
<file path=[Content_Types].xml><?xml version="1.0" encoding="utf-8"?>
<Types xmlns="http://schemas.openxmlformats.org/package/2006/content-types">
  <Default Extension="jpeg" ContentType="image/jpeg"/>
  <Default Extension="JPG" ContentType="image/.jpg"/>
  <Default Extension="xlsx" ContentType="application/vnd.openxmlformats-officedocument.spreadsheetml.sheet"/>
  <Default Extension="png" ContentType="image/png"/>
  <Default Extension="wdp" ContentType="image/vnd.ms-photo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olors1.xml" ContentType="application/vnd.ms-office.chartcolorstyle+xml"/>
  <Override PartName="/ppt/charts/colors10.xml" ContentType="application/vnd.ms-office.chartcolorstyle+xml"/>
  <Override PartName="/ppt/charts/colors11.xml" ContentType="application/vnd.ms-office.chartcolorstyle+xml"/>
  <Override PartName="/ppt/charts/colors12.xml" ContentType="application/vnd.ms-office.chartcolorstyle+xml"/>
  <Override PartName="/ppt/charts/colors13.xml" ContentType="application/vnd.ms-office.chartcolorstyle+xml"/>
  <Override PartName="/ppt/charts/colors14.xml" ContentType="application/vnd.ms-office.chartcolorstyle+xml"/>
  <Override PartName="/ppt/charts/colors2.xml" ContentType="application/vnd.ms-office.chartcolorstyle+xml"/>
  <Override PartName="/ppt/charts/colors3.xml" ContentType="application/vnd.ms-office.chartcolorstyle+xml"/>
  <Override PartName="/ppt/charts/colors4.xml" ContentType="application/vnd.ms-office.chartcolorstyle+xml"/>
  <Override PartName="/ppt/charts/colors5.xml" ContentType="application/vnd.ms-office.chartcolorstyle+xml"/>
  <Override PartName="/ppt/charts/colors6.xml" ContentType="application/vnd.ms-office.chartcolorstyle+xml"/>
  <Override PartName="/ppt/charts/colors7.xml" ContentType="application/vnd.ms-office.chartcolorstyle+xml"/>
  <Override PartName="/ppt/charts/colors8.xml" ContentType="application/vnd.ms-office.chartcolorstyle+xml"/>
  <Override PartName="/ppt/charts/colors9.xml" ContentType="application/vnd.ms-office.chartcolorstyle+xml"/>
  <Override PartName="/ppt/charts/style1.xml" ContentType="application/vnd.ms-office.chartstyle+xml"/>
  <Override PartName="/ppt/charts/style10.xml" ContentType="application/vnd.ms-office.chartstyle+xml"/>
  <Override PartName="/ppt/charts/style11.xml" ContentType="application/vnd.ms-office.chartstyle+xml"/>
  <Override PartName="/ppt/charts/style12.xml" ContentType="application/vnd.ms-office.chartstyle+xml"/>
  <Override PartName="/ppt/charts/style13.xml" ContentType="application/vnd.ms-office.chartstyle+xml"/>
  <Override PartName="/ppt/charts/style14.xml" ContentType="application/vnd.ms-office.chartstyle+xml"/>
  <Override PartName="/ppt/charts/style2.xml" ContentType="application/vnd.ms-office.chartstyle+xml"/>
  <Override PartName="/ppt/charts/style3.xml" ContentType="application/vnd.ms-office.chartstyle+xml"/>
  <Override PartName="/ppt/charts/style4.xml" ContentType="application/vnd.ms-office.chartstyle+xml"/>
  <Override PartName="/ppt/charts/style5.xml" ContentType="application/vnd.ms-office.chartstyle+xml"/>
  <Override PartName="/ppt/charts/style6.xml" ContentType="application/vnd.ms-office.chartstyle+xml"/>
  <Override PartName="/ppt/charts/style7.xml" ContentType="application/vnd.ms-office.chartstyle+xml"/>
  <Override PartName="/ppt/charts/style8.xml" ContentType="application/vnd.ms-office.chartstyle+xml"/>
  <Override PartName="/ppt/charts/style9.xml" ContentType="application/vnd.ms-office.chartstyle+xml"/>
  <Override PartName="/ppt/handoutMasters/handoutMaster1.xml" ContentType="application/vnd.openxmlformats-officedocument.presentationml.handoutMaster+xml"/>
  <Override PartName="/ppt/media/image1.svg" ContentType="image/svg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bookmarkIdSeed="2" removePersonalInfoOnSave="1">
  <p:sldMasterIdLst>
    <p:sldMasterId id="2147483648" r:id="rId1"/>
    <p:sldMasterId id="2147483661" r:id="rId3"/>
    <p:sldMasterId id="2147483673" r:id="rId4"/>
  </p:sldMasterIdLst>
  <p:notesMasterIdLst>
    <p:notesMasterId r:id="rId7"/>
  </p:notesMasterIdLst>
  <p:handoutMasterIdLst>
    <p:handoutMasterId r:id="rId62"/>
  </p:handoutMasterIdLst>
  <p:sldIdLst>
    <p:sldId id="16602833" r:id="rId5"/>
    <p:sldId id="16602795" r:id="rId6"/>
    <p:sldId id="16602793" r:id="rId8"/>
    <p:sldId id="1921" r:id="rId9"/>
    <p:sldId id="16602585" r:id="rId10"/>
    <p:sldId id="16602792" r:id="rId11"/>
    <p:sldId id="16602796" r:id="rId12"/>
    <p:sldId id="16602797" r:id="rId13"/>
    <p:sldId id="16602849" r:id="rId14"/>
    <p:sldId id="16602850" r:id="rId15"/>
    <p:sldId id="16602851" r:id="rId16"/>
    <p:sldId id="16602852" r:id="rId17"/>
    <p:sldId id="16602798" r:id="rId18"/>
    <p:sldId id="16602799" r:id="rId19"/>
    <p:sldId id="16602800" r:id="rId20"/>
    <p:sldId id="16602801" r:id="rId21"/>
    <p:sldId id="16602805" r:id="rId22"/>
    <p:sldId id="16602806" r:id="rId23"/>
    <p:sldId id="16602807" r:id="rId24"/>
    <p:sldId id="16602808" r:id="rId25"/>
    <p:sldId id="16602812" r:id="rId26"/>
    <p:sldId id="16602809" r:id="rId27"/>
    <p:sldId id="16602810" r:id="rId28"/>
    <p:sldId id="16602811" r:id="rId29"/>
    <p:sldId id="16602813" r:id="rId30"/>
    <p:sldId id="16602814" r:id="rId31"/>
    <p:sldId id="16602815" r:id="rId32"/>
    <p:sldId id="16602816" r:id="rId33"/>
    <p:sldId id="16602817" r:id="rId34"/>
    <p:sldId id="16602818" r:id="rId35"/>
    <p:sldId id="16602818" r:id="rId36"/>
    <p:sldId id="16602819" r:id="rId37"/>
    <p:sldId id="16602822" r:id="rId38"/>
    <p:sldId id="16602856" r:id="rId39"/>
    <p:sldId id="16602855" r:id="rId40"/>
    <p:sldId id="16602825" r:id="rId41"/>
    <p:sldId id="16602824" r:id="rId42"/>
    <p:sldId id="16602857" r:id="rId43"/>
    <p:sldId id="16602826" r:id="rId44"/>
    <p:sldId id="16602827" r:id="rId45"/>
    <p:sldId id="16602828" r:id="rId46"/>
    <p:sldId id="16602829" r:id="rId47"/>
    <p:sldId id="16602830" r:id="rId48"/>
    <p:sldId id="16602831" r:id="rId49"/>
    <p:sldId id="16602832" r:id="rId50"/>
    <p:sldId id="16602836" r:id="rId51"/>
    <p:sldId id="16602837" r:id="rId52"/>
    <p:sldId id="16602839" r:id="rId53"/>
    <p:sldId id="16602854" r:id="rId54"/>
    <p:sldId id="16602840" r:id="rId55"/>
    <p:sldId id="16602841" r:id="rId56"/>
    <p:sldId id="16602842" r:id="rId57"/>
    <p:sldId id="16602847" r:id="rId58"/>
    <p:sldId id="16602844" r:id="rId59"/>
    <p:sldId id="16602845" r:id="rId60"/>
    <p:sldId id="16602482" r:id="rId6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57C4"/>
    <a:srgbClr val="FFFFFF"/>
    <a:srgbClr val="71CFF4"/>
    <a:srgbClr val="6883BD"/>
    <a:srgbClr val="BFBFBF"/>
    <a:srgbClr val="01A6FF"/>
    <a:srgbClr val="0067FA"/>
    <a:srgbClr val="0B4399"/>
    <a:srgbClr val="01A5FF"/>
    <a:srgbClr val="FFD13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浅色样式 2 - 强调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752" autoAdjust="0"/>
    <p:restoredTop sz="89079" autoAdjust="0"/>
  </p:normalViewPr>
  <p:slideViewPr>
    <p:cSldViewPr snapToGrid="0">
      <p:cViewPr varScale="1">
        <p:scale>
          <a:sx n="65" d="100"/>
          <a:sy n="65" d="100"/>
        </p:scale>
        <p:origin x="684" y="32"/>
      </p:cViewPr>
      <p:guideLst>
        <p:guide orient="horz" pos="187"/>
        <p:guide orient="horz" pos="4111"/>
        <p:guide orient="horz" pos="4320"/>
        <p:guide pos="7469"/>
        <p:guide pos="211"/>
      </p:guideLst>
    </p:cSldViewPr>
  </p:slideViewPr>
  <p:outlineViewPr>
    <p:cViewPr>
      <p:scale>
        <a:sx n="33" d="100"/>
        <a:sy n="33" d="100"/>
      </p:scale>
      <p:origin x="0" y="5580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3" d="100"/>
          <a:sy n="63" d="100"/>
        </p:scale>
        <p:origin x="2919" y="51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4.xml"/><Relationship Id="rId8" Type="http://schemas.openxmlformats.org/officeDocument/2006/relationships/slide" Target="slides/slide3.xml"/><Relationship Id="rId7" Type="http://schemas.openxmlformats.org/officeDocument/2006/relationships/notesMaster" Target="notesMasters/notesMaster1.xml"/><Relationship Id="rId65" Type="http://schemas.openxmlformats.org/officeDocument/2006/relationships/tableStyles" Target="tableStyles.xml"/><Relationship Id="rId64" Type="http://schemas.openxmlformats.org/officeDocument/2006/relationships/viewProps" Target="viewProps.xml"/><Relationship Id="rId63" Type="http://schemas.openxmlformats.org/officeDocument/2006/relationships/presProps" Target="presProps.xml"/><Relationship Id="rId62" Type="http://schemas.openxmlformats.org/officeDocument/2006/relationships/handoutMaster" Target="handoutMasters/handoutMaster1.xml"/><Relationship Id="rId61" Type="http://schemas.openxmlformats.org/officeDocument/2006/relationships/slide" Target="slides/slide56.xml"/><Relationship Id="rId60" Type="http://schemas.openxmlformats.org/officeDocument/2006/relationships/slide" Target="slides/slide55.xml"/><Relationship Id="rId6" Type="http://schemas.openxmlformats.org/officeDocument/2006/relationships/slide" Target="slides/slide2.xml"/><Relationship Id="rId59" Type="http://schemas.openxmlformats.org/officeDocument/2006/relationships/slide" Target="slides/slide54.xml"/><Relationship Id="rId58" Type="http://schemas.openxmlformats.org/officeDocument/2006/relationships/slide" Target="slides/slide53.xml"/><Relationship Id="rId57" Type="http://schemas.openxmlformats.org/officeDocument/2006/relationships/slide" Target="slides/slide52.xml"/><Relationship Id="rId56" Type="http://schemas.openxmlformats.org/officeDocument/2006/relationships/slide" Target="slides/slide51.xml"/><Relationship Id="rId55" Type="http://schemas.openxmlformats.org/officeDocument/2006/relationships/slide" Target="slides/slide50.xml"/><Relationship Id="rId54" Type="http://schemas.openxmlformats.org/officeDocument/2006/relationships/slide" Target="slides/slide49.xml"/><Relationship Id="rId53" Type="http://schemas.openxmlformats.org/officeDocument/2006/relationships/slide" Target="slides/slide48.xml"/><Relationship Id="rId52" Type="http://schemas.openxmlformats.org/officeDocument/2006/relationships/slide" Target="slides/slide47.xml"/><Relationship Id="rId51" Type="http://schemas.openxmlformats.org/officeDocument/2006/relationships/slide" Target="slides/slide46.xml"/><Relationship Id="rId50" Type="http://schemas.openxmlformats.org/officeDocument/2006/relationships/slide" Target="slides/slide45.xml"/><Relationship Id="rId5" Type="http://schemas.openxmlformats.org/officeDocument/2006/relationships/slide" Target="slides/slide1.xml"/><Relationship Id="rId49" Type="http://schemas.openxmlformats.org/officeDocument/2006/relationships/slide" Target="slides/slide44.xml"/><Relationship Id="rId48" Type="http://schemas.openxmlformats.org/officeDocument/2006/relationships/slide" Target="slides/slide43.xml"/><Relationship Id="rId47" Type="http://schemas.openxmlformats.org/officeDocument/2006/relationships/slide" Target="slides/slide42.xml"/><Relationship Id="rId46" Type="http://schemas.openxmlformats.org/officeDocument/2006/relationships/slide" Target="slides/slide41.xml"/><Relationship Id="rId45" Type="http://schemas.openxmlformats.org/officeDocument/2006/relationships/slide" Target="slides/slide40.xml"/><Relationship Id="rId44" Type="http://schemas.openxmlformats.org/officeDocument/2006/relationships/slide" Target="slides/slide39.xml"/><Relationship Id="rId43" Type="http://schemas.openxmlformats.org/officeDocument/2006/relationships/slide" Target="slides/slide38.xml"/><Relationship Id="rId42" Type="http://schemas.openxmlformats.org/officeDocument/2006/relationships/slide" Target="slides/slide37.xml"/><Relationship Id="rId41" Type="http://schemas.openxmlformats.org/officeDocument/2006/relationships/slide" Target="slides/slide36.xml"/><Relationship Id="rId40" Type="http://schemas.openxmlformats.org/officeDocument/2006/relationships/slide" Target="slides/slide35.xml"/><Relationship Id="rId4" Type="http://schemas.openxmlformats.org/officeDocument/2006/relationships/slideMaster" Target="slideMasters/slideMaster3.xml"/><Relationship Id="rId39" Type="http://schemas.openxmlformats.org/officeDocument/2006/relationships/slide" Target="slides/slide34.xml"/><Relationship Id="rId38" Type="http://schemas.openxmlformats.org/officeDocument/2006/relationships/slide" Target="slides/slide33.xml"/><Relationship Id="rId37" Type="http://schemas.openxmlformats.org/officeDocument/2006/relationships/slide" Target="slides/slide32.xml"/><Relationship Id="rId36" Type="http://schemas.openxmlformats.org/officeDocument/2006/relationships/slide" Target="slides/slide31.xml"/><Relationship Id="rId35" Type="http://schemas.openxmlformats.org/officeDocument/2006/relationships/slide" Target="slides/slide30.xml"/><Relationship Id="rId34" Type="http://schemas.openxmlformats.org/officeDocument/2006/relationships/slide" Target="slides/slide29.xml"/><Relationship Id="rId33" Type="http://schemas.openxmlformats.org/officeDocument/2006/relationships/slide" Target="slides/slide28.xml"/><Relationship Id="rId32" Type="http://schemas.openxmlformats.org/officeDocument/2006/relationships/slide" Target="slides/slide27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Workbook1.xlsx"/></Relationships>
</file>

<file path=ppt/charts/_rels/chart10.xml.rels><?xml version="1.0" encoding="UTF-8" standalone="yes"?>
<Relationships xmlns="http://schemas.openxmlformats.org/package/2006/relationships"><Relationship Id="rId3" Type="http://schemas.microsoft.com/office/2011/relationships/chartColorStyle" Target="colors10.xml"/><Relationship Id="rId2" Type="http://schemas.microsoft.com/office/2011/relationships/chartStyle" Target="style10.xml"/><Relationship Id="rId1" Type="http://schemas.openxmlformats.org/officeDocument/2006/relationships/oleObject" Target="file:///C:\Users\86183\Desktop\&#21407;&#22987;&#25968;&#25454;&#21450;&#34920;&#26684;.xlsx" TargetMode="External"/></Relationships>
</file>

<file path=ppt/charts/_rels/chart11.xml.rels><?xml version="1.0" encoding="UTF-8" standalone="yes"?>
<Relationships xmlns="http://schemas.openxmlformats.org/package/2006/relationships"><Relationship Id="rId3" Type="http://schemas.microsoft.com/office/2011/relationships/chartColorStyle" Target="colors11.xml"/><Relationship Id="rId2" Type="http://schemas.microsoft.com/office/2011/relationships/chartStyle" Target="style11.xml"/><Relationship Id="rId1" Type="http://schemas.openxmlformats.org/officeDocument/2006/relationships/package" Target="../embeddings/Workbook10.xlsx"/></Relationships>
</file>

<file path=ppt/charts/_rels/chart12.xml.rels><?xml version="1.0" encoding="UTF-8" standalone="yes"?>
<Relationships xmlns="http://schemas.openxmlformats.org/package/2006/relationships"><Relationship Id="rId4" Type="http://schemas.microsoft.com/office/2011/relationships/chartColorStyle" Target="colors12.xml"/><Relationship Id="rId3" Type="http://schemas.microsoft.com/office/2011/relationships/chartStyle" Target="style12.xml"/><Relationship Id="rId2" Type="http://schemas.openxmlformats.org/officeDocument/2006/relationships/themeOverride" Target="../theme/themeOverride5.xml"/><Relationship Id="rId1" Type="http://schemas.openxmlformats.org/officeDocument/2006/relationships/package" Target="../embeddings/Workbook11.xlsx"/></Relationships>
</file>

<file path=ppt/charts/_rels/chart13.xml.rels><?xml version="1.0" encoding="UTF-8" standalone="yes"?>
<Relationships xmlns="http://schemas.openxmlformats.org/package/2006/relationships"><Relationship Id="rId4" Type="http://schemas.microsoft.com/office/2011/relationships/chartColorStyle" Target="colors13.xml"/><Relationship Id="rId3" Type="http://schemas.microsoft.com/office/2011/relationships/chartStyle" Target="style13.xml"/><Relationship Id="rId2" Type="http://schemas.openxmlformats.org/officeDocument/2006/relationships/themeOverride" Target="../theme/themeOverride6.xml"/><Relationship Id="rId1" Type="http://schemas.openxmlformats.org/officeDocument/2006/relationships/package" Target="../embeddings/Workbook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file:///E:\ppt\2024&#24180;&#20840;&#24066;&#21450;&#20998;&#21439;&#19977;&#20135;&#24773;&#20917;.xlsx" TargetMode="External"/></Relationships>
</file>

<file path=ppt/charts/_rels/chart15.xml.rels><?xml version="1.0" encoding="UTF-8" standalone="yes"?>
<Relationships xmlns="http://schemas.openxmlformats.org/package/2006/relationships"><Relationship Id="rId4" Type="http://schemas.microsoft.com/office/2011/relationships/chartColorStyle" Target="colors14.xml"/><Relationship Id="rId3" Type="http://schemas.microsoft.com/office/2011/relationships/chartStyle" Target="style14.xml"/><Relationship Id="rId2" Type="http://schemas.openxmlformats.org/officeDocument/2006/relationships/image" Target="../media/image76.png"/><Relationship Id="rId1" Type="http://schemas.openxmlformats.org/officeDocument/2006/relationships/package" Target="../embeddings/Workbook13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ColorStyle" Target="colors2.xml"/><Relationship Id="rId2" Type="http://schemas.microsoft.com/office/2011/relationships/chartStyle" Target="style2.xml"/><Relationship Id="rId1" Type="http://schemas.openxmlformats.org/officeDocument/2006/relationships/package" Target="../embeddings/Workbook2.xlsx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ColorStyle" Target="colors3.xml"/><Relationship Id="rId2" Type="http://schemas.microsoft.com/office/2011/relationships/chartStyle" Target="style3.xml"/><Relationship Id="rId1" Type="http://schemas.openxmlformats.org/officeDocument/2006/relationships/package" Target="../embeddings/Workbook3.xlsx"/></Relationships>
</file>

<file path=ppt/charts/_rels/chart4.xml.rels><?xml version="1.0" encoding="UTF-8" standalone="yes"?>
<Relationships xmlns="http://schemas.openxmlformats.org/package/2006/relationships"><Relationship Id="rId4" Type="http://schemas.microsoft.com/office/2011/relationships/chartColorStyle" Target="colors4.xml"/><Relationship Id="rId3" Type="http://schemas.microsoft.com/office/2011/relationships/chartStyle" Target="style4.xml"/><Relationship Id="rId2" Type="http://schemas.openxmlformats.org/officeDocument/2006/relationships/themeOverride" Target="../theme/themeOverride1.xml"/><Relationship Id="rId1" Type="http://schemas.openxmlformats.org/officeDocument/2006/relationships/package" Target="../embeddings/Workbook4.xlsx"/></Relationships>
</file>

<file path=ppt/charts/_rels/chart5.xml.rels><?xml version="1.0" encoding="UTF-8" standalone="yes"?>
<Relationships xmlns="http://schemas.openxmlformats.org/package/2006/relationships"><Relationship Id="rId4" Type="http://schemas.microsoft.com/office/2011/relationships/chartColorStyle" Target="colors5.xml"/><Relationship Id="rId3" Type="http://schemas.microsoft.com/office/2011/relationships/chartStyle" Target="style5.xml"/><Relationship Id="rId2" Type="http://schemas.openxmlformats.org/officeDocument/2006/relationships/themeOverride" Target="../theme/themeOverride2.xml"/><Relationship Id="rId1" Type="http://schemas.openxmlformats.org/officeDocument/2006/relationships/package" Target="../embeddings/Workbook5.xlsx"/></Relationships>
</file>

<file path=ppt/charts/_rels/chart6.xml.rels><?xml version="1.0" encoding="UTF-8" standalone="yes"?>
<Relationships xmlns="http://schemas.openxmlformats.org/package/2006/relationships"><Relationship Id="rId4" Type="http://schemas.microsoft.com/office/2011/relationships/chartColorStyle" Target="colors6.xml"/><Relationship Id="rId3" Type="http://schemas.microsoft.com/office/2011/relationships/chartStyle" Target="style6.xml"/><Relationship Id="rId2" Type="http://schemas.openxmlformats.org/officeDocument/2006/relationships/themeOverride" Target="../theme/themeOverride3.xml"/><Relationship Id="rId1" Type="http://schemas.openxmlformats.org/officeDocument/2006/relationships/package" Target="../embeddings/Workbook6.xlsx"/></Relationships>
</file>

<file path=ppt/charts/_rels/chart7.xml.rels><?xml version="1.0" encoding="UTF-8" standalone="yes"?>
<Relationships xmlns="http://schemas.openxmlformats.org/package/2006/relationships"><Relationship Id="rId3" Type="http://schemas.microsoft.com/office/2011/relationships/chartColorStyle" Target="colors7.xml"/><Relationship Id="rId2" Type="http://schemas.microsoft.com/office/2011/relationships/chartStyle" Target="style7.xml"/><Relationship Id="rId1" Type="http://schemas.openxmlformats.org/officeDocument/2006/relationships/package" Target="../embeddings/Workbook7.xlsx"/></Relationships>
</file>

<file path=ppt/charts/_rels/chart8.xml.rels><?xml version="1.0" encoding="UTF-8" standalone="yes"?>
<Relationships xmlns="http://schemas.openxmlformats.org/package/2006/relationships"><Relationship Id="rId3" Type="http://schemas.microsoft.com/office/2011/relationships/chartColorStyle" Target="colors8.xml"/><Relationship Id="rId2" Type="http://schemas.microsoft.com/office/2011/relationships/chartStyle" Target="style8.xml"/><Relationship Id="rId1" Type="http://schemas.openxmlformats.org/officeDocument/2006/relationships/package" Target="../embeddings/Workbook8.xlsx"/></Relationships>
</file>

<file path=ppt/charts/_rels/chart9.xml.rels><?xml version="1.0" encoding="UTF-8" standalone="yes"?>
<Relationships xmlns="http://schemas.openxmlformats.org/package/2006/relationships"><Relationship Id="rId4" Type="http://schemas.microsoft.com/office/2011/relationships/chartColorStyle" Target="colors9.xml"/><Relationship Id="rId3" Type="http://schemas.microsoft.com/office/2011/relationships/chartStyle" Target="style9.xml"/><Relationship Id="rId2" Type="http://schemas.openxmlformats.org/officeDocument/2006/relationships/themeOverride" Target="../theme/themeOverride4.xml"/><Relationship Id="rId1" Type="http://schemas.openxmlformats.org/officeDocument/2006/relationships/package" Target="../embeddings/Workbook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lang="zh-CN" sz="186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cs typeface="+mn-cs"/>
              </a:defRPr>
            </a:pPr>
            <a:r>
              <a:rPr lang="zh-CN" altLang="en-US" sz="2000" b="1" kern="1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ea"/>
                <a:ea typeface="+mn-ea"/>
                <a:cs typeface="Times New Roman" panose="02020603050405020304" pitchFamily="18" charset="0"/>
              </a:rPr>
              <a:t>近十年服务业占全国</a:t>
            </a:r>
            <a:r>
              <a:rPr lang="en-US" altLang="zh-CN" sz="2000" b="1" kern="1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ea"/>
                <a:ea typeface="+mn-ea"/>
                <a:cs typeface="Times New Roman" panose="02020603050405020304" pitchFamily="18" charset="0"/>
              </a:rPr>
              <a:t>GDP</a:t>
            </a:r>
            <a:r>
              <a:rPr lang="zh-CN" altLang="en-US" sz="2000" b="1" kern="1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ea"/>
                <a:ea typeface="+mn-ea"/>
                <a:cs typeface="Times New Roman" panose="02020603050405020304" pitchFamily="18" charset="0"/>
              </a:rPr>
              <a:t>的比重（</a:t>
            </a:r>
            <a:r>
              <a:rPr lang="en-US" altLang="zh-CN" sz="2000" b="1" kern="1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ea"/>
                <a:ea typeface="+mn-ea"/>
                <a:cs typeface="Times New Roman" panose="02020603050405020304" pitchFamily="18" charset="0"/>
              </a:rPr>
              <a:t>%</a:t>
            </a:r>
            <a:r>
              <a:rPr lang="zh-CN" altLang="en-US" sz="2000" b="1" kern="10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ea"/>
                <a:ea typeface="+mn-ea"/>
                <a:cs typeface="Times New Roman" panose="02020603050405020304" pitchFamily="18" charset="0"/>
              </a:rPr>
              <a:t>）</a:t>
            </a:r>
            <a:endParaRPr lang="en-US" altLang="zh-CN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c:rich>
      </c:tx>
      <c:layout/>
      <c:overlay val="0"/>
      <c:spPr>
        <a:noFill/>
        <a:ln>
          <a:noFill/>
        </a:ln>
        <a:effectLst/>
      </c:sp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1"/>
                </a:solidFill>
                <a:ln w="9525">
                  <a:solidFill>
                    <a:schemeClr val="accent1"/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/>
            </c:spPr>
          </c:dPt>
          <c:dPt>
            <c:idx val="1"/>
            <c:marker>
              <c:symbol val="circle"/>
              <c:size val="5"/>
              <c:spPr>
                <a:solidFill>
                  <a:schemeClr val="accent1"/>
                </a:solidFill>
                <a:ln w="9525">
                  <a:solidFill>
                    <a:schemeClr val="accent1"/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/>
            </c:spPr>
          </c:dPt>
          <c:dPt>
            <c:idx val="6"/>
            <c:marker>
              <c:symbol val="circle"/>
              <c:size val="5"/>
              <c:spPr>
                <a:solidFill>
                  <a:schemeClr val="accent1"/>
                </a:solidFill>
                <a:ln w="9525">
                  <a:solidFill>
                    <a:schemeClr val="accent1"/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/>
            </c:spPr>
          </c:dPt>
          <c:dPt>
            <c:idx val="10"/>
            <c:marker>
              <c:symbol val="circle"/>
              <c:size val="5"/>
              <c:spPr>
                <a:solidFill>
                  <a:schemeClr val="accent1"/>
                </a:solidFill>
                <a:ln w="9525">
                  <a:solidFill>
                    <a:schemeClr val="accent1"/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1"/>
                </a:solidFill>
                <a:round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Sheet1!$A$2:$A$12</c:f>
              <c:numCache>
                <c:formatCode>General</c:formatCode>
                <c:ptCount val="11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  <c:pt idx="5">
                  <c:v>2019</c:v>
                </c:pt>
                <c:pt idx="6">
                  <c:v>2020</c:v>
                </c:pt>
                <c:pt idx="7">
                  <c:v>2021</c:v>
                </c:pt>
                <c:pt idx="8">
                  <c:v>2022</c:v>
                </c:pt>
                <c:pt idx="9">
                  <c:v>2023</c:v>
                </c:pt>
                <c:pt idx="10">
                  <c:v>2024</c:v>
                </c:pt>
              </c:numCache>
            </c:numRef>
          </c:cat>
          <c:val>
            <c:numRef>
              <c:f>Sheet1!$B$2:$B$12</c:f>
              <c:numCache>
                <c:formatCode>General</c:formatCode>
                <c:ptCount val="11"/>
                <c:pt idx="0">
                  <c:v>48.1</c:v>
                </c:pt>
                <c:pt idx="1" c:formatCode="0.0_ ">
                  <c:v>50.5</c:v>
                </c:pt>
                <c:pt idx="2" c:formatCode="0.0_ ">
                  <c:v>51.6</c:v>
                </c:pt>
                <c:pt idx="3" c:formatCode="0.0_ ">
                  <c:v>52.4</c:v>
                </c:pt>
                <c:pt idx="4" c:formatCode="0.0_ ">
                  <c:v>53.3</c:v>
                </c:pt>
                <c:pt idx="5" c:formatCode="0.0_ ">
                  <c:v>54.3</c:v>
                </c:pt>
                <c:pt idx="6" c:formatCode="0.0_ ">
                  <c:v>54.5</c:v>
                </c:pt>
                <c:pt idx="7" c:formatCode="0.0_ ">
                  <c:v>55.2</c:v>
                </c:pt>
                <c:pt idx="8" c:formatCode="0.0_ ">
                  <c:v>55.9</c:v>
                </c:pt>
                <c:pt idx="9" c:formatCode="0.0_ ">
                  <c:v>54.6</c:v>
                </c:pt>
                <c:pt idx="10" c:formatCode="0.0_ ">
                  <c:v>56.7</c:v>
                </c:pt>
              </c:numCache>
            </c:numRef>
          </c:val>
          <c:smooth val="0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810325904"/>
        <c:axId val="1810328304"/>
      </c:lineChart>
      <c:catAx>
        <c:axId val="18103259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400" b="0" i="0" u="none" strike="noStrike" kern="1200" baseline="0">
                <a:solidFill>
                  <a:srgbClr val="002060"/>
                </a:solidFill>
                <a:latin typeface="+mn-lt"/>
                <a:ea typeface="+mn-ea"/>
                <a:cs typeface="+mn-cs"/>
              </a:defRPr>
            </a:pPr>
          </a:p>
        </c:txPr>
        <c:crossAx val="1810328304"/>
        <c:crosses val="autoZero"/>
        <c:auto val="1"/>
        <c:lblAlgn val="ctr"/>
        <c:lblOffset val="100"/>
        <c:noMultiLvlLbl val="0"/>
      </c:catAx>
      <c:valAx>
        <c:axId val="1810328304"/>
        <c:scaling>
          <c:orientation val="minMax"/>
          <c:min val="45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810325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0" vertOverflow="ellipsis" vert="horz" wrap="square" anchor="ctr" anchorCtr="1"/>
          <a:lstStyle/>
          <a:p>
            <a:pPr defTabSz="914400">
              <a:defRPr lang="zh-CN" sz="1400" b="1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CN" b="0" dirty="0"/>
              <a:t>2024 </a:t>
            </a:r>
            <a:r>
              <a:rPr lang="zh-CN" altLang="en-US" dirty="0"/>
              <a:t>年各行业增加值增速（</a:t>
            </a:r>
            <a:r>
              <a:rPr lang="en-US" altLang="zh-CN" dirty="0"/>
              <a:t>%</a:t>
            </a:r>
            <a:r>
              <a:rPr lang="zh-CN" altLang="en-US" dirty="0"/>
              <a:t>）</a:t>
            </a:r>
            <a:endParaRPr lang="zh-CN" altLang="en-US" dirty="0"/>
          </a:p>
        </c:rich>
      </c:tx>
      <c:layout/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'[原始数据及表格.xlsx]2024年服务业分行业情况'!$B$1</c:f>
              <c:strCache>
                <c:ptCount val="1"/>
                <c:pt idx="0">
                  <c:v>增速（%）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'[原始数据及表格.xlsx]2024年服务业分行业情况'!$A$2:$A$16</c:f>
              <c:strCache>
                <c:ptCount val="15"/>
                <c:pt idx="0">
                  <c:v>服务业</c:v>
                </c:pt>
                <c:pt idx="1">
                  <c:v>住宿和餐饮业</c:v>
                </c:pt>
                <c:pt idx="2">
                  <c:v>文化、体育和娱乐业</c:v>
                </c:pt>
                <c:pt idx="3">
                  <c:v>租赁和商务服务业</c:v>
                </c:pt>
                <c:pt idx="4">
                  <c:v>批发和零售业</c:v>
                </c:pt>
                <c:pt idx="5">
                  <c:v>信息传输、软件和信息技术服务业</c:v>
                </c:pt>
                <c:pt idx="6">
                  <c:v>居民服务、修理和其他服务业</c:v>
                </c:pt>
                <c:pt idx="7">
                  <c:v>交通运输、仓储和邮政业</c:v>
                </c:pt>
                <c:pt idx="8">
                  <c:v>金融业</c:v>
                </c:pt>
                <c:pt idx="9">
                  <c:v>卫生和社会工作</c:v>
                </c:pt>
                <c:pt idx="10">
                  <c:v>科学研究和技术服务业</c:v>
                </c:pt>
                <c:pt idx="11">
                  <c:v>水利、环境和公共设施管理业</c:v>
                </c:pt>
                <c:pt idx="12">
                  <c:v>教育</c:v>
                </c:pt>
                <c:pt idx="13">
                  <c:v>公共管理、社会保障和社会组织</c:v>
                </c:pt>
                <c:pt idx="14">
                  <c:v>房地产业</c:v>
                </c:pt>
              </c:strCache>
            </c:strRef>
          </c:cat>
          <c:val>
            <c:numRef>
              <c:f>'[原始数据及表格.xlsx]2024年服务业分行业情况'!$B$2:$B$16</c:f>
              <c:numCache>
                <c:formatCode>General</c:formatCode>
                <c:ptCount val="15"/>
                <c:pt idx="0">
                  <c:v>5.2</c:v>
                </c:pt>
                <c:pt idx="1">
                  <c:v>11.5</c:v>
                </c:pt>
                <c:pt idx="2">
                  <c:v>11.1</c:v>
                </c:pt>
                <c:pt idx="3">
                  <c:v>9.4</c:v>
                </c:pt>
                <c:pt idx="4">
                  <c:v>8.3</c:v>
                </c:pt>
                <c:pt idx="5">
                  <c:v>8</c:v>
                </c:pt>
                <c:pt idx="6">
                  <c:v>7.9</c:v>
                </c:pt>
                <c:pt idx="7">
                  <c:v>7.4</c:v>
                </c:pt>
                <c:pt idx="8">
                  <c:v>5.9</c:v>
                </c:pt>
                <c:pt idx="9">
                  <c:v>5.9</c:v>
                </c:pt>
                <c:pt idx="10">
                  <c:v>5.5</c:v>
                </c:pt>
                <c:pt idx="11">
                  <c:v>4.2</c:v>
                </c:pt>
                <c:pt idx="12">
                  <c:v>2</c:v>
                </c:pt>
                <c:pt idx="13">
                  <c:v>1.6</c:v>
                </c:pt>
                <c:pt idx="14">
                  <c:v>-0.4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46"/>
        <c:overlap val="-28"/>
        <c:axId val="22002559"/>
        <c:axId val="673696694"/>
      </c:barChart>
      <c:catAx>
        <c:axId val="22002559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673696694"/>
        <c:crosses val="autoZero"/>
        <c:auto val="1"/>
        <c:lblAlgn val="ctr"/>
        <c:lblOffset val="100"/>
        <c:noMultiLvlLbl val="0"/>
      </c:catAx>
      <c:valAx>
        <c:axId val="67369669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lt1">
                  <a:lumMod val="902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0" vertOverflow="ellipsis" vert="horz" wrap="square" anchor="ctr" anchorCtr="1"/>
          <a:lstStyle/>
          <a:p>
            <a:pPr>
              <a:defRPr lang="zh-CN"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220025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tx1">
          <a:lumMod val="15000"/>
          <a:lumOff val="85000"/>
        </a:schemeClr>
      </a:solidFill>
      <a:round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  <a:effectLst/>
            </c:spPr>
          </c:dPt>
          <c:dLbls>
            <c:dLbl>
              <c:idx val="3"/>
              <c:layout/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lang="zh-CN" sz="12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j-ea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全省</c:v>
                </c:pt>
                <c:pt idx="1">
                  <c:v>青岛</c:v>
                </c:pt>
                <c:pt idx="2">
                  <c:v>济南</c:v>
                </c:pt>
                <c:pt idx="3">
                  <c:v>东营</c:v>
                </c:pt>
                <c:pt idx="4">
                  <c:v>枣庄</c:v>
                </c:pt>
                <c:pt idx="5">
                  <c:v>我市</c:v>
                </c:pt>
              </c:strCache>
            </c:strRef>
          </c:cat>
          <c:val>
            <c:numRef>
              <c:f>Sheet1!$B$2:$B$7</c:f>
              <c:numCache>
                <c:formatCode>0.0%</c:formatCode>
                <c:ptCount val="6"/>
                <c:pt idx="0">
                  <c:v>0.099</c:v>
                </c:pt>
                <c:pt idx="1">
                  <c:v>0.091</c:v>
                </c:pt>
                <c:pt idx="2">
                  <c:v>0.112</c:v>
                </c:pt>
                <c:pt idx="3">
                  <c:v>0.065</c:v>
                </c:pt>
                <c:pt idx="4">
                  <c:v>0.103</c:v>
                </c:pt>
                <c:pt idx="5">
                  <c:v>0.14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49"/>
        <c:overlap val="87"/>
        <c:axId val="341728399"/>
        <c:axId val="341738383"/>
      </c:barChart>
      <c:catAx>
        <c:axId val="3417283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41738383"/>
        <c:crosses val="autoZero"/>
        <c:auto val="1"/>
        <c:lblAlgn val="ctr"/>
        <c:lblOffset val="100"/>
        <c:noMultiLvlLbl val="0"/>
      </c:catAx>
      <c:valAx>
        <c:axId val="341738383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3417283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7499973961577"/>
          <c:y val="0.054563213700296"/>
          <c:w val="0.601852102592219"/>
          <c:h val="0.89384945247434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占比</c:v>
                </c:pt>
              </c:strCache>
            </c:strRef>
          </c:tx>
          <c:spPr>
            <a:ln w="19050">
              <a:noFill/>
            </a:ln>
            <a:effectLst>
              <a:innerShdw blurRad="203200">
                <a:schemeClr val="bg1">
                  <a:alpha val="64000"/>
                </a:schemeClr>
              </a:innerShdw>
            </a:effectLst>
          </c:spPr>
          <c:explosion val="0"/>
          <c:dPt>
            <c:idx val="0"/>
            <c:bubble3D val="0"/>
            <c:spPr>
              <a:gradFill flip="none" rotWithShape="1">
                <a:gsLst>
                  <a:gs pos="35000">
                    <a:schemeClr val="accent1"/>
                  </a:gs>
                  <a:gs pos="100000">
                    <a:schemeClr val="accent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>
                <a:innerShdw blurRad="203200">
                  <a:schemeClr val="bg1">
                    <a:alpha val="64000"/>
                  </a:schemeClr>
                </a:innerShdw>
              </a:effectLst>
            </c:spPr>
          </c:dPt>
          <c:dPt>
            <c:idx val="1"/>
            <c:bubble3D val="0"/>
            <c:spPr>
              <a:gradFill>
                <a:gsLst>
                  <a:gs pos="100000">
                    <a:schemeClr val="accent1">
                      <a:lumMod val="70000"/>
                      <a:lumOff val="30000"/>
                    </a:schemeClr>
                  </a:gs>
                  <a:gs pos="0">
                    <a:schemeClr val="accent2">
                      <a:lumMod val="70000"/>
                      <a:lumOff val="30000"/>
                    </a:schemeClr>
                  </a:gs>
                </a:gsLst>
                <a:path path="circle">
                  <a:fillToRect r="100000" b="100000"/>
                </a:path>
              </a:gradFill>
              <a:ln w="19050">
                <a:noFill/>
              </a:ln>
              <a:effectLst>
                <a:innerShdw blurRad="203200">
                  <a:schemeClr val="bg1">
                    <a:alpha val="64000"/>
                  </a:schemeClr>
                </a:innerShdw>
              </a:effectLst>
            </c:spPr>
          </c:dPt>
          <c:dPt>
            <c:idx val="2"/>
            <c:bubble3D val="0"/>
            <c:spPr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>
                <a:innerShdw blurRad="203200">
                  <a:schemeClr val="bg1">
                    <a:alpha val="64000"/>
                  </a:schemeClr>
                </a:innerShdw>
              </a:effectLst>
            </c:spPr>
          </c:dPt>
          <c:dLbls>
            <c:delete val="1"/>
          </c:dLbls>
          <c:cat>
            <c:strRef>
              <c:f>Sheet1!$A$2:$A$4</c:f>
              <c:strCache>
                <c:ptCount val="3"/>
                <c:pt idx="1">
                  <c:v>比较有必要</c:v>
                </c:pt>
                <c:pt idx="2">
                  <c:v>必要性一般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1" c:formatCode="0%">
                  <c:v>0.035</c:v>
                </c:pt>
                <c:pt idx="2" c:formatCode="0%">
                  <c:v>0.965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67155979281848"/>
          <c:y val="0.0459538691974241"/>
          <c:w val="0.601852102592219"/>
          <c:h val="0.89384945247434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占比</c:v>
                </c:pt>
              </c:strCache>
            </c:strRef>
          </c:tx>
          <c:spPr>
            <a:ln w="19050">
              <a:noFill/>
            </a:ln>
            <a:effectLst>
              <a:innerShdw blurRad="203200">
                <a:schemeClr val="bg1">
                  <a:alpha val="64000"/>
                </a:schemeClr>
              </a:innerShdw>
            </a:effectLst>
          </c:spPr>
          <c:explosion val="0"/>
          <c:dPt>
            <c:idx val="0"/>
            <c:bubble3D val="0"/>
            <c:spPr>
              <a:gradFill flip="none" rotWithShape="1">
                <a:gsLst>
                  <a:gs pos="35000">
                    <a:schemeClr val="accent1"/>
                  </a:gs>
                  <a:gs pos="100000">
                    <a:schemeClr val="accent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>
                <a:innerShdw blurRad="203200">
                  <a:schemeClr val="bg1">
                    <a:alpha val="64000"/>
                  </a:schemeClr>
                </a:innerShdw>
              </a:effectLst>
            </c:spPr>
          </c:dPt>
          <c:dPt>
            <c:idx val="1"/>
            <c:bubble3D val="0"/>
            <c:spPr>
              <a:gradFill>
                <a:gsLst>
                  <a:gs pos="100000">
                    <a:schemeClr val="accent1">
                      <a:lumMod val="70000"/>
                      <a:lumOff val="30000"/>
                    </a:schemeClr>
                  </a:gs>
                  <a:gs pos="0">
                    <a:schemeClr val="accent2">
                      <a:lumMod val="70000"/>
                      <a:lumOff val="30000"/>
                    </a:schemeClr>
                  </a:gs>
                </a:gsLst>
                <a:path path="circle">
                  <a:fillToRect r="100000" b="100000"/>
                </a:path>
              </a:gradFill>
              <a:ln w="19050">
                <a:noFill/>
              </a:ln>
              <a:effectLst>
                <a:innerShdw blurRad="203200">
                  <a:schemeClr val="bg1">
                    <a:alpha val="64000"/>
                  </a:schemeClr>
                </a:innerShdw>
              </a:effectLst>
            </c:spPr>
          </c:dPt>
          <c:dPt>
            <c:idx val="2"/>
            <c:bubble3D val="0"/>
            <c:spPr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>
                <a:innerShdw blurRad="203200">
                  <a:schemeClr val="bg1">
                    <a:alpha val="64000"/>
                  </a:schemeClr>
                </a:innerShdw>
              </a:effectLst>
            </c:spPr>
          </c:dPt>
          <c:dLbls>
            <c:delete val="1"/>
          </c:dLbls>
          <c:cat>
            <c:strRef>
              <c:f>Sheet1!$A$2:$A$4</c:f>
              <c:strCache>
                <c:ptCount val="3"/>
                <c:pt idx="0">
                  <c:v>非常有必要</c:v>
                </c:pt>
                <c:pt idx="2">
                  <c:v>必要性一般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0.2</c:v>
                </c:pt>
                <c:pt idx="2">
                  <c:v>0.8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0"/>
        <c:holeSize val="4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depthPercent val="100"/>
      <c:rAngAx val="0"/>
    </c:view3D>
    <c:floor>
      <c:thickness val="0"/>
      <c:spPr>
        <a:noFill/>
        <a:effectLst/>
      </c:spPr>
    </c:floor>
    <c:sideWall>
      <c:thickness val="0"/>
      <c:spPr>
        <a:noFill/>
        <a:effectLst/>
      </c:spPr>
    </c:sideWall>
    <c:backWall>
      <c:thickness val="0"/>
      <c:spPr>
        <a:noFill/>
        <a:effectLst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占比（%）</c:v>
                </c:pt>
              </c:strCache>
            </c:strRef>
          </c:tx>
          <c:spPr>
            <a:scene3d>
              <a:camera prst="orthographicFront"/>
              <a:lightRig rig="threePt" dir="t"/>
            </a:scene3d>
            <a:sp3d contourW="9525"/>
          </c:spPr>
          <c:explosion val="0"/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4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5"/>
            <c:bubble3D val="0"/>
            <c:spPr>
              <a:solidFill>
                <a:schemeClr val="accent6"/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6"/>
            <c:bubble3D val="0"/>
            <c:spPr>
              <a:solidFill>
                <a:schemeClr val="accent1">
                  <a:lumMod val="60000"/>
                </a:schemeClr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7"/>
            <c:bubble3D val="0"/>
            <c:spPr>
              <a:solidFill>
                <a:schemeClr val="accent2">
                  <a:lumMod val="60000"/>
                </a:schemeClr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8"/>
            <c:bubble3D val="0"/>
            <c:spPr>
              <a:solidFill>
                <a:schemeClr val="accent3">
                  <a:lumMod val="60000"/>
                </a:schemeClr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9"/>
            <c:bubble3D val="0"/>
            <c:spPr>
              <a:solidFill>
                <a:schemeClr val="accent4">
                  <a:lumMod val="60000"/>
                </a:schemeClr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Pt>
            <c:idx val="10"/>
            <c:bubble3D val="0"/>
            <c:spPr>
              <a:solidFill>
                <a:schemeClr val="accent5">
                  <a:lumMod val="60000"/>
                </a:schemeClr>
              </a:solidFill>
              <a:ln>
                <a:solidFill>
                  <a:schemeClr val="bg1"/>
                </a:solidFill>
              </a:ln>
              <a:effectLst/>
              <a:scene3d>
                <a:camera prst="orthographicFront"/>
                <a:lightRig rig="threePt" dir="t"/>
              </a:scene3d>
              <a:sp3d contourW="9525"/>
            </c:spPr>
          </c:dPt>
          <c:dLbls>
            <c:dLbl>
              <c:idx val="0"/>
              <c:layout/>
              <c:tx>
                <c:rich>
                  <a:bodyPr rot="0" spcFirstLastPara="0" vertOverflow="ellipsis" vert="horz" wrap="square" lIns="38100" tIns="19050" rIns="38100" bIns="19050" anchor="ctr" anchorCtr="1"/>
                  <a:lstStyle/>
                  <a:p>
                    <a:pPr>
                      <a:defRPr lang="zh-CN" sz="1200" b="0" i="0" u="none" strike="noStrike" kern="1200" baseline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altLang="zh-CN"/>
                      <a:t>29.6</a:t>
                    </a:r>
                    <a:endParaRPr lang="en-US" altLang="zh-CN" dirty="0"/>
                  </a:p>
                </c:rich>
              </c:tx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9"/>
              <c:layout/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square" lIns="38100" tIns="19050" rIns="38100" bIns="19050" anchor="ctr" anchorCtr="1"/>
                <a:lstStyle/>
                <a:p>
                  <a:pPr>
                    <a:defRPr lang="zh-CN" sz="1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0"/>
              <c:layout/>
              <c:numFmt formatCode="General" sourceLinked="1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square" lIns="38100" tIns="19050" rIns="38100" bIns="19050" anchor="ctr" anchorCtr="1"/>
                <a:lstStyle/>
                <a:p>
                  <a:pPr>
                    <a:defRPr lang="zh-CN" sz="18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</a:p>
              </c:txPr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8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Sheet1!$A$2:$A$12</c:f>
              <c:strCache>
                <c:ptCount val="11"/>
                <c:pt idx="0">
                  <c:v>东昌府</c:v>
                </c:pt>
                <c:pt idx="1">
                  <c:v>阳谷县</c:v>
                </c:pt>
                <c:pt idx="2">
                  <c:v>临清市</c:v>
                </c:pt>
                <c:pt idx="3">
                  <c:v>莘   县</c:v>
                </c:pt>
                <c:pt idx="4">
                  <c:v>茌平区</c:v>
                </c:pt>
                <c:pt idx="5">
                  <c:v>冠   县</c:v>
                </c:pt>
                <c:pt idx="6">
                  <c:v>开发区</c:v>
                </c:pt>
                <c:pt idx="7">
                  <c:v>高唐县</c:v>
                </c:pt>
                <c:pt idx="8">
                  <c:v>东阿县</c:v>
                </c:pt>
                <c:pt idx="9">
                  <c:v>高新区</c:v>
                </c:pt>
                <c:pt idx="10">
                  <c:v>度假区</c:v>
                </c:pt>
              </c:strCache>
            </c:strRef>
          </c:cat>
          <c:val>
            <c:numRef>
              <c:f>Sheet1!$B$2:$B$12</c:f>
              <c:numCache>
                <c:formatCode>0.0_ </c:formatCode>
                <c:ptCount val="11"/>
                <c:pt idx="0">
                  <c:v>29.6535871218227</c:v>
                </c:pt>
                <c:pt idx="1">
                  <c:v>10.9</c:v>
                </c:pt>
                <c:pt idx="2">
                  <c:v>10.5486681010015</c:v>
                </c:pt>
                <c:pt idx="3">
                  <c:v>9.65372728483226</c:v>
                </c:pt>
                <c:pt idx="4">
                  <c:v>8.67959436825027</c:v>
                </c:pt>
                <c:pt idx="5">
                  <c:v>8.55064439943654</c:v>
                </c:pt>
                <c:pt idx="6">
                  <c:v>6.48534245327316</c:v>
                </c:pt>
                <c:pt idx="7">
                  <c:v>6.05504201386212</c:v>
                </c:pt>
                <c:pt idx="8">
                  <c:v>5.27853894078814</c:v>
                </c:pt>
                <c:pt idx="9">
                  <c:v>2.63576539515456</c:v>
                </c:pt>
                <c:pt idx="10">
                  <c:v>1.49624012726801</c:v>
                </c:pt>
              </c:numCache>
            </c:numRef>
          </c:val>
        </c:ser>
        <c:ser>
          <c:idx val="1"/>
          <c:order val="1"/>
          <c:explosion val="0"/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val>
            <c:numRef>
              <c:f>{4.3,2.5,3.5,4.5}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2"/>
          <c:order val="2"/>
          <c:explosion val="0"/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val>
            <c:numRef>
              <c:f>{2.4,4.4,1.8,2.8}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3"/>
          <c:order val="3"/>
          <c:explosion val="0"/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val>
            <c:numRef>
              <c:f>{2,2,3,5}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</c:pie3DChart>
      <c:spPr>
        <a:noFill/>
        <a:ln>
          <a:noFill/>
        </a:ln>
        <a:effectLst/>
      </c:spPr>
    </c:plotArea>
    <c:legend>
      <c:legendPos val="t"/>
      <c:legendEntry>
        <c:idx val="0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1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2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3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4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5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6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7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8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9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egendEntry>
        <c:idx val="10"/>
        <c:txPr>
          <a:bodyPr rot="0" spcFirstLastPara="0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</c:legendEntry>
      <c:layout>
        <c:manualLayout>
          <c:xMode val="edge"/>
          <c:yMode val="edge"/>
          <c:x val="0.115885442698477"/>
          <c:y val="0.0894796341567954"/>
          <c:w val="0.770380842237024"/>
          <c:h val="0.130975101545293"/>
        </c:manualLayout>
      </c:layout>
      <c:overlay val="0"/>
      <c:spPr>
        <a:noFill/>
        <a:ln>
          <a:noFill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14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lang="zh-CN" sz="1200"/>
      </a:pPr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lang="zh-CN"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  <a:r>
              <a:rPr lang="zh-CN" sz="2000" b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2024</a:t>
            </a:r>
            <a:r>
              <a:rPr lang="en-US" altLang="zh-CN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</a:t>
            </a:r>
            <a:r>
              <a:rPr lang="zh-CN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年常住人口城镇化率（</a:t>
            </a:r>
            <a:r>
              <a:rPr lang="en-US" sz="2000" b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%</a:t>
            </a:r>
            <a:r>
              <a:rPr lang="zh-CN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</a:t>
            </a:r>
            <a:endParaRPr lang="zh-CN" sz="20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c:rich>
      </c:tx>
      <c:layout>
        <c:manualLayout>
          <c:xMode val="edge"/>
          <c:yMode val="edge"/>
          <c:x val="0.256861481886957"/>
          <c:y val="0.0396480497251019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0196078431372549"/>
          <c:y val="0.217307860706422"/>
          <c:w val="0.96078431372549"/>
          <c:h val="0.6565151156957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全国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微软雅黑" panose="020B0503020204020204" pitchFamily="34" charset="-122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67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全省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微软雅黑" panose="020B0503020204020204" pitchFamily="34" charset="-122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66.5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我市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微软雅黑" panose="020B0503020204020204" pitchFamily="34" charset="-122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695033021"/>
        <c:axId val="376908607"/>
      </c:barChart>
      <c:catAx>
        <c:axId val="695033021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  <c:crossAx val="376908607"/>
        <c:crosses val="autoZero"/>
        <c:auto val="1"/>
        <c:lblAlgn val="ctr"/>
        <c:lblOffset val="100"/>
        <c:noMultiLvlLbl val="0"/>
      </c:catAx>
      <c:valAx>
        <c:axId val="376908607"/>
        <c:scaling>
          <c:orientation val="minMax"/>
          <c:min val="50"/>
        </c:scaling>
        <c:delete val="1"/>
        <c:axPos val="l"/>
        <c:majorGridlines>
          <c:spPr>
            <a:ln w="9525" cap="flat" cmpd="sng" algn="ctr">
              <a:solidFill>
                <a:schemeClr val="lt1">
                  <a:lumMod val="902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  <c:crossAx val="69503302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lang="zh-CN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lang="zh-CN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</c:legendEntry>
      <c:layout>
        <c:manualLayout>
          <c:xMode val="edge"/>
          <c:yMode val="edge"/>
          <c:x val="0.328495094530296"/>
          <c:y val="0.924508736661534"/>
          <c:w val="0.318054233862478"/>
          <c:h val="0.075491263338466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6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微软雅黑" panose="020B0503020204020204" pitchFamily="34" charset="-122"/>
              <a:cs typeface="+mn-cs"/>
            </a:defRPr>
          </a:pPr>
        </a:p>
      </c:txPr>
    </c:legend>
    <c:plotVisOnly val="1"/>
    <c:dispBlanksAs val="gap"/>
    <c:showDLblsOverMax val="0"/>
  </c:chart>
  <c:spPr>
    <a:blipFill dpi="0" rotWithShape="1">
      <a:blip xmlns:r="http://schemas.openxmlformats.org/officeDocument/2006/relationships" r:embed="rId2">
        <a:alphaModFix amt="34000"/>
      </a:blip>
      <a:srcRect/>
      <a:tile tx="-6350" ty="0" sx="100000" sy="100000" flip="none" algn="b"/>
    </a:blipFill>
    <a:ln w="9525" cap="flat" cmpd="sng" algn="ctr">
      <a:noFill/>
      <a:round/>
    </a:ln>
    <a:effectLst/>
  </c:spPr>
  <c:txPr>
    <a:bodyPr/>
    <a:lstStyle/>
    <a:p>
      <a:pPr>
        <a:defRPr lang="zh-CN" sz="1600">
          <a:latin typeface="Impact" panose="020B0806030902050204" pitchFamily="34" charset="0"/>
          <a:ea typeface="微软雅黑" panose="020B0503020204020204" pitchFamily="34" charset="-122"/>
        </a:defRPr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lang="zh-CN" sz="186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b="1" dirty="0"/>
              <a:t>我国部分年份一产、二产、三产占比（</a:t>
            </a:r>
            <a:r>
              <a:rPr lang="en-US" altLang="zh-CN" b="0" dirty="0"/>
              <a:t>%</a:t>
            </a:r>
            <a:r>
              <a:rPr lang="zh-CN" altLang="en-US" b="1" dirty="0"/>
              <a:t>）</a:t>
            </a:r>
            <a:endParaRPr lang="zh-CN" altLang="en-US" b="1" dirty="0"/>
          </a:p>
        </c:rich>
      </c:tx>
      <c:layout>
        <c:manualLayout>
          <c:xMode val="edge"/>
          <c:yMode val="edge"/>
          <c:x val="0.280299141252779"/>
          <c:y val="0.0491953010638254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第一产业（%）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Sheet1!$A$2:$A$14</c:f>
              <c:strCache>
                <c:ptCount val="13"/>
                <c:pt idx="0">
                  <c:v>1978年</c:v>
                </c:pt>
                <c:pt idx="1">
                  <c:v>1985年</c:v>
                </c:pt>
                <c:pt idx="2">
                  <c:v>1990年</c:v>
                </c:pt>
                <c:pt idx="3">
                  <c:v>2000年</c:v>
                </c:pt>
                <c:pt idx="4">
                  <c:v>2006年</c:v>
                </c:pt>
                <c:pt idx="5">
                  <c:v>2010年</c:v>
                </c:pt>
                <c:pt idx="6">
                  <c:v>2012年</c:v>
                </c:pt>
                <c:pt idx="7">
                  <c:v>2015年</c:v>
                </c:pt>
                <c:pt idx="8">
                  <c:v>2020年</c:v>
                </c:pt>
                <c:pt idx="9">
                  <c:v>2021年</c:v>
                </c:pt>
                <c:pt idx="10">
                  <c:v>2022年</c:v>
                </c:pt>
                <c:pt idx="11">
                  <c:v>2023年</c:v>
                </c:pt>
                <c:pt idx="12">
                  <c:v>2024年</c:v>
                </c:pt>
              </c:strCache>
            </c:strRef>
          </c:cat>
          <c:val>
            <c:numRef>
              <c:f>Sheet1!$B$2:$B$14</c:f>
              <c:numCache>
                <c:formatCode>General</c:formatCode>
                <c:ptCount val="13"/>
                <c:pt idx="0">
                  <c:v>27.6</c:v>
                </c:pt>
                <c:pt idx="1">
                  <c:v>27.9</c:v>
                </c:pt>
                <c:pt idx="2">
                  <c:v>28.1</c:v>
                </c:pt>
                <c:pt idx="3">
                  <c:v>14.5</c:v>
                </c:pt>
                <c:pt idx="4">
                  <c:v>10.5</c:v>
                </c:pt>
                <c:pt idx="5">
                  <c:v>9.2</c:v>
                </c:pt>
                <c:pt idx="6">
                  <c:v>9</c:v>
                </c:pt>
                <c:pt idx="7">
                  <c:v>8.2</c:v>
                </c:pt>
                <c:pt idx="8">
                  <c:v>7.5</c:v>
                </c:pt>
                <c:pt idx="9">
                  <c:v>7.1</c:v>
                </c:pt>
                <c:pt idx="10">
                  <c:v>7.1</c:v>
                </c:pt>
                <c:pt idx="11">
                  <c:v>6.9</c:v>
                </c:pt>
                <c:pt idx="12">
                  <c:v>6.8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第二产业（%）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Sheet1!$A$2:$A$14</c:f>
              <c:strCache>
                <c:ptCount val="13"/>
                <c:pt idx="0">
                  <c:v>1978年</c:v>
                </c:pt>
                <c:pt idx="1">
                  <c:v>1985年</c:v>
                </c:pt>
                <c:pt idx="2">
                  <c:v>1990年</c:v>
                </c:pt>
                <c:pt idx="3">
                  <c:v>2000年</c:v>
                </c:pt>
                <c:pt idx="4">
                  <c:v>2006年</c:v>
                </c:pt>
                <c:pt idx="5">
                  <c:v>2010年</c:v>
                </c:pt>
                <c:pt idx="6">
                  <c:v>2012年</c:v>
                </c:pt>
                <c:pt idx="7">
                  <c:v>2015年</c:v>
                </c:pt>
                <c:pt idx="8">
                  <c:v>2020年</c:v>
                </c:pt>
                <c:pt idx="9">
                  <c:v>2021年</c:v>
                </c:pt>
                <c:pt idx="10">
                  <c:v>2022年</c:v>
                </c:pt>
                <c:pt idx="11">
                  <c:v>2023年</c:v>
                </c:pt>
                <c:pt idx="12">
                  <c:v>2024年</c:v>
                </c:pt>
              </c:strCache>
            </c:strRef>
          </c:cat>
          <c:val>
            <c:numRef>
              <c:f>Sheet1!$C$2:$C$14</c:f>
              <c:numCache>
                <c:formatCode>General</c:formatCode>
                <c:ptCount val="13"/>
                <c:pt idx="0">
                  <c:v>47.6</c:v>
                </c:pt>
                <c:pt idx="1">
                  <c:v>42.6</c:v>
                </c:pt>
                <c:pt idx="2">
                  <c:v>42.1</c:v>
                </c:pt>
                <c:pt idx="3">
                  <c:v>45.1</c:v>
                </c:pt>
                <c:pt idx="4">
                  <c:v>46.4</c:v>
                </c:pt>
                <c:pt idx="5">
                  <c:v>45.7</c:v>
                </c:pt>
                <c:pt idx="6">
                  <c:v>44.7</c:v>
                </c:pt>
                <c:pt idx="7">
                  <c:v>40</c:v>
                </c:pt>
                <c:pt idx="8">
                  <c:v>36.9</c:v>
                </c:pt>
                <c:pt idx="9">
                  <c:v>38.1</c:v>
                </c:pt>
                <c:pt idx="10">
                  <c:v>37.9</c:v>
                </c:pt>
                <c:pt idx="11">
                  <c:v>36.8</c:v>
                </c:pt>
                <c:pt idx="12">
                  <c:v>36.5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第三产业（%）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Sheet1!$A$2:$A$14</c:f>
              <c:strCache>
                <c:ptCount val="13"/>
                <c:pt idx="0">
                  <c:v>1978年</c:v>
                </c:pt>
                <c:pt idx="1">
                  <c:v>1985年</c:v>
                </c:pt>
                <c:pt idx="2">
                  <c:v>1990年</c:v>
                </c:pt>
                <c:pt idx="3">
                  <c:v>2000年</c:v>
                </c:pt>
                <c:pt idx="4">
                  <c:v>2006年</c:v>
                </c:pt>
                <c:pt idx="5">
                  <c:v>2010年</c:v>
                </c:pt>
                <c:pt idx="6">
                  <c:v>2012年</c:v>
                </c:pt>
                <c:pt idx="7">
                  <c:v>2015年</c:v>
                </c:pt>
                <c:pt idx="8">
                  <c:v>2020年</c:v>
                </c:pt>
                <c:pt idx="9">
                  <c:v>2021年</c:v>
                </c:pt>
                <c:pt idx="10">
                  <c:v>2022年</c:v>
                </c:pt>
                <c:pt idx="11">
                  <c:v>2023年</c:v>
                </c:pt>
                <c:pt idx="12">
                  <c:v>2024年</c:v>
                </c:pt>
              </c:strCache>
            </c:strRef>
          </c:cat>
          <c:val>
            <c:numRef>
              <c:f>Sheet1!$D$2:$D$14</c:f>
              <c:numCache>
                <c:formatCode>General</c:formatCode>
                <c:ptCount val="13"/>
                <c:pt idx="0">
                  <c:v>24.7</c:v>
                </c:pt>
                <c:pt idx="1">
                  <c:v>29.5</c:v>
                </c:pt>
                <c:pt idx="2">
                  <c:v>29.8</c:v>
                </c:pt>
                <c:pt idx="3">
                  <c:v>40.4</c:v>
                </c:pt>
                <c:pt idx="4">
                  <c:v>43.1</c:v>
                </c:pt>
                <c:pt idx="5">
                  <c:v>45.1</c:v>
                </c:pt>
                <c:pt idx="6">
                  <c:v>46.4</c:v>
                </c:pt>
                <c:pt idx="7">
                  <c:v>51.7</c:v>
                </c:pt>
                <c:pt idx="8">
                  <c:v>55.5</c:v>
                </c:pt>
                <c:pt idx="9">
                  <c:v>54.8</c:v>
                </c:pt>
                <c:pt idx="10">
                  <c:v>55</c:v>
                </c:pt>
                <c:pt idx="11">
                  <c:v>56.3</c:v>
                </c:pt>
                <c:pt idx="12">
                  <c:v>56.7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865975359"/>
        <c:axId val="865972479"/>
      </c:barChart>
      <c:catAx>
        <c:axId val="86597535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865972479"/>
        <c:crosses val="autoZero"/>
        <c:auto val="1"/>
        <c:lblAlgn val="ctr"/>
        <c:lblOffset val="100"/>
        <c:noMultiLvlLbl val="0"/>
      </c:catAx>
      <c:valAx>
        <c:axId val="865972479"/>
        <c:scaling>
          <c:orientation val="minMax"/>
          <c:max val="11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86597535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195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lang="zh-CN" sz="186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b="1" dirty="0"/>
              <a:t>山东省部分年份一产、二产、三产占比（</a:t>
            </a:r>
            <a:r>
              <a:rPr lang="en-US" altLang="zh-CN" b="0" dirty="0"/>
              <a:t>%</a:t>
            </a:r>
            <a:r>
              <a:rPr lang="zh-CN" altLang="en-US" b="1" dirty="0"/>
              <a:t>）</a:t>
            </a:r>
            <a:endParaRPr lang="zh-CN" altLang="en-US" b="1" dirty="0"/>
          </a:p>
        </c:rich>
      </c:tx>
      <c:layout>
        <c:manualLayout>
          <c:xMode val="edge"/>
          <c:yMode val="edge"/>
          <c:x val="0.280299141252779"/>
          <c:y val="0.0491953010638254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第一产业（%）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Sheet1!$A$2:$A$14</c:f>
              <c:strCache>
                <c:ptCount val="13"/>
                <c:pt idx="0">
                  <c:v>1978年</c:v>
                </c:pt>
                <c:pt idx="1">
                  <c:v>1980年</c:v>
                </c:pt>
                <c:pt idx="2">
                  <c:v>1990年</c:v>
                </c:pt>
                <c:pt idx="3">
                  <c:v>2000年</c:v>
                </c:pt>
                <c:pt idx="4">
                  <c:v>2006年</c:v>
                </c:pt>
                <c:pt idx="5">
                  <c:v>2010年</c:v>
                </c:pt>
                <c:pt idx="6">
                  <c:v>2012年</c:v>
                </c:pt>
                <c:pt idx="7">
                  <c:v>2015年</c:v>
                </c:pt>
                <c:pt idx="8">
                  <c:v>2020年</c:v>
                </c:pt>
                <c:pt idx="9">
                  <c:v>2021年</c:v>
                </c:pt>
                <c:pt idx="10">
                  <c:v>2022年</c:v>
                </c:pt>
                <c:pt idx="11">
                  <c:v>2023年</c:v>
                </c:pt>
                <c:pt idx="12">
                  <c:v>2024年</c:v>
                </c:pt>
              </c:strCache>
            </c:strRef>
          </c:cat>
          <c:val>
            <c:numRef>
              <c:f>Sheet1!$B$2:$B$14</c:f>
              <c:numCache>
                <c:formatCode>General</c:formatCode>
                <c:ptCount val="13"/>
                <c:pt idx="0">
                  <c:v>33.3</c:v>
                </c:pt>
                <c:pt idx="1">
                  <c:v>35.1</c:v>
                </c:pt>
                <c:pt idx="2">
                  <c:v>28.1</c:v>
                </c:pt>
                <c:pt idx="3">
                  <c:v>15.2</c:v>
                </c:pt>
                <c:pt idx="4">
                  <c:v>9.7</c:v>
                </c:pt>
                <c:pt idx="5">
                  <c:v>9.2</c:v>
                </c:pt>
                <c:pt idx="6">
                  <c:v>8.6</c:v>
                </c:pt>
                <c:pt idx="7">
                  <c:v>7.9</c:v>
                </c:pt>
                <c:pt idx="8">
                  <c:v>7.3</c:v>
                </c:pt>
                <c:pt idx="9">
                  <c:v>7.2</c:v>
                </c:pt>
                <c:pt idx="10">
                  <c:v>7.2</c:v>
                </c:pt>
                <c:pt idx="11">
                  <c:v>7.1</c:v>
                </c:pt>
                <c:pt idx="12">
                  <c:v>6.7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第二产业（%）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Sheet1!$A$2:$A$14</c:f>
              <c:strCache>
                <c:ptCount val="13"/>
                <c:pt idx="0">
                  <c:v>1978年</c:v>
                </c:pt>
                <c:pt idx="1">
                  <c:v>1980年</c:v>
                </c:pt>
                <c:pt idx="2">
                  <c:v>1990年</c:v>
                </c:pt>
                <c:pt idx="3">
                  <c:v>2000年</c:v>
                </c:pt>
                <c:pt idx="4">
                  <c:v>2006年</c:v>
                </c:pt>
                <c:pt idx="5">
                  <c:v>2010年</c:v>
                </c:pt>
                <c:pt idx="6">
                  <c:v>2012年</c:v>
                </c:pt>
                <c:pt idx="7">
                  <c:v>2015年</c:v>
                </c:pt>
                <c:pt idx="8">
                  <c:v>2020年</c:v>
                </c:pt>
                <c:pt idx="9">
                  <c:v>2021年</c:v>
                </c:pt>
                <c:pt idx="10">
                  <c:v>2022年</c:v>
                </c:pt>
                <c:pt idx="11">
                  <c:v>2023年</c:v>
                </c:pt>
                <c:pt idx="12">
                  <c:v>2024年</c:v>
                </c:pt>
              </c:strCache>
            </c:strRef>
          </c:cat>
          <c:val>
            <c:numRef>
              <c:f>Sheet1!$C$2:$C$14</c:f>
              <c:numCache>
                <c:formatCode>General</c:formatCode>
                <c:ptCount val="13"/>
                <c:pt idx="0">
                  <c:v>52.9</c:v>
                </c:pt>
                <c:pt idx="1">
                  <c:v>50.4</c:v>
                </c:pt>
                <c:pt idx="2">
                  <c:v>42.1</c:v>
                </c:pt>
                <c:pt idx="3">
                  <c:v>49.5</c:v>
                </c:pt>
                <c:pt idx="4">
                  <c:v>57.3</c:v>
                </c:pt>
                <c:pt idx="5">
                  <c:v>54.2</c:v>
                </c:pt>
                <c:pt idx="6">
                  <c:v>51.4</c:v>
                </c:pt>
                <c:pt idx="7">
                  <c:v>46.8</c:v>
                </c:pt>
                <c:pt idx="8">
                  <c:v>39.1</c:v>
                </c:pt>
                <c:pt idx="9">
                  <c:v>39.4</c:v>
                </c:pt>
                <c:pt idx="10">
                  <c:v>40</c:v>
                </c:pt>
                <c:pt idx="11">
                  <c:v>39.1</c:v>
                </c:pt>
                <c:pt idx="12">
                  <c:v>40.2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第三产业（%）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Sheet1!$A$2:$A$14</c:f>
              <c:strCache>
                <c:ptCount val="13"/>
                <c:pt idx="0">
                  <c:v>1978年</c:v>
                </c:pt>
                <c:pt idx="1">
                  <c:v>1980年</c:v>
                </c:pt>
                <c:pt idx="2">
                  <c:v>1990年</c:v>
                </c:pt>
                <c:pt idx="3">
                  <c:v>2000年</c:v>
                </c:pt>
                <c:pt idx="4">
                  <c:v>2006年</c:v>
                </c:pt>
                <c:pt idx="5">
                  <c:v>2010年</c:v>
                </c:pt>
                <c:pt idx="6">
                  <c:v>2012年</c:v>
                </c:pt>
                <c:pt idx="7">
                  <c:v>2015年</c:v>
                </c:pt>
                <c:pt idx="8">
                  <c:v>2020年</c:v>
                </c:pt>
                <c:pt idx="9">
                  <c:v>2021年</c:v>
                </c:pt>
                <c:pt idx="10">
                  <c:v>2022年</c:v>
                </c:pt>
                <c:pt idx="11">
                  <c:v>2023年</c:v>
                </c:pt>
                <c:pt idx="12">
                  <c:v>2024年</c:v>
                </c:pt>
              </c:strCache>
            </c:strRef>
          </c:cat>
          <c:val>
            <c:numRef>
              <c:f>Sheet1!$D$2:$D$14</c:f>
              <c:numCache>
                <c:formatCode>General</c:formatCode>
                <c:ptCount val="13"/>
                <c:pt idx="0">
                  <c:v>13.8</c:v>
                </c:pt>
                <c:pt idx="1">
                  <c:v>14.5</c:v>
                </c:pt>
                <c:pt idx="2">
                  <c:v>29.8</c:v>
                </c:pt>
                <c:pt idx="3">
                  <c:v>35.3</c:v>
                </c:pt>
                <c:pt idx="4">
                  <c:v>33</c:v>
                </c:pt>
                <c:pt idx="5">
                  <c:v>36.6</c:v>
                </c:pt>
                <c:pt idx="6">
                  <c:v>40</c:v>
                </c:pt>
                <c:pt idx="7">
                  <c:v>45.3</c:v>
                </c:pt>
                <c:pt idx="8">
                  <c:v>53.6</c:v>
                </c:pt>
                <c:pt idx="9">
                  <c:v>53.4</c:v>
                </c:pt>
                <c:pt idx="10">
                  <c:v>52.8</c:v>
                </c:pt>
                <c:pt idx="11">
                  <c:v>53.8</c:v>
                </c:pt>
                <c:pt idx="12">
                  <c:v>53.1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865975359"/>
        <c:axId val="865972479"/>
      </c:barChart>
      <c:catAx>
        <c:axId val="86597535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865972479"/>
        <c:crosses val="autoZero"/>
        <c:auto val="1"/>
        <c:lblAlgn val="ctr"/>
        <c:lblOffset val="100"/>
        <c:noMultiLvlLbl val="0"/>
      </c:catAx>
      <c:valAx>
        <c:axId val="865972479"/>
        <c:scaling>
          <c:orientation val="minMax"/>
          <c:max val="11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86597535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195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lang="zh-CN" sz="186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b="1" dirty="0"/>
              <a:t>聊城市部分年份一产、二产、三产占比（</a:t>
            </a:r>
            <a:r>
              <a:rPr lang="en-US" altLang="zh-CN" b="0" dirty="0"/>
              <a:t>%</a:t>
            </a:r>
            <a:r>
              <a:rPr lang="zh-CN" altLang="en-US" b="1" dirty="0"/>
              <a:t>）</a:t>
            </a:r>
            <a:endParaRPr lang="zh-CN" altLang="en-US" b="1" dirty="0"/>
          </a:p>
        </c:rich>
      </c:tx>
      <c:layout>
        <c:manualLayout>
          <c:xMode val="edge"/>
          <c:yMode val="edge"/>
          <c:x val="0.280299141252779"/>
          <c:y val="0.0491953010638254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第一产业（%）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1978年</c:v>
                </c:pt>
                <c:pt idx="1">
                  <c:v>1990年</c:v>
                </c:pt>
                <c:pt idx="2">
                  <c:v>2000年</c:v>
                </c:pt>
                <c:pt idx="3">
                  <c:v>2006年</c:v>
                </c:pt>
                <c:pt idx="4">
                  <c:v>2010年</c:v>
                </c:pt>
                <c:pt idx="5">
                  <c:v>2012年</c:v>
                </c:pt>
                <c:pt idx="6">
                  <c:v>2015年</c:v>
                </c:pt>
                <c:pt idx="7">
                  <c:v>2020年</c:v>
                </c:pt>
                <c:pt idx="8">
                  <c:v>2021年</c:v>
                </c:pt>
                <c:pt idx="9">
                  <c:v>2022年</c:v>
                </c:pt>
                <c:pt idx="10">
                  <c:v>2023年</c:v>
                </c:pt>
                <c:pt idx="11">
                  <c:v>2024年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61.8</c:v>
                </c:pt>
                <c:pt idx="1">
                  <c:v>48.1</c:v>
                </c:pt>
                <c:pt idx="2" c:formatCode="0.0_ ">
                  <c:v>34</c:v>
                </c:pt>
                <c:pt idx="3">
                  <c:v>16.5</c:v>
                </c:pt>
                <c:pt idx="4">
                  <c:v>13.7</c:v>
                </c:pt>
                <c:pt idx="5" c:formatCode="0.0_ ">
                  <c:v>12</c:v>
                </c:pt>
                <c:pt idx="6">
                  <c:v>11.9</c:v>
                </c:pt>
                <c:pt idx="7">
                  <c:v>14.4</c:v>
                </c:pt>
                <c:pt idx="8">
                  <c:v>14.2</c:v>
                </c:pt>
                <c:pt idx="9">
                  <c:v>14.3</c:v>
                </c:pt>
                <c:pt idx="10">
                  <c:v>14.1</c:v>
                </c:pt>
                <c:pt idx="11">
                  <c:v>13.5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第二产业（%）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1978年</c:v>
                </c:pt>
                <c:pt idx="1">
                  <c:v>1990年</c:v>
                </c:pt>
                <c:pt idx="2">
                  <c:v>2000年</c:v>
                </c:pt>
                <c:pt idx="3">
                  <c:v>2006年</c:v>
                </c:pt>
                <c:pt idx="4">
                  <c:v>2010年</c:v>
                </c:pt>
                <c:pt idx="5">
                  <c:v>2012年</c:v>
                </c:pt>
                <c:pt idx="6">
                  <c:v>2015年</c:v>
                </c:pt>
                <c:pt idx="7">
                  <c:v>2020年</c:v>
                </c:pt>
                <c:pt idx="8">
                  <c:v>2021年</c:v>
                </c:pt>
                <c:pt idx="9">
                  <c:v>2022年</c:v>
                </c:pt>
                <c:pt idx="10">
                  <c:v>2023年</c:v>
                </c:pt>
                <c:pt idx="11">
                  <c:v>2024年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26.8</c:v>
                </c:pt>
                <c:pt idx="1">
                  <c:v>27</c:v>
                </c:pt>
                <c:pt idx="2">
                  <c:v>40.6</c:v>
                </c:pt>
                <c:pt idx="3">
                  <c:v>58.6</c:v>
                </c:pt>
                <c:pt idx="4">
                  <c:v>56.9</c:v>
                </c:pt>
                <c:pt idx="5">
                  <c:v>55.3</c:v>
                </c:pt>
                <c:pt idx="6" c:formatCode="0.0_ ">
                  <c:v>51</c:v>
                </c:pt>
                <c:pt idx="7">
                  <c:v>34.3</c:v>
                </c:pt>
                <c:pt idx="8">
                  <c:v>36.6</c:v>
                </c:pt>
                <c:pt idx="9" c:formatCode="0.0_ ">
                  <c:v>37</c:v>
                </c:pt>
                <c:pt idx="10">
                  <c:v>37.1</c:v>
                </c:pt>
                <c:pt idx="11">
                  <c:v>41.5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第三产业（%）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1978年</c:v>
                </c:pt>
                <c:pt idx="1">
                  <c:v>1990年</c:v>
                </c:pt>
                <c:pt idx="2">
                  <c:v>2000年</c:v>
                </c:pt>
                <c:pt idx="3">
                  <c:v>2006年</c:v>
                </c:pt>
                <c:pt idx="4">
                  <c:v>2010年</c:v>
                </c:pt>
                <c:pt idx="5">
                  <c:v>2012年</c:v>
                </c:pt>
                <c:pt idx="6">
                  <c:v>2015年</c:v>
                </c:pt>
                <c:pt idx="7">
                  <c:v>2020年</c:v>
                </c:pt>
                <c:pt idx="8">
                  <c:v>2021年</c:v>
                </c:pt>
                <c:pt idx="9">
                  <c:v>2022年</c:v>
                </c:pt>
                <c:pt idx="10">
                  <c:v>2023年</c:v>
                </c:pt>
                <c:pt idx="11">
                  <c:v>2024年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11.4</c:v>
                </c:pt>
                <c:pt idx="1">
                  <c:v>24.9</c:v>
                </c:pt>
                <c:pt idx="2">
                  <c:v>25.4</c:v>
                </c:pt>
                <c:pt idx="3">
                  <c:v>24.9</c:v>
                </c:pt>
                <c:pt idx="4">
                  <c:v>29.4</c:v>
                </c:pt>
                <c:pt idx="5">
                  <c:v>32.7</c:v>
                </c:pt>
                <c:pt idx="6">
                  <c:v>37.1</c:v>
                </c:pt>
                <c:pt idx="7">
                  <c:v>51.3</c:v>
                </c:pt>
                <c:pt idx="8">
                  <c:v>49.2</c:v>
                </c:pt>
                <c:pt idx="9">
                  <c:v>48.7</c:v>
                </c:pt>
                <c:pt idx="10">
                  <c:v>48.8</c:v>
                </c:pt>
                <c:pt idx="11" c:formatCode="0.0_ ">
                  <c:v>45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865975359"/>
        <c:axId val="865972479"/>
      </c:barChart>
      <c:catAx>
        <c:axId val="86597535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865972479"/>
        <c:crosses val="autoZero"/>
        <c:auto val="1"/>
        <c:lblAlgn val="ctr"/>
        <c:lblOffset val="100"/>
        <c:noMultiLvlLbl val="0"/>
      </c:catAx>
      <c:valAx>
        <c:axId val="865972479"/>
        <c:scaling>
          <c:orientation val="minMax"/>
          <c:max val="11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86597535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195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ED7D31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rgbClr val="BFBFBF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rgbClr val="0266B4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ysClr val="window" lastClr="FFFFFF">
                  <a:lumMod val="75000"/>
                </a:sysClr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</c:dPt>
          <c:dLbls>
            <c:dLbl>
              <c:idx val="14"/>
              <c:layout>
                <c:manualLayout>
                  <c:x val="-9.40656616151892e-17"/>
                  <c:y val="-0.0160575170990431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Sheet1!$A$2:$A$19</c:f>
              <c:strCache>
                <c:ptCount val="18"/>
                <c:pt idx="0">
                  <c:v>全国</c:v>
                </c:pt>
                <c:pt idx="1">
                  <c:v>山 东</c:v>
                </c:pt>
                <c:pt idx="2">
                  <c:v>济 宁</c:v>
                </c:pt>
                <c:pt idx="3">
                  <c:v>东 营</c:v>
                </c:pt>
                <c:pt idx="4">
                  <c:v>菏 泽</c:v>
                </c:pt>
                <c:pt idx="5">
                  <c:v>枣 庄</c:v>
                </c:pt>
                <c:pt idx="6">
                  <c:v>潍 坊</c:v>
                </c:pt>
                <c:pt idx="7">
                  <c:v>烟 台</c:v>
                </c:pt>
                <c:pt idx="8">
                  <c:v>威 海</c:v>
                </c:pt>
                <c:pt idx="9">
                  <c:v>泰 安</c:v>
                </c:pt>
                <c:pt idx="10">
                  <c:v>德 州</c:v>
                </c:pt>
                <c:pt idx="11">
                  <c:v>聊 城</c:v>
                </c:pt>
                <c:pt idx="12">
                  <c:v>日 照</c:v>
                </c:pt>
                <c:pt idx="13">
                  <c:v>济 南</c:v>
                </c:pt>
                <c:pt idx="14">
                  <c:v>青 岛</c:v>
                </c:pt>
                <c:pt idx="15">
                  <c:v>滨 州</c:v>
                </c:pt>
                <c:pt idx="16">
                  <c:v>淄 博</c:v>
                </c:pt>
                <c:pt idx="17">
                  <c:v>临 沂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5</c:v>
                </c:pt>
                <c:pt idx="1" c:formatCode="0.0_ ">
                  <c:v>5.4</c:v>
                </c:pt>
                <c:pt idx="2" c:formatCode="0.0_ ">
                  <c:v>6.8</c:v>
                </c:pt>
                <c:pt idx="3" c:formatCode="0.0_ ">
                  <c:v>6.3</c:v>
                </c:pt>
                <c:pt idx="4" c:formatCode="0.0_ ">
                  <c:v>5.9</c:v>
                </c:pt>
                <c:pt idx="5" c:formatCode="0.0_ ">
                  <c:v>5.8</c:v>
                </c:pt>
                <c:pt idx="6" c:formatCode="0.0_ ">
                  <c:v>5.8</c:v>
                </c:pt>
                <c:pt idx="7" c:formatCode="0.0_ ">
                  <c:v>5.7</c:v>
                </c:pt>
                <c:pt idx="8" c:formatCode="0.0_ ">
                  <c:v>5.6</c:v>
                </c:pt>
                <c:pt idx="9" c:formatCode="0.0_ ">
                  <c:v>5.4</c:v>
                </c:pt>
                <c:pt idx="10" c:formatCode="0.0_ ">
                  <c:v>5.4</c:v>
                </c:pt>
                <c:pt idx="11" c:formatCode="0.0_ ">
                  <c:v>5.2</c:v>
                </c:pt>
                <c:pt idx="12" c:formatCode="0.0_ ">
                  <c:v>5.2</c:v>
                </c:pt>
                <c:pt idx="13" c:formatCode="0.0_ ">
                  <c:v>5.2</c:v>
                </c:pt>
                <c:pt idx="14" c:formatCode="0.0_ ">
                  <c:v>5</c:v>
                </c:pt>
                <c:pt idx="15" c:formatCode="0.0_ ">
                  <c:v>5</c:v>
                </c:pt>
                <c:pt idx="16" c:formatCode="0.0_ ">
                  <c:v>4.8</c:v>
                </c:pt>
                <c:pt idx="17" c:formatCode="0.0_ ">
                  <c:v>4.8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810325904"/>
        <c:axId val="1810328304"/>
      </c:barChart>
      <c:catAx>
        <c:axId val="18103259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810328304"/>
        <c:crosses val="autoZero"/>
        <c:auto val="1"/>
        <c:lblAlgn val="ctr"/>
        <c:lblOffset val="100"/>
        <c:noMultiLvlLbl val="0"/>
      </c:catAx>
      <c:valAx>
        <c:axId val="1810328304"/>
        <c:scaling>
          <c:orientation val="minMax"/>
          <c:max val="7.9"/>
          <c:min val="2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810325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ysClr val="window" lastClr="FFFFFF">
                  <a:lumMod val="75000"/>
                </a:sysClr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rgbClr val="0057C4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rgbClr val="BFBFBF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rgbClr val="BFBFBF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c:spPr>
          </c:dPt>
          <c:dLbls>
            <c:dLbl>
              <c:idx val="14"/>
              <c:layout>
                <c:manualLayout>
                  <c:x val="-9.40656616151892e-17"/>
                  <c:y val="-0.0160575170990431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Sheet1!$A$2:$A$18</c:f>
              <c:strCache>
                <c:ptCount val="7"/>
                <c:pt idx="1">
                  <c:v>东营</c:v>
                </c:pt>
                <c:pt idx="2">
                  <c:v>枣庄</c:v>
                </c:pt>
                <c:pt idx="3">
                  <c:v>德州</c:v>
                </c:pt>
                <c:pt idx="4">
                  <c:v>聊城</c:v>
                </c:pt>
                <c:pt idx="5">
                  <c:v>菏泽</c:v>
                </c:pt>
                <c:pt idx="6">
                  <c:v>济南</c:v>
                </c:pt>
              </c:strCache>
            </c:strRef>
          </c:cat>
          <c:val>
            <c:numRef>
              <c:f>Sheet1!$B$2:$B$18</c:f>
              <c:numCache>
                <c:formatCode>0.0_ </c:formatCode>
                <c:ptCount val="17"/>
                <c:pt idx="0">
                  <c:v>-4.3</c:v>
                </c:pt>
                <c:pt idx="1">
                  <c:v>7.5</c:v>
                </c:pt>
                <c:pt idx="2">
                  <c:v>4.8</c:v>
                </c:pt>
                <c:pt idx="3">
                  <c:v>2.8</c:v>
                </c:pt>
                <c:pt idx="4">
                  <c:v>0.9</c:v>
                </c:pt>
                <c:pt idx="5">
                  <c:v>0.3</c:v>
                </c:pt>
                <c:pt idx="6" c:formatCode="0_ ">
                  <c:v>0</c:v>
                </c:pt>
                <c:pt idx="7">
                  <c:v>-0.6</c:v>
                </c:pt>
                <c:pt idx="8">
                  <c:v>-1.8</c:v>
                </c:pt>
                <c:pt idx="9">
                  <c:v>-2.5</c:v>
                </c:pt>
                <c:pt idx="10">
                  <c:v>-5.6</c:v>
                </c:pt>
                <c:pt idx="11">
                  <c:v>-7.1</c:v>
                </c:pt>
                <c:pt idx="12">
                  <c:v>-7.4</c:v>
                </c:pt>
                <c:pt idx="13">
                  <c:v>-10.1</c:v>
                </c:pt>
                <c:pt idx="14">
                  <c:v>-10.5</c:v>
                </c:pt>
                <c:pt idx="15">
                  <c:v>-12.9</c:v>
                </c:pt>
                <c:pt idx="16">
                  <c:v>-13.4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810325904"/>
        <c:axId val="1810328304"/>
      </c:barChart>
      <c:catAx>
        <c:axId val="18103259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1810328304"/>
        <c:crosses val="autoZero"/>
        <c:auto val="1"/>
        <c:lblAlgn val="ctr"/>
        <c:lblOffset val="100"/>
        <c:noMultiLvlLbl val="0"/>
      </c:catAx>
      <c:valAx>
        <c:axId val="181032830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_ 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1810325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租赁商务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微软雅黑" panose="020B0503020204020204" pitchFamily="34" charset="-122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9.4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信息软件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微软雅黑" panose="020B0503020204020204" pitchFamily="34" charset="-122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金融业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微软雅黑" panose="020B0503020204020204" pitchFamily="34" charset="-122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5.9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46"/>
        <c:overlap val="-28"/>
        <c:axId val="695033021"/>
        <c:axId val="376908607"/>
      </c:barChart>
      <c:catAx>
        <c:axId val="695033021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  <c:crossAx val="376908607"/>
        <c:crosses val="autoZero"/>
        <c:auto val="1"/>
        <c:lblAlgn val="ctr"/>
        <c:lblOffset val="100"/>
        <c:noMultiLvlLbl val="0"/>
      </c:catAx>
      <c:valAx>
        <c:axId val="376908607"/>
        <c:scaling>
          <c:orientation val="minMax"/>
          <c:max val="12"/>
        </c:scaling>
        <c:delete val="0"/>
        <c:axPos val="l"/>
        <c:majorGridlines>
          <c:spPr>
            <a:ln w="9525" cap="flat" cmpd="sng" algn="ctr">
              <a:solidFill>
                <a:schemeClr val="lt1">
                  <a:lumMod val="902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  <c:crossAx val="69503302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lang="zh-CN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lang="zh-CN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</c:legendEntry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6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微软雅黑" panose="020B0503020204020204" pitchFamily="34" charset="-122"/>
              <a:cs typeface="+mn-cs"/>
            </a:defRPr>
          </a:pPr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lang="zh-CN" sz="1600">
          <a:latin typeface="Impact" panose="020B0806030902050204" pitchFamily="34" charset="0"/>
          <a:ea typeface="微软雅黑" panose="020B0503020204020204" pitchFamily="34" charset="-122"/>
        </a:defRPr>
      </a:pPr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文体娱乐</c:v>
                </c:pt>
              </c:strCache>
            </c:strRef>
          </c:tx>
          <c:spPr>
            <a:solidFill>
              <a:srgbClr val="6883B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微软雅黑" panose="020B0503020204020204" pitchFamily="34" charset="-122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11.1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居民服务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微软雅黑" panose="020B0503020204020204" pitchFamily="34" charset="-122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7.9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卫生社会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Impact" panose="020B0806030902050204" pitchFamily="34" charset="0"/>
                    <a:ea typeface="微软雅黑" panose="020B0503020204020204" pitchFamily="34" charset="-122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5.9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46"/>
        <c:overlap val="-28"/>
        <c:axId val="695033021"/>
        <c:axId val="376908607"/>
      </c:barChart>
      <c:catAx>
        <c:axId val="695033021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  <c:crossAx val="376908607"/>
        <c:crosses val="autoZero"/>
        <c:auto val="1"/>
        <c:lblAlgn val="ctr"/>
        <c:lblOffset val="100"/>
        <c:noMultiLvlLbl val="0"/>
      </c:catAx>
      <c:valAx>
        <c:axId val="3769086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lt1">
                  <a:lumMod val="902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  <c:crossAx val="69503302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lang="zh-CN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lang="zh-CN"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微软雅黑" panose="020B0503020204020204" pitchFamily="34" charset="-122"/>
                <a:cs typeface="+mn-cs"/>
              </a:defRPr>
            </a:pPr>
          </a:p>
        </c:txPr>
      </c:legendEntry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6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微软雅黑" panose="020B0503020204020204" pitchFamily="34" charset="-122"/>
              <a:cs typeface="+mn-cs"/>
            </a:defRPr>
          </a:pPr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lang="zh-CN" sz="1600">
          <a:latin typeface="Impact" panose="020B0806030902050204" pitchFamily="34" charset="0"/>
          <a:ea typeface="微软雅黑" panose="020B0503020204020204" pitchFamily="34" charset="-122"/>
        </a:defRPr>
      </a:pPr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7499973961577"/>
          <c:y val="0.054563213700296"/>
          <c:w val="0.601852102592219"/>
          <c:h val="0.89384945247434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占比</c:v>
                </c:pt>
              </c:strCache>
            </c:strRef>
          </c:tx>
          <c:spPr>
            <a:ln w="19050">
              <a:noFill/>
            </a:ln>
            <a:effectLst>
              <a:innerShdw blurRad="203200">
                <a:schemeClr val="bg1">
                  <a:alpha val="64000"/>
                </a:schemeClr>
              </a:innerShdw>
            </a:effectLst>
          </c:spPr>
          <c:explosion val="0"/>
          <c:dPt>
            <c:idx val="0"/>
            <c:bubble3D val="0"/>
            <c:spPr>
              <a:gradFill flip="none" rotWithShape="1">
                <a:gsLst>
                  <a:gs pos="35000">
                    <a:schemeClr val="accent1"/>
                  </a:gs>
                  <a:gs pos="100000">
                    <a:schemeClr val="accent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>
                <a:innerShdw blurRad="203200">
                  <a:schemeClr val="bg1">
                    <a:alpha val="64000"/>
                  </a:schemeClr>
                </a:innerShdw>
              </a:effectLst>
            </c:spPr>
          </c:dPt>
          <c:dPt>
            <c:idx val="1"/>
            <c:bubble3D val="0"/>
            <c:spPr>
              <a:gradFill>
                <a:gsLst>
                  <a:gs pos="100000">
                    <a:schemeClr val="accent1">
                      <a:lumMod val="70000"/>
                      <a:lumOff val="30000"/>
                    </a:schemeClr>
                  </a:gs>
                  <a:gs pos="0">
                    <a:schemeClr val="accent2">
                      <a:lumMod val="70000"/>
                      <a:lumOff val="30000"/>
                    </a:schemeClr>
                  </a:gs>
                </a:gsLst>
                <a:path path="circle">
                  <a:fillToRect r="100000" b="100000"/>
                </a:path>
              </a:gradFill>
              <a:ln w="19050">
                <a:noFill/>
              </a:ln>
              <a:effectLst>
                <a:innerShdw blurRad="203200">
                  <a:schemeClr val="bg1">
                    <a:alpha val="64000"/>
                  </a:schemeClr>
                </a:innerShdw>
              </a:effectLst>
            </c:spPr>
          </c:dPt>
          <c:dPt>
            <c:idx val="2"/>
            <c:bubble3D val="0"/>
            <c:spPr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9050">
                <a:noFill/>
              </a:ln>
              <a:effectLst>
                <a:innerShdw blurRad="203200">
                  <a:schemeClr val="bg1">
                    <a:alpha val="64000"/>
                  </a:schemeClr>
                </a:innerShdw>
              </a:effectLst>
            </c:spPr>
          </c:dPt>
          <c:dLbls>
            <c:delete val="1"/>
          </c:dLbls>
          <c:cat>
            <c:strRef>
              <c:f>Sheet1!$A$2:$A$4</c:f>
              <c:strCache>
                <c:ptCount val="3"/>
                <c:pt idx="1">
                  <c:v>比较有必要</c:v>
                </c:pt>
                <c:pt idx="2">
                  <c:v>必要性一般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1" c:formatCode="0%">
                  <c:v>0.027</c:v>
                </c:pt>
                <c:pt idx="2" c:formatCode="0%">
                  <c:v>0.973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100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0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0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1">
      <cs:styleClr val="auto"/>
    </cs:fillRef>
    <cs:effectRef idx="0"/>
    <cs:fontRef idx="minor">
      <a:schemeClr val="dk1"/>
    </cs:fontRef>
    <cs:spPr>
      <a:ln>
        <a:noFill/>
      </a:ln>
      <a:effectLst/>
    </cs:spPr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02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75000"/>
        <a:lumOff val="25000"/>
      </a:schemeClr>
    </cs:fontRef>
    <cs:defRPr sz="1400" b="1" kern="120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100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0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0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1">
      <cs:styleClr val="auto"/>
    </cs:fillRef>
    <cs:effectRef idx="0"/>
    <cs:fontRef idx="minor">
      <a:schemeClr val="dk1"/>
    </cs:fontRef>
    <cs:spPr>
      <a:ln>
        <a:noFill/>
      </a:ln>
      <a:effectLst/>
    </cs:spPr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02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75000"/>
        <a:lumOff val="25000"/>
      </a:schemeClr>
    </cs:fontRef>
    <cs:defRPr sz="1400" b="1" kern="120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100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0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0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1">
      <cs:styleClr val="auto"/>
    </cs:fillRef>
    <cs:effectRef idx="0"/>
    <cs:fontRef idx="minor">
      <a:schemeClr val="dk1"/>
    </cs:fontRef>
    <cs:spPr>
      <a:ln>
        <a:noFill/>
      </a:ln>
      <a:effectLst/>
    </cs:spPr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02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75000"/>
        <a:lumOff val="25000"/>
      </a:schemeClr>
    </cs:fontRef>
    <cs:defRPr sz="1400" b="1" kern="120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100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0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0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1">
      <cs:styleClr val="auto"/>
    </cs:fillRef>
    <cs:effectRef idx="0"/>
    <cs:fontRef idx="minor">
      <a:schemeClr val="dk1"/>
    </cs:fontRef>
    <cs:spPr>
      <a:ln>
        <a:noFill/>
      </a:ln>
      <a:effectLst/>
    </cs:spPr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lt1">
            <a:lumMod val="902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75000"/>
        <a:lumOff val="25000"/>
      </a:schemeClr>
    </cs:fontRef>
    <cs:defRPr sz="1400" b="1" kern="120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2CFC66-EC13-4154-917E-158B932BA200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7573F35-4C69-43AF-AF18-46E61CF05C12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201BEC0-0006-46EB-914C-F8A89888664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E6BFA5-3D74-44D7-98C7-5E1073141EC8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5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6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0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2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3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4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5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6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7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8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9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0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2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3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4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5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6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zh-CN" sz="1800" kern="100" dirty="0">
                <a:effectLst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一、改革工作总体情况</a:t>
            </a:r>
            <a:endParaRPr lang="zh-CN" altLang="zh-CN" sz="1800" kern="100" dirty="0"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pitchFamily="2" charset="-122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zh-CN" sz="1800" kern="100" dirty="0">
                <a:effectLst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一、改革工作总体情况</a:t>
            </a:r>
            <a:endParaRPr lang="zh-CN" altLang="zh-CN" sz="1800" kern="100" dirty="0"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zh-CN" sz="1800" kern="100" dirty="0">
                <a:effectLst/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一、改革工作总体情况</a:t>
            </a:r>
            <a:endParaRPr lang="zh-CN" altLang="zh-CN" sz="1800" kern="100" dirty="0"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/>
          </p:nvPr>
        </p:nvSpPr>
        <p:spPr/>
        <p:txBody>
          <a:bodyPr/>
          <a:lstStyle/>
          <a:p>
            <a:endParaRPr lang="zh-CN" alt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E5F44D5-1F65-485A-9725-3D957D8A792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5" Type="http://schemas.openxmlformats.org/officeDocument/2006/relationships/image" Target="../media/image3.png"/><Relationship Id="rId4" Type="http://schemas.openxmlformats.org/officeDocument/2006/relationships/tags" Target="../tags/tag1.xml"/><Relationship Id="rId3" Type="http://schemas.microsoft.com/office/2007/relationships/hdphoto" Target="../media/image2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5" Type="http://schemas.openxmlformats.org/officeDocument/2006/relationships/image" Target="../media/image3.png"/><Relationship Id="rId4" Type="http://schemas.openxmlformats.org/officeDocument/2006/relationships/tags" Target="../tags/tag7.xml"/><Relationship Id="rId3" Type="http://schemas.microsoft.com/office/2007/relationships/hdphoto" Target="../media/image2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5" Type="http://schemas.openxmlformats.org/officeDocument/2006/relationships/image" Target="../media/image3.png"/><Relationship Id="rId4" Type="http://schemas.openxmlformats.org/officeDocument/2006/relationships/tags" Target="../tags/tag8.xml"/><Relationship Id="rId3" Type="http://schemas.microsoft.com/office/2007/relationships/hdphoto" Target="../media/image2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/>
        </p:nvGrpSpPr>
        <p:grpSpPr>
          <a:xfrm>
            <a:off x="0" y="0"/>
            <a:ext cx="12206238" cy="6858000"/>
            <a:chOff x="0" y="0"/>
            <a:chExt cx="12206238" cy="6858000"/>
          </a:xfrm>
        </p:grpSpPr>
        <p:pic>
          <p:nvPicPr>
            <p:cNvPr id="4" name="图片 3" descr="街道上的风景&#10;&#10;描述已自动生成"/>
            <p:cNvPicPr>
              <a:picLocks noChangeAspect="1"/>
            </p:cNvPicPr>
            <p:nvPr userDrawn="1"/>
          </p:nvPicPr>
          <p:blipFill rotWithShape="1">
            <a:blip r:embed="rId2" cstate="screen">
              <a:alphaModFix amt="2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artisticBlur radius="10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12192000" cy="6858000"/>
            </a:xfrm>
            <a:prstGeom prst="rect">
              <a:avLst/>
            </a:prstGeom>
          </p:spPr>
        </p:pic>
        <p:pic>
          <p:nvPicPr>
            <p:cNvPr id="5" name="图片 4"/>
            <p:cNvPicPr>
              <a:picLocks noChangeAspect="1"/>
            </p:cNvPicPr>
            <p:nvPr userDrawn="1">
              <p:custDataLst>
                <p:tags r:id="rId4"/>
              </p:custDataLst>
            </p:nvPr>
          </p:nvPicPr>
          <p:blipFill>
            <a:blip r:embed="rId5">
              <a:alphaModFix amt="10000"/>
            </a:blip>
            <a:stretch>
              <a:fillRect/>
            </a:stretch>
          </p:blipFill>
          <p:spPr>
            <a:xfrm>
              <a:off x="0" y="3523848"/>
              <a:ext cx="12206238" cy="3334110"/>
            </a:xfrm>
            <a:prstGeom prst="rect">
              <a:avLst/>
            </a:prstGeom>
          </p:spPr>
        </p:pic>
      </p:grpSp>
    </p:spTree>
  </p:cSld>
  <p:clrMapOvr>
    <a:masterClrMapping/>
  </p:clrMapOvr>
  <p:transition spd="med">
    <p:pull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5556885" y="281940"/>
            <a:ext cx="6634480" cy="43942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/>
          <p:cNvSpPr txBox="1"/>
          <p:nvPr userDrawn="1"/>
        </p:nvSpPr>
        <p:spPr>
          <a:xfrm>
            <a:off x="10501630" y="31877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发展之策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11" name="平行四边形 10"/>
          <p:cNvSpPr/>
          <p:nvPr userDrawn="1"/>
        </p:nvSpPr>
        <p:spPr>
          <a:xfrm>
            <a:off x="6501765" y="282575"/>
            <a:ext cx="1440180" cy="441960"/>
          </a:xfrm>
          <a:prstGeom prst="parallelogram">
            <a:avLst/>
          </a:prstGeom>
          <a:solidFill>
            <a:srgbClr val="FFFFFF">
              <a:alpha val="5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框 23"/>
          <p:cNvSpPr txBox="1"/>
          <p:nvPr userDrawn="1"/>
        </p:nvSpPr>
        <p:spPr>
          <a:xfrm>
            <a:off x="6621145" y="32512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zh-CN" altLang="en-US" sz="2000">
                <a:solidFill>
                  <a:srgbClr val="0F18BE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发展之基</a:t>
            </a:r>
            <a:endParaRPr lang="zh-CN" altLang="en-US" sz="2000">
              <a:solidFill>
                <a:srgbClr val="0F18BE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25" name="文本框 24"/>
          <p:cNvSpPr txBox="1"/>
          <p:nvPr userDrawn="1"/>
        </p:nvSpPr>
        <p:spPr>
          <a:xfrm>
            <a:off x="7914640" y="31877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发展之困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26" name="文本框 25"/>
          <p:cNvSpPr txBox="1"/>
          <p:nvPr userDrawn="1"/>
        </p:nvSpPr>
        <p:spPr>
          <a:xfrm>
            <a:off x="9208135" y="31877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发展之势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</p:spTree>
  </p:cSld>
  <p:clrMapOvr>
    <a:masterClrMapping/>
  </p:clrMapOvr>
  <p:transition spd="slow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5556885" y="259080"/>
            <a:ext cx="6634480" cy="43942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/>
          <p:cNvSpPr txBox="1"/>
          <p:nvPr userDrawn="1"/>
        </p:nvSpPr>
        <p:spPr>
          <a:xfrm>
            <a:off x="10501630" y="29591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发展之策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11" name="平行四边形 10"/>
          <p:cNvSpPr/>
          <p:nvPr userDrawn="1"/>
        </p:nvSpPr>
        <p:spPr>
          <a:xfrm>
            <a:off x="7817485" y="259715"/>
            <a:ext cx="1440180" cy="441960"/>
          </a:xfrm>
          <a:prstGeom prst="parallelogram">
            <a:avLst/>
          </a:prstGeom>
          <a:solidFill>
            <a:srgbClr val="FFFFFF">
              <a:alpha val="5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框 23"/>
          <p:cNvSpPr txBox="1"/>
          <p:nvPr userDrawn="1"/>
        </p:nvSpPr>
        <p:spPr>
          <a:xfrm>
            <a:off x="6621145" y="30226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发展之基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25" name="文本框 24"/>
          <p:cNvSpPr txBox="1"/>
          <p:nvPr userDrawn="1"/>
        </p:nvSpPr>
        <p:spPr>
          <a:xfrm>
            <a:off x="7914640" y="29591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2000">
                <a:solidFill>
                  <a:srgbClr val="0F18BE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发展之困</a:t>
            </a:r>
            <a:endParaRPr lang="zh-CN" altLang="en-US" sz="2000">
              <a:solidFill>
                <a:srgbClr val="0F18BE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26" name="文本框 25"/>
          <p:cNvSpPr txBox="1"/>
          <p:nvPr userDrawn="1"/>
        </p:nvSpPr>
        <p:spPr>
          <a:xfrm>
            <a:off x="9208135" y="29591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发展之势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</p:spTree>
  </p:cSld>
  <p:clrMapOvr>
    <a:masterClrMapping/>
  </p:clrMapOvr>
  <p:transition spd="slow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5556885" y="281940"/>
            <a:ext cx="6634480" cy="43942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/>
          <p:cNvSpPr txBox="1"/>
          <p:nvPr userDrawn="1"/>
        </p:nvSpPr>
        <p:spPr>
          <a:xfrm>
            <a:off x="10501630" y="31877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发展之策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11" name="平行四边形 10"/>
          <p:cNvSpPr/>
          <p:nvPr userDrawn="1"/>
        </p:nvSpPr>
        <p:spPr>
          <a:xfrm>
            <a:off x="9097645" y="282575"/>
            <a:ext cx="1440180" cy="441960"/>
          </a:xfrm>
          <a:prstGeom prst="parallelogram">
            <a:avLst/>
          </a:prstGeom>
          <a:solidFill>
            <a:srgbClr val="FFFFFF">
              <a:alpha val="5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框 23"/>
          <p:cNvSpPr txBox="1"/>
          <p:nvPr userDrawn="1"/>
        </p:nvSpPr>
        <p:spPr>
          <a:xfrm>
            <a:off x="6621145" y="32512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发展之基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25" name="文本框 24"/>
          <p:cNvSpPr txBox="1"/>
          <p:nvPr userDrawn="1"/>
        </p:nvSpPr>
        <p:spPr>
          <a:xfrm>
            <a:off x="7914640" y="31877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发展之困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26" name="文本框 25"/>
          <p:cNvSpPr txBox="1"/>
          <p:nvPr userDrawn="1"/>
        </p:nvSpPr>
        <p:spPr>
          <a:xfrm>
            <a:off x="9208135" y="31877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r>
              <a:rPr lang="zh-CN" altLang="en-US" sz="2000">
                <a:solidFill>
                  <a:srgbClr val="0F18BE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发展之势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</p:spTree>
  </p:cSld>
  <p:clrMapOvr>
    <a:masterClrMapping/>
  </p:clrMapOvr>
  <p:transition spd="slow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5556885" y="293370"/>
            <a:ext cx="6634480" cy="439420"/>
          </a:xfrm>
          <a:prstGeom prst="rect">
            <a:avLst/>
          </a:pr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平行四边形 10"/>
          <p:cNvSpPr/>
          <p:nvPr userDrawn="1"/>
        </p:nvSpPr>
        <p:spPr>
          <a:xfrm>
            <a:off x="10372090" y="294005"/>
            <a:ext cx="1440180" cy="441960"/>
          </a:xfrm>
          <a:prstGeom prst="parallelogram">
            <a:avLst/>
          </a:prstGeom>
          <a:solidFill>
            <a:srgbClr val="FFFFFF">
              <a:alpha val="5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/>
          <p:cNvSpPr txBox="1"/>
          <p:nvPr userDrawn="1"/>
        </p:nvSpPr>
        <p:spPr>
          <a:xfrm>
            <a:off x="10501630" y="33020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2000">
                <a:solidFill>
                  <a:srgbClr val="0F18BE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发展之策</a:t>
            </a:r>
            <a:endParaRPr lang="zh-CN" altLang="en-US" sz="2000">
              <a:solidFill>
                <a:srgbClr val="0F18BE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24" name="文本框 23"/>
          <p:cNvSpPr txBox="1"/>
          <p:nvPr userDrawn="1"/>
        </p:nvSpPr>
        <p:spPr>
          <a:xfrm>
            <a:off x="6621145" y="33655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发展之基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25" name="文本框 24"/>
          <p:cNvSpPr txBox="1"/>
          <p:nvPr userDrawn="1"/>
        </p:nvSpPr>
        <p:spPr>
          <a:xfrm>
            <a:off x="7914640" y="33020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发展之困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  <p:sp>
        <p:nvSpPr>
          <p:cNvPr id="26" name="文本框 25"/>
          <p:cNvSpPr txBox="1"/>
          <p:nvPr userDrawn="1"/>
        </p:nvSpPr>
        <p:spPr>
          <a:xfrm>
            <a:off x="9208135" y="330200"/>
            <a:ext cx="1226820" cy="39878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2000">
                <a:solidFill>
                  <a:srgbClr val="1AA7EC"/>
                </a:solidFill>
                <a:latin typeface="方正大标宋简体" panose="02010601030101010101" charset="-122"/>
                <a:ea typeface="方正大标宋简体" panose="02010601030101010101" charset="-122"/>
              </a:rPr>
              <a:t>发展之势</a:t>
            </a:r>
            <a:endParaRPr lang="zh-CN" altLang="en-US" sz="2000">
              <a:solidFill>
                <a:srgbClr val="1AA7EC"/>
              </a:solidFill>
              <a:latin typeface="方正大标宋简体" panose="02010601030101010101" charset="-122"/>
              <a:ea typeface="方正大标宋简体" panose="02010601030101010101" charset="-122"/>
            </a:endParaRPr>
          </a:p>
        </p:txBody>
      </p:sp>
    </p:spTree>
  </p:cSld>
  <p:clrMapOvr>
    <a:masterClrMapping/>
  </p:clrMapOvr>
  <p:transition spd="slow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  <p:custDataLst>
              <p:tags r:id="rId2"/>
            </p:custDataLst>
          </p:nvPr>
        </p:nvSpPr>
        <p:spPr>
          <a:xfrm>
            <a:off x="1198800" y="914400"/>
            <a:ext cx="9799200" cy="2570400"/>
          </a:xfrm>
        </p:spPr>
        <p:txBody>
          <a:bodyPr lIns="90000" tIns="46800" rIns="90000" bIns="46800" anchor="b" anchorCtr="0">
            <a:normAutofit/>
          </a:bodyPr>
          <a:lstStyle>
            <a:lvl1pPr algn="ctr">
              <a:defRPr sz="6000"/>
            </a:lvl1pPr>
          </a:lstStyle>
          <a:p>
            <a:r>
              <a:rPr lang="zh-CN" altLang="en-US" dirty="0"/>
              <a:t>单击此处编辑标题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  <p:custDataLst>
              <p:tags r:id="rId3"/>
            </p:custDataLst>
          </p:nvPr>
        </p:nvSpPr>
        <p:spPr>
          <a:xfrm>
            <a:off x="1198800" y="3560400"/>
            <a:ext cx="9799200" cy="1472400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lnSpc>
                <a:spcPct val="110000"/>
              </a:lnSpc>
              <a:buNone/>
              <a:defRPr sz="2400" spc="2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单击此处编辑副标题</a:t>
            </a:r>
            <a:endParaRPr lang="zh-CN" altLang="en-US" dirty="0"/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>
          <a:xfrm>
            <a:off x="612000" y="6314400"/>
            <a:ext cx="2700000" cy="316800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>
          <a:xfrm>
            <a:off x="4116000" y="6314400"/>
            <a:ext cx="396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>
          <a:xfrm>
            <a:off x="8877600" y="6314400"/>
            <a:ext cx="2700000" cy="316800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  <p:transition spd="slow">
    <p:blinds dir="vert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blinds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1_自定义版式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beijing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图片 11" descr="图片3"/>
          <p:cNvPicPr>
            <a:picLocks noChangeAspect="1"/>
          </p:cNvPicPr>
          <p:nvPr userDrawn="1"/>
        </p:nvPicPr>
        <p:blipFill>
          <a:blip r:embed="rId3">
            <a:alphaModFix amt="34000"/>
          </a:blip>
          <a:stretch>
            <a:fillRect/>
          </a:stretch>
        </p:blipFill>
        <p:spPr>
          <a:xfrm>
            <a:off x="-1590675" y="272415"/>
            <a:ext cx="14048740" cy="7902575"/>
          </a:xfrm>
          <a:prstGeom prst="rect">
            <a:avLst/>
          </a:prstGeom>
        </p:spPr>
      </p:pic>
    </p:spTree>
  </p:cSld>
  <p:clrMapOvr>
    <a:masterClrMapping/>
  </p:clrMapOvr>
  <p:transition spd="slow">
    <p:blinds dir="vert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781763" y="647700"/>
            <a:ext cx="10628793" cy="55245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9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>
    <p:blinds dir="vert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blinds dir="vert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/>
        </p:nvGrpSpPr>
        <p:grpSpPr>
          <a:xfrm>
            <a:off x="0" y="0"/>
            <a:ext cx="12206238" cy="6858000"/>
            <a:chOff x="0" y="0"/>
            <a:chExt cx="12206238" cy="6858000"/>
          </a:xfrm>
        </p:grpSpPr>
        <p:pic>
          <p:nvPicPr>
            <p:cNvPr id="4" name="图片 3" descr="街道上的风景&#10;&#10;描述已自动生成"/>
            <p:cNvPicPr>
              <a:picLocks noChangeAspect="1"/>
            </p:cNvPicPr>
            <p:nvPr userDrawn="1"/>
          </p:nvPicPr>
          <p:blipFill rotWithShape="1">
            <a:blip r:embed="rId2" cstate="screen">
              <a:alphaModFix amt="2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artisticBlur radius="10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12192000" cy="6858000"/>
            </a:xfrm>
            <a:prstGeom prst="rect">
              <a:avLst/>
            </a:prstGeom>
          </p:spPr>
        </p:pic>
        <p:pic>
          <p:nvPicPr>
            <p:cNvPr id="5" name="图片 4"/>
            <p:cNvPicPr>
              <a:picLocks noChangeAspect="1"/>
            </p:cNvPicPr>
            <p:nvPr userDrawn="1">
              <p:custDataLst>
                <p:tags r:id="rId4"/>
              </p:custDataLst>
            </p:nvPr>
          </p:nvPicPr>
          <p:blipFill>
            <a:blip r:embed="rId5">
              <a:alphaModFix amt="10000"/>
            </a:blip>
            <a:stretch>
              <a:fillRect/>
            </a:stretch>
          </p:blipFill>
          <p:spPr>
            <a:xfrm>
              <a:off x="0" y="3523848"/>
              <a:ext cx="12206238" cy="3334110"/>
            </a:xfrm>
            <a:prstGeom prst="rect">
              <a:avLst/>
            </a:prstGeom>
          </p:spPr>
        </p:pic>
      </p:grpSp>
    </p:spTree>
  </p:cSld>
  <p:clrMapOvr>
    <a:masterClrMapping/>
  </p:clrMapOvr>
  <p:transition spd="slow">
    <p:blinds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/>
        </p:nvGrpSpPr>
        <p:grpSpPr>
          <a:xfrm>
            <a:off x="0" y="0"/>
            <a:ext cx="12206238" cy="6858000"/>
            <a:chOff x="0" y="0"/>
            <a:chExt cx="12206238" cy="6858000"/>
          </a:xfrm>
        </p:grpSpPr>
        <p:pic>
          <p:nvPicPr>
            <p:cNvPr id="4" name="图片 3" descr="街道上的风景&#10;&#10;描述已自动生成"/>
            <p:cNvPicPr>
              <a:picLocks noChangeAspect="1"/>
            </p:cNvPicPr>
            <p:nvPr userDrawn="1"/>
          </p:nvPicPr>
          <p:blipFill rotWithShape="1">
            <a:blip r:embed="rId2" cstate="screen">
              <a:alphaModFix amt="2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artisticBlur radius="10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12192000" cy="6858000"/>
            </a:xfrm>
            <a:prstGeom prst="rect">
              <a:avLst/>
            </a:prstGeom>
          </p:spPr>
        </p:pic>
        <p:pic>
          <p:nvPicPr>
            <p:cNvPr id="5" name="图片 4"/>
            <p:cNvPicPr>
              <a:picLocks noChangeAspect="1"/>
            </p:cNvPicPr>
            <p:nvPr userDrawn="1">
              <p:custDataLst>
                <p:tags r:id="rId4"/>
              </p:custDataLst>
            </p:nvPr>
          </p:nvPicPr>
          <p:blipFill>
            <a:blip r:embed="rId5">
              <a:alphaModFix amt="10000"/>
            </a:blip>
            <a:stretch>
              <a:fillRect/>
            </a:stretch>
          </p:blipFill>
          <p:spPr>
            <a:xfrm>
              <a:off x="0" y="3523848"/>
              <a:ext cx="12206238" cy="3334110"/>
            </a:xfrm>
            <a:prstGeom prst="rect">
              <a:avLst/>
            </a:prstGeom>
          </p:spPr>
        </p:pic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B3A75D-5CDF-413C-99D2-C5606D6A0B57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778B45-B1D1-41BE-B5C8-A84C61D1CBA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98138-7E38-4294-B7CD-B5882FA7696A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3F0BCA-F7C7-427A-8C0D-65EC1B49D46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med">
    <p:pull/>
  </p:transition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.xml"/><Relationship Id="rId8" Type="http://schemas.openxmlformats.org/officeDocument/2006/relationships/slideLayout" Target="../slideLayouts/slideLayout20.xml"/><Relationship Id="rId7" Type="http://schemas.openxmlformats.org/officeDocument/2006/relationships/slideLayout" Target="../slideLayouts/slideLayout19.xml"/><Relationship Id="rId6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4" Type="http://schemas.openxmlformats.org/officeDocument/2006/relationships/theme" Target="../theme/theme2.xml"/><Relationship Id="rId13" Type="http://schemas.openxmlformats.org/officeDocument/2006/relationships/image" Target="../media/image4.png"/><Relationship Id="rId12" Type="http://schemas.openxmlformats.org/officeDocument/2006/relationships/image" Target="../media/image5.png"/><Relationship Id="rId11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13.xml"/></Relationships>
</file>

<file path=ppt/slideMasters/_rels/slideMaster3.xml.rels><?xml version="1.0" encoding="UTF-8" standalone="yes"?>
<Relationships xmlns="http://schemas.openxmlformats.org/package/2006/relationships"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6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4C17E2-D099-455C-8CB4-0172EC468AA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7398D31-861C-44C8-92C3-8ED8383A2E2A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med">
    <p:pull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8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 descr="图片3"/>
          <p:cNvPicPr>
            <a:picLocks noChangeAspect="1"/>
          </p:cNvPicPr>
          <p:nvPr userDrawn="1"/>
        </p:nvPicPr>
        <p:blipFill>
          <a:blip r:embed="rId12">
            <a:alphaModFix amt="34000"/>
          </a:blip>
          <a:stretch>
            <a:fillRect/>
          </a:stretch>
        </p:blipFill>
        <p:spPr>
          <a:xfrm>
            <a:off x="-3413760" y="301625"/>
            <a:ext cx="14048740" cy="7902575"/>
          </a:xfrm>
          <a:prstGeom prst="rect">
            <a:avLst/>
          </a:prstGeom>
        </p:spPr>
      </p:pic>
      <p:pic>
        <p:nvPicPr>
          <p:cNvPr id="10" name="图片 9" descr="beijing"/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-6350" y="270510"/>
            <a:ext cx="529590" cy="439420"/>
          </a:xfrm>
          <a:prstGeom prst="rect">
            <a:avLst/>
          </a:prstGeom>
          <a:ln>
            <a:noFill/>
          </a:ln>
        </p:spPr>
        <p:style>
          <a:lnRef idx="2">
            <a:srgbClr val="6096E6">
              <a:shade val="50000"/>
            </a:srgbClr>
          </a:lnRef>
          <a:fillRef idx="1">
            <a:srgbClr val="6096E6"/>
          </a:fillRef>
          <a:effectRef idx="0">
            <a:srgbClr val="6096E6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</p:sldLayoutIdLst>
  <p:transition spd="slow">
    <p:blinds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8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8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8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9.xml"/><Relationship Id="rId1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8.xml"/><Relationship Id="rId8" Type="http://schemas.openxmlformats.org/officeDocument/2006/relationships/slideLayout" Target="../slideLayouts/slideLayout24.xml"/><Relationship Id="rId7" Type="http://schemas.openxmlformats.org/officeDocument/2006/relationships/tags" Target="../tags/tag19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jpeg"/><Relationship Id="rId3" Type="http://schemas.openxmlformats.org/officeDocument/2006/relationships/image" Target="../media/image14.png"/><Relationship Id="rId2" Type="http://schemas.openxmlformats.org/officeDocument/2006/relationships/tags" Target="../tags/tag18.xml"/><Relationship Id="rId1" Type="http://schemas.openxmlformats.org/officeDocument/2006/relationships/tags" Target="../tags/tag17.xml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tags" Target="../tags/tag26.xml"/><Relationship Id="rId8" Type="http://schemas.openxmlformats.org/officeDocument/2006/relationships/tags" Target="../tags/tag25.xml"/><Relationship Id="rId7" Type="http://schemas.openxmlformats.org/officeDocument/2006/relationships/tags" Target="../tags/tag24.xml"/><Relationship Id="rId6" Type="http://schemas.openxmlformats.org/officeDocument/2006/relationships/tags" Target="../tags/tag23.xml"/><Relationship Id="rId5" Type="http://schemas.openxmlformats.org/officeDocument/2006/relationships/tags" Target="../tags/tag22.xml"/><Relationship Id="rId4" Type="http://schemas.openxmlformats.org/officeDocument/2006/relationships/image" Target="../media/image19.png"/><Relationship Id="rId3" Type="http://schemas.openxmlformats.org/officeDocument/2006/relationships/tags" Target="../tags/tag21.xml"/><Relationship Id="rId21" Type="http://schemas.openxmlformats.org/officeDocument/2006/relationships/notesSlide" Target="../notesSlides/notesSlide9.xml"/><Relationship Id="rId20" Type="http://schemas.openxmlformats.org/officeDocument/2006/relationships/slideLayout" Target="../slideLayouts/slideLayout24.xml"/><Relationship Id="rId2" Type="http://schemas.openxmlformats.org/officeDocument/2006/relationships/image" Target="../media/image18.png"/><Relationship Id="rId19" Type="http://schemas.openxmlformats.org/officeDocument/2006/relationships/image" Target="../media/image22.png"/><Relationship Id="rId18" Type="http://schemas.openxmlformats.org/officeDocument/2006/relationships/tags" Target="../tags/tag33.xml"/><Relationship Id="rId17" Type="http://schemas.openxmlformats.org/officeDocument/2006/relationships/image" Target="../media/image21.jpeg"/><Relationship Id="rId16" Type="http://schemas.openxmlformats.org/officeDocument/2006/relationships/tags" Target="../tags/tag32.xml"/><Relationship Id="rId15" Type="http://schemas.openxmlformats.org/officeDocument/2006/relationships/tags" Target="../tags/tag31.xml"/><Relationship Id="rId14" Type="http://schemas.openxmlformats.org/officeDocument/2006/relationships/image" Target="../media/image20.png"/><Relationship Id="rId13" Type="http://schemas.openxmlformats.org/officeDocument/2006/relationships/tags" Target="../tags/tag30.xml"/><Relationship Id="rId12" Type="http://schemas.openxmlformats.org/officeDocument/2006/relationships/tags" Target="../tags/tag29.xml"/><Relationship Id="rId11" Type="http://schemas.openxmlformats.org/officeDocument/2006/relationships/tags" Target="../tags/tag28.xml"/><Relationship Id="rId10" Type="http://schemas.openxmlformats.org/officeDocument/2006/relationships/tags" Target="../tags/tag27.xml"/><Relationship Id="rId1" Type="http://schemas.openxmlformats.org/officeDocument/2006/relationships/tags" Target="../tags/tag20.xml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.xml"/><Relationship Id="rId8" Type="http://schemas.openxmlformats.org/officeDocument/2006/relationships/image" Target="../media/image29.jpeg"/><Relationship Id="rId7" Type="http://schemas.openxmlformats.org/officeDocument/2006/relationships/image" Target="../media/image28.jpeg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jpeg"/><Relationship Id="rId3" Type="http://schemas.openxmlformats.org/officeDocument/2006/relationships/image" Target="../media/image24.jpeg"/><Relationship Id="rId2" Type="http://schemas.openxmlformats.org/officeDocument/2006/relationships/tags" Target="../tags/tag34.xml"/><Relationship Id="rId10" Type="http://schemas.openxmlformats.org/officeDocument/2006/relationships/notesSlide" Target="../notesSlides/notesSlide10.xml"/><Relationship Id="rId1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1.xml"/><Relationship Id="rId4" Type="http://schemas.openxmlformats.org/officeDocument/2006/relationships/slideLayout" Target="../slideLayouts/slideLayout27.xml"/><Relationship Id="rId3" Type="http://schemas.openxmlformats.org/officeDocument/2006/relationships/tags" Target="../tags/tag35.xml"/><Relationship Id="rId2" Type="http://schemas.openxmlformats.org/officeDocument/2006/relationships/image" Target="../media/image10.png"/><Relationship Id="rId1" Type="http://schemas.openxmlformats.org/officeDocument/2006/relationships/image" Target="../media/image9.jpeg"/></Relationships>
</file>

<file path=ppt/slides/_rels/slide1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2.xml"/><Relationship Id="rId4" Type="http://schemas.openxmlformats.org/officeDocument/2006/relationships/slideLayout" Target="../slideLayouts/slideLayout24.xml"/><Relationship Id="rId3" Type="http://schemas.openxmlformats.org/officeDocument/2006/relationships/image" Target="../media/image30.png"/><Relationship Id="rId2" Type="http://schemas.openxmlformats.org/officeDocument/2006/relationships/tags" Target="../tags/tag37.xml"/><Relationship Id="rId1" Type="http://schemas.openxmlformats.org/officeDocument/2006/relationships/tags" Target="../tags/tag3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4.xml"/></Relationships>
</file>

<file path=ppt/slides/_rels/slide2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23.xml"/><Relationship Id="rId4" Type="http://schemas.openxmlformats.org/officeDocument/2006/relationships/image" Target="../media/image8.jpeg"/><Relationship Id="rId3" Type="http://schemas.openxmlformats.org/officeDocument/2006/relationships/image" Target="../media/image7.jpeg"/><Relationship Id="rId2" Type="http://schemas.openxmlformats.org/officeDocument/2006/relationships/tags" Target="../tags/tag11.xml"/><Relationship Id="rId1" Type="http://schemas.openxmlformats.org/officeDocument/2006/relationships/tags" Target="../tags/tag10.xml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8.xml"/><Relationship Id="rId4" Type="http://schemas.openxmlformats.org/officeDocument/2006/relationships/slideLayout" Target="../slideLayouts/slideLayout24.xml"/><Relationship Id="rId3" Type="http://schemas.openxmlformats.org/officeDocument/2006/relationships/image" Target="../media/image33.jpeg"/><Relationship Id="rId2" Type="http://schemas.openxmlformats.org/officeDocument/2006/relationships/image" Target="../media/image32.jpeg"/><Relationship Id="rId1" Type="http://schemas.openxmlformats.org/officeDocument/2006/relationships/image" Target="../media/image31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34.jpeg"/></Relationships>
</file>

<file path=ppt/slides/_rels/slide22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0.xml"/><Relationship Id="rId4" Type="http://schemas.openxmlformats.org/officeDocument/2006/relationships/slideLayout" Target="../slideLayouts/slideLayout24.xml"/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image" Target="../media/image35.jpeg"/></Relationships>
</file>

<file path=ppt/slides/_rels/slide2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1.xml"/><Relationship Id="rId3" Type="http://schemas.openxmlformats.org/officeDocument/2006/relationships/slideLayout" Target="../slideLayouts/slideLayout24.xml"/><Relationship Id="rId2" Type="http://schemas.openxmlformats.org/officeDocument/2006/relationships/image" Target="../media/image39.jpeg"/><Relationship Id="rId1" Type="http://schemas.openxmlformats.org/officeDocument/2006/relationships/image" Target="../media/image38.jpeg"/></Relationships>
</file>

<file path=ppt/slides/_rels/slide2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2.xml"/><Relationship Id="rId3" Type="http://schemas.openxmlformats.org/officeDocument/2006/relationships/slideLayout" Target="../slideLayouts/slideLayout24.xml"/><Relationship Id="rId2" Type="http://schemas.openxmlformats.org/officeDocument/2006/relationships/image" Target="../media/image41.jpeg"/><Relationship Id="rId1" Type="http://schemas.openxmlformats.org/officeDocument/2006/relationships/image" Target="../media/image40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6.xml"/><Relationship Id="rId3" Type="http://schemas.openxmlformats.org/officeDocument/2006/relationships/slideLayout" Target="../slideLayouts/slideLayout24.xml"/><Relationship Id="rId2" Type="http://schemas.openxmlformats.org/officeDocument/2006/relationships/chart" Target="../charts/chart8.xml"/><Relationship Id="rId1" Type="http://schemas.openxmlformats.org/officeDocument/2006/relationships/chart" Target="../charts/char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9.xml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24.xml"/><Relationship Id="rId3" Type="http://schemas.openxmlformats.org/officeDocument/2006/relationships/tags" Target="../tags/tag13.xml"/><Relationship Id="rId2" Type="http://schemas.openxmlformats.org/officeDocument/2006/relationships/tags" Target="../tags/tag12.xml"/><Relationship Id="rId1" Type="http://schemas.openxmlformats.org/officeDocument/2006/relationships/chart" Target="../charts/char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1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1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1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43.jpeg"/></Relationships>
</file>

<file path=ppt/slides/_rels/slide3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3.xml"/><Relationship Id="rId4" Type="http://schemas.openxmlformats.org/officeDocument/2006/relationships/slideLayout" Target="../slideLayouts/slideLayout24.xml"/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image" Target="../media/image44.png"/></Relationships>
</file>

<file path=ppt/slides/_rels/slide3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4.xml"/><Relationship Id="rId3" Type="http://schemas.openxmlformats.org/officeDocument/2006/relationships/slideLayout" Target="../slideLayouts/slideLayout24.xml"/><Relationship Id="rId2" Type="http://schemas.openxmlformats.org/officeDocument/2006/relationships/image" Target="../media/image48.png"/><Relationship Id="rId1" Type="http://schemas.openxmlformats.org/officeDocument/2006/relationships/image" Target="../media/image47.png"/></Relationships>
</file>

<file path=ppt/slides/_rels/slide37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5.xml"/><Relationship Id="rId4" Type="http://schemas.openxmlformats.org/officeDocument/2006/relationships/slideLayout" Target="../slideLayouts/slideLayout27.xml"/><Relationship Id="rId3" Type="http://schemas.openxmlformats.org/officeDocument/2006/relationships/tags" Target="../tags/tag38.xml"/><Relationship Id="rId2" Type="http://schemas.openxmlformats.org/officeDocument/2006/relationships/image" Target="../media/image10.png"/><Relationship Id="rId1" Type="http://schemas.openxmlformats.org/officeDocument/2006/relationships/image" Target="../media/image9.jpeg"/></Relationships>
</file>

<file path=ppt/slides/_rels/slide38.xml.rels><?xml version="1.0" encoding="UTF-8" standalone="yes"?>
<Relationships xmlns="http://schemas.openxmlformats.org/package/2006/relationships"><Relationship Id="rId9" Type="http://schemas.openxmlformats.org/officeDocument/2006/relationships/tags" Target="../tags/tag47.xml"/><Relationship Id="rId8" Type="http://schemas.openxmlformats.org/officeDocument/2006/relationships/tags" Target="../tags/tag46.xml"/><Relationship Id="rId7" Type="http://schemas.openxmlformats.org/officeDocument/2006/relationships/tags" Target="../tags/tag45.xml"/><Relationship Id="rId6" Type="http://schemas.openxmlformats.org/officeDocument/2006/relationships/tags" Target="../tags/tag44.xml"/><Relationship Id="rId50" Type="http://schemas.openxmlformats.org/officeDocument/2006/relationships/slideLayout" Target="../slideLayouts/slideLayout20.xml"/><Relationship Id="rId5" Type="http://schemas.openxmlformats.org/officeDocument/2006/relationships/tags" Target="../tags/tag43.xml"/><Relationship Id="rId49" Type="http://schemas.openxmlformats.org/officeDocument/2006/relationships/tags" Target="../tags/tag87.xml"/><Relationship Id="rId48" Type="http://schemas.openxmlformats.org/officeDocument/2006/relationships/tags" Target="../tags/tag86.xml"/><Relationship Id="rId47" Type="http://schemas.openxmlformats.org/officeDocument/2006/relationships/tags" Target="../tags/tag85.xml"/><Relationship Id="rId46" Type="http://schemas.openxmlformats.org/officeDocument/2006/relationships/tags" Target="../tags/tag84.xml"/><Relationship Id="rId45" Type="http://schemas.openxmlformats.org/officeDocument/2006/relationships/tags" Target="../tags/tag83.xml"/><Relationship Id="rId44" Type="http://schemas.openxmlformats.org/officeDocument/2006/relationships/tags" Target="../tags/tag82.xml"/><Relationship Id="rId43" Type="http://schemas.openxmlformats.org/officeDocument/2006/relationships/tags" Target="../tags/tag81.xml"/><Relationship Id="rId42" Type="http://schemas.openxmlformats.org/officeDocument/2006/relationships/tags" Target="../tags/tag80.xml"/><Relationship Id="rId41" Type="http://schemas.openxmlformats.org/officeDocument/2006/relationships/tags" Target="../tags/tag79.xml"/><Relationship Id="rId40" Type="http://schemas.openxmlformats.org/officeDocument/2006/relationships/tags" Target="../tags/tag78.xml"/><Relationship Id="rId4" Type="http://schemas.openxmlformats.org/officeDocument/2006/relationships/tags" Target="../tags/tag42.xml"/><Relationship Id="rId39" Type="http://schemas.openxmlformats.org/officeDocument/2006/relationships/tags" Target="../tags/tag77.xml"/><Relationship Id="rId38" Type="http://schemas.openxmlformats.org/officeDocument/2006/relationships/tags" Target="../tags/tag76.xml"/><Relationship Id="rId37" Type="http://schemas.openxmlformats.org/officeDocument/2006/relationships/tags" Target="../tags/tag75.xml"/><Relationship Id="rId36" Type="http://schemas.openxmlformats.org/officeDocument/2006/relationships/tags" Target="../tags/tag74.xml"/><Relationship Id="rId35" Type="http://schemas.openxmlformats.org/officeDocument/2006/relationships/tags" Target="../tags/tag73.xml"/><Relationship Id="rId34" Type="http://schemas.openxmlformats.org/officeDocument/2006/relationships/tags" Target="../tags/tag72.xml"/><Relationship Id="rId33" Type="http://schemas.openxmlformats.org/officeDocument/2006/relationships/tags" Target="../tags/tag71.xml"/><Relationship Id="rId32" Type="http://schemas.openxmlformats.org/officeDocument/2006/relationships/tags" Target="../tags/tag70.xml"/><Relationship Id="rId31" Type="http://schemas.openxmlformats.org/officeDocument/2006/relationships/tags" Target="../tags/tag69.xml"/><Relationship Id="rId30" Type="http://schemas.openxmlformats.org/officeDocument/2006/relationships/tags" Target="../tags/tag68.xml"/><Relationship Id="rId3" Type="http://schemas.openxmlformats.org/officeDocument/2006/relationships/tags" Target="../tags/tag41.xml"/><Relationship Id="rId29" Type="http://schemas.openxmlformats.org/officeDocument/2006/relationships/tags" Target="../tags/tag67.xml"/><Relationship Id="rId28" Type="http://schemas.openxmlformats.org/officeDocument/2006/relationships/tags" Target="../tags/tag66.xml"/><Relationship Id="rId27" Type="http://schemas.openxmlformats.org/officeDocument/2006/relationships/tags" Target="../tags/tag65.xml"/><Relationship Id="rId26" Type="http://schemas.openxmlformats.org/officeDocument/2006/relationships/tags" Target="../tags/tag64.xml"/><Relationship Id="rId25" Type="http://schemas.openxmlformats.org/officeDocument/2006/relationships/tags" Target="../tags/tag63.xml"/><Relationship Id="rId24" Type="http://schemas.openxmlformats.org/officeDocument/2006/relationships/tags" Target="../tags/tag62.xml"/><Relationship Id="rId23" Type="http://schemas.openxmlformats.org/officeDocument/2006/relationships/tags" Target="../tags/tag61.xml"/><Relationship Id="rId22" Type="http://schemas.openxmlformats.org/officeDocument/2006/relationships/tags" Target="../tags/tag60.xml"/><Relationship Id="rId21" Type="http://schemas.openxmlformats.org/officeDocument/2006/relationships/tags" Target="../tags/tag59.xml"/><Relationship Id="rId20" Type="http://schemas.openxmlformats.org/officeDocument/2006/relationships/tags" Target="../tags/tag58.xml"/><Relationship Id="rId2" Type="http://schemas.openxmlformats.org/officeDocument/2006/relationships/tags" Target="../tags/tag40.xml"/><Relationship Id="rId19" Type="http://schemas.openxmlformats.org/officeDocument/2006/relationships/tags" Target="../tags/tag57.xml"/><Relationship Id="rId18" Type="http://schemas.openxmlformats.org/officeDocument/2006/relationships/tags" Target="../tags/tag56.xml"/><Relationship Id="rId17" Type="http://schemas.openxmlformats.org/officeDocument/2006/relationships/tags" Target="../tags/tag55.xml"/><Relationship Id="rId16" Type="http://schemas.openxmlformats.org/officeDocument/2006/relationships/tags" Target="../tags/tag54.xml"/><Relationship Id="rId15" Type="http://schemas.openxmlformats.org/officeDocument/2006/relationships/tags" Target="../tags/tag53.xml"/><Relationship Id="rId14" Type="http://schemas.openxmlformats.org/officeDocument/2006/relationships/tags" Target="../tags/tag52.xml"/><Relationship Id="rId13" Type="http://schemas.openxmlformats.org/officeDocument/2006/relationships/tags" Target="../tags/tag51.xml"/><Relationship Id="rId12" Type="http://schemas.openxmlformats.org/officeDocument/2006/relationships/tags" Target="../tags/tag50.xml"/><Relationship Id="rId11" Type="http://schemas.openxmlformats.org/officeDocument/2006/relationships/tags" Target="../tags/tag49.xml"/><Relationship Id="rId10" Type="http://schemas.openxmlformats.org/officeDocument/2006/relationships/tags" Target="../tags/tag48.xml"/><Relationship Id="rId1" Type="http://schemas.openxmlformats.org/officeDocument/2006/relationships/tags" Target="../tags/tag39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49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0.xml"/><Relationship Id="rId1" Type="http://schemas.openxmlformats.org/officeDocument/2006/relationships/tags" Target="../tags/tag14.xml"/></Relationships>
</file>

<file path=ppt/slides/_rels/slide40.xml.rels><?xml version="1.0" encoding="UTF-8" standalone="yes"?>
<Relationships xmlns="http://schemas.openxmlformats.org/package/2006/relationships"><Relationship Id="rId9" Type="http://schemas.openxmlformats.org/officeDocument/2006/relationships/tags" Target="../tags/tag92.xml"/><Relationship Id="rId8" Type="http://schemas.openxmlformats.org/officeDocument/2006/relationships/image" Target="../media/image53.jpeg"/><Relationship Id="rId7" Type="http://schemas.openxmlformats.org/officeDocument/2006/relationships/tags" Target="../tags/tag91.xml"/><Relationship Id="rId6" Type="http://schemas.openxmlformats.org/officeDocument/2006/relationships/image" Target="../media/image52.jpeg"/><Relationship Id="rId5" Type="http://schemas.openxmlformats.org/officeDocument/2006/relationships/tags" Target="../tags/tag90.xml"/><Relationship Id="rId4" Type="http://schemas.openxmlformats.org/officeDocument/2006/relationships/image" Target="../media/image51.png"/><Relationship Id="rId3" Type="http://schemas.openxmlformats.org/officeDocument/2006/relationships/tags" Target="../tags/tag89.xml"/><Relationship Id="rId2" Type="http://schemas.openxmlformats.org/officeDocument/2006/relationships/image" Target="../media/image50.jpeg"/><Relationship Id="rId14" Type="http://schemas.openxmlformats.org/officeDocument/2006/relationships/notesSlide" Target="../notesSlides/notesSlide37.xml"/><Relationship Id="rId13" Type="http://schemas.openxmlformats.org/officeDocument/2006/relationships/slideLayout" Target="../slideLayouts/slideLayout24.xml"/><Relationship Id="rId12" Type="http://schemas.openxmlformats.org/officeDocument/2006/relationships/tags" Target="../tags/tag95.xml"/><Relationship Id="rId11" Type="http://schemas.openxmlformats.org/officeDocument/2006/relationships/tags" Target="../tags/tag94.xml"/><Relationship Id="rId10" Type="http://schemas.openxmlformats.org/officeDocument/2006/relationships/tags" Target="../tags/tag93.xml"/><Relationship Id="rId1" Type="http://schemas.openxmlformats.org/officeDocument/2006/relationships/tags" Target="../tags/tag88.xml"/></Relationships>
</file>

<file path=ppt/slides/_rels/slide4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38.xml"/><Relationship Id="rId5" Type="http://schemas.openxmlformats.org/officeDocument/2006/relationships/slideLayout" Target="../slideLayouts/slideLayout24.xml"/><Relationship Id="rId4" Type="http://schemas.openxmlformats.org/officeDocument/2006/relationships/image" Target="../media/image55.png"/><Relationship Id="rId3" Type="http://schemas.openxmlformats.org/officeDocument/2006/relationships/image" Target="../media/image13.png"/><Relationship Id="rId2" Type="http://schemas.openxmlformats.org/officeDocument/2006/relationships/image" Target="../media/image54.png"/><Relationship Id="rId1" Type="http://schemas.openxmlformats.org/officeDocument/2006/relationships/tags" Target="../tags/tag96.xml"/></Relationships>
</file>

<file path=ppt/slides/_rels/slide4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9.xml"/><Relationship Id="rId3" Type="http://schemas.openxmlformats.org/officeDocument/2006/relationships/slideLayout" Target="../slideLayouts/slideLayout24.xml"/><Relationship Id="rId2" Type="http://schemas.openxmlformats.org/officeDocument/2006/relationships/image" Target="../media/image57.png"/><Relationship Id="rId1" Type="http://schemas.openxmlformats.org/officeDocument/2006/relationships/image" Target="../media/image56.jpeg"/></Relationships>
</file>

<file path=ppt/slides/_rels/slide43.xml.rels><?xml version="1.0" encoding="UTF-8" standalone="yes"?>
<Relationships xmlns="http://schemas.openxmlformats.org/package/2006/relationships"><Relationship Id="rId9" Type="http://schemas.openxmlformats.org/officeDocument/2006/relationships/tags" Target="../tags/tag102.xml"/><Relationship Id="rId8" Type="http://schemas.openxmlformats.org/officeDocument/2006/relationships/tags" Target="../tags/tag101.xml"/><Relationship Id="rId7" Type="http://schemas.openxmlformats.org/officeDocument/2006/relationships/tags" Target="../tags/tag100.xml"/><Relationship Id="rId6" Type="http://schemas.openxmlformats.org/officeDocument/2006/relationships/tags" Target="../tags/tag99.xml"/><Relationship Id="rId5" Type="http://schemas.openxmlformats.org/officeDocument/2006/relationships/image" Target="../media/image1.svg"/><Relationship Id="rId4" Type="http://schemas.openxmlformats.org/officeDocument/2006/relationships/image" Target="../media/image59.png"/><Relationship Id="rId3" Type="http://schemas.openxmlformats.org/officeDocument/2006/relationships/tags" Target="../tags/tag98.xml"/><Relationship Id="rId2" Type="http://schemas.openxmlformats.org/officeDocument/2006/relationships/image" Target="../media/image58.jpeg"/><Relationship Id="rId15" Type="http://schemas.openxmlformats.org/officeDocument/2006/relationships/notesSlide" Target="../notesSlides/notesSlide40.xml"/><Relationship Id="rId14" Type="http://schemas.openxmlformats.org/officeDocument/2006/relationships/slideLayout" Target="../slideLayouts/slideLayout24.xml"/><Relationship Id="rId13" Type="http://schemas.openxmlformats.org/officeDocument/2006/relationships/tags" Target="../tags/tag104.xml"/><Relationship Id="rId12" Type="http://schemas.openxmlformats.org/officeDocument/2006/relationships/image" Target="../media/image61.jpeg"/><Relationship Id="rId11" Type="http://schemas.openxmlformats.org/officeDocument/2006/relationships/tags" Target="../tags/tag103.xml"/><Relationship Id="rId10" Type="http://schemas.openxmlformats.org/officeDocument/2006/relationships/image" Target="../media/image60.png"/><Relationship Id="rId1" Type="http://schemas.openxmlformats.org/officeDocument/2006/relationships/tags" Target="../tags/tag97.xml"/></Relationships>
</file>

<file path=ppt/slides/_rels/slide4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41.xml"/><Relationship Id="rId3" Type="http://schemas.openxmlformats.org/officeDocument/2006/relationships/slideLayout" Target="../slideLayouts/slideLayout24.xml"/><Relationship Id="rId2" Type="http://schemas.openxmlformats.org/officeDocument/2006/relationships/image" Target="../media/image62.jpeg"/><Relationship Id="rId1" Type="http://schemas.openxmlformats.org/officeDocument/2006/relationships/chart" Target="../charts/chart13.xml"/></Relationships>
</file>

<file path=ppt/slides/_rels/slide45.xml.rels><?xml version="1.0" encoding="UTF-8" standalone="yes"?>
<Relationships xmlns="http://schemas.openxmlformats.org/package/2006/relationships"><Relationship Id="rId9" Type="http://schemas.openxmlformats.org/officeDocument/2006/relationships/tags" Target="../tags/tag112.xml"/><Relationship Id="rId8" Type="http://schemas.openxmlformats.org/officeDocument/2006/relationships/tags" Target="../tags/tag111.xml"/><Relationship Id="rId7" Type="http://schemas.openxmlformats.org/officeDocument/2006/relationships/tags" Target="../tags/tag110.xml"/><Relationship Id="rId6" Type="http://schemas.openxmlformats.org/officeDocument/2006/relationships/tags" Target="../tags/tag109.xml"/><Relationship Id="rId5" Type="http://schemas.openxmlformats.org/officeDocument/2006/relationships/tags" Target="../tags/tag108.xml"/><Relationship Id="rId4" Type="http://schemas.openxmlformats.org/officeDocument/2006/relationships/tags" Target="../tags/tag107.xml"/><Relationship Id="rId3" Type="http://schemas.openxmlformats.org/officeDocument/2006/relationships/tags" Target="../tags/tag106.xml"/><Relationship Id="rId2" Type="http://schemas.openxmlformats.org/officeDocument/2006/relationships/tags" Target="../tags/tag105.xml"/><Relationship Id="rId15" Type="http://schemas.openxmlformats.org/officeDocument/2006/relationships/notesSlide" Target="../notesSlides/notesSlide42.xml"/><Relationship Id="rId14" Type="http://schemas.openxmlformats.org/officeDocument/2006/relationships/slideLayout" Target="../slideLayouts/slideLayout24.xml"/><Relationship Id="rId13" Type="http://schemas.openxmlformats.org/officeDocument/2006/relationships/tags" Target="../tags/tag116.xml"/><Relationship Id="rId12" Type="http://schemas.openxmlformats.org/officeDocument/2006/relationships/tags" Target="../tags/tag115.xml"/><Relationship Id="rId11" Type="http://schemas.openxmlformats.org/officeDocument/2006/relationships/tags" Target="../tags/tag114.xml"/><Relationship Id="rId10" Type="http://schemas.openxmlformats.org/officeDocument/2006/relationships/tags" Target="../tags/tag113.xml"/><Relationship Id="rId1" Type="http://schemas.openxmlformats.org/officeDocument/2006/relationships/chart" Target="../charts/chart1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63.jpe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5.xml"/><Relationship Id="rId7" Type="http://schemas.openxmlformats.org/officeDocument/2006/relationships/slideLayout" Target="../slideLayouts/slideLayout24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67.jpeg"/><Relationship Id="rId3" Type="http://schemas.openxmlformats.org/officeDocument/2006/relationships/image" Target="../media/image66.jpeg"/><Relationship Id="rId2" Type="http://schemas.openxmlformats.org/officeDocument/2006/relationships/image" Target="../media/image65.jpeg"/><Relationship Id="rId1" Type="http://schemas.openxmlformats.org/officeDocument/2006/relationships/image" Target="../media/image64.jpe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6.xml"/><Relationship Id="rId7" Type="http://schemas.openxmlformats.org/officeDocument/2006/relationships/slideLayout" Target="../slideLayouts/slideLayout24.xml"/><Relationship Id="rId6" Type="http://schemas.openxmlformats.org/officeDocument/2006/relationships/image" Target="../media/image75.jpeg"/><Relationship Id="rId5" Type="http://schemas.openxmlformats.org/officeDocument/2006/relationships/image" Target="../media/image74.jpeg"/><Relationship Id="rId4" Type="http://schemas.openxmlformats.org/officeDocument/2006/relationships/image" Target="../media/image73.jpeg"/><Relationship Id="rId3" Type="http://schemas.openxmlformats.org/officeDocument/2006/relationships/image" Target="../media/image72.jpeg"/><Relationship Id="rId2" Type="http://schemas.openxmlformats.org/officeDocument/2006/relationships/image" Target="../media/image71.jpeg"/><Relationship Id="rId1" Type="http://schemas.openxmlformats.org/officeDocument/2006/relationships/image" Target="../media/image70.jpe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7.xml"/><Relationship Id="rId3" Type="http://schemas.openxmlformats.org/officeDocument/2006/relationships/tags" Target="../tags/tag15.xml"/><Relationship Id="rId2" Type="http://schemas.openxmlformats.org/officeDocument/2006/relationships/image" Target="../media/image10.png"/><Relationship Id="rId1" Type="http://schemas.openxmlformats.org/officeDocument/2006/relationships/image" Target="../media/image9.jpeg"/></Relationships>
</file>

<file path=ppt/slides/_rels/slide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.xml"/><Relationship Id="rId8" Type="http://schemas.openxmlformats.org/officeDocument/2006/relationships/tags" Target="../tags/tag124.xml"/><Relationship Id="rId7" Type="http://schemas.openxmlformats.org/officeDocument/2006/relationships/tags" Target="../tags/tag123.xml"/><Relationship Id="rId6" Type="http://schemas.openxmlformats.org/officeDocument/2006/relationships/tags" Target="../tags/tag122.xml"/><Relationship Id="rId5" Type="http://schemas.openxmlformats.org/officeDocument/2006/relationships/tags" Target="../tags/tag121.xml"/><Relationship Id="rId4" Type="http://schemas.openxmlformats.org/officeDocument/2006/relationships/tags" Target="../tags/tag120.xml"/><Relationship Id="rId3" Type="http://schemas.openxmlformats.org/officeDocument/2006/relationships/tags" Target="../tags/tag119.xml"/><Relationship Id="rId2" Type="http://schemas.openxmlformats.org/officeDocument/2006/relationships/tags" Target="../tags/tag118.xml"/><Relationship Id="rId10" Type="http://schemas.openxmlformats.org/officeDocument/2006/relationships/notesSlide" Target="../notesSlides/notesSlide47.xml"/><Relationship Id="rId1" Type="http://schemas.openxmlformats.org/officeDocument/2006/relationships/tags" Target="../tags/tag11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24.xml"/><Relationship Id="rId1" Type="http://schemas.openxmlformats.org/officeDocument/2006/relationships/chart" Target="../charts/chart15.xml"/></Relationships>
</file>

<file path=ppt/slides/_rels/slide52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49.xml"/><Relationship Id="rId4" Type="http://schemas.openxmlformats.org/officeDocument/2006/relationships/slideLayout" Target="../slideLayouts/slideLayout24.xml"/><Relationship Id="rId3" Type="http://schemas.openxmlformats.org/officeDocument/2006/relationships/image" Target="../media/image79.png"/><Relationship Id="rId2" Type="http://schemas.openxmlformats.org/officeDocument/2006/relationships/image" Target="../media/image78.jpeg"/><Relationship Id="rId1" Type="http://schemas.openxmlformats.org/officeDocument/2006/relationships/image" Target="../media/image77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80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81.png"/></Relationships>
</file>

<file path=ppt/slides/_rels/slide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.xml"/><Relationship Id="rId8" Type="http://schemas.openxmlformats.org/officeDocument/2006/relationships/tags" Target="../tags/tag132.xml"/><Relationship Id="rId7" Type="http://schemas.openxmlformats.org/officeDocument/2006/relationships/tags" Target="../tags/tag131.xml"/><Relationship Id="rId6" Type="http://schemas.openxmlformats.org/officeDocument/2006/relationships/tags" Target="../tags/tag130.xml"/><Relationship Id="rId5" Type="http://schemas.openxmlformats.org/officeDocument/2006/relationships/tags" Target="../tags/tag129.xml"/><Relationship Id="rId4" Type="http://schemas.openxmlformats.org/officeDocument/2006/relationships/tags" Target="../tags/tag128.xml"/><Relationship Id="rId3" Type="http://schemas.openxmlformats.org/officeDocument/2006/relationships/tags" Target="../tags/tag127.xml"/><Relationship Id="rId2" Type="http://schemas.openxmlformats.org/officeDocument/2006/relationships/tags" Target="../tags/tag126.xml"/><Relationship Id="rId10" Type="http://schemas.openxmlformats.org/officeDocument/2006/relationships/notesSlide" Target="../notesSlides/notesSlide52.xml"/><Relationship Id="rId1" Type="http://schemas.openxmlformats.org/officeDocument/2006/relationships/tags" Target="../tags/tag125.xml"/></Relationships>
</file>

<file path=ppt/slides/_rels/slide5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53.xml"/><Relationship Id="rId3" Type="http://schemas.openxmlformats.org/officeDocument/2006/relationships/slideLayout" Target="../slideLayouts/slideLayout28.xml"/><Relationship Id="rId2" Type="http://schemas.openxmlformats.org/officeDocument/2006/relationships/image" Target="../media/image82.png"/><Relationship Id="rId1" Type="http://schemas.openxmlformats.org/officeDocument/2006/relationships/tags" Target="../tags/tag13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7.xml"/><Relationship Id="rId4" Type="http://schemas.openxmlformats.org/officeDocument/2006/relationships/slideLayout" Target="../slideLayouts/slideLayout24.xml"/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tags" Target="../tags/tag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31333"/>
            <a:ext cx="12192000" cy="4743450"/>
          </a:xfrm>
          <a:prstGeom prst="rect">
            <a:avLst/>
          </a:prstGeom>
        </p:spPr>
      </p:pic>
      <p:grpSp>
        <p:nvGrpSpPr>
          <p:cNvPr id="7" name="组合 6"/>
          <p:cNvGrpSpPr/>
          <p:nvPr/>
        </p:nvGrpSpPr>
        <p:grpSpPr>
          <a:xfrm>
            <a:off x="3276600" y="5685796"/>
            <a:ext cx="5452533" cy="461665"/>
            <a:chOff x="3276600" y="6075263"/>
            <a:chExt cx="5452533" cy="461665"/>
          </a:xfrm>
        </p:grpSpPr>
        <p:cxnSp>
          <p:nvCxnSpPr>
            <p:cNvPr id="8" name="直接连接符 7"/>
            <p:cNvCxnSpPr/>
            <p:nvPr/>
          </p:nvCxnSpPr>
          <p:spPr>
            <a:xfrm>
              <a:off x="3276600" y="6316133"/>
              <a:ext cx="12954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/>
            <p:cNvCxnSpPr/>
            <p:nvPr/>
          </p:nvCxnSpPr>
          <p:spPr>
            <a:xfrm>
              <a:off x="7433733" y="6316133"/>
              <a:ext cx="12954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文本框 9"/>
            <p:cNvSpPr txBox="1"/>
            <p:nvPr/>
          </p:nvSpPr>
          <p:spPr>
            <a:xfrm>
              <a:off x="4766735" y="6075263"/>
              <a:ext cx="258724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b="1" kern="3000" spc="700" dirty="0"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市发展改革委</a:t>
              </a:r>
              <a:endParaRPr lang="zh-CN" altLang="en-US" sz="2400" b="1" kern="3000" spc="700" dirty="0"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文本框 3"/>
          <p:cNvSpPr txBox="1"/>
          <p:nvPr/>
        </p:nvSpPr>
        <p:spPr>
          <a:xfrm>
            <a:off x="5116425" y="6079835"/>
            <a:ext cx="1635064" cy="328295"/>
          </a:xfrm>
          <a:prstGeom prst="rect">
            <a:avLst/>
          </a:prstGeom>
        </p:spPr>
        <p:txBody>
          <a:bodyPr vert="horz" wrap="non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1" i="0" u="none" strike="noStrike" kern="1200" cap="none" spc="0" normalizeH="0" baseline="-33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粗黑宋简体" panose="02000000000000000000" pitchFamily="2" charset="-122"/>
                <a:ea typeface="方正粗黑宋简体" panose="02000000000000000000" pitchFamily="2" charset="-122"/>
                <a:cs typeface="Arial" panose="020B0604020202020204"/>
              </a:rPr>
              <a:t>2025 </a:t>
            </a:r>
            <a:r>
              <a:rPr kumimoji="0" lang="zh-CN" altLang="en-US" sz="3200" b="1" i="0" u="none" strike="noStrike" kern="1200" cap="none" spc="0" normalizeH="0" baseline="-33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粗黑宋简体" panose="02000000000000000000" pitchFamily="2" charset="-122"/>
                <a:ea typeface="方正粗黑宋简体" panose="02000000000000000000" pitchFamily="2" charset="-122"/>
                <a:cs typeface="Arial" panose="020B0604020202020204"/>
              </a:rPr>
              <a:t>年 </a:t>
            </a:r>
            <a:r>
              <a:rPr kumimoji="0" lang="en-US" altLang="zh-CN" sz="3200" b="1" i="0" u="none" strike="noStrike" kern="1200" cap="none" spc="0" normalizeH="0" baseline="-33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粗黑宋简体" panose="02000000000000000000" pitchFamily="2" charset="-122"/>
                <a:ea typeface="方正粗黑宋简体" panose="02000000000000000000" pitchFamily="2" charset="-122"/>
                <a:cs typeface="Arial" panose="020B0604020202020204"/>
              </a:rPr>
              <a:t>4 </a:t>
            </a:r>
            <a:r>
              <a:rPr kumimoji="0" lang="zh-CN" altLang="en-US" sz="3200" b="1" i="0" u="none" strike="noStrike" kern="1200" cap="none" spc="0" normalizeH="0" baseline="-33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粗黑宋简体" panose="02000000000000000000" pitchFamily="2" charset="-122"/>
                <a:ea typeface="方正粗黑宋简体" panose="02000000000000000000" pitchFamily="2" charset="-122"/>
                <a:cs typeface="Arial" panose="020B0604020202020204"/>
              </a:rPr>
              <a:t>月</a:t>
            </a:r>
            <a:endParaRPr kumimoji="0" lang="zh-CN" altLang="en-US" sz="3200" b="1" i="0" u="none" strike="noStrike" kern="1200" cap="none" spc="0" normalizeH="0" baseline="-33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方正粗黑宋简体" panose="02000000000000000000" pitchFamily="2" charset="-122"/>
              <a:ea typeface="方正粗黑宋简体" panose="02000000000000000000" pitchFamily="2" charset="-122"/>
              <a:cs typeface="Arial" panose="020B0604020202020204"/>
            </a:endParaRPr>
          </a:p>
        </p:txBody>
      </p:sp>
      <p:sp>
        <p:nvSpPr>
          <p:cNvPr id="6" name="任意多边形: 形状 5"/>
          <p:cNvSpPr/>
          <p:nvPr/>
        </p:nvSpPr>
        <p:spPr>
          <a:xfrm>
            <a:off x="534205" y="2431906"/>
            <a:ext cx="11123590" cy="599174"/>
          </a:xfrm>
          <a:custGeom>
            <a:avLst/>
            <a:gdLst/>
            <a:ahLst/>
            <a:cxnLst/>
            <a:rect l="l" t="t" r="r" b="b"/>
            <a:pathLst>
              <a:path w="6320286" h="340443">
                <a:moveTo>
                  <a:pt x="6209738" y="226610"/>
                </a:moveTo>
                <a:cubicBezTo>
                  <a:pt x="6245549" y="231246"/>
                  <a:pt x="6271591" y="239682"/>
                  <a:pt x="6287867" y="251918"/>
                </a:cubicBezTo>
                <a:cubicBezTo>
                  <a:pt x="6304141" y="264154"/>
                  <a:pt x="6313046" y="276687"/>
                  <a:pt x="6314585" y="289518"/>
                </a:cubicBezTo>
                <a:cubicBezTo>
                  <a:pt x="6316123" y="302348"/>
                  <a:pt x="6312693" y="311974"/>
                  <a:pt x="6304298" y="318394"/>
                </a:cubicBezTo>
                <a:cubicBezTo>
                  <a:pt x="6295903" y="324815"/>
                  <a:pt x="6284939" y="324529"/>
                  <a:pt x="6271412" y="317535"/>
                </a:cubicBezTo>
                <a:cubicBezTo>
                  <a:pt x="6265597" y="301184"/>
                  <a:pt x="6256787" y="285164"/>
                  <a:pt x="6244981" y="269473"/>
                </a:cubicBezTo>
                <a:cubicBezTo>
                  <a:pt x="6233174" y="253783"/>
                  <a:pt x="6220487" y="240318"/>
                  <a:pt x="6206919" y="229077"/>
                </a:cubicBezTo>
                <a:close/>
                <a:moveTo>
                  <a:pt x="3672247" y="225530"/>
                </a:moveTo>
                <a:lnTo>
                  <a:pt x="3672247" y="267161"/>
                </a:lnTo>
                <a:lnTo>
                  <a:pt x="3714229" y="267161"/>
                </a:lnTo>
                <a:lnTo>
                  <a:pt x="3714229" y="225530"/>
                </a:lnTo>
                <a:close/>
                <a:moveTo>
                  <a:pt x="6077226" y="222381"/>
                </a:moveTo>
                <a:lnTo>
                  <a:pt x="6133967" y="255509"/>
                </a:lnTo>
                <a:cubicBezTo>
                  <a:pt x="6132997" y="257307"/>
                  <a:pt x="6131499" y="258644"/>
                  <a:pt x="6129473" y="259517"/>
                </a:cubicBezTo>
                <a:cubicBezTo>
                  <a:pt x="6127447" y="260391"/>
                  <a:pt x="6124363" y="260582"/>
                  <a:pt x="6120222" y="260090"/>
                </a:cubicBezTo>
                <a:cubicBezTo>
                  <a:pt x="6106793" y="273049"/>
                  <a:pt x="6090215" y="285457"/>
                  <a:pt x="6070486" y="297315"/>
                </a:cubicBezTo>
                <a:cubicBezTo>
                  <a:pt x="6050757" y="309173"/>
                  <a:pt x="6029157" y="318850"/>
                  <a:pt x="6005683" y="326346"/>
                </a:cubicBezTo>
                <a:lnTo>
                  <a:pt x="6003217" y="322822"/>
                </a:lnTo>
                <a:cubicBezTo>
                  <a:pt x="6013875" y="313600"/>
                  <a:pt x="6024003" y="303145"/>
                  <a:pt x="6033604" y="291456"/>
                </a:cubicBezTo>
                <a:cubicBezTo>
                  <a:pt x="6043204" y="279767"/>
                  <a:pt x="6051767" y="267902"/>
                  <a:pt x="6059292" y="255861"/>
                </a:cubicBezTo>
                <a:cubicBezTo>
                  <a:pt x="6066817" y="243820"/>
                  <a:pt x="6072795" y="232660"/>
                  <a:pt x="6077226" y="222381"/>
                </a:cubicBezTo>
                <a:close/>
                <a:moveTo>
                  <a:pt x="4451128" y="155067"/>
                </a:moveTo>
                <a:cubicBezTo>
                  <a:pt x="4454683" y="171602"/>
                  <a:pt x="4459473" y="186301"/>
                  <a:pt x="4465496" y="199164"/>
                </a:cubicBezTo>
                <a:cubicBezTo>
                  <a:pt x="4471519" y="212028"/>
                  <a:pt x="4478600" y="223289"/>
                  <a:pt x="4486739" y="232947"/>
                </a:cubicBezTo>
                <a:cubicBezTo>
                  <a:pt x="4490786" y="220225"/>
                  <a:pt x="4494150" y="207334"/>
                  <a:pt x="4496831" y="194272"/>
                </a:cubicBezTo>
                <a:cubicBezTo>
                  <a:pt x="4499511" y="181210"/>
                  <a:pt x="4501552" y="168142"/>
                  <a:pt x="4502953" y="155067"/>
                </a:cubicBezTo>
                <a:close/>
                <a:moveTo>
                  <a:pt x="3810778" y="153290"/>
                </a:moveTo>
                <a:lnTo>
                  <a:pt x="3857270" y="188527"/>
                </a:lnTo>
                <a:cubicBezTo>
                  <a:pt x="3856235" y="189983"/>
                  <a:pt x="3854604" y="191395"/>
                  <a:pt x="3852380" y="192763"/>
                </a:cubicBezTo>
                <a:cubicBezTo>
                  <a:pt x="3850155" y="194130"/>
                  <a:pt x="3847203" y="195189"/>
                  <a:pt x="3843525" y="195939"/>
                </a:cubicBezTo>
                <a:lnTo>
                  <a:pt x="3843525" y="286538"/>
                </a:lnTo>
                <a:cubicBezTo>
                  <a:pt x="3843760" y="296635"/>
                  <a:pt x="3842469" y="305283"/>
                  <a:pt x="3839651" y="312482"/>
                </a:cubicBezTo>
                <a:cubicBezTo>
                  <a:pt x="3836834" y="319682"/>
                  <a:pt x="3831081" y="325434"/>
                  <a:pt x="3822394" y="329738"/>
                </a:cubicBezTo>
                <a:cubicBezTo>
                  <a:pt x="3813706" y="334042"/>
                  <a:pt x="3800674" y="336898"/>
                  <a:pt x="3783298" y="338306"/>
                </a:cubicBezTo>
                <a:cubicBezTo>
                  <a:pt x="3782835" y="330758"/>
                  <a:pt x="3782086" y="324288"/>
                  <a:pt x="3781050" y="318896"/>
                </a:cubicBezTo>
                <a:cubicBezTo>
                  <a:pt x="3780014" y="313504"/>
                  <a:pt x="3778295" y="309059"/>
                  <a:pt x="3775892" y="305559"/>
                </a:cubicBezTo>
                <a:cubicBezTo>
                  <a:pt x="3773629" y="302200"/>
                  <a:pt x="3770485" y="299236"/>
                  <a:pt x="3766459" y="296668"/>
                </a:cubicBezTo>
                <a:cubicBezTo>
                  <a:pt x="3762434" y="294101"/>
                  <a:pt x="3756294" y="292018"/>
                  <a:pt x="3748040" y="290418"/>
                </a:cubicBezTo>
                <a:lnTo>
                  <a:pt x="3748040" y="289362"/>
                </a:lnTo>
                <a:cubicBezTo>
                  <a:pt x="3744082" y="290646"/>
                  <a:pt x="3739839" y="291775"/>
                  <a:pt x="3735309" y="292751"/>
                </a:cubicBezTo>
                <a:cubicBezTo>
                  <a:pt x="3730778" y="293727"/>
                  <a:pt x="3726447" y="294240"/>
                  <a:pt x="3722313" y="294292"/>
                </a:cubicBezTo>
                <a:lnTo>
                  <a:pt x="3714229" y="294292"/>
                </a:lnTo>
                <a:lnTo>
                  <a:pt x="3714229" y="276984"/>
                </a:lnTo>
                <a:lnTo>
                  <a:pt x="3672247" y="276984"/>
                </a:lnTo>
                <a:lnTo>
                  <a:pt x="3672247" y="286538"/>
                </a:lnTo>
                <a:cubicBezTo>
                  <a:pt x="3671770" y="288808"/>
                  <a:pt x="3667530" y="291583"/>
                  <a:pt x="3659528" y="294863"/>
                </a:cubicBezTo>
                <a:cubicBezTo>
                  <a:pt x="3651525" y="298143"/>
                  <a:pt x="3642620" y="299948"/>
                  <a:pt x="3632813" y="300278"/>
                </a:cubicBezTo>
                <a:lnTo>
                  <a:pt x="3626475" y="300278"/>
                </a:lnTo>
                <a:lnTo>
                  <a:pt x="3626475" y="197704"/>
                </a:lnTo>
                <a:lnTo>
                  <a:pt x="3673658" y="215707"/>
                </a:lnTo>
                <a:lnTo>
                  <a:pt x="3710702" y="215707"/>
                </a:lnTo>
                <a:lnTo>
                  <a:pt x="3731130" y="194175"/>
                </a:lnTo>
                <a:lnTo>
                  <a:pt x="3773410" y="225180"/>
                </a:lnTo>
                <a:cubicBezTo>
                  <a:pt x="3772373" y="226619"/>
                  <a:pt x="3770830" y="227971"/>
                  <a:pt x="3768778" y="229235"/>
                </a:cubicBezTo>
                <a:cubicBezTo>
                  <a:pt x="3766727" y="230499"/>
                  <a:pt x="3764036" y="231499"/>
                  <a:pt x="3760705" y="232234"/>
                </a:cubicBezTo>
                <a:lnTo>
                  <a:pt x="3760705" y="282646"/>
                </a:lnTo>
                <a:cubicBezTo>
                  <a:pt x="3760676" y="283029"/>
                  <a:pt x="3760118" y="283590"/>
                  <a:pt x="3759033" y="284327"/>
                </a:cubicBezTo>
                <a:cubicBezTo>
                  <a:pt x="3757947" y="285064"/>
                  <a:pt x="3756510" y="285801"/>
                  <a:pt x="3754720" y="286538"/>
                </a:cubicBezTo>
                <a:cubicBezTo>
                  <a:pt x="3759815" y="286907"/>
                  <a:pt x="3765487" y="287231"/>
                  <a:pt x="3771736" y="287511"/>
                </a:cubicBezTo>
                <a:cubicBezTo>
                  <a:pt x="3777984" y="287792"/>
                  <a:pt x="3782777" y="287939"/>
                  <a:pt x="3786115" y="287954"/>
                </a:cubicBezTo>
                <a:cubicBezTo>
                  <a:pt x="3788541" y="287932"/>
                  <a:pt x="3790218" y="287357"/>
                  <a:pt x="3791144" y="286229"/>
                </a:cubicBezTo>
                <a:cubicBezTo>
                  <a:pt x="3792070" y="285101"/>
                  <a:pt x="3792512" y="283553"/>
                  <a:pt x="3792468" y="281584"/>
                </a:cubicBezTo>
                <a:lnTo>
                  <a:pt x="3792468" y="187821"/>
                </a:lnTo>
                <a:lnTo>
                  <a:pt x="3596123" y="187821"/>
                </a:lnTo>
                <a:lnTo>
                  <a:pt x="3596123" y="321757"/>
                </a:lnTo>
                <a:cubicBezTo>
                  <a:pt x="3595646" y="324588"/>
                  <a:pt x="3591142" y="327904"/>
                  <a:pt x="3582610" y="331704"/>
                </a:cubicBezTo>
                <a:cubicBezTo>
                  <a:pt x="3574079" y="335504"/>
                  <a:pt x="3564381" y="337588"/>
                  <a:pt x="3553517" y="337954"/>
                </a:cubicBezTo>
                <a:lnTo>
                  <a:pt x="3546122" y="337954"/>
                </a:lnTo>
                <a:lnTo>
                  <a:pt x="3546122" y="157526"/>
                </a:lnTo>
                <a:lnTo>
                  <a:pt x="3600005" y="177997"/>
                </a:lnTo>
                <a:lnTo>
                  <a:pt x="3788938" y="177997"/>
                </a:lnTo>
                <a:close/>
                <a:moveTo>
                  <a:pt x="3983812" y="148019"/>
                </a:moveTo>
                <a:lnTo>
                  <a:pt x="4043725" y="168107"/>
                </a:lnTo>
                <a:cubicBezTo>
                  <a:pt x="4042895" y="170288"/>
                  <a:pt x="4041294" y="172006"/>
                  <a:pt x="4038923" y="173261"/>
                </a:cubicBezTo>
                <a:cubicBezTo>
                  <a:pt x="4036551" y="174517"/>
                  <a:pt x="4033101" y="174913"/>
                  <a:pt x="4028570" y="174451"/>
                </a:cubicBezTo>
                <a:cubicBezTo>
                  <a:pt x="4026544" y="181022"/>
                  <a:pt x="4023989" y="188585"/>
                  <a:pt x="4020905" y="197138"/>
                </a:cubicBezTo>
                <a:cubicBezTo>
                  <a:pt x="4017821" y="205692"/>
                  <a:pt x="4013680" y="214928"/>
                  <a:pt x="4008482" y="224848"/>
                </a:cubicBezTo>
                <a:cubicBezTo>
                  <a:pt x="4026145" y="241466"/>
                  <a:pt x="4036008" y="257138"/>
                  <a:pt x="4038073" y="271864"/>
                </a:cubicBezTo>
                <a:cubicBezTo>
                  <a:pt x="4040137" y="286589"/>
                  <a:pt x="4036974" y="297223"/>
                  <a:pt x="4028583" y="303765"/>
                </a:cubicBezTo>
                <a:cubicBezTo>
                  <a:pt x="4020193" y="310306"/>
                  <a:pt x="4009146" y="309610"/>
                  <a:pt x="3995442" y="301676"/>
                </a:cubicBezTo>
                <a:cubicBezTo>
                  <a:pt x="3993321" y="296015"/>
                  <a:pt x="3990868" y="290244"/>
                  <a:pt x="3988086" y="284363"/>
                </a:cubicBezTo>
                <a:cubicBezTo>
                  <a:pt x="3985303" y="278482"/>
                  <a:pt x="3982234" y="272623"/>
                  <a:pt x="3978878" y="266786"/>
                </a:cubicBezTo>
                <a:cubicBezTo>
                  <a:pt x="3968409" y="278644"/>
                  <a:pt x="3955163" y="290435"/>
                  <a:pt x="3939142" y="302161"/>
                </a:cubicBezTo>
                <a:cubicBezTo>
                  <a:pt x="3923122" y="313886"/>
                  <a:pt x="3903709" y="325237"/>
                  <a:pt x="3880904" y="336214"/>
                </a:cubicBezTo>
                <a:lnTo>
                  <a:pt x="3877732" y="331280"/>
                </a:lnTo>
                <a:cubicBezTo>
                  <a:pt x="3897520" y="314503"/>
                  <a:pt x="3913893" y="298013"/>
                  <a:pt x="3926851" y="281808"/>
                </a:cubicBezTo>
                <a:cubicBezTo>
                  <a:pt x="3939811" y="265604"/>
                  <a:pt x="3950104" y="249906"/>
                  <a:pt x="3957733" y="234716"/>
                </a:cubicBezTo>
                <a:cubicBezTo>
                  <a:pt x="3950457" y="224958"/>
                  <a:pt x="3942894" y="215574"/>
                  <a:pt x="3935045" y="206566"/>
                </a:cubicBezTo>
                <a:cubicBezTo>
                  <a:pt x="3927197" y="197557"/>
                  <a:pt x="3919370" y="189319"/>
                  <a:pt x="3911565" y="181852"/>
                </a:cubicBezTo>
                <a:lnTo>
                  <a:pt x="3914737" y="179385"/>
                </a:lnTo>
                <a:cubicBezTo>
                  <a:pt x="3926176" y="182395"/>
                  <a:pt x="3936690" y="185714"/>
                  <a:pt x="3946279" y="189341"/>
                </a:cubicBezTo>
                <a:cubicBezTo>
                  <a:pt x="3955868" y="192968"/>
                  <a:pt x="3964620" y="196815"/>
                  <a:pt x="3972535" y="200883"/>
                </a:cubicBezTo>
                <a:cubicBezTo>
                  <a:pt x="3975846" y="190817"/>
                  <a:pt x="3978386" y="181345"/>
                  <a:pt x="3980156" y="172468"/>
                </a:cubicBezTo>
                <a:cubicBezTo>
                  <a:pt x="3981925" y="163592"/>
                  <a:pt x="3983144" y="155442"/>
                  <a:pt x="3983812" y="148019"/>
                </a:cubicBezTo>
                <a:close/>
                <a:moveTo>
                  <a:pt x="1987325" y="143768"/>
                </a:moveTo>
                <a:lnTo>
                  <a:pt x="1987325" y="179759"/>
                </a:lnTo>
                <a:lnTo>
                  <a:pt x="2013052" y="179759"/>
                </a:lnTo>
                <a:lnTo>
                  <a:pt x="2031730" y="154354"/>
                </a:lnTo>
                <a:cubicBezTo>
                  <a:pt x="2029065" y="155059"/>
                  <a:pt x="2026378" y="155589"/>
                  <a:pt x="2023669" y="155942"/>
                </a:cubicBezTo>
                <a:cubicBezTo>
                  <a:pt x="2020959" y="156294"/>
                  <a:pt x="2018360" y="156471"/>
                  <a:pt x="2015871" y="156471"/>
                </a:cubicBezTo>
                <a:lnTo>
                  <a:pt x="2008118" y="156471"/>
                </a:lnTo>
                <a:lnTo>
                  <a:pt x="2008118" y="143768"/>
                </a:lnTo>
                <a:close/>
                <a:moveTo>
                  <a:pt x="4296744" y="120508"/>
                </a:moveTo>
                <a:lnTo>
                  <a:pt x="4296744" y="129326"/>
                </a:lnTo>
                <a:cubicBezTo>
                  <a:pt x="4296788" y="139421"/>
                  <a:pt x="4296700" y="150000"/>
                  <a:pt x="4296480" y="161063"/>
                </a:cubicBezTo>
                <a:cubicBezTo>
                  <a:pt x="4296260" y="172126"/>
                  <a:pt x="4295644" y="183409"/>
                  <a:pt x="4294631" y="194914"/>
                </a:cubicBezTo>
                <a:lnTo>
                  <a:pt x="4318286" y="194914"/>
                </a:lnTo>
                <a:lnTo>
                  <a:pt x="4318286" y="120508"/>
                </a:lnTo>
                <a:close/>
                <a:moveTo>
                  <a:pt x="511699" y="119450"/>
                </a:moveTo>
                <a:lnTo>
                  <a:pt x="511699" y="210773"/>
                </a:lnTo>
                <a:lnTo>
                  <a:pt x="535356" y="210773"/>
                </a:lnTo>
                <a:lnTo>
                  <a:pt x="535356" y="119450"/>
                </a:lnTo>
                <a:close/>
                <a:moveTo>
                  <a:pt x="82820" y="99384"/>
                </a:moveTo>
                <a:cubicBezTo>
                  <a:pt x="78018" y="118503"/>
                  <a:pt x="72908" y="137710"/>
                  <a:pt x="67490" y="157006"/>
                </a:cubicBezTo>
                <a:cubicBezTo>
                  <a:pt x="62071" y="176301"/>
                  <a:pt x="56608" y="194099"/>
                  <a:pt x="51102" y="210398"/>
                </a:cubicBezTo>
                <a:cubicBezTo>
                  <a:pt x="57776" y="212168"/>
                  <a:pt x="64076" y="214003"/>
                  <a:pt x="70001" y="215905"/>
                </a:cubicBezTo>
                <a:cubicBezTo>
                  <a:pt x="75926" y="217806"/>
                  <a:pt x="81609" y="219730"/>
                  <a:pt x="87049" y="221676"/>
                </a:cubicBezTo>
                <a:cubicBezTo>
                  <a:pt x="93664" y="202946"/>
                  <a:pt x="98760" y="183313"/>
                  <a:pt x="102336" y="162777"/>
                </a:cubicBezTo>
                <a:cubicBezTo>
                  <a:pt x="105911" y="142241"/>
                  <a:pt x="108452" y="121110"/>
                  <a:pt x="109957" y="99384"/>
                </a:cubicBezTo>
                <a:close/>
                <a:moveTo>
                  <a:pt x="1987325" y="98305"/>
                </a:moveTo>
                <a:lnTo>
                  <a:pt x="1987325" y="133944"/>
                </a:lnTo>
                <a:lnTo>
                  <a:pt x="2008118" y="133944"/>
                </a:lnTo>
                <a:lnTo>
                  <a:pt x="2008118" y="98305"/>
                </a:lnTo>
                <a:close/>
                <a:moveTo>
                  <a:pt x="1598953" y="97622"/>
                </a:moveTo>
                <a:lnTo>
                  <a:pt x="1656045" y="121939"/>
                </a:lnTo>
                <a:cubicBezTo>
                  <a:pt x="1655348" y="123753"/>
                  <a:pt x="1654011" y="125236"/>
                  <a:pt x="1652036" y="126389"/>
                </a:cubicBezTo>
                <a:cubicBezTo>
                  <a:pt x="1650061" y="127542"/>
                  <a:pt x="1647404" y="128056"/>
                  <a:pt x="1644063" y="127931"/>
                </a:cubicBezTo>
                <a:cubicBezTo>
                  <a:pt x="1636023" y="142145"/>
                  <a:pt x="1626111" y="157241"/>
                  <a:pt x="1614327" y="173217"/>
                </a:cubicBezTo>
                <a:cubicBezTo>
                  <a:pt x="1602543" y="189194"/>
                  <a:pt x="1590604" y="203232"/>
                  <a:pt x="1578512" y="215332"/>
                </a:cubicBezTo>
                <a:cubicBezTo>
                  <a:pt x="1586155" y="214796"/>
                  <a:pt x="1594657" y="214106"/>
                  <a:pt x="1604019" y="213262"/>
                </a:cubicBezTo>
                <a:cubicBezTo>
                  <a:pt x="1613380" y="212417"/>
                  <a:pt x="1623204" y="211463"/>
                  <a:pt x="1633490" y="210398"/>
                </a:cubicBezTo>
                <a:cubicBezTo>
                  <a:pt x="1631691" y="202586"/>
                  <a:pt x="1629650" y="194950"/>
                  <a:pt x="1627367" y="187491"/>
                </a:cubicBezTo>
                <a:cubicBezTo>
                  <a:pt x="1625083" y="180031"/>
                  <a:pt x="1622778" y="173100"/>
                  <a:pt x="1620450" y="166697"/>
                </a:cubicBezTo>
                <a:lnTo>
                  <a:pt x="1624327" y="165288"/>
                </a:lnTo>
                <a:cubicBezTo>
                  <a:pt x="1645223" y="176978"/>
                  <a:pt x="1659401" y="189148"/>
                  <a:pt x="1666860" y="201797"/>
                </a:cubicBezTo>
                <a:cubicBezTo>
                  <a:pt x="1674320" y="214446"/>
                  <a:pt x="1677088" y="225624"/>
                  <a:pt x="1675164" y="235332"/>
                </a:cubicBezTo>
                <a:cubicBezTo>
                  <a:pt x="1673241" y="245040"/>
                  <a:pt x="1668652" y="251329"/>
                  <a:pt x="1661398" y="254198"/>
                </a:cubicBezTo>
                <a:cubicBezTo>
                  <a:pt x="1654144" y="257067"/>
                  <a:pt x="1646251" y="254567"/>
                  <a:pt x="1637719" y="246698"/>
                </a:cubicBezTo>
                <a:cubicBezTo>
                  <a:pt x="1637719" y="239003"/>
                  <a:pt x="1637014" y="231133"/>
                  <a:pt x="1635605" y="223085"/>
                </a:cubicBezTo>
                <a:cubicBezTo>
                  <a:pt x="1628505" y="227718"/>
                  <a:pt x="1620414" y="232638"/>
                  <a:pt x="1611331" y="237843"/>
                </a:cubicBezTo>
                <a:cubicBezTo>
                  <a:pt x="1602249" y="243049"/>
                  <a:pt x="1592484" y="248232"/>
                  <a:pt x="1582036" y="253394"/>
                </a:cubicBezTo>
                <a:cubicBezTo>
                  <a:pt x="1580810" y="255670"/>
                  <a:pt x="1579473" y="257550"/>
                  <a:pt x="1578027" y="259033"/>
                </a:cubicBezTo>
                <a:cubicBezTo>
                  <a:pt x="1576581" y="260516"/>
                  <a:pt x="1574980" y="261691"/>
                  <a:pt x="1573226" y="262557"/>
                </a:cubicBezTo>
                <a:lnTo>
                  <a:pt x="1551375" y="214627"/>
                </a:lnTo>
                <a:cubicBezTo>
                  <a:pt x="1551647" y="214583"/>
                  <a:pt x="1553130" y="214055"/>
                  <a:pt x="1555824" y="213041"/>
                </a:cubicBezTo>
                <a:cubicBezTo>
                  <a:pt x="1558519" y="212028"/>
                  <a:pt x="1560795" y="210795"/>
                  <a:pt x="1562653" y="209341"/>
                </a:cubicBezTo>
                <a:cubicBezTo>
                  <a:pt x="1567356" y="202577"/>
                  <a:pt x="1572242" y="192531"/>
                  <a:pt x="1577311" y="179202"/>
                </a:cubicBezTo>
                <a:cubicBezTo>
                  <a:pt x="1582380" y="165873"/>
                  <a:pt x="1586901" y="151780"/>
                  <a:pt x="1590873" y="136924"/>
                </a:cubicBezTo>
                <a:cubicBezTo>
                  <a:pt x="1594845" y="122068"/>
                  <a:pt x="1597538" y="108967"/>
                  <a:pt x="1598953" y="97622"/>
                </a:cubicBezTo>
                <a:close/>
                <a:moveTo>
                  <a:pt x="3651476" y="96895"/>
                </a:moveTo>
                <a:lnTo>
                  <a:pt x="3651476" y="138525"/>
                </a:lnTo>
                <a:lnTo>
                  <a:pt x="3737115" y="138525"/>
                </a:lnTo>
                <a:lnTo>
                  <a:pt x="3737115" y="96895"/>
                </a:lnTo>
                <a:close/>
                <a:moveTo>
                  <a:pt x="4113152" y="95508"/>
                </a:moveTo>
                <a:cubicBezTo>
                  <a:pt x="4108218" y="108195"/>
                  <a:pt x="4102932" y="120177"/>
                  <a:pt x="4097293" y="131455"/>
                </a:cubicBezTo>
                <a:cubicBezTo>
                  <a:pt x="4099929" y="143628"/>
                  <a:pt x="4103116" y="155229"/>
                  <a:pt x="4106853" y="166257"/>
                </a:cubicBezTo>
                <a:cubicBezTo>
                  <a:pt x="4110590" y="177285"/>
                  <a:pt x="4114922" y="187652"/>
                  <a:pt x="4119849" y="197358"/>
                </a:cubicBezTo>
                <a:cubicBezTo>
                  <a:pt x="4125274" y="181308"/>
                  <a:pt x="4129489" y="164774"/>
                  <a:pt x="4132492" y="147755"/>
                </a:cubicBezTo>
                <a:cubicBezTo>
                  <a:pt x="4135495" y="130735"/>
                  <a:pt x="4137506" y="113320"/>
                  <a:pt x="4138527" y="95508"/>
                </a:cubicBezTo>
                <a:close/>
                <a:moveTo>
                  <a:pt x="3977116" y="90926"/>
                </a:moveTo>
                <a:cubicBezTo>
                  <a:pt x="4005260" y="91960"/>
                  <a:pt x="4025603" y="96742"/>
                  <a:pt x="4038146" y="105271"/>
                </a:cubicBezTo>
                <a:cubicBezTo>
                  <a:pt x="4050690" y="113800"/>
                  <a:pt x="4057321" y="123042"/>
                  <a:pt x="4058042" y="132997"/>
                </a:cubicBezTo>
                <a:cubicBezTo>
                  <a:pt x="4058762" y="142952"/>
                  <a:pt x="4055460" y="150586"/>
                  <a:pt x="4048135" y="155899"/>
                </a:cubicBezTo>
                <a:cubicBezTo>
                  <a:pt x="4040811" y="161212"/>
                  <a:pt x="4031352" y="161170"/>
                  <a:pt x="4019760" y="155772"/>
                </a:cubicBezTo>
                <a:cubicBezTo>
                  <a:pt x="4015567" y="144238"/>
                  <a:pt x="4009238" y="132857"/>
                  <a:pt x="4000773" y="121631"/>
                </a:cubicBezTo>
                <a:cubicBezTo>
                  <a:pt x="3992307" y="110405"/>
                  <a:pt x="3983599" y="100875"/>
                  <a:pt x="3974649" y="93041"/>
                </a:cubicBezTo>
                <a:close/>
                <a:moveTo>
                  <a:pt x="3927424" y="87402"/>
                </a:moveTo>
                <a:lnTo>
                  <a:pt x="3983812" y="110662"/>
                </a:lnTo>
                <a:cubicBezTo>
                  <a:pt x="3982924" y="112828"/>
                  <a:pt x="3981264" y="114487"/>
                  <a:pt x="3978834" y="115640"/>
                </a:cubicBezTo>
                <a:cubicBezTo>
                  <a:pt x="3976404" y="116793"/>
                  <a:pt x="3973247" y="117130"/>
                  <a:pt x="3969363" y="116653"/>
                </a:cubicBezTo>
                <a:cubicBezTo>
                  <a:pt x="3957454" y="134722"/>
                  <a:pt x="3943915" y="149774"/>
                  <a:pt x="3928746" y="161808"/>
                </a:cubicBezTo>
                <a:cubicBezTo>
                  <a:pt x="3913577" y="173841"/>
                  <a:pt x="3897395" y="183342"/>
                  <a:pt x="3880199" y="190310"/>
                </a:cubicBezTo>
                <a:lnTo>
                  <a:pt x="3876675" y="187138"/>
                </a:lnTo>
                <a:cubicBezTo>
                  <a:pt x="3886918" y="175427"/>
                  <a:pt x="3896565" y="160875"/>
                  <a:pt x="3905618" y="143481"/>
                </a:cubicBezTo>
                <a:cubicBezTo>
                  <a:pt x="3914671" y="126088"/>
                  <a:pt x="3921940" y="107395"/>
                  <a:pt x="3927424" y="87402"/>
                </a:cubicBezTo>
                <a:close/>
                <a:moveTo>
                  <a:pt x="552960" y="85992"/>
                </a:moveTo>
                <a:lnTo>
                  <a:pt x="596663" y="119803"/>
                </a:lnTo>
                <a:cubicBezTo>
                  <a:pt x="595611" y="121264"/>
                  <a:pt x="593831" y="122748"/>
                  <a:pt x="591322" y="124254"/>
                </a:cubicBezTo>
                <a:cubicBezTo>
                  <a:pt x="588814" y="125760"/>
                  <a:pt x="585533" y="126979"/>
                  <a:pt x="581479" y="127912"/>
                </a:cubicBezTo>
                <a:lnTo>
                  <a:pt x="581479" y="233646"/>
                </a:lnTo>
                <a:cubicBezTo>
                  <a:pt x="580716" y="235394"/>
                  <a:pt x="576257" y="237804"/>
                  <a:pt x="568100" y="240876"/>
                </a:cubicBezTo>
                <a:cubicBezTo>
                  <a:pt x="559943" y="243947"/>
                  <a:pt x="551610" y="245651"/>
                  <a:pt x="543102" y="245989"/>
                </a:cubicBezTo>
                <a:lnTo>
                  <a:pt x="535356" y="245989"/>
                </a:lnTo>
                <a:lnTo>
                  <a:pt x="535356" y="220596"/>
                </a:lnTo>
                <a:lnTo>
                  <a:pt x="511699" y="220596"/>
                </a:lnTo>
                <a:lnTo>
                  <a:pt x="511699" y="238230"/>
                </a:lnTo>
                <a:cubicBezTo>
                  <a:pt x="511289" y="240684"/>
                  <a:pt x="507269" y="243623"/>
                  <a:pt x="499641" y="247047"/>
                </a:cubicBezTo>
                <a:cubicBezTo>
                  <a:pt x="492012" y="250471"/>
                  <a:pt x="483240" y="252352"/>
                  <a:pt x="473322" y="252690"/>
                </a:cubicBezTo>
                <a:lnTo>
                  <a:pt x="466633" y="252690"/>
                </a:lnTo>
                <a:lnTo>
                  <a:pt x="466633" y="91283"/>
                </a:lnTo>
                <a:lnTo>
                  <a:pt x="513112" y="109627"/>
                </a:lnTo>
                <a:lnTo>
                  <a:pt x="531472" y="109627"/>
                </a:lnTo>
                <a:close/>
                <a:moveTo>
                  <a:pt x="1277189" y="85287"/>
                </a:moveTo>
                <a:cubicBezTo>
                  <a:pt x="1277049" y="102005"/>
                  <a:pt x="1276799" y="117732"/>
                  <a:pt x="1276439" y="132468"/>
                </a:cubicBezTo>
                <a:cubicBezTo>
                  <a:pt x="1276080" y="147204"/>
                  <a:pt x="1275390" y="161081"/>
                  <a:pt x="1274369" y="174098"/>
                </a:cubicBezTo>
                <a:lnTo>
                  <a:pt x="1308202" y="174098"/>
                </a:lnTo>
                <a:lnTo>
                  <a:pt x="1308202" y="85287"/>
                </a:lnTo>
                <a:close/>
                <a:moveTo>
                  <a:pt x="4958267" y="74715"/>
                </a:moveTo>
                <a:cubicBezTo>
                  <a:pt x="4986637" y="98246"/>
                  <a:pt x="5006770" y="121514"/>
                  <a:pt x="5018664" y="144517"/>
                </a:cubicBezTo>
                <a:cubicBezTo>
                  <a:pt x="5030558" y="167520"/>
                  <a:pt x="5036330" y="187571"/>
                  <a:pt x="5035977" y="204671"/>
                </a:cubicBezTo>
                <a:cubicBezTo>
                  <a:pt x="5035624" y="221771"/>
                  <a:pt x="5031264" y="233232"/>
                  <a:pt x="5022893" y="239055"/>
                </a:cubicBezTo>
                <a:cubicBezTo>
                  <a:pt x="5014523" y="244877"/>
                  <a:pt x="5004259" y="242373"/>
                  <a:pt x="4992100" y="231544"/>
                </a:cubicBezTo>
                <a:cubicBezTo>
                  <a:pt x="4990675" y="206096"/>
                  <a:pt x="4986212" y="179811"/>
                  <a:pt x="4978708" y="152689"/>
                </a:cubicBezTo>
                <a:cubicBezTo>
                  <a:pt x="4971204" y="125567"/>
                  <a:pt x="4962864" y="100163"/>
                  <a:pt x="4953686" y="76477"/>
                </a:cubicBezTo>
                <a:close/>
                <a:moveTo>
                  <a:pt x="942737" y="73305"/>
                </a:moveTo>
                <a:lnTo>
                  <a:pt x="942737" y="275949"/>
                </a:lnTo>
                <a:lnTo>
                  <a:pt x="974103" y="275949"/>
                </a:lnTo>
                <a:lnTo>
                  <a:pt x="974103" y="73305"/>
                </a:lnTo>
                <a:close/>
                <a:moveTo>
                  <a:pt x="225905" y="72952"/>
                </a:moveTo>
                <a:lnTo>
                  <a:pt x="225905" y="263614"/>
                </a:lnTo>
                <a:lnTo>
                  <a:pt x="269253" y="263614"/>
                </a:lnTo>
                <a:lnTo>
                  <a:pt x="269253" y="72952"/>
                </a:lnTo>
                <a:close/>
                <a:moveTo>
                  <a:pt x="1084059" y="71190"/>
                </a:moveTo>
                <a:lnTo>
                  <a:pt x="1088993" y="71190"/>
                </a:lnTo>
                <a:cubicBezTo>
                  <a:pt x="1097268" y="91396"/>
                  <a:pt x="1101512" y="108959"/>
                  <a:pt x="1101725" y="123878"/>
                </a:cubicBezTo>
                <a:cubicBezTo>
                  <a:pt x="1101938" y="138797"/>
                  <a:pt x="1099221" y="150368"/>
                  <a:pt x="1093575" y="158592"/>
                </a:cubicBezTo>
                <a:cubicBezTo>
                  <a:pt x="1089045" y="164598"/>
                  <a:pt x="1083127" y="167564"/>
                  <a:pt x="1075822" y="167490"/>
                </a:cubicBezTo>
                <a:cubicBezTo>
                  <a:pt x="1068516" y="167417"/>
                  <a:pt x="1062687" y="164216"/>
                  <a:pt x="1058333" y="157887"/>
                </a:cubicBezTo>
                <a:cubicBezTo>
                  <a:pt x="1055293" y="152160"/>
                  <a:pt x="1054676" y="146609"/>
                  <a:pt x="1056482" y="141235"/>
                </a:cubicBezTo>
                <a:cubicBezTo>
                  <a:pt x="1058289" y="135860"/>
                  <a:pt x="1061725" y="131191"/>
                  <a:pt x="1066791" y="127226"/>
                </a:cubicBezTo>
                <a:cubicBezTo>
                  <a:pt x="1071343" y="121917"/>
                  <a:pt x="1075543" y="114032"/>
                  <a:pt x="1079390" y="103569"/>
                </a:cubicBezTo>
                <a:cubicBezTo>
                  <a:pt x="1083237" y="93107"/>
                  <a:pt x="1084794" y="82314"/>
                  <a:pt x="1084059" y="71190"/>
                </a:cubicBezTo>
                <a:close/>
                <a:moveTo>
                  <a:pt x="5324789" y="68349"/>
                </a:moveTo>
                <a:cubicBezTo>
                  <a:pt x="5343150" y="76266"/>
                  <a:pt x="5355376" y="84922"/>
                  <a:pt x="5361468" y="94315"/>
                </a:cubicBezTo>
                <a:cubicBezTo>
                  <a:pt x="5367559" y="103708"/>
                  <a:pt x="5369421" y="112181"/>
                  <a:pt x="5367054" y="119733"/>
                </a:cubicBezTo>
                <a:cubicBezTo>
                  <a:pt x="5364687" y="127284"/>
                  <a:pt x="5359997" y="132256"/>
                  <a:pt x="5352983" y="134649"/>
                </a:cubicBezTo>
                <a:lnTo>
                  <a:pt x="5385759" y="134649"/>
                </a:lnTo>
                <a:cubicBezTo>
                  <a:pt x="5388593" y="124326"/>
                  <a:pt x="5391118" y="113232"/>
                  <a:pt x="5393336" y="101366"/>
                </a:cubicBezTo>
                <a:cubicBezTo>
                  <a:pt x="5395554" y="89501"/>
                  <a:pt x="5397374" y="78495"/>
                  <a:pt x="5398799" y="68349"/>
                </a:cubicBezTo>
                <a:close/>
                <a:moveTo>
                  <a:pt x="3755441" y="62716"/>
                </a:moveTo>
                <a:lnTo>
                  <a:pt x="3801975" y="97601"/>
                </a:lnTo>
                <a:cubicBezTo>
                  <a:pt x="3800941" y="98902"/>
                  <a:pt x="3799311" y="100269"/>
                  <a:pt x="3797086" y="101702"/>
                </a:cubicBezTo>
                <a:cubicBezTo>
                  <a:pt x="3794860" y="103136"/>
                  <a:pt x="3791904" y="104238"/>
                  <a:pt x="3788216" y="105010"/>
                </a:cubicBezTo>
                <a:lnTo>
                  <a:pt x="3788216" y="155761"/>
                </a:lnTo>
                <a:cubicBezTo>
                  <a:pt x="3787877" y="156661"/>
                  <a:pt x="3785345" y="157881"/>
                  <a:pt x="3780620" y="159421"/>
                </a:cubicBezTo>
                <a:cubicBezTo>
                  <a:pt x="3775895" y="160962"/>
                  <a:pt x="3770308" y="162365"/>
                  <a:pt x="3763860" y="163631"/>
                </a:cubicBezTo>
                <a:cubicBezTo>
                  <a:pt x="3757412" y="164896"/>
                  <a:pt x="3751434" y="165568"/>
                  <a:pt x="3745925" y="165644"/>
                </a:cubicBezTo>
                <a:lnTo>
                  <a:pt x="3737115" y="165644"/>
                </a:lnTo>
                <a:lnTo>
                  <a:pt x="3737115" y="148349"/>
                </a:lnTo>
                <a:lnTo>
                  <a:pt x="3651476" y="148349"/>
                </a:lnTo>
                <a:lnTo>
                  <a:pt x="3651476" y="155408"/>
                </a:lnTo>
                <a:cubicBezTo>
                  <a:pt x="3650969" y="157724"/>
                  <a:pt x="3646343" y="160680"/>
                  <a:pt x="3637599" y="164276"/>
                </a:cubicBezTo>
                <a:cubicBezTo>
                  <a:pt x="3628854" y="167872"/>
                  <a:pt x="3619030" y="169857"/>
                  <a:pt x="3608127" y="170232"/>
                </a:cubicBezTo>
                <a:lnTo>
                  <a:pt x="3601431" y="170232"/>
                </a:lnTo>
                <a:lnTo>
                  <a:pt x="3601431" y="67304"/>
                </a:lnTo>
                <a:lnTo>
                  <a:pt x="3653590" y="87071"/>
                </a:lnTo>
                <a:lnTo>
                  <a:pt x="3733591" y="87071"/>
                </a:lnTo>
                <a:close/>
                <a:moveTo>
                  <a:pt x="4718266" y="56388"/>
                </a:moveTo>
                <a:cubicBezTo>
                  <a:pt x="4713685" y="61616"/>
                  <a:pt x="4708751" y="66668"/>
                  <a:pt x="4703464" y="71543"/>
                </a:cubicBezTo>
                <a:cubicBezTo>
                  <a:pt x="4710711" y="77886"/>
                  <a:pt x="4718773" y="83613"/>
                  <a:pt x="4727650" y="88723"/>
                </a:cubicBezTo>
                <a:cubicBezTo>
                  <a:pt x="4736526" y="93834"/>
                  <a:pt x="4746086" y="98327"/>
                  <a:pt x="4756328" y="102204"/>
                </a:cubicBezTo>
                <a:cubicBezTo>
                  <a:pt x="4773656" y="88518"/>
                  <a:pt x="4787987" y="73246"/>
                  <a:pt x="4799324" y="56388"/>
                </a:cubicBezTo>
                <a:close/>
                <a:moveTo>
                  <a:pt x="3337817" y="54252"/>
                </a:moveTo>
                <a:cubicBezTo>
                  <a:pt x="3324029" y="54597"/>
                  <a:pt x="3310284" y="54788"/>
                  <a:pt x="3296584" y="54825"/>
                </a:cubicBezTo>
                <a:cubicBezTo>
                  <a:pt x="3282883" y="54862"/>
                  <a:pt x="3269491" y="54788"/>
                  <a:pt x="3256407" y="54604"/>
                </a:cubicBezTo>
                <a:lnTo>
                  <a:pt x="3256407" y="95177"/>
                </a:lnTo>
                <a:lnTo>
                  <a:pt x="3337112" y="95177"/>
                </a:lnTo>
                <a:cubicBezTo>
                  <a:pt x="3337296" y="88092"/>
                  <a:pt x="3337458" y="81094"/>
                  <a:pt x="3337597" y="74185"/>
                </a:cubicBezTo>
                <a:cubicBezTo>
                  <a:pt x="3337736" y="67276"/>
                  <a:pt x="3337810" y="60632"/>
                  <a:pt x="3337817" y="54252"/>
                </a:cubicBezTo>
                <a:close/>
                <a:moveTo>
                  <a:pt x="1987325" y="53547"/>
                </a:moveTo>
                <a:lnTo>
                  <a:pt x="1987325" y="88481"/>
                </a:lnTo>
                <a:lnTo>
                  <a:pt x="2008118" y="88481"/>
                </a:lnTo>
                <a:lnTo>
                  <a:pt x="2008118" y="53547"/>
                </a:lnTo>
                <a:close/>
                <a:moveTo>
                  <a:pt x="2274199" y="51807"/>
                </a:moveTo>
                <a:cubicBezTo>
                  <a:pt x="2264977" y="54274"/>
                  <a:pt x="2254522" y="56741"/>
                  <a:pt x="2242833" y="59208"/>
                </a:cubicBezTo>
                <a:lnTo>
                  <a:pt x="2242833" y="118063"/>
                </a:lnTo>
                <a:lnTo>
                  <a:pt x="2297106" y="118063"/>
                </a:lnTo>
                <a:cubicBezTo>
                  <a:pt x="2296057" y="107828"/>
                  <a:pt x="2295249" y="97373"/>
                  <a:pt x="2294684" y="86697"/>
                </a:cubicBezTo>
                <a:cubicBezTo>
                  <a:pt x="2294118" y="76021"/>
                  <a:pt x="2293751" y="65214"/>
                  <a:pt x="2293582" y="54274"/>
                </a:cubicBezTo>
                <a:cubicBezTo>
                  <a:pt x="2288707" y="55390"/>
                  <a:pt x="2282246" y="54568"/>
                  <a:pt x="2274199" y="51807"/>
                </a:cubicBezTo>
                <a:close/>
                <a:moveTo>
                  <a:pt x="4296744" y="37688"/>
                </a:moveTo>
                <a:lnTo>
                  <a:pt x="4296744" y="110684"/>
                </a:lnTo>
                <a:lnTo>
                  <a:pt x="4318286" y="110684"/>
                </a:lnTo>
                <a:lnTo>
                  <a:pt x="4318286" y="37688"/>
                </a:lnTo>
                <a:close/>
                <a:moveTo>
                  <a:pt x="994191" y="37357"/>
                </a:moveTo>
                <a:lnTo>
                  <a:pt x="1039654" y="73657"/>
                </a:lnTo>
                <a:cubicBezTo>
                  <a:pt x="1038442" y="75258"/>
                  <a:pt x="1036724" y="76726"/>
                  <a:pt x="1034500" y="78063"/>
                </a:cubicBezTo>
                <a:cubicBezTo>
                  <a:pt x="1032275" y="79399"/>
                  <a:pt x="1029412" y="80515"/>
                  <a:pt x="1025909" y="81411"/>
                </a:cubicBezTo>
                <a:lnTo>
                  <a:pt x="1025909" y="306610"/>
                </a:lnTo>
                <a:cubicBezTo>
                  <a:pt x="1025006" y="309195"/>
                  <a:pt x="1020116" y="312660"/>
                  <a:pt x="1011240" y="317007"/>
                </a:cubicBezTo>
                <a:cubicBezTo>
                  <a:pt x="1002363" y="321353"/>
                  <a:pt x="992803" y="323762"/>
                  <a:pt x="982561" y="324231"/>
                </a:cubicBezTo>
                <a:lnTo>
                  <a:pt x="974103" y="324231"/>
                </a:lnTo>
                <a:lnTo>
                  <a:pt x="974103" y="285817"/>
                </a:lnTo>
                <a:lnTo>
                  <a:pt x="942737" y="285817"/>
                </a:lnTo>
                <a:lnTo>
                  <a:pt x="942737" y="314011"/>
                </a:lnTo>
                <a:cubicBezTo>
                  <a:pt x="942385" y="317366"/>
                  <a:pt x="938244" y="321052"/>
                  <a:pt x="930314" y="325068"/>
                </a:cubicBezTo>
                <a:cubicBezTo>
                  <a:pt x="922385" y="329085"/>
                  <a:pt x="912781" y="331273"/>
                  <a:pt x="901503" y="331632"/>
                </a:cubicBezTo>
                <a:lnTo>
                  <a:pt x="893398" y="331632"/>
                </a:lnTo>
                <a:lnTo>
                  <a:pt x="893398" y="42644"/>
                </a:lnTo>
                <a:lnTo>
                  <a:pt x="944147" y="63437"/>
                </a:lnTo>
                <a:lnTo>
                  <a:pt x="970579" y="63437"/>
                </a:lnTo>
                <a:close/>
                <a:moveTo>
                  <a:pt x="289341" y="37357"/>
                </a:moveTo>
                <a:lnTo>
                  <a:pt x="334804" y="73305"/>
                </a:lnTo>
                <a:cubicBezTo>
                  <a:pt x="333592" y="74905"/>
                  <a:pt x="331874" y="76374"/>
                  <a:pt x="329650" y="77710"/>
                </a:cubicBezTo>
                <a:cubicBezTo>
                  <a:pt x="327425" y="79046"/>
                  <a:pt x="324562" y="80162"/>
                  <a:pt x="321059" y="81058"/>
                </a:cubicBezTo>
                <a:lnTo>
                  <a:pt x="321059" y="297800"/>
                </a:lnTo>
                <a:cubicBezTo>
                  <a:pt x="320156" y="300215"/>
                  <a:pt x="315267" y="303578"/>
                  <a:pt x="306390" y="307888"/>
                </a:cubicBezTo>
                <a:cubicBezTo>
                  <a:pt x="297513" y="312198"/>
                  <a:pt x="287953" y="314591"/>
                  <a:pt x="277711" y="315068"/>
                </a:cubicBezTo>
                <a:lnTo>
                  <a:pt x="269253" y="315068"/>
                </a:lnTo>
                <a:lnTo>
                  <a:pt x="269253" y="273482"/>
                </a:lnTo>
                <a:lnTo>
                  <a:pt x="225905" y="273482"/>
                </a:lnTo>
                <a:lnTo>
                  <a:pt x="225905" y="308020"/>
                </a:lnTo>
                <a:cubicBezTo>
                  <a:pt x="225552" y="311375"/>
                  <a:pt x="221411" y="315061"/>
                  <a:pt x="213482" y="319077"/>
                </a:cubicBezTo>
                <a:cubicBezTo>
                  <a:pt x="205552" y="323093"/>
                  <a:pt x="195949" y="325281"/>
                  <a:pt x="184671" y="325641"/>
                </a:cubicBezTo>
                <a:lnTo>
                  <a:pt x="176565" y="325641"/>
                </a:lnTo>
                <a:lnTo>
                  <a:pt x="176565" y="42291"/>
                </a:lnTo>
                <a:lnTo>
                  <a:pt x="227314" y="63085"/>
                </a:lnTo>
                <a:lnTo>
                  <a:pt x="265729" y="63085"/>
                </a:lnTo>
                <a:close/>
                <a:moveTo>
                  <a:pt x="2754906" y="28547"/>
                </a:moveTo>
                <a:cubicBezTo>
                  <a:pt x="2755176" y="28738"/>
                  <a:pt x="2758122" y="30979"/>
                  <a:pt x="2763743" y="35269"/>
                </a:cubicBezTo>
                <a:cubicBezTo>
                  <a:pt x="2769365" y="39559"/>
                  <a:pt x="2776043" y="44750"/>
                  <a:pt x="2783779" y="50841"/>
                </a:cubicBezTo>
                <a:cubicBezTo>
                  <a:pt x="2791515" y="56932"/>
                  <a:pt x="2798690" y="62776"/>
                  <a:pt x="2805303" y="68371"/>
                </a:cubicBezTo>
                <a:cubicBezTo>
                  <a:pt x="2804745" y="70302"/>
                  <a:pt x="2803570" y="71726"/>
                  <a:pt x="2801779" y="72644"/>
                </a:cubicBezTo>
                <a:cubicBezTo>
                  <a:pt x="2799987" y="73562"/>
                  <a:pt x="2797755" y="74017"/>
                  <a:pt x="2795083" y="74010"/>
                </a:cubicBezTo>
                <a:lnTo>
                  <a:pt x="2662923" y="74010"/>
                </a:lnTo>
                <a:lnTo>
                  <a:pt x="2662923" y="120530"/>
                </a:lnTo>
                <a:lnTo>
                  <a:pt x="2705214" y="120530"/>
                </a:lnTo>
                <a:lnTo>
                  <a:pt x="2727417" y="95508"/>
                </a:lnTo>
                <a:lnTo>
                  <a:pt x="2774642" y="131103"/>
                </a:lnTo>
                <a:cubicBezTo>
                  <a:pt x="2773438" y="132556"/>
                  <a:pt x="2771705" y="133966"/>
                  <a:pt x="2769444" y="135332"/>
                </a:cubicBezTo>
                <a:cubicBezTo>
                  <a:pt x="2767182" y="136697"/>
                  <a:pt x="2764216" y="137755"/>
                  <a:pt x="2760545" y="138503"/>
                </a:cubicBezTo>
                <a:lnTo>
                  <a:pt x="2760545" y="238592"/>
                </a:lnTo>
                <a:cubicBezTo>
                  <a:pt x="2760785" y="249163"/>
                  <a:pt x="2759523" y="258213"/>
                  <a:pt x="2756760" y="265742"/>
                </a:cubicBezTo>
                <a:cubicBezTo>
                  <a:pt x="2753997" y="273271"/>
                  <a:pt x="2748297" y="279293"/>
                  <a:pt x="2739661" y="283807"/>
                </a:cubicBezTo>
                <a:cubicBezTo>
                  <a:pt x="2731024" y="288321"/>
                  <a:pt x="2718015" y="291341"/>
                  <a:pt x="2700633" y="292866"/>
                </a:cubicBezTo>
                <a:cubicBezTo>
                  <a:pt x="2700332" y="284782"/>
                  <a:pt x="2699700" y="277866"/>
                  <a:pt x="2698739" y="272117"/>
                </a:cubicBezTo>
                <a:cubicBezTo>
                  <a:pt x="2697777" y="266368"/>
                  <a:pt x="2696176" y="261654"/>
                  <a:pt x="2693937" y="257976"/>
                </a:cubicBezTo>
                <a:cubicBezTo>
                  <a:pt x="2691852" y="254407"/>
                  <a:pt x="2688974" y="251235"/>
                  <a:pt x="2685302" y="248460"/>
                </a:cubicBezTo>
                <a:cubicBezTo>
                  <a:pt x="2681631" y="245685"/>
                  <a:pt x="2675934" y="243570"/>
                  <a:pt x="2668210" y="242116"/>
                </a:cubicBezTo>
                <a:lnTo>
                  <a:pt x="2668210" y="237887"/>
                </a:lnTo>
                <a:cubicBezTo>
                  <a:pt x="2668482" y="237905"/>
                  <a:pt x="2670836" y="238027"/>
                  <a:pt x="2675271" y="238253"/>
                </a:cubicBezTo>
                <a:cubicBezTo>
                  <a:pt x="2679707" y="238479"/>
                  <a:pt x="2684593" y="238705"/>
                  <a:pt x="2689930" y="238932"/>
                </a:cubicBezTo>
                <a:cubicBezTo>
                  <a:pt x="2695266" y="239158"/>
                  <a:pt x="2699421" y="239280"/>
                  <a:pt x="2702395" y="239297"/>
                </a:cubicBezTo>
                <a:cubicBezTo>
                  <a:pt x="2704818" y="239290"/>
                  <a:pt x="2706492" y="238776"/>
                  <a:pt x="2707417" y="237755"/>
                </a:cubicBezTo>
                <a:cubicBezTo>
                  <a:pt x="2708342" y="236735"/>
                  <a:pt x="2708783" y="235251"/>
                  <a:pt x="2708739" y="233306"/>
                </a:cubicBezTo>
                <a:lnTo>
                  <a:pt x="2708739" y="130398"/>
                </a:lnTo>
                <a:lnTo>
                  <a:pt x="2662923" y="130398"/>
                </a:lnTo>
                <a:lnTo>
                  <a:pt x="2662923" y="325641"/>
                </a:lnTo>
                <a:cubicBezTo>
                  <a:pt x="2662666" y="327602"/>
                  <a:pt x="2658775" y="330289"/>
                  <a:pt x="2651249" y="333703"/>
                </a:cubicBezTo>
                <a:cubicBezTo>
                  <a:pt x="2643724" y="337117"/>
                  <a:pt x="2633048" y="339011"/>
                  <a:pt x="2619223" y="339386"/>
                </a:cubicBezTo>
                <a:lnTo>
                  <a:pt x="2609002" y="339386"/>
                </a:lnTo>
                <a:lnTo>
                  <a:pt x="2609002" y="130398"/>
                </a:lnTo>
                <a:lnTo>
                  <a:pt x="2562130" y="130398"/>
                </a:lnTo>
                <a:lnTo>
                  <a:pt x="2562130" y="272425"/>
                </a:lnTo>
                <a:cubicBezTo>
                  <a:pt x="2561653" y="275428"/>
                  <a:pt x="2557056" y="278849"/>
                  <a:pt x="2548341" y="282689"/>
                </a:cubicBezTo>
                <a:cubicBezTo>
                  <a:pt x="2539626" y="286529"/>
                  <a:pt x="2529655" y="288629"/>
                  <a:pt x="2518429" y="288989"/>
                </a:cubicBezTo>
                <a:lnTo>
                  <a:pt x="2511028" y="288989"/>
                </a:lnTo>
                <a:lnTo>
                  <a:pt x="2511028" y="99737"/>
                </a:lnTo>
                <a:lnTo>
                  <a:pt x="2565302" y="120530"/>
                </a:lnTo>
                <a:lnTo>
                  <a:pt x="2609002" y="120530"/>
                </a:lnTo>
                <a:lnTo>
                  <a:pt x="2609002" y="74010"/>
                </a:lnTo>
                <a:lnTo>
                  <a:pt x="2471909" y="74010"/>
                </a:lnTo>
                <a:lnTo>
                  <a:pt x="2469090" y="64142"/>
                </a:lnTo>
                <a:lnTo>
                  <a:pt x="2727065" y="64142"/>
                </a:lnTo>
                <a:close/>
                <a:moveTo>
                  <a:pt x="1842830" y="21498"/>
                </a:moveTo>
                <a:lnTo>
                  <a:pt x="1882302" y="57449"/>
                </a:lnTo>
                <a:cubicBezTo>
                  <a:pt x="1881039" y="58852"/>
                  <a:pt x="1879248" y="60013"/>
                  <a:pt x="1876928" y="60932"/>
                </a:cubicBezTo>
                <a:cubicBezTo>
                  <a:pt x="1874608" y="61850"/>
                  <a:pt x="1871935" y="62570"/>
                  <a:pt x="1868910" y="63091"/>
                </a:cubicBezTo>
                <a:cubicBezTo>
                  <a:pt x="1865766" y="70453"/>
                  <a:pt x="1861951" y="79118"/>
                  <a:pt x="1857463" y="89085"/>
                </a:cubicBezTo>
                <a:cubicBezTo>
                  <a:pt x="1852975" y="99053"/>
                  <a:pt x="1848350" y="109176"/>
                  <a:pt x="1843587" y="119455"/>
                </a:cubicBezTo>
                <a:cubicBezTo>
                  <a:pt x="1838826" y="129733"/>
                  <a:pt x="1834462" y="139020"/>
                  <a:pt x="1830496" y="147314"/>
                </a:cubicBezTo>
                <a:lnTo>
                  <a:pt x="1836135" y="147314"/>
                </a:lnTo>
                <a:lnTo>
                  <a:pt x="1858337" y="123711"/>
                </a:lnTo>
                <a:lnTo>
                  <a:pt x="1898866" y="157535"/>
                </a:lnTo>
                <a:cubicBezTo>
                  <a:pt x="1897882" y="159431"/>
                  <a:pt x="1896414" y="160842"/>
                  <a:pt x="1894461" y="161768"/>
                </a:cubicBezTo>
                <a:cubicBezTo>
                  <a:pt x="1892508" y="162694"/>
                  <a:pt x="1889630" y="163400"/>
                  <a:pt x="1885826" y="163885"/>
                </a:cubicBezTo>
                <a:cubicBezTo>
                  <a:pt x="1883462" y="181013"/>
                  <a:pt x="1879909" y="197662"/>
                  <a:pt x="1875166" y="213831"/>
                </a:cubicBezTo>
                <a:cubicBezTo>
                  <a:pt x="1870423" y="230001"/>
                  <a:pt x="1863873" y="245421"/>
                  <a:pt x="1855518" y="260091"/>
                </a:cubicBezTo>
                <a:cubicBezTo>
                  <a:pt x="1874784" y="268705"/>
                  <a:pt x="1897750" y="274496"/>
                  <a:pt x="1924417" y="277465"/>
                </a:cubicBezTo>
                <a:lnTo>
                  <a:pt x="1939043" y="278115"/>
                </a:lnTo>
                <a:lnTo>
                  <a:pt x="1939043" y="278435"/>
                </a:lnTo>
                <a:lnTo>
                  <a:pt x="1946232" y="278435"/>
                </a:lnTo>
                <a:lnTo>
                  <a:pt x="2017633" y="281610"/>
                </a:lnTo>
                <a:cubicBezTo>
                  <a:pt x="2023659" y="281612"/>
                  <a:pt x="2031539" y="281608"/>
                  <a:pt x="2041272" y="281596"/>
                </a:cubicBezTo>
                <a:cubicBezTo>
                  <a:pt x="2051005" y="281585"/>
                  <a:pt x="2060973" y="281552"/>
                  <a:pt x="2071176" y="281499"/>
                </a:cubicBezTo>
                <a:cubicBezTo>
                  <a:pt x="2081379" y="281446"/>
                  <a:pt x="2090198" y="281358"/>
                  <a:pt x="2097634" y="281235"/>
                </a:cubicBezTo>
                <a:lnTo>
                  <a:pt x="2097634" y="285112"/>
                </a:lnTo>
                <a:cubicBezTo>
                  <a:pt x="2088155" y="287492"/>
                  <a:pt x="2081033" y="292601"/>
                  <a:pt x="2076268" y="300440"/>
                </a:cubicBezTo>
                <a:cubicBezTo>
                  <a:pt x="2071503" y="308279"/>
                  <a:pt x="2068874" y="317260"/>
                  <a:pt x="2068383" y="327381"/>
                </a:cubicBezTo>
                <a:lnTo>
                  <a:pt x="2014109" y="327381"/>
                </a:lnTo>
                <a:cubicBezTo>
                  <a:pt x="1973220" y="327719"/>
                  <a:pt x="1938257" y="325019"/>
                  <a:pt x="1909219" y="319283"/>
                </a:cubicBezTo>
                <a:cubicBezTo>
                  <a:pt x="1880180" y="313547"/>
                  <a:pt x="1856054" y="302750"/>
                  <a:pt x="1836839" y="286891"/>
                </a:cubicBezTo>
                <a:cubicBezTo>
                  <a:pt x="1828073" y="297131"/>
                  <a:pt x="1817676" y="306579"/>
                  <a:pt x="1805650" y="315236"/>
                </a:cubicBezTo>
                <a:cubicBezTo>
                  <a:pt x="1793623" y="323892"/>
                  <a:pt x="1779703" y="331582"/>
                  <a:pt x="1763887" y="338306"/>
                </a:cubicBezTo>
                <a:lnTo>
                  <a:pt x="1761420" y="334430"/>
                </a:lnTo>
                <a:cubicBezTo>
                  <a:pt x="1773880" y="325053"/>
                  <a:pt x="1784556" y="314487"/>
                  <a:pt x="1793447" y="302732"/>
                </a:cubicBezTo>
                <a:cubicBezTo>
                  <a:pt x="1802338" y="290977"/>
                  <a:pt x="1809754" y="278292"/>
                  <a:pt x="1815694" y="264677"/>
                </a:cubicBezTo>
                <a:cubicBezTo>
                  <a:pt x="1807258" y="253610"/>
                  <a:pt x="1799813" y="240568"/>
                  <a:pt x="1793359" y="225551"/>
                </a:cubicBezTo>
                <a:cubicBezTo>
                  <a:pt x="1786905" y="210534"/>
                  <a:pt x="1781310" y="193271"/>
                  <a:pt x="1776575" y="173762"/>
                </a:cubicBezTo>
                <a:lnTo>
                  <a:pt x="1779747" y="172351"/>
                </a:lnTo>
                <a:cubicBezTo>
                  <a:pt x="1785378" y="187446"/>
                  <a:pt x="1791913" y="200585"/>
                  <a:pt x="1799350" y="211768"/>
                </a:cubicBezTo>
                <a:cubicBezTo>
                  <a:pt x="1806788" y="222952"/>
                  <a:pt x="1815173" y="232475"/>
                  <a:pt x="1824505" y="240336"/>
                </a:cubicBezTo>
                <a:cubicBezTo>
                  <a:pt x="1828535" y="227279"/>
                  <a:pt x="1831751" y="213774"/>
                  <a:pt x="1834152" y="199824"/>
                </a:cubicBezTo>
                <a:cubicBezTo>
                  <a:pt x="1836553" y="185873"/>
                  <a:pt x="1838271" y="171659"/>
                  <a:pt x="1839306" y="157182"/>
                </a:cubicBezTo>
                <a:lnTo>
                  <a:pt x="1827676" y="157182"/>
                </a:lnTo>
                <a:lnTo>
                  <a:pt x="1813932" y="171998"/>
                </a:lnTo>
                <a:lnTo>
                  <a:pt x="1772346" y="147314"/>
                </a:lnTo>
                <a:cubicBezTo>
                  <a:pt x="1773961" y="145889"/>
                  <a:pt x="1775840" y="144490"/>
                  <a:pt x="1777984" y="143118"/>
                </a:cubicBezTo>
                <a:cubicBezTo>
                  <a:pt x="1780128" y="141745"/>
                  <a:pt x="1782360" y="140442"/>
                  <a:pt x="1784681" y="139207"/>
                </a:cubicBezTo>
                <a:cubicBezTo>
                  <a:pt x="1788994" y="131141"/>
                  <a:pt x="1793602" y="121862"/>
                  <a:pt x="1798503" y="111369"/>
                </a:cubicBezTo>
                <a:cubicBezTo>
                  <a:pt x="1803405" y="100877"/>
                  <a:pt x="1808090" y="90345"/>
                  <a:pt x="1812561" y="79772"/>
                </a:cubicBezTo>
                <a:cubicBezTo>
                  <a:pt x="1817032" y="69200"/>
                  <a:pt x="1820778" y="59761"/>
                  <a:pt x="1823800" y="51454"/>
                </a:cubicBezTo>
                <a:lnTo>
                  <a:pt x="1767764" y="51454"/>
                </a:lnTo>
                <a:lnTo>
                  <a:pt x="1764592" y="41587"/>
                </a:lnTo>
                <a:lnTo>
                  <a:pt x="1822742" y="41587"/>
                </a:lnTo>
                <a:close/>
                <a:moveTo>
                  <a:pt x="3046362" y="17622"/>
                </a:moveTo>
                <a:cubicBezTo>
                  <a:pt x="3071427" y="21241"/>
                  <a:pt x="3088478" y="27482"/>
                  <a:pt x="3097513" y="36344"/>
                </a:cubicBezTo>
                <a:cubicBezTo>
                  <a:pt x="3106548" y="45206"/>
                  <a:pt x="3109954" y="54002"/>
                  <a:pt x="3107728" y="62732"/>
                </a:cubicBezTo>
                <a:cubicBezTo>
                  <a:pt x="3105502" y="71462"/>
                  <a:pt x="3100030" y="77438"/>
                  <a:pt x="3091313" y="80662"/>
                </a:cubicBezTo>
                <a:cubicBezTo>
                  <a:pt x="3082595" y="83885"/>
                  <a:pt x="3073015" y="81668"/>
                  <a:pt x="3062573" y="74010"/>
                </a:cubicBezTo>
                <a:cubicBezTo>
                  <a:pt x="3061714" y="63980"/>
                  <a:pt x="3059468" y="54171"/>
                  <a:pt x="3055833" y="44582"/>
                </a:cubicBezTo>
                <a:cubicBezTo>
                  <a:pt x="3052199" y="34993"/>
                  <a:pt x="3048102" y="26594"/>
                  <a:pt x="3043542" y="19384"/>
                </a:cubicBezTo>
                <a:close/>
                <a:moveTo>
                  <a:pt x="642813" y="13767"/>
                </a:moveTo>
                <a:cubicBezTo>
                  <a:pt x="643093" y="13985"/>
                  <a:pt x="646055" y="16447"/>
                  <a:pt x="651699" y="21154"/>
                </a:cubicBezTo>
                <a:cubicBezTo>
                  <a:pt x="657342" y="25861"/>
                  <a:pt x="663985" y="31507"/>
                  <a:pt x="671625" y="38092"/>
                </a:cubicBezTo>
                <a:cubicBezTo>
                  <a:pt x="679265" y="44676"/>
                  <a:pt x="686222" y="50894"/>
                  <a:pt x="692493" y="56744"/>
                </a:cubicBezTo>
                <a:cubicBezTo>
                  <a:pt x="691935" y="58666"/>
                  <a:pt x="690761" y="60084"/>
                  <a:pt x="688969" y="60998"/>
                </a:cubicBezTo>
                <a:cubicBezTo>
                  <a:pt x="687177" y="61912"/>
                  <a:pt x="684945" y="62365"/>
                  <a:pt x="682273" y="62358"/>
                </a:cubicBezTo>
                <a:lnTo>
                  <a:pt x="656194" y="62358"/>
                </a:lnTo>
                <a:lnTo>
                  <a:pt x="656194" y="277025"/>
                </a:lnTo>
                <a:cubicBezTo>
                  <a:pt x="656444" y="288244"/>
                  <a:pt x="654965" y="298210"/>
                  <a:pt x="651758" y="306924"/>
                </a:cubicBezTo>
                <a:cubicBezTo>
                  <a:pt x="648551" y="315637"/>
                  <a:pt x="642115" y="322707"/>
                  <a:pt x="632450" y="328133"/>
                </a:cubicBezTo>
                <a:cubicBezTo>
                  <a:pt x="622784" y="333559"/>
                  <a:pt x="608388" y="336950"/>
                  <a:pt x="589262" y="338306"/>
                </a:cubicBezTo>
                <a:cubicBezTo>
                  <a:pt x="588954" y="329686"/>
                  <a:pt x="587984" y="322276"/>
                  <a:pt x="586353" y="316077"/>
                </a:cubicBezTo>
                <a:cubicBezTo>
                  <a:pt x="584721" y="309878"/>
                  <a:pt x="582165" y="304845"/>
                  <a:pt x="578682" y="300978"/>
                </a:cubicBezTo>
                <a:cubicBezTo>
                  <a:pt x="575598" y="297112"/>
                  <a:pt x="571281" y="293752"/>
                  <a:pt x="565730" y="290898"/>
                </a:cubicBezTo>
                <a:cubicBezTo>
                  <a:pt x="560180" y="288044"/>
                  <a:pt x="551810" y="285653"/>
                  <a:pt x="540620" y="283723"/>
                </a:cubicBezTo>
                <a:lnTo>
                  <a:pt x="540620" y="279494"/>
                </a:lnTo>
                <a:cubicBezTo>
                  <a:pt x="541125" y="279524"/>
                  <a:pt x="545207" y="279738"/>
                  <a:pt x="552865" y="280134"/>
                </a:cubicBezTo>
                <a:cubicBezTo>
                  <a:pt x="560524" y="280530"/>
                  <a:pt x="568730" y="280926"/>
                  <a:pt x="577485" y="281322"/>
                </a:cubicBezTo>
                <a:cubicBezTo>
                  <a:pt x="586241" y="281719"/>
                  <a:pt x="592515" y="281932"/>
                  <a:pt x="596310" y="281962"/>
                </a:cubicBezTo>
                <a:cubicBezTo>
                  <a:pt x="599106" y="281926"/>
                  <a:pt x="601107" y="281294"/>
                  <a:pt x="602313" y="280067"/>
                </a:cubicBezTo>
                <a:cubicBezTo>
                  <a:pt x="603520" y="278840"/>
                  <a:pt x="604108" y="277238"/>
                  <a:pt x="604079" y="275262"/>
                </a:cubicBezTo>
                <a:lnTo>
                  <a:pt x="604079" y="62358"/>
                </a:lnTo>
                <a:lnTo>
                  <a:pt x="463808" y="62358"/>
                </a:lnTo>
                <a:lnTo>
                  <a:pt x="460983" y="52534"/>
                </a:lnTo>
                <a:lnTo>
                  <a:pt x="614995" y="52534"/>
                </a:lnTo>
                <a:close/>
                <a:moveTo>
                  <a:pt x="5040382" y="8811"/>
                </a:moveTo>
                <a:lnTo>
                  <a:pt x="5101704" y="14450"/>
                </a:lnTo>
                <a:cubicBezTo>
                  <a:pt x="5101455" y="16924"/>
                  <a:pt x="5100544" y="18936"/>
                  <a:pt x="5098973" y="20485"/>
                </a:cubicBezTo>
                <a:cubicBezTo>
                  <a:pt x="5097402" y="22034"/>
                  <a:pt x="5094553" y="23077"/>
                  <a:pt x="5090427" y="23613"/>
                </a:cubicBezTo>
                <a:lnTo>
                  <a:pt x="5090427" y="303791"/>
                </a:lnTo>
                <a:lnTo>
                  <a:pt x="5117211" y="303791"/>
                </a:lnTo>
                <a:lnTo>
                  <a:pt x="5117211" y="9516"/>
                </a:lnTo>
                <a:lnTo>
                  <a:pt x="5178533" y="15155"/>
                </a:lnTo>
                <a:cubicBezTo>
                  <a:pt x="5178284" y="17629"/>
                  <a:pt x="5177373" y="19641"/>
                  <a:pt x="5175802" y="21190"/>
                </a:cubicBezTo>
                <a:cubicBezTo>
                  <a:pt x="5174230" y="22739"/>
                  <a:pt x="5171382" y="23782"/>
                  <a:pt x="5167255" y="24318"/>
                </a:cubicBezTo>
                <a:lnTo>
                  <a:pt x="5167255" y="219209"/>
                </a:lnTo>
                <a:cubicBezTo>
                  <a:pt x="5174238" y="194451"/>
                  <a:pt x="5180802" y="169341"/>
                  <a:pt x="5186947" y="143878"/>
                </a:cubicBezTo>
                <a:cubicBezTo>
                  <a:pt x="5193093" y="118415"/>
                  <a:pt x="5198159" y="95243"/>
                  <a:pt x="5202146" y="74362"/>
                </a:cubicBezTo>
                <a:lnTo>
                  <a:pt x="5268754" y="92688"/>
                </a:lnTo>
                <a:cubicBezTo>
                  <a:pt x="5267932" y="95030"/>
                  <a:pt x="5266404" y="96954"/>
                  <a:pt x="5264172" y="98459"/>
                </a:cubicBezTo>
                <a:cubicBezTo>
                  <a:pt x="5261940" y="99964"/>
                  <a:pt x="5258651" y="100743"/>
                  <a:pt x="5254304" y="100794"/>
                </a:cubicBezTo>
                <a:cubicBezTo>
                  <a:pt x="5247995" y="114154"/>
                  <a:pt x="5240290" y="129216"/>
                  <a:pt x="5231188" y="145983"/>
                </a:cubicBezTo>
                <a:cubicBezTo>
                  <a:pt x="5222086" y="162749"/>
                  <a:pt x="5212083" y="180005"/>
                  <a:pt x="5201179" y="197750"/>
                </a:cubicBezTo>
                <a:cubicBezTo>
                  <a:pt x="5190276" y="215495"/>
                  <a:pt x="5178968" y="232516"/>
                  <a:pt x="5167255" y="248813"/>
                </a:cubicBezTo>
                <a:lnTo>
                  <a:pt x="5167255" y="303791"/>
                </a:lnTo>
                <a:lnTo>
                  <a:pt x="5192982" y="303791"/>
                </a:lnTo>
                <a:lnTo>
                  <a:pt x="5220471" y="262909"/>
                </a:lnTo>
                <a:cubicBezTo>
                  <a:pt x="5220754" y="263140"/>
                  <a:pt x="5223713" y="265733"/>
                  <a:pt x="5229347" y="270689"/>
                </a:cubicBezTo>
                <a:cubicBezTo>
                  <a:pt x="5234982" y="275645"/>
                  <a:pt x="5241595" y="281579"/>
                  <a:pt x="5249187" y="288493"/>
                </a:cubicBezTo>
                <a:cubicBezTo>
                  <a:pt x="5256780" y="295407"/>
                  <a:pt x="5263655" y="301916"/>
                  <a:pt x="5269811" y="308020"/>
                </a:cubicBezTo>
                <a:cubicBezTo>
                  <a:pt x="5269239" y="309951"/>
                  <a:pt x="5268005" y="311375"/>
                  <a:pt x="5266110" y="312293"/>
                </a:cubicBezTo>
                <a:cubicBezTo>
                  <a:pt x="5264216" y="313211"/>
                  <a:pt x="5261926" y="313666"/>
                  <a:pt x="5259238" y="313659"/>
                </a:cubicBezTo>
                <a:lnTo>
                  <a:pt x="4942761" y="313659"/>
                </a:lnTo>
                <a:lnTo>
                  <a:pt x="4939941" y="303791"/>
                </a:lnTo>
                <a:lnTo>
                  <a:pt x="5040382" y="303791"/>
                </a:lnTo>
                <a:close/>
                <a:moveTo>
                  <a:pt x="752075" y="7049"/>
                </a:moveTo>
                <a:lnTo>
                  <a:pt x="815512" y="12688"/>
                </a:lnTo>
                <a:cubicBezTo>
                  <a:pt x="815056" y="15324"/>
                  <a:pt x="813852" y="17453"/>
                  <a:pt x="811899" y="19075"/>
                </a:cubicBezTo>
                <a:cubicBezTo>
                  <a:pt x="809946" y="20698"/>
                  <a:pt x="806804" y="21858"/>
                  <a:pt x="802472" y="22556"/>
                </a:cubicBezTo>
                <a:cubicBezTo>
                  <a:pt x="802318" y="32431"/>
                  <a:pt x="802186" y="42372"/>
                  <a:pt x="802075" y="52380"/>
                </a:cubicBezTo>
                <a:cubicBezTo>
                  <a:pt x="801965" y="62387"/>
                  <a:pt x="801745" y="72416"/>
                  <a:pt x="801415" y="82468"/>
                </a:cubicBezTo>
                <a:lnTo>
                  <a:pt x="821151" y="82468"/>
                </a:lnTo>
                <a:lnTo>
                  <a:pt x="847230" y="56388"/>
                </a:lnTo>
                <a:lnTo>
                  <a:pt x="889521" y="93745"/>
                </a:lnTo>
                <a:cubicBezTo>
                  <a:pt x="888148" y="95508"/>
                  <a:pt x="886224" y="97005"/>
                  <a:pt x="883750" y="98239"/>
                </a:cubicBezTo>
                <a:cubicBezTo>
                  <a:pt x="881276" y="99472"/>
                  <a:pt x="878030" y="100442"/>
                  <a:pt x="874014" y="101146"/>
                </a:cubicBezTo>
                <a:cubicBezTo>
                  <a:pt x="873172" y="151226"/>
                  <a:pt x="871919" y="190667"/>
                  <a:pt x="870255" y="219470"/>
                </a:cubicBezTo>
                <a:cubicBezTo>
                  <a:pt x="868591" y="248273"/>
                  <a:pt x="865928" y="269754"/>
                  <a:pt x="862267" y="283911"/>
                </a:cubicBezTo>
                <a:cubicBezTo>
                  <a:pt x="858606" y="298069"/>
                  <a:pt x="853358" y="308220"/>
                  <a:pt x="846525" y="314364"/>
                </a:cubicBezTo>
                <a:cubicBezTo>
                  <a:pt x="840020" y="320678"/>
                  <a:pt x="832590" y="325318"/>
                  <a:pt x="824234" y="328284"/>
                </a:cubicBezTo>
                <a:cubicBezTo>
                  <a:pt x="815879" y="331251"/>
                  <a:pt x="806510" y="332719"/>
                  <a:pt x="796128" y="332690"/>
                </a:cubicBezTo>
                <a:cubicBezTo>
                  <a:pt x="796172" y="324246"/>
                  <a:pt x="795820" y="317168"/>
                  <a:pt x="795071" y="311456"/>
                </a:cubicBezTo>
                <a:cubicBezTo>
                  <a:pt x="794322" y="305744"/>
                  <a:pt x="792913" y="301309"/>
                  <a:pt x="790842" y="298152"/>
                </a:cubicBezTo>
                <a:cubicBezTo>
                  <a:pt x="788287" y="294312"/>
                  <a:pt x="784939" y="291067"/>
                  <a:pt x="780798" y="288416"/>
                </a:cubicBezTo>
                <a:cubicBezTo>
                  <a:pt x="776657" y="285766"/>
                  <a:pt x="771194" y="283490"/>
                  <a:pt x="764410" y="281588"/>
                </a:cubicBezTo>
                <a:lnTo>
                  <a:pt x="764763" y="277359"/>
                </a:lnTo>
                <a:cubicBezTo>
                  <a:pt x="769807" y="277895"/>
                  <a:pt x="775401" y="278321"/>
                  <a:pt x="781547" y="278636"/>
                </a:cubicBezTo>
                <a:cubicBezTo>
                  <a:pt x="787692" y="278952"/>
                  <a:pt x="792670" y="279114"/>
                  <a:pt x="796481" y="279121"/>
                </a:cubicBezTo>
                <a:cubicBezTo>
                  <a:pt x="799080" y="279121"/>
                  <a:pt x="801282" y="278769"/>
                  <a:pt x="803089" y="278064"/>
                </a:cubicBezTo>
                <a:cubicBezTo>
                  <a:pt x="804895" y="277359"/>
                  <a:pt x="806569" y="276302"/>
                  <a:pt x="808111" y="274892"/>
                </a:cubicBezTo>
                <a:cubicBezTo>
                  <a:pt x="811946" y="271548"/>
                  <a:pt x="815005" y="263160"/>
                  <a:pt x="817287" y="249726"/>
                </a:cubicBezTo>
                <a:cubicBezTo>
                  <a:pt x="819569" y="236293"/>
                  <a:pt x="821322" y="216731"/>
                  <a:pt x="822547" y="191041"/>
                </a:cubicBezTo>
                <a:cubicBezTo>
                  <a:pt x="823772" y="165351"/>
                  <a:pt x="824716" y="132449"/>
                  <a:pt x="825379" y="92336"/>
                </a:cubicBezTo>
                <a:lnTo>
                  <a:pt x="801062" y="92336"/>
                </a:lnTo>
                <a:cubicBezTo>
                  <a:pt x="800340" y="122775"/>
                  <a:pt x="797438" y="152627"/>
                  <a:pt x="792356" y="181891"/>
                </a:cubicBezTo>
                <a:cubicBezTo>
                  <a:pt x="787274" y="211155"/>
                  <a:pt x="778002" y="239049"/>
                  <a:pt x="764541" y="265572"/>
                </a:cubicBezTo>
                <a:cubicBezTo>
                  <a:pt x="751079" y="292096"/>
                  <a:pt x="731417" y="316465"/>
                  <a:pt x="705555" y="338681"/>
                </a:cubicBezTo>
                <a:lnTo>
                  <a:pt x="700974" y="334099"/>
                </a:lnTo>
                <a:cubicBezTo>
                  <a:pt x="715010" y="309271"/>
                  <a:pt x="725665" y="283626"/>
                  <a:pt x="732940" y="257166"/>
                </a:cubicBezTo>
                <a:cubicBezTo>
                  <a:pt x="740215" y="230706"/>
                  <a:pt x="745179" y="203678"/>
                  <a:pt x="747833" y="176082"/>
                </a:cubicBezTo>
                <a:cubicBezTo>
                  <a:pt x="750487" y="148487"/>
                  <a:pt x="751901" y="120571"/>
                  <a:pt x="752075" y="92336"/>
                </a:cubicBezTo>
                <a:lnTo>
                  <a:pt x="713308" y="92336"/>
                </a:lnTo>
                <a:lnTo>
                  <a:pt x="710137" y="82468"/>
                </a:lnTo>
                <a:lnTo>
                  <a:pt x="752075" y="82468"/>
                </a:lnTo>
                <a:cubicBezTo>
                  <a:pt x="752229" y="69942"/>
                  <a:pt x="752273" y="57372"/>
                  <a:pt x="752207" y="44758"/>
                </a:cubicBezTo>
                <a:cubicBezTo>
                  <a:pt x="752141" y="32145"/>
                  <a:pt x="752097" y="19575"/>
                  <a:pt x="752075" y="7049"/>
                </a:cubicBezTo>
                <a:close/>
                <a:moveTo>
                  <a:pt x="4519502" y="6366"/>
                </a:moveTo>
                <a:lnTo>
                  <a:pt x="4560005" y="39098"/>
                </a:lnTo>
                <a:cubicBezTo>
                  <a:pt x="4558801" y="40531"/>
                  <a:pt x="4557157" y="41809"/>
                  <a:pt x="4555071" y="42933"/>
                </a:cubicBezTo>
                <a:cubicBezTo>
                  <a:pt x="4552986" y="44057"/>
                  <a:pt x="4550284" y="44894"/>
                  <a:pt x="4546966" y="45445"/>
                </a:cubicBezTo>
                <a:cubicBezTo>
                  <a:pt x="4546643" y="66753"/>
                  <a:pt x="4545264" y="82662"/>
                  <a:pt x="4542828" y="93171"/>
                </a:cubicBezTo>
                <a:cubicBezTo>
                  <a:pt x="4540393" y="103679"/>
                  <a:pt x="4535669" y="111037"/>
                  <a:pt x="4528656" y="115243"/>
                </a:cubicBezTo>
                <a:cubicBezTo>
                  <a:pt x="4523713" y="118540"/>
                  <a:pt x="4517844" y="120845"/>
                  <a:pt x="4511049" y="122160"/>
                </a:cubicBezTo>
                <a:cubicBezTo>
                  <a:pt x="4504254" y="123474"/>
                  <a:pt x="4495563" y="124105"/>
                  <a:pt x="4484976" y="124054"/>
                </a:cubicBezTo>
                <a:cubicBezTo>
                  <a:pt x="4485050" y="117784"/>
                  <a:pt x="4484638" y="112527"/>
                  <a:pt x="4483742" y="108283"/>
                </a:cubicBezTo>
                <a:cubicBezTo>
                  <a:pt x="4482846" y="104039"/>
                  <a:pt x="4481024" y="100368"/>
                  <a:pt x="4478277" y="97270"/>
                </a:cubicBezTo>
                <a:cubicBezTo>
                  <a:pt x="4475618" y="94135"/>
                  <a:pt x="4471945" y="91506"/>
                  <a:pt x="4467259" y="89384"/>
                </a:cubicBezTo>
                <a:cubicBezTo>
                  <a:pt x="4462572" y="87262"/>
                  <a:pt x="4456961" y="85427"/>
                  <a:pt x="4450423" y="83878"/>
                </a:cubicBezTo>
                <a:lnTo>
                  <a:pt x="4450423" y="80000"/>
                </a:lnTo>
                <a:cubicBezTo>
                  <a:pt x="4456336" y="80382"/>
                  <a:pt x="4462932" y="80764"/>
                  <a:pt x="4470211" y="81146"/>
                </a:cubicBezTo>
                <a:cubicBezTo>
                  <a:pt x="4477491" y="81528"/>
                  <a:pt x="4482765" y="81734"/>
                  <a:pt x="4486034" y="81763"/>
                </a:cubicBezTo>
                <a:cubicBezTo>
                  <a:pt x="4488436" y="81763"/>
                  <a:pt x="4490243" y="81587"/>
                  <a:pt x="4491455" y="81234"/>
                </a:cubicBezTo>
                <a:cubicBezTo>
                  <a:pt x="4492667" y="80882"/>
                  <a:pt x="4493681" y="80353"/>
                  <a:pt x="4494496" y="79647"/>
                </a:cubicBezTo>
                <a:cubicBezTo>
                  <a:pt x="4495877" y="78274"/>
                  <a:pt x="4496905" y="74145"/>
                  <a:pt x="4497581" y="67262"/>
                </a:cubicBezTo>
                <a:cubicBezTo>
                  <a:pt x="4498257" y="60379"/>
                  <a:pt x="4498757" y="50521"/>
                  <a:pt x="4499080" y="37688"/>
                </a:cubicBezTo>
                <a:lnTo>
                  <a:pt x="4432780" y="37688"/>
                </a:lnTo>
                <a:lnTo>
                  <a:pt x="4432780" y="145200"/>
                </a:lnTo>
                <a:lnTo>
                  <a:pt x="4500136" y="145200"/>
                </a:lnTo>
                <a:lnTo>
                  <a:pt x="4524079" y="120157"/>
                </a:lnTo>
                <a:lnTo>
                  <a:pt x="4566701" y="155773"/>
                </a:lnTo>
                <a:cubicBezTo>
                  <a:pt x="4565717" y="157668"/>
                  <a:pt x="4564249" y="159079"/>
                  <a:pt x="4562296" y="160004"/>
                </a:cubicBezTo>
                <a:cubicBezTo>
                  <a:pt x="4560343" y="160930"/>
                  <a:pt x="4557465" y="161635"/>
                  <a:pt x="4553662" y="162120"/>
                </a:cubicBezTo>
                <a:cubicBezTo>
                  <a:pt x="4550373" y="178947"/>
                  <a:pt x="4545588" y="195614"/>
                  <a:pt x="4539308" y="212122"/>
                </a:cubicBezTo>
                <a:cubicBezTo>
                  <a:pt x="4533029" y="228630"/>
                  <a:pt x="4524901" y="244504"/>
                  <a:pt x="4514924" y="259746"/>
                </a:cubicBezTo>
                <a:cubicBezTo>
                  <a:pt x="4523573" y="266057"/>
                  <a:pt x="4532685" y="271683"/>
                  <a:pt x="4542261" y="276622"/>
                </a:cubicBezTo>
                <a:cubicBezTo>
                  <a:pt x="4551836" y="281561"/>
                  <a:pt x="4561746" y="286028"/>
                  <a:pt x="4571988" y="290024"/>
                </a:cubicBezTo>
                <a:lnTo>
                  <a:pt x="4571283" y="294253"/>
                </a:lnTo>
                <a:cubicBezTo>
                  <a:pt x="4560835" y="296074"/>
                  <a:pt x="4551777" y="300626"/>
                  <a:pt x="4544109" y="307910"/>
                </a:cubicBezTo>
                <a:cubicBezTo>
                  <a:pt x="4536440" y="315193"/>
                  <a:pt x="4530468" y="324856"/>
                  <a:pt x="4526192" y="336897"/>
                </a:cubicBezTo>
                <a:cubicBezTo>
                  <a:pt x="4518116" y="330575"/>
                  <a:pt x="4510764" y="323923"/>
                  <a:pt x="4504138" y="316941"/>
                </a:cubicBezTo>
                <a:cubicBezTo>
                  <a:pt x="4497512" y="309958"/>
                  <a:pt x="4491477" y="302513"/>
                  <a:pt x="4486034" y="294606"/>
                </a:cubicBezTo>
                <a:cubicBezTo>
                  <a:pt x="4479005" y="301309"/>
                  <a:pt x="4471379" y="307638"/>
                  <a:pt x="4463159" y="313593"/>
                </a:cubicBezTo>
                <a:cubicBezTo>
                  <a:pt x="4454938" y="319547"/>
                  <a:pt x="4445989" y="325083"/>
                  <a:pt x="4436310" y="330201"/>
                </a:cubicBezTo>
                <a:lnTo>
                  <a:pt x="4433486" y="326676"/>
                </a:lnTo>
                <a:cubicBezTo>
                  <a:pt x="4441411" y="318709"/>
                  <a:pt x="4448584" y="309974"/>
                  <a:pt x="4455005" y="300469"/>
                </a:cubicBezTo>
                <a:cubicBezTo>
                  <a:pt x="4461427" y="290965"/>
                  <a:pt x="4467186" y="280917"/>
                  <a:pt x="4472283" y="270325"/>
                </a:cubicBezTo>
                <a:cubicBezTo>
                  <a:pt x="4465613" y="256175"/>
                  <a:pt x="4460090" y="239692"/>
                  <a:pt x="4455712" y="220876"/>
                </a:cubicBezTo>
                <a:cubicBezTo>
                  <a:pt x="4451334" y="202060"/>
                  <a:pt x="4447927" y="180124"/>
                  <a:pt x="4445489" y="155067"/>
                </a:cubicBezTo>
                <a:lnTo>
                  <a:pt x="4432780" y="155067"/>
                </a:lnTo>
                <a:lnTo>
                  <a:pt x="4432780" y="323505"/>
                </a:lnTo>
                <a:cubicBezTo>
                  <a:pt x="4432684" y="325663"/>
                  <a:pt x="4429266" y="328571"/>
                  <a:pt x="4422525" y="332227"/>
                </a:cubicBezTo>
                <a:cubicBezTo>
                  <a:pt x="4415784" y="335883"/>
                  <a:pt x="4406292" y="337910"/>
                  <a:pt x="4394049" y="338306"/>
                </a:cubicBezTo>
                <a:lnTo>
                  <a:pt x="4385247" y="338306"/>
                </a:lnTo>
                <a:lnTo>
                  <a:pt x="4385247" y="8481"/>
                </a:lnTo>
                <a:lnTo>
                  <a:pt x="4437722" y="27864"/>
                </a:lnTo>
                <a:lnTo>
                  <a:pt x="4495907" y="27864"/>
                </a:lnTo>
                <a:close/>
                <a:moveTo>
                  <a:pt x="1225382" y="6344"/>
                </a:moveTo>
                <a:lnTo>
                  <a:pt x="1290581" y="11983"/>
                </a:lnTo>
                <a:cubicBezTo>
                  <a:pt x="1290045" y="14956"/>
                  <a:pt x="1288649" y="17291"/>
                  <a:pt x="1286396" y="18987"/>
                </a:cubicBezTo>
                <a:cubicBezTo>
                  <a:pt x="1284141" y="20683"/>
                  <a:pt x="1281072" y="21873"/>
                  <a:pt x="1277189" y="22556"/>
                </a:cubicBezTo>
                <a:cubicBezTo>
                  <a:pt x="1277189" y="41234"/>
                  <a:pt x="1277189" y="58855"/>
                  <a:pt x="1277189" y="75419"/>
                </a:cubicBezTo>
                <a:lnTo>
                  <a:pt x="1304678" y="75419"/>
                </a:lnTo>
                <a:lnTo>
                  <a:pt x="1326176" y="52864"/>
                </a:lnTo>
                <a:lnTo>
                  <a:pt x="1368114" y="84582"/>
                </a:lnTo>
                <a:cubicBezTo>
                  <a:pt x="1367042" y="86014"/>
                  <a:pt x="1365309" y="87380"/>
                  <a:pt x="1362916" y="88679"/>
                </a:cubicBezTo>
                <a:cubicBezTo>
                  <a:pt x="1360522" y="89979"/>
                  <a:pt x="1357556" y="91080"/>
                  <a:pt x="1354017" y="91983"/>
                </a:cubicBezTo>
                <a:lnTo>
                  <a:pt x="1354017" y="168107"/>
                </a:lnTo>
                <a:lnTo>
                  <a:pt x="1368819" y="140266"/>
                </a:lnTo>
                <a:cubicBezTo>
                  <a:pt x="1369015" y="140468"/>
                  <a:pt x="1370934" y="142687"/>
                  <a:pt x="1374575" y="146923"/>
                </a:cubicBezTo>
                <a:cubicBezTo>
                  <a:pt x="1378217" y="151158"/>
                  <a:pt x="1382407" y="156197"/>
                  <a:pt x="1387145" y="162038"/>
                </a:cubicBezTo>
                <a:cubicBezTo>
                  <a:pt x="1391883" y="167879"/>
                  <a:pt x="1395995" y="173309"/>
                  <a:pt x="1399480" y="178327"/>
                </a:cubicBezTo>
                <a:cubicBezTo>
                  <a:pt x="1398922" y="180258"/>
                  <a:pt x="1397835" y="181683"/>
                  <a:pt x="1396220" y="182601"/>
                </a:cubicBezTo>
                <a:cubicBezTo>
                  <a:pt x="1394605" y="183518"/>
                  <a:pt x="1392637" y="183974"/>
                  <a:pt x="1390317" y="183966"/>
                </a:cubicBezTo>
                <a:lnTo>
                  <a:pt x="1276836" y="183966"/>
                </a:lnTo>
                <a:cubicBezTo>
                  <a:pt x="1282277" y="205207"/>
                  <a:pt x="1294832" y="223254"/>
                  <a:pt x="1314501" y="238108"/>
                </a:cubicBezTo>
                <a:cubicBezTo>
                  <a:pt x="1334171" y="252961"/>
                  <a:pt x="1362145" y="264048"/>
                  <a:pt x="1398423" y="271368"/>
                </a:cubicBezTo>
                <a:lnTo>
                  <a:pt x="1398423" y="275949"/>
                </a:lnTo>
                <a:cubicBezTo>
                  <a:pt x="1385222" y="278989"/>
                  <a:pt x="1375060" y="284804"/>
                  <a:pt x="1367938" y="293394"/>
                </a:cubicBezTo>
                <a:cubicBezTo>
                  <a:pt x="1360816" y="301985"/>
                  <a:pt x="1356646" y="314143"/>
                  <a:pt x="1355427" y="329870"/>
                </a:cubicBezTo>
                <a:cubicBezTo>
                  <a:pt x="1337347" y="321077"/>
                  <a:pt x="1322640" y="309373"/>
                  <a:pt x="1311308" y="294758"/>
                </a:cubicBezTo>
                <a:cubicBezTo>
                  <a:pt x="1299976" y="280144"/>
                  <a:pt x="1291248" y="263923"/>
                  <a:pt x="1285125" y="246098"/>
                </a:cubicBezTo>
                <a:cubicBezTo>
                  <a:pt x="1279001" y="228272"/>
                  <a:pt x="1274711" y="210146"/>
                  <a:pt x="1272254" y="191720"/>
                </a:cubicBezTo>
                <a:cubicBezTo>
                  <a:pt x="1269422" y="214442"/>
                  <a:pt x="1263927" y="234548"/>
                  <a:pt x="1255769" y="252037"/>
                </a:cubicBezTo>
                <a:cubicBezTo>
                  <a:pt x="1247611" y="269525"/>
                  <a:pt x="1235459" y="284801"/>
                  <a:pt x="1219312" y="297865"/>
                </a:cubicBezTo>
                <a:cubicBezTo>
                  <a:pt x="1203166" y="310929"/>
                  <a:pt x="1181695" y="322184"/>
                  <a:pt x="1154897" y="331632"/>
                </a:cubicBezTo>
                <a:lnTo>
                  <a:pt x="1152078" y="327051"/>
                </a:lnTo>
                <a:cubicBezTo>
                  <a:pt x="1176637" y="310010"/>
                  <a:pt x="1194214" y="289907"/>
                  <a:pt x="1204809" y="266742"/>
                </a:cubicBezTo>
                <a:cubicBezTo>
                  <a:pt x="1215404" y="243578"/>
                  <a:pt x="1221792" y="215986"/>
                  <a:pt x="1223972" y="183966"/>
                </a:cubicBezTo>
                <a:lnTo>
                  <a:pt x="1161593" y="183966"/>
                </a:lnTo>
                <a:lnTo>
                  <a:pt x="1158774" y="174098"/>
                </a:lnTo>
                <a:lnTo>
                  <a:pt x="1224677" y="174098"/>
                </a:lnTo>
                <a:cubicBezTo>
                  <a:pt x="1225353" y="161059"/>
                  <a:pt x="1225764" y="147138"/>
                  <a:pt x="1225911" y="132336"/>
                </a:cubicBezTo>
                <a:cubicBezTo>
                  <a:pt x="1226058" y="117534"/>
                  <a:pt x="1226116" y="101851"/>
                  <a:pt x="1226087" y="85287"/>
                </a:cubicBezTo>
                <a:lnTo>
                  <a:pt x="1183091" y="85287"/>
                </a:lnTo>
                <a:lnTo>
                  <a:pt x="1179919" y="75419"/>
                </a:lnTo>
                <a:lnTo>
                  <a:pt x="1225734" y="75419"/>
                </a:lnTo>
                <a:cubicBezTo>
                  <a:pt x="1225720" y="64678"/>
                  <a:pt x="1225661" y="53562"/>
                  <a:pt x="1225558" y="42071"/>
                </a:cubicBezTo>
                <a:cubicBezTo>
                  <a:pt x="1225455" y="30581"/>
                  <a:pt x="1225397" y="18672"/>
                  <a:pt x="1225382" y="6344"/>
                </a:cubicBezTo>
                <a:close/>
                <a:moveTo>
                  <a:pt x="2247062" y="5639"/>
                </a:moveTo>
                <a:lnTo>
                  <a:pt x="2293230" y="45816"/>
                </a:lnTo>
                <a:cubicBezTo>
                  <a:pt x="2292936" y="34127"/>
                  <a:pt x="2292819" y="22262"/>
                  <a:pt x="2292877" y="10221"/>
                </a:cubicBezTo>
                <a:lnTo>
                  <a:pt x="2355609" y="16212"/>
                </a:lnTo>
                <a:cubicBezTo>
                  <a:pt x="2355513" y="18554"/>
                  <a:pt x="2354559" y="20654"/>
                  <a:pt x="2352746" y="22512"/>
                </a:cubicBezTo>
                <a:cubicBezTo>
                  <a:pt x="2350932" y="24369"/>
                  <a:pt x="2347775" y="25676"/>
                  <a:pt x="2343274" y="26432"/>
                </a:cubicBezTo>
                <a:cubicBezTo>
                  <a:pt x="2342900" y="42321"/>
                  <a:pt x="2342855" y="57945"/>
                  <a:pt x="2343142" y="73305"/>
                </a:cubicBezTo>
                <a:cubicBezTo>
                  <a:pt x="2343428" y="88665"/>
                  <a:pt x="2344177" y="103584"/>
                  <a:pt x="2345388" y="118063"/>
                </a:cubicBezTo>
                <a:lnTo>
                  <a:pt x="2380631" y="118063"/>
                </a:lnTo>
                <a:lnTo>
                  <a:pt x="2404596" y="89516"/>
                </a:lnTo>
                <a:cubicBezTo>
                  <a:pt x="2400866" y="90089"/>
                  <a:pt x="2396960" y="89825"/>
                  <a:pt x="2392878" y="88723"/>
                </a:cubicBezTo>
                <a:cubicBezTo>
                  <a:pt x="2388795" y="87622"/>
                  <a:pt x="2384713" y="85419"/>
                  <a:pt x="2380631" y="82115"/>
                </a:cubicBezTo>
                <a:cubicBezTo>
                  <a:pt x="2380293" y="71513"/>
                  <a:pt x="2378061" y="61087"/>
                  <a:pt x="2373935" y="50838"/>
                </a:cubicBezTo>
                <a:cubicBezTo>
                  <a:pt x="2369809" y="40588"/>
                  <a:pt x="2364757" y="31748"/>
                  <a:pt x="2358781" y="24318"/>
                </a:cubicBezTo>
                <a:lnTo>
                  <a:pt x="2361600" y="22556"/>
                </a:lnTo>
                <a:cubicBezTo>
                  <a:pt x="2387501" y="26337"/>
                  <a:pt x="2405087" y="32950"/>
                  <a:pt x="2414360" y="42396"/>
                </a:cubicBezTo>
                <a:cubicBezTo>
                  <a:pt x="2423631" y="51842"/>
                  <a:pt x="2427069" y="61170"/>
                  <a:pt x="2424671" y="70381"/>
                </a:cubicBezTo>
                <a:cubicBezTo>
                  <a:pt x="2422274" y="79592"/>
                  <a:pt x="2416522" y="85735"/>
                  <a:pt x="2407415" y="88812"/>
                </a:cubicBezTo>
                <a:cubicBezTo>
                  <a:pt x="2411109" y="91440"/>
                  <a:pt x="2417467" y="96051"/>
                  <a:pt x="2426490" y="102644"/>
                </a:cubicBezTo>
                <a:cubicBezTo>
                  <a:pt x="2435514" y="109237"/>
                  <a:pt x="2444075" y="115787"/>
                  <a:pt x="2452173" y="122292"/>
                </a:cubicBezTo>
                <a:cubicBezTo>
                  <a:pt x="2451608" y="124223"/>
                  <a:pt x="2450448" y="125647"/>
                  <a:pt x="2448693" y="126565"/>
                </a:cubicBezTo>
                <a:cubicBezTo>
                  <a:pt x="2446938" y="127483"/>
                  <a:pt x="2444809" y="127938"/>
                  <a:pt x="2442305" y="127931"/>
                </a:cubicBezTo>
                <a:lnTo>
                  <a:pt x="2346446" y="127931"/>
                </a:lnTo>
                <a:cubicBezTo>
                  <a:pt x="2347679" y="139223"/>
                  <a:pt x="2349353" y="150119"/>
                  <a:pt x="2351468" y="160618"/>
                </a:cubicBezTo>
                <a:cubicBezTo>
                  <a:pt x="2353582" y="171117"/>
                  <a:pt x="2356137" y="181132"/>
                  <a:pt x="2359133" y="190662"/>
                </a:cubicBezTo>
                <a:cubicBezTo>
                  <a:pt x="2364067" y="181294"/>
                  <a:pt x="2368472" y="171925"/>
                  <a:pt x="2372349" y="162556"/>
                </a:cubicBezTo>
                <a:cubicBezTo>
                  <a:pt x="2376225" y="153188"/>
                  <a:pt x="2379574" y="143995"/>
                  <a:pt x="2382393" y="134979"/>
                </a:cubicBezTo>
                <a:lnTo>
                  <a:pt x="2441248" y="161764"/>
                </a:lnTo>
                <a:cubicBezTo>
                  <a:pt x="2440264" y="163746"/>
                  <a:pt x="2438708" y="165244"/>
                  <a:pt x="2436578" y="166257"/>
                </a:cubicBezTo>
                <a:cubicBezTo>
                  <a:pt x="2434449" y="167270"/>
                  <a:pt x="2431307" y="167534"/>
                  <a:pt x="2427151" y="167050"/>
                </a:cubicBezTo>
                <a:cubicBezTo>
                  <a:pt x="2421167" y="178540"/>
                  <a:pt x="2414280" y="190009"/>
                  <a:pt x="2406490" y="201455"/>
                </a:cubicBezTo>
                <a:cubicBezTo>
                  <a:pt x="2398700" y="212902"/>
                  <a:pt x="2389963" y="224106"/>
                  <a:pt x="2380279" y="235068"/>
                </a:cubicBezTo>
                <a:cubicBezTo>
                  <a:pt x="2384155" y="240898"/>
                  <a:pt x="2388472" y="246419"/>
                  <a:pt x="2393230" y="251632"/>
                </a:cubicBezTo>
                <a:cubicBezTo>
                  <a:pt x="2397988" y="256845"/>
                  <a:pt x="2403186" y="261661"/>
                  <a:pt x="2408825" y="266081"/>
                </a:cubicBezTo>
                <a:cubicBezTo>
                  <a:pt x="2411402" y="268394"/>
                  <a:pt x="2413561" y="269495"/>
                  <a:pt x="2415301" y="269385"/>
                </a:cubicBezTo>
                <a:cubicBezTo>
                  <a:pt x="2417041" y="269275"/>
                  <a:pt x="2418759" y="267821"/>
                  <a:pt x="2420455" y="265024"/>
                </a:cubicBezTo>
                <a:cubicBezTo>
                  <a:pt x="2423796" y="259973"/>
                  <a:pt x="2427775" y="253247"/>
                  <a:pt x="2432393" y="244848"/>
                </a:cubicBezTo>
                <a:cubicBezTo>
                  <a:pt x="2437012" y="236448"/>
                  <a:pt x="2441256" y="228137"/>
                  <a:pt x="2445125" y="219914"/>
                </a:cubicBezTo>
                <a:lnTo>
                  <a:pt x="2448297" y="220971"/>
                </a:lnTo>
                <a:lnTo>
                  <a:pt x="2439838" y="281940"/>
                </a:lnTo>
                <a:cubicBezTo>
                  <a:pt x="2446637" y="293468"/>
                  <a:pt x="2450661" y="302660"/>
                  <a:pt x="2451909" y="309518"/>
                </a:cubicBezTo>
                <a:cubicBezTo>
                  <a:pt x="2453157" y="316375"/>
                  <a:pt x="2452071" y="321515"/>
                  <a:pt x="2448649" y="324936"/>
                </a:cubicBezTo>
                <a:cubicBezTo>
                  <a:pt x="2442358" y="330945"/>
                  <a:pt x="2435048" y="333808"/>
                  <a:pt x="2426720" y="333525"/>
                </a:cubicBezTo>
                <a:cubicBezTo>
                  <a:pt x="2418393" y="333242"/>
                  <a:pt x="2410143" y="331119"/>
                  <a:pt x="2401972" y="327155"/>
                </a:cubicBezTo>
                <a:cubicBezTo>
                  <a:pt x="2393801" y="323192"/>
                  <a:pt x="2386805" y="318693"/>
                  <a:pt x="2380983" y="313659"/>
                </a:cubicBezTo>
                <a:cubicBezTo>
                  <a:pt x="2373428" y="307139"/>
                  <a:pt x="2366512" y="300267"/>
                  <a:pt x="2360234" y="293042"/>
                </a:cubicBezTo>
                <a:cubicBezTo>
                  <a:pt x="2353957" y="285817"/>
                  <a:pt x="2348186" y="278240"/>
                  <a:pt x="2342921" y="270310"/>
                </a:cubicBezTo>
                <a:cubicBezTo>
                  <a:pt x="2329199" y="281639"/>
                  <a:pt x="2313913" y="291933"/>
                  <a:pt x="2297062" y="301192"/>
                </a:cubicBezTo>
                <a:cubicBezTo>
                  <a:pt x="2280212" y="310450"/>
                  <a:pt x="2261665" y="318365"/>
                  <a:pt x="2241423" y="324936"/>
                </a:cubicBezTo>
                <a:lnTo>
                  <a:pt x="2238956" y="321060"/>
                </a:lnTo>
                <a:cubicBezTo>
                  <a:pt x="2256746" y="310399"/>
                  <a:pt x="2272972" y="298328"/>
                  <a:pt x="2287635" y="284848"/>
                </a:cubicBezTo>
                <a:cubicBezTo>
                  <a:pt x="2302297" y="271368"/>
                  <a:pt x="2315440" y="257006"/>
                  <a:pt x="2327063" y="241764"/>
                </a:cubicBezTo>
                <a:cubicBezTo>
                  <a:pt x="2319206" y="224818"/>
                  <a:pt x="2312980" y="206815"/>
                  <a:pt x="2308384" y="187755"/>
                </a:cubicBezTo>
                <a:cubicBezTo>
                  <a:pt x="2303788" y="168695"/>
                  <a:pt x="2300381" y="148753"/>
                  <a:pt x="2298164" y="127931"/>
                </a:cubicBezTo>
                <a:lnTo>
                  <a:pt x="2242833" y="127931"/>
                </a:lnTo>
                <a:lnTo>
                  <a:pt x="2242833" y="175156"/>
                </a:lnTo>
                <a:cubicBezTo>
                  <a:pt x="2252187" y="173915"/>
                  <a:pt x="2261673" y="172608"/>
                  <a:pt x="2271291" y="171235"/>
                </a:cubicBezTo>
                <a:cubicBezTo>
                  <a:pt x="2280910" y="169862"/>
                  <a:pt x="2290572" y="168467"/>
                  <a:pt x="2300278" y="167050"/>
                </a:cubicBezTo>
                <a:lnTo>
                  <a:pt x="2300631" y="170927"/>
                </a:lnTo>
                <a:cubicBezTo>
                  <a:pt x="2293244" y="174979"/>
                  <a:pt x="2284757" y="179385"/>
                  <a:pt x="2275168" y="184143"/>
                </a:cubicBezTo>
                <a:cubicBezTo>
                  <a:pt x="2265579" y="188900"/>
                  <a:pt x="2254801" y="194010"/>
                  <a:pt x="2242833" y="199473"/>
                </a:cubicBezTo>
                <a:lnTo>
                  <a:pt x="2242833" y="278416"/>
                </a:lnTo>
                <a:cubicBezTo>
                  <a:pt x="2243063" y="289398"/>
                  <a:pt x="2241662" y="299114"/>
                  <a:pt x="2238630" y="307563"/>
                </a:cubicBezTo>
                <a:cubicBezTo>
                  <a:pt x="2235597" y="316013"/>
                  <a:pt x="2229550" y="322857"/>
                  <a:pt x="2220487" y="328095"/>
                </a:cubicBezTo>
                <a:cubicBezTo>
                  <a:pt x="2211423" y="333334"/>
                  <a:pt x="2197962" y="336627"/>
                  <a:pt x="2180101" y="337976"/>
                </a:cubicBezTo>
                <a:cubicBezTo>
                  <a:pt x="2179785" y="329848"/>
                  <a:pt x="2178919" y="322756"/>
                  <a:pt x="2177502" y="316698"/>
                </a:cubicBezTo>
                <a:cubicBezTo>
                  <a:pt x="2176085" y="310641"/>
                  <a:pt x="2173897" y="305751"/>
                  <a:pt x="2170938" y="302029"/>
                </a:cubicBezTo>
                <a:cubicBezTo>
                  <a:pt x="2168177" y="298321"/>
                  <a:pt x="2164272" y="295076"/>
                  <a:pt x="2159220" y="292293"/>
                </a:cubicBezTo>
                <a:cubicBezTo>
                  <a:pt x="2154169" y="289510"/>
                  <a:pt x="2146562" y="287234"/>
                  <a:pt x="2136401" y="285465"/>
                </a:cubicBezTo>
                <a:lnTo>
                  <a:pt x="2136401" y="281236"/>
                </a:lnTo>
                <a:cubicBezTo>
                  <a:pt x="2136842" y="281266"/>
                  <a:pt x="2140423" y="281479"/>
                  <a:pt x="2147143" y="281875"/>
                </a:cubicBezTo>
                <a:cubicBezTo>
                  <a:pt x="2153863" y="282271"/>
                  <a:pt x="2161073" y="282667"/>
                  <a:pt x="2168771" y="283063"/>
                </a:cubicBezTo>
                <a:cubicBezTo>
                  <a:pt x="2176471" y="283459"/>
                  <a:pt x="2182009" y="283672"/>
                  <a:pt x="2185388" y="283703"/>
                </a:cubicBezTo>
                <a:cubicBezTo>
                  <a:pt x="2188163" y="283673"/>
                  <a:pt x="2190101" y="283027"/>
                  <a:pt x="2191202" y="281764"/>
                </a:cubicBezTo>
                <a:cubicBezTo>
                  <a:pt x="2192304" y="280501"/>
                  <a:pt x="2192833" y="278798"/>
                  <a:pt x="2192789" y="276654"/>
                </a:cubicBezTo>
                <a:lnTo>
                  <a:pt x="2192789" y="220971"/>
                </a:lnTo>
                <a:cubicBezTo>
                  <a:pt x="2179103" y="226610"/>
                  <a:pt x="2164183" y="232601"/>
                  <a:pt x="2148031" y="238945"/>
                </a:cubicBezTo>
                <a:cubicBezTo>
                  <a:pt x="2146929" y="241250"/>
                  <a:pt x="2145431" y="243159"/>
                  <a:pt x="2143537" y="244672"/>
                </a:cubicBezTo>
                <a:cubicBezTo>
                  <a:pt x="2141643" y="246184"/>
                  <a:pt x="2139617" y="247212"/>
                  <a:pt x="2137458" y="247755"/>
                </a:cubicBezTo>
                <a:lnTo>
                  <a:pt x="2115960" y="190310"/>
                </a:lnTo>
                <a:cubicBezTo>
                  <a:pt x="2123853" y="189590"/>
                  <a:pt x="2134411" y="188474"/>
                  <a:pt x="2147634" y="186962"/>
                </a:cubicBezTo>
                <a:cubicBezTo>
                  <a:pt x="2160858" y="185449"/>
                  <a:pt x="2175909" y="183629"/>
                  <a:pt x="2192789" y="181499"/>
                </a:cubicBezTo>
                <a:lnTo>
                  <a:pt x="2192789" y="127931"/>
                </a:lnTo>
                <a:lnTo>
                  <a:pt x="2119132" y="127931"/>
                </a:lnTo>
                <a:lnTo>
                  <a:pt x="2116312" y="118063"/>
                </a:lnTo>
                <a:lnTo>
                  <a:pt x="2192789" y="118063"/>
                </a:lnTo>
                <a:lnTo>
                  <a:pt x="2192789" y="67666"/>
                </a:lnTo>
                <a:cubicBezTo>
                  <a:pt x="2180211" y="69259"/>
                  <a:pt x="2167480" y="70654"/>
                  <a:pt x="2154594" y="71851"/>
                </a:cubicBezTo>
                <a:cubicBezTo>
                  <a:pt x="2141709" y="73048"/>
                  <a:pt x="2129066" y="74002"/>
                  <a:pt x="2116665" y="74715"/>
                </a:cubicBezTo>
                <a:lnTo>
                  <a:pt x="2115960" y="71190"/>
                </a:lnTo>
                <a:cubicBezTo>
                  <a:pt x="2131591" y="65656"/>
                  <a:pt x="2147672" y="59103"/>
                  <a:pt x="2164203" y="51533"/>
                </a:cubicBezTo>
                <a:cubicBezTo>
                  <a:pt x="2180734" y="43962"/>
                  <a:pt x="2196267" y="36157"/>
                  <a:pt x="2210801" y="28116"/>
                </a:cubicBezTo>
                <a:cubicBezTo>
                  <a:pt x="2225336" y="20076"/>
                  <a:pt x="2237422" y="12583"/>
                  <a:pt x="2247062" y="5639"/>
                </a:cubicBezTo>
                <a:close/>
                <a:moveTo>
                  <a:pt x="4335891" y="4252"/>
                </a:moveTo>
                <a:lnTo>
                  <a:pt x="4378182" y="37688"/>
                </a:lnTo>
                <a:cubicBezTo>
                  <a:pt x="4377137" y="38966"/>
                  <a:pt x="4375606" y="40200"/>
                  <a:pt x="4373590" y="41390"/>
                </a:cubicBezTo>
                <a:cubicBezTo>
                  <a:pt x="4371574" y="42580"/>
                  <a:pt x="4368983" y="43462"/>
                  <a:pt x="4365819" y="44035"/>
                </a:cubicBezTo>
                <a:lnTo>
                  <a:pt x="4365819" y="283371"/>
                </a:lnTo>
                <a:cubicBezTo>
                  <a:pt x="4366037" y="294039"/>
                  <a:pt x="4364898" y="303092"/>
                  <a:pt x="4362401" y="310530"/>
                </a:cubicBezTo>
                <a:cubicBezTo>
                  <a:pt x="4359906" y="317968"/>
                  <a:pt x="4354749" y="323843"/>
                  <a:pt x="4346930" y="328153"/>
                </a:cubicBezTo>
                <a:cubicBezTo>
                  <a:pt x="4339112" y="332463"/>
                  <a:pt x="4327327" y="335261"/>
                  <a:pt x="4311576" y="336544"/>
                </a:cubicBezTo>
                <a:cubicBezTo>
                  <a:pt x="4311252" y="328916"/>
                  <a:pt x="4310664" y="322234"/>
                  <a:pt x="4309810" y="316500"/>
                </a:cubicBezTo>
                <a:cubicBezTo>
                  <a:pt x="4308957" y="310766"/>
                  <a:pt x="4307662" y="306287"/>
                  <a:pt x="4305926" y="303064"/>
                </a:cubicBezTo>
                <a:cubicBezTo>
                  <a:pt x="4304129" y="299525"/>
                  <a:pt x="4301542" y="296471"/>
                  <a:pt x="4298162" y="293901"/>
                </a:cubicBezTo>
                <a:cubicBezTo>
                  <a:pt x="4294781" y="291331"/>
                  <a:pt x="4289732" y="289334"/>
                  <a:pt x="4283012" y="287910"/>
                </a:cubicBezTo>
                <a:lnTo>
                  <a:pt x="4283012" y="283371"/>
                </a:lnTo>
                <a:cubicBezTo>
                  <a:pt x="4283265" y="283389"/>
                  <a:pt x="4285345" y="283511"/>
                  <a:pt x="4289254" y="283737"/>
                </a:cubicBezTo>
                <a:cubicBezTo>
                  <a:pt x="4293162" y="283963"/>
                  <a:pt x="4297385" y="284190"/>
                  <a:pt x="4301921" y="284416"/>
                </a:cubicBezTo>
                <a:cubicBezTo>
                  <a:pt x="4306457" y="284643"/>
                  <a:pt x="4309793" y="284764"/>
                  <a:pt x="4311929" y="284782"/>
                </a:cubicBezTo>
                <a:cubicBezTo>
                  <a:pt x="4314511" y="284760"/>
                  <a:pt x="4316233" y="284187"/>
                  <a:pt x="4317094" y="283063"/>
                </a:cubicBezTo>
                <a:cubicBezTo>
                  <a:pt x="4317955" y="281939"/>
                  <a:pt x="4318352" y="280396"/>
                  <a:pt x="4318286" y="278435"/>
                </a:cubicBezTo>
                <a:lnTo>
                  <a:pt x="4318286" y="204737"/>
                </a:lnTo>
                <a:lnTo>
                  <a:pt x="4293575" y="204737"/>
                </a:lnTo>
                <a:cubicBezTo>
                  <a:pt x="4291265" y="228640"/>
                  <a:pt x="4285587" y="252138"/>
                  <a:pt x="4276541" y="275232"/>
                </a:cubicBezTo>
                <a:cubicBezTo>
                  <a:pt x="4267495" y="298326"/>
                  <a:pt x="4253098" y="319351"/>
                  <a:pt x="4233352" y="338306"/>
                </a:cubicBezTo>
                <a:lnTo>
                  <a:pt x="4229827" y="336192"/>
                </a:lnTo>
                <a:cubicBezTo>
                  <a:pt x="4240267" y="304970"/>
                  <a:pt x="4246523" y="271250"/>
                  <a:pt x="4248593" y="235031"/>
                </a:cubicBezTo>
                <a:cubicBezTo>
                  <a:pt x="4250664" y="198812"/>
                  <a:pt x="4251457" y="163577"/>
                  <a:pt x="4250973" y="129326"/>
                </a:cubicBezTo>
                <a:lnTo>
                  <a:pt x="4250973" y="9538"/>
                </a:lnTo>
                <a:lnTo>
                  <a:pt x="4303807" y="27864"/>
                </a:lnTo>
                <a:lnTo>
                  <a:pt x="4314754" y="27864"/>
                </a:lnTo>
                <a:close/>
                <a:moveTo>
                  <a:pt x="5831233" y="4230"/>
                </a:moveTo>
                <a:lnTo>
                  <a:pt x="5895022" y="10221"/>
                </a:lnTo>
                <a:cubicBezTo>
                  <a:pt x="5894787" y="12871"/>
                  <a:pt x="5893759" y="15059"/>
                  <a:pt x="5891939" y="16785"/>
                </a:cubicBezTo>
                <a:cubicBezTo>
                  <a:pt x="5890118" y="18510"/>
                  <a:pt x="5886799" y="19729"/>
                  <a:pt x="5881983" y="20441"/>
                </a:cubicBezTo>
                <a:lnTo>
                  <a:pt x="5881983" y="83525"/>
                </a:lnTo>
                <a:lnTo>
                  <a:pt x="5911587" y="83525"/>
                </a:lnTo>
                <a:lnTo>
                  <a:pt x="5935903" y="48988"/>
                </a:lnTo>
                <a:cubicBezTo>
                  <a:pt x="5936147" y="49179"/>
                  <a:pt x="5938715" y="51381"/>
                  <a:pt x="5943605" y="55592"/>
                </a:cubicBezTo>
                <a:cubicBezTo>
                  <a:pt x="5948495" y="59804"/>
                  <a:pt x="5954247" y="64877"/>
                  <a:pt x="5960861" y="70812"/>
                </a:cubicBezTo>
                <a:cubicBezTo>
                  <a:pt x="5967473" y="76746"/>
                  <a:pt x="5973487" y="82394"/>
                  <a:pt x="5978899" y="87754"/>
                </a:cubicBezTo>
                <a:cubicBezTo>
                  <a:pt x="5978335" y="89685"/>
                  <a:pt x="5977173" y="91110"/>
                  <a:pt x="5975419" y="92027"/>
                </a:cubicBezTo>
                <a:cubicBezTo>
                  <a:pt x="5973665" y="92945"/>
                  <a:pt x="5971535" y="93400"/>
                  <a:pt x="5969031" y="93393"/>
                </a:cubicBezTo>
                <a:lnTo>
                  <a:pt x="5887974" y="93393"/>
                </a:lnTo>
                <a:cubicBezTo>
                  <a:pt x="5898539" y="123900"/>
                  <a:pt x="5912827" y="150552"/>
                  <a:pt x="5930837" y="173349"/>
                </a:cubicBezTo>
                <a:cubicBezTo>
                  <a:pt x="5948847" y="196147"/>
                  <a:pt x="5968511" y="213900"/>
                  <a:pt x="5989825" y="226610"/>
                </a:cubicBezTo>
                <a:lnTo>
                  <a:pt x="5988415" y="230486"/>
                </a:lnTo>
                <a:cubicBezTo>
                  <a:pt x="5979163" y="232461"/>
                  <a:pt x="5970970" y="237058"/>
                  <a:pt x="5963833" y="244275"/>
                </a:cubicBezTo>
                <a:cubicBezTo>
                  <a:pt x="5956697" y="251492"/>
                  <a:pt x="5951146" y="261111"/>
                  <a:pt x="5947181" y="273130"/>
                </a:cubicBezTo>
                <a:cubicBezTo>
                  <a:pt x="5929266" y="253086"/>
                  <a:pt x="5915228" y="228152"/>
                  <a:pt x="5905067" y="198328"/>
                </a:cubicBezTo>
                <a:cubicBezTo>
                  <a:pt x="5894905" y="168504"/>
                  <a:pt x="5887211" y="133525"/>
                  <a:pt x="5881983" y="93393"/>
                </a:cubicBezTo>
                <a:lnTo>
                  <a:pt x="5881983" y="252689"/>
                </a:lnTo>
                <a:lnTo>
                  <a:pt x="5900309" y="224848"/>
                </a:lnTo>
                <a:cubicBezTo>
                  <a:pt x="5900519" y="225028"/>
                  <a:pt x="5902721" y="227095"/>
                  <a:pt x="5906913" y="231048"/>
                </a:cubicBezTo>
                <a:cubicBezTo>
                  <a:pt x="5911105" y="235000"/>
                  <a:pt x="5916022" y="239756"/>
                  <a:pt x="5921663" y="245314"/>
                </a:cubicBezTo>
                <a:cubicBezTo>
                  <a:pt x="5927303" y="250873"/>
                  <a:pt x="5932403" y="256150"/>
                  <a:pt x="5936961" y="261147"/>
                </a:cubicBezTo>
                <a:cubicBezTo>
                  <a:pt x="5936411" y="263078"/>
                  <a:pt x="5935309" y="264503"/>
                  <a:pt x="5933657" y="265421"/>
                </a:cubicBezTo>
                <a:cubicBezTo>
                  <a:pt x="5932005" y="266338"/>
                  <a:pt x="5929935" y="266794"/>
                  <a:pt x="5927445" y="266786"/>
                </a:cubicBezTo>
                <a:lnTo>
                  <a:pt x="5881983" y="266786"/>
                </a:lnTo>
                <a:lnTo>
                  <a:pt x="5881983" y="322822"/>
                </a:lnTo>
                <a:cubicBezTo>
                  <a:pt x="5881476" y="325715"/>
                  <a:pt x="5877027" y="329268"/>
                  <a:pt x="5868635" y="333483"/>
                </a:cubicBezTo>
                <a:cubicBezTo>
                  <a:pt x="5860243" y="337697"/>
                  <a:pt x="5850947" y="340017"/>
                  <a:pt x="5840749" y="340443"/>
                </a:cubicBezTo>
                <a:lnTo>
                  <a:pt x="5831233" y="340443"/>
                </a:lnTo>
                <a:lnTo>
                  <a:pt x="5831233" y="266786"/>
                </a:lnTo>
                <a:lnTo>
                  <a:pt x="5785771" y="266786"/>
                </a:lnTo>
                <a:lnTo>
                  <a:pt x="5782951" y="256918"/>
                </a:lnTo>
                <a:lnTo>
                  <a:pt x="5831233" y="256918"/>
                </a:lnTo>
                <a:lnTo>
                  <a:pt x="5831233" y="174803"/>
                </a:lnTo>
                <a:cubicBezTo>
                  <a:pt x="5820125" y="194561"/>
                  <a:pt x="5806835" y="212843"/>
                  <a:pt x="5791365" y="229649"/>
                </a:cubicBezTo>
                <a:cubicBezTo>
                  <a:pt x="5775895" y="246456"/>
                  <a:pt x="5758289" y="261654"/>
                  <a:pt x="5738545" y="275244"/>
                </a:cubicBezTo>
                <a:lnTo>
                  <a:pt x="5735021" y="272073"/>
                </a:lnTo>
                <a:cubicBezTo>
                  <a:pt x="5747369" y="256501"/>
                  <a:pt x="5758386" y="238892"/>
                  <a:pt x="5768071" y="219248"/>
                </a:cubicBezTo>
                <a:cubicBezTo>
                  <a:pt x="5777756" y="199604"/>
                  <a:pt x="5786031" y="179019"/>
                  <a:pt x="5792897" y="157495"/>
                </a:cubicBezTo>
                <a:cubicBezTo>
                  <a:pt x="5799763" y="135971"/>
                  <a:pt x="5805141" y="114604"/>
                  <a:pt x="5809031" y="93393"/>
                </a:cubicBezTo>
                <a:lnTo>
                  <a:pt x="5748766" y="93393"/>
                </a:lnTo>
                <a:lnTo>
                  <a:pt x="5745947" y="83525"/>
                </a:lnTo>
                <a:lnTo>
                  <a:pt x="5831233" y="83525"/>
                </a:lnTo>
                <a:close/>
                <a:moveTo>
                  <a:pt x="4081787" y="3877"/>
                </a:moveTo>
                <a:lnTo>
                  <a:pt x="4146985" y="17622"/>
                </a:lnTo>
                <a:cubicBezTo>
                  <a:pt x="4146471" y="20111"/>
                  <a:pt x="4145120" y="22093"/>
                  <a:pt x="4142932" y="23569"/>
                </a:cubicBezTo>
                <a:cubicBezTo>
                  <a:pt x="4140744" y="25045"/>
                  <a:pt x="4137631" y="25882"/>
                  <a:pt x="4133593" y="26080"/>
                </a:cubicBezTo>
                <a:cubicBezTo>
                  <a:pt x="4128659" y="47167"/>
                  <a:pt x="4123020" y="67020"/>
                  <a:pt x="4116677" y="85640"/>
                </a:cubicBezTo>
                <a:lnTo>
                  <a:pt x="4150862" y="85640"/>
                </a:lnTo>
                <a:lnTo>
                  <a:pt x="4174827" y="53217"/>
                </a:lnTo>
                <a:cubicBezTo>
                  <a:pt x="4175064" y="53395"/>
                  <a:pt x="4177605" y="55466"/>
                  <a:pt x="4182450" y="59430"/>
                </a:cubicBezTo>
                <a:cubicBezTo>
                  <a:pt x="4187294" y="63393"/>
                  <a:pt x="4193020" y="68179"/>
                  <a:pt x="4199627" y="73788"/>
                </a:cubicBezTo>
                <a:cubicBezTo>
                  <a:pt x="4206234" y="79396"/>
                  <a:pt x="4212299" y="84756"/>
                  <a:pt x="4217823" y="89869"/>
                </a:cubicBezTo>
                <a:cubicBezTo>
                  <a:pt x="4217433" y="91800"/>
                  <a:pt x="4216362" y="93224"/>
                  <a:pt x="4214607" y="94142"/>
                </a:cubicBezTo>
                <a:cubicBezTo>
                  <a:pt x="4212852" y="95060"/>
                  <a:pt x="4210635" y="95515"/>
                  <a:pt x="4207955" y="95508"/>
                </a:cubicBezTo>
                <a:lnTo>
                  <a:pt x="4191391" y="95508"/>
                </a:lnTo>
                <a:cubicBezTo>
                  <a:pt x="4188542" y="122174"/>
                  <a:pt x="4183579" y="147520"/>
                  <a:pt x="4176501" y="171543"/>
                </a:cubicBezTo>
                <a:cubicBezTo>
                  <a:pt x="4169423" y="195567"/>
                  <a:pt x="4159349" y="217917"/>
                  <a:pt x="4146280" y="238592"/>
                </a:cubicBezTo>
                <a:cubicBezTo>
                  <a:pt x="4155781" y="250215"/>
                  <a:pt x="4166560" y="260626"/>
                  <a:pt x="4178615" y="269826"/>
                </a:cubicBezTo>
                <a:cubicBezTo>
                  <a:pt x="4190671" y="279026"/>
                  <a:pt x="4204093" y="287058"/>
                  <a:pt x="4218880" y="293923"/>
                </a:cubicBezTo>
                <a:lnTo>
                  <a:pt x="4217823" y="297447"/>
                </a:lnTo>
                <a:cubicBezTo>
                  <a:pt x="4206428" y="300061"/>
                  <a:pt x="4197323" y="304701"/>
                  <a:pt x="4190510" y="311368"/>
                </a:cubicBezTo>
                <a:cubicBezTo>
                  <a:pt x="4183696" y="318035"/>
                  <a:pt x="4178821" y="326904"/>
                  <a:pt x="4175884" y="337976"/>
                </a:cubicBezTo>
                <a:cubicBezTo>
                  <a:pt x="4164276" y="329151"/>
                  <a:pt x="4154012" y="319048"/>
                  <a:pt x="4145091" y="307667"/>
                </a:cubicBezTo>
                <a:cubicBezTo>
                  <a:pt x="4136170" y="296287"/>
                  <a:pt x="4128461" y="283717"/>
                  <a:pt x="4121963" y="269958"/>
                </a:cubicBezTo>
                <a:cubicBezTo>
                  <a:pt x="4108475" y="284613"/>
                  <a:pt x="4092366" y="297770"/>
                  <a:pt x="4073637" y="309430"/>
                </a:cubicBezTo>
                <a:cubicBezTo>
                  <a:pt x="4054907" y="321089"/>
                  <a:pt x="4033071" y="331074"/>
                  <a:pt x="4008130" y="339386"/>
                </a:cubicBezTo>
                <a:lnTo>
                  <a:pt x="4006015" y="336214"/>
                </a:lnTo>
                <a:cubicBezTo>
                  <a:pt x="4030061" y="321537"/>
                  <a:pt x="4050340" y="305164"/>
                  <a:pt x="4066853" y="287095"/>
                </a:cubicBezTo>
                <a:cubicBezTo>
                  <a:pt x="4083365" y="269026"/>
                  <a:pt x="4096684" y="249569"/>
                  <a:pt x="4106809" y="228724"/>
                </a:cubicBezTo>
                <a:cubicBezTo>
                  <a:pt x="4103116" y="215846"/>
                  <a:pt x="4099929" y="202307"/>
                  <a:pt x="4097249" y="188107"/>
                </a:cubicBezTo>
                <a:cubicBezTo>
                  <a:pt x="4094569" y="173907"/>
                  <a:pt x="4092352" y="159135"/>
                  <a:pt x="4090597" y="143790"/>
                </a:cubicBezTo>
                <a:cubicBezTo>
                  <a:pt x="4084621" y="154363"/>
                  <a:pt x="4078159" y="164319"/>
                  <a:pt x="4071214" y="173658"/>
                </a:cubicBezTo>
                <a:cubicBezTo>
                  <a:pt x="4064268" y="182997"/>
                  <a:pt x="4056749" y="191720"/>
                  <a:pt x="4048659" y="199825"/>
                </a:cubicBezTo>
                <a:lnTo>
                  <a:pt x="4044429" y="197358"/>
                </a:lnTo>
                <a:cubicBezTo>
                  <a:pt x="4050281" y="181352"/>
                  <a:pt x="4055670" y="163496"/>
                  <a:pt x="4060597" y="143790"/>
                </a:cubicBezTo>
                <a:cubicBezTo>
                  <a:pt x="4065524" y="124083"/>
                  <a:pt x="4069767" y="103408"/>
                  <a:pt x="4073328" y="81763"/>
                </a:cubicBezTo>
                <a:cubicBezTo>
                  <a:pt x="4071978" y="82174"/>
                  <a:pt x="4070450" y="82409"/>
                  <a:pt x="4068747" y="82468"/>
                </a:cubicBezTo>
                <a:lnTo>
                  <a:pt x="3880904" y="82468"/>
                </a:lnTo>
                <a:lnTo>
                  <a:pt x="3878085" y="72600"/>
                </a:lnTo>
                <a:lnTo>
                  <a:pt x="3965486" y="72600"/>
                </a:lnTo>
                <a:cubicBezTo>
                  <a:pt x="3961962" y="71601"/>
                  <a:pt x="3958438" y="70074"/>
                  <a:pt x="3954913" y="68018"/>
                </a:cubicBezTo>
                <a:cubicBezTo>
                  <a:pt x="3952050" y="56719"/>
                  <a:pt x="3947380" y="45750"/>
                  <a:pt x="3940905" y="35111"/>
                </a:cubicBezTo>
                <a:cubicBezTo>
                  <a:pt x="3934429" y="24472"/>
                  <a:pt x="3927468" y="15353"/>
                  <a:pt x="3920023" y="7754"/>
                </a:cubicBezTo>
                <a:lnTo>
                  <a:pt x="3922138" y="5992"/>
                </a:lnTo>
                <a:cubicBezTo>
                  <a:pt x="3945301" y="6096"/>
                  <a:pt x="3962941" y="9037"/>
                  <a:pt x="3975057" y="14813"/>
                </a:cubicBezTo>
                <a:cubicBezTo>
                  <a:pt x="3987173" y="20590"/>
                  <a:pt x="3994879" y="27517"/>
                  <a:pt x="3998174" y="35595"/>
                </a:cubicBezTo>
                <a:cubicBezTo>
                  <a:pt x="4001468" y="43674"/>
                  <a:pt x="4001465" y="51218"/>
                  <a:pt x="3998163" y="58228"/>
                </a:cubicBezTo>
                <a:cubicBezTo>
                  <a:pt x="3994860" y="65238"/>
                  <a:pt x="3989372" y="70028"/>
                  <a:pt x="3981698" y="72600"/>
                </a:cubicBezTo>
                <a:lnTo>
                  <a:pt x="4010597" y="72600"/>
                </a:lnTo>
                <a:lnTo>
                  <a:pt x="4034914" y="40177"/>
                </a:lnTo>
                <a:cubicBezTo>
                  <a:pt x="4035101" y="40312"/>
                  <a:pt x="4037311" y="42078"/>
                  <a:pt x="4041544" y="45476"/>
                </a:cubicBezTo>
                <a:cubicBezTo>
                  <a:pt x="4045778" y="48874"/>
                  <a:pt x="4050913" y="53095"/>
                  <a:pt x="4056947" y="58138"/>
                </a:cubicBezTo>
                <a:cubicBezTo>
                  <a:pt x="4062982" y="63180"/>
                  <a:pt x="4068795" y="68236"/>
                  <a:pt x="4074386" y="73305"/>
                </a:cubicBezTo>
                <a:cubicBezTo>
                  <a:pt x="4077910" y="49986"/>
                  <a:pt x="4080377" y="26843"/>
                  <a:pt x="4081787" y="3877"/>
                </a:cubicBezTo>
                <a:close/>
                <a:moveTo>
                  <a:pt x="1939043" y="3877"/>
                </a:moveTo>
                <a:lnTo>
                  <a:pt x="2000365" y="9516"/>
                </a:lnTo>
                <a:cubicBezTo>
                  <a:pt x="2000130" y="12166"/>
                  <a:pt x="1999102" y="14354"/>
                  <a:pt x="1997281" y="16080"/>
                </a:cubicBezTo>
                <a:cubicBezTo>
                  <a:pt x="1995460" y="17805"/>
                  <a:pt x="1992141" y="19024"/>
                  <a:pt x="1987325" y="19736"/>
                </a:cubicBezTo>
                <a:lnTo>
                  <a:pt x="1987325" y="43723"/>
                </a:lnTo>
                <a:lnTo>
                  <a:pt x="2004594" y="43723"/>
                </a:lnTo>
                <a:lnTo>
                  <a:pt x="2025034" y="21500"/>
                </a:lnTo>
                <a:lnTo>
                  <a:pt x="2067678" y="53547"/>
                </a:lnTo>
                <a:cubicBezTo>
                  <a:pt x="2066613" y="54833"/>
                  <a:pt x="2064954" y="56142"/>
                  <a:pt x="2062700" y="57473"/>
                </a:cubicBezTo>
                <a:cubicBezTo>
                  <a:pt x="2060445" y="58803"/>
                  <a:pt x="2057641" y="59847"/>
                  <a:pt x="2054285" y="60604"/>
                </a:cubicBezTo>
                <a:lnTo>
                  <a:pt x="2054285" y="88481"/>
                </a:lnTo>
                <a:lnTo>
                  <a:pt x="2054638" y="88481"/>
                </a:lnTo>
                <a:lnTo>
                  <a:pt x="2072612" y="57781"/>
                </a:lnTo>
                <a:cubicBezTo>
                  <a:pt x="2072803" y="57964"/>
                  <a:pt x="2074730" y="59990"/>
                  <a:pt x="2078394" y="63858"/>
                </a:cubicBezTo>
                <a:cubicBezTo>
                  <a:pt x="2082057" y="67725"/>
                  <a:pt x="2086308" y="72337"/>
                  <a:pt x="2091147" y="77692"/>
                </a:cubicBezTo>
                <a:cubicBezTo>
                  <a:pt x="2095985" y="83047"/>
                  <a:pt x="2100262" y="88047"/>
                  <a:pt x="2103978" y="92691"/>
                </a:cubicBezTo>
                <a:cubicBezTo>
                  <a:pt x="2103427" y="94614"/>
                  <a:pt x="2102325" y="96032"/>
                  <a:pt x="2100674" y="96945"/>
                </a:cubicBezTo>
                <a:cubicBezTo>
                  <a:pt x="2099021" y="97859"/>
                  <a:pt x="2096951" y="98312"/>
                  <a:pt x="2094462" y="98305"/>
                </a:cubicBezTo>
                <a:lnTo>
                  <a:pt x="2054285" y="98305"/>
                </a:lnTo>
                <a:lnTo>
                  <a:pt x="2054285" y="145885"/>
                </a:lnTo>
                <a:cubicBezTo>
                  <a:pt x="2054036" y="146650"/>
                  <a:pt x="2052509" y="147679"/>
                  <a:pt x="2049704" y="148973"/>
                </a:cubicBezTo>
                <a:cubicBezTo>
                  <a:pt x="2046899" y="150266"/>
                  <a:pt x="2043258" y="151472"/>
                  <a:pt x="2038779" y="152589"/>
                </a:cubicBezTo>
                <a:cubicBezTo>
                  <a:pt x="2043008" y="156016"/>
                  <a:pt x="2048735" y="160719"/>
                  <a:pt x="2055959" y="166701"/>
                </a:cubicBezTo>
                <a:cubicBezTo>
                  <a:pt x="2063184" y="172682"/>
                  <a:pt x="2069792" y="178438"/>
                  <a:pt x="2075784" y="183969"/>
                </a:cubicBezTo>
                <a:cubicBezTo>
                  <a:pt x="2075240" y="185892"/>
                  <a:pt x="2074124" y="187310"/>
                  <a:pt x="2072435" y="188224"/>
                </a:cubicBezTo>
                <a:cubicBezTo>
                  <a:pt x="2070747" y="189137"/>
                  <a:pt x="2068573" y="189590"/>
                  <a:pt x="2065916" y="189583"/>
                </a:cubicBezTo>
                <a:lnTo>
                  <a:pt x="1987325" y="189583"/>
                </a:lnTo>
                <a:lnTo>
                  <a:pt x="1987325" y="226279"/>
                </a:lnTo>
                <a:lnTo>
                  <a:pt x="2017986" y="226279"/>
                </a:lnTo>
                <a:lnTo>
                  <a:pt x="2043008" y="194170"/>
                </a:lnTo>
                <a:cubicBezTo>
                  <a:pt x="2043258" y="194344"/>
                  <a:pt x="2045969" y="196387"/>
                  <a:pt x="2051140" y="200298"/>
                </a:cubicBezTo>
                <a:cubicBezTo>
                  <a:pt x="2056311" y="204209"/>
                  <a:pt x="2062441" y="208942"/>
                  <a:pt x="2069531" y="214497"/>
                </a:cubicBezTo>
                <a:cubicBezTo>
                  <a:pt x="2076621" y="220053"/>
                  <a:pt x="2083169" y="225383"/>
                  <a:pt x="2089176" y="230490"/>
                </a:cubicBezTo>
                <a:cubicBezTo>
                  <a:pt x="2088596" y="232412"/>
                  <a:pt x="2087377" y="233830"/>
                  <a:pt x="2085519" y="234744"/>
                </a:cubicBezTo>
                <a:cubicBezTo>
                  <a:pt x="2083662" y="235657"/>
                  <a:pt x="2081474" y="236110"/>
                  <a:pt x="2078955" y="236103"/>
                </a:cubicBezTo>
                <a:lnTo>
                  <a:pt x="1987325" y="236103"/>
                </a:lnTo>
                <a:lnTo>
                  <a:pt x="1987325" y="266441"/>
                </a:lnTo>
                <a:cubicBezTo>
                  <a:pt x="1986877" y="268484"/>
                  <a:pt x="1982751" y="270924"/>
                  <a:pt x="1974946" y="273761"/>
                </a:cubicBezTo>
                <a:cubicBezTo>
                  <a:pt x="1967141" y="276598"/>
                  <a:pt x="1958345" y="278156"/>
                  <a:pt x="1948558" y="278435"/>
                </a:cubicBezTo>
                <a:lnTo>
                  <a:pt x="1946232" y="278435"/>
                </a:lnTo>
                <a:lnTo>
                  <a:pt x="1939043" y="278115"/>
                </a:lnTo>
                <a:lnTo>
                  <a:pt x="1939043" y="236103"/>
                </a:lnTo>
                <a:lnTo>
                  <a:pt x="1874901" y="236103"/>
                </a:lnTo>
                <a:lnTo>
                  <a:pt x="1872082" y="226279"/>
                </a:lnTo>
                <a:lnTo>
                  <a:pt x="1939043" y="226279"/>
                </a:lnTo>
                <a:lnTo>
                  <a:pt x="1939043" y="189583"/>
                </a:lnTo>
                <a:lnTo>
                  <a:pt x="1889703" y="189583"/>
                </a:lnTo>
                <a:lnTo>
                  <a:pt x="1886884" y="179759"/>
                </a:lnTo>
                <a:lnTo>
                  <a:pt x="1939043" y="179759"/>
                </a:lnTo>
                <a:lnTo>
                  <a:pt x="1939043" y="143768"/>
                </a:lnTo>
                <a:lnTo>
                  <a:pt x="1893227" y="143768"/>
                </a:lnTo>
                <a:lnTo>
                  <a:pt x="1890056" y="133944"/>
                </a:lnTo>
                <a:lnTo>
                  <a:pt x="1939043" y="133944"/>
                </a:lnTo>
                <a:lnTo>
                  <a:pt x="1939043" y="98305"/>
                </a:lnTo>
                <a:lnTo>
                  <a:pt x="1868910" y="98305"/>
                </a:lnTo>
                <a:lnTo>
                  <a:pt x="1866091" y="88481"/>
                </a:lnTo>
                <a:lnTo>
                  <a:pt x="1939043" y="88481"/>
                </a:lnTo>
                <a:lnTo>
                  <a:pt x="1939043" y="53547"/>
                </a:lnTo>
                <a:lnTo>
                  <a:pt x="1887941" y="53547"/>
                </a:lnTo>
                <a:lnTo>
                  <a:pt x="1884769" y="43723"/>
                </a:lnTo>
                <a:lnTo>
                  <a:pt x="1939043" y="43723"/>
                </a:lnTo>
                <a:close/>
                <a:moveTo>
                  <a:pt x="1103090" y="3877"/>
                </a:moveTo>
                <a:lnTo>
                  <a:pt x="1165470" y="9868"/>
                </a:lnTo>
                <a:cubicBezTo>
                  <a:pt x="1165235" y="12365"/>
                  <a:pt x="1164207" y="14509"/>
                  <a:pt x="1162386" y="16300"/>
                </a:cubicBezTo>
                <a:cubicBezTo>
                  <a:pt x="1160565" y="18092"/>
                  <a:pt x="1157246" y="19354"/>
                  <a:pt x="1152430" y="20089"/>
                </a:cubicBezTo>
                <a:lnTo>
                  <a:pt x="1152430" y="72600"/>
                </a:lnTo>
                <a:lnTo>
                  <a:pt x="1153135" y="72248"/>
                </a:lnTo>
                <a:cubicBezTo>
                  <a:pt x="1171486" y="80464"/>
                  <a:pt x="1183683" y="89383"/>
                  <a:pt x="1189727" y="99004"/>
                </a:cubicBezTo>
                <a:cubicBezTo>
                  <a:pt x="1195770" y="108625"/>
                  <a:pt x="1197626" y="117225"/>
                  <a:pt x="1195294" y="124803"/>
                </a:cubicBezTo>
                <a:cubicBezTo>
                  <a:pt x="1192962" y="132381"/>
                  <a:pt x="1188408" y="137214"/>
                  <a:pt x="1181632" y="139302"/>
                </a:cubicBezTo>
                <a:cubicBezTo>
                  <a:pt x="1174856" y="141390"/>
                  <a:pt x="1167824" y="139009"/>
                  <a:pt x="1160536" y="132160"/>
                </a:cubicBezTo>
                <a:cubicBezTo>
                  <a:pt x="1160991" y="123760"/>
                  <a:pt x="1160433" y="115185"/>
                  <a:pt x="1158862" y="106433"/>
                </a:cubicBezTo>
                <a:cubicBezTo>
                  <a:pt x="1157291" y="97681"/>
                  <a:pt x="1155147" y="89458"/>
                  <a:pt x="1152430" y="81763"/>
                </a:cubicBezTo>
                <a:lnTo>
                  <a:pt x="1152430" y="324936"/>
                </a:lnTo>
                <a:cubicBezTo>
                  <a:pt x="1151953" y="327190"/>
                  <a:pt x="1147709" y="329907"/>
                  <a:pt x="1139699" y="333086"/>
                </a:cubicBezTo>
                <a:cubicBezTo>
                  <a:pt x="1131688" y="336265"/>
                  <a:pt x="1122775" y="338013"/>
                  <a:pt x="1112959" y="338328"/>
                </a:cubicBezTo>
                <a:lnTo>
                  <a:pt x="1103090" y="338328"/>
                </a:lnTo>
                <a:close/>
                <a:moveTo>
                  <a:pt x="54274" y="3877"/>
                </a:moveTo>
                <a:lnTo>
                  <a:pt x="115596" y="11278"/>
                </a:lnTo>
                <a:cubicBezTo>
                  <a:pt x="115229" y="13451"/>
                  <a:pt x="114113" y="15448"/>
                  <a:pt x="112248" y="17269"/>
                </a:cubicBezTo>
                <a:cubicBezTo>
                  <a:pt x="110383" y="19090"/>
                  <a:pt x="106800" y="20382"/>
                  <a:pt x="101499" y="21146"/>
                </a:cubicBezTo>
                <a:cubicBezTo>
                  <a:pt x="99546" y="29700"/>
                  <a:pt x="97196" y="39817"/>
                  <a:pt x="94450" y="51499"/>
                </a:cubicBezTo>
                <a:cubicBezTo>
                  <a:pt x="91704" y="63180"/>
                  <a:pt x="88650" y="75853"/>
                  <a:pt x="85287" y="89516"/>
                </a:cubicBezTo>
                <a:lnTo>
                  <a:pt x="106433" y="89516"/>
                </a:lnTo>
                <a:lnTo>
                  <a:pt x="130045" y="64142"/>
                </a:lnTo>
                <a:lnTo>
                  <a:pt x="172689" y="101146"/>
                </a:lnTo>
                <a:cubicBezTo>
                  <a:pt x="171697" y="103202"/>
                  <a:pt x="170155" y="104729"/>
                  <a:pt x="168063" y="105728"/>
                </a:cubicBezTo>
                <a:cubicBezTo>
                  <a:pt x="165971" y="106726"/>
                  <a:pt x="162931" y="107549"/>
                  <a:pt x="158944" y="108195"/>
                </a:cubicBezTo>
                <a:cubicBezTo>
                  <a:pt x="156477" y="131360"/>
                  <a:pt x="152600" y="153841"/>
                  <a:pt x="147314" y="175640"/>
                </a:cubicBezTo>
                <a:cubicBezTo>
                  <a:pt x="142027" y="197439"/>
                  <a:pt x="134274" y="218071"/>
                  <a:pt x="124054" y="237535"/>
                </a:cubicBezTo>
                <a:cubicBezTo>
                  <a:pt x="144021" y="248551"/>
                  <a:pt x="156928" y="259184"/>
                  <a:pt x="162776" y="269435"/>
                </a:cubicBezTo>
                <a:cubicBezTo>
                  <a:pt x="168625" y="279685"/>
                  <a:pt x="169726" y="288480"/>
                  <a:pt x="166081" y="295817"/>
                </a:cubicBezTo>
                <a:cubicBezTo>
                  <a:pt x="162435" y="303155"/>
                  <a:pt x="156356" y="307962"/>
                  <a:pt x="147842" y="310239"/>
                </a:cubicBezTo>
                <a:cubicBezTo>
                  <a:pt x="139329" y="312516"/>
                  <a:pt x="130695" y="311189"/>
                  <a:pt x="121939" y="306258"/>
                </a:cubicBezTo>
                <a:cubicBezTo>
                  <a:pt x="118753" y="301148"/>
                  <a:pt x="115082" y="296037"/>
                  <a:pt x="110926" y="290927"/>
                </a:cubicBezTo>
                <a:cubicBezTo>
                  <a:pt x="106770" y="285817"/>
                  <a:pt x="102218" y="280707"/>
                  <a:pt x="97270" y="275597"/>
                </a:cubicBezTo>
                <a:cubicBezTo>
                  <a:pt x="86242" y="288306"/>
                  <a:pt x="72967" y="299892"/>
                  <a:pt x="57445" y="310355"/>
                </a:cubicBezTo>
                <a:cubicBezTo>
                  <a:pt x="41924" y="320817"/>
                  <a:pt x="23715" y="330024"/>
                  <a:pt x="2820" y="337976"/>
                </a:cubicBezTo>
                <a:lnTo>
                  <a:pt x="0" y="334099"/>
                </a:lnTo>
                <a:cubicBezTo>
                  <a:pt x="16520" y="323321"/>
                  <a:pt x="30794" y="311133"/>
                  <a:pt x="42820" y="297535"/>
                </a:cubicBezTo>
                <a:cubicBezTo>
                  <a:pt x="54846" y="283938"/>
                  <a:pt x="64890" y="269106"/>
                  <a:pt x="72952" y="253042"/>
                </a:cubicBezTo>
                <a:cubicBezTo>
                  <a:pt x="62446" y="244172"/>
                  <a:pt x="51476" y="235920"/>
                  <a:pt x="40044" y="228284"/>
                </a:cubicBezTo>
                <a:cubicBezTo>
                  <a:pt x="28613" y="220648"/>
                  <a:pt x="17379" y="213981"/>
                  <a:pt x="6344" y="208284"/>
                </a:cubicBezTo>
                <a:cubicBezTo>
                  <a:pt x="10845" y="194869"/>
                  <a:pt x="15676" y="178526"/>
                  <a:pt x="20837" y="159252"/>
                </a:cubicBezTo>
                <a:cubicBezTo>
                  <a:pt x="25999" y="139979"/>
                  <a:pt x="30918" y="120023"/>
                  <a:pt x="35595" y="99384"/>
                </a:cubicBezTo>
                <a:lnTo>
                  <a:pt x="3877" y="99384"/>
                </a:lnTo>
                <a:lnTo>
                  <a:pt x="705" y="89516"/>
                </a:lnTo>
                <a:lnTo>
                  <a:pt x="38062" y="89516"/>
                </a:lnTo>
                <a:cubicBezTo>
                  <a:pt x="41998" y="71829"/>
                  <a:pt x="45404" y="55485"/>
                  <a:pt x="48283" y="40485"/>
                </a:cubicBezTo>
                <a:cubicBezTo>
                  <a:pt x="51161" y="25485"/>
                  <a:pt x="53158" y="13282"/>
                  <a:pt x="54274" y="3877"/>
                </a:cubicBezTo>
                <a:close/>
                <a:moveTo>
                  <a:pt x="3683045" y="3207"/>
                </a:moveTo>
                <a:cubicBezTo>
                  <a:pt x="3691772" y="3957"/>
                  <a:pt x="3698820" y="5682"/>
                  <a:pt x="3704189" y="8381"/>
                </a:cubicBezTo>
                <a:cubicBezTo>
                  <a:pt x="3714925" y="13779"/>
                  <a:pt x="3720551" y="20529"/>
                  <a:pt x="3721065" y="28632"/>
                </a:cubicBezTo>
                <a:cubicBezTo>
                  <a:pt x="3721579" y="36734"/>
                  <a:pt x="3718589" y="43644"/>
                  <a:pt x="3712092" y="49362"/>
                </a:cubicBezTo>
                <a:lnTo>
                  <a:pt x="3781520" y="49362"/>
                </a:lnTo>
                <a:lnTo>
                  <a:pt x="3809369" y="14807"/>
                </a:lnTo>
                <a:cubicBezTo>
                  <a:pt x="3809644" y="14992"/>
                  <a:pt x="3812617" y="17168"/>
                  <a:pt x="3818291" y="21336"/>
                </a:cubicBezTo>
                <a:cubicBezTo>
                  <a:pt x="3823964" y="25503"/>
                  <a:pt x="3830695" y="30551"/>
                  <a:pt x="3838482" y="36479"/>
                </a:cubicBezTo>
                <a:cubicBezTo>
                  <a:pt x="3846270" y="42407"/>
                  <a:pt x="3853473" y="48105"/>
                  <a:pt x="3860089" y="53572"/>
                </a:cubicBezTo>
                <a:cubicBezTo>
                  <a:pt x="3859531" y="55495"/>
                  <a:pt x="3858356" y="56913"/>
                  <a:pt x="3856565" y="57826"/>
                </a:cubicBezTo>
                <a:cubicBezTo>
                  <a:pt x="3854774" y="58740"/>
                  <a:pt x="3852541" y="59193"/>
                  <a:pt x="3849869" y="59186"/>
                </a:cubicBezTo>
                <a:lnTo>
                  <a:pt x="3531673" y="59186"/>
                </a:lnTo>
                <a:lnTo>
                  <a:pt x="3528854" y="49362"/>
                </a:lnTo>
                <a:lnTo>
                  <a:pt x="3674363" y="49362"/>
                </a:lnTo>
                <a:cubicBezTo>
                  <a:pt x="3672630" y="40753"/>
                  <a:pt x="3669490" y="32584"/>
                  <a:pt x="3664941" y="24856"/>
                </a:cubicBezTo>
                <a:cubicBezTo>
                  <a:pt x="3660393" y="17128"/>
                  <a:pt x="3655317" y="10723"/>
                  <a:pt x="3649713" y="5639"/>
                </a:cubicBezTo>
                <a:lnTo>
                  <a:pt x="3651826" y="3877"/>
                </a:lnTo>
                <a:cubicBezTo>
                  <a:pt x="3663911" y="2679"/>
                  <a:pt x="3674318" y="2456"/>
                  <a:pt x="3683045" y="3207"/>
                </a:cubicBezTo>
                <a:close/>
                <a:moveTo>
                  <a:pt x="415160" y="3194"/>
                </a:moveTo>
                <a:lnTo>
                  <a:pt x="482829" y="23283"/>
                </a:lnTo>
                <a:cubicBezTo>
                  <a:pt x="481963" y="25617"/>
                  <a:pt x="480349" y="27468"/>
                  <a:pt x="477988" y="28833"/>
                </a:cubicBezTo>
                <a:cubicBezTo>
                  <a:pt x="475626" y="30199"/>
                  <a:pt x="472428" y="30816"/>
                  <a:pt x="468393" y="30683"/>
                </a:cubicBezTo>
                <a:cubicBezTo>
                  <a:pt x="462914" y="44774"/>
                  <a:pt x="457018" y="58145"/>
                  <a:pt x="450703" y="70796"/>
                </a:cubicBezTo>
                <a:cubicBezTo>
                  <a:pt x="444388" y="83447"/>
                  <a:pt x="437705" y="95332"/>
                  <a:pt x="430653" y="106452"/>
                </a:cubicBezTo>
                <a:lnTo>
                  <a:pt x="454980" y="115240"/>
                </a:lnTo>
                <a:cubicBezTo>
                  <a:pt x="454502" y="116980"/>
                  <a:pt x="453428" y="118414"/>
                  <a:pt x="451758" y="119542"/>
                </a:cubicBezTo>
                <a:cubicBezTo>
                  <a:pt x="450088" y="120671"/>
                  <a:pt x="447513" y="121580"/>
                  <a:pt x="444034" y="122271"/>
                </a:cubicBezTo>
                <a:lnTo>
                  <a:pt x="444034" y="323868"/>
                </a:lnTo>
                <a:cubicBezTo>
                  <a:pt x="443249" y="326165"/>
                  <a:pt x="438745" y="329055"/>
                  <a:pt x="430521" y="332540"/>
                </a:cubicBezTo>
                <a:cubicBezTo>
                  <a:pt x="422298" y="336025"/>
                  <a:pt x="412952" y="337947"/>
                  <a:pt x="402483" y="338306"/>
                </a:cubicBezTo>
                <a:lnTo>
                  <a:pt x="392976" y="338306"/>
                </a:lnTo>
                <a:lnTo>
                  <a:pt x="392976" y="154357"/>
                </a:lnTo>
                <a:cubicBezTo>
                  <a:pt x="379878" y="167756"/>
                  <a:pt x="365898" y="179744"/>
                  <a:pt x="351037" y="190322"/>
                </a:cubicBezTo>
                <a:lnTo>
                  <a:pt x="347161" y="187854"/>
                </a:lnTo>
                <a:cubicBezTo>
                  <a:pt x="361405" y="164707"/>
                  <a:pt x="374678" y="136875"/>
                  <a:pt x="386979" y="104357"/>
                </a:cubicBezTo>
                <a:cubicBezTo>
                  <a:pt x="399281" y="71840"/>
                  <a:pt x="408675" y="38119"/>
                  <a:pt x="415160" y="3194"/>
                </a:cubicBezTo>
                <a:close/>
                <a:moveTo>
                  <a:pt x="5706475" y="3172"/>
                </a:moveTo>
                <a:lnTo>
                  <a:pt x="5775197" y="23613"/>
                </a:lnTo>
                <a:cubicBezTo>
                  <a:pt x="5774507" y="25926"/>
                  <a:pt x="5772981" y="27732"/>
                  <a:pt x="5770617" y="29031"/>
                </a:cubicBezTo>
                <a:cubicBezTo>
                  <a:pt x="5768252" y="30331"/>
                  <a:pt x="5764963" y="30992"/>
                  <a:pt x="5760749" y="31014"/>
                </a:cubicBezTo>
                <a:cubicBezTo>
                  <a:pt x="5756005" y="44039"/>
                  <a:pt x="5750953" y="56403"/>
                  <a:pt x="5745594" y="68107"/>
                </a:cubicBezTo>
                <a:cubicBezTo>
                  <a:pt x="5740234" y="79810"/>
                  <a:pt x="5734478" y="90941"/>
                  <a:pt x="5728325" y="101499"/>
                </a:cubicBezTo>
                <a:lnTo>
                  <a:pt x="5745242" y="107490"/>
                </a:lnTo>
                <a:cubicBezTo>
                  <a:pt x="5744595" y="109237"/>
                  <a:pt x="5743421" y="110677"/>
                  <a:pt x="5741717" y="111807"/>
                </a:cubicBezTo>
                <a:cubicBezTo>
                  <a:pt x="5740013" y="112938"/>
                  <a:pt x="5737429" y="113848"/>
                  <a:pt x="5733964" y="114539"/>
                </a:cubicBezTo>
                <a:lnTo>
                  <a:pt x="5733964" y="324231"/>
                </a:lnTo>
                <a:cubicBezTo>
                  <a:pt x="5733333" y="326346"/>
                  <a:pt x="5728957" y="329077"/>
                  <a:pt x="5720837" y="332425"/>
                </a:cubicBezTo>
                <a:cubicBezTo>
                  <a:pt x="5712716" y="335773"/>
                  <a:pt x="5703582" y="337624"/>
                  <a:pt x="5693435" y="337976"/>
                </a:cubicBezTo>
                <a:lnTo>
                  <a:pt x="5684273" y="337976"/>
                </a:lnTo>
                <a:lnTo>
                  <a:pt x="5684273" y="160001"/>
                </a:lnTo>
                <a:cubicBezTo>
                  <a:pt x="5673347" y="171279"/>
                  <a:pt x="5661717" y="181499"/>
                  <a:pt x="5649382" y="190662"/>
                </a:cubicBezTo>
                <a:lnTo>
                  <a:pt x="5645858" y="188195"/>
                </a:lnTo>
                <a:cubicBezTo>
                  <a:pt x="5654287" y="172858"/>
                  <a:pt x="5662450" y="155172"/>
                  <a:pt x="5670345" y="135136"/>
                </a:cubicBezTo>
                <a:cubicBezTo>
                  <a:pt x="5678239" y="115100"/>
                  <a:pt x="5685331" y="93811"/>
                  <a:pt x="5691621" y="71269"/>
                </a:cubicBezTo>
                <a:cubicBezTo>
                  <a:pt x="5697910" y="48726"/>
                  <a:pt x="5702861" y="26028"/>
                  <a:pt x="5706475" y="3172"/>
                </a:cubicBezTo>
                <a:close/>
                <a:moveTo>
                  <a:pt x="5569371" y="3172"/>
                </a:moveTo>
                <a:lnTo>
                  <a:pt x="5620474" y="43701"/>
                </a:lnTo>
                <a:cubicBezTo>
                  <a:pt x="5618389" y="45677"/>
                  <a:pt x="5615423" y="46837"/>
                  <a:pt x="5611575" y="47183"/>
                </a:cubicBezTo>
                <a:cubicBezTo>
                  <a:pt x="5607727" y="47528"/>
                  <a:pt x="5602823" y="46837"/>
                  <a:pt x="5596861" y="45111"/>
                </a:cubicBezTo>
                <a:cubicBezTo>
                  <a:pt x="5586604" y="48331"/>
                  <a:pt x="5574431" y="51331"/>
                  <a:pt x="5560341" y="54110"/>
                </a:cubicBezTo>
                <a:cubicBezTo>
                  <a:pt x="5546251" y="56888"/>
                  <a:pt x="5531523" y="59179"/>
                  <a:pt x="5516156" y="60981"/>
                </a:cubicBezTo>
                <a:lnTo>
                  <a:pt x="5516156" y="130045"/>
                </a:lnTo>
                <a:lnTo>
                  <a:pt x="5554923" y="130045"/>
                </a:lnTo>
                <a:lnTo>
                  <a:pt x="5580297" y="94438"/>
                </a:lnTo>
                <a:cubicBezTo>
                  <a:pt x="5580552" y="94636"/>
                  <a:pt x="5583253" y="96904"/>
                  <a:pt x="5588403" y="101241"/>
                </a:cubicBezTo>
                <a:cubicBezTo>
                  <a:pt x="5593552" y="105578"/>
                  <a:pt x="5599621" y="110796"/>
                  <a:pt x="5606612" y="116896"/>
                </a:cubicBezTo>
                <a:cubicBezTo>
                  <a:pt x="5613601" y="122996"/>
                  <a:pt x="5619985" y="128789"/>
                  <a:pt x="5625760" y="134274"/>
                </a:cubicBezTo>
                <a:cubicBezTo>
                  <a:pt x="5625349" y="136205"/>
                  <a:pt x="5624233" y="137630"/>
                  <a:pt x="5622412" y="138548"/>
                </a:cubicBezTo>
                <a:cubicBezTo>
                  <a:pt x="5620591" y="139465"/>
                  <a:pt x="5618418" y="139921"/>
                  <a:pt x="5615892" y="139913"/>
                </a:cubicBezTo>
                <a:lnTo>
                  <a:pt x="5589813" y="139913"/>
                </a:lnTo>
                <a:lnTo>
                  <a:pt x="5589813" y="324562"/>
                </a:lnTo>
                <a:cubicBezTo>
                  <a:pt x="5589563" y="326353"/>
                  <a:pt x="5585921" y="328938"/>
                  <a:pt x="5578887" y="332315"/>
                </a:cubicBezTo>
                <a:cubicBezTo>
                  <a:pt x="5571853" y="335693"/>
                  <a:pt x="5561868" y="337572"/>
                  <a:pt x="5548931" y="337954"/>
                </a:cubicBezTo>
                <a:lnTo>
                  <a:pt x="5539769" y="337954"/>
                </a:lnTo>
                <a:lnTo>
                  <a:pt x="5539769" y="139913"/>
                </a:lnTo>
                <a:lnTo>
                  <a:pt x="5516156" y="139913"/>
                </a:lnTo>
                <a:lnTo>
                  <a:pt x="5516156" y="153664"/>
                </a:lnTo>
                <a:cubicBezTo>
                  <a:pt x="5516606" y="174820"/>
                  <a:pt x="5515118" y="196594"/>
                  <a:pt x="5511691" y="218985"/>
                </a:cubicBezTo>
                <a:cubicBezTo>
                  <a:pt x="5508265" y="241376"/>
                  <a:pt x="5500199" y="262866"/>
                  <a:pt x="5487492" y="283453"/>
                </a:cubicBezTo>
                <a:cubicBezTo>
                  <a:pt x="5474785" y="304041"/>
                  <a:pt x="5454737" y="322208"/>
                  <a:pt x="5427345" y="337954"/>
                </a:cubicBezTo>
                <a:lnTo>
                  <a:pt x="5424173" y="334430"/>
                </a:lnTo>
                <a:cubicBezTo>
                  <a:pt x="5437130" y="316950"/>
                  <a:pt x="5446693" y="298207"/>
                  <a:pt x="5452863" y="278200"/>
                </a:cubicBezTo>
                <a:cubicBezTo>
                  <a:pt x="5459033" y="258193"/>
                  <a:pt x="5463009" y="237538"/>
                  <a:pt x="5464793" y="216235"/>
                </a:cubicBezTo>
                <a:cubicBezTo>
                  <a:pt x="5466577" y="194933"/>
                  <a:pt x="5467369" y="173599"/>
                  <a:pt x="5467169" y="152234"/>
                </a:cubicBezTo>
                <a:lnTo>
                  <a:pt x="5467169" y="144122"/>
                </a:lnTo>
                <a:cubicBezTo>
                  <a:pt x="5466171" y="144414"/>
                  <a:pt x="5464995" y="144531"/>
                  <a:pt x="5463645" y="144473"/>
                </a:cubicBezTo>
                <a:lnTo>
                  <a:pt x="5401265" y="144473"/>
                </a:lnTo>
                <a:lnTo>
                  <a:pt x="5401265" y="185750"/>
                </a:lnTo>
                <a:lnTo>
                  <a:pt x="5409723" y="185750"/>
                </a:lnTo>
                <a:lnTo>
                  <a:pt x="5429459" y="157879"/>
                </a:lnTo>
                <a:cubicBezTo>
                  <a:pt x="5429653" y="158034"/>
                  <a:pt x="5431733" y="159841"/>
                  <a:pt x="5435699" y="163301"/>
                </a:cubicBezTo>
                <a:cubicBezTo>
                  <a:pt x="5439665" y="166761"/>
                  <a:pt x="5444355" y="170944"/>
                  <a:pt x="5449769" y="175852"/>
                </a:cubicBezTo>
                <a:cubicBezTo>
                  <a:pt x="5455184" y="180760"/>
                  <a:pt x="5460161" y="185462"/>
                  <a:pt x="5464702" y="189961"/>
                </a:cubicBezTo>
                <a:cubicBezTo>
                  <a:pt x="5464151" y="191883"/>
                  <a:pt x="5463049" y="193301"/>
                  <a:pt x="5461397" y="194215"/>
                </a:cubicBezTo>
                <a:cubicBezTo>
                  <a:pt x="5459746" y="195128"/>
                  <a:pt x="5457675" y="195582"/>
                  <a:pt x="5455187" y="195574"/>
                </a:cubicBezTo>
                <a:lnTo>
                  <a:pt x="5401265" y="195574"/>
                </a:lnTo>
                <a:lnTo>
                  <a:pt x="5401265" y="206150"/>
                </a:lnTo>
                <a:lnTo>
                  <a:pt x="5404085" y="204740"/>
                </a:lnTo>
                <a:cubicBezTo>
                  <a:pt x="5425735" y="212327"/>
                  <a:pt x="5440210" y="221233"/>
                  <a:pt x="5447510" y="231456"/>
                </a:cubicBezTo>
                <a:cubicBezTo>
                  <a:pt x="5454810" y="241680"/>
                  <a:pt x="5457193" y="251058"/>
                  <a:pt x="5454658" y="259591"/>
                </a:cubicBezTo>
                <a:cubicBezTo>
                  <a:pt x="5452123" y="268124"/>
                  <a:pt x="5446928" y="273648"/>
                  <a:pt x="5439074" y="276164"/>
                </a:cubicBezTo>
                <a:cubicBezTo>
                  <a:pt x="5431219" y="278680"/>
                  <a:pt x="5422963" y="276024"/>
                  <a:pt x="5414305" y="268196"/>
                </a:cubicBezTo>
                <a:cubicBezTo>
                  <a:pt x="5414885" y="257774"/>
                  <a:pt x="5413901" y="247242"/>
                  <a:pt x="5411353" y="236600"/>
                </a:cubicBezTo>
                <a:cubicBezTo>
                  <a:pt x="5408805" y="225958"/>
                  <a:pt x="5405443" y="216396"/>
                  <a:pt x="5401265" y="207913"/>
                </a:cubicBezTo>
                <a:lnTo>
                  <a:pt x="5401265" y="288299"/>
                </a:lnTo>
                <a:cubicBezTo>
                  <a:pt x="5401476" y="298040"/>
                  <a:pt x="5400310" y="306367"/>
                  <a:pt x="5397767" y="313282"/>
                </a:cubicBezTo>
                <a:cubicBezTo>
                  <a:pt x="5395224" y="320197"/>
                  <a:pt x="5390038" y="325685"/>
                  <a:pt x="5382208" y="329745"/>
                </a:cubicBezTo>
                <a:cubicBezTo>
                  <a:pt x="5374379" y="333806"/>
                  <a:pt x="5362640" y="336424"/>
                  <a:pt x="5346992" y="337602"/>
                </a:cubicBezTo>
                <a:cubicBezTo>
                  <a:pt x="5346867" y="331082"/>
                  <a:pt x="5346500" y="325443"/>
                  <a:pt x="5345891" y="320685"/>
                </a:cubicBezTo>
                <a:cubicBezTo>
                  <a:pt x="5345281" y="315927"/>
                  <a:pt x="5344121" y="312051"/>
                  <a:pt x="5342410" y="309055"/>
                </a:cubicBezTo>
                <a:cubicBezTo>
                  <a:pt x="5340803" y="306199"/>
                  <a:pt x="5338380" y="303629"/>
                  <a:pt x="5335142" y="301346"/>
                </a:cubicBezTo>
                <a:cubicBezTo>
                  <a:pt x="5331904" y="299062"/>
                  <a:pt x="5326926" y="297286"/>
                  <a:pt x="5320208" y="296015"/>
                </a:cubicBezTo>
                <a:lnTo>
                  <a:pt x="5320208" y="291828"/>
                </a:lnTo>
                <a:cubicBezTo>
                  <a:pt x="5320432" y="291846"/>
                  <a:pt x="5322334" y="291968"/>
                  <a:pt x="5325912" y="292194"/>
                </a:cubicBezTo>
                <a:cubicBezTo>
                  <a:pt x="5329491" y="292421"/>
                  <a:pt x="5333402" y="292648"/>
                  <a:pt x="5337646" y="292874"/>
                </a:cubicBezTo>
                <a:cubicBezTo>
                  <a:pt x="5341891" y="293101"/>
                  <a:pt x="5345123" y="293223"/>
                  <a:pt x="5347344" y="293240"/>
                </a:cubicBezTo>
                <a:cubicBezTo>
                  <a:pt x="5349584" y="293211"/>
                  <a:pt x="5351096" y="292652"/>
                  <a:pt x="5351882" y="291564"/>
                </a:cubicBezTo>
                <a:cubicBezTo>
                  <a:pt x="5352668" y="290476"/>
                  <a:pt x="5353035" y="289035"/>
                  <a:pt x="5352983" y="287241"/>
                </a:cubicBezTo>
                <a:lnTo>
                  <a:pt x="5352983" y="233295"/>
                </a:lnTo>
                <a:cubicBezTo>
                  <a:pt x="5345957" y="246649"/>
                  <a:pt x="5337279" y="260221"/>
                  <a:pt x="5326948" y="274012"/>
                </a:cubicBezTo>
                <a:cubicBezTo>
                  <a:pt x="5316618" y="287804"/>
                  <a:pt x="5304503" y="299955"/>
                  <a:pt x="5290604" y="310465"/>
                </a:cubicBezTo>
                <a:lnTo>
                  <a:pt x="5287432" y="307293"/>
                </a:lnTo>
                <a:cubicBezTo>
                  <a:pt x="5292484" y="296527"/>
                  <a:pt x="5296830" y="284636"/>
                  <a:pt x="5300472" y="271619"/>
                </a:cubicBezTo>
                <a:cubicBezTo>
                  <a:pt x="5304114" y="258602"/>
                  <a:pt x="5307051" y="245661"/>
                  <a:pt x="5309283" y="232797"/>
                </a:cubicBezTo>
                <a:cubicBezTo>
                  <a:pt x="5311514" y="219933"/>
                  <a:pt x="5313042" y="208348"/>
                  <a:pt x="5313864" y="198042"/>
                </a:cubicBezTo>
                <a:lnTo>
                  <a:pt x="5352983" y="215316"/>
                </a:lnTo>
                <a:lnTo>
                  <a:pt x="5352983" y="195574"/>
                </a:lnTo>
                <a:lnTo>
                  <a:pt x="5294833" y="195574"/>
                </a:lnTo>
                <a:lnTo>
                  <a:pt x="5292014" y="185750"/>
                </a:lnTo>
                <a:lnTo>
                  <a:pt x="5352983" y="185750"/>
                </a:lnTo>
                <a:lnTo>
                  <a:pt x="5352983" y="144473"/>
                </a:lnTo>
                <a:lnTo>
                  <a:pt x="5290252" y="144473"/>
                </a:lnTo>
                <a:lnTo>
                  <a:pt x="5287432" y="134649"/>
                </a:lnTo>
                <a:lnTo>
                  <a:pt x="5340296" y="134649"/>
                </a:lnTo>
                <a:cubicBezTo>
                  <a:pt x="5338174" y="133958"/>
                  <a:pt x="5336074" y="132959"/>
                  <a:pt x="5333996" y="131651"/>
                </a:cubicBezTo>
                <a:cubicBezTo>
                  <a:pt x="5331918" y="130343"/>
                  <a:pt x="5329906" y="128639"/>
                  <a:pt x="5327961" y="126538"/>
                </a:cubicBezTo>
                <a:cubicBezTo>
                  <a:pt x="5328350" y="116487"/>
                  <a:pt x="5327484" y="106348"/>
                  <a:pt x="5325362" y="96121"/>
                </a:cubicBezTo>
                <a:cubicBezTo>
                  <a:pt x="5323240" y="85893"/>
                  <a:pt x="5320699" y="76636"/>
                  <a:pt x="5317741" y="68349"/>
                </a:cubicBezTo>
                <a:lnTo>
                  <a:pt x="5295890" y="68349"/>
                </a:lnTo>
                <a:lnTo>
                  <a:pt x="5293071" y="58525"/>
                </a:lnTo>
                <a:lnTo>
                  <a:pt x="5365670" y="58525"/>
                </a:lnTo>
                <a:cubicBezTo>
                  <a:pt x="5364598" y="57981"/>
                  <a:pt x="5363483" y="57304"/>
                  <a:pt x="5362322" y="56495"/>
                </a:cubicBezTo>
                <a:cubicBezTo>
                  <a:pt x="5361163" y="55685"/>
                  <a:pt x="5360046" y="54832"/>
                  <a:pt x="5358974" y="53935"/>
                </a:cubicBezTo>
                <a:cubicBezTo>
                  <a:pt x="5358835" y="44956"/>
                  <a:pt x="5357263" y="36200"/>
                  <a:pt x="5354261" y="27667"/>
                </a:cubicBezTo>
                <a:cubicBezTo>
                  <a:pt x="5351258" y="19134"/>
                  <a:pt x="5347660" y="11792"/>
                  <a:pt x="5343468" y="5639"/>
                </a:cubicBezTo>
                <a:lnTo>
                  <a:pt x="5345935" y="3877"/>
                </a:lnTo>
                <a:cubicBezTo>
                  <a:pt x="5368414" y="6222"/>
                  <a:pt x="5384112" y="10969"/>
                  <a:pt x="5393029" y="18119"/>
                </a:cubicBezTo>
                <a:cubicBezTo>
                  <a:pt x="5401946" y="25268"/>
                  <a:pt x="5405949" y="32732"/>
                  <a:pt x="5405037" y="40510"/>
                </a:cubicBezTo>
                <a:cubicBezTo>
                  <a:pt x="5404126" y="48288"/>
                  <a:pt x="5400167" y="54293"/>
                  <a:pt x="5393159" y="58525"/>
                </a:cubicBezTo>
                <a:lnTo>
                  <a:pt x="5409371" y="58525"/>
                </a:lnTo>
                <a:lnTo>
                  <a:pt x="5429459" y="30661"/>
                </a:lnTo>
                <a:cubicBezTo>
                  <a:pt x="5429659" y="30816"/>
                  <a:pt x="5431805" y="32622"/>
                  <a:pt x="5435894" y="36079"/>
                </a:cubicBezTo>
                <a:cubicBezTo>
                  <a:pt x="5439985" y="39537"/>
                  <a:pt x="5444817" y="43719"/>
                  <a:pt x="5450396" y="48625"/>
                </a:cubicBezTo>
                <a:cubicBezTo>
                  <a:pt x="5455973" y="53531"/>
                  <a:pt x="5461095" y="58235"/>
                  <a:pt x="5465759" y="62735"/>
                </a:cubicBezTo>
                <a:cubicBezTo>
                  <a:pt x="5465209" y="64658"/>
                  <a:pt x="5464107" y="66076"/>
                  <a:pt x="5462455" y="66989"/>
                </a:cubicBezTo>
                <a:cubicBezTo>
                  <a:pt x="5460803" y="67903"/>
                  <a:pt x="5458733" y="68356"/>
                  <a:pt x="5456244" y="68349"/>
                </a:cubicBezTo>
                <a:lnTo>
                  <a:pt x="5408313" y="68349"/>
                </a:lnTo>
                <a:lnTo>
                  <a:pt x="5454481" y="82455"/>
                </a:lnTo>
                <a:cubicBezTo>
                  <a:pt x="5453805" y="84615"/>
                  <a:pt x="5452426" y="86290"/>
                  <a:pt x="5450341" y="87480"/>
                </a:cubicBezTo>
                <a:cubicBezTo>
                  <a:pt x="5448255" y="88671"/>
                  <a:pt x="5445289" y="89111"/>
                  <a:pt x="5441442" y="88803"/>
                </a:cubicBezTo>
                <a:cubicBezTo>
                  <a:pt x="5435855" y="95650"/>
                  <a:pt x="5429143" y="103115"/>
                  <a:pt x="5421309" y="111197"/>
                </a:cubicBezTo>
                <a:cubicBezTo>
                  <a:pt x="5413475" y="119279"/>
                  <a:pt x="5405267" y="127096"/>
                  <a:pt x="5396684" y="134649"/>
                </a:cubicBezTo>
                <a:lnTo>
                  <a:pt x="5415009" y="134649"/>
                </a:lnTo>
                <a:lnTo>
                  <a:pt x="5435803" y="105378"/>
                </a:lnTo>
                <a:cubicBezTo>
                  <a:pt x="5436251" y="105745"/>
                  <a:pt x="5439761" y="108802"/>
                  <a:pt x="5446331" y="114547"/>
                </a:cubicBezTo>
                <a:cubicBezTo>
                  <a:pt x="5452903" y="120293"/>
                  <a:pt x="5459849" y="126523"/>
                  <a:pt x="5467169" y="133238"/>
                </a:cubicBezTo>
                <a:lnTo>
                  <a:pt x="5467169" y="32424"/>
                </a:lnTo>
                <a:lnTo>
                  <a:pt x="5515803" y="47579"/>
                </a:lnTo>
                <a:cubicBezTo>
                  <a:pt x="5526405" y="40353"/>
                  <a:pt x="5536479" y="32776"/>
                  <a:pt x="5546023" y="24847"/>
                </a:cubicBezTo>
                <a:cubicBezTo>
                  <a:pt x="5555569" y="16917"/>
                  <a:pt x="5563352" y="9692"/>
                  <a:pt x="5569371" y="3172"/>
                </a:cubicBezTo>
                <a:close/>
                <a:moveTo>
                  <a:pt x="2983630" y="3172"/>
                </a:moveTo>
                <a:lnTo>
                  <a:pt x="3049886" y="9164"/>
                </a:lnTo>
                <a:cubicBezTo>
                  <a:pt x="3049387" y="11976"/>
                  <a:pt x="3048095" y="14193"/>
                  <a:pt x="3046009" y="15816"/>
                </a:cubicBezTo>
                <a:cubicBezTo>
                  <a:pt x="3043924" y="17438"/>
                  <a:pt x="3040870" y="18510"/>
                  <a:pt x="3036846" y="19031"/>
                </a:cubicBezTo>
                <a:cubicBezTo>
                  <a:pt x="3036692" y="34200"/>
                  <a:pt x="3036560" y="48973"/>
                  <a:pt x="3036450" y="63349"/>
                </a:cubicBezTo>
                <a:cubicBezTo>
                  <a:pt x="3036340" y="77725"/>
                  <a:pt x="3036120" y="91616"/>
                  <a:pt x="3035789" y="105023"/>
                </a:cubicBezTo>
                <a:lnTo>
                  <a:pt x="3085481" y="105023"/>
                </a:lnTo>
                <a:lnTo>
                  <a:pt x="3110151" y="72600"/>
                </a:lnTo>
                <a:cubicBezTo>
                  <a:pt x="3110392" y="72778"/>
                  <a:pt x="3113003" y="74849"/>
                  <a:pt x="3117983" y="78813"/>
                </a:cubicBezTo>
                <a:cubicBezTo>
                  <a:pt x="3122962" y="82777"/>
                  <a:pt x="3128862" y="87563"/>
                  <a:pt x="3135682" y="93171"/>
                </a:cubicBezTo>
                <a:cubicBezTo>
                  <a:pt x="3142502" y="98780"/>
                  <a:pt x="3148793" y="104140"/>
                  <a:pt x="3154556" y="109252"/>
                </a:cubicBezTo>
                <a:cubicBezTo>
                  <a:pt x="3153998" y="111183"/>
                  <a:pt x="3152823" y="112608"/>
                  <a:pt x="3151032" y="113525"/>
                </a:cubicBezTo>
                <a:cubicBezTo>
                  <a:pt x="3149241" y="114443"/>
                  <a:pt x="3147008" y="114898"/>
                  <a:pt x="3144336" y="114891"/>
                </a:cubicBezTo>
                <a:lnTo>
                  <a:pt x="3078785" y="114891"/>
                </a:lnTo>
                <a:lnTo>
                  <a:pt x="3078785" y="120177"/>
                </a:lnTo>
                <a:lnTo>
                  <a:pt x="3078785" y="273835"/>
                </a:lnTo>
                <a:cubicBezTo>
                  <a:pt x="3078704" y="276610"/>
                  <a:pt x="3079218" y="278548"/>
                  <a:pt x="3080327" y="279650"/>
                </a:cubicBezTo>
                <a:cubicBezTo>
                  <a:pt x="3081435" y="280751"/>
                  <a:pt x="3083624" y="281280"/>
                  <a:pt x="3086891" y="281236"/>
                </a:cubicBezTo>
                <a:lnTo>
                  <a:pt x="3102045" y="281236"/>
                </a:lnTo>
                <a:lnTo>
                  <a:pt x="3114732" y="281236"/>
                </a:lnTo>
                <a:cubicBezTo>
                  <a:pt x="3116311" y="281118"/>
                  <a:pt x="3117735" y="280736"/>
                  <a:pt x="3119005" y="280090"/>
                </a:cubicBezTo>
                <a:cubicBezTo>
                  <a:pt x="3120276" y="279444"/>
                  <a:pt x="3121436" y="278181"/>
                  <a:pt x="3122485" y="276302"/>
                </a:cubicBezTo>
                <a:cubicBezTo>
                  <a:pt x="3124644" y="272697"/>
                  <a:pt x="3127199" y="266515"/>
                  <a:pt x="3130151" y="257755"/>
                </a:cubicBezTo>
                <a:cubicBezTo>
                  <a:pt x="3133103" y="248996"/>
                  <a:pt x="3136186" y="239202"/>
                  <a:pt x="3139402" y="228372"/>
                </a:cubicBezTo>
                <a:lnTo>
                  <a:pt x="3142926" y="228372"/>
                </a:lnTo>
                <a:lnTo>
                  <a:pt x="3144336" y="279121"/>
                </a:lnTo>
                <a:cubicBezTo>
                  <a:pt x="3149843" y="281713"/>
                  <a:pt x="3153543" y="284635"/>
                  <a:pt x="3155437" y="287888"/>
                </a:cubicBezTo>
                <a:cubicBezTo>
                  <a:pt x="3157332" y="291140"/>
                  <a:pt x="3158213" y="295032"/>
                  <a:pt x="3158081" y="299562"/>
                </a:cubicBezTo>
                <a:cubicBezTo>
                  <a:pt x="3158448" y="308908"/>
                  <a:pt x="3154013" y="315942"/>
                  <a:pt x="3144777" y="320663"/>
                </a:cubicBezTo>
                <a:cubicBezTo>
                  <a:pt x="3135540" y="325384"/>
                  <a:pt x="3119299" y="327748"/>
                  <a:pt x="3096054" y="327756"/>
                </a:cubicBezTo>
                <a:lnTo>
                  <a:pt x="3072441" y="327756"/>
                </a:lnTo>
                <a:cubicBezTo>
                  <a:pt x="3055598" y="328042"/>
                  <a:pt x="3044350" y="325267"/>
                  <a:pt x="3038697" y="319430"/>
                </a:cubicBezTo>
                <a:cubicBezTo>
                  <a:pt x="3033043" y="313593"/>
                  <a:pt x="3030429" y="302976"/>
                  <a:pt x="3030855" y="287579"/>
                </a:cubicBezTo>
                <a:lnTo>
                  <a:pt x="3030855" y="172336"/>
                </a:lnTo>
                <a:cubicBezTo>
                  <a:pt x="3027879" y="195829"/>
                  <a:pt x="3022397" y="217684"/>
                  <a:pt x="3014409" y="237900"/>
                </a:cubicBezTo>
                <a:cubicBezTo>
                  <a:pt x="3006420" y="258117"/>
                  <a:pt x="2994751" y="276708"/>
                  <a:pt x="2979401" y="293675"/>
                </a:cubicBezTo>
                <a:cubicBezTo>
                  <a:pt x="2964051" y="310641"/>
                  <a:pt x="2943845" y="325996"/>
                  <a:pt x="2918784" y="339738"/>
                </a:cubicBezTo>
                <a:lnTo>
                  <a:pt x="2915260" y="335157"/>
                </a:lnTo>
                <a:cubicBezTo>
                  <a:pt x="2933712" y="315227"/>
                  <a:pt x="2947791" y="293921"/>
                  <a:pt x="2957498" y="271237"/>
                </a:cubicBezTo>
                <a:cubicBezTo>
                  <a:pt x="2967206" y="248554"/>
                  <a:pt x="2973897" y="224245"/>
                  <a:pt x="2977574" y="198311"/>
                </a:cubicBezTo>
                <a:cubicBezTo>
                  <a:pt x="2981250" y="172378"/>
                  <a:pt x="2983269" y="144571"/>
                  <a:pt x="2983630" y="114891"/>
                </a:cubicBezTo>
                <a:lnTo>
                  <a:pt x="2932528" y="114891"/>
                </a:lnTo>
                <a:lnTo>
                  <a:pt x="2929709" y="105023"/>
                </a:lnTo>
                <a:lnTo>
                  <a:pt x="2983983" y="105023"/>
                </a:lnTo>
                <a:cubicBezTo>
                  <a:pt x="2984122" y="89171"/>
                  <a:pt x="2984108" y="72769"/>
                  <a:pt x="2983938" y="55816"/>
                </a:cubicBezTo>
                <a:cubicBezTo>
                  <a:pt x="2983770" y="38863"/>
                  <a:pt x="2983667" y="21315"/>
                  <a:pt x="2983630" y="3172"/>
                </a:cubicBezTo>
                <a:close/>
                <a:moveTo>
                  <a:pt x="2890942" y="3172"/>
                </a:moveTo>
                <a:lnTo>
                  <a:pt x="2955436" y="24318"/>
                </a:lnTo>
                <a:cubicBezTo>
                  <a:pt x="2954592" y="26638"/>
                  <a:pt x="2953021" y="28429"/>
                  <a:pt x="2950722" y="29692"/>
                </a:cubicBezTo>
                <a:cubicBezTo>
                  <a:pt x="2948425" y="30955"/>
                  <a:pt x="2945179" y="31513"/>
                  <a:pt x="2940987" y="31366"/>
                </a:cubicBezTo>
                <a:cubicBezTo>
                  <a:pt x="2936053" y="44039"/>
                  <a:pt x="2930766" y="56051"/>
                  <a:pt x="2925128" y="67402"/>
                </a:cubicBezTo>
                <a:cubicBezTo>
                  <a:pt x="2919489" y="78753"/>
                  <a:pt x="2913498" y="89531"/>
                  <a:pt x="2907154" y="99737"/>
                </a:cubicBezTo>
                <a:lnTo>
                  <a:pt x="2928652" y="107842"/>
                </a:lnTo>
                <a:cubicBezTo>
                  <a:pt x="2928006" y="109590"/>
                  <a:pt x="2926831" y="111029"/>
                  <a:pt x="2925128" y="112160"/>
                </a:cubicBezTo>
                <a:cubicBezTo>
                  <a:pt x="2923424" y="113290"/>
                  <a:pt x="2920840" y="114201"/>
                  <a:pt x="2917374" y="114891"/>
                </a:cubicBezTo>
                <a:lnTo>
                  <a:pt x="2917374" y="324584"/>
                </a:lnTo>
                <a:cubicBezTo>
                  <a:pt x="2916758" y="326530"/>
                  <a:pt x="2912529" y="329158"/>
                  <a:pt x="2904687" y="332469"/>
                </a:cubicBezTo>
                <a:cubicBezTo>
                  <a:pt x="2896845" y="335781"/>
                  <a:pt x="2888035" y="337616"/>
                  <a:pt x="2878255" y="337976"/>
                </a:cubicBezTo>
                <a:lnTo>
                  <a:pt x="2869092" y="337976"/>
                </a:lnTo>
                <a:lnTo>
                  <a:pt x="2869092" y="149076"/>
                </a:lnTo>
                <a:cubicBezTo>
                  <a:pt x="2854584" y="164524"/>
                  <a:pt x="2838842" y="178034"/>
                  <a:pt x="2821867" y="189605"/>
                </a:cubicBezTo>
                <a:lnTo>
                  <a:pt x="2817990" y="186786"/>
                </a:lnTo>
                <a:cubicBezTo>
                  <a:pt x="2833145" y="164179"/>
                  <a:pt x="2847330" y="136705"/>
                  <a:pt x="2860546" y="104362"/>
                </a:cubicBezTo>
                <a:cubicBezTo>
                  <a:pt x="2873762" y="72020"/>
                  <a:pt x="2883894" y="38290"/>
                  <a:pt x="2890942" y="3172"/>
                </a:cubicBezTo>
                <a:close/>
                <a:moveTo>
                  <a:pt x="1461154" y="3172"/>
                </a:moveTo>
                <a:lnTo>
                  <a:pt x="1521419" y="8811"/>
                </a:lnTo>
                <a:cubicBezTo>
                  <a:pt x="1521184" y="11462"/>
                  <a:pt x="1520156" y="13650"/>
                  <a:pt x="1518335" y="15375"/>
                </a:cubicBezTo>
                <a:cubicBezTo>
                  <a:pt x="1516515" y="17100"/>
                  <a:pt x="1513196" y="18319"/>
                  <a:pt x="1508379" y="19031"/>
                </a:cubicBezTo>
                <a:lnTo>
                  <a:pt x="1508379" y="89516"/>
                </a:lnTo>
                <a:lnTo>
                  <a:pt x="1527410" y="60970"/>
                </a:lnTo>
                <a:cubicBezTo>
                  <a:pt x="1527946" y="61418"/>
                  <a:pt x="1531720" y="64927"/>
                  <a:pt x="1538732" y="71499"/>
                </a:cubicBezTo>
                <a:cubicBezTo>
                  <a:pt x="1545744" y="78070"/>
                  <a:pt x="1552777" y="85016"/>
                  <a:pt x="1559833" y="92336"/>
                </a:cubicBezTo>
                <a:cubicBezTo>
                  <a:pt x="1563571" y="78129"/>
                  <a:pt x="1566933" y="63459"/>
                  <a:pt x="1569922" y="48327"/>
                </a:cubicBezTo>
                <a:cubicBezTo>
                  <a:pt x="1572910" y="33194"/>
                  <a:pt x="1575303" y="18260"/>
                  <a:pt x="1577102" y="3525"/>
                </a:cubicBezTo>
                <a:lnTo>
                  <a:pt x="1641948" y="20794"/>
                </a:lnTo>
                <a:cubicBezTo>
                  <a:pt x="1641251" y="23121"/>
                  <a:pt x="1639738" y="24986"/>
                  <a:pt x="1637411" y="26388"/>
                </a:cubicBezTo>
                <a:cubicBezTo>
                  <a:pt x="1635083" y="27791"/>
                  <a:pt x="1631897" y="28510"/>
                  <a:pt x="1627851" y="28547"/>
                </a:cubicBezTo>
                <a:cubicBezTo>
                  <a:pt x="1621860" y="43760"/>
                  <a:pt x="1615164" y="58092"/>
                  <a:pt x="1607763" y="71543"/>
                </a:cubicBezTo>
                <a:lnTo>
                  <a:pt x="1682125" y="71543"/>
                </a:lnTo>
                <a:lnTo>
                  <a:pt x="1707147" y="45816"/>
                </a:lnTo>
                <a:lnTo>
                  <a:pt x="1748381" y="82468"/>
                </a:lnTo>
                <a:cubicBezTo>
                  <a:pt x="1747000" y="84230"/>
                  <a:pt x="1745003" y="85728"/>
                  <a:pt x="1742390" y="86961"/>
                </a:cubicBezTo>
                <a:cubicBezTo>
                  <a:pt x="1739776" y="88195"/>
                  <a:pt x="1736369" y="89164"/>
                  <a:pt x="1732169" y="89869"/>
                </a:cubicBezTo>
                <a:cubicBezTo>
                  <a:pt x="1731190" y="139226"/>
                  <a:pt x="1729663" y="179485"/>
                  <a:pt x="1727588" y="210646"/>
                </a:cubicBezTo>
                <a:cubicBezTo>
                  <a:pt x="1725512" y="241808"/>
                  <a:pt x="1722419" y="265881"/>
                  <a:pt x="1718307" y="282867"/>
                </a:cubicBezTo>
                <a:cubicBezTo>
                  <a:pt x="1714195" y="299853"/>
                  <a:pt x="1708596" y="311762"/>
                  <a:pt x="1701508" y="318593"/>
                </a:cubicBezTo>
                <a:cubicBezTo>
                  <a:pt x="1694753" y="325414"/>
                  <a:pt x="1687029" y="330362"/>
                  <a:pt x="1678336" y="333439"/>
                </a:cubicBezTo>
                <a:cubicBezTo>
                  <a:pt x="1669643" y="336515"/>
                  <a:pt x="1659276" y="338027"/>
                  <a:pt x="1647235" y="337976"/>
                </a:cubicBezTo>
                <a:cubicBezTo>
                  <a:pt x="1647264" y="330208"/>
                  <a:pt x="1646677" y="323541"/>
                  <a:pt x="1645473" y="317976"/>
                </a:cubicBezTo>
                <a:cubicBezTo>
                  <a:pt x="1644269" y="312411"/>
                  <a:pt x="1642271" y="308035"/>
                  <a:pt x="1639481" y="304848"/>
                </a:cubicBezTo>
                <a:cubicBezTo>
                  <a:pt x="1636295" y="301126"/>
                  <a:pt x="1631743" y="297822"/>
                  <a:pt x="1625825" y="294936"/>
                </a:cubicBezTo>
                <a:cubicBezTo>
                  <a:pt x="1619907" y="292051"/>
                  <a:pt x="1612712" y="289716"/>
                  <a:pt x="1604239" y="287932"/>
                </a:cubicBezTo>
                <a:lnTo>
                  <a:pt x="1604591" y="283350"/>
                </a:lnTo>
                <a:cubicBezTo>
                  <a:pt x="1612778" y="284084"/>
                  <a:pt x="1621427" y="284730"/>
                  <a:pt x="1630539" y="285289"/>
                </a:cubicBezTo>
                <a:cubicBezTo>
                  <a:pt x="1639650" y="285847"/>
                  <a:pt x="1646625" y="286140"/>
                  <a:pt x="1651464" y="286170"/>
                </a:cubicBezTo>
                <a:cubicBezTo>
                  <a:pt x="1654401" y="286184"/>
                  <a:pt x="1656897" y="285802"/>
                  <a:pt x="1658953" y="285024"/>
                </a:cubicBezTo>
                <a:cubicBezTo>
                  <a:pt x="1661009" y="284246"/>
                  <a:pt x="1662976" y="282983"/>
                  <a:pt x="1664856" y="281236"/>
                </a:cubicBezTo>
                <a:cubicBezTo>
                  <a:pt x="1671420" y="275355"/>
                  <a:pt x="1676266" y="255927"/>
                  <a:pt x="1679394" y="222953"/>
                </a:cubicBezTo>
                <a:cubicBezTo>
                  <a:pt x="1682521" y="189980"/>
                  <a:pt x="1684724" y="142799"/>
                  <a:pt x="1686001" y="81411"/>
                </a:cubicBezTo>
                <a:lnTo>
                  <a:pt x="1602124" y="81411"/>
                </a:lnTo>
                <a:cubicBezTo>
                  <a:pt x="1594349" y="94465"/>
                  <a:pt x="1585847" y="106418"/>
                  <a:pt x="1576618" y="117270"/>
                </a:cubicBezTo>
                <a:cubicBezTo>
                  <a:pt x="1567388" y="128122"/>
                  <a:pt x="1557565" y="137784"/>
                  <a:pt x="1547146" y="146257"/>
                </a:cubicBezTo>
                <a:lnTo>
                  <a:pt x="1543269" y="143790"/>
                </a:lnTo>
                <a:cubicBezTo>
                  <a:pt x="1545751" y="137593"/>
                  <a:pt x="1548189" y="130868"/>
                  <a:pt x="1550582" y="123614"/>
                </a:cubicBezTo>
                <a:cubicBezTo>
                  <a:pt x="1552976" y="116359"/>
                  <a:pt x="1555237" y="108753"/>
                  <a:pt x="1557366" y="100794"/>
                </a:cubicBezTo>
                <a:cubicBezTo>
                  <a:pt x="1556250" y="101088"/>
                  <a:pt x="1554958" y="101205"/>
                  <a:pt x="1553490" y="101146"/>
                </a:cubicBezTo>
                <a:lnTo>
                  <a:pt x="1508379" y="101146"/>
                </a:lnTo>
                <a:lnTo>
                  <a:pt x="1508379" y="132160"/>
                </a:lnTo>
                <a:cubicBezTo>
                  <a:pt x="1529867" y="139131"/>
                  <a:pt x="1544315" y="147545"/>
                  <a:pt x="1551722" y="157402"/>
                </a:cubicBezTo>
                <a:cubicBezTo>
                  <a:pt x="1559129" y="167259"/>
                  <a:pt x="1561672" y="176378"/>
                  <a:pt x="1559349" y="184759"/>
                </a:cubicBezTo>
                <a:cubicBezTo>
                  <a:pt x="1557026" y="193140"/>
                  <a:pt x="1552013" y="198603"/>
                  <a:pt x="1544310" y="201147"/>
                </a:cubicBezTo>
                <a:cubicBezTo>
                  <a:pt x="1536607" y="203691"/>
                  <a:pt x="1528390" y="201136"/>
                  <a:pt x="1519657" y="193482"/>
                </a:cubicBezTo>
                <a:cubicBezTo>
                  <a:pt x="1519914" y="184730"/>
                  <a:pt x="1518959" y="175890"/>
                  <a:pt x="1516793" y="166962"/>
                </a:cubicBezTo>
                <a:cubicBezTo>
                  <a:pt x="1514627" y="158034"/>
                  <a:pt x="1511823" y="149722"/>
                  <a:pt x="1508379" y="142028"/>
                </a:cubicBezTo>
                <a:lnTo>
                  <a:pt x="1508379" y="324231"/>
                </a:lnTo>
                <a:cubicBezTo>
                  <a:pt x="1507909" y="326684"/>
                  <a:pt x="1503827" y="329621"/>
                  <a:pt x="1496133" y="333042"/>
                </a:cubicBezTo>
                <a:cubicBezTo>
                  <a:pt x="1488438" y="336464"/>
                  <a:pt x="1479950" y="338343"/>
                  <a:pt x="1470670" y="338681"/>
                </a:cubicBezTo>
                <a:lnTo>
                  <a:pt x="1461154" y="338681"/>
                </a:lnTo>
                <a:lnTo>
                  <a:pt x="1461154" y="202997"/>
                </a:lnTo>
                <a:cubicBezTo>
                  <a:pt x="1447762" y="221735"/>
                  <a:pt x="1431903" y="238886"/>
                  <a:pt x="1413577" y="254451"/>
                </a:cubicBezTo>
                <a:lnTo>
                  <a:pt x="1409348" y="250927"/>
                </a:lnTo>
                <a:cubicBezTo>
                  <a:pt x="1421786" y="230435"/>
                  <a:pt x="1431800" y="207102"/>
                  <a:pt x="1439392" y="180927"/>
                </a:cubicBezTo>
                <a:cubicBezTo>
                  <a:pt x="1446984" y="154752"/>
                  <a:pt x="1452593" y="128158"/>
                  <a:pt x="1456220" y="101146"/>
                </a:cubicBezTo>
                <a:lnTo>
                  <a:pt x="1413929" y="101146"/>
                </a:lnTo>
                <a:lnTo>
                  <a:pt x="1411110" y="91279"/>
                </a:lnTo>
                <a:lnTo>
                  <a:pt x="1461154" y="91279"/>
                </a:lnTo>
                <a:close/>
                <a:moveTo>
                  <a:pt x="2592791" y="2820"/>
                </a:moveTo>
                <a:cubicBezTo>
                  <a:pt x="2621390" y="1542"/>
                  <a:pt x="2641328" y="4714"/>
                  <a:pt x="2652604" y="12335"/>
                </a:cubicBezTo>
                <a:cubicBezTo>
                  <a:pt x="2663880" y="19957"/>
                  <a:pt x="2668818" y="28591"/>
                  <a:pt x="2667417" y="38239"/>
                </a:cubicBezTo>
                <a:cubicBezTo>
                  <a:pt x="2666016" y="47886"/>
                  <a:pt x="2660601" y="55111"/>
                  <a:pt x="2651172" y="59913"/>
                </a:cubicBezTo>
                <a:cubicBezTo>
                  <a:pt x="2641743" y="64714"/>
                  <a:pt x="2630623" y="63657"/>
                  <a:pt x="2617813" y="56741"/>
                </a:cubicBezTo>
                <a:cubicBezTo>
                  <a:pt x="2615493" y="46726"/>
                  <a:pt x="2611763" y="37152"/>
                  <a:pt x="2606624" y="28018"/>
                </a:cubicBezTo>
                <a:cubicBezTo>
                  <a:pt x="2601484" y="18885"/>
                  <a:pt x="2596168" y="11072"/>
                  <a:pt x="2590676" y="4582"/>
                </a:cubicBezTo>
                <a:close/>
                <a:moveTo>
                  <a:pt x="4688662" y="1763"/>
                </a:moveTo>
                <a:lnTo>
                  <a:pt x="4758795" y="17974"/>
                </a:lnTo>
                <a:cubicBezTo>
                  <a:pt x="4758208" y="19912"/>
                  <a:pt x="4756915" y="21322"/>
                  <a:pt x="4754918" y="22203"/>
                </a:cubicBezTo>
                <a:cubicBezTo>
                  <a:pt x="4752921" y="23084"/>
                  <a:pt x="4749514" y="23437"/>
                  <a:pt x="4744698" y="23260"/>
                </a:cubicBezTo>
                <a:cubicBezTo>
                  <a:pt x="4739353" y="31014"/>
                  <a:pt x="4733479" y="38767"/>
                  <a:pt x="4727077" y="46521"/>
                </a:cubicBezTo>
                <a:lnTo>
                  <a:pt x="4800029" y="46521"/>
                </a:lnTo>
                <a:lnTo>
                  <a:pt x="4831394" y="19736"/>
                </a:lnTo>
                <a:lnTo>
                  <a:pt x="4876152" y="62732"/>
                </a:lnTo>
                <a:cubicBezTo>
                  <a:pt x="4874838" y="64788"/>
                  <a:pt x="4872973" y="66227"/>
                  <a:pt x="4870558" y="67049"/>
                </a:cubicBezTo>
                <a:cubicBezTo>
                  <a:pt x="4868142" y="67872"/>
                  <a:pt x="4864603" y="68430"/>
                  <a:pt x="4859941" y="68723"/>
                </a:cubicBezTo>
                <a:cubicBezTo>
                  <a:pt x="4845432" y="86991"/>
                  <a:pt x="4828281" y="102967"/>
                  <a:pt x="4808487" y="116653"/>
                </a:cubicBezTo>
                <a:cubicBezTo>
                  <a:pt x="4826534" y="120126"/>
                  <a:pt x="4845154" y="122608"/>
                  <a:pt x="4864346" y="124098"/>
                </a:cubicBezTo>
                <a:cubicBezTo>
                  <a:pt x="4883538" y="125589"/>
                  <a:pt x="4902863" y="126396"/>
                  <a:pt x="4922320" y="126521"/>
                </a:cubicBezTo>
                <a:lnTo>
                  <a:pt x="4922320" y="131103"/>
                </a:lnTo>
                <a:cubicBezTo>
                  <a:pt x="4911615" y="134509"/>
                  <a:pt x="4903157" y="140383"/>
                  <a:pt x="4896946" y="148724"/>
                </a:cubicBezTo>
                <a:cubicBezTo>
                  <a:pt x="4890734" y="157065"/>
                  <a:pt x="4886505" y="167520"/>
                  <a:pt x="4884258" y="180090"/>
                </a:cubicBezTo>
                <a:cubicBezTo>
                  <a:pt x="4860939" y="176639"/>
                  <a:pt x="4839031" y="171910"/>
                  <a:pt x="4818531" y="165905"/>
                </a:cubicBezTo>
                <a:cubicBezTo>
                  <a:pt x="4798031" y="159899"/>
                  <a:pt x="4779295" y="152175"/>
                  <a:pt x="4762319" y="142733"/>
                </a:cubicBezTo>
                <a:cubicBezTo>
                  <a:pt x="4748163" y="149076"/>
                  <a:pt x="4733127" y="154715"/>
                  <a:pt x="4717209" y="159649"/>
                </a:cubicBezTo>
                <a:lnTo>
                  <a:pt x="4783817" y="167402"/>
                </a:lnTo>
                <a:cubicBezTo>
                  <a:pt x="4783501" y="170244"/>
                  <a:pt x="4782282" y="172490"/>
                  <a:pt x="4780161" y="174142"/>
                </a:cubicBezTo>
                <a:cubicBezTo>
                  <a:pt x="4778039" y="175794"/>
                  <a:pt x="4774793" y="176720"/>
                  <a:pt x="4770425" y="176918"/>
                </a:cubicBezTo>
                <a:cubicBezTo>
                  <a:pt x="4769727" y="182189"/>
                  <a:pt x="4768920" y="187329"/>
                  <a:pt x="4768002" y="192336"/>
                </a:cubicBezTo>
                <a:cubicBezTo>
                  <a:pt x="4767084" y="197344"/>
                  <a:pt x="4766013" y="202307"/>
                  <a:pt x="4764786" y="207226"/>
                </a:cubicBezTo>
                <a:lnTo>
                  <a:pt x="4818002" y="207226"/>
                </a:lnTo>
                <a:lnTo>
                  <a:pt x="4843377" y="183614"/>
                </a:lnTo>
                <a:lnTo>
                  <a:pt x="4886725" y="219561"/>
                </a:lnTo>
                <a:cubicBezTo>
                  <a:pt x="4885352" y="220993"/>
                  <a:pt x="4883516" y="222270"/>
                  <a:pt x="4881218" y="223394"/>
                </a:cubicBezTo>
                <a:cubicBezTo>
                  <a:pt x="4878921" y="224517"/>
                  <a:pt x="4875939" y="225354"/>
                  <a:pt x="4872276" y="225905"/>
                </a:cubicBezTo>
                <a:cubicBezTo>
                  <a:pt x="4870110" y="252961"/>
                  <a:pt x="4866512" y="274532"/>
                  <a:pt x="4861483" y="290619"/>
                </a:cubicBezTo>
                <a:cubicBezTo>
                  <a:pt x="4856453" y="306706"/>
                  <a:pt x="4849243" y="317792"/>
                  <a:pt x="4839853" y="323879"/>
                </a:cubicBezTo>
                <a:cubicBezTo>
                  <a:pt x="4833905" y="327756"/>
                  <a:pt x="4826857" y="330663"/>
                  <a:pt x="4818707" y="332602"/>
                </a:cubicBezTo>
                <a:cubicBezTo>
                  <a:pt x="4810557" y="334540"/>
                  <a:pt x="4799985" y="335509"/>
                  <a:pt x="4786989" y="335509"/>
                </a:cubicBezTo>
                <a:cubicBezTo>
                  <a:pt x="4787238" y="328593"/>
                  <a:pt x="4786740" y="322337"/>
                  <a:pt x="4785491" y="316742"/>
                </a:cubicBezTo>
                <a:cubicBezTo>
                  <a:pt x="4784243" y="311148"/>
                  <a:pt x="4781806" y="306478"/>
                  <a:pt x="4778178" y="302734"/>
                </a:cubicBezTo>
                <a:cubicBezTo>
                  <a:pt x="4774052" y="299004"/>
                  <a:pt x="4768384" y="295626"/>
                  <a:pt x="4761174" y="292601"/>
                </a:cubicBezTo>
                <a:cubicBezTo>
                  <a:pt x="4753964" y="289576"/>
                  <a:pt x="4745653" y="287080"/>
                  <a:pt x="4736240" y="285112"/>
                </a:cubicBezTo>
                <a:lnTo>
                  <a:pt x="4736240" y="281588"/>
                </a:lnTo>
                <a:cubicBezTo>
                  <a:pt x="4743018" y="282071"/>
                  <a:pt x="4750332" y="282554"/>
                  <a:pt x="4758181" y="283037"/>
                </a:cubicBezTo>
                <a:cubicBezTo>
                  <a:pt x="4766031" y="283520"/>
                  <a:pt x="4773214" y="283924"/>
                  <a:pt x="4779731" y="284251"/>
                </a:cubicBezTo>
                <a:cubicBezTo>
                  <a:pt x="4786249" y="284577"/>
                  <a:pt x="4790900" y="284747"/>
                  <a:pt x="4793685" y="284760"/>
                </a:cubicBezTo>
                <a:cubicBezTo>
                  <a:pt x="4796445" y="284775"/>
                  <a:pt x="4798678" y="284569"/>
                  <a:pt x="4800381" y="284143"/>
                </a:cubicBezTo>
                <a:cubicBezTo>
                  <a:pt x="4802085" y="283717"/>
                  <a:pt x="4803612" y="282983"/>
                  <a:pt x="4804962" y="281940"/>
                </a:cubicBezTo>
                <a:cubicBezTo>
                  <a:pt x="4808487" y="279172"/>
                  <a:pt x="4811571" y="272197"/>
                  <a:pt x="4814213" y="261015"/>
                </a:cubicBezTo>
                <a:cubicBezTo>
                  <a:pt x="4816857" y="249833"/>
                  <a:pt x="4819060" y="235193"/>
                  <a:pt x="4820822" y="217094"/>
                </a:cubicBezTo>
                <a:lnTo>
                  <a:pt x="4761967" y="217094"/>
                </a:lnTo>
                <a:cubicBezTo>
                  <a:pt x="4756343" y="235834"/>
                  <a:pt x="4747111" y="253020"/>
                  <a:pt x="4734269" y="268653"/>
                </a:cubicBezTo>
                <a:cubicBezTo>
                  <a:pt x="4721427" y="284286"/>
                  <a:pt x="4703475" y="298000"/>
                  <a:pt x="4680413" y="309795"/>
                </a:cubicBezTo>
                <a:cubicBezTo>
                  <a:pt x="4657351" y="321590"/>
                  <a:pt x="4627678" y="331102"/>
                  <a:pt x="4591393" y="338328"/>
                </a:cubicBezTo>
                <a:lnTo>
                  <a:pt x="4589631" y="334452"/>
                </a:lnTo>
                <a:cubicBezTo>
                  <a:pt x="4626496" y="319606"/>
                  <a:pt x="4654000" y="302073"/>
                  <a:pt x="4672142" y="281852"/>
                </a:cubicBezTo>
                <a:cubicBezTo>
                  <a:pt x="4690285" y="261632"/>
                  <a:pt x="4702018" y="240046"/>
                  <a:pt x="4707341" y="217094"/>
                </a:cubicBezTo>
                <a:lnTo>
                  <a:pt x="4615710" y="217094"/>
                </a:lnTo>
                <a:lnTo>
                  <a:pt x="4612539" y="207226"/>
                </a:lnTo>
                <a:lnTo>
                  <a:pt x="4709456" y="207226"/>
                </a:lnTo>
                <a:cubicBezTo>
                  <a:pt x="4710850" y="199620"/>
                  <a:pt x="4711849" y="191925"/>
                  <a:pt x="4712451" y="184143"/>
                </a:cubicBezTo>
                <a:cubicBezTo>
                  <a:pt x="4713053" y="176360"/>
                  <a:pt x="4713347" y="168665"/>
                  <a:pt x="4713332" y="161059"/>
                </a:cubicBezTo>
                <a:cubicBezTo>
                  <a:pt x="4674154" y="172689"/>
                  <a:pt x="4630923" y="179737"/>
                  <a:pt x="4583640" y="182204"/>
                </a:cubicBezTo>
                <a:lnTo>
                  <a:pt x="4582230" y="177975"/>
                </a:lnTo>
                <a:cubicBezTo>
                  <a:pt x="4610204" y="171639"/>
                  <a:pt x="4636724" y="163695"/>
                  <a:pt x="4661790" y="154142"/>
                </a:cubicBezTo>
                <a:cubicBezTo>
                  <a:pt x="4686856" y="144590"/>
                  <a:pt x="4709676" y="133386"/>
                  <a:pt x="4730248" y="120530"/>
                </a:cubicBezTo>
                <a:cubicBezTo>
                  <a:pt x="4716856" y="108959"/>
                  <a:pt x="4705226" y="95096"/>
                  <a:pt x="4695358" y="78944"/>
                </a:cubicBezTo>
                <a:cubicBezTo>
                  <a:pt x="4681548" y="91183"/>
                  <a:pt x="4666702" y="102211"/>
                  <a:pt x="4650821" y="112028"/>
                </a:cubicBezTo>
                <a:cubicBezTo>
                  <a:pt x="4634940" y="121844"/>
                  <a:pt x="4618420" y="129964"/>
                  <a:pt x="4601261" y="136389"/>
                </a:cubicBezTo>
                <a:lnTo>
                  <a:pt x="4598794" y="133922"/>
                </a:lnTo>
                <a:cubicBezTo>
                  <a:pt x="4611481" y="123976"/>
                  <a:pt x="4623660" y="111797"/>
                  <a:pt x="4635329" y="97387"/>
                </a:cubicBezTo>
                <a:cubicBezTo>
                  <a:pt x="4646998" y="82977"/>
                  <a:pt x="4657453" y="67509"/>
                  <a:pt x="4666695" y="50985"/>
                </a:cubicBezTo>
                <a:cubicBezTo>
                  <a:pt x="4675936" y="34460"/>
                  <a:pt x="4683259" y="18052"/>
                  <a:pt x="4688662" y="1763"/>
                </a:cubicBezTo>
                <a:close/>
                <a:moveTo>
                  <a:pt x="6265069" y="1058"/>
                </a:moveTo>
                <a:lnTo>
                  <a:pt x="6312293" y="48988"/>
                </a:lnTo>
                <a:cubicBezTo>
                  <a:pt x="6309988" y="50801"/>
                  <a:pt x="6306581" y="51667"/>
                  <a:pt x="6302073" y="51587"/>
                </a:cubicBezTo>
                <a:cubicBezTo>
                  <a:pt x="6297565" y="51506"/>
                  <a:pt x="6292043" y="50170"/>
                  <a:pt x="6285509" y="47578"/>
                </a:cubicBezTo>
                <a:cubicBezTo>
                  <a:pt x="6270061" y="49678"/>
                  <a:pt x="6252851" y="51557"/>
                  <a:pt x="6233879" y="53217"/>
                </a:cubicBezTo>
                <a:cubicBezTo>
                  <a:pt x="6214907" y="54876"/>
                  <a:pt x="6194877" y="56403"/>
                  <a:pt x="6173791" y="57798"/>
                </a:cubicBezTo>
                <a:lnTo>
                  <a:pt x="6199870" y="72248"/>
                </a:lnTo>
                <a:cubicBezTo>
                  <a:pt x="6198997" y="74061"/>
                  <a:pt x="6197395" y="75368"/>
                  <a:pt x="6195068" y="76168"/>
                </a:cubicBezTo>
                <a:cubicBezTo>
                  <a:pt x="6192741" y="76969"/>
                  <a:pt x="6189642" y="76954"/>
                  <a:pt x="6185773" y="76124"/>
                </a:cubicBezTo>
                <a:cubicBezTo>
                  <a:pt x="6173475" y="81513"/>
                  <a:pt x="6158247" y="86682"/>
                  <a:pt x="6140090" y="91631"/>
                </a:cubicBezTo>
                <a:cubicBezTo>
                  <a:pt x="6121932" y="96580"/>
                  <a:pt x="6103798" y="100691"/>
                  <a:pt x="6085685" y="103966"/>
                </a:cubicBezTo>
                <a:cubicBezTo>
                  <a:pt x="6100508" y="104127"/>
                  <a:pt x="6117645" y="104157"/>
                  <a:pt x="6137094" y="104054"/>
                </a:cubicBezTo>
                <a:cubicBezTo>
                  <a:pt x="6156543" y="103951"/>
                  <a:pt x="6177117" y="103804"/>
                  <a:pt x="6198813" y="103613"/>
                </a:cubicBezTo>
                <a:cubicBezTo>
                  <a:pt x="6207139" y="97945"/>
                  <a:pt x="6214627" y="92453"/>
                  <a:pt x="6221279" y="87138"/>
                </a:cubicBezTo>
                <a:cubicBezTo>
                  <a:pt x="6227931" y="81822"/>
                  <a:pt x="6233483" y="76858"/>
                  <a:pt x="6237932" y="72248"/>
                </a:cubicBezTo>
                <a:lnTo>
                  <a:pt x="6289033" y="111367"/>
                </a:lnTo>
                <a:cubicBezTo>
                  <a:pt x="6287800" y="113026"/>
                  <a:pt x="6285773" y="114201"/>
                  <a:pt x="6282955" y="114891"/>
                </a:cubicBezTo>
                <a:cubicBezTo>
                  <a:pt x="6280135" y="115581"/>
                  <a:pt x="6276522" y="115346"/>
                  <a:pt x="6272117" y="114186"/>
                </a:cubicBezTo>
                <a:cubicBezTo>
                  <a:pt x="6258971" y="121702"/>
                  <a:pt x="6242033" y="129656"/>
                  <a:pt x="6221303" y="138047"/>
                </a:cubicBezTo>
                <a:cubicBezTo>
                  <a:pt x="6200573" y="146437"/>
                  <a:pt x="6178101" y="154574"/>
                  <a:pt x="6153885" y="162455"/>
                </a:cubicBezTo>
                <a:cubicBezTo>
                  <a:pt x="6129670" y="170337"/>
                  <a:pt x="6105761" y="177272"/>
                  <a:pt x="6082160" y="183261"/>
                </a:cubicBezTo>
                <a:cubicBezTo>
                  <a:pt x="6103768" y="182916"/>
                  <a:pt x="6128923" y="182373"/>
                  <a:pt x="6157623" y="181631"/>
                </a:cubicBezTo>
                <a:cubicBezTo>
                  <a:pt x="6186323" y="180890"/>
                  <a:pt x="6216853" y="179906"/>
                  <a:pt x="6249209" y="178680"/>
                </a:cubicBezTo>
                <a:cubicBezTo>
                  <a:pt x="6243893" y="172300"/>
                  <a:pt x="6238402" y="166294"/>
                  <a:pt x="6232733" y="160662"/>
                </a:cubicBezTo>
                <a:cubicBezTo>
                  <a:pt x="6227065" y="155031"/>
                  <a:pt x="6221397" y="149994"/>
                  <a:pt x="6215729" y="145552"/>
                </a:cubicBezTo>
                <a:lnTo>
                  <a:pt x="6218549" y="143085"/>
                </a:lnTo>
                <a:cubicBezTo>
                  <a:pt x="6252717" y="146899"/>
                  <a:pt x="6277685" y="154447"/>
                  <a:pt x="6293449" y="165728"/>
                </a:cubicBezTo>
                <a:cubicBezTo>
                  <a:pt x="6309215" y="177010"/>
                  <a:pt x="6317993" y="188698"/>
                  <a:pt x="6319783" y="200795"/>
                </a:cubicBezTo>
                <a:cubicBezTo>
                  <a:pt x="6321573" y="212891"/>
                  <a:pt x="6318587" y="222069"/>
                  <a:pt x="6310829" y="228328"/>
                </a:cubicBezTo>
                <a:cubicBezTo>
                  <a:pt x="6303070" y="234587"/>
                  <a:pt x="6292751" y="234602"/>
                  <a:pt x="6279870" y="228372"/>
                </a:cubicBezTo>
                <a:cubicBezTo>
                  <a:pt x="6277197" y="221632"/>
                  <a:pt x="6273821" y="214759"/>
                  <a:pt x="6269739" y="207755"/>
                </a:cubicBezTo>
                <a:cubicBezTo>
                  <a:pt x="6265656" y="200751"/>
                  <a:pt x="6261045" y="193878"/>
                  <a:pt x="6255905" y="187138"/>
                </a:cubicBezTo>
                <a:cubicBezTo>
                  <a:pt x="6247271" y="189238"/>
                  <a:pt x="6237843" y="191382"/>
                  <a:pt x="6227623" y="193570"/>
                </a:cubicBezTo>
                <a:cubicBezTo>
                  <a:pt x="6217403" y="195758"/>
                  <a:pt x="6206390" y="198078"/>
                  <a:pt x="6194583" y="200530"/>
                </a:cubicBezTo>
                <a:lnTo>
                  <a:pt x="6194583" y="287932"/>
                </a:lnTo>
                <a:cubicBezTo>
                  <a:pt x="6194816" y="298278"/>
                  <a:pt x="6193489" y="307150"/>
                  <a:pt x="6190603" y="314546"/>
                </a:cubicBezTo>
                <a:cubicBezTo>
                  <a:pt x="6187715" y="321943"/>
                  <a:pt x="6181872" y="327812"/>
                  <a:pt x="6173073" y="332155"/>
                </a:cubicBezTo>
                <a:cubicBezTo>
                  <a:pt x="6164273" y="336497"/>
                  <a:pt x="6151119" y="339260"/>
                  <a:pt x="6133614" y="340443"/>
                </a:cubicBezTo>
                <a:cubicBezTo>
                  <a:pt x="6133327" y="333211"/>
                  <a:pt x="6132755" y="326970"/>
                  <a:pt x="6131896" y="321720"/>
                </a:cubicBezTo>
                <a:cubicBezTo>
                  <a:pt x="6131037" y="316471"/>
                  <a:pt x="6129495" y="312256"/>
                  <a:pt x="6127270" y="309077"/>
                </a:cubicBezTo>
                <a:cubicBezTo>
                  <a:pt x="6125361" y="306030"/>
                  <a:pt x="6122483" y="303225"/>
                  <a:pt x="6118636" y="300663"/>
                </a:cubicBezTo>
                <a:cubicBezTo>
                  <a:pt x="6114789" y="298101"/>
                  <a:pt x="6108738" y="296089"/>
                  <a:pt x="6100486" y="294628"/>
                </a:cubicBezTo>
                <a:lnTo>
                  <a:pt x="6100486" y="290751"/>
                </a:lnTo>
                <a:cubicBezTo>
                  <a:pt x="6100791" y="290773"/>
                  <a:pt x="6103313" y="290925"/>
                  <a:pt x="6108057" y="291208"/>
                </a:cubicBezTo>
                <a:cubicBezTo>
                  <a:pt x="6112799" y="291491"/>
                  <a:pt x="6117933" y="291774"/>
                  <a:pt x="6123459" y="292056"/>
                </a:cubicBezTo>
                <a:cubicBezTo>
                  <a:pt x="6128984" y="292339"/>
                  <a:pt x="6133075" y="292491"/>
                  <a:pt x="6135729" y="292513"/>
                </a:cubicBezTo>
                <a:cubicBezTo>
                  <a:pt x="6137983" y="292476"/>
                  <a:pt x="6139554" y="291933"/>
                  <a:pt x="6140442" y="290883"/>
                </a:cubicBezTo>
                <a:cubicBezTo>
                  <a:pt x="6141331" y="289833"/>
                  <a:pt x="6141757" y="288497"/>
                  <a:pt x="6141720" y="286874"/>
                </a:cubicBezTo>
                <a:lnTo>
                  <a:pt x="6141720" y="210751"/>
                </a:lnTo>
                <a:cubicBezTo>
                  <a:pt x="6129195" y="213056"/>
                  <a:pt x="6116095" y="215406"/>
                  <a:pt x="6102425" y="217799"/>
                </a:cubicBezTo>
                <a:cubicBezTo>
                  <a:pt x="6088753" y="220193"/>
                  <a:pt x="6074597" y="222542"/>
                  <a:pt x="6059957" y="224848"/>
                </a:cubicBezTo>
                <a:cubicBezTo>
                  <a:pt x="6058562" y="226793"/>
                  <a:pt x="6057123" y="228453"/>
                  <a:pt x="6055639" y="229826"/>
                </a:cubicBezTo>
                <a:cubicBezTo>
                  <a:pt x="6054157" y="231199"/>
                  <a:pt x="6052541" y="232241"/>
                  <a:pt x="6050794" y="232953"/>
                </a:cubicBezTo>
                <a:lnTo>
                  <a:pt x="6027181" y="180794"/>
                </a:lnTo>
                <a:cubicBezTo>
                  <a:pt x="6027571" y="180780"/>
                  <a:pt x="6029965" y="180457"/>
                  <a:pt x="6034363" y="179825"/>
                </a:cubicBezTo>
                <a:cubicBezTo>
                  <a:pt x="6038760" y="179194"/>
                  <a:pt x="6042829" y="178342"/>
                  <a:pt x="6046565" y="177270"/>
                </a:cubicBezTo>
                <a:cubicBezTo>
                  <a:pt x="6065478" y="172571"/>
                  <a:pt x="6086067" y="165053"/>
                  <a:pt x="6108328" y="154715"/>
                </a:cubicBezTo>
                <a:cubicBezTo>
                  <a:pt x="6130589" y="144377"/>
                  <a:pt x="6152057" y="132982"/>
                  <a:pt x="6172733" y="120530"/>
                </a:cubicBezTo>
                <a:cubicBezTo>
                  <a:pt x="6159106" y="124083"/>
                  <a:pt x="6143893" y="127901"/>
                  <a:pt x="6127094" y="131984"/>
                </a:cubicBezTo>
                <a:cubicBezTo>
                  <a:pt x="6110295" y="136066"/>
                  <a:pt x="6092263" y="140236"/>
                  <a:pt x="6072997" y="144495"/>
                </a:cubicBezTo>
                <a:cubicBezTo>
                  <a:pt x="6070823" y="147255"/>
                  <a:pt x="6068474" y="149135"/>
                  <a:pt x="6065949" y="150133"/>
                </a:cubicBezTo>
                <a:lnTo>
                  <a:pt x="6042688" y="98327"/>
                </a:lnTo>
                <a:cubicBezTo>
                  <a:pt x="6042953" y="98320"/>
                  <a:pt x="6044627" y="98070"/>
                  <a:pt x="6047711" y="97578"/>
                </a:cubicBezTo>
                <a:cubicBezTo>
                  <a:pt x="6050794" y="97086"/>
                  <a:pt x="6053701" y="96396"/>
                  <a:pt x="6056433" y="95508"/>
                </a:cubicBezTo>
                <a:cubicBezTo>
                  <a:pt x="6067123" y="92960"/>
                  <a:pt x="6078518" y="88364"/>
                  <a:pt x="6090619" y="81719"/>
                </a:cubicBezTo>
                <a:cubicBezTo>
                  <a:pt x="6102719" y="75074"/>
                  <a:pt x="6113761" y="67923"/>
                  <a:pt x="6123746" y="60265"/>
                </a:cubicBezTo>
                <a:cubicBezTo>
                  <a:pt x="6104979" y="60977"/>
                  <a:pt x="6086301" y="61491"/>
                  <a:pt x="6067711" y="61807"/>
                </a:cubicBezTo>
                <a:cubicBezTo>
                  <a:pt x="6049121" y="62123"/>
                  <a:pt x="6031147" y="62196"/>
                  <a:pt x="6013789" y="62027"/>
                </a:cubicBezTo>
                <a:lnTo>
                  <a:pt x="6013437" y="56741"/>
                </a:lnTo>
                <a:cubicBezTo>
                  <a:pt x="6042016" y="52758"/>
                  <a:pt x="6072063" y="47684"/>
                  <a:pt x="6103579" y="41521"/>
                </a:cubicBezTo>
                <a:cubicBezTo>
                  <a:pt x="6135095" y="35358"/>
                  <a:pt x="6165065" y="28745"/>
                  <a:pt x="6193487" y="21681"/>
                </a:cubicBezTo>
                <a:cubicBezTo>
                  <a:pt x="6221910" y="14617"/>
                  <a:pt x="6245770" y="7743"/>
                  <a:pt x="6265069" y="1058"/>
                </a:cubicBezTo>
                <a:close/>
                <a:moveTo>
                  <a:pt x="3450593" y="0"/>
                </a:moveTo>
                <a:lnTo>
                  <a:pt x="3496056" y="47225"/>
                </a:lnTo>
                <a:cubicBezTo>
                  <a:pt x="3493736" y="49024"/>
                  <a:pt x="3490358" y="49832"/>
                  <a:pt x="3485924" y="49649"/>
                </a:cubicBezTo>
                <a:cubicBezTo>
                  <a:pt x="3481489" y="49465"/>
                  <a:pt x="3476173" y="48070"/>
                  <a:pt x="3469977" y="45463"/>
                </a:cubicBezTo>
                <a:cubicBezTo>
                  <a:pt x="3453391" y="47405"/>
                  <a:pt x="3434668" y="49072"/>
                  <a:pt x="3413809" y="50464"/>
                </a:cubicBezTo>
                <a:cubicBezTo>
                  <a:pt x="3392950" y="51855"/>
                  <a:pt x="3371144" y="52949"/>
                  <a:pt x="3348390" y="53745"/>
                </a:cubicBezTo>
                <a:lnTo>
                  <a:pt x="3402311" y="58335"/>
                </a:lnTo>
                <a:cubicBezTo>
                  <a:pt x="3401782" y="61496"/>
                  <a:pt x="3400373" y="64016"/>
                  <a:pt x="3398082" y="65895"/>
                </a:cubicBezTo>
                <a:cubicBezTo>
                  <a:pt x="3395791" y="67774"/>
                  <a:pt x="3392619" y="69145"/>
                  <a:pt x="3388567" y="70007"/>
                </a:cubicBezTo>
                <a:cubicBezTo>
                  <a:pt x="3387568" y="77484"/>
                  <a:pt x="3386393" y="85874"/>
                  <a:pt x="3385042" y="95177"/>
                </a:cubicBezTo>
                <a:lnTo>
                  <a:pt x="3428038" y="95177"/>
                </a:lnTo>
                <a:lnTo>
                  <a:pt x="3453765" y="63425"/>
                </a:lnTo>
                <a:cubicBezTo>
                  <a:pt x="3454015" y="63595"/>
                  <a:pt x="3456765" y="65607"/>
                  <a:pt x="3462014" y="69461"/>
                </a:cubicBezTo>
                <a:cubicBezTo>
                  <a:pt x="3467264" y="73315"/>
                  <a:pt x="3473512" y="77991"/>
                  <a:pt x="3480758" y="83488"/>
                </a:cubicBezTo>
                <a:cubicBezTo>
                  <a:pt x="3488005" y="88986"/>
                  <a:pt x="3494748" y="94286"/>
                  <a:pt x="3500990" y="99387"/>
                </a:cubicBezTo>
                <a:cubicBezTo>
                  <a:pt x="3500432" y="101310"/>
                  <a:pt x="3499257" y="102728"/>
                  <a:pt x="3497466" y="103642"/>
                </a:cubicBezTo>
                <a:cubicBezTo>
                  <a:pt x="3495674" y="104555"/>
                  <a:pt x="3493442" y="105008"/>
                  <a:pt x="3490770" y="105001"/>
                </a:cubicBezTo>
                <a:lnTo>
                  <a:pt x="3383633" y="105001"/>
                </a:lnTo>
                <a:lnTo>
                  <a:pt x="3377641" y="146279"/>
                </a:lnTo>
                <a:lnTo>
                  <a:pt x="3412884" y="146279"/>
                </a:lnTo>
                <a:lnTo>
                  <a:pt x="3434734" y="121936"/>
                </a:lnTo>
                <a:lnTo>
                  <a:pt x="3480902" y="156456"/>
                </a:lnTo>
                <a:cubicBezTo>
                  <a:pt x="3479698" y="157903"/>
                  <a:pt x="3477965" y="159328"/>
                  <a:pt x="3475703" y="160730"/>
                </a:cubicBezTo>
                <a:cubicBezTo>
                  <a:pt x="3473442" y="162133"/>
                  <a:pt x="3470476" y="163294"/>
                  <a:pt x="3466805" y="164212"/>
                </a:cubicBezTo>
                <a:lnTo>
                  <a:pt x="3466805" y="251298"/>
                </a:lnTo>
                <a:cubicBezTo>
                  <a:pt x="3466203" y="252525"/>
                  <a:pt x="3462473" y="254214"/>
                  <a:pt x="3455615" y="256364"/>
                </a:cubicBezTo>
                <a:cubicBezTo>
                  <a:pt x="3448758" y="258514"/>
                  <a:pt x="3441327" y="260113"/>
                  <a:pt x="3433324" y="261159"/>
                </a:cubicBezTo>
                <a:cubicBezTo>
                  <a:pt x="3453628" y="265157"/>
                  <a:pt x="3468792" y="271257"/>
                  <a:pt x="3478815" y="279460"/>
                </a:cubicBezTo>
                <a:cubicBezTo>
                  <a:pt x="3488838" y="287663"/>
                  <a:pt x="3494541" y="296135"/>
                  <a:pt x="3495924" y="304874"/>
                </a:cubicBezTo>
                <a:cubicBezTo>
                  <a:pt x="3497307" y="313614"/>
                  <a:pt x="3495191" y="320788"/>
                  <a:pt x="3489575" y="326396"/>
                </a:cubicBezTo>
                <a:cubicBezTo>
                  <a:pt x="3483959" y="332004"/>
                  <a:pt x="3475664" y="334212"/>
                  <a:pt x="3464690" y="333020"/>
                </a:cubicBezTo>
                <a:cubicBezTo>
                  <a:pt x="3453516" y="321985"/>
                  <a:pt x="3439829" y="310751"/>
                  <a:pt x="3423633" y="299319"/>
                </a:cubicBezTo>
                <a:cubicBezTo>
                  <a:pt x="3407436" y="287888"/>
                  <a:pt x="3391283" y="277976"/>
                  <a:pt x="3375174" y="269584"/>
                </a:cubicBezTo>
                <a:cubicBezTo>
                  <a:pt x="3369477" y="279917"/>
                  <a:pt x="3360940" y="289167"/>
                  <a:pt x="3349565" y="297334"/>
                </a:cubicBezTo>
                <a:cubicBezTo>
                  <a:pt x="3338189" y="305500"/>
                  <a:pt x="3322917" y="312610"/>
                  <a:pt x="3303749" y="318662"/>
                </a:cubicBezTo>
                <a:cubicBezTo>
                  <a:pt x="3284581" y="324714"/>
                  <a:pt x="3260460" y="329735"/>
                  <a:pt x="3231385" y="333725"/>
                </a:cubicBezTo>
                <a:lnTo>
                  <a:pt x="3229271" y="328439"/>
                </a:lnTo>
                <a:cubicBezTo>
                  <a:pt x="3256995" y="320320"/>
                  <a:pt x="3278616" y="311273"/>
                  <a:pt x="3294133" y="301297"/>
                </a:cubicBezTo>
                <a:cubicBezTo>
                  <a:pt x="3309650" y="291320"/>
                  <a:pt x="3320819" y="279962"/>
                  <a:pt x="3327641" y="267221"/>
                </a:cubicBezTo>
                <a:cubicBezTo>
                  <a:pt x="3334463" y="254480"/>
                  <a:pt x="3338694" y="239903"/>
                  <a:pt x="3340334" y="223490"/>
                </a:cubicBezTo>
                <a:cubicBezTo>
                  <a:pt x="3341974" y="207078"/>
                  <a:pt x="3342780" y="188376"/>
                  <a:pt x="3342751" y="167385"/>
                </a:cubicBezTo>
                <a:lnTo>
                  <a:pt x="3406540" y="179020"/>
                </a:lnTo>
                <a:cubicBezTo>
                  <a:pt x="3405872" y="181364"/>
                  <a:pt x="3404477" y="183288"/>
                  <a:pt x="3402355" y="184794"/>
                </a:cubicBezTo>
                <a:cubicBezTo>
                  <a:pt x="3400233" y="186300"/>
                  <a:pt x="3397164" y="187078"/>
                  <a:pt x="3393148" y="187130"/>
                </a:cubicBezTo>
                <a:cubicBezTo>
                  <a:pt x="3392223" y="201042"/>
                  <a:pt x="3390901" y="213940"/>
                  <a:pt x="3389183" y="225825"/>
                </a:cubicBezTo>
                <a:cubicBezTo>
                  <a:pt x="3387465" y="237710"/>
                  <a:pt x="3384558" y="248669"/>
                  <a:pt x="3380461" y="258702"/>
                </a:cubicBezTo>
                <a:cubicBezTo>
                  <a:pt x="3387157" y="258365"/>
                  <a:pt x="3393500" y="258247"/>
                  <a:pt x="3399492" y="258350"/>
                </a:cubicBezTo>
                <a:cubicBezTo>
                  <a:pt x="3405483" y="258452"/>
                  <a:pt x="3411122" y="258687"/>
                  <a:pt x="3416408" y="259053"/>
                </a:cubicBezTo>
                <a:lnTo>
                  <a:pt x="3416408" y="156103"/>
                </a:lnTo>
                <a:lnTo>
                  <a:pt x="3316672" y="156103"/>
                </a:lnTo>
                <a:lnTo>
                  <a:pt x="3316672" y="265722"/>
                </a:lnTo>
                <a:cubicBezTo>
                  <a:pt x="3316202" y="268182"/>
                  <a:pt x="3311855" y="271173"/>
                  <a:pt x="3303632" y="274696"/>
                </a:cubicBezTo>
                <a:cubicBezTo>
                  <a:pt x="3295409" y="278218"/>
                  <a:pt x="3286128" y="280156"/>
                  <a:pt x="3275790" y="280509"/>
                </a:cubicBezTo>
                <a:lnTo>
                  <a:pt x="3268742" y="280509"/>
                </a:lnTo>
                <a:lnTo>
                  <a:pt x="3268742" y="126875"/>
                </a:lnTo>
                <a:lnTo>
                  <a:pt x="3318786" y="146279"/>
                </a:lnTo>
                <a:lnTo>
                  <a:pt x="3335703" y="146279"/>
                </a:lnTo>
                <a:cubicBezTo>
                  <a:pt x="3335879" y="140414"/>
                  <a:pt x="3336055" y="133975"/>
                  <a:pt x="3336231" y="126963"/>
                </a:cubicBezTo>
                <a:cubicBezTo>
                  <a:pt x="3336408" y="119951"/>
                  <a:pt x="3336584" y="112630"/>
                  <a:pt x="3336760" y="105001"/>
                </a:cubicBezTo>
                <a:lnTo>
                  <a:pt x="3256407" y="105001"/>
                </a:lnTo>
                <a:lnTo>
                  <a:pt x="3256407" y="135695"/>
                </a:lnTo>
                <a:cubicBezTo>
                  <a:pt x="3256818" y="157055"/>
                  <a:pt x="3255565" y="179910"/>
                  <a:pt x="3252648" y="204259"/>
                </a:cubicBezTo>
                <a:cubicBezTo>
                  <a:pt x="3249731" y="228609"/>
                  <a:pt x="3242682" y="252430"/>
                  <a:pt x="3231502" y="275724"/>
                </a:cubicBezTo>
                <a:cubicBezTo>
                  <a:pt x="3220323" y="299017"/>
                  <a:pt x="3202545" y="319761"/>
                  <a:pt x="3178169" y="337954"/>
                </a:cubicBezTo>
                <a:lnTo>
                  <a:pt x="3174644" y="334782"/>
                </a:lnTo>
                <a:cubicBezTo>
                  <a:pt x="3189226" y="304078"/>
                  <a:pt x="3198301" y="271129"/>
                  <a:pt x="3201869" y="235938"/>
                </a:cubicBezTo>
                <a:cubicBezTo>
                  <a:pt x="3205438" y="200746"/>
                  <a:pt x="3206936" y="166744"/>
                  <a:pt x="3206363" y="133931"/>
                </a:cubicBezTo>
                <a:lnTo>
                  <a:pt x="3206363" y="29274"/>
                </a:lnTo>
                <a:lnTo>
                  <a:pt x="3260636" y="46190"/>
                </a:lnTo>
                <a:cubicBezTo>
                  <a:pt x="3283383" y="42357"/>
                  <a:pt x="3306613" y="37845"/>
                  <a:pt x="3330325" y="32654"/>
                </a:cubicBezTo>
                <a:cubicBezTo>
                  <a:pt x="3354037" y="27462"/>
                  <a:pt x="3376380" y="22035"/>
                  <a:pt x="3397351" y="16371"/>
                </a:cubicBezTo>
                <a:cubicBezTo>
                  <a:pt x="3418322" y="10707"/>
                  <a:pt x="3436070" y="5251"/>
                  <a:pt x="34505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101600" dir="2700000" algn="tl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threePt" dir="t"/>
          </a:scene3d>
          <a:sp3d extrusionH="12700"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6000" b="1" kern="0" spc="-40">
              <a:solidFill>
                <a:schemeClr val="tx1"/>
              </a:solidFill>
              <a:latin typeface="华文中宋" panose="02010600040101010101" pitchFamily="2" charset="-122"/>
              <a:ea typeface="华文中宋" panose="02010600040101010101" pitchFamily="2" charset="-122"/>
            </a:endParaRPr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一、服务业是什么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2" name="圆角矩形 12"/>
          <p:cNvSpPr/>
          <p:nvPr>
            <p:custDataLst>
              <p:tags r:id="rId1"/>
            </p:custDataLst>
          </p:nvPr>
        </p:nvSpPr>
        <p:spPr>
          <a:xfrm>
            <a:off x="128587" y="3770672"/>
            <a:ext cx="11934825" cy="2514600"/>
          </a:xfrm>
          <a:prstGeom prst="roundRect">
            <a:avLst>
              <a:gd name="adj" fmla="val 6555"/>
            </a:avLst>
          </a:prstGeom>
          <a:gradFill flip="none" rotWithShape="1">
            <a:gsLst>
              <a:gs pos="100000">
                <a:srgbClr val="0778CA">
                  <a:alpha val="51000"/>
                </a:srgbClr>
              </a:gs>
              <a:gs pos="0">
                <a:srgbClr val="0090D8">
                  <a:alpha val="100000"/>
                </a:srgbClr>
              </a:gs>
              <a:gs pos="89000">
                <a:srgbClr val="0494DD">
                  <a:alpha val="48000"/>
                </a:srgbClr>
              </a:gs>
              <a:gs pos="19000">
                <a:srgbClr val="00A0E4">
                  <a:alpha val="51000"/>
                </a:srgbClr>
              </a:gs>
              <a:gs pos="53000">
                <a:srgbClr val="00B0F0">
                  <a:alpha val="74000"/>
                </a:srgbClr>
              </a:gs>
            </a:gsLst>
            <a:path path="circle">
              <a:fillToRect l="50000" t="130000" r="50000" b="-30000"/>
            </a:path>
            <a:tileRect/>
          </a:gradFill>
          <a:ln>
            <a:noFill/>
          </a:ln>
          <a:effectLst>
            <a:outerShdw blurRad="110043" dist="38100" dir="5400000" sx="101000" sy="101000" algn="t" rotWithShape="0">
              <a:srgbClr val="00184E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 sz="1800">
              <a:solidFill>
                <a:prstClr val="white"/>
              </a:solidFill>
              <a:latin typeface="思源黑体 CN Normal" panose="020B0600000000000000" charset="-122"/>
              <a:sym typeface="+mn-ea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269988" y="2802116"/>
            <a:ext cx="11664978" cy="3231864"/>
            <a:chOff x="258875" y="3023968"/>
            <a:chExt cx="11664978" cy="2761681"/>
          </a:xfrm>
        </p:grpSpPr>
        <p:pic>
          <p:nvPicPr>
            <p:cNvPr id="7" name="图片 6"/>
            <p:cNvPicPr/>
            <p:nvPr>
              <p:custDataLst>
                <p:tags r:id="rId2"/>
              </p:custDataLst>
            </p:nvPr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408" r="20408"/>
            <a:stretch>
              <a:fillRect/>
            </a:stretch>
          </p:blipFill>
          <p:spPr>
            <a:xfrm>
              <a:off x="258875" y="3023968"/>
              <a:ext cx="2845453" cy="2310979"/>
            </a:xfrm>
            <a:prstGeom prst="roundRect">
              <a:avLst>
                <a:gd name="adj" fmla="val 5251"/>
              </a:avLst>
            </a:prstGeom>
          </p:spPr>
        </p:pic>
        <p:sp>
          <p:nvSpPr>
            <p:cNvPr id="8" name="文本框 7"/>
            <p:cNvSpPr txBox="1">
              <a:spLocks noChangeAspect="1"/>
            </p:cNvSpPr>
            <p:nvPr/>
          </p:nvSpPr>
          <p:spPr>
            <a:xfrm>
              <a:off x="836352" y="5443748"/>
              <a:ext cx="1555989" cy="341901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kumimoji="1" sz="2800" kern="100">
                  <a:solidFill>
                    <a:srgbClr val="00184E"/>
                  </a:solidFill>
                  <a:latin typeface="FZZhengHeiS-EB-GB" panose="02000000000000000000" pitchFamily="2" charset="-122"/>
                  <a:ea typeface="FZZhengHeiS-EB-GB" panose="02000000000000000000" pitchFamily="2" charset="-122"/>
                </a:defRPr>
              </a:lvl1pPr>
            </a:lstStyle>
            <a:p>
              <a:pPr algn="ctr"/>
              <a:r>
                <a:rPr lang="zh-CN" altLang="en-US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现代物流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文本框 8"/>
            <p:cNvSpPr txBox="1">
              <a:spLocks noChangeAspect="1"/>
            </p:cNvSpPr>
            <p:nvPr/>
          </p:nvSpPr>
          <p:spPr>
            <a:xfrm>
              <a:off x="3848603" y="5443748"/>
              <a:ext cx="1555989" cy="341901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kumimoji="1" sz="2800" kern="100">
                  <a:solidFill>
                    <a:srgbClr val="00184E"/>
                  </a:solidFill>
                  <a:latin typeface="FZZhengHeiS-EB-GB" panose="02000000000000000000" pitchFamily="2" charset="-122"/>
                  <a:ea typeface="FZZhengHeiS-EB-GB" panose="02000000000000000000" pitchFamily="2" charset="-122"/>
                </a:defRPr>
              </a:lvl1pPr>
            </a:lstStyle>
            <a:p>
              <a:pPr algn="ctr"/>
              <a:r>
                <a:rPr lang="zh-CN" altLang="en-US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现代金融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文本框 14"/>
            <p:cNvSpPr txBox="1">
              <a:spLocks noChangeAspect="1"/>
            </p:cNvSpPr>
            <p:nvPr/>
          </p:nvSpPr>
          <p:spPr>
            <a:xfrm>
              <a:off x="6793600" y="5443748"/>
              <a:ext cx="1555989" cy="341901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kumimoji="1" sz="2800" kern="100">
                  <a:solidFill>
                    <a:srgbClr val="00184E"/>
                  </a:solidFill>
                  <a:latin typeface="FZZhengHeiS-EB-GB" panose="02000000000000000000" pitchFamily="2" charset="-122"/>
                  <a:ea typeface="FZZhengHeiS-EB-GB" panose="02000000000000000000" pitchFamily="2" charset="-122"/>
                </a:defRPr>
              </a:lvl1pPr>
            </a:lstStyle>
            <a:p>
              <a:pPr algn="ctr"/>
              <a:r>
                <a:rPr lang="zh-CN" altLang="en-US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商贸流通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文本框 15"/>
            <p:cNvSpPr txBox="1">
              <a:spLocks noChangeAspect="1"/>
            </p:cNvSpPr>
            <p:nvPr/>
          </p:nvSpPr>
          <p:spPr>
            <a:xfrm>
              <a:off x="9695941" y="5443748"/>
              <a:ext cx="1555989" cy="341901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kumimoji="1" sz="2800" kern="100">
                  <a:solidFill>
                    <a:srgbClr val="00184E"/>
                  </a:solidFill>
                  <a:latin typeface="FZZhengHeiS-EB-GB" panose="02000000000000000000" pitchFamily="2" charset="-122"/>
                  <a:ea typeface="FZZhengHeiS-EB-GB" panose="02000000000000000000" pitchFamily="2" charset="-122"/>
                </a:defRPr>
              </a:lvl1pPr>
            </a:lstStyle>
            <a:p>
              <a:pPr algn="ctr"/>
              <a:r>
                <a:rPr lang="zh-CN" altLang="en-US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工业互联网</a:t>
              </a:r>
              <a:endPara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19" name="Picture 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545" r="10545"/>
            <a:stretch>
              <a:fillRect/>
            </a:stretch>
          </p:blipFill>
          <p:spPr bwMode="auto">
            <a:xfrm>
              <a:off x="3203872" y="3039721"/>
              <a:ext cx="2845452" cy="2310979"/>
            </a:xfrm>
            <a:prstGeom prst="roundRect">
              <a:avLst>
                <a:gd name="adj" fmla="val 5251"/>
              </a:avLst>
            </a:prstGeom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" name="Picture 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938" r="14938"/>
            <a:stretch>
              <a:fillRect/>
            </a:stretch>
          </p:blipFill>
          <p:spPr bwMode="auto">
            <a:xfrm>
              <a:off x="6133406" y="3055473"/>
              <a:ext cx="2845452" cy="2295227"/>
            </a:xfrm>
            <a:prstGeom prst="roundRect">
              <a:avLst>
                <a:gd name="adj" fmla="val 5251"/>
              </a:avLst>
            </a:prstGeom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" name="Picture 6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42" t="5102" r="3349" b="13798"/>
            <a:stretch>
              <a:fillRect/>
            </a:stretch>
          </p:blipFill>
          <p:spPr bwMode="auto">
            <a:xfrm>
              <a:off x="9078402" y="3039720"/>
              <a:ext cx="2845451" cy="2295226"/>
            </a:xfrm>
            <a:prstGeom prst="roundRect">
              <a:avLst>
                <a:gd name="adj" fmla="val 5251"/>
              </a:avLst>
            </a:prstGeom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2" name="任意多边形: 形状 21"/>
          <p:cNvSpPr/>
          <p:nvPr/>
        </p:nvSpPr>
        <p:spPr>
          <a:xfrm>
            <a:off x="765305" y="1540334"/>
            <a:ext cx="3846474" cy="468680"/>
          </a:xfrm>
          <a:custGeom>
            <a:avLst/>
            <a:gdLst/>
            <a:ahLst/>
            <a:cxnLst/>
            <a:rect l="l" t="t" r="r" b="b"/>
            <a:pathLst>
              <a:path w="3846474" h="468680">
                <a:moveTo>
                  <a:pt x="3086207" y="451314"/>
                </a:moveTo>
                <a:cubicBezTo>
                  <a:pt x="3085198" y="451987"/>
                  <a:pt x="3085029" y="452829"/>
                  <a:pt x="3085702" y="453838"/>
                </a:cubicBezTo>
                <a:cubicBezTo>
                  <a:pt x="3086376" y="452829"/>
                  <a:pt x="3086712" y="452155"/>
                  <a:pt x="3086712" y="451819"/>
                </a:cubicBezTo>
                <a:cubicBezTo>
                  <a:pt x="3086712" y="451482"/>
                  <a:pt x="3086544" y="451314"/>
                  <a:pt x="3086207" y="451314"/>
                </a:cubicBezTo>
                <a:close/>
                <a:moveTo>
                  <a:pt x="3084693" y="448790"/>
                </a:moveTo>
                <a:lnTo>
                  <a:pt x="3084693" y="449800"/>
                </a:lnTo>
                <a:lnTo>
                  <a:pt x="3085702" y="449800"/>
                </a:lnTo>
                <a:cubicBezTo>
                  <a:pt x="3085029" y="448453"/>
                  <a:pt x="3084693" y="448117"/>
                  <a:pt x="3084693" y="448790"/>
                </a:cubicBezTo>
                <a:close/>
                <a:moveTo>
                  <a:pt x="1203967" y="395783"/>
                </a:moveTo>
                <a:cubicBezTo>
                  <a:pt x="1203799" y="396120"/>
                  <a:pt x="1204220" y="396625"/>
                  <a:pt x="1205229" y="397298"/>
                </a:cubicBezTo>
                <a:cubicBezTo>
                  <a:pt x="1205902" y="396961"/>
                  <a:pt x="1206407" y="396709"/>
                  <a:pt x="1206744" y="396541"/>
                </a:cubicBezTo>
                <a:cubicBezTo>
                  <a:pt x="1207080" y="396372"/>
                  <a:pt x="1207080" y="396204"/>
                  <a:pt x="1206744" y="396036"/>
                </a:cubicBezTo>
                <a:cubicBezTo>
                  <a:pt x="1206407" y="395867"/>
                  <a:pt x="1206071" y="395783"/>
                  <a:pt x="1205734" y="395783"/>
                </a:cubicBezTo>
                <a:cubicBezTo>
                  <a:pt x="1204725" y="395447"/>
                  <a:pt x="1204136" y="395447"/>
                  <a:pt x="1203967" y="395783"/>
                </a:cubicBezTo>
                <a:close/>
                <a:moveTo>
                  <a:pt x="3716608" y="376032"/>
                </a:moveTo>
                <a:cubicBezTo>
                  <a:pt x="3716355" y="375906"/>
                  <a:pt x="3715724" y="376095"/>
                  <a:pt x="3714714" y="376600"/>
                </a:cubicBezTo>
                <a:lnTo>
                  <a:pt x="3712695" y="378619"/>
                </a:lnTo>
                <a:cubicBezTo>
                  <a:pt x="3714041" y="379292"/>
                  <a:pt x="3715219" y="378872"/>
                  <a:pt x="3716229" y="377357"/>
                </a:cubicBezTo>
                <a:cubicBezTo>
                  <a:pt x="3716734" y="376600"/>
                  <a:pt x="3716860" y="376158"/>
                  <a:pt x="3716608" y="376032"/>
                </a:cubicBezTo>
                <a:close/>
                <a:moveTo>
                  <a:pt x="771080" y="361708"/>
                </a:moveTo>
                <a:cubicBezTo>
                  <a:pt x="770743" y="361539"/>
                  <a:pt x="770070" y="361623"/>
                  <a:pt x="769061" y="361960"/>
                </a:cubicBezTo>
                <a:lnTo>
                  <a:pt x="770575" y="363474"/>
                </a:lnTo>
                <a:cubicBezTo>
                  <a:pt x="771248" y="362465"/>
                  <a:pt x="771416" y="361876"/>
                  <a:pt x="771080" y="361708"/>
                </a:cubicBezTo>
                <a:close/>
                <a:moveTo>
                  <a:pt x="946254" y="360950"/>
                </a:moveTo>
                <a:cubicBezTo>
                  <a:pt x="945918" y="360950"/>
                  <a:pt x="945413" y="361119"/>
                  <a:pt x="944740" y="361455"/>
                </a:cubicBezTo>
                <a:lnTo>
                  <a:pt x="943225" y="362970"/>
                </a:lnTo>
                <a:cubicBezTo>
                  <a:pt x="943225" y="363306"/>
                  <a:pt x="943309" y="363643"/>
                  <a:pt x="943478" y="363979"/>
                </a:cubicBezTo>
                <a:cubicBezTo>
                  <a:pt x="943646" y="364316"/>
                  <a:pt x="944571" y="363811"/>
                  <a:pt x="946254" y="362465"/>
                </a:cubicBezTo>
                <a:cubicBezTo>
                  <a:pt x="946591" y="361455"/>
                  <a:pt x="946591" y="360950"/>
                  <a:pt x="946254" y="360950"/>
                </a:cubicBezTo>
                <a:close/>
                <a:moveTo>
                  <a:pt x="3020580" y="344796"/>
                </a:moveTo>
                <a:lnTo>
                  <a:pt x="3020075" y="345301"/>
                </a:lnTo>
                <a:lnTo>
                  <a:pt x="3027648" y="351359"/>
                </a:lnTo>
                <a:cubicBezTo>
                  <a:pt x="3027984" y="351695"/>
                  <a:pt x="3028237" y="351779"/>
                  <a:pt x="3028405" y="351611"/>
                </a:cubicBezTo>
                <a:cubicBezTo>
                  <a:pt x="3028573" y="351443"/>
                  <a:pt x="3028657" y="350854"/>
                  <a:pt x="3028657" y="349844"/>
                </a:cubicBezTo>
                <a:cubicBezTo>
                  <a:pt x="3027648" y="346479"/>
                  <a:pt x="3024955" y="344796"/>
                  <a:pt x="3020580" y="344796"/>
                </a:cubicBezTo>
                <a:close/>
                <a:moveTo>
                  <a:pt x="1396558" y="341767"/>
                </a:moveTo>
                <a:cubicBezTo>
                  <a:pt x="1396558" y="343450"/>
                  <a:pt x="1396895" y="344628"/>
                  <a:pt x="1397568" y="345301"/>
                </a:cubicBezTo>
                <a:cubicBezTo>
                  <a:pt x="1397904" y="344628"/>
                  <a:pt x="1398073" y="344123"/>
                  <a:pt x="1398073" y="343786"/>
                </a:cubicBezTo>
                <a:cubicBezTo>
                  <a:pt x="1398409" y="342440"/>
                  <a:pt x="1397904" y="341767"/>
                  <a:pt x="1396558" y="341767"/>
                </a:cubicBezTo>
                <a:close/>
                <a:moveTo>
                  <a:pt x="3029162" y="338233"/>
                </a:moveTo>
                <a:lnTo>
                  <a:pt x="3026133" y="343281"/>
                </a:lnTo>
                <a:lnTo>
                  <a:pt x="3032191" y="354388"/>
                </a:lnTo>
                <a:cubicBezTo>
                  <a:pt x="3032191" y="354051"/>
                  <a:pt x="3031939" y="353967"/>
                  <a:pt x="3031434" y="354135"/>
                </a:cubicBezTo>
                <a:cubicBezTo>
                  <a:pt x="3030929" y="354303"/>
                  <a:pt x="3030172" y="355061"/>
                  <a:pt x="3029162" y="356407"/>
                </a:cubicBezTo>
                <a:cubicBezTo>
                  <a:pt x="3029162" y="357080"/>
                  <a:pt x="3029499" y="357417"/>
                  <a:pt x="3030172" y="357417"/>
                </a:cubicBezTo>
                <a:cubicBezTo>
                  <a:pt x="3032191" y="361455"/>
                  <a:pt x="3034715" y="364989"/>
                  <a:pt x="3037744" y="368018"/>
                </a:cubicBezTo>
                <a:cubicBezTo>
                  <a:pt x="3039090" y="366672"/>
                  <a:pt x="3038754" y="364989"/>
                  <a:pt x="3036735" y="362970"/>
                </a:cubicBezTo>
                <a:cubicBezTo>
                  <a:pt x="3035388" y="361623"/>
                  <a:pt x="3035220" y="360277"/>
                  <a:pt x="3036230" y="358931"/>
                </a:cubicBezTo>
                <a:cubicBezTo>
                  <a:pt x="3036230" y="353546"/>
                  <a:pt x="3035220" y="348330"/>
                  <a:pt x="3033201" y="343281"/>
                </a:cubicBezTo>
                <a:cubicBezTo>
                  <a:pt x="3032191" y="340926"/>
                  <a:pt x="3030845" y="339243"/>
                  <a:pt x="3029162" y="338233"/>
                </a:cubicBezTo>
                <a:close/>
                <a:moveTo>
                  <a:pt x="2068228" y="332428"/>
                </a:moveTo>
                <a:cubicBezTo>
                  <a:pt x="2068060" y="332259"/>
                  <a:pt x="2067807" y="332344"/>
                  <a:pt x="2067470" y="332680"/>
                </a:cubicBezTo>
                <a:lnTo>
                  <a:pt x="2067975" y="333185"/>
                </a:lnTo>
                <a:cubicBezTo>
                  <a:pt x="2068312" y="332848"/>
                  <a:pt x="2068396" y="332596"/>
                  <a:pt x="2068228" y="332428"/>
                </a:cubicBezTo>
                <a:close/>
                <a:moveTo>
                  <a:pt x="2943342" y="328137"/>
                </a:moveTo>
                <a:lnTo>
                  <a:pt x="2943847" y="329146"/>
                </a:lnTo>
                <a:cubicBezTo>
                  <a:pt x="2944183" y="328810"/>
                  <a:pt x="2944268" y="328557"/>
                  <a:pt x="2944099" y="328389"/>
                </a:cubicBezTo>
                <a:cubicBezTo>
                  <a:pt x="2943931" y="328221"/>
                  <a:pt x="2943678" y="328137"/>
                  <a:pt x="2943342" y="328137"/>
                </a:cubicBezTo>
                <a:close/>
                <a:moveTo>
                  <a:pt x="987145" y="324603"/>
                </a:moveTo>
                <a:cubicBezTo>
                  <a:pt x="987145" y="324603"/>
                  <a:pt x="987061" y="324687"/>
                  <a:pt x="986893" y="324855"/>
                </a:cubicBezTo>
                <a:cubicBezTo>
                  <a:pt x="986724" y="325024"/>
                  <a:pt x="986808" y="325276"/>
                  <a:pt x="987145" y="325613"/>
                </a:cubicBezTo>
                <a:cubicBezTo>
                  <a:pt x="987818" y="325276"/>
                  <a:pt x="988239" y="325024"/>
                  <a:pt x="988407" y="324855"/>
                </a:cubicBezTo>
                <a:cubicBezTo>
                  <a:pt x="988575" y="324687"/>
                  <a:pt x="988491" y="324603"/>
                  <a:pt x="988155" y="324603"/>
                </a:cubicBezTo>
                <a:cubicBezTo>
                  <a:pt x="987818" y="324603"/>
                  <a:pt x="987482" y="324603"/>
                  <a:pt x="987145" y="324603"/>
                </a:cubicBezTo>
                <a:close/>
                <a:moveTo>
                  <a:pt x="1019454" y="311478"/>
                </a:moveTo>
                <a:lnTo>
                  <a:pt x="1012386" y="314506"/>
                </a:lnTo>
                <a:cubicBezTo>
                  <a:pt x="1010031" y="315853"/>
                  <a:pt x="1008348" y="317367"/>
                  <a:pt x="1007338" y="319050"/>
                </a:cubicBezTo>
                <a:cubicBezTo>
                  <a:pt x="1004646" y="319050"/>
                  <a:pt x="1002963" y="319386"/>
                  <a:pt x="1002290" y="320060"/>
                </a:cubicBezTo>
                <a:cubicBezTo>
                  <a:pt x="999934" y="320060"/>
                  <a:pt x="997746" y="321574"/>
                  <a:pt x="995727" y="324603"/>
                </a:cubicBezTo>
                <a:cubicBezTo>
                  <a:pt x="991352" y="327632"/>
                  <a:pt x="988491" y="329315"/>
                  <a:pt x="987145" y="329651"/>
                </a:cubicBezTo>
                <a:cubicBezTo>
                  <a:pt x="986135" y="331334"/>
                  <a:pt x="984789" y="332175"/>
                  <a:pt x="983106" y="332175"/>
                </a:cubicBezTo>
                <a:cubicBezTo>
                  <a:pt x="981424" y="334195"/>
                  <a:pt x="979236" y="335541"/>
                  <a:pt x="976544" y="336214"/>
                </a:cubicBezTo>
                <a:cubicBezTo>
                  <a:pt x="976207" y="338233"/>
                  <a:pt x="975029" y="339495"/>
                  <a:pt x="973010" y="340000"/>
                </a:cubicBezTo>
                <a:cubicBezTo>
                  <a:pt x="970991" y="340505"/>
                  <a:pt x="969981" y="341430"/>
                  <a:pt x="969981" y="342777"/>
                </a:cubicBezTo>
                <a:cubicBezTo>
                  <a:pt x="966952" y="343786"/>
                  <a:pt x="964596" y="345133"/>
                  <a:pt x="962913" y="346815"/>
                </a:cubicBezTo>
                <a:cubicBezTo>
                  <a:pt x="960558" y="350181"/>
                  <a:pt x="956856" y="353378"/>
                  <a:pt x="951807" y="356407"/>
                </a:cubicBezTo>
                <a:cubicBezTo>
                  <a:pt x="949115" y="358090"/>
                  <a:pt x="947769" y="360277"/>
                  <a:pt x="947769" y="362970"/>
                </a:cubicBezTo>
                <a:lnTo>
                  <a:pt x="996232" y="348835"/>
                </a:lnTo>
                <a:cubicBezTo>
                  <a:pt x="1003299" y="347152"/>
                  <a:pt x="1011545" y="344796"/>
                  <a:pt x="1020968" y="341767"/>
                </a:cubicBezTo>
                <a:cubicBezTo>
                  <a:pt x="1021641" y="341094"/>
                  <a:pt x="1021473" y="339579"/>
                  <a:pt x="1020464" y="337224"/>
                </a:cubicBezTo>
                <a:cubicBezTo>
                  <a:pt x="1020464" y="338233"/>
                  <a:pt x="1021641" y="339243"/>
                  <a:pt x="1023997" y="340253"/>
                </a:cubicBezTo>
                <a:cubicBezTo>
                  <a:pt x="1022988" y="335877"/>
                  <a:pt x="1021641" y="332512"/>
                  <a:pt x="1019959" y="330156"/>
                </a:cubicBezTo>
                <a:lnTo>
                  <a:pt x="1024502" y="330661"/>
                </a:lnTo>
                <a:cubicBezTo>
                  <a:pt x="1023492" y="324939"/>
                  <a:pt x="1022483" y="320733"/>
                  <a:pt x="1021473" y="318040"/>
                </a:cubicBezTo>
                <a:lnTo>
                  <a:pt x="1023492" y="321069"/>
                </a:lnTo>
                <a:cubicBezTo>
                  <a:pt x="1024166" y="321742"/>
                  <a:pt x="1025007" y="321574"/>
                  <a:pt x="1026016" y="320564"/>
                </a:cubicBezTo>
                <a:cubicBezTo>
                  <a:pt x="1026353" y="320228"/>
                  <a:pt x="1026690" y="319386"/>
                  <a:pt x="1027026" y="318040"/>
                </a:cubicBezTo>
                <a:cubicBezTo>
                  <a:pt x="1026016" y="316021"/>
                  <a:pt x="1024670" y="315684"/>
                  <a:pt x="1022988" y="317031"/>
                </a:cubicBezTo>
                <a:cubicBezTo>
                  <a:pt x="1023324" y="316021"/>
                  <a:pt x="1023492" y="315180"/>
                  <a:pt x="1023492" y="314506"/>
                </a:cubicBezTo>
                <a:cubicBezTo>
                  <a:pt x="1023492" y="313160"/>
                  <a:pt x="1022483" y="312655"/>
                  <a:pt x="1020464" y="312992"/>
                </a:cubicBezTo>
                <a:cubicBezTo>
                  <a:pt x="1020800" y="312319"/>
                  <a:pt x="1020884" y="311814"/>
                  <a:pt x="1020716" y="311478"/>
                </a:cubicBezTo>
                <a:cubicBezTo>
                  <a:pt x="1020548" y="311141"/>
                  <a:pt x="1020127" y="311141"/>
                  <a:pt x="1019454" y="311478"/>
                </a:cubicBezTo>
                <a:close/>
                <a:moveTo>
                  <a:pt x="1521755" y="308953"/>
                </a:moveTo>
                <a:lnTo>
                  <a:pt x="1523269" y="310468"/>
                </a:lnTo>
                <a:cubicBezTo>
                  <a:pt x="1520240" y="315516"/>
                  <a:pt x="1517380" y="320733"/>
                  <a:pt x="1514687" y="326117"/>
                </a:cubicBezTo>
                <a:cubicBezTo>
                  <a:pt x="1511322" y="331502"/>
                  <a:pt x="1507956" y="336382"/>
                  <a:pt x="1504591" y="340757"/>
                </a:cubicBezTo>
                <a:cubicBezTo>
                  <a:pt x="1499542" y="346479"/>
                  <a:pt x="1494999" y="352537"/>
                  <a:pt x="1490960" y="358931"/>
                </a:cubicBezTo>
                <a:cubicBezTo>
                  <a:pt x="1488604" y="360277"/>
                  <a:pt x="1487427" y="361960"/>
                  <a:pt x="1487427" y="363979"/>
                </a:cubicBezTo>
                <a:cubicBezTo>
                  <a:pt x="1485744" y="365662"/>
                  <a:pt x="1484398" y="366503"/>
                  <a:pt x="1483388" y="366503"/>
                </a:cubicBezTo>
                <a:lnTo>
                  <a:pt x="1494494" y="350349"/>
                </a:lnTo>
                <a:cubicBezTo>
                  <a:pt x="1504591" y="337897"/>
                  <a:pt x="1513678" y="324098"/>
                  <a:pt x="1521755" y="308953"/>
                </a:cubicBezTo>
                <a:close/>
                <a:moveTo>
                  <a:pt x="381355" y="304915"/>
                </a:moveTo>
                <a:lnTo>
                  <a:pt x="381355" y="305420"/>
                </a:lnTo>
                <a:cubicBezTo>
                  <a:pt x="381692" y="305756"/>
                  <a:pt x="381944" y="305840"/>
                  <a:pt x="382112" y="305672"/>
                </a:cubicBezTo>
                <a:cubicBezTo>
                  <a:pt x="382280" y="305504"/>
                  <a:pt x="382280" y="305335"/>
                  <a:pt x="382112" y="305167"/>
                </a:cubicBezTo>
                <a:cubicBezTo>
                  <a:pt x="381944" y="304999"/>
                  <a:pt x="381692" y="304915"/>
                  <a:pt x="381355" y="304915"/>
                </a:cubicBezTo>
                <a:close/>
                <a:moveTo>
                  <a:pt x="372773" y="297342"/>
                </a:moveTo>
                <a:lnTo>
                  <a:pt x="372773" y="299362"/>
                </a:lnTo>
                <a:cubicBezTo>
                  <a:pt x="373783" y="298689"/>
                  <a:pt x="374119" y="298016"/>
                  <a:pt x="373783" y="297342"/>
                </a:cubicBezTo>
                <a:cubicBezTo>
                  <a:pt x="373446" y="297342"/>
                  <a:pt x="373110" y="297342"/>
                  <a:pt x="372773" y="297342"/>
                </a:cubicBezTo>
                <a:close/>
                <a:moveTo>
                  <a:pt x="995727" y="287751"/>
                </a:moveTo>
                <a:cubicBezTo>
                  <a:pt x="995054" y="288424"/>
                  <a:pt x="994802" y="288929"/>
                  <a:pt x="994970" y="289265"/>
                </a:cubicBezTo>
                <a:cubicBezTo>
                  <a:pt x="995138" y="289602"/>
                  <a:pt x="995727" y="289602"/>
                  <a:pt x="996737" y="289265"/>
                </a:cubicBezTo>
                <a:cubicBezTo>
                  <a:pt x="997073" y="288929"/>
                  <a:pt x="997157" y="288676"/>
                  <a:pt x="996989" y="288508"/>
                </a:cubicBezTo>
                <a:cubicBezTo>
                  <a:pt x="996821" y="288340"/>
                  <a:pt x="996568" y="288256"/>
                  <a:pt x="996232" y="288256"/>
                </a:cubicBezTo>
                <a:close/>
                <a:moveTo>
                  <a:pt x="998756" y="286236"/>
                </a:moveTo>
                <a:cubicBezTo>
                  <a:pt x="998419" y="286573"/>
                  <a:pt x="998167" y="286825"/>
                  <a:pt x="997999" y="286994"/>
                </a:cubicBezTo>
                <a:cubicBezTo>
                  <a:pt x="997830" y="287162"/>
                  <a:pt x="997830" y="287246"/>
                  <a:pt x="997999" y="287246"/>
                </a:cubicBezTo>
                <a:cubicBezTo>
                  <a:pt x="998167" y="287246"/>
                  <a:pt x="998588" y="287246"/>
                  <a:pt x="999261" y="287246"/>
                </a:cubicBezTo>
                <a:cubicBezTo>
                  <a:pt x="999934" y="286573"/>
                  <a:pt x="1000186" y="286236"/>
                  <a:pt x="1000018" y="286236"/>
                </a:cubicBezTo>
                <a:cubicBezTo>
                  <a:pt x="999850" y="286236"/>
                  <a:pt x="999429" y="286236"/>
                  <a:pt x="998756" y="286236"/>
                </a:cubicBezTo>
                <a:close/>
                <a:moveTo>
                  <a:pt x="393723" y="285227"/>
                </a:moveTo>
                <a:cubicBezTo>
                  <a:pt x="393555" y="285563"/>
                  <a:pt x="393387" y="286152"/>
                  <a:pt x="393218" y="286994"/>
                </a:cubicBezTo>
                <a:cubicBezTo>
                  <a:pt x="393050" y="287835"/>
                  <a:pt x="393134" y="288592"/>
                  <a:pt x="393471" y="289265"/>
                </a:cubicBezTo>
                <a:cubicBezTo>
                  <a:pt x="393807" y="290611"/>
                  <a:pt x="394817" y="290948"/>
                  <a:pt x="396500" y="290275"/>
                </a:cubicBezTo>
                <a:cubicBezTo>
                  <a:pt x="397173" y="290275"/>
                  <a:pt x="397678" y="290022"/>
                  <a:pt x="398014" y="289518"/>
                </a:cubicBezTo>
                <a:cubicBezTo>
                  <a:pt x="398351" y="289013"/>
                  <a:pt x="398351" y="288424"/>
                  <a:pt x="398014" y="287751"/>
                </a:cubicBezTo>
                <a:cubicBezTo>
                  <a:pt x="398014" y="286068"/>
                  <a:pt x="396668" y="285227"/>
                  <a:pt x="393976" y="285227"/>
                </a:cubicBezTo>
                <a:cubicBezTo>
                  <a:pt x="393976" y="284890"/>
                  <a:pt x="393891" y="284890"/>
                  <a:pt x="393723" y="285227"/>
                </a:cubicBezTo>
                <a:close/>
                <a:moveTo>
                  <a:pt x="1008852" y="282198"/>
                </a:moveTo>
                <a:cubicBezTo>
                  <a:pt x="1006833" y="282198"/>
                  <a:pt x="1004646" y="283880"/>
                  <a:pt x="1002290" y="287246"/>
                </a:cubicBezTo>
                <a:lnTo>
                  <a:pt x="1009862" y="292799"/>
                </a:lnTo>
                <a:cubicBezTo>
                  <a:pt x="1010872" y="294145"/>
                  <a:pt x="1011882" y="294818"/>
                  <a:pt x="1012891" y="294818"/>
                </a:cubicBezTo>
                <a:cubicBezTo>
                  <a:pt x="1013901" y="294818"/>
                  <a:pt x="1014910" y="293977"/>
                  <a:pt x="1015920" y="292294"/>
                </a:cubicBezTo>
                <a:cubicBezTo>
                  <a:pt x="1016256" y="291621"/>
                  <a:pt x="1016425" y="291116"/>
                  <a:pt x="1016425" y="290780"/>
                </a:cubicBezTo>
                <a:cubicBezTo>
                  <a:pt x="1016425" y="290443"/>
                  <a:pt x="1016088" y="290275"/>
                  <a:pt x="1015415" y="290275"/>
                </a:cubicBezTo>
                <a:cubicBezTo>
                  <a:pt x="1013396" y="285900"/>
                  <a:pt x="1011208" y="283207"/>
                  <a:pt x="1008852" y="282198"/>
                </a:cubicBezTo>
                <a:close/>
                <a:moveTo>
                  <a:pt x="1010872" y="279674"/>
                </a:moveTo>
                <a:cubicBezTo>
                  <a:pt x="1010535" y="281020"/>
                  <a:pt x="1010451" y="281945"/>
                  <a:pt x="1010619" y="282450"/>
                </a:cubicBezTo>
                <a:cubicBezTo>
                  <a:pt x="1010788" y="282955"/>
                  <a:pt x="1011713" y="282871"/>
                  <a:pt x="1013396" y="282198"/>
                </a:cubicBezTo>
                <a:cubicBezTo>
                  <a:pt x="1013732" y="281861"/>
                  <a:pt x="1013817" y="281440"/>
                  <a:pt x="1013648" y="280936"/>
                </a:cubicBezTo>
                <a:cubicBezTo>
                  <a:pt x="1013480" y="280431"/>
                  <a:pt x="1012723" y="280010"/>
                  <a:pt x="1011377" y="279674"/>
                </a:cubicBezTo>
                <a:close/>
                <a:moveTo>
                  <a:pt x="1010115" y="277654"/>
                </a:moveTo>
                <a:cubicBezTo>
                  <a:pt x="1009610" y="277318"/>
                  <a:pt x="1008516" y="277486"/>
                  <a:pt x="1006833" y="278159"/>
                </a:cubicBezTo>
                <a:cubicBezTo>
                  <a:pt x="1005150" y="280178"/>
                  <a:pt x="1003468" y="281693"/>
                  <a:pt x="1001785" y="282702"/>
                </a:cubicBezTo>
                <a:cubicBezTo>
                  <a:pt x="1003468" y="283712"/>
                  <a:pt x="1005319" y="283207"/>
                  <a:pt x="1007338" y="281188"/>
                </a:cubicBezTo>
                <a:cubicBezTo>
                  <a:pt x="1009357" y="280178"/>
                  <a:pt x="1010451" y="279421"/>
                  <a:pt x="1010619" y="278916"/>
                </a:cubicBezTo>
                <a:cubicBezTo>
                  <a:pt x="1010788" y="278411"/>
                  <a:pt x="1010619" y="277991"/>
                  <a:pt x="1010115" y="277654"/>
                </a:cubicBezTo>
                <a:close/>
                <a:moveTo>
                  <a:pt x="2422867" y="275887"/>
                </a:moveTo>
                <a:cubicBezTo>
                  <a:pt x="2422531" y="276056"/>
                  <a:pt x="2422194" y="276140"/>
                  <a:pt x="2421858" y="276140"/>
                </a:cubicBezTo>
                <a:lnTo>
                  <a:pt x="2422362" y="277149"/>
                </a:lnTo>
                <a:cubicBezTo>
                  <a:pt x="2422699" y="277486"/>
                  <a:pt x="2422951" y="277570"/>
                  <a:pt x="2423120" y="277402"/>
                </a:cubicBezTo>
                <a:cubicBezTo>
                  <a:pt x="2423288" y="277234"/>
                  <a:pt x="2423372" y="276897"/>
                  <a:pt x="2423372" y="276392"/>
                </a:cubicBezTo>
                <a:cubicBezTo>
                  <a:pt x="2423372" y="275887"/>
                  <a:pt x="2423204" y="275719"/>
                  <a:pt x="2422867" y="275887"/>
                </a:cubicBezTo>
                <a:close/>
                <a:moveTo>
                  <a:pt x="3554180" y="275130"/>
                </a:moveTo>
                <a:lnTo>
                  <a:pt x="3539540" y="280178"/>
                </a:lnTo>
                <a:lnTo>
                  <a:pt x="3540045" y="291284"/>
                </a:lnTo>
                <a:cubicBezTo>
                  <a:pt x="3541391" y="298689"/>
                  <a:pt x="3542569" y="306093"/>
                  <a:pt x="3543579" y="313497"/>
                </a:cubicBezTo>
                <a:cubicBezTo>
                  <a:pt x="3543579" y="315853"/>
                  <a:pt x="3543410" y="318208"/>
                  <a:pt x="3543074" y="320564"/>
                </a:cubicBezTo>
                <a:cubicBezTo>
                  <a:pt x="3544084" y="326286"/>
                  <a:pt x="3545766" y="332007"/>
                  <a:pt x="3548122" y="337728"/>
                </a:cubicBezTo>
                <a:cubicBezTo>
                  <a:pt x="3557882" y="335709"/>
                  <a:pt x="3567642" y="333522"/>
                  <a:pt x="3577402" y="331166"/>
                </a:cubicBezTo>
                <a:lnTo>
                  <a:pt x="3573363" y="323088"/>
                </a:lnTo>
                <a:cubicBezTo>
                  <a:pt x="3571008" y="320733"/>
                  <a:pt x="3569830" y="318629"/>
                  <a:pt x="3569830" y="316778"/>
                </a:cubicBezTo>
                <a:cubicBezTo>
                  <a:pt x="3569830" y="314927"/>
                  <a:pt x="3569325" y="312992"/>
                  <a:pt x="3568315" y="310973"/>
                </a:cubicBezTo>
                <a:cubicBezTo>
                  <a:pt x="3569325" y="309290"/>
                  <a:pt x="3570166" y="307439"/>
                  <a:pt x="3570839" y="305420"/>
                </a:cubicBezTo>
                <a:lnTo>
                  <a:pt x="3565286" y="289770"/>
                </a:lnTo>
                <a:cubicBezTo>
                  <a:pt x="3562257" y="286068"/>
                  <a:pt x="3560238" y="281861"/>
                  <a:pt x="3559228" y="277149"/>
                </a:cubicBezTo>
                <a:cubicBezTo>
                  <a:pt x="3557882" y="275803"/>
                  <a:pt x="3556199" y="275130"/>
                  <a:pt x="3554180" y="275130"/>
                </a:cubicBezTo>
                <a:close/>
                <a:moveTo>
                  <a:pt x="1031822" y="272101"/>
                </a:moveTo>
                <a:cubicBezTo>
                  <a:pt x="1031654" y="271765"/>
                  <a:pt x="1031065" y="271933"/>
                  <a:pt x="1030055" y="272606"/>
                </a:cubicBezTo>
                <a:lnTo>
                  <a:pt x="1027026" y="273111"/>
                </a:lnTo>
                <a:cubicBezTo>
                  <a:pt x="1027699" y="274457"/>
                  <a:pt x="1029214" y="274625"/>
                  <a:pt x="1031570" y="273616"/>
                </a:cubicBezTo>
                <a:cubicBezTo>
                  <a:pt x="1031906" y="272943"/>
                  <a:pt x="1031990" y="272438"/>
                  <a:pt x="1031822" y="272101"/>
                </a:cubicBezTo>
                <a:close/>
                <a:moveTo>
                  <a:pt x="3563267" y="269072"/>
                </a:moveTo>
                <a:cubicBezTo>
                  <a:pt x="3561248" y="269745"/>
                  <a:pt x="3559397" y="271091"/>
                  <a:pt x="3557714" y="273111"/>
                </a:cubicBezTo>
                <a:cubicBezTo>
                  <a:pt x="3558724" y="275803"/>
                  <a:pt x="3560574" y="277149"/>
                  <a:pt x="3563267" y="277149"/>
                </a:cubicBezTo>
                <a:cubicBezTo>
                  <a:pt x="3564276" y="280515"/>
                  <a:pt x="3566464" y="283039"/>
                  <a:pt x="3569830" y="284722"/>
                </a:cubicBezTo>
                <a:lnTo>
                  <a:pt x="3564781" y="277654"/>
                </a:lnTo>
                <a:cubicBezTo>
                  <a:pt x="3564781" y="276645"/>
                  <a:pt x="3564950" y="276056"/>
                  <a:pt x="3565286" y="275887"/>
                </a:cubicBezTo>
                <a:cubicBezTo>
                  <a:pt x="3565623" y="275719"/>
                  <a:pt x="3566128" y="275803"/>
                  <a:pt x="3566801" y="276140"/>
                </a:cubicBezTo>
                <a:cubicBezTo>
                  <a:pt x="3568483" y="277149"/>
                  <a:pt x="3569493" y="277149"/>
                  <a:pt x="3569830" y="276140"/>
                </a:cubicBezTo>
                <a:cubicBezTo>
                  <a:pt x="3568820" y="271428"/>
                  <a:pt x="3566632" y="269072"/>
                  <a:pt x="3563267" y="269072"/>
                </a:cubicBezTo>
                <a:close/>
                <a:moveTo>
                  <a:pt x="3085198" y="263014"/>
                </a:moveTo>
                <a:lnTo>
                  <a:pt x="3084693" y="263519"/>
                </a:lnTo>
                <a:cubicBezTo>
                  <a:pt x="3085029" y="263856"/>
                  <a:pt x="3085282" y="263940"/>
                  <a:pt x="3085450" y="263772"/>
                </a:cubicBezTo>
                <a:cubicBezTo>
                  <a:pt x="3085618" y="263603"/>
                  <a:pt x="3085871" y="263351"/>
                  <a:pt x="3086207" y="263014"/>
                </a:cubicBezTo>
                <a:cubicBezTo>
                  <a:pt x="3085871" y="263014"/>
                  <a:pt x="3085534" y="263014"/>
                  <a:pt x="3085198" y="263014"/>
                </a:cubicBezTo>
                <a:close/>
                <a:moveTo>
                  <a:pt x="3083683" y="263014"/>
                </a:moveTo>
                <a:cubicBezTo>
                  <a:pt x="3083683" y="263351"/>
                  <a:pt x="3083683" y="263519"/>
                  <a:pt x="3083683" y="263519"/>
                </a:cubicBezTo>
                <a:lnTo>
                  <a:pt x="3083683" y="264024"/>
                </a:lnTo>
                <a:cubicBezTo>
                  <a:pt x="3084020" y="264697"/>
                  <a:pt x="3084188" y="264529"/>
                  <a:pt x="3084188" y="263519"/>
                </a:cubicBezTo>
                <a:close/>
                <a:moveTo>
                  <a:pt x="1032579" y="261500"/>
                </a:moveTo>
                <a:cubicBezTo>
                  <a:pt x="1032579" y="261836"/>
                  <a:pt x="1032411" y="262089"/>
                  <a:pt x="1032074" y="262257"/>
                </a:cubicBezTo>
                <a:cubicBezTo>
                  <a:pt x="1031738" y="262425"/>
                  <a:pt x="1031570" y="262594"/>
                  <a:pt x="1031570" y="262762"/>
                </a:cubicBezTo>
                <a:cubicBezTo>
                  <a:pt x="1031570" y="262930"/>
                  <a:pt x="1031822" y="262846"/>
                  <a:pt x="1032327" y="262509"/>
                </a:cubicBezTo>
                <a:cubicBezTo>
                  <a:pt x="1032832" y="262173"/>
                  <a:pt x="1033084" y="261921"/>
                  <a:pt x="1033084" y="261752"/>
                </a:cubicBezTo>
                <a:cubicBezTo>
                  <a:pt x="1033084" y="261584"/>
                  <a:pt x="1032916" y="261500"/>
                  <a:pt x="1032579" y="261500"/>
                </a:cubicBezTo>
                <a:close/>
                <a:moveTo>
                  <a:pt x="2564218" y="260995"/>
                </a:moveTo>
                <a:cubicBezTo>
                  <a:pt x="2564218" y="269745"/>
                  <a:pt x="2564891" y="278159"/>
                  <a:pt x="2566237" y="286236"/>
                </a:cubicBezTo>
                <a:cubicBezTo>
                  <a:pt x="2566237" y="293304"/>
                  <a:pt x="2567079" y="299698"/>
                  <a:pt x="2568762" y="305420"/>
                </a:cubicBezTo>
                <a:cubicBezTo>
                  <a:pt x="2568762" y="304073"/>
                  <a:pt x="2569098" y="303064"/>
                  <a:pt x="2569771" y="302391"/>
                </a:cubicBezTo>
                <a:cubicBezTo>
                  <a:pt x="2568425" y="312487"/>
                  <a:pt x="2568257" y="321406"/>
                  <a:pt x="2569266" y="329146"/>
                </a:cubicBezTo>
                <a:lnTo>
                  <a:pt x="2580373" y="328642"/>
                </a:lnTo>
                <a:cubicBezTo>
                  <a:pt x="2581719" y="327295"/>
                  <a:pt x="2582728" y="326622"/>
                  <a:pt x="2583401" y="326622"/>
                </a:cubicBezTo>
                <a:cubicBezTo>
                  <a:pt x="2592152" y="322920"/>
                  <a:pt x="2599388" y="317199"/>
                  <a:pt x="2605109" y="309458"/>
                </a:cubicBezTo>
                <a:cubicBezTo>
                  <a:pt x="2596695" y="298016"/>
                  <a:pt x="2585926" y="284385"/>
                  <a:pt x="2572800" y="268567"/>
                </a:cubicBezTo>
                <a:cubicBezTo>
                  <a:pt x="2570781" y="264529"/>
                  <a:pt x="2567920" y="262005"/>
                  <a:pt x="2564218" y="260995"/>
                </a:cubicBezTo>
                <a:close/>
                <a:moveTo>
                  <a:pt x="1888762" y="259985"/>
                </a:moveTo>
                <a:cubicBezTo>
                  <a:pt x="1888089" y="259649"/>
                  <a:pt x="1886911" y="259985"/>
                  <a:pt x="1885229" y="260995"/>
                </a:cubicBezTo>
                <a:cubicBezTo>
                  <a:pt x="1884556" y="260995"/>
                  <a:pt x="1884219" y="261500"/>
                  <a:pt x="1884219" y="262509"/>
                </a:cubicBezTo>
                <a:cubicBezTo>
                  <a:pt x="1884892" y="263856"/>
                  <a:pt x="1886407" y="264024"/>
                  <a:pt x="1888762" y="263014"/>
                </a:cubicBezTo>
                <a:cubicBezTo>
                  <a:pt x="1889436" y="261332"/>
                  <a:pt x="1889436" y="260322"/>
                  <a:pt x="1888762" y="259985"/>
                </a:cubicBezTo>
                <a:close/>
                <a:moveTo>
                  <a:pt x="1564160" y="259985"/>
                </a:moveTo>
                <a:lnTo>
                  <a:pt x="1564665" y="260490"/>
                </a:lnTo>
                <a:cubicBezTo>
                  <a:pt x="1562646" y="267221"/>
                  <a:pt x="1558607" y="272606"/>
                  <a:pt x="1552549" y="276645"/>
                </a:cubicBezTo>
                <a:cubicBezTo>
                  <a:pt x="1541779" y="285058"/>
                  <a:pt x="1533197" y="294987"/>
                  <a:pt x="1526803" y="306429"/>
                </a:cubicBezTo>
                <a:cubicBezTo>
                  <a:pt x="1526130" y="306429"/>
                  <a:pt x="1525625" y="306345"/>
                  <a:pt x="1525288" y="306177"/>
                </a:cubicBezTo>
                <a:cubicBezTo>
                  <a:pt x="1524952" y="306009"/>
                  <a:pt x="1524868" y="305756"/>
                  <a:pt x="1525036" y="305420"/>
                </a:cubicBezTo>
                <a:cubicBezTo>
                  <a:pt x="1525204" y="305083"/>
                  <a:pt x="1525625" y="304578"/>
                  <a:pt x="1526298" y="303905"/>
                </a:cubicBezTo>
                <a:cubicBezTo>
                  <a:pt x="1528654" y="300876"/>
                  <a:pt x="1530841" y="297847"/>
                  <a:pt x="1532861" y="294818"/>
                </a:cubicBezTo>
                <a:cubicBezTo>
                  <a:pt x="1534880" y="291116"/>
                  <a:pt x="1537236" y="288256"/>
                  <a:pt x="1539928" y="286236"/>
                </a:cubicBezTo>
                <a:cubicBezTo>
                  <a:pt x="1540938" y="282871"/>
                  <a:pt x="1543126" y="280010"/>
                  <a:pt x="1546491" y="277654"/>
                </a:cubicBezTo>
                <a:cubicBezTo>
                  <a:pt x="1554232" y="273616"/>
                  <a:pt x="1560121" y="267726"/>
                  <a:pt x="1564160" y="259985"/>
                </a:cubicBezTo>
                <a:close/>
                <a:moveTo>
                  <a:pt x="3097092" y="258483"/>
                </a:moveTo>
                <a:lnTo>
                  <a:pt x="3098323" y="258976"/>
                </a:lnTo>
                <a:cubicBezTo>
                  <a:pt x="3098323" y="259312"/>
                  <a:pt x="3098155" y="259817"/>
                  <a:pt x="3097818" y="260490"/>
                </a:cubicBezTo>
                <a:cubicBezTo>
                  <a:pt x="3099501" y="260490"/>
                  <a:pt x="3098996" y="259985"/>
                  <a:pt x="3096304" y="258976"/>
                </a:cubicBezTo>
                <a:close/>
                <a:moveTo>
                  <a:pt x="3569830" y="257966"/>
                </a:moveTo>
                <a:lnTo>
                  <a:pt x="3569325" y="258976"/>
                </a:lnTo>
                <a:cubicBezTo>
                  <a:pt x="3569661" y="259649"/>
                  <a:pt x="3569830" y="259481"/>
                  <a:pt x="3569830" y="258471"/>
                </a:cubicBezTo>
                <a:cubicBezTo>
                  <a:pt x="3569830" y="257461"/>
                  <a:pt x="3569830" y="257293"/>
                  <a:pt x="3569830" y="257966"/>
                </a:cubicBezTo>
                <a:close/>
                <a:moveTo>
                  <a:pt x="1033841" y="257714"/>
                </a:moveTo>
                <a:cubicBezTo>
                  <a:pt x="1033673" y="257545"/>
                  <a:pt x="1033421" y="257629"/>
                  <a:pt x="1033084" y="257966"/>
                </a:cubicBezTo>
                <a:lnTo>
                  <a:pt x="1029550" y="260490"/>
                </a:lnTo>
                <a:cubicBezTo>
                  <a:pt x="1028877" y="260827"/>
                  <a:pt x="1028625" y="261079"/>
                  <a:pt x="1028793" y="261247"/>
                </a:cubicBezTo>
                <a:cubicBezTo>
                  <a:pt x="1028961" y="261416"/>
                  <a:pt x="1029550" y="261500"/>
                  <a:pt x="1030560" y="261500"/>
                </a:cubicBezTo>
                <a:cubicBezTo>
                  <a:pt x="1031906" y="260154"/>
                  <a:pt x="1032916" y="259481"/>
                  <a:pt x="1033589" y="259481"/>
                </a:cubicBezTo>
                <a:cubicBezTo>
                  <a:pt x="1033925" y="258471"/>
                  <a:pt x="1034009" y="257882"/>
                  <a:pt x="1033841" y="257714"/>
                </a:cubicBezTo>
                <a:close/>
                <a:moveTo>
                  <a:pt x="3122555" y="253423"/>
                </a:moveTo>
                <a:cubicBezTo>
                  <a:pt x="3121208" y="253423"/>
                  <a:pt x="3120451" y="253591"/>
                  <a:pt x="3120283" y="253927"/>
                </a:cubicBezTo>
                <a:cubicBezTo>
                  <a:pt x="3120115" y="254264"/>
                  <a:pt x="3120199" y="254601"/>
                  <a:pt x="3120536" y="254937"/>
                </a:cubicBezTo>
                <a:cubicBezTo>
                  <a:pt x="3117506" y="256620"/>
                  <a:pt x="3114982" y="256452"/>
                  <a:pt x="3112963" y="254432"/>
                </a:cubicBezTo>
                <a:cubicBezTo>
                  <a:pt x="3109934" y="254432"/>
                  <a:pt x="3107578" y="255105"/>
                  <a:pt x="3105895" y="256452"/>
                </a:cubicBezTo>
                <a:cubicBezTo>
                  <a:pt x="3107578" y="256452"/>
                  <a:pt x="3109093" y="256452"/>
                  <a:pt x="3110439" y="256452"/>
                </a:cubicBezTo>
                <a:lnTo>
                  <a:pt x="3098828" y="259481"/>
                </a:lnTo>
                <a:cubicBezTo>
                  <a:pt x="3098828" y="258471"/>
                  <a:pt x="3098660" y="257882"/>
                  <a:pt x="3098323" y="257714"/>
                </a:cubicBezTo>
                <a:lnTo>
                  <a:pt x="3097092" y="258483"/>
                </a:lnTo>
                <a:lnTo>
                  <a:pt x="3097061" y="258471"/>
                </a:lnTo>
                <a:cubicBezTo>
                  <a:pt x="3096220" y="258471"/>
                  <a:pt x="3095126" y="258471"/>
                  <a:pt x="3093780" y="258471"/>
                </a:cubicBezTo>
                <a:cubicBezTo>
                  <a:pt x="3093106" y="258471"/>
                  <a:pt x="3092602" y="258723"/>
                  <a:pt x="3092265" y="259228"/>
                </a:cubicBezTo>
                <a:cubicBezTo>
                  <a:pt x="3091929" y="259733"/>
                  <a:pt x="3092097" y="260658"/>
                  <a:pt x="3092770" y="262005"/>
                </a:cubicBezTo>
                <a:cubicBezTo>
                  <a:pt x="3089405" y="262005"/>
                  <a:pt x="3086712" y="263014"/>
                  <a:pt x="3084693" y="265034"/>
                </a:cubicBezTo>
                <a:cubicBezTo>
                  <a:pt x="3083683" y="264697"/>
                  <a:pt x="3083010" y="265202"/>
                  <a:pt x="3082674" y="266548"/>
                </a:cubicBezTo>
                <a:cubicBezTo>
                  <a:pt x="3081327" y="266548"/>
                  <a:pt x="3080654" y="266043"/>
                  <a:pt x="3080654" y="265034"/>
                </a:cubicBezTo>
                <a:cubicBezTo>
                  <a:pt x="3078971" y="265034"/>
                  <a:pt x="3077289" y="265707"/>
                  <a:pt x="3075606" y="267053"/>
                </a:cubicBezTo>
                <a:cubicBezTo>
                  <a:pt x="3074260" y="267053"/>
                  <a:pt x="3073250" y="267726"/>
                  <a:pt x="3072577" y="269072"/>
                </a:cubicBezTo>
                <a:cubicBezTo>
                  <a:pt x="3070558" y="269072"/>
                  <a:pt x="3069043" y="269914"/>
                  <a:pt x="3068033" y="271596"/>
                </a:cubicBezTo>
                <a:cubicBezTo>
                  <a:pt x="3061976" y="281356"/>
                  <a:pt x="3057769" y="288929"/>
                  <a:pt x="3055413" y="294313"/>
                </a:cubicBezTo>
                <a:cubicBezTo>
                  <a:pt x="3049019" y="302727"/>
                  <a:pt x="3042624" y="312151"/>
                  <a:pt x="3036230" y="322584"/>
                </a:cubicBezTo>
                <a:cubicBezTo>
                  <a:pt x="3035220" y="324603"/>
                  <a:pt x="3034042" y="326454"/>
                  <a:pt x="3032696" y="328137"/>
                </a:cubicBezTo>
                <a:cubicBezTo>
                  <a:pt x="3032023" y="330829"/>
                  <a:pt x="3031013" y="333185"/>
                  <a:pt x="3029667" y="335204"/>
                </a:cubicBezTo>
                <a:cubicBezTo>
                  <a:pt x="3032359" y="339243"/>
                  <a:pt x="3034547" y="342945"/>
                  <a:pt x="3036230" y="346310"/>
                </a:cubicBezTo>
                <a:cubicBezTo>
                  <a:pt x="3036903" y="346647"/>
                  <a:pt x="3037744" y="347657"/>
                  <a:pt x="3038754" y="349339"/>
                </a:cubicBezTo>
                <a:cubicBezTo>
                  <a:pt x="3039090" y="349003"/>
                  <a:pt x="3039511" y="348919"/>
                  <a:pt x="3040016" y="349087"/>
                </a:cubicBezTo>
                <a:cubicBezTo>
                  <a:pt x="3040521" y="349255"/>
                  <a:pt x="3040773" y="350012"/>
                  <a:pt x="3040773" y="351359"/>
                </a:cubicBezTo>
                <a:cubicBezTo>
                  <a:pt x="3044475" y="353378"/>
                  <a:pt x="3045989" y="356575"/>
                  <a:pt x="3045317" y="360950"/>
                </a:cubicBezTo>
                <a:cubicBezTo>
                  <a:pt x="3045317" y="361623"/>
                  <a:pt x="3045989" y="362633"/>
                  <a:pt x="3047336" y="363979"/>
                </a:cubicBezTo>
                <a:cubicBezTo>
                  <a:pt x="3050028" y="363979"/>
                  <a:pt x="3052384" y="365494"/>
                  <a:pt x="3054403" y="368523"/>
                </a:cubicBezTo>
                <a:cubicBezTo>
                  <a:pt x="3055413" y="370879"/>
                  <a:pt x="3057601" y="372561"/>
                  <a:pt x="3060966" y="373571"/>
                </a:cubicBezTo>
                <a:cubicBezTo>
                  <a:pt x="3061976" y="373571"/>
                  <a:pt x="3062817" y="373403"/>
                  <a:pt x="3063490" y="373066"/>
                </a:cubicBezTo>
                <a:cubicBezTo>
                  <a:pt x="3064836" y="370710"/>
                  <a:pt x="3063995" y="369028"/>
                  <a:pt x="3060966" y="368018"/>
                </a:cubicBezTo>
                <a:lnTo>
                  <a:pt x="3065005" y="370037"/>
                </a:lnTo>
                <a:cubicBezTo>
                  <a:pt x="3069717" y="369028"/>
                  <a:pt x="3073250" y="367008"/>
                  <a:pt x="3075606" y="363979"/>
                </a:cubicBezTo>
                <a:cubicBezTo>
                  <a:pt x="3075606" y="361623"/>
                  <a:pt x="3076447" y="359941"/>
                  <a:pt x="3078130" y="358931"/>
                </a:cubicBezTo>
                <a:cubicBezTo>
                  <a:pt x="3098660" y="330324"/>
                  <a:pt x="3117338" y="299867"/>
                  <a:pt x="3134166" y="267558"/>
                </a:cubicBezTo>
                <a:cubicBezTo>
                  <a:pt x="3137531" y="263183"/>
                  <a:pt x="3137531" y="258976"/>
                  <a:pt x="3134166" y="254937"/>
                </a:cubicBezTo>
                <a:cubicBezTo>
                  <a:pt x="3130800" y="253927"/>
                  <a:pt x="3127939" y="253759"/>
                  <a:pt x="3125584" y="254432"/>
                </a:cubicBezTo>
                <a:cubicBezTo>
                  <a:pt x="3124574" y="253759"/>
                  <a:pt x="3123564" y="253423"/>
                  <a:pt x="3122555" y="253423"/>
                </a:cubicBezTo>
                <a:close/>
                <a:moveTo>
                  <a:pt x="1093915" y="252665"/>
                </a:moveTo>
                <a:cubicBezTo>
                  <a:pt x="1093747" y="252834"/>
                  <a:pt x="1093579" y="253002"/>
                  <a:pt x="1093411" y="253170"/>
                </a:cubicBezTo>
                <a:cubicBezTo>
                  <a:pt x="1093242" y="253339"/>
                  <a:pt x="1093663" y="253927"/>
                  <a:pt x="1094673" y="254937"/>
                </a:cubicBezTo>
                <a:cubicBezTo>
                  <a:pt x="1095346" y="254264"/>
                  <a:pt x="1095851" y="253843"/>
                  <a:pt x="1096187" y="253675"/>
                </a:cubicBezTo>
                <a:cubicBezTo>
                  <a:pt x="1096524" y="253507"/>
                  <a:pt x="1096524" y="253339"/>
                  <a:pt x="1096187" y="253170"/>
                </a:cubicBezTo>
                <a:cubicBezTo>
                  <a:pt x="1095851" y="253002"/>
                  <a:pt x="1095514" y="252918"/>
                  <a:pt x="1095177" y="252918"/>
                </a:cubicBezTo>
                <a:cubicBezTo>
                  <a:pt x="1094504" y="252581"/>
                  <a:pt x="1094084" y="252497"/>
                  <a:pt x="1093915" y="252665"/>
                </a:cubicBezTo>
                <a:close/>
                <a:moveTo>
                  <a:pt x="125085" y="237773"/>
                </a:moveTo>
                <a:cubicBezTo>
                  <a:pt x="124748" y="237437"/>
                  <a:pt x="124075" y="237605"/>
                  <a:pt x="123065" y="238278"/>
                </a:cubicBezTo>
                <a:lnTo>
                  <a:pt x="115493" y="240802"/>
                </a:lnTo>
                <a:cubicBezTo>
                  <a:pt x="114147" y="241139"/>
                  <a:pt x="113642" y="241980"/>
                  <a:pt x="113979" y="243326"/>
                </a:cubicBezTo>
                <a:lnTo>
                  <a:pt x="123570" y="239288"/>
                </a:lnTo>
                <a:cubicBezTo>
                  <a:pt x="124243" y="238951"/>
                  <a:pt x="124748" y="238699"/>
                  <a:pt x="125085" y="238530"/>
                </a:cubicBezTo>
                <a:cubicBezTo>
                  <a:pt x="125421" y="238362"/>
                  <a:pt x="125421" y="238110"/>
                  <a:pt x="125085" y="237773"/>
                </a:cubicBezTo>
                <a:close/>
                <a:moveTo>
                  <a:pt x="1137330" y="235754"/>
                </a:moveTo>
                <a:cubicBezTo>
                  <a:pt x="1137162" y="235417"/>
                  <a:pt x="1136573" y="235585"/>
                  <a:pt x="1135564" y="236259"/>
                </a:cubicBezTo>
                <a:cubicBezTo>
                  <a:pt x="1124121" y="238614"/>
                  <a:pt x="1114361" y="242485"/>
                  <a:pt x="1106284" y="247870"/>
                </a:cubicBezTo>
                <a:cubicBezTo>
                  <a:pt x="1102918" y="248879"/>
                  <a:pt x="1100394" y="250730"/>
                  <a:pt x="1098711" y="253423"/>
                </a:cubicBezTo>
                <a:cubicBezTo>
                  <a:pt x="1097365" y="253759"/>
                  <a:pt x="1096439" y="254180"/>
                  <a:pt x="1095935" y="254685"/>
                </a:cubicBezTo>
                <a:cubicBezTo>
                  <a:pt x="1095430" y="255190"/>
                  <a:pt x="1095514" y="255778"/>
                  <a:pt x="1096187" y="256452"/>
                </a:cubicBezTo>
                <a:cubicBezTo>
                  <a:pt x="1099553" y="254769"/>
                  <a:pt x="1102245" y="253591"/>
                  <a:pt x="1104264" y="252918"/>
                </a:cubicBezTo>
                <a:cubicBezTo>
                  <a:pt x="1110659" y="249216"/>
                  <a:pt x="1116212" y="246523"/>
                  <a:pt x="1120924" y="244841"/>
                </a:cubicBezTo>
                <a:cubicBezTo>
                  <a:pt x="1124962" y="243158"/>
                  <a:pt x="1130347" y="240634"/>
                  <a:pt x="1137078" y="237268"/>
                </a:cubicBezTo>
                <a:cubicBezTo>
                  <a:pt x="1137415" y="236595"/>
                  <a:pt x="1137499" y="236090"/>
                  <a:pt x="1137330" y="235754"/>
                </a:cubicBezTo>
                <a:close/>
                <a:moveTo>
                  <a:pt x="148812" y="233103"/>
                </a:moveTo>
                <a:cubicBezTo>
                  <a:pt x="148812" y="233188"/>
                  <a:pt x="148475" y="233734"/>
                  <a:pt x="147802" y="234744"/>
                </a:cubicBezTo>
                <a:lnTo>
                  <a:pt x="147802" y="234239"/>
                </a:lnTo>
                <a:cubicBezTo>
                  <a:pt x="148475" y="233398"/>
                  <a:pt x="148812" y="233019"/>
                  <a:pt x="148812" y="233103"/>
                </a:cubicBezTo>
                <a:close/>
                <a:moveTo>
                  <a:pt x="3479466" y="229443"/>
                </a:moveTo>
                <a:cubicBezTo>
                  <a:pt x="3479130" y="229612"/>
                  <a:pt x="3478793" y="229696"/>
                  <a:pt x="3478456" y="229696"/>
                </a:cubicBezTo>
                <a:lnTo>
                  <a:pt x="3478456" y="230201"/>
                </a:lnTo>
                <a:cubicBezTo>
                  <a:pt x="3478793" y="230537"/>
                  <a:pt x="3479130" y="230706"/>
                  <a:pt x="3479466" y="230706"/>
                </a:cubicBezTo>
                <a:cubicBezTo>
                  <a:pt x="3479803" y="230706"/>
                  <a:pt x="3479971" y="230453"/>
                  <a:pt x="3479971" y="229948"/>
                </a:cubicBezTo>
                <a:cubicBezTo>
                  <a:pt x="3479971" y="229443"/>
                  <a:pt x="3479803" y="229275"/>
                  <a:pt x="3479466" y="229443"/>
                </a:cubicBezTo>
                <a:close/>
                <a:moveTo>
                  <a:pt x="1556588" y="224648"/>
                </a:moveTo>
                <a:cubicBezTo>
                  <a:pt x="1556251" y="224311"/>
                  <a:pt x="1555578" y="224479"/>
                  <a:pt x="1554568" y="225152"/>
                </a:cubicBezTo>
                <a:cubicBezTo>
                  <a:pt x="1553559" y="225489"/>
                  <a:pt x="1553054" y="225910"/>
                  <a:pt x="1553054" y="226414"/>
                </a:cubicBezTo>
                <a:cubicBezTo>
                  <a:pt x="1553054" y="226919"/>
                  <a:pt x="1553475" y="227256"/>
                  <a:pt x="1554316" y="227424"/>
                </a:cubicBezTo>
                <a:cubicBezTo>
                  <a:pt x="1555157" y="227592"/>
                  <a:pt x="1555746" y="227508"/>
                  <a:pt x="1556083" y="227172"/>
                </a:cubicBezTo>
                <a:cubicBezTo>
                  <a:pt x="1556756" y="225826"/>
                  <a:pt x="1556924" y="224984"/>
                  <a:pt x="1556588" y="224648"/>
                </a:cubicBezTo>
                <a:close/>
                <a:moveTo>
                  <a:pt x="160423" y="222628"/>
                </a:moveTo>
                <a:lnTo>
                  <a:pt x="158403" y="223133"/>
                </a:lnTo>
                <a:cubicBezTo>
                  <a:pt x="152009" y="226835"/>
                  <a:pt x="145951" y="229359"/>
                  <a:pt x="140230" y="230706"/>
                </a:cubicBezTo>
                <a:lnTo>
                  <a:pt x="129123" y="236259"/>
                </a:lnTo>
                <a:cubicBezTo>
                  <a:pt x="128114" y="236595"/>
                  <a:pt x="127104" y="236932"/>
                  <a:pt x="126094" y="237268"/>
                </a:cubicBezTo>
                <a:cubicBezTo>
                  <a:pt x="126768" y="237941"/>
                  <a:pt x="127945" y="238278"/>
                  <a:pt x="129628" y="238278"/>
                </a:cubicBezTo>
                <a:lnTo>
                  <a:pt x="130638" y="238278"/>
                </a:lnTo>
                <a:cubicBezTo>
                  <a:pt x="129628" y="238951"/>
                  <a:pt x="129292" y="239792"/>
                  <a:pt x="129628" y="240802"/>
                </a:cubicBezTo>
                <a:cubicBezTo>
                  <a:pt x="128619" y="240129"/>
                  <a:pt x="127104" y="240802"/>
                  <a:pt x="125085" y="242821"/>
                </a:cubicBezTo>
                <a:cubicBezTo>
                  <a:pt x="124748" y="243158"/>
                  <a:pt x="124832" y="243494"/>
                  <a:pt x="125337" y="243831"/>
                </a:cubicBezTo>
                <a:cubicBezTo>
                  <a:pt x="125842" y="244167"/>
                  <a:pt x="126431" y="244336"/>
                  <a:pt x="127104" y="244336"/>
                </a:cubicBezTo>
                <a:lnTo>
                  <a:pt x="147802" y="235249"/>
                </a:lnTo>
                <a:lnTo>
                  <a:pt x="147802" y="234744"/>
                </a:lnTo>
                <a:cubicBezTo>
                  <a:pt x="148475" y="235754"/>
                  <a:pt x="149737" y="235670"/>
                  <a:pt x="151588" y="234492"/>
                </a:cubicBezTo>
                <a:cubicBezTo>
                  <a:pt x="153439" y="233314"/>
                  <a:pt x="154533" y="232893"/>
                  <a:pt x="154869" y="233230"/>
                </a:cubicBezTo>
                <a:cubicBezTo>
                  <a:pt x="155879" y="232893"/>
                  <a:pt x="157057" y="231715"/>
                  <a:pt x="158403" y="229696"/>
                </a:cubicBezTo>
                <a:lnTo>
                  <a:pt x="159413" y="229696"/>
                </a:lnTo>
                <a:cubicBezTo>
                  <a:pt x="160086" y="229696"/>
                  <a:pt x="160423" y="229023"/>
                  <a:pt x="160423" y="227677"/>
                </a:cubicBezTo>
                <a:lnTo>
                  <a:pt x="159918" y="227172"/>
                </a:lnTo>
                <a:cubicBezTo>
                  <a:pt x="161600" y="225826"/>
                  <a:pt x="162274" y="224311"/>
                  <a:pt x="161937" y="222628"/>
                </a:cubicBezTo>
                <a:cubicBezTo>
                  <a:pt x="161600" y="222292"/>
                  <a:pt x="161096" y="222292"/>
                  <a:pt x="160423" y="222628"/>
                </a:cubicBezTo>
                <a:close/>
                <a:moveTo>
                  <a:pt x="1567189" y="220357"/>
                </a:moveTo>
                <a:cubicBezTo>
                  <a:pt x="1566852" y="220188"/>
                  <a:pt x="1566516" y="220441"/>
                  <a:pt x="1566179" y="221114"/>
                </a:cubicBezTo>
                <a:cubicBezTo>
                  <a:pt x="1565843" y="221450"/>
                  <a:pt x="1565759" y="221703"/>
                  <a:pt x="1565927" y="221871"/>
                </a:cubicBezTo>
                <a:cubicBezTo>
                  <a:pt x="1566095" y="222039"/>
                  <a:pt x="1566684" y="222123"/>
                  <a:pt x="1567694" y="222123"/>
                </a:cubicBezTo>
                <a:cubicBezTo>
                  <a:pt x="1567694" y="221114"/>
                  <a:pt x="1567525" y="220525"/>
                  <a:pt x="1567189" y="220357"/>
                </a:cubicBezTo>
                <a:close/>
                <a:moveTo>
                  <a:pt x="408615" y="216066"/>
                </a:moveTo>
                <a:cubicBezTo>
                  <a:pt x="408279" y="216066"/>
                  <a:pt x="408447" y="216402"/>
                  <a:pt x="409120" y="217075"/>
                </a:cubicBezTo>
                <a:cubicBezTo>
                  <a:pt x="409794" y="216739"/>
                  <a:pt x="410467" y="216402"/>
                  <a:pt x="411140" y="216066"/>
                </a:cubicBezTo>
                <a:cubicBezTo>
                  <a:pt x="410467" y="216066"/>
                  <a:pt x="409625" y="216066"/>
                  <a:pt x="408615" y="216066"/>
                </a:cubicBezTo>
                <a:close/>
                <a:moveTo>
                  <a:pt x="3479244" y="211060"/>
                </a:moveTo>
                <a:lnTo>
                  <a:pt x="3478528" y="211911"/>
                </a:lnTo>
                <a:lnTo>
                  <a:pt x="3478204" y="211522"/>
                </a:lnTo>
                <a:close/>
                <a:moveTo>
                  <a:pt x="3492591" y="210512"/>
                </a:moveTo>
                <a:lnTo>
                  <a:pt x="3488048" y="216066"/>
                </a:lnTo>
                <a:cubicBezTo>
                  <a:pt x="3489058" y="217075"/>
                  <a:pt x="3490067" y="216907"/>
                  <a:pt x="3491077" y="215561"/>
                </a:cubicBezTo>
                <a:cubicBezTo>
                  <a:pt x="3491077" y="213878"/>
                  <a:pt x="3491750" y="213037"/>
                  <a:pt x="3493096" y="213037"/>
                </a:cubicBezTo>
                <a:cubicBezTo>
                  <a:pt x="3494106" y="211690"/>
                  <a:pt x="3494442" y="210933"/>
                  <a:pt x="3494106" y="210765"/>
                </a:cubicBezTo>
                <a:cubicBezTo>
                  <a:pt x="3493769" y="210597"/>
                  <a:pt x="3493265" y="210512"/>
                  <a:pt x="3492591" y="210512"/>
                </a:cubicBezTo>
                <a:close/>
                <a:moveTo>
                  <a:pt x="1604294" y="208746"/>
                </a:moveTo>
                <a:cubicBezTo>
                  <a:pt x="1604125" y="208914"/>
                  <a:pt x="1603873" y="209166"/>
                  <a:pt x="1603536" y="209503"/>
                </a:cubicBezTo>
                <a:lnTo>
                  <a:pt x="1604041" y="210512"/>
                </a:lnTo>
                <a:cubicBezTo>
                  <a:pt x="1604714" y="210176"/>
                  <a:pt x="1604967" y="209755"/>
                  <a:pt x="1604798" y="209250"/>
                </a:cubicBezTo>
                <a:cubicBezTo>
                  <a:pt x="1604630" y="208746"/>
                  <a:pt x="1604462" y="208577"/>
                  <a:pt x="1604294" y="208746"/>
                </a:cubicBezTo>
                <a:close/>
                <a:moveTo>
                  <a:pt x="1640893" y="208493"/>
                </a:moveTo>
                <a:cubicBezTo>
                  <a:pt x="1640557" y="208830"/>
                  <a:pt x="1640473" y="209082"/>
                  <a:pt x="1640641" y="209250"/>
                </a:cubicBezTo>
                <a:cubicBezTo>
                  <a:pt x="1640809" y="209419"/>
                  <a:pt x="1641062" y="209503"/>
                  <a:pt x="1641398" y="209503"/>
                </a:cubicBezTo>
                <a:lnTo>
                  <a:pt x="1642408" y="208998"/>
                </a:lnTo>
                <a:cubicBezTo>
                  <a:pt x="1642744" y="208998"/>
                  <a:pt x="1642744" y="208914"/>
                  <a:pt x="1642408" y="208746"/>
                </a:cubicBezTo>
                <a:cubicBezTo>
                  <a:pt x="1642071" y="208577"/>
                  <a:pt x="1641566" y="208493"/>
                  <a:pt x="1640893" y="208493"/>
                </a:cubicBezTo>
                <a:close/>
                <a:moveTo>
                  <a:pt x="1640389" y="208493"/>
                </a:moveTo>
                <a:cubicBezTo>
                  <a:pt x="1640052" y="208830"/>
                  <a:pt x="1639716" y="208998"/>
                  <a:pt x="1639379" y="208998"/>
                </a:cubicBezTo>
                <a:cubicBezTo>
                  <a:pt x="1639379" y="209335"/>
                  <a:pt x="1639295" y="209587"/>
                  <a:pt x="1639126" y="209755"/>
                </a:cubicBezTo>
                <a:cubicBezTo>
                  <a:pt x="1638958" y="209924"/>
                  <a:pt x="1639211" y="210008"/>
                  <a:pt x="1639884" y="210008"/>
                </a:cubicBezTo>
                <a:cubicBezTo>
                  <a:pt x="1640220" y="209671"/>
                  <a:pt x="1640389" y="209166"/>
                  <a:pt x="1640389" y="208493"/>
                </a:cubicBezTo>
                <a:close/>
                <a:moveTo>
                  <a:pt x="1636602" y="207736"/>
                </a:moveTo>
                <a:cubicBezTo>
                  <a:pt x="1636434" y="207568"/>
                  <a:pt x="1636182" y="207652"/>
                  <a:pt x="1635845" y="207988"/>
                </a:cubicBezTo>
                <a:cubicBezTo>
                  <a:pt x="1635845" y="207988"/>
                  <a:pt x="1635929" y="208073"/>
                  <a:pt x="1636098" y="208241"/>
                </a:cubicBezTo>
                <a:cubicBezTo>
                  <a:pt x="1636266" y="208409"/>
                  <a:pt x="1636434" y="208409"/>
                  <a:pt x="1636602" y="208241"/>
                </a:cubicBezTo>
                <a:cubicBezTo>
                  <a:pt x="1636771" y="208073"/>
                  <a:pt x="1636771" y="207904"/>
                  <a:pt x="1636602" y="207736"/>
                </a:cubicBezTo>
                <a:close/>
                <a:moveTo>
                  <a:pt x="1642913" y="207484"/>
                </a:moveTo>
                <a:lnTo>
                  <a:pt x="1642913" y="207988"/>
                </a:lnTo>
                <a:cubicBezTo>
                  <a:pt x="1643249" y="207988"/>
                  <a:pt x="1643417" y="207904"/>
                  <a:pt x="1643417" y="207736"/>
                </a:cubicBezTo>
                <a:cubicBezTo>
                  <a:pt x="1643417" y="207568"/>
                  <a:pt x="1643249" y="207484"/>
                  <a:pt x="1642913" y="207484"/>
                </a:cubicBezTo>
                <a:close/>
                <a:moveTo>
                  <a:pt x="3484009" y="206474"/>
                </a:moveTo>
                <a:cubicBezTo>
                  <a:pt x="3483000" y="206810"/>
                  <a:pt x="3482663" y="207484"/>
                  <a:pt x="3483000" y="208493"/>
                </a:cubicBezTo>
                <a:cubicBezTo>
                  <a:pt x="3483673" y="207820"/>
                  <a:pt x="3484094" y="207315"/>
                  <a:pt x="3484262" y="206979"/>
                </a:cubicBezTo>
                <a:cubicBezTo>
                  <a:pt x="3484430" y="206642"/>
                  <a:pt x="3484346" y="206474"/>
                  <a:pt x="3484009" y="206474"/>
                </a:cubicBezTo>
                <a:close/>
                <a:moveTo>
                  <a:pt x="1649475" y="205464"/>
                </a:moveTo>
                <a:cubicBezTo>
                  <a:pt x="1649139" y="205464"/>
                  <a:pt x="1648634" y="205633"/>
                  <a:pt x="1647961" y="205969"/>
                </a:cubicBezTo>
                <a:lnTo>
                  <a:pt x="1647961" y="206474"/>
                </a:lnTo>
                <a:cubicBezTo>
                  <a:pt x="1648634" y="206810"/>
                  <a:pt x="1649139" y="206979"/>
                  <a:pt x="1649475" y="206979"/>
                </a:cubicBezTo>
                <a:cubicBezTo>
                  <a:pt x="1649812" y="206979"/>
                  <a:pt x="1649980" y="206726"/>
                  <a:pt x="1649980" y="206222"/>
                </a:cubicBezTo>
                <a:cubicBezTo>
                  <a:pt x="1649980" y="205717"/>
                  <a:pt x="1649812" y="205464"/>
                  <a:pt x="1649475" y="205464"/>
                </a:cubicBezTo>
                <a:close/>
                <a:moveTo>
                  <a:pt x="1619847" y="203410"/>
                </a:moveTo>
                <a:lnTo>
                  <a:pt x="1619523" y="203781"/>
                </a:lnTo>
                <a:lnTo>
                  <a:pt x="1619691" y="203445"/>
                </a:lnTo>
                <a:close/>
                <a:moveTo>
                  <a:pt x="255834" y="202940"/>
                </a:moveTo>
                <a:cubicBezTo>
                  <a:pt x="253815" y="202267"/>
                  <a:pt x="252132" y="202435"/>
                  <a:pt x="250786" y="203445"/>
                </a:cubicBezTo>
                <a:cubicBezTo>
                  <a:pt x="251796" y="203782"/>
                  <a:pt x="252806" y="203950"/>
                  <a:pt x="253815" y="203950"/>
                </a:cubicBezTo>
                <a:cubicBezTo>
                  <a:pt x="254825" y="203950"/>
                  <a:pt x="255666" y="203782"/>
                  <a:pt x="256339" y="203445"/>
                </a:cubicBezTo>
                <a:lnTo>
                  <a:pt x="256339" y="202940"/>
                </a:lnTo>
                <a:close/>
                <a:moveTo>
                  <a:pt x="1620953" y="200921"/>
                </a:moveTo>
                <a:cubicBezTo>
                  <a:pt x="1620785" y="200584"/>
                  <a:pt x="1620027" y="200753"/>
                  <a:pt x="1618681" y="201426"/>
                </a:cubicBezTo>
                <a:lnTo>
                  <a:pt x="1618176" y="201930"/>
                </a:lnTo>
                <a:cubicBezTo>
                  <a:pt x="1617503" y="202267"/>
                  <a:pt x="1616662" y="202435"/>
                  <a:pt x="1615652" y="202435"/>
                </a:cubicBezTo>
                <a:cubicBezTo>
                  <a:pt x="1613970" y="202435"/>
                  <a:pt x="1612623" y="203108"/>
                  <a:pt x="1611613" y="204455"/>
                </a:cubicBezTo>
                <a:cubicBezTo>
                  <a:pt x="1609931" y="204455"/>
                  <a:pt x="1608669" y="204707"/>
                  <a:pt x="1607827" y="205212"/>
                </a:cubicBezTo>
                <a:cubicBezTo>
                  <a:pt x="1606986" y="205717"/>
                  <a:pt x="1606734" y="206474"/>
                  <a:pt x="1607070" y="207484"/>
                </a:cubicBezTo>
                <a:cubicBezTo>
                  <a:pt x="1608753" y="207484"/>
                  <a:pt x="1610267" y="206979"/>
                  <a:pt x="1611613" y="205969"/>
                </a:cubicBezTo>
                <a:cubicBezTo>
                  <a:pt x="1610604" y="206642"/>
                  <a:pt x="1610099" y="207484"/>
                  <a:pt x="1610099" y="208493"/>
                </a:cubicBezTo>
                <a:cubicBezTo>
                  <a:pt x="1609763" y="208830"/>
                  <a:pt x="1609678" y="209082"/>
                  <a:pt x="1609847" y="209250"/>
                </a:cubicBezTo>
                <a:cubicBezTo>
                  <a:pt x="1610015" y="209419"/>
                  <a:pt x="1610267" y="209671"/>
                  <a:pt x="1610604" y="210008"/>
                </a:cubicBezTo>
                <a:lnTo>
                  <a:pt x="1603536" y="212532"/>
                </a:lnTo>
                <a:cubicBezTo>
                  <a:pt x="1599498" y="213541"/>
                  <a:pt x="1596301" y="215224"/>
                  <a:pt x="1593945" y="217580"/>
                </a:cubicBezTo>
                <a:cubicBezTo>
                  <a:pt x="1593945" y="215561"/>
                  <a:pt x="1595123" y="214215"/>
                  <a:pt x="1597478" y="213541"/>
                </a:cubicBezTo>
                <a:cubicBezTo>
                  <a:pt x="1597478" y="211522"/>
                  <a:pt x="1598656" y="210512"/>
                  <a:pt x="1601012" y="210512"/>
                </a:cubicBezTo>
                <a:cubicBezTo>
                  <a:pt x="1603032" y="208493"/>
                  <a:pt x="1604041" y="207147"/>
                  <a:pt x="1604041" y="206474"/>
                </a:cubicBezTo>
                <a:cubicBezTo>
                  <a:pt x="1600676" y="207147"/>
                  <a:pt x="1597142" y="208830"/>
                  <a:pt x="1593440" y="211522"/>
                </a:cubicBezTo>
                <a:cubicBezTo>
                  <a:pt x="1591420" y="211859"/>
                  <a:pt x="1589401" y="212027"/>
                  <a:pt x="1587382" y="212027"/>
                </a:cubicBezTo>
                <a:cubicBezTo>
                  <a:pt x="1585363" y="212027"/>
                  <a:pt x="1583848" y="213373"/>
                  <a:pt x="1582838" y="216066"/>
                </a:cubicBezTo>
                <a:cubicBezTo>
                  <a:pt x="1582502" y="216066"/>
                  <a:pt x="1582165" y="215897"/>
                  <a:pt x="1581829" y="215561"/>
                </a:cubicBezTo>
                <a:cubicBezTo>
                  <a:pt x="1580819" y="215561"/>
                  <a:pt x="1580230" y="215729"/>
                  <a:pt x="1580062" y="216066"/>
                </a:cubicBezTo>
                <a:cubicBezTo>
                  <a:pt x="1579894" y="216402"/>
                  <a:pt x="1579978" y="216907"/>
                  <a:pt x="1580314" y="217580"/>
                </a:cubicBezTo>
                <a:cubicBezTo>
                  <a:pt x="1581661" y="218253"/>
                  <a:pt x="1582838" y="218590"/>
                  <a:pt x="1583848" y="218590"/>
                </a:cubicBezTo>
                <a:cubicBezTo>
                  <a:pt x="1584521" y="219263"/>
                  <a:pt x="1584269" y="220020"/>
                  <a:pt x="1583091" y="220861"/>
                </a:cubicBezTo>
                <a:cubicBezTo>
                  <a:pt x="1581913" y="221703"/>
                  <a:pt x="1580651" y="221787"/>
                  <a:pt x="1579305" y="221114"/>
                </a:cubicBezTo>
                <a:cubicBezTo>
                  <a:pt x="1578632" y="221787"/>
                  <a:pt x="1577285" y="222628"/>
                  <a:pt x="1575266" y="223638"/>
                </a:cubicBezTo>
                <a:cubicBezTo>
                  <a:pt x="1578295" y="221619"/>
                  <a:pt x="1579473" y="219599"/>
                  <a:pt x="1578800" y="217580"/>
                </a:cubicBezTo>
                <a:cubicBezTo>
                  <a:pt x="1575098" y="217580"/>
                  <a:pt x="1572574" y="218253"/>
                  <a:pt x="1571228" y="219599"/>
                </a:cubicBezTo>
                <a:cubicBezTo>
                  <a:pt x="1570218" y="219936"/>
                  <a:pt x="1569797" y="220272"/>
                  <a:pt x="1569965" y="220609"/>
                </a:cubicBezTo>
                <a:cubicBezTo>
                  <a:pt x="1570134" y="220946"/>
                  <a:pt x="1570386" y="221114"/>
                  <a:pt x="1570723" y="221114"/>
                </a:cubicBezTo>
                <a:cubicBezTo>
                  <a:pt x="1571396" y="220441"/>
                  <a:pt x="1572237" y="220609"/>
                  <a:pt x="1573247" y="221619"/>
                </a:cubicBezTo>
                <a:cubicBezTo>
                  <a:pt x="1573583" y="221955"/>
                  <a:pt x="1573499" y="222208"/>
                  <a:pt x="1572994" y="222376"/>
                </a:cubicBezTo>
                <a:cubicBezTo>
                  <a:pt x="1572490" y="222544"/>
                  <a:pt x="1571901" y="222460"/>
                  <a:pt x="1571228" y="222123"/>
                </a:cubicBezTo>
                <a:cubicBezTo>
                  <a:pt x="1570554" y="224816"/>
                  <a:pt x="1568872" y="226330"/>
                  <a:pt x="1566179" y="226667"/>
                </a:cubicBezTo>
                <a:cubicBezTo>
                  <a:pt x="1565170" y="225657"/>
                  <a:pt x="1564160" y="225826"/>
                  <a:pt x="1563150" y="227172"/>
                </a:cubicBezTo>
                <a:cubicBezTo>
                  <a:pt x="1564833" y="226499"/>
                  <a:pt x="1565674" y="224816"/>
                  <a:pt x="1565674" y="222123"/>
                </a:cubicBezTo>
                <a:cubicBezTo>
                  <a:pt x="1562646" y="223133"/>
                  <a:pt x="1560121" y="225152"/>
                  <a:pt x="1558102" y="228181"/>
                </a:cubicBezTo>
                <a:cubicBezTo>
                  <a:pt x="1556419" y="228181"/>
                  <a:pt x="1555410" y="228602"/>
                  <a:pt x="1555073" y="229443"/>
                </a:cubicBezTo>
                <a:cubicBezTo>
                  <a:pt x="1554737" y="230285"/>
                  <a:pt x="1554653" y="230874"/>
                  <a:pt x="1554821" y="231210"/>
                </a:cubicBezTo>
                <a:cubicBezTo>
                  <a:pt x="1554989" y="231547"/>
                  <a:pt x="1555915" y="231547"/>
                  <a:pt x="1557597" y="231210"/>
                </a:cubicBezTo>
                <a:cubicBezTo>
                  <a:pt x="1557934" y="231210"/>
                  <a:pt x="1557850" y="231294"/>
                  <a:pt x="1557345" y="231463"/>
                </a:cubicBezTo>
                <a:cubicBezTo>
                  <a:pt x="1556840" y="231631"/>
                  <a:pt x="1556083" y="231883"/>
                  <a:pt x="1555073" y="232220"/>
                </a:cubicBezTo>
                <a:cubicBezTo>
                  <a:pt x="1555073" y="233903"/>
                  <a:pt x="1556588" y="235754"/>
                  <a:pt x="1559616" y="237773"/>
                </a:cubicBezTo>
                <a:cubicBezTo>
                  <a:pt x="1560626" y="238783"/>
                  <a:pt x="1561131" y="240297"/>
                  <a:pt x="1561131" y="242316"/>
                </a:cubicBezTo>
                <a:cubicBezTo>
                  <a:pt x="1570554" y="236259"/>
                  <a:pt x="1582165" y="229359"/>
                  <a:pt x="1595964" y="221619"/>
                </a:cubicBezTo>
                <a:cubicBezTo>
                  <a:pt x="1600003" y="219599"/>
                  <a:pt x="1602863" y="217244"/>
                  <a:pt x="1604546" y="214551"/>
                </a:cubicBezTo>
                <a:lnTo>
                  <a:pt x="1613633" y="210512"/>
                </a:lnTo>
                <a:lnTo>
                  <a:pt x="1619523" y="203781"/>
                </a:lnTo>
                <a:lnTo>
                  <a:pt x="1619186" y="204455"/>
                </a:lnTo>
                <a:cubicBezTo>
                  <a:pt x="1618176" y="204791"/>
                  <a:pt x="1617840" y="205464"/>
                  <a:pt x="1618176" y="206474"/>
                </a:cubicBezTo>
                <a:cubicBezTo>
                  <a:pt x="1617503" y="207147"/>
                  <a:pt x="1617251" y="207568"/>
                  <a:pt x="1617419" y="207736"/>
                </a:cubicBezTo>
                <a:cubicBezTo>
                  <a:pt x="1617587" y="207904"/>
                  <a:pt x="1617924" y="207820"/>
                  <a:pt x="1618429" y="207484"/>
                </a:cubicBezTo>
                <a:cubicBezTo>
                  <a:pt x="1618933" y="207147"/>
                  <a:pt x="1620027" y="206137"/>
                  <a:pt x="1621710" y="204455"/>
                </a:cubicBezTo>
                <a:cubicBezTo>
                  <a:pt x="1622047" y="203782"/>
                  <a:pt x="1622131" y="203277"/>
                  <a:pt x="1621962" y="202940"/>
                </a:cubicBezTo>
                <a:lnTo>
                  <a:pt x="1619847" y="203410"/>
                </a:lnTo>
                <a:lnTo>
                  <a:pt x="1620700" y="202435"/>
                </a:lnTo>
                <a:cubicBezTo>
                  <a:pt x="1621037" y="201762"/>
                  <a:pt x="1621121" y="201257"/>
                  <a:pt x="1620953" y="200921"/>
                </a:cubicBezTo>
                <a:close/>
                <a:moveTo>
                  <a:pt x="329539" y="200921"/>
                </a:moveTo>
                <a:lnTo>
                  <a:pt x="327520" y="203445"/>
                </a:lnTo>
                <a:cubicBezTo>
                  <a:pt x="327520" y="204118"/>
                  <a:pt x="327520" y="204623"/>
                  <a:pt x="327520" y="204959"/>
                </a:cubicBezTo>
                <a:cubicBezTo>
                  <a:pt x="328193" y="205969"/>
                  <a:pt x="329034" y="205969"/>
                  <a:pt x="330044" y="204959"/>
                </a:cubicBezTo>
                <a:cubicBezTo>
                  <a:pt x="332063" y="204286"/>
                  <a:pt x="333577" y="203950"/>
                  <a:pt x="334587" y="203950"/>
                </a:cubicBezTo>
                <a:lnTo>
                  <a:pt x="337616" y="203950"/>
                </a:lnTo>
                <a:cubicBezTo>
                  <a:pt x="337953" y="203613"/>
                  <a:pt x="337953" y="203277"/>
                  <a:pt x="337616" y="202940"/>
                </a:cubicBezTo>
                <a:cubicBezTo>
                  <a:pt x="336606" y="201930"/>
                  <a:pt x="335260" y="201594"/>
                  <a:pt x="333577" y="201930"/>
                </a:cubicBezTo>
                <a:cubicBezTo>
                  <a:pt x="333241" y="202604"/>
                  <a:pt x="332905" y="202940"/>
                  <a:pt x="332568" y="202940"/>
                </a:cubicBezTo>
                <a:cubicBezTo>
                  <a:pt x="332231" y="202940"/>
                  <a:pt x="331979" y="202688"/>
                  <a:pt x="331811" y="202183"/>
                </a:cubicBezTo>
                <a:cubicBezTo>
                  <a:pt x="331643" y="201678"/>
                  <a:pt x="331306" y="201257"/>
                  <a:pt x="330801" y="200921"/>
                </a:cubicBezTo>
                <a:cubicBezTo>
                  <a:pt x="330296" y="200584"/>
                  <a:pt x="329875" y="200584"/>
                  <a:pt x="329539" y="200921"/>
                </a:cubicBezTo>
                <a:close/>
                <a:moveTo>
                  <a:pt x="890219" y="198397"/>
                </a:moveTo>
                <a:lnTo>
                  <a:pt x="891733" y="201426"/>
                </a:lnTo>
                <a:cubicBezTo>
                  <a:pt x="892743" y="202435"/>
                  <a:pt x="893500" y="202772"/>
                  <a:pt x="894005" y="202435"/>
                </a:cubicBezTo>
                <a:cubicBezTo>
                  <a:pt x="894510" y="202099"/>
                  <a:pt x="894762" y="201257"/>
                  <a:pt x="894762" y="199911"/>
                </a:cubicBezTo>
                <a:cubicBezTo>
                  <a:pt x="892743" y="198902"/>
                  <a:pt x="891228" y="198397"/>
                  <a:pt x="890219" y="198397"/>
                </a:cubicBezTo>
                <a:close/>
                <a:moveTo>
                  <a:pt x="2092207" y="191834"/>
                </a:moveTo>
                <a:cubicBezTo>
                  <a:pt x="2092207" y="192171"/>
                  <a:pt x="2091534" y="192675"/>
                  <a:pt x="2090188" y="193348"/>
                </a:cubicBezTo>
                <a:cubicBezTo>
                  <a:pt x="2087495" y="195368"/>
                  <a:pt x="2085812" y="196882"/>
                  <a:pt x="2085139" y="197892"/>
                </a:cubicBezTo>
                <a:cubicBezTo>
                  <a:pt x="2079755" y="202604"/>
                  <a:pt x="2075379" y="206642"/>
                  <a:pt x="2072014" y="210008"/>
                </a:cubicBezTo>
                <a:cubicBezTo>
                  <a:pt x="2069321" y="212700"/>
                  <a:pt x="2067470" y="215561"/>
                  <a:pt x="2066461" y="218590"/>
                </a:cubicBezTo>
                <a:cubicBezTo>
                  <a:pt x="2064441" y="220272"/>
                  <a:pt x="2062927" y="222292"/>
                  <a:pt x="2061917" y="224648"/>
                </a:cubicBezTo>
                <a:cubicBezTo>
                  <a:pt x="2058215" y="227003"/>
                  <a:pt x="2056028" y="229359"/>
                  <a:pt x="2055355" y="231715"/>
                </a:cubicBezTo>
                <a:cubicBezTo>
                  <a:pt x="2052326" y="234744"/>
                  <a:pt x="2050306" y="238278"/>
                  <a:pt x="2049297" y="242316"/>
                </a:cubicBezTo>
                <a:lnTo>
                  <a:pt x="2091197" y="217075"/>
                </a:lnTo>
                <a:cubicBezTo>
                  <a:pt x="2092543" y="210008"/>
                  <a:pt x="2093048" y="203108"/>
                  <a:pt x="2092712" y="196377"/>
                </a:cubicBezTo>
                <a:cubicBezTo>
                  <a:pt x="2093721" y="194022"/>
                  <a:pt x="2093553" y="192507"/>
                  <a:pt x="2092207" y="191834"/>
                </a:cubicBezTo>
                <a:close/>
                <a:moveTo>
                  <a:pt x="2082615" y="185271"/>
                </a:moveTo>
                <a:cubicBezTo>
                  <a:pt x="2082279" y="185271"/>
                  <a:pt x="2081858" y="185355"/>
                  <a:pt x="2081353" y="185524"/>
                </a:cubicBezTo>
                <a:cubicBezTo>
                  <a:pt x="2080848" y="185692"/>
                  <a:pt x="2080764" y="186113"/>
                  <a:pt x="2081101" y="186786"/>
                </a:cubicBezTo>
                <a:cubicBezTo>
                  <a:pt x="2081437" y="186786"/>
                  <a:pt x="2081774" y="186954"/>
                  <a:pt x="2082110" y="187291"/>
                </a:cubicBezTo>
                <a:cubicBezTo>
                  <a:pt x="2082783" y="186281"/>
                  <a:pt x="2083120" y="185692"/>
                  <a:pt x="2083120" y="185524"/>
                </a:cubicBezTo>
                <a:cubicBezTo>
                  <a:pt x="2083120" y="185355"/>
                  <a:pt x="2082952" y="185271"/>
                  <a:pt x="2082615" y="185271"/>
                </a:cubicBezTo>
                <a:close/>
                <a:moveTo>
                  <a:pt x="1530337" y="184766"/>
                </a:moveTo>
                <a:cubicBezTo>
                  <a:pt x="1530000" y="185440"/>
                  <a:pt x="1529916" y="185944"/>
                  <a:pt x="1530084" y="186281"/>
                </a:cubicBezTo>
                <a:cubicBezTo>
                  <a:pt x="1530253" y="186617"/>
                  <a:pt x="1530757" y="186533"/>
                  <a:pt x="1531599" y="186029"/>
                </a:cubicBezTo>
                <a:cubicBezTo>
                  <a:pt x="1532440" y="185524"/>
                  <a:pt x="1532777" y="185103"/>
                  <a:pt x="1532608" y="184766"/>
                </a:cubicBezTo>
                <a:cubicBezTo>
                  <a:pt x="1532440" y="184430"/>
                  <a:pt x="1531851" y="184430"/>
                  <a:pt x="1530841" y="184766"/>
                </a:cubicBezTo>
                <a:close/>
                <a:moveTo>
                  <a:pt x="2665183" y="181233"/>
                </a:moveTo>
                <a:cubicBezTo>
                  <a:pt x="2653404" y="187627"/>
                  <a:pt x="2643644" y="194695"/>
                  <a:pt x="2635903" y="202435"/>
                </a:cubicBezTo>
                <a:cubicBezTo>
                  <a:pt x="2624461" y="213541"/>
                  <a:pt x="2609821" y="223974"/>
                  <a:pt x="2591983" y="233734"/>
                </a:cubicBezTo>
                <a:cubicBezTo>
                  <a:pt x="2603763" y="244167"/>
                  <a:pt x="2616720" y="253423"/>
                  <a:pt x="2630855" y="261500"/>
                </a:cubicBezTo>
                <a:cubicBezTo>
                  <a:pt x="2632538" y="262846"/>
                  <a:pt x="2635062" y="264529"/>
                  <a:pt x="2638427" y="266548"/>
                </a:cubicBezTo>
                <a:cubicBezTo>
                  <a:pt x="2646168" y="252076"/>
                  <a:pt x="2653236" y="237100"/>
                  <a:pt x="2659630" y="221619"/>
                </a:cubicBezTo>
                <a:cubicBezTo>
                  <a:pt x="2664342" y="210176"/>
                  <a:pt x="2667539" y="199406"/>
                  <a:pt x="2669222" y="189310"/>
                </a:cubicBezTo>
                <a:cubicBezTo>
                  <a:pt x="2670231" y="183925"/>
                  <a:pt x="2668885" y="181233"/>
                  <a:pt x="2665183" y="181233"/>
                </a:cubicBezTo>
                <a:close/>
                <a:moveTo>
                  <a:pt x="2088673" y="176689"/>
                </a:moveTo>
                <a:cubicBezTo>
                  <a:pt x="2086990" y="176689"/>
                  <a:pt x="2086149" y="177362"/>
                  <a:pt x="2086149" y="178709"/>
                </a:cubicBezTo>
                <a:cubicBezTo>
                  <a:pt x="2086822" y="179045"/>
                  <a:pt x="2087411" y="179129"/>
                  <a:pt x="2087916" y="178961"/>
                </a:cubicBezTo>
                <a:cubicBezTo>
                  <a:pt x="2088421" y="178793"/>
                  <a:pt x="2088673" y="178035"/>
                  <a:pt x="2088673" y="176689"/>
                </a:cubicBezTo>
                <a:close/>
                <a:moveTo>
                  <a:pt x="2419333" y="171136"/>
                </a:moveTo>
                <a:lnTo>
                  <a:pt x="2419333" y="179718"/>
                </a:lnTo>
                <a:cubicBezTo>
                  <a:pt x="2420006" y="180728"/>
                  <a:pt x="2420511" y="180391"/>
                  <a:pt x="2420848" y="178709"/>
                </a:cubicBezTo>
                <a:cubicBezTo>
                  <a:pt x="2422531" y="176016"/>
                  <a:pt x="2423204" y="174081"/>
                  <a:pt x="2422867" y="172903"/>
                </a:cubicBezTo>
                <a:cubicBezTo>
                  <a:pt x="2422531" y="171725"/>
                  <a:pt x="2421353" y="171136"/>
                  <a:pt x="2419333" y="171136"/>
                </a:cubicBezTo>
                <a:close/>
                <a:moveTo>
                  <a:pt x="3039259" y="163564"/>
                </a:moveTo>
                <a:lnTo>
                  <a:pt x="3038754" y="164069"/>
                </a:lnTo>
                <a:cubicBezTo>
                  <a:pt x="3038417" y="166088"/>
                  <a:pt x="3037408" y="167098"/>
                  <a:pt x="3035725" y="167098"/>
                </a:cubicBezTo>
                <a:lnTo>
                  <a:pt x="3016037" y="188300"/>
                </a:lnTo>
                <a:cubicBezTo>
                  <a:pt x="3014691" y="190656"/>
                  <a:pt x="3012503" y="192507"/>
                  <a:pt x="3009474" y="193853"/>
                </a:cubicBezTo>
                <a:cubicBezTo>
                  <a:pt x="3007455" y="194526"/>
                  <a:pt x="3005604" y="195873"/>
                  <a:pt x="3003921" y="197892"/>
                </a:cubicBezTo>
                <a:cubicBezTo>
                  <a:pt x="3000555" y="201930"/>
                  <a:pt x="2994834" y="207652"/>
                  <a:pt x="2986757" y="215056"/>
                </a:cubicBezTo>
                <a:cubicBezTo>
                  <a:pt x="2986084" y="216402"/>
                  <a:pt x="2984401" y="218421"/>
                  <a:pt x="2981709" y="221114"/>
                </a:cubicBezTo>
                <a:cubicBezTo>
                  <a:pt x="2981035" y="222123"/>
                  <a:pt x="2979689" y="223638"/>
                  <a:pt x="2977670" y="225657"/>
                </a:cubicBezTo>
                <a:cubicBezTo>
                  <a:pt x="2974978" y="229023"/>
                  <a:pt x="2972117" y="232220"/>
                  <a:pt x="2969088" y="235249"/>
                </a:cubicBezTo>
                <a:cubicBezTo>
                  <a:pt x="2967405" y="236259"/>
                  <a:pt x="2966564" y="237184"/>
                  <a:pt x="2966564" y="238025"/>
                </a:cubicBezTo>
                <a:cubicBezTo>
                  <a:pt x="2966564" y="238867"/>
                  <a:pt x="2967068" y="239624"/>
                  <a:pt x="2968078" y="240297"/>
                </a:cubicBezTo>
                <a:cubicBezTo>
                  <a:pt x="2969761" y="238951"/>
                  <a:pt x="2971780" y="238783"/>
                  <a:pt x="2974136" y="239792"/>
                </a:cubicBezTo>
                <a:cubicBezTo>
                  <a:pt x="2972117" y="238783"/>
                  <a:pt x="2971612" y="237437"/>
                  <a:pt x="2972622" y="235754"/>
                </a:cubicBezTo>
                <a:cubicBezTo>
                  <a:pt x="2977670" y="236763"/>
                  <a:pt x="2981372" y="239119"/>
                  <a:pt x="2983728" y="242821"/>
                </a:cubicBezTo>
                <a:cubicBezTo>
                  <a:pt x="2985074" y="245177"/>
                  <a:pt x="2987766" y="248711"/>
                  <a:pt x="2991805" y="253423"/>
                </a:cubicBezTo>
                <a:cubicBezTo>
                  <a:pt x="2995171" y="254096"/>
                  <a:pt x="2998873" y="253591"/>
                  <a:pt x="3002911" y="251908"/>
                </a:cubicBezTo>
                <a:cubicBezTo>
                  <a:pt x="3017046" y="246523"/>
                  <a:pt x="3031181" y="241475"/>
                  <a:pt x="3045317" y="236763"/>
                </a:cubicBezTo>
                <a:cubicBezTo>
                  <a:pt x="3052048" y="230369"/>
                  <a:pt x="3053899" y="223638"/>
                  <a:pt x="3050869" y="216570"/>
                </a:cubicBezTo>
                <a:cubicBezTo>
                  <a:pt x="3044812" y="213205"/>
                  <a:pt x="3036398" y="208830"/>
                  <a:pt x="3025628" y="203445"/>
                </a:cubicBezTo>
                <a:cubicBezTo>
                  <a:pt x="3023609" y="202772"/>
                  <a:pt x="3020917" y="201594"/>
                  <a:pt x="3017551" y="199911"/>
                </a:cubicBezTo>
                <a:cubicBezTo>
                  <a:pt x="3017551" y="199238"/>
                  <a:pt x="3017383" y="198733"/>
                  <a:pt x="3017046" y="198397"/>
                </a:cubicBezTo>
                <a:cubicBezTo>
                  <a:pt x="3016710" y="198060"/>
                  <a:pt x="3016205" y="198228"/>
                  <a:pt x="3015532" y="198902"/>
                </a:cubicBezTo>
                <a:cubicBezTo>
                  <a:pt x="3014522" y="198228"/>
                  <a:pt x="3014186" y="197219"/>
                  <a:pt x="3014522" y="195873"/>
                </a:cubicBezTo>
                <a:cubicBezTo>
                  <a:pt x="3016205" y="193853"/>
                  <a:pt x="3018561" y="193348"/>
                  <a:pt x="3021590" y="194358"/>
                </a:cubicBezTo>
                <a:cubicBezTo>
                  <a:pt x="3025292" y="193685"/>
                  <a:pt x="3030845" y="193348"/>
                  <a:pt x="3038249" y="193348"/>
                </a:cubicBezTo>
                <a:cubicBezTo>
                  <a:pt x="3038922" y="192675"/>
                  <a:pt x="3040268" y="192844"/>
                  <a:pt x="3042287" y="193853"/>
                </a:cubicBezTo>
                <a:cubicBezTo>
                  <a:pt x="3046326" y="193853"/>
                  <a:pt x="3049860" y="194526"/>
                  <a:pt x="3052889" y="195873"/>
                </a:cubicBezTo>
                <a:cubicBezTo>
                  <a:pt x="3060966" y="197892"/>
                  <a:pt x="3068875" y="201089"/>
                  <a:pt x="3076616" y="205464"/>
                </a:cubicBezTo>
                <a:cubicBezTo>
                  <a:pt x="3081327" y="207147"/>
                  <a:pt x="3084188" y="210176"/>
                  <a:pt x="3085198" y="214551"/>
                </a:cubicBezTo>
                <a:cubicBezTo>
                  <a:pt x="3087554" y="216907"/>
                  <a:pt x="3089236" y="219599"/>
                  <a:pt x="3090246" y="222628"/>
                </a:cubicBezTo>
                <a:lnTo>
                  <a:pt x="3100342" y="220104"/>
                </a:lnTo>
                <a:cubicBezTo>
                  <a:pt x="3103035" y="220441"/>
                  <a:pt x="3105895" y="219936"/>
                  <a:pt x="3108924" y="218590"/>
                </a:cubicBezTo>
                <a:cubicBezTo>
                  <a:pt x="3114646" y="216234"/>
                  <a:pt x="3120199" y="215561"/>
                  <a:pt x="3125584" y="216570"/>
                </a:cubicBezTo>
                <a:cubicBezTo>
                  <a:pt x="3127603" y="214551"/>
                  <a:pt x="3129117" y="212868"/>
                  <a:pt x="3130127" y="211522"/>
                </a:cubicBezTo>
                <a:cubicBezTo>
                  <a:pt x="3115319" y="202435"/>
                  <a:pt x="3099333" y="193517"/>
                  <a:pt x="3082169" y="184766"/>
                </a:cubicBezTo>
                <a:cubicBezTo>
                  <a:pt x="3080486" y="183420"/>
                  <a:pt x="3078467" y="183252"/>
                  <a:pt x="3076111" y="184262"/>
                </a:cubicBezTo>
                <a:cubicBezTo>
                  <a:pt x="3073755" y="184262"/>
                  <a:pt x="3072577" y="182915"/>
                  <a:pt x="3072577" y="180223"/>
                </a:cubicBezTo>
                <a:cubicBezTo>
                  <a:pt x="3065173" y="177194"/>
                  <a:pt x="3059283" y="173660"/>
                  <a:pt x="3054908" y="169622"/>
                </a:cubicBezTo>
                <a:cubicBezTo>
                  <a:pt x="3049860" y="166256"/>
                  <a:pt x="3044643" y="164237"/>
                  <a:pt x="3039259" y="163564"/>
                </a:cubicBezTo>
                <a:close/>
                <a:moveTo>
                  <a:pt x="2472845" y="155487"/>
                </a:moveTo>
                <a:cubicBezTo>
                  <a:pt x="2470489" y="156160"/>
                  <a:pt x="2468890" y="157001"/>
                  <a:pt x="2468049" y="158011"/>
                </a:cubicBezTo>
                <a:cubicBezTo>
                  <a:pt x="2467208" y="159020"/>
                  <a:pt x="2466618" y="159441"/>
                  <a:pt x="2466282" y="159273"/>
                </a:cubicBezTo>
                <a:cubicBezTo>
                  <a:pt x="2465946" y="159104"/>
                  <a:pt x="2465777" y="158516"/>
                  <a:pt x="2465777" y="157506"/>
                </a:cubicBezTo>
                <a:lnTo>
                  <a:pt x="2455176" y="165583"/>
                </a:lnTo>
                <a:cubicBezTo>
                  <a:pt x="2453830" y="168275"/>
                  <a:pt x="2452484" y="169958"/>
                  <a:pt x="2451137" y="170631"/>
                </a:cubicBezTo>
                <a:lnTo>
                  <a:pt x="2451137" y="169622"/>
                </a:lnTo>
                <a:cubicBezTo>
                  <a:pt x="2452820" y="167939"/>
                  <a:pt x="2453745" y="166677"/>
                  <a:pt x="2453914" y="165835"/>
                </a:cubicBezTo>
                <a:cubicBezTo>
                  <a:pt x="2454082" y="164994"/>
                  <a:pt x="2453830" y="164573"/>
                  <a:pt x="2453157" y="164573"/>
                </a:cubicBezTo>
                <a:cubicBezTo>
                  <a:pt x="2451137" y="166593"/>
                  <a:pt x="2448950" y="168444"/>
                  <a:pt x="2446594" y="170127"/>
                </a:cubicBezTo>
                <a:cubicBezTo>
                  <a:pt x="2435151" y="181569"/>
                  <a:pt x="2425896" y="193853"/>
                  <a:pt x="2418829" y="206979"/>
                </a:cubicBezTo>
                <a:cubicBezTo>
                  <a:pt x="2415799" y="211017"/>
                  <a:pt x="2415463" y="215561"/>
                  <a:pt x="2417819" y="220609"/>
                </a:cubicBezTo>
                <a:lnTo>
                  <a:pt x="2437507" y="210512"/>
                </a:lnTo>
                <a:cubicBezTo>
                  <a:pt x="2438853" y="206810"/>
                  <a:pt x="2441377" y="204455"/>
                  <a:pt x="2445079" y="203445"/>
                </a:cubicBezTo>
                <a:cubicBezTo>
                  <a:pt x="2449791" y="201089"/>
                  <a:pt x="2453661" y="199743"/>
                  <a:pt x="2456690" y="199406"/>
                </a:cubicBezTo>
                <a:cubicBezTo>
                  <a:pt x="2461066" y="201426"/>
                  <a:pt x="2465946" y="201594"/>
                  <a:pt x="2471330" y="199911"/>
                </a:cubicBezTo>
                <a:cubicBezTo>
                  <a:pt x="2471330" y="189142"/>
                  <a:pt x="2472509" y="176016"/>
                  <a:pt x="2474864" y="160535"/>
                </a:cubicBezTo>
                <a:cubicBezTo>
                  <a:pt x="2475200" y="157169"/>
                  <a:pt x="2474528" y="155487"/>
                  <a:pt x="2472845" y="155487"/>
                </a:cubicBezTo>
                <a:close/>
                <a:moveTo>
                  <a:pt x="1873113" y="152962"/>
                </a:moveTo>
                <a:cubicBezTo>
                  <a:pt x="1876142" y="154309"/>
                  <a:pt x="1879171" y="155487"/>
                  <a:pt x="1882200" y="156496"/>
                </a:cubicBezTo>
                <a:cubicBezTo>
                  <a:pt x="1885902" y="157506"/>
                  <a:pt x="1888762" y="159862"/>
                  <a:pt x="1890782" y="163564"/>
                </a:cubicBezTo>
                <a:cubicBezTo>
                  <a:pt x="1892464" y="171641"/>
                  <a:pt x="1893474" y="179718"/>
                  <a:pt x="1893811" y="187795"/>
                </a:cubicBezTo>
                <a:cubicBezTo>
                  <a:pt x="1895830" y="183757"/>
                  <a:pt x="1897681" y="179718"/>
                  <a:pt x="1899364" y="175680"/>
                </a:cubicBezTo>
                <a:cubicBezTo>
                  <a:pt x="1899364" y="174333"/>
                  <a:pt x="1899532" y="173324"/>
                  <a:pt x="1899869" y="172651"/>
                </a:cubicBezTo>
                <a:cubicBezTo>
                  <a:pt x="1900205" y="171978"/>
                  <a:pt x="1900710" y="171809"/>
                  <a:pt x="1901383" y="172146"/>
                </a:cubicBezTo>
                <a:cubicBezTo>
                  <a:pt x="1900710" y="176184"/>
                  <a:pt x="1899364" y="182242"/>
                  <a:pt x="1897344" y="190319"/>
                </a:cubicBezTo>
                <a:cubicBezTo>
                  <a:pt x="1895998" y="192339"/>
                  <a:pt x="1894989" y="194863"/>
                  <a:pt x="1894316" y="197892"/>
                </a:cubicBezTo>
                <a:cubicBezTo>
                  <a:pt x="1892969" y="200248"/>
                  <a:pt x="1892296" y="203108"/>
                  <a:pt x="1892296" y="206474"/>
                </a:cubicBezTo>
                <a:cubicBezTo>
                  <a:pt x="1890950" y="212532"/>
                  <a:pt x="1889940" y="218085"/>
                  <a:pt x="1889267" y="223133"/>
                </a:cubicBezTo>
                <a:cubicBezTo>
                  <a:pt x="1888258" y="227172"/>
                  <a:pt x="1887753" y="231210"/>
                  <a:pt x="1887753" y="235249"/>
                </a:cubicBezTo>
                <a:cubicBezTo>
                  <a:pt x="1885397" y="241980"/>
                  <a:pt x="1886743" y="248374"/>
                  <a:pt x="1891791" y="254432"/>
                </a:cubicBezTo>
                <a:cubicBezTo>
                  <a:pt x="1891791" y="260490"/>
                  <a:pt x="1890445" y="266043"/>
                  <a:pt x="1887753" y="271091"/>
                </a:cubicBezTo>
                <a:cubicBezTo>
                  <a:pt x="1886743" y="271428"/>
                  <a:pt x="1886575" y="272606"/>
                  <a:pt x="1887248" y="274625"/>
                </a:cubicBezTo>
                <a:lnTo>
                  <a:pt x="1882200" y="272101"/>
                </a:lnTo>
                <a:cubicBezTo>
                  <a:pt x="1880180" y="272101"/>
                  <a:pt x="1878161" y="271596"/>
                  <a:pt x="1876142" y="270587"/>
                </a:cubicBezTo>
                <a:cubicBezTo>
                  <a:pt x="1875132" y="271933"/>
                  <a:pt x="1874207" y="272606"/>
                  <a:pt x="1873365" y="272606"/>
                </a:cubicBezTo>
                <a:cubicBezTo>
                  <a:pt x="1872524" y="272606"/>
                  <a:pt x="1871767" y="271933"/>
                  <a:pt x="1871094" y="270587"/>
                </a:cubicBezTo>
                <a:cubicBezTo>
                  <a:pt x="1869411" y="269914"/>
                  <a:pt x="1868065" y="268399"/>
                  <a:pt x="1867055" y="266043"/>
                </a:cubicBezTo>
                <a:cubicBezTo>
                  <a:pt x="1863690" y="263014"/>
                  <a:pt x="1860156" y="259985"/>
                  <a:pt x="1856454" y="256956"/>
                </a:cubicBezTo>
                <a:cubicBezTo>
                  <a:pt x="1851405" y="253927"/>
                  <a:pt x="1850564" y="249721"/>
                  <a:pt x="1853929" y="244336"/>
                </a:cubicBezTo>
                <a:cubicBezTo>
                  <a:pt x="1852920" y="237941"/>
                  <a:pt x="1855612" y="232557"/>
                  <a:pt x="1862007" y="228181"/>
                </a:cubicBezTo>
                <a:cubicBezTo>
                  <a:pt x="1866382" y="220104"/>
                  <a:pt x="1868906" y="210849"/>
                  <a:pt x="1869579" y="200416"/>
                </a:cubicBezTo>
                <a:cubicBezTo>
                  <a:pt x="1871262" y="194695"/>
                  <a:pt x="1872103" y="187291"/>
                  <a:pt x="1872103" y="178204"/>
                </a:cubicBezTo>
                <a:cubicBezTo>
                  <a:pt x="1874123" y="176184"/>
                  <a:pt x="1874291" y="174165"/>
                  <a:pt x="1872608" y="172146"/>
                </a:cubicBezTo>
                <a:cubicBezTo>
                  <a:pt x="1872272" y="170463"/>
                  <a:pt x="1872608" y="167939"/>
                  <a:pt x="1873618" y="164573"/>
                </a:cubicBezTo>
                <a:cubicBezTo>
                  <a:pt x="1872608" y="163564"/>
                  <a:pt x="1872019" y="162807"/>
                  <a:pt x="1871851" y="162302"/>
                </a:cubicBezTo>
                <a:cubicBezTo>
                  <a:pt x="1871683" y="161797"/>
                  <a:pt x="1871599" y="161292"/>
                  <a:pt x="1871599" y="160787"/>
                </a:cubicBezTo>
                <a:cubicBezTo>
                  <a:pt x="1871599" y="160282"/>
                  <a:pt x="1871767" y="160030"/>
                  <a:pt x="1872103" y="160030"/>
                </a:cubicBezTo>
                <a:cubicBezTo>
                  <a:pt x="1870757" y="158684"/>
                  <a:pt x="1870084" y="157422"/>
                  <a:pt x="1870084" y="156244"/>
                </a:cubicBezTo>
                <a:cubicBezTo>
                  <a:pt x="1870084" y="155066"/>
                  <a:pt x="1871094" y="153972"/>
                  <a:pt x="1873113" y="152962"/>
                </a:cubicBezTo>
                <a:close/>
                <a:moveTo>
                  <a:pt x="985631" y="144885"/>
                </a:moveTo>
                <a:cubicBezTo>
                  <a:pt x="983275" y="146568"/>
                  <a:pt x="982770" y="148587"/>
                  <a:pt x="984116" y="150943"/>
                </a:cubicBezTo>
                <a:cubicBezTo>
                  <a:pt x="985462" y="151616"/>
                  <a:pt x="986388" y="151616"/>
                  <a:pt x="986893" y="150943"/>
                </a:cubicBezTo>
                <a:cubicBezTo>
                  <a:pt x="987397" y="150270"/>
                  <a:pt x="987313" y="149092"/>
                  <a:pt x="986640" y="147409"/>
                </a:cubicBezTo>
                <a:cubicBezTo>
                  <a:pt x="986640" y="146400"/>
                  <a:pt x="986556" y="145642"/>
                  <a:pt x="986388" y="145138"/>
                </a:cubicBezTo>
                <a:cubicBezTo>
                  <a:pt x="986220" y="144633"/>
                  <a:pt x="985967" y="144549"/>
                  <a:pt x="985631" y="144885"/>
                </a:cubicBezTo>
                <a:close/>
                <a:moveTo>
                  <a:pt x="3642020" y="136808"/>
                </a:moveTo>
                <a:cubicBezTo>
                  <a:pt x="3639327" y="136808"/>
                  <a:pt x="3637981" y="137986"/>
                  <a:pt x="3637981" y="140342"/>
                </a:cubicBezTo>
                <a:cubicBezTo>
                  <a:pt x="3636971" y="145054"/>
                  <a:pt x="3635793" y="149765"/>
                  <a:pt x="3634447" y="154477"/>
                </a:cubicBezTo>
                <a:lnTo>
                  <a:pt x="3636971" y="139837"/>
                </a:lnTo>
                <a:cubicBezTo>
                  <a:pt x="3636298" y="138154"/>
                  <a:pt x="3635709" y="137313"/>
                  <a:pt x="3635204" y="137313"/>
                </a:cubicBezTo>
                <a:cubicBezTo>
                  <a:pt x="3634700" y="137313"/>
                  <a:pt x="3633942" y="137986"/>
                  <a:pt x="3632933" y="139332"/>
                </a:cubicBezTo>
                <a:cubicBezTo>
                  <a:pt x="3630240" y="152458"/>
                  <a:pt x="3628726" y="165920"/>
                  <a:pt x="3628389" y="179718"/>
                </a:cubicBezTo>
                <a:cubicBezTo>
                  <a:pt x="3629399" y="180728"/>
                  <a:pt x="3629063" y="181906"/>
                  <a:pt x="3627380" y="183252"/>
                </a:cubicBezTo>
                <a:cubicBezTo>
                  <a:pt x="3627043" y="188300"/>
                  <a:pt x="3627043" y="193853"/>
                  <a:pt x="3627380" y="199911"/>
                </a:cubicBezTo>
                <a:lnTo>
                  <a:pt x="3636467" y="192844"/>
                </a:lnTo>
                <a:cubicBezTo>
                  <a:pt x="3639159" y="189478"/>
                  <a:pt x="3641515" y="186954"/>
                  <a:pt x="3643534" y="185271"/>
                </a:cubicBezTo>
                <a:lnTo>
                  <a:pt x="3676348" y="151953"/>
                </a:lnTo>
                <a:cubicBezTo>
                  <a:pt x="3676684" y="151280"/>
                  <a:pt x="3676768" y="150691"/>
                  <a:pt x="3676600" y="150186"/>
                </a:cubicBezTo>
                <a:cubicBezTo>
                  <a:pt x="3676432" y="149681"/>
                  <a:pt x="3675675" y="149260"/>
                  <a:pt x="3674328" y="148924"/>
                </a:cubicBezTo>
                <a:cubicBezTo>
                  <a:pt x="3664232" y="139837"/>
                  <a:pt x="3653462" y="135798"/>
                  <a:pt x="3642020" y="136808"/>
                </a:cubicBezTo>
                <a:close/>
                <a:moveTo>
                  <a:pt x="2599556" y="134284"/>
                </a:moveTo>
                <a:cubicBezTo>
                  <a:pt x="2599892" y="135294"/>
                  <a:pt x="2601070" y="135462"/>
                  <a:pt x="2603090" y="134789"/>
                </a:cubicBezTo>
                <a:lnTo>
                  <a:pt x="2601575" y="134284"/>
                </a:lnTo>
                <a:close/>
                <a:moveTo>
                  <a:pt x="3635457" y="125702"/>
                </a:moveTo>
                <a:cubicBezTo>
                  <a:pt x="3634784" y="126038"/>
                  <a:pt x="3634531" y="126375"/>
                  <a:pt x="3634700" y="126712"/>
                </a:cubicBezTo>
                <a:cubicBezTo>
                  <a:pt x="3634868" y="127048"/>
                  <a:pt x="3636130" y="127553"/>
                  <a:pt x="3638486" y="128226"/>
                </a:cubicBezTo>
                <a:cubicBezTo>
                  <a:pt x="3639159" y="126880"/>
                  <a:pt x="3639075" y="126038"/>
                  <a:pt x="3638233" y="125702"/>
                </a:cubicBezTo>
                <a:cubicBezTo>
                  <a:pt x="3637392" y="125365"/>
                  <a:pt x="3636467" y="125365"/>
                  <a:pt x="3635457" y="125702"/>
                </a:cubicBezTo>
                <a:close/>
                <a:moveTo>
                  <a:pt x="3640505" y="125197"/>
                </a:moveTo>
                <a:cubicBezTo>
                  <a:pt x="3640169" y="125534"/>
                  <a:pt x="3640084" y="125870"/>
                  <a:pt x="3640253" y="126207"/>
                </a:cubicBezTo>
                <a:cubicBezTo>
                  <a:pt x="3640421" y="126543"/>
                  <a:pt x="3641599" y="126964"/>
                  <a:pt x="3643786" y="127469"/>
                </a:cubicBezTo>
                <a:cubicBezTo>
                  <a:pt x="3645974" y="127974"/>
                  <a:pt x="3647909" y="127385"/>
                  <a:pt x="3649592" y="125702"/>
                </a:cubicBezTo>
                <a:cubicBezTo>
                  <a:pt x="3645553" y="124692"/>
                  <a:pt x="3642524" y="124524"/>
                  <a:pt x="3640505" y="125197"/>
                </a:cubicBezTo>
                <a:close/>
                <a:moveTo>
                  <a:pt x="1492980" y="124692"/>
                </a:moveTo>
                <a:cubicBezTo>
                  <a:pt x="1491297" y="125029"/>
                  <a:pt x="1490456" y="126038"/>
                  <a:pt x="1490456" y="127721"/>
                </a:cubicBezTo>
                <a:cubicBezTo>
                  <a:pt x="1491129" y="127721"/>
                  <a:pt x="1491886" y="127216"/>
                  <a:pt x="1492727" y="126207"/>
                </a:cubicBezTo>
                <a:cubicBezTo>
                  <a:pt x="1493569" y="125197"/>
                  <a:pt x="1493905" y="124692"/>
                  <a:pt x="1493737" y="124692"/>
                </a:cubicBezTo>
                <a:cubicBezTo>
                  <a:pt x="1493569" y="124692"/>
                  <a:pt x="1493316" y="124692"/>
                  <a:pt x="1492980" y="124692"/>
                </a:cubicBezTo>
                <a:close/>
                <a:moveTo>
                  <a:pt x="1497523" y="120654"/>
                </a:moveTo>
                <a:lnTo>
                  <a:pt x="1497523" y="121663"/>
                </a:lnTo>
                <a:cubicBezTo>
                  <a:pt x="1496513" y="122336"/>
                  <a:pt x="1496009" y="122841"/>
                  <a:pt x="1496009" y="123178"/>
                </a:cubicBezTo>
                <a:cubicBezTo>
                  <a:pt x="1496009" y="123514"/>
                  <a:pt x="1496513" y="123683"/>
                  <a:pt x="1497523" y="123683"/>
                </a:cubicBezTo>
                <a:cubicBezTo>
                  <a:pt x="1499542" y="122336"/>
                  <a:pt x="1500215" y="121327"/>
                  <a:pt x="1499542" y="120654"/>
                </a:cubicBezTo>
                <a:cubicBezTo>
                  <a:pt x="1499206" y="120654"/>
                  <a:pt x="1498533" y="120654"/>
                  <a:pt x="1497523" y="120654"/>
                </a:cubicBezTo>
                <a:close/>
                <a:moveTo>
                  <a:pt x="3639495" y="119644"/>
                </a:moveTo>
                <a:lnTo>
                  <a:pt x="3637476" y="121663"/>
                </a:lnTo>
                <a:cubicBezTo>
                  <a:pt x="3638486" y="122000"/>
                  <a:pt x="3639159" y="122000"/>
                  <a:pt x="3639495" y="121663"/>
                </a:cubicBezTo>
                <a:cubicBezTo>
                  <a:pt x="3639832" y="121327"/>
                  <a:pt x="3639832" y="120654"/>
                  <a:pt x="3639495" y="119644"/>
                </a:cubicBezTo>
                <a:close/>
                <a:moveTo>
                  <a:pt x="1504086" y="119139"/>
                </a:moveTo>
                <a:lnTo>
                  <a:pt x="1504086" y="120149"/>
                </a:lnTo>
                <a:cubicBezTo>
                  <a:pt x="1504759" y="119812"/>
                  <a:pt x="1505180" y="119560"/>
                  <a:pt x="1505348" y="119392"/>
                </a:cubicBezTo>
                <a:cubicBezTo>
                  <a:pt x="1505516" y="119223"/>
                  <a:pt x="1505432" y="119139"/>
                  <a:pt x="1505096" y="119139"/>
                </a:cubicBezTo>
                <a:cubicBezTo>
                  <a:pt x="1504759" y="119139"/>
                  <a:pt x="1504422" y="119139"/>
                  <a:pt x="1504086" y="119139"/>
                </a:cubicBezTo>
                <a:close/>
                <a:moveTo>
                  <a:pt x="2993319" y="117120"/>
                </a:moveTo>
                <a:lnTo>
                  <a:pt x="2990795" y="118130"/>
                </a:lnTo>
                <a:cubicBezTo>
                  <a:pt x="2992815" y="119812"/>
                  <a:pt x="2995339" y="120149"/>
                  <a:pt x="2998368" y="119139"/>
                </a:cubicBezTo>
                <a:cubicBezTo>
                  <a:pt x="2997022" y="117793"/>
                  <a:pt x="2995339" y="117120"/>
                  <a:pt x="2993319" y="117120"/>
                </a:cubicBezTo>
                <a:close/>
                <a:moveTo>
                  <a:pt x="1528318" y="108285"/>
                </a:moveTo>
                <a:cubicBezTo>
                  <a:pt x="1527981" y="108117"/>
                  <a:pt x="1527476" y="108201"/>
                  <a:pt x="1526803" y="108538"/>
                </a:cubicBezTo>
                <a:lnTo>
                  <a:pt x="1525793" y="109548"/>
                </a:lnTo>
                <a:cubicBezTo>
                  <a:pt x="1525120" y="109548"/>
                  <a:pt x="1524615" y="109632"/>
                  <a:pt x="1524279" y="109800"/>
                </a:cubicBezTo>
                <a:cubicBezTo>
                  <a:pt x="1523942" y="109968"/>
                  <a:pt x="1523942" y="110221"/>
                  <a:pt x="1524279" y="110557"/>
                </a:cubicBezTo>
                <a:cubicBezTo>
                  <a:pt x="1524615" y="110894"/>
                  <a:pt x="1525120" y="111230"/>
                  <a:pt x="1525793" y="111567"/>
                </a:cubicBezTo>
                <a:cubicBezTo>
                  <a:pt x="1525793" y="112240"/>
                  <a:pt x="1525877" y="112745"/>
                  <a:pt x="1526046" y="113081"/>
                </a:cubicBezTo>
                <a:cubicBezTo>
                  <a:pt x="1526214" y="113418"/>
                  <a:pt x="1526971" y="113250"/>
                  <a:pt x="1528318" y="112576"/>
                </a:cubicBezTo>
                <a:cubicBezTo>
                  <a:pt x="1528990" y="111567"/>
                  <a:pt x="1529327" y="110894"/>
                  <a:pt x="1529327" y="110557"/>
                </a:cubicBezTo>
                <a:cubicBezTo>
                  <a:pt x="1529327" y="110221"/>
                  <a:pt x="1529159" y="110052"/>
                  <a:pt x="1528822" y="110052"/>
                </a:cubicBezTo>
                <a:cubicBezTo>
                  <a:pt x="1528822" y="109043"/>
                  <a:pt x="1528654" y="108454"/>
                  <a:pt x="1528318" y="108285"/>
                </a:cubicBezTo>
                <a:close/>
                <a:moveTo>
                  <a:pt x="1533366" y="106014"/>
                </a:moveTo>
                <a:cubicBezTo>
                  <a:pt x="1533366" y="107023"/>
                  <a:pt x="1533702" y="107865"/>
                  <a:pt x="1534375" y="108538"/>
                </a:cubicBezTo>
                <a:cubicBezTo>
                  <a:pt x="1534712" y="107528"/>
                  <a:pt x="1534796" y="106855"/>
                  <a:pt x="1534628" y="106519"/>
                </a:cubicBezTo>
                <a:cubicBezTo>
                  <a:pt x="1534459" y="106182"/>
                  <a:pt x="1534039" y="106014"/>
                  <a:pt x="1533366" y="106014"/>
                </a:cubicBezTo>
                <a:close/>
                <a:moveTo>
                  <a:pt x="1541948" y="100965"/>
                </a:moveTo>
                <a:cubicBezTo>
                  <a:pt x="1541275" y="101639"/>
                  <a:pt x="1540686" y="102143"/>
                  <a:pt x="1540181" y="102480"/>
                </a:cubicBezTo>
                <a:cubicBezTo>
                  <a:pt x="1539676" y="102816"/>
                  <a:pt x="1539676" y="103069"/>
                  <a:pt x="1540181" y="103237"/>
                </a:cubicBezTo>
                <a:cubicBezTo>
                  <a:pt x="1540686" y="103405"/>
                  <a:pt x="1541359" y="103237"/>
                  <a:pt x="1542200" y="102732"/>
                </a:cubicBezTo>
                <a:cubicBezTo>
                  <a:pt x="1543041" y="102228"/>
                  <a:pt x="1543462" y="101807"/>
                  <a:pt x="1543462" y="101470"/>
                </a:cubicBezTo>
                <a:cubicBezTo>
                  <a:pt x="1543462" y="101134"/>
                  <a:pt x="1542957" y="100965"/>
                  <a:pt x="1541948" y="100965"/>
                </a:cubicBezTo>
                <a:close/>
                <a:moveTo>
                  <a:pt x="1539928" y="100965"/>
                </a:moveTo>
                <a:lnTo>
                  <a:pt x="1539928" y="101975"/>
                </a:lnTo>
                <a:cubicBezTo>
                  <a:pt x="1540601" y="101975"/>
                  <a:pt x="1540854" y="101891"/>
                  <a:pt x="1540686" y="101723"/>
                </a:cubicBezTo>
                <a:cubicBezTo>
                  <a:pt x="1540517" y="101554"/>
                  <a:pt x="1540265" y="101302"/>
                  <a:pt x="1539928" y="100965"/>
                </a:cubicBezTo>
                <a:close/>
                <a:moveTo>
                  <a:pt x="1542957" y="98946"/>
                </a:moveTo>
                <a:cubicBezTo>
                  <a:pt x="1542957" y="100629"/>
                  <a:pt x="1543294" y="101470"/>
                  <a:pt x="1543967" y="101470"/>
                </a:cubicBezTo>
                <a:cubicBezTo>
                  <a:pt x="1544640" y="100124"/>
                  <a:pt x="1544808" y="99283"/>
                  <a:pt x="1544472" y="98946"/>
                </a:cubicBezTo>
                <a:cubicBezTo>
                  <a:pt x="1544135" y="98610"/>
                  <a:pt x="1543630" y="98610"/>
                  <a:pt x="1542957" y="98946"/>
                </a:cubicBezTo>
                <a:close/>
                <a:moveTo>
                  <a:pt x="1553054" y="94908"/>
                </a:moveTo>
                <a:cubicBezTo>
                  <a:pt x="1552717" y="94908"/>
                  <a:pt x="1552465" y="94992"/>
                  <a:pt x="1552297" y="95160"/>
                </a:cubicBezTo>
                <a:cubicBezTo>
                  <a:pt x="1552128" y="95328"/>
                  <a:pt x="1552381" y="95581"/>
                  <a:pt x="1553054" y="95917"/>
                </a:cubicBezTo>
                <a:cubicBezTo>
                  <a:pt x="1553727" y="95581"/>
                  <a:pt x="1554148" y="95328"/>
                  <a:pt x="1554316" y="95160"/>
                </a:cubicBezTo>
                <a:cubicBezTo>
                  <a:pt x="1554484" y="94992"/>
                  <a:pt x="1554400" y="94908"/>
                  <a:pt x="1554063" y="94908"/>
                </a:cubicBezTo>
                <a:cubicBezTo>
                  <a:pt x="1553727" y="94908"/>
                  <a:pt x="1553390" y="94908"/>
                  <a:pt x="1553054" y="94908"/>
                </a:cubicBezTo>
                <a:close/>
                <a:moveTo>
                  <a:pt x="1600003" y="88597"/>
                </a:moveTo>
                <a:cubicBezTo>
                  <a:pt x="1599666" y="88092"/>
                  <a:pt x="1598320" y="88177"/>
                  <a:pt x="1595964" y="88850"/>
                </a:cubicBezTo>
                <a:cubicBezTo>
                  <a:pt x="1593945" y="89859"/>
                  <a:pt x="1593608" y="91542"/>
                  <a:pt x="1594954" y="93898"/>
                </a:cubicBezTo>
                <a:cubicBezTo>
                  <a:pt x="1592935" y="91879"/>
                  <a:pt x="1591084" y="91206"/>
                  <a:pt x="1589401" y="91879"/>
                </a:cubicBezTo>
                <a:cubicBezTo>
                  <a:pt x="1589065" y="91542"/>
                  <a:pt x="1588896" y="91206"/>
                  <a:pt x="1588896" y="90869"/>
                </a:cubicBezTo>
                <a:cubicBezTo>
                  <a:pt x="1588223" y="90532"/>
                  <a:pt x="1587550" y="90869"/>
                  <a:pt x="1586877" y="91879"/>
                </a:cubicBezTo>
                <a:cubicBezTo>
                  <a:pt x="1586877" y="93561"/>
                  <a:pt x="1586036" y="94403"/>
                  <a:pt x="1584353" y="94403"/>
                </a:cubicBezTo>
                <a:cubicBezTo>
                  <a:pt x="1583680" y="93393"/>
                  <a:pt x="1583091" y="92804"/>
                  <a:pt x="1582586" y="92636"/>
                </a:cubicBezTo>
                <a:cubicBezTo>
                  <a:pt x="1582081" y="92468"/>
                  <a:pt x="1581492" y="93057"/>
                  <a:pt x="1580819" y="94403"/>
                </a:cubicBezTo>
                <a:cubicBezTo>
                  <a:pt x="1568367" y="97768"/>
                  <a:pt x="1558607" y="102143"/>
                  <a:pt x="1551539" y="107528"/>
                </a:cubicBezTo>
                <a:cubicBezTo>
                  <a:pt x="1551203" y="107528"/>
                  <a:pt x="1551119" y="107444"/>
                  <a:pt x="1551287" y="107276"/>
                </a:cubicBezTo>
                <a:cubicBezTo>
                  <a:pt x="1551455" y="107108"/>
                  <a:pt x="1551876" y="106855"/>
                  <a:pt x="1552549" y="106519"/>
                </a:cubicBezTo>
                <a:cubicBezTo>
                  <a:pt x="1554905" y="104163"/>
                  <a:pt x="1555578" y="102985"/>
                  <a:pt x="1554568" y="102985"/>
                </a:cubicBezTo>
                <a:cubicBezTo>
                  <a:pt x="1548510" y="105341"/>
                  <a:pt x="1541275" y="109548"/>
                  <a:pt x="1532861" y="115605"/>
                </a:cubicBezTo>
                <a:cubicBezTo>
                  <a:pt x="1530505" y="114596"/>
                  <a:pt x="1528822" y="115101"/>
                  <a:pt x="1527813" y="117120"/>
                </a:cubicBezTo>
                <a:cubicBezTo>
                  <a:pt x="1526803" y="123851"/>
                  <a:pt x="1527644" y="130582"/>
                  <a:pt x="1530337" y="137313"/>
                </a:cubicBezTo>
                <a:cubicBezTo>
                  <a:pt x="1539424" y="132265"/>
                  <a:pt x="1547669" y="126712"/>
                  <a:pt x="1555073" y="120654"/>
                </a:cubicBezTo>
                <a:cubicBezTo>
                  <a:pt x="1553390" y="122336"/>
                  <a:pt x="1551203" y="123851"/>
                  <a:pt x="1548510" y="125197"/>
                </a:cubicBezTo>
                <a:cubicBezTo>
                  <a:pt x="1545145" y="126880"/>
                  <a:pt x="1543799" y="128731"/>
                  <a:pt x="1544472" y="130750"/>
                </a:cubicBezTo>
                <a:lnTo>
                  <a:pt x="1572742" y="111567"/>
                </a:lnTo>
                <a:cubicBezTo>
                  <a:pt x="1568703" y="117288"/>
                  <a:pt x="1564497" y="121495"/>
                  <a:pt x="1560121" y="124187"/>
                </a:cubicBezTo>
                <a:cubicBezTo>
                  <a:pt x="1558439" y="125870"/>
                  <a:pt x="1558439" y="127216"/>
                  <a:pt x="1560121" y="128226"/>
                </a:cubicBezTo>
                <a:cubicBezTo>
                  <a:pt x="1560795" y="128899"/>
                  <a:pt x="1561468" y="129572"/>
                  <a:pt x="1562141" y="130245"/>
                </a:cubicBezTo>
                <a:lnTo>
                  <a:pt x="1549520" y="144885"/>
                </a:lnTo>
                <a:cubicBezTo>
                  <a:pt x="1545145" y="149260"/>
                  <a:pt x="1541275" y="154309"/>
                  <a:pt x="1537909" y="160030"/>
                </a:cubicBezTo>
                <a:cubicBezTo>
                  <a:pt x="1537236" y="163395"/>
                  <a:pt x="1535722" y="166088"/>
                  <a:pt x="1533366" y="168107"/>
                </a:cubicBezTo>
                <a:cubicBezTo>
                  <a:pt x="1533029" y="171136"/>
                  <a:pt x="1532524" y="173997"/>
                  <a:pt x="1531851" y="176689"/>
                </a:cubicBezTo>
                <a:cubicBezTo>
                  <a:pt x="1532188" y="177699"/>
                  <a:pt x="1532524" y="178204"/>
                  <a:pt x="1532861" y="178204"/>
                </a:cubicBezTo>
                <a:cubicBezTo>
                  <a:pt x="1533197" y="178204"/>
                  <a:pt x="1533702" y="177699"/>
                  <a:pt x="1534375" y="176689"/>
                </a:cubicBezTo>
                <a:cubicBezTo>
                  <a:pt x="1534712" y="176353"/>
                  <a:pt x="1534964" y="176269"/>
                  <a:pt x="1535133" y="176437"/>
                </a:cubicBezTo>
                <a:cubicBezTo>
                  <a:pt x="1535301" y="176605"/>
                  <a:pt x="1535385" y="177194"/>
                  <a:pt x="1535385" y="178204"/>
                </a:cubicBezTo>
                <a:cubicBezTo>
                  <a:pt x="1534039" y="179886"/>
                  <a:pt x="1533534" y="181064"/>
                  <a:pt x="1533871" y="181737"/>
                </a:cubicBezTo>
                <a:cubicBezTo>
                  <a:pt x="1534207" y="182411"/>
                  <a:pt x="1535217" y="182747"/>
                  <a:pt x="1536899" y="182747"/>
                </a:cubicBezTo>
                <a:cubicBezTo>
                  <a:pt x="1551708" y="169285"/>
                  <a:pt x="1564665" y="158347"/>
                  <a:pt x="1575771" y="149934"/>
                </a:cubicBezTo>
                <a:cubicBezTo>
                  <a:pt x="1578463" y="147914"/>
                  <a:pt x="1581829" y="144885"/>
                  <a:pt x="1585867" y="140847"/>
                </a:cubicBezTo>
                <a:cubicBezTo>
                  <a:pt x="1588223" y="137145"/>
                  <a:pt x="1590747" y="134452"/>
                  <a:pt x="1593440" y="132769"/>
                </a:cubicBezTo>
                <a:cubicBezTo>
                  <a:pt x="1598151" y="128058"/>
                  <a:pt x="1602695" y="123346"/>
                  <a:pt x="1607070" y="118634"/>
                </a:cubicBezTo>
                <a:cubicBezTo>
                  <a:pt x="1611109" y="114596"/>
                  <a:pt x="1614138" y="110221"/>
                  <a:pt x="1616157" y="105509"/>
                </a:cubicBezTo>
                <a:cubicBezTo>
                  <a:pt x="1612118" y="101470"/>
                  <a:pt x="1607575" y="97937"/>
                  <a:pt x="1602527" y="94908"/>
                </a:cubicBezTo>
                <a:cubicBezTo>
                  <a:pt x="1599498" y="93898"/>
                  <a:pt x="1598404" y="92720"/>
                  <a:pt x="1599245" y="91374"/>
                </a:cubicBezTo>
                <a:cubicBezTo>
                  <a:pt x="1600087" y="90028"/>
                  <a:pt x="1600339" y="89102"/>
                  <a:pt x="1600003" y="88597"/>
                </a:cubicBezTo>
                <a:close/>
                <a:moveTo>
                  <a:pt x="3033201" y="85821"/>
                </a:moveTo>
                <a:lnTo>
                  <a:pt x="3026133" y="90869"/>
                </a:lnTo>
                <a:cubicBezTo>
                  <a:pt x="3024787" y="92215"/>
                  <a:pt x="3023777" y="92888"/>
                  <a:pt x="3023104" y="92888"/>
                </a:cubicBezTo>
                <a:cubicBezTo>
                  <a:pt x="3023104" y="94234"/>
                  <a:pt x="3022263" y="95244"/>
                  <a:pt x="3020580" y="95917"/>
                </a:cubicBezTo>
                <a:cubicBezTo>
                  <a:pt x="3014859" y="99283"/>
                  <a:pt x="3009305" y="103658"/>
                  <a:pt x="3003921" y="109043"/>
                </a:cubicBezTo>
                <a:cubicBezTo>
                  <a:pt x="3002575" y="109379"/>
                  <a:pt x="3001649" y="109800"/>
                  <a:pt x="3001144" y="110305"/>
                </a:cubicBezTo>
                <a:cubicBezTo>
                  <a:pt x="3000639" y="110810"/>
                  <a:pt x="3000723" y="111567"/>
                  <a:pt x="3001397" y="112576"/>
                </a:cubicBezTo>
                <a:cubicBezTo>
                  <a:pt x="3013176" y="115605"/>
                  <a:pt x="3024955" y="118466"/>
                  <a:pt x="3036735" y="121158"/>
                </a:cubicBezTo>
                <a:cubicBezTo>
                  <a:pt x="3038754" y="122168"/>
                  <a:pt x="3040437" y="121663"/>
                  <a:pt x="3041783" y="119644"/>
                </a:cubicBezTo>
                <a:lnTo>
                  <a:pt x="3071567" y="91374"/>
                </a:lnTo>
                <a:cubicBezTo>
                  <a:pt x="3072913" y="90364"/>
                  <a:pt x="3073923" y="89018"/>
                  <a:pt x="3074596" y="87335"/>
                </a:cubicBezTo>
                <a:cubicBezTo>
                  <a:pt x="3070221" y="88345"/>
                  <a:pt x="3063995" y="90196"/>
                  <a:pt x="3055918" y="92888"/>
                </a:cubicBezTo>
                <a:cubicBezTo>
                  <a:pt x="3052552" y="93898"/>
                  <a:pt x="3049019" y="94403"/>
                  <a:pt x="3045317" y="94403"/>
                </a:cubicBezTo>
                <a:cubicBezTo>
                  <a:pt x="3040941" y="90028"/>
                  <a:pt x="3036903" y="87167"/>
                  <a:pt x="3033201" y="85821"/>
                </a:cubicBezTo>
                <a:close/>
                <a:moveTo>
                  <a:pt x="1436439" y="83801"/>
                </a:moveTo>
                <a:cubicBezTo>
                  <a:pt x="1437449" y="83801"/>
                  <a:pt x="1438122" y="83970"/>
                  <a:pt x="1438459" y="84306"/>
                </a:cubicBezTo>
                <a:lnTo>
                  <a:pt x="1438075" y="84881"/>
                </a:lnTo>
                <a:lnTo>
                  <a:pt x="1436721" y="84366"/>
                </a:lnTo>
                <a:close/>
                <a:moveTo>
                  <a:pt x="2476379" y="82792"/>
                </a:moveTo>
                <a:cubicBezTo>
                  <a:pt x="2474023" y="83465"/>
                  <a:pt x="2472677" y="84475"/>
                  <a:pt x="2472340" y="85821"/>
                </a:cubicBezTo>
                <a:cubicBezTo>
                  <a:pt x="2465609" y="90532"/>
                  <a:pt x="2458878" y="95244"/>
                  <a:pt x="2452147" y="99956"/>
                </a:cubicBezTo>
                <a:cubicBezTo>
                  <a:pt x="2451474" y="101639"/>
                  <a:pt x="2450633" y="103321"/>
                  <a:pt x="2449623" y="105004"/>
                </a:cubicBezTo>
                <a:cubicBezTo>
                  <a:pt x="2444911" y="106350"/>
                  <a:pt x="2440031" y="105845"/>
                  <a:pt x="2434983" y="103490"/>
                </a:cubicBezTo>
                <a:cubicBezTo>
                  <a:pt x="2431617" y="101470"/>
                  <a:pt x="2429093" y="101470"/>
                  <a:pt x="2427411" y="103490"/>
                </a:cubicBezTo>
                <a:cubicBezTo>
                  <a:pt x="2427411" y="106519"/>
                  <a:pt x="2428589" y="110389"/>
                  <a:pt x="2430944" y="115101"/>
                </a:cubicBezTo>
                <a:cubicBezTo>
                  <a:pt x="2428589" y="117456"/>
                  <a:pt x="2426737" y="119981"/>
                  <a:pt x="2425391" y="122673"/>
                </a:cubicBezTo>
                <a:lnTo>
                  <a:pt x="2421858" y="144380"/>
                </a:lnTo>
                <a:cubicBezTo>
                  <a:pt x="2422867" y="146400"/>
                  <a:pt x="2424550" y="146400"/>
                  <a:pt x="2426906" y="144380"/>
                </a:cubicBezTo>
                <a:cubicBezTo>
                  <a:pt x="2428925" y="144044"/>
                  <a:pt x="2430440" y="143034"/>
                  <a:pt x="2431449" y="141351"/>
                </a:cubicBezTo>
                <a:cubicBezTo>
                  <a:pt x="2433468" y="139332"/>
                  <a:pt x="2435488" y="137145"/>
                  <a:pt x="2437507" y="134789"/>
                </a:cubicBezTo>
                <a:cubicBezTo>
                  <a:pt x="2441209" y="133779"/>
                  <a:pt x="2444743" y="131592"/>
                  <a:pt x="2448109" y="128226"/>
                </a:cubicBezTo>
                <a:cubicBezTo>
                  <a:pt x="2453493" y="125534"/>
                  <a:pt x="2457700" y="123851"/>
                  <a:pt x="2460729" y="123178"/>
                </a:cubicBezTo>
                <a:cubicBezTo>
                  <a:pt x="2463422" y="124524"/>
                  <a:pt x="2466114" y="125197"/>
                  <a:pt x="2468806" y="125197"/>
                </a:cubicBezTo>
                <a:cubicBezTo>
                  <a:pt x="2472509" y="125197"/>
                  <a:pt x="2475200" y="124356"/>
                  <a:pt x="2476884" y="122673"/>
                </a:cubicBezTo>
                <a:lnTo>
                  <a:pt x="2477893" y="88850"/>
                </a:lnTo>
                <a:cubicBezTo>
                  <a:pt x="2478566" y="85821"/>
                  <a:pt x="2478061" y="83801"/>
                  <a:pt x="2476379" y="82792"/>
                </a:cubicBezTo>
                <a:close/>
                <a:moveTo>
                  <a:pt x="2600061" y="80268"/>
                </a:moveTo>
                <a:lnTo>
                  <a:pt x="2593498" y="86326"/>
                </a:lnTo>
                <a:cubicBezTo>
                  <a:pt x="2595517" y="86999"/>
                  <a:pt x="2597537" y="85821"/>
                  <a:pt x="2599556" y="82792"/>
                </a:cubicBezTo>
                <a:cubicBezTo>
                  <a:pt x="2600229" y="82119"/>
                  <a:pt x="2600734" y="81614"/>
                  <a:pt x="2601070" y="81277"/>
                </a:cubicBezTo>
                <a:cubicBezTo>
                  <a:pt x="2601407" y="80941"/>
                  <a:pt x="2601407" y="80688"/>
                  <a:pt x="2601070" y="80520"/>
                </a:cubicBezTo>
                <a:cubicBezTo>
                  <a:pt x="2600734" y="80352"/>
                  <a:pt x="2600397" y="80268"/>
                  <a:pt x="2600061" y="80268"/>
                </a:cubicBezTo>
                <a:close/>
                <a:moveTo>
                  <a:pt x="2610157" y="74462"/>
                </a:moveTo>
                <a:cubicBezTo>
                  <a:pt x="2609821" y="74294"/>
                  <a:pt x="2609148" y="74378"/>
                  <a:pt x="2608138" y="74715"/>
                </a:cubicBezTo>
                <a:lnTo>
                  <a:pt x="2602585" y="78753"/>
                </a:lnTo>
                <a:cubicBezTo>
                  <a:pt x="2604268" y="79426"/>
                  <a:pt x="2606119" y="78753"/>
                  <a:pt x="2608138" y="76734"/>
                </a:cubicBezTo>
                <a:cubicBezTo>
                  <a:pt x="2609148" y="76061"/>
                  <a:pt x="2609821" y="75556"/>
                  <a:pt x="2610157" y="75219"/>
                </a:cubicBezTo>
                <a:cubicBezTo>
                  <a:pt x="2610494" y="74883"/>
                  <a:pt x="2610494" y="74630"/>
                  <a:pt x="2610157" y="74462"/>
                </a:cubicBezTo>
                <a:close/>
                <a:moveTo>
                  <a:pt x="3071567" y="56541"/>
                </a:moveTo>
                <a:cubicBezTo>
                  <a:pt x="3070894" y="56877"/>
                  <a:pt x="3070053" y="57046"/>
                  <a:pt x="3069043" y="57046"/>
                </a:cubicBezTo>
                <a:cubicBezTo>
                  <a:pt x="3067024" y="58728"/>
                  <a:pt x="3065005" y="59738"/>
                  <a:pt x="3062985" y="60075"/>
                </a:cubicBezTo>
                <a:cubicBezTo>
                  <a:pt x="3062312" y="60748"/>
                  <a:pt x="3061976" y="61926"/>
                  <a:pt x="3061976" y="63608"/>
                </a:cubicBezTo>
                <a:lnTo>
                  <a:pt x="3074092" y="58560"/>
                </a:lnTo>
                <a:cubicBezTo>
                  <a:pt x="3074428" y="57551"/>
                  <a:pt x="3074428" y="56877"/>
                  <a:pt x="3074092" y="56541"/>
                </a:cubicBezTo>
                <a:cubicBezTo>
                  <a:pt x="3073755" y="56204"/>
                  <a:pt x="3072913" y="56204"/>
                  <a:pt x="3071567" y="56541"/>
                </a:cubicBezTo>
                <a:close/>
                <a:moveTo>
                  <a:pt x="2131836" y="42406"/>
                </a:moveTo>
                <a:cubicBezTo>
                  <a:pt x="2131667" y="42069"/>
                  <a:pt x="2131247" y="42238"/>
                  <a:pt x="2130574" y="42911"/>
                </a:cubicBezTo>
                <a:lnTo>
                  <a:pt x="2131078" y="43920"/>
                </a:lnTo>
                <a:cubicBezTo>
                  <a:pt x="2131751" y="44257"/>
                  <a:pt x="2132088" y="44173"/>
                  <a:pt x="2132088" y="43668"/>
                </a:cubicBezTo>
                <a:cubicBezTo>
                  <a:pt x="2132088" y="43163"/>
                  <a:pt x="2132004" y="42742"/>
                  <a:pt x="2131836" y="42406"/>
                </a:cubicBezTo>
                <a:close/>
                <a:moveTo>
                  <a:pt x="2491523" y="32309"/>
                </a:moveTo>
                <a:lnTo>
                  <a:pt x="2502630" y="33824"/>
                </a:lnTo>
                <a:cubicBezTo>
                  <a:pt x="2504312" y="34160"/>
                  <a:pt x="2507173" y="35002"/>
                  <a:pt x="2511212" y="36348"/>
                </a:cubicBezTo>
                <a:cubicBezTo>
                  <a:pt x="2515923" y="35002"/>
                  <a:pt x="2519793" y="36011"/>
                  <a:pt x="2522823" y="39377"/>
                </a:cubicBezTo>
                <a:cubicBezTo>
                  <a:pt x="2524169" y="40723"/>
                  <a:pt x="2524842" y="42574"/>
                  <a:pt x="2524842" y="44930"/>
                </a:cubicBezTo>
                <a:cubicBezTo>
                  <a:pt x="2527198" y="50651"/>
                  <a:pt x="2530058" y="57046"/>
                  <a:pt x="2533424" y="64113"/>
                </a:cubicBezTo>
                <a:cubicBezTo>
                  <a:pt x="2534434" y="68825"/>
                  <a:pt x="2533929" y="73200"/>
                  <a:pt x="2531909" y="77239"/>
                </a:cubicBezTo>
                <a:cubicBezTo>
                  <a:pt x="2528544" y="80604"/>
                  <a:pt x="2526861" y="84475"/>
                  <a:pt x="2526861" y="88850"/>
                </a:cubicBezTo>
                <a:cubicBezTo>
                  <a:pt x="2525515" y="91542"/>
                  <a:pt x="2524842" y="94739"/>
                  <a:pt x="2524842" y="98441"/>
                </a:cubicBezTo>
                <a:cubicBezTo>
                  <a:pt x="2523159" y="102480"/>
                  <a:pt x="2521813" y="108370"/>
                  <a:pt x="2520803" y="116110"/>
                </a:cubicBezTo>
                <a:cubicBezTo>
                  <a:pt x="2519120" y="122841"/>
                  <a:pt x="2518279" y="131423"/>
                  <a:pt x="2518279" y="141856"/>
                </a:cubicBezTo>
                <a:cubicBezTo>
                  <a:pt x="2517943" y="147914"/>
                  <a:pt x="2517438" y="153972"/>
                  <a:pt x="2516765" y="160030"/>
                </a:cubicBezTo>
                <a:cubicBezTo>
                  <a:pt x="2516091" y="168107"/>
                  <a:pt x="2515587" y="174333"/>
                  <a:pt x="2515250" y="178709"/>
                </a:cubicBezTo>
                <a:lnTo>
                  <a:pt x="2514241" y="224143"/>
                </a:lnTo>
                <a:cubicBezTo>
                  <a:pt x="2513231" y="230874"/>
                  <a:pt x="2512894" y="236763"/>
                  <a:pt x="2513231" y="241812"/>
                </a:cubicBezTo>
                <a:cubicBezTo>
                  <a:pt x="2513904" y="249216"/>
                  <a:pt x="2514241" y="254769"/>
                  <a:pt x="2514241" y="258471"/>
                </a:cubicBezTo>
                <a:cubicBezTo>
                  <a:pt x="2515250" y="261163"/>
                  <a:pt x="2515418" y="264361"/>
                  <a:pt x="2514745" y="268063"/>
                </a:cubicBezTo>
                <a:cubicBezTo>
                  <a:pt x="2516765" y="287582"/>
                  <a:pt x="2518616" y="307102"/>
                  <a:pt x="2520298" y="326622"/>
                </a:cubicBezTo>
                <a:lnTo>
                  <a:pt x="2530900" y="404365"/>
                </a:lnTo>
                <a:cubicBezTo>
                  <a:pt x="2530900" y="408404"/>
                  <a:pt x="2529049" y="411096"/>
                  <a:pt x="2525347" y="412443"/>
                </a:cubicBezTo>
                <a:cubicBezTo>
                  <a:pt x="2523327" y="414798"/>
                  <a:pt x="2519962" y="418332"/>
                  <a:pt x="2515250" y="423044"/>
                </a:cubicBezTo>
                <a:cubicBezTo>
                  <a:pt x="2512894" y="423044"/>
                  <a:pt x="2511380" y="423549"/>
                  <a:pt x="2510707" y="424558"/>
                </a:cubicBezTo>
                <a:cubicBezTo>
                  <a:pt x="2510034" y="425568"/>
                  <a:pt x="2510202" y="427082"/>
                  <a:pt x="2511212" y="429102"/>
                </a:cubicBezTo>
                <a:cubicBezTo>
                  <a:pt x="2511212" y="430111"/>
                  <a:pt x="2510959" y="430616"/>
                  <a:pt x="2510454" y="430616"/>
                </a:cubicBezTo>
                <a:cubicBezTo>
                  <a:pt x="2509950" y="430616"/>
                  <a:pt x="2509192" y="430111"/>
                  <a:pt x="2508182" y="429102"/>
                </a:cubicBezTo>
                <a:cubicBezTo>
                  <a:pt x="2506836" y="427082"/>
                  <a:pt x="2505911" y="426241"/>
                  <a:pt x="2505406" y="426578"/>
                </a:cubicBezTo>
                <a:cubicBezTo>
                  <a:pt x="2504901" y="426914"/>
                  <a:pt x="2504649" y="427756"/>
                  <a:pt x="2504649" y="429102"/>
                </a:cubicBezTo>
                <a:cubicBezTo>
                  <a:pt x="2504312" y="429775"/>
                  <a:pt x="2503303" y="429607"/>
                  <a:pt x="2501620" y="428597"/>
                </a:cubicBezTo>
                <a:cubicBezTo>
                  <a:pt x="2500947" y="428260"/>
                  <a:pt x="2500442" y="428345"/>
                  <a:pt x="2500105" y="428849"/>
                </a:cubicBezTo>
                <a:cubicBezTo>
                  <a:pt x="2499769" y="429354"/>
                  <a:pt x="2499769" y="430280"/>
                  <a:pt x="2500105" y="431626"/>
                </a:cubicBezTo>
                <a:cubicBezTo>
                  <a:pt x="2497750" y="432972"/>
                  <a:pt x="2497076" y="434655"/>
                  <a:pt x="2498086" y="436674"/>
                </a:cubicBezTo>
                <a:cubicBezTo>
                  <a:pt x="2495394" y="435664"/>
                  <a:pt x="2493543" y="433309"/>
                  <a:pt x="2492533" y="429607"/>
                </a:cubicBezTo>
                <a:cubicBezTo>
                  <a:pt x="2488494" y="429607"/>
                  <a:pt x="2485129" y="428765"/>
                  <a:pt x="2482436" y="427082"/>
                </a:cubicBezTo>
                <a:cubicBezTo>
                  <a:pt x="2481090" y="426073"/>
                  <a:pt x="2475705" y="421866"/>
                  <a:pt x="2466282" y="414462"/>
                </a:cubicBezTo>
                <a:cubicBezTo>
                  <a:pt x="2466282" y="415471"/>
                  <a:pt x="2466282" y="416481"/>
                  <a:pt x="2466282" y="417491"/>
                </a:cubicBezTo>
                <a:cubicBezTo>
                  <a:pt x="2463253" y="415135"/>
                  <a:pt x="2461234" y="413284"/>
                  <a:pt x="2460224" y="411938"/>
                </a:cubicBezTo>
                <a:cubicBezTo>
                  <a:pt x="2457532" y="408572"/>
                  <a:pt x="2455681" y="406385"/>
                  <a:pt x="2454671" y="405375"/>
                </a:cubicBezTo>
                <a:cubicBezTo>
                  <a:pt x="2454671" y="402009"/>
                  <a:pt x="2453325" y="399654"/>
                  <a:pt x="2450633" y="398307"/>
                </a:cubicBezTo>
                <a:cubicBezTo>
                  <a:pt x="2449286" y="390567"/>
                  <a:pt x="2445753" y="383667"/>
                  <a:pt x="2440031" y="377610"/>
                </a:cubicBezTo>
                <a:cubicBezTo>
                  <a:pt x="2436329" y="371552"/>
                  <a:pt x="2433637" y="366335"/>
                  <a:pt x="2431954" y="361960"/>
                </a:cubicBezTo>
                <a:lnTo>
                  <a:pt x="2439022" y="370542"/>
                </a:lnTo>
                <a:cubicBezTo>
                  <a:pt x="2439358" y="371552"/>
                  <a:pt x="2439779" y="372225"/>
                  <a:pt x="2440284" y="372561"/>
                </a:cubicBezTo>
                <a:cubicBezTo>
                  <a:pt x="2440788" y="372898"/>
                  <a:pt x="2441209" y="372898"/>
                  <a:pt x="2441546" y="372561"/>
                </a:cubicBezTo>
                <a:lnTo>
                  <a:pt x="2418829" y="340757"/>
                </a:lnTo>
                <a:lnTo>
                  <a:pt x="2419838" y="340253"/>
                </a:lnTo>
                <a:cubicBezTo>
                  <a:pt x="2423877" y="342272"/>
                  <a:pt x="2427411" y="345301"/>
                  <a:pt x="2430440" y="349339"/>
                </a:cubicBezTo>
                <a:cubicBezTo>
                  <a:pt x="2432459" y="351359"/>
                  <a:pt x="2434647" y="352873"/>
                  <a:pt x="2437002" y="353883"/>
                </a:cubicBezTo>
                <a:lnTo>
                  <a:pt x="2413276" y="328642"/>
                </a:lnTo>
                <a:cubicBezTo>
                  <a:pt x="2411256" y="325276"/>
                  <a:pt x="2410751" y="323088"/>
                  <a:pt x="2411761" y="322079"/>
                </a:cubicBezTo>
                <a:cubicBezTo>
                  <a:pt x="2419838" y="330156"/>
                  <a:pt x="2428925" y="337224"/>
                  <a:pt x="2439022" y="343281"/>
                </a:cubicBezTo>
                <a:cubicBezTo>
                  <a:pt x="2440704" y="344291"/>
                  <a:pt x="2442724" y="345301"/>
                  <a:pt x="2445079" y="346310"/>
                </a:cubicBezTo>
                <a:cubicBezTo>
                  <a:pt x="2452147" y="352032"/>
                  <a:pt x="2459215" y="355734"/>
                  <a:pt x="2466282" y="357417"/>
                </a:cubicBezTo>
                <a:cubicBezTo>
                  <a:pt x="2466618" y="352368"/>
                  <a:pt x="2466787" y="347152"/>
                  <a:pt x="2466787" y="341767"/>
                </a:cubicBezTo>
                <a:cubicBezTo>
                  <a:pt x="2467460" y="322247"/>
                  <a:pt x="2467797" y="292799"/>
                  <a:pt x="2467797" y="253423"/>
                </a:cubicBezTo>
                <a:cubicBezTo>
                  <a:pt x="2467123" y="252413"/>
                  <a:pt x="2466282" y="251403"/>
                  <a:pt x="2465272" y="250394"/>
                </a:cubicBezTo>
                <a:cubicBezTo>
                  <a:pt x="2466955" y="249384"/>
                  <a:pt x="2467292" y="247870"/>
                  <a:pt x="2466282" y="245850"/>
                </a:cubicBezTo>
                <a:cubicBezTo>
                  <a:pt x="2462580" y="244841"/>
                  <a:pt x="2460056" y="246019"/>
                  <a:pt x="2458710" y="249384"/>
                </a:cubicBezTo>
                <a:cubicBezTo>
                  <a:pt x="2458036" y="249047"/>
                  <a:pt x="2457448" y="248963"/>
                  <a:pt x="2456943" y="249132"/>
                </a:cubicBezTo>
                <a:cubicBezTo>
                  <a:pt x="2456438" y="249300"/>
                  <a:pt x="2456186" y="250057"/>
                  <a:pt x="2456186" y="251403"/>
                </a:cubicBezTo>
                <a:cubicBezTo>
                  <a:pt x="2453830" y="252413"/>
                  <a:pt x="2452147" y="254601"/>
                  <a:pt x="2451137" y="257966"/>
                </a:cubicBezTo>
                <a:cubicBezTo>
                  <a:pt x="2446089" y="262005"/>
                  <a:pt x="2441546" y="266548"/>
                  <a:pt x="2437507" y="271596"/>
                </a:cubicBezTo>
                <a:cubicBezTo>
                  <a:pt x="2435488" y="274289"/>
                  <a:pt x="2433637" y="275130"/>
                  <a:pt x="2431954" y="274120"/>
                </a:cubicBezTo>
                <a:lnTo>
                  <a:pt x="2426401" y="279674"/>
                </a:lnTo>
                <a:cubicBezTo>
                  <a:pt x="2424045" y="281356"/>
                  <a:pt x="2422194" y="283376"/>
                  <a:pt x="2420848" y="285731"/>
                </a:cubicBezTo>
                <a:cubicBezTo>
                  <a:pt x="2420175" y="285058"/>
                  <a:pt x="2419754" y="284385"/>
                  <a:pt x="2419586" y="283712"/>
                </a:cubicBezTo>
                <a:cubicBezTo>
                  <a:pt x="2419418" y="283039"/>
                  <a:pt x="2420006" y="282366"/>
                  <a:pt x="2421353" y="281693"/>
                </a:cubicBezTo>
                <a:cubicBezTo>
                  <a:pt x="2421353" y="281020"/>
                  <a:pt x="2421184" y="280683"/>
                  <a:pt x="2420848" y="280683"/>
                </a:cubicBezTo>
                <a:cubicBezTo>
                  <a:pt x="2420511" y="280683"/>
                  <a:pt x="2420175" y="280851"/>
                  <a:pt x="2419838" y="281188"/>
                </a:cubicBezTo>
                <a:cubicBezTo>
                  <a:pt x="2419502" y="281525"/>
                  <a:pt x="2418997" y="282366"/>
                  <a:pt x="2418324" y="283712"/>
                </a:cubicBezTo>
                <a:cubicBezTo>
                  <a:pt x="2416978" y="283712"/>
                  <a:pt x="2415968" y="284217"/>
                  <a:pt x="2415295" y="285227"/>
                </a:cubicBezTo>
                <a:cubicBezTo>
                  <a:pt x="2415295" y="283544"/>
                  <a:pt x="2416136" y="282029"/>
                  <a:pt x="2417819" y="280683"/>
                </a:cubicBezTo>
                <a:cubicBezTo>
                  <a:pt x="2420175" y="275298"/>
                  <a:pt x="2422531" y="271260"/>
                  <a:pt x="2424886" y="268567"/>
                </a:cubicBezTo>
                <a:cubicBezTo>
                  <a:pt x="2425223" y="267558"/>
                  <a:pt x="2425391" y="266548"/>
                  <a:pt x="2425391" y="265538"/>
                </a:cubicBezTo>
                <a:cubicBezTo>
                  <a:pt x="2426065" y="264192"/>
                  <a:pt x="2428925" y="259312"/>
                  <a:pt x="2433973" y="250899"/>
                </a:cubicBezTo>
                <a:cubicBezTo>
                  <a:pt x="2437002" y="246860"/>
                  <a:pt x="2438517" y="242990"/>
                  <a:pt x="2438517" y="239288"/>
                </a:cubicBezTo>
                <a:lnTo>
                  <a:pt x="2415295" y="239792"/>
                </a:lnTo>
                <a:lnTo>
                  <a:pt x="2412771" y="256956"/>
                </a:lnTo>
                <a:lnTo>
                  <a:pt x="2410751" y="294313"/>
                </a:lnTo>
                <a:cubicBezTo>
                  <a:pt x="2408059" y="301044"/>
                  <a:pt x="2407218" y="308280"/>
                  <a:pt x="2408227" y="316021"/>
                </a:cubicBezTo>
                <a:cubicBezTo>
                  <a:pt x="2407554" y="318713"/>
                  <a:pt x="2407218" y="322920"/>
                  <a:pt x="2407218" y="328642"/>
                </a:cubicBezTo>
                <a:cubicBezTo>
                  <a:pt x="2405872" y="334026"/>
                  <a:pt x="2405703" y="339916"/>
                  <a:pt x="2406713" y="346310"/>
                </a:cubicBezTo>
                <a:cubicBezTo>
                  <a:pt x="2406713" y="349003"/>
                  <a:pt x="2406376" y="353041"/>
                  <a:pt x="2405703" y="358426"/>
                </a:cubicBezTo>
                <a:cubicBezTo>
                  <a:pt x="2402338" y="358426"/>
                  <a:pt x="2399645" y="359436"/>
                  <a:pt x="2397626" y="361455"/>
                </a:cubicBezTo>
                <a:cubicBezTo>
                  <a:pt x="2395607" y="362128"/>
                  <a:pt x="2394092" y="362465"/>
                  <a:pt x="2393083" y="362465"/>
                </a:cubicBezTo>
                <a:cubicBezTo>
                  <a:pt x="2391400" y="362465"/>
                  <a:pt x="2390390" y="362128"/>
                  <a:pt x="2390054" y="361455"/>
                </a:cubicBezTo>
                <a:cubicBezTo>
                  <a:pt x="2384669" y="358426"/>
                  <a:pt x="2380630" y="358258"/>
                  <a:pt x="2377938" y="360950"/>
                </a:cubicBezTo>
                <a:cubicBezTo>
                  <a:pt x="2376592" y="358931"/>
                  <a:pt x="2375245" y="355902"/>
                  <a:pt x="2373899" y="351863"/>
                </a:cubicBezTo>
                <a:cubicBezTo>
                  <a:pt x="2371543" y="349508"/>
                  <a:pt x="2368851" y="349339"/>
                  <a:pt x="2365822" y="351359"/>
                </a:cubicBezTo>
                <a:lnTo>
                  <a:pt x="2363803" y="338738"/>
                </a:lnTo>
                <a:cubicBezTo>
                  <a:pt x="2363129" y="335373"/>
                  <a:pt x="2362793" y="330156"/>
                  <a:pt x="2362793" y="323088"/>
                </a:cubicBezTo>
                <a:cubicBezTo>
                  <a:pt x="2361783" y="314675"/>
                  <a:pt x="2359764" y="306934"/>
                  <a:pt x="2356735" y="299867"/>
                </a:cubicBezTo>
                <a:cubicBezTo>
                  <a:pt x="2356735" y="298184"/>
                  <a:pt x="2356398" y="296838"/>
                  <a:pt x="2355726" y="295828"/>
                </a:cubicBezTo>
                <a:cubicBezTo>
                  <a:pt x="2353370" y="291116"/>
                  <a:pt x="2352192" y="286068"/>
                  <a:pt x="2352192" y="280683"/>
                </a:cubicBezTo>
                <a:cubicBezTo>
                  <a:pt x="2353538" y="284049"/>
                  <a:pt x="2354884" y="286573"/>
                  <a:pt x="2356230" y="288256"/>
                </a:cubicBezTo>
                <a:cubicBezTo>
                  <a:pt x="2356230" y="285900"/>
                  <a:pt x="2355557" y="281356"/>
                  <a:pt x="2354211" y="274625"/>
                </a:cubicBezTo>
                <a:cubicBezTo>
                  <a:pt x="2353538" y="273952"/>
                  <a:pt x="2353706" y="273111"/>
                  <a:pt x="2354716" y="272101"/>
                </a:cubicBezTo>
                <a:cubicBezTo>
                  <a:pt x="2353033" y="263351"/>
                  <a:pt x="2351182" y="254432"/>
                  <a:pt x="2349163" y="245345"/>
                </a:cubicBezTo>
                <a:cubicBezTo>
                  <a:pt x="2348826" y="244672"/>
                  <a:pt x="2348490" y="243831"/>
                  <a:pt x="2348153" y="242821"/>
                </a:cubicBezTo>
                <a:cubicBezTo>
                  <a:pt x="2347816" y="241139"/>
                  <a:pt x="2348321" y="240297"/>
                  <a:pt x="2349667" y="240297"/>
                </a:cubicBezTo>
                <a:cubicBezTo>
                  <a:pt x="2349667" y="240634"/>
                  <a:pt x="2349836" y="240634"/>
                  <a:pt x="2350172" y="240297"/>
                </a:cubicBezTo>
                <a:cubicBezTo>
                  <a:pt x="2350509" y="239961"/>
                  <a:pt x="2351014" y="239288"/>
                  <a:pt x="2351687" y="238278"/>
                </a:cubicBezTo>
                <a:cubicBezTo>
                  <a:pt x="2353370" y="245682"/>
                  <a:pt x="2357072" y="254601"/>
                  <a:pt x="2362793" y="265034"/>
                </a:cubicBezTo>
                <a:cubicBezTo>
                  <a:pt x="2363803" y="268399"/>
                  <a:pt x="2365990" y="271260"/>
                  <a:pt x="2369356" y="273616"/>
                </a:cubicBezTo>
                <a:cubicBezTo>
                  <a:pt x="2371039" y="273616"/>
                  <a:pt x="2371796" y="272101"/>
                  <a:pt x="2371627" y="269072"/>
                </a:cubicBezTo>
                <a:cubicBezTo>
                  <a:pt x="2371459" y="266043"/>
                  <a:pt x="2371796" y="263351"/>
                  <a:pt x="2372637" y="260995"/>
                </a:cubicBezTo>
                <a:cubicBezTo>
                  <a:pt x="2373479" y="258639"/>
                  <a:pt x="2374236" y="255274"/>
                  <a:pt x="2374909" y="250899"/>
                </a:cubicBezTo>
                <a:cubicBezTo>
                  <a:pt x="2376928" y="232388"/>
                  <a:pt x="2378442" y="214383"/>
                  <a:pt x="2379452" y="196882"/>
                </a:cubicBezTo>
                <a:cubicBezTo>
                  <a:pt x="2381808" y="172987"/>
                  <a:pt x="2383659" y="144717"/>
                  <a:pt x="2385005" y="112072"/>
                </a:cubicBezTo>
                <a:cubicBezTo>
                  <a:pt x="2383996" y="105677"/>
                  <a:pt x="2381303" y="99114"/>
                  <a:pt x="2376928" y="92383"/>
                </a:cubicBezTo>
                <a:cubicBezTo>
                  <a:pt x="2377938" y="85989"/>
                  <a:pt x="2377096" y="81446"/>
                  <a:pt x="2374404" y="78753"/>
                </a:cubicBezTo>
                <a:cubicBezTo>
                  <a:pt x="2374740" y="77407"/>
                  <a:pt x="2375077" y="76397"/>
                  <a:pt x="2375414" y="75724"/>
                </a:cubicBezTo>
                <a:cubicBezTo>
                  <a:pt x="2375750" y="75051"/>
                  <a:pt x="2376255" y="74883"/>
                  <a:pt x="2376928" y="75219"/>
                </a:cubicBezTo>
                <a:cubicBezTo>
                  <a:pt x="2382649" y="75219"/>
                  <a:pt x="2388539" y="76734"/>
                  <a:pt x="2394597" y="79763"/>
                </a:cubicBezTo>
                <a:cubicBezTo>
                  <a:pt x="2399645" y="80772"/>
                  <a:pt x="2403684" y="82623"/>
                  <a:pt x="2406713" y="85316"/>
                </a:cubicBezTo>
                <a:cubicBezTo>
                  <a:pt x="2408732" y="82623"/>
                  <a:pt x="2410078" y="80604"/>
                  <a:pt x="2410751" y="79258"/>
                </a:cubicBezTo>
                <a:cubicBezTo>
                  <a:pt x="2414454" y="76566"/>
                  <a:pt x="2418660" y="75724"/>
                  <a:pt x="2423372" y="76734"/>
                </a:cubicBezTo>
                <a:lnTo>
                  <a:pt x="2475369" y="47454"/>
                </a:lnTo>
                <a:lnTo>
                  <a:pt x="2472340" y="39377"/>
                </a:lnTo>
                <a:cubicBezTo>
                  <a:pt x="2472004" y="37357"/>
                  <a:pt x="2472340" y="36180"/>
                  <a:pt x="2473350" y="35843"/>
                </a:cubicBezTo>
                <a:cubicBezTo>
                  <a:pt x="2474359" y="35506"/>
                  <a:pt x="2475874" y="35675"/>
                  <a:pt x="2477893" y="36348"/>
                </a:cubicBezTo>
                <a:cubicBezTo>
                  <a:pt x="2480922" y="35002"/>
                  <a:pt x="2485466" y="33655"/>
                  <a:pt x="2491523" y="32309"/>
                </a:cubicBezTo>
                <a:close/>
                <a:moveTo>
                  <a:pt x="3601129" y="27261"/>
                </a:moveTo>
                <a:lnTo>
                  <a:pt x="3604158" y="28271"/>
                </a:lnTo>
                <a:cubicBezTo>
                  <a:pt x="3607860" y="30963"/>
                  <a:pt x="3612235" y="31804"/>
                  <a:pt x="3617283" y="30795"/>
                </a:cubicBezTo>
                <a:cubicBezTo>
                  <a:pt x="3619976" y="29785"/>
                  <a:pt x="3621827" y="30627"/>
                  <a:pt x="3622836" y="33319"/>
                </a:cubicBezTo>
                <a:cubicBezTo>
                  <a:pt x="3627548" y="32309"/>
                  <a:pt x="3630913" y="33824"/>
                  <a:pt x="3632933" y="37862"/>
                </a:cubicBezTo>
                <a:cubicBezTo>
                  <a:pt x="3634952" y="44593"/>
                  <a:pt x="3639664" y="50651"/>
                  <a:pt x="3647068" y="56036"/>
                </a:cubicBezTo>
                <a:cubicBezTo>
                  <a:pt x="3649424" y="57382"/>
                  <a:pt x="3650602" y="59065"/>
                  <a:pt x="3650602" y="61084"/>
                </a:cubicBezTo>
                <a:cubicBezTo>
                  <a:pt x="3652957" y="64113"/>
                  <a:pt x="3655313" y="68320"/>
                  <a:pt x="3657669" y="73705"/>
                </a:cubicBezTo>
                <a:cubicBezTo>
                  <a:pt x="3658679" y="77070"/>
                  <a:pt x="3660193" y="82792"/>
                  <a:pt x="3662213" y="90869"/>
                </a:cubicBezTo>
                <a:cubicBezTo>
                  <a:pt x="3659184" y="92888"/>
                  <a:pt x="3658342" y="95412"/>
                  <a:pt x="3659688" y="98441"/>
                </a:cubicBezTo>
                <a:cubicBezTo>
                  <a:pt x="3660698" y="96759"/>
                  <a:pt x="3661371" y="96085"/>
                  <a:pt x="3661708" y="96422"/>
                </a:cubicBezTo>
                <a:cubicBezTo>
                  <a:pt x="3662044" y="96759"/>
                  <a:pt x="3662213" y="97600"/>
                  <a:pt x="3662213" y="98946"/>
                </a:cubicBezTo>
                <a:cubicBezTo>
                  <a:pt x="3662213" y="101639"/>
                  <a:pt x="3660698" y="103994"/>
                  <a:pt x="3657669" y="106014"/>
                </a:cubicBezTo>
                <a:cubicBezTo>
                  <a:pt x="3651275" y="109716"/>
                  <a:pt x="3646395" y="114764"/>
                  <a:pt x="3643029" y="121158"/>
                </a:cubicBezTo>
                <a:cubicBezTo>
                  <a:pt x="3661203" y="121832"/>
                  <a:pt x="3674833" y="122168"/>
                  <a:pt x="3683920" y="122168"/>
                </a:cubicBezTo>
                <a:cubicBezTo>
                  <a:pt x="3689305" y="121495"/>
                  <a:pt x="3693175" y="120822"/>
                  <a:pt x="3695531" y="120149"/>
                </a:cubicBezTo>
                <a:cubicBezTo>
                  <a:pt x="3701252" y="116110"/>
                  <a:pt x="3706806" y="116110"/>
                  <a:pt x="3712190" y="120149"/>
                </a:cubicBezTo>
                <a:cubicBezTo>
                  <a:pt x="3718921" y="120149"/>
                  <a:pt x="3723465" y="124019"/>
                  <a:pt x="3725821" y="131760"/>
                </a:cubicBezTo>
                <a:cubicBezTo>
                  <a:pt x="3725821" y="134452"/>
                  <a:pt x="3727167" y="136303"/>
                  <a:pt x="3729859" y="137313"/>
                </a:cubicBezTo>
                <a:cubicBezTo>
                  <a:pt x="3732552" y="140678"/>
                  <a:pt x="3736758" y="144717"/>
                  <a:pt x="3742480" y="149429"/>
                </a:cubicBezTo>
                <a:cubicBezTo>
                  <a:pt x="3748538" y="152458"/>
                  <a:pt x="3752071" y="158011"/>
                  <a:pt x="3753081" y="166088"/>
                </a:cubicBezTo>
                <a:cubicBezTo>
                  <a:pt x="3752745" y="171136"/>
                  <a:pt x="3753250" y="175848"/>
                  <a:pt x="3754596" y="180223"/>
                </a:cubicBezTo>
                <a:cubicBezTo>
                  <a:pt x="3756615" y="184262"/>
                  <a:pt x="3755773" y="188300"/>
                  <a:pt x="3752071" y="192339"/>
                </a:cubicBezTo>
                <a:cubicBezTo>
                  <a:pt x="3750725" y="194022"/>
                  <a:pt x="3748201" y="195368"/>
                  <a:pt x="3744499" y="196377"/>
                </a:cubicBezTo>
                <a:cubicBezTo>
                  <a:pt x="3740797" y="199743"/>
                  <a:pt x="3736590" y="202267"/>
                  <a:pt x="3731878" y="203950"/>
                </a:cubicBezTo>
                <a:cubicBezTo>
                  <a:pt x="3730196" y="201257"/>
                  <a:pt x="3728345" y="199406"/>
                  <a:pt x="3726325" y="198397"/>
                </a:cubicBezTo>
                <a:cubicBezTo>
                  <a:pt x="3724643" y="198397"/>
                  <a:pt x="3723465" y="198060"/>
                  <a:pt x="3722791" y="197387"/>
                </a:cubicBezTo>
                <a:cubicBezTo>
                  <a:pt x="3718753" y="197387"/>
                  <a:pt x="3714546" y="197387"/>
                  <a:pt x="3710171" y="197387"/>
                </a:cubicBezTo>
                <a:cubicBezTo>
                  <a:pt x="3707478" y="198397"/>
                  <a:pt x="3704955" y="198565"/>
                  <a:pt x="3702599" y="197892"/>
                </a:cubicBezTo>
                <a:cubicBezTo>
                  <a:pt x="3699570" y="197892"/>
                  <a:pt x="3697550" y="197555"/>
                  <a:pt x="3696541" y="196882"/>
                </a:cubicBezTo>
                <a:cubicBezTo>
                  <a:pt x="3693848" y="198228"/>
                  <a:pt x="3691156" y="199406"/>
                  <a:pt x="3688464" y="200416"/>
                </a:cubicBezTo>
                <a:cubicBezTo>
                  <a:pt x="3685434" y="203782"/>
                  <a:pt x="3682742" y="204286"/>
                  <a:pt x="3680386" y="201930"/>
                </a:cubicBezTo>
                <a:cubicBezTo>
                  <a:pt x="3675675" y="204623"/>
                  <a:pt x="3668270" y="207988"/>
                  <a:pt x="3658174" y="212027"/>
                </a:cubicBezTo>
                <a:cubicBezTo>
                  <a:pt x="3656491" y="212027"/>
                  <a:pt x="3655229" y="212448"/>
                  <a:pt x="3654388" y="213289"/>
                </a:cubicBezTo>
                <a:cubicBezTo>
                  <a:pt x="3653547" y="214130"/>
                  <a:pt x="3651443" y="215392"/>
                  <a:pt x="3648077" y="217075"/>
                </a:cubicBezTo>
                <a:cubicBezTo>
                  <a:pt x="3647068" y="218758"/>
                  <a:pt x="3645722" y="219263"/>
                  <a:pt x="3644039" y="218590"/>
                </a:cubicBezTo>
                <a:cubicBezTo>
                  <a:pt x="3642356" y="220609"/>
                  <a:pt x="3640674" y="222123"/>
                  <a:pt x="3638991" y="223133"/>
                </a:cubicBezTo>
                <a:cubicBezTo>
                  <a:pt x="3636298" y="223806"/>
                  <a:pt x="3632933" y="225489"/>
                  <a:pt x="3628894" y="228181"/>
                </a:cubicBezTo>
                <a:cubicBezTo>
                  <a:pt x="3625529" y="230537"/>
                  <a:pt x="3623846" y="233230"/>
                  <a:pt x="3623846" y="236259"/>
                </a:cubicBezTo>
                <a:cubicBezTo>
                  <a:pt x="3624856" y="239624"/>
                  <a:pt x="3625024" y="242990"/>
                  <a:pt x="3624351" y="246355"/>
                </a:cubicBezTo>
                <a:cubicBezTo>
                  <a:pt x="3624351" y="249047"/>
                  <a:pt x="3624351" y="251572"/>
                  <a:pt x="3624351" y="253927"/>
                </a:cubicBezTo>
                <a:cubicBezTo>
                  <a:pt x="3624687" y="270418"/>
                  <a:pt x="3626538" y="289433"/>
                  <a:pt x="3629904" y="310973"/>
                </a:cubicBezTo>
                <a:cubicBezTo>
                  <a:pt x="3627885" y="314675"/>
                  <a:pt x="3628221" y="317704"/>
                  <a:pt x="3630913" y="320060"/>
                </a:cubicBezTo>
                <a:cubicBezTo>
                  <a:pt x="3658847" y="315011"/>
                  <a:pt x="3685771" y="310468"/>
                  <a:pt x="3711685" y="306429"/>
                </a:cubicBezTo>
                <a:cubicBezTo>
                  <a:pt x="3715388" y="306429"/>
                  <a:pt x="3718080" y="305083"/>
                  <a:pt x="3719763" y="302391"/>
                </a:cubicBezTo>
                <a:lnTo>
                  <a:pt x="3726325" y="296333"/>
                </a:lnTo>
                <a:cubicBezTo>
                  <a:pt x="3727671" y="293640"/>
                  <a:pt x="3728345" y="291621"/>
                  <a:pt x="3728345" y="290275"/>
                </a:cubicBezTo>
                <a:cubicBezTo>
                  <a:pt x="3732047" y="286573"/>
                  <a:pt x="3736422" y="284722"/>
                  <a:pt x="3741470" y="284722"/>
                </a:cubicBezTo>
                <a:cubicBezTo>
                  <a:pt x="3744499" y="282702"/>
                  <a:pt x="3747528" y="281693"/>
                  <a:pt x="3750557" y="281693"/>
                </a:cubicBezTo>
                <a:cubicBezTo>
                  <a:pt x="3751230" y="282029"/>
                  <a:pt x="3753081" y="283712"/>
                  <a:pt x="3756110" y="286741"/>
                </a:cubicBezTo>
                <a:cubicBezTo>
                  <a:pt x="3758129" y="290443"/>
                  <a:pt x="3760653" y="293472"/>
                  <a:pt x="3763682" y="295828"/>
                </a:cubicBezTo>
                <a:cubicBezTo>
                  <a:pt x="3772769" y="301886"/>
                  <a:pt x="3781856" y="307944"/>
                  <a:pt x="3790943" y="314002"/>
                </a:cubicBezTo>
                <a:cubicBezTo>
                  <a:pt x="3794982" y="316021"/>
                  <a:pt x="3799020" y="318545"/>
                  <a:pt x="3803059" y="321574"/>
                </a:cubicBezTo>
                <a:cubicBezTo>
                  <a:pt x="3805751" y="321574"/>
                  <a:pt x="3808612" y="322584"/>
                  <a:pt x="3811641" y="324603"/>
                </a:cubicBezTo>
                <a:cubicBezTo>
                  <a:pt x="3813997" y="326286"/>
                  <a:pt x="3815679" y="327127"/>
                  <a:pt x="3816689" y="327127"/>
                </a:cubicBezTo>
                <a:lnTo>
                  <a:pt x="3815175" y="324603"/>
                </a:lnTo>
                <a:cubicBezTo>
                  <a:pt x="3818540" y="325613"/>
                  <a:pt x="3820728" y="328473"/>
                  <a:pt x="3821737" y="333185"/>
                </a:cubicBezTo>
                <a:cubicBezTo>
                  <a:pt x="3825439" y="337560"/>
                  <a:pt x="3830656" y="340926"/>
                  <a:pt x="3837387" y="343281"/>
                </a:cubicBezTo>
                <a:cubicBezTo>
                  <a:pt x="3837723" y="342945"/>
                  <a:pt x="3838060" y="342861"/>
                  <a:pt x="3838397" y="343029"/>
                </a:cubicBezTo>
                <a:cubicBezTo>
                  <a:pt x="3838733" y="343197"/>
                  <a:pt x="3839070" y="343786"/>
                  <a:pt x="3839406" y="344796"/>
                </a:cubicBezTo>
                <a:cubicBezTo>
                  <a:pt x="3841762" y="346142"/>
                  <a:pt x="3843781" y="347993"/>
                  <a:pt x="3845464" y="350349"/>
                </a:cubicBezTo>
                <a:cubicBezTo>
                  <a:pt x="3843445" y="352368"/>
                  <a:pt x="3843781" y="354388"/>
                  <a:pt x="3846474" y="356407"/>
                </a:cubicBezTo>
                <a:cubicBezTo>
                  <a:pt x="3846474" y="358090"/>
                  <a:pt x="3845464" y="360446"/>
                  <a:pt x="3843445" y="363474"/>
                </a:cubicBezTo>
                <a:cubicBezTo>
                  <a:pt x="3844454" y="364484"/>
                  <a:pt x="3844370" y="365662"/>
                  <a:pt x="3843192" y="367008"/>
                </a:cubicBezTo>
                <a:cubicBezTo>
                  <a:pt x="3842014" y="368354"/>
                  <a:pt x="3842267" y="369869"/>
                  <a:pt x="3843950" y="371552"/>
                </a:cubicBezTo>
                <a:cubicBezTo>
                  <a:pt x="3841930" y="372225"/>
                  <a:pt x="3840921" y="373234"/>
                  <a:pt x="3840921" y="374581"/>
                </a:cubicBezTo>
                <a:cubicBezTo>
                  <a:pt x="3840921" y="375254"/>
                  <a:pt x="3840752" y="375590"/>
                  <a:pt x="3840416" y="375590"/>
                </a:cubicBezTo>
                <a:cubicBezTo>
                  <a:pt x="3840079" y="375590"/>
                  <a:pt x="3839490" y="375506"/>
                  <a:pt x="3838649" y="375338"/>
                </a:cubicBezTo>
                <a:cubicBezTo>
                  <a:pt x="3837808" y="375170"/>
                  <a:pt x="3837555" y="375759"/>
                  <a:pt x="3837892" y="377105"/>
                </a:cubicBezTo>
                <a:cubicBezTo>
                  <a:pt x="3838228" y="377441"/>
                  <a:pt x="3838565" y="378114"/>
                  <a:pt x="3838901" y="379124"/>
                </a:cubicBezTo>
                <a:cubicBezTo>
                  <a:pt x="3835536" y="379124"/>
                  <a:pt x="3832844" y="378619"/>
                  <a:pt x="3830824" y="377610"/>
                </a:cubicBezTo>
                <a:cubicBezTo>
                  <a:pt x="3830824" y="378619"/>
                  <a:pt x="3830824" y="379629"/>
                  <a:pt x="3830824" y="380639"/>
                </a:cubicBezTo>
                <a:cubicBezTo>
                  <a:pt x="3830824" y="382321"/>
                  <a:pt x="3830319" y="384172"/>
                  <a:pt x="3829310" y="386192"/>
                </a:cubicBezTo>
                <a:cubicBezTo>
                  <a:pt x="3825944" y="389557"/>
                  <a:pt x="3822579" y="390735"/>
                  <a:pt x="3819213" y="389725"/>
                </a:cubicBezTo>
                <a:cubicBezTo>
                  <a:pt x="3817530" y="388716"/>
                  <a:pt x="3816268" y="388295"/>
                  <a:pt x="3815427" y="388463"/>
                </a:cubicBezTo>
                <a:cubicBezTo>
                  <a:pt x="3814586" y="388632"/>
                  <a:pt x="3814165" y="389389"/>
                  <a:pt x="3814165" y="390735"/>
                </a:cubicBezTo>
                <a:cubicBezTo>
                  <a:pt x="3809117" y="392754"/>
                  <a:pt x="3804405" y="392418"/>
                  <a:pt x="3800030" y="389725"/>
                </a:cubicBezTo>
                <a:cubicBezTo>
                  <a:pt x="3795991" y="389725"/>
                  <a:pt x="3791784" y="389725"/>
                  <a:pt x="3787409" y="389725"/>
                </a:cubicBezTo>
                <a:cubicBezTo>
                  <a:pt x="3777986" y="391072"/>
                  <a:pt x="3769572" y="391240"/>
                  <a:pt x="3762168" y="390230"/>
                </a:cubicBezTo>
                <a:cubicBezTo>
                  <a:pt x="3758466" y="388884"/>
                  <a:pt x="3755100" y="388716"/>
                  <a:pt x="3752071" y="389725"/>
                </a:cubicBezTo>
                <a:cubicBezTo>
                  <a:pt x="3749379" y="389725"/>
                  <a:pt x="3746518" y="389725"/>
                  <a:pt x="3743489" y="389725"/>
                </a:cubicBezTo>
                <a:cubicBezTo>
                  <a:pt x="3737768" y="389725"/>
                  <a:pt x="3732720" y="390567"/>
                  <a:pt x="3728345" y="392250"/>
                </a:cubicBezTo>
                <a:cubicBezTo>
                  <a:pt x="3726325" y="393259"/>
                  <a:pt x="3724811" y="393764"/>
                  <a:pt x="3723801" y="393764"/>
                </a:cubicBezTo>
                <a:cubicBezTo>
                  <a:pt x="3721445" y="393091"/>
                  <a:pt x="3718416" y="393259"/>
                  <a:pt x="3714714" y="394269"/>
                </a:cubicBezTo>
                <a:cubicBezTo>
                  <a:pt x="3710339" y="394269"/>
                  <a:pt x="3706469" y="395110"/>
                  <a:pt x="3703103" y="396793"/>
                </a:cubicBezTo>
                <a:cubicBezTo>
                  <a:pt x="3701084" y="395783"/>
                  <a:pt x="3699570" y="396625"/>
                  <a:pt x="3698560" y="399317"/>
                </a:cubicBezTo>
                <a:cubicBezTo>
                  <a:pt x="3697887" y="399317"/>
                  <a:pt x="3697045" y="399317"/>
                  <a:pt x="3696036" y="399317"/>
                </a:cubicBezTo>
                <a:lnTo>
                  <a:pt x="3685434" y="401336"/>
                </a:lnTo>
                <a:cubicBezTo>
                  <a:pt x="3684761" y="401000"/>
                  <a:pt x="3684257" y="401000"/>
                  <a:pt x="3683920" y="401336"/>
                </a:cubicBezTo>
                <a:cubicBezTo>
                  <a:pt x="3683584" y="401673"/>
                  <a:pt x="3683584" y="402178"/>
                  <a:pt x="3683920" y="402851"/>
                </a:cubicBezTo>
                <a:cubicBezTo>
                  <a:pt x="3682574" y="403524"/>
                  <a:pt x="3680555" y="403860"/>
                  <a:pt x="3677862" y="403860"/>
                </a:cubicBezTo>
                <a:cubicBezTo>
                  <a:pt x="3675843" y="403524"/>
                  <a:pt x="3672814" y="403860"/>
                  <a:pt x="3668775" y="404870"/>
                </a:cubicBezTo>
                <a:cubicBezTo>
                  <a:pt x="3666420" y="406553"/>
                  <a:pt x="3664737" y="406889"/>
                  <a:pt x="3663727" y="405880"/>
                </a:cubicBezTo>
                <a:cubicBezTo>
                  <a:pt x="3659352" y="406889"/>
                  <a:pt x="3654977" y="408572"/>
                  <a:pt x="3650602" y="410928"/>
                </a:cubicBezTo>
                <a:lnTo>
                  <a:pt x="3644039" y="410928"/>
                </a:lnTo>
                <a:cubicBezTo>
                  <a:pt x="3647068" y="409582"/>
                  <a:pt x="3651948" y="407563"/>
                  <a:pt x="3658679" y="404870"/>
                </a:cubicBezTo>
                <a:cubicBezTo>
                  <a:pt x="3660698" y="404197"/>
                  <a:pt x="3662718" y="403356"/>
                  <a:pt x="3664737" y="402346"/>
                </a:cubicBezTo>
                <a:cubicBezTo>
                  <a:pt x="3669112" y="400327"/>
                  <a:pt x="3673487" y="398812"/>
                  <a:pt x="3677862" y="397803"/>
                </a:cubicBezTo>
                <a:cubicBezTo>
                  <a:pt x="3684930" y="395447"/>
                  <a:pt x="3691493" y="392418"/>
                  <a:pt x="3697550" y="388716"/>
                </a:cubicBezTo>
                <a:cubicBezTo>
                  <a:pt x="3699570" y="387706"/>
                  <a:pt x="3701589" y="386023"/>
                  <a:pt x="3703608" y="383667"/>
                </a:cubicBezTo>
                <a:cubicBezTo>
                  <a:pt x="3704618" y="382658"/>
                  <a:pt x="3705291" y="382153"/>
                  <a:pt x="3705627" y="382153"/>
                </a:cubicBezTo>
                <a:cubicBezTo>
                  <a:pt x="3708320" y="381143"/>
                  <a:pt x="3709666" y="380134"/>
                  <a:pt x="3709666" y="379124"/>
                </a:cubicBezTo>
                <a:cubicBezTo>
                  <a:pt x="3704955" y="379124"/>
                  <a:pt x="3701421" y="377441"/>
                  <a:pt x="3699065" y="374076"/>
                </a:cubicBezTo>
                <a:cubicBezTo>
                  <a:pt x="3696709" y="375085"/>
                  <a:pt x="3694017" y="375085"/>
                  <a:pt x="3690988" y="374076"/>
                </a:cubicBezTo>
                <a:cubicBezTo>
                  <a:pt x="3679545" y="374076"/>
                  <a:pt x="3666083" y="375254"/>
                  <a:pt x="3650602" y="377610"/>
                </a:cubicBezTo>
                <a:cubicBezTo>
                  <a:pt x="3646563" y="378283"/>
                  <a:pt x="3640505" y="378956"/>
                  <a:pt x="3632428" y="379629"/>
                </a:cubicBezTo>
                <a:cubicBezTo>
                  <a:pt x="3615937" y="379629"/>
                  <a:pt x="3600119" y="381143"/>
                  <a:pt x="3584974" y="384172"/>
                </a:cubicBezTo>
                <a:cubicBezTo>
                  <a:pt x="3555021" y="388884"/>
                  <a:pt x="3523891" y="392081"/>
                  <a:pt x="3491582" y="393764"/>
                </a:cubicBezTo>
                <a:cubicBezTo>
                  <a:pt x="3479130" y="396120"/>
                  <a:pt x="3466677" y="398307"/>
                  <a:pt x="3454225" y="400327"/>
                </a:cubicBezTo>
                <a:cubicBezTo>
                  <a:pt x="3451532" y="400327"/>
                  <a:pt x="3448167" y="401000"/>
                  <a:pt x="3444128" y="402346"/>
                </a:cubicBezTo>
                <a:cubicBezTo>
                  <a:pt x="3442782" y="403356"/>
                  <a:pt x="3442277" y="404702"/>
                  <a:pt x="3442614" y="406385"/>
                </a:cubicBezTo>
                <a:cubicBezTo>
                  <a:pt x="3439248" y="407058"/>
                  <a:pt x="3434873" y="407394"/>
                  <a:pt x="3429488" y="407394"/>
                </a:cubicBezTo>
                <a:cubicBezTo>
                  <a:pt x="3425786" y="406385"/>
                  <a:pt x="3422084" y="404702"/>
                  <a:pt x="3418382" y="402346"/>
                </a:cubicBezTo>
                <a:cubicBezTo>
                  <a:pt x="3412997" y="399317"/>
                  <a:pt x="3409127" y="395278"/>
                  <a:pt x="3406771" y="390230"/>
                </a:cubicBezTo>
                <a:cubicBezTo>
                  <a:pt x="3405425" y="388884"/>
                  <a:pt x="3404584" y="387874"/>
                  <a:pt x="3404247" y="387201"/>
                </a:cubicBezTo>
                <a:cubicBezTo>
                  <a:pt x="3403237" y="386865"/>
                  <a:pt x="3402396" y="386696"/>
                  <a:pt x="3401723" y="386696"/>
                </a:cubicBezTo>
                <a:cubicBezTo>
                  <a:pt x="3401050" y="386023"/>
                  <a:pt x="3400881" y="385518"/>
                  <a:pt x="3401218" y="385182"/>
                </a:cubicBezTo>
                <a:cubicBezTo>
                  <a:pt x="3401554" y="384845"/>
                  <a:pt x="3402228" y="384509"/>
                  <a:pt x="3403237" y="384172"/>
                </a:cubicBezTo>
                <a:cubicBezTo>
                  <a:pt x="3401891" y="382153"/>
                  <a:pt x="3400377" y="379461"/>
                  <a:pt x="3398694" y="376095"/>
                </a:cubicBezTo>
                <a:cubicBezTo>
                  <a:pt x="3395665" y="374076"/>
                  <a:pt x="3394151" y="371047"/>
                  <a:pt x="3394151" y="367008"/>
                </a:cubicBezTo>
                <a:cubicBezTo>
                  <a:pt x="3393814" y="361960"/>
                  <a:pt x="3392299" y="356912"/>
                  <a:pt x="3389607" y="351863"/>
                </a:cubicBezTo>
                <a:cubicBezTo>
                  <a:pt x="3387588" y="348498"/>
                  <a:pt x="3387083" y="344964"/>
                  <a:pt x="3388093" y="341262"/>
                </a:cubicBezTo>
                <a:cubicBezTo>
                  <a:pt x="3392804" y="344291"/>
                  <a:pt x="3397179" y="346142"/>
                  <a:pt x="3401218" y="346815"/>
                </a:cubicBezTo>
                <a:cubicBezTo>
                  <a:pt x="3403237" y="346815"/>
                  <a:pt x="3405593" y="347488"/>
                  <a:pt x="3408286" y="348835"/>
                </a:cubicBezTo>
                <a:cubicBezTo>
                  <a:pt x="3417709" y="350517"/>
                  <a:pt x="3428815" y="351359"/>
                  <a:pt x="3441604" y="351359"/>
                </a:cubicBezTo>
                <a:cubicBezTo>
                  <a:pt x="3465836" y="347993"/>
                  <a:pt x="3484178" y="345469"/>
                  <a:pt x="3496630" y="343786"/>
                </a:cubicBezTo>
                <a:lnTo>
                  <a:pt x="3485019" y="322584"/>
                </a:lnTo>
                <a:cubicBezTo>
                  <a:pt x="3486029" y="319218"/>
                  <a:pt x="3487543" y="315348"/>
                  <a:pt x="3489562" y="310973"/>
                </a:cubicBezTo>
                <a:cubicBezTo>
                  <a:pt x="3490909" y="305588"/>
                  <a:pt x="3491582" y="301213"/>
                  <a:pt x="3491582" y="297847"/>
                </a:cubicBezTo>
                <a:cubicBezTo>
                  <a:pt x="3490236" y="295828"/>
                  <a:pt x="3489815" y="293809"/>
                  <a:pt x="3490320" y="291789"/>
                </a:cubicBezTo>
                <a:cubicBezTo>
                  <a:pt x="3490825" y="289770"/>
                  <a:pt x="3491245" y="288256"/>
                  <a:pt x="3491582" y="287246"/>
                </a:cubicBezTo>
                <a:cubicBezTo>
                  <a:pt x="3492255" y="284554"/>
                  <a:pt x="3492591" y="280683"/>
                  <a:pt x="3492591" y="275635"/>
                </a:cubicBezTo>
                <a:cubicBezTo>
                  <a:pt x="3491918" y="270587"/>
                  <a:pt x="3492087" y="264024"/>
                  <a:pt x="3493096" y="255947"/>
                </a:cubicBezTo>
                <a:cubicBezTo>
                  <a:pt x="3492087" y="252581"/>
                  <a:pt x="3492087" y="249047"/>
                  <a:pt x="3493096" y="245345"/>
                </a:cubicBezTo>
                <a:lnTo>
                  <a:pt x="3493096" y="218085"/>
                </a:lnTo>
                <a:cubicBezTo>
                  <a:pt x="3489058" y="222460"/>
                  <a:pt x="3485355" y="228686"/>
                  <a:pt x="3481990" y="236763"/>
                </a:cubicBezTo>
                <a:cubicBezTo>
                  <a:pt x="3480307" y="238446"/>
                  <a:pt x="3479971" y="240970"/>
                  <a:pt x="3480980" y="244336"/>
                </a:cubicBezTo>
                <a:cubicBezTo>
                  <a:pt x="3481990" y="246019"/>
                  <a:pt x="3481654" y="247870"/>
                  <a:pt x="3479971" y="249889"/>
                </a:cubicBezTo>
                <a:lnTo>
                  <a:pt x="3475932" y="259985"/>
                </a:lnTo>
                <a:cubicBezTo>
                  <a:pt x="3475596" y="260322"/>
                  <a:pt x="3475427" y="260658"/>
                  <a:pt x="3475427" y="260995"/>
                </a:cubicBezTo>
                <a:cubicBezTo>
                  <a:pt x="3475427" y="261332"/>
                  <a:pt x="3475764" y="261500"/>
                  <a:pt x="3476437" y="261500"/>
                </a:cubicBezTo>
                <a:cubicBezTo>
                  <a:pt x="3478120" y="259481"/>
                  <a:pt x="3479130" y="258555"/>
                  <a:pt x="3479466" y="258723"/>
                </a:cubicBezTo>
                <a:cubicBezTo>
                  <a:pt x="3479803" y="258892"/>
                  <a:pt x="3479803" y="259312"/>
                  <a:pt x="3479466" y="259985"/>
                </a:cubicBezTo>
                <a:cubicBezTo>
                  <a:pt x="3476773" y="268063"/>
                  <a:pt x="3474754" y="274289"/>
                  <a:pt x="3473408" y="278664"/>
                </a:cubicBezTo>
                <a:cubicBezTo>
                  <a:pt x="3473072" y="278664"/>
                  <a:pt x="3473072" y="278748"/>
                  <a:pt x="3473408" y="278916"/>
                </a:cubicBezTo>
                <a:cubicBezTo>
                  <a:pt x="3473744" y="279085"/>
                  <a:pt x="3474249" y="279337"/>
                  <a:pt x="3474923" y="279674"/>
                </a:cubicBezTo>
                <a:cubicBezTo>
                  <a:pt x="3474249" y="280347"/>
                  <a:pt x="3473913" y="281693"/>
                  <a:pt x="3473913" y="283712"/>
                </a:cubicBezTo>
                <a:lnTo>
                  <a:pt x="3471893" y="291789"/>
                </a:lnTo>
                <a:cubicBezTo>
                  <a:pt x="3470884" y="292799"/>
                  <a:pt x="3470716" y="294145"/>
                  <a:pt x="3471389" y="295828"/>
                </a:cubicBezTo>
                <a:lnTo>
                  <a:pt x="3465331" y="306934"/>
                </a:lnTo>
                <a:cubicBezTo>
                  <a:pt x="3463985" y="305588"/>
                  <a:pt x="3462470" y="304915"/>
                  <a:pt x="3460787" y="304915"/>
                </a:cubicBezTo>
                <a:cubicBezTo>
                  <a:pt x="3458095" y="301886"/>
                  <a:pt x="3455571" y="301718"/>
                  <a:pt x="3453215" y="304410"/>
                </a:cubicBezTo>
                <a:cubicBezTo>
                  <a:pt x="3452205" y="303400"/>
                  <a:pt x="3451027" y="302895"/>
                  <a:pt x="3449681" y="302895"/>
                </a:cubicBezTo>
                <a:cubicBezTo>
                  <a:pt x="3445306" y="298184"/>
                  <a:pt x="3442277" y="294313"/>
                  <a:pt x="3440594" y="291284"/>
                </a:cubicBezTo>
                <a:cubicBezTo>
                  <a:pt x="3438575" y="285563"/>
                  <a:pt x="3435210" y="281188"/>
                  <a:pt x="3430498" y="278159"/>
                </a:cubicBezTo>
                <a:cubicBezTo>
                  <a:pt x="3428815" y="276476"/>
                  <a:pt x="3426964" y="276476"/>
                  <a:pt x="3424945" y="278159"/>
                </a:cubicBezTo>
                <a:cubicBezTo>
                  <a:pt x="3424945" y="274120"/>
                  <a:pt x="3425786" y="270755"/>
                  <a:pt x="3427469" y="268063"/>
                </a:cubicBezTo>
                <a:cubicBezTo>
                  <a:pt x="3425450" y="263687"/>
                  <a:pt x="3425954" y="259985"/>
                  <a:pt x="3428984" y="256956"/>
                </a:cubicBezTo>
                <a:cubicBezTo>
                  <a:pt x="3429993" y="252581"/>
                  <a:pt x="3432012" y="248879"/>
                  <a:pt x="3435041" y="245850"/>
                </a:cubicBezTo>
                <a:cubicBezTo>
                  <a:pt x="3435715" y="243158"/>
                  <a:pt x="3436051" y="238446"/>
                  <a:pt x="3436051" y="231715"/>
                </a:cubicBezTo>
                <a:cubicBezTo>
                  <a:pt x="3434705" y="227677"/>
                  <a:pt x="3434032" y="224984"/>
                  <a:pt x="3434032" y="223638"/>
                </a:cubicBezTo>
                <a:cubicBezTo>
                  <a:pt x="3428647" y="221955"/>
                  <a:pt x="3422757" y="219599"/>
                  <a:pt x="3416363" y="216570"/>
                </a:cubicBezTo>
                <a:cubicBezTo>
                  <a:pt x="3419055" y="213878"/>
                  <a:pt x="3422589" y="213541"/>
                  <a:pt x="3426964" y="215561"/>
                </a:cubicBezTo>
                <a:cubicBezTo>
                  <a:pt x="3426964" y="214888"/>
                  <a:pt x="3427805" y="214551"/>
                  <a:pt x="3429488" y="214551"/>
                </a:cubicBezTo>
                <a:cubicBezTo>
                  <a:pt x="3429825" y="214215"/>
                  <a:pt x="3429825" y="213962"/>
                  <a:pt x="3429488" y="213794"/>
                </a:cubicBezTo>
                <a:cubicBezTo>
                  <a:pt x="3429152" y="213626"/>
                  <a:pt x="3428479" y="213373"/>
                  <a:pt x="3427469" y="213037"/>
                </a:cubicBezTo>
                <a:cubicBezTo>
                  <a:pt x="3424440" y="213037"/>
                  <a:pt x="3422926" y="212195"/>
                  <a:pt x="3422926" y="210512"/>
                </a:cubicBezTo>
                <a:cubicBezTo>
                  <a:pt x="3423599" y="210512"/>
                  <a:pt x="3424104" y="210344"/>
                  <a:pt x="3424440" y="210008"/>
                </a:cubicBezTo>
                <a:cubicBezTo>
                  <a:pt x="3424777" y="209671"/>
                  <a:pt x="3424608" y="209166"/>
                  <a:pt x="3423935" y="208493"/>
                </a:cubicBezTo>
                <a:cubicBezTo>
                  <a:pt x="3426964" y="205464"/>
                  <a:pt x="3431171" y="204455"/>
                  <a:pt x="3436556" y="205464"/>
                </a:cubicBezTo>
                <a:cubicBezTo>
                  <a:pt x="3438575" y="205464"/>
                  <a:pt x="3442361" y="206053"/>
                  <a:pt x="3447914" y="207231"/>
                </a:cubicBezTo>
                <a:cubicBezTo>
                  <a:pt x="3453468" y="208409"/>
                  <a:pt x="3458263" y="211017"/>
                  <a:pt x="3462302" y="215056"/>
                </a:cubicBezTo>
                <a:cubicBezTo>
                  <a:pt x="3463312" y="217748"/>
                  <a:pt x="3464321" y="219936"/>
                  <a:pt x="3465331" y="221619"/>
                </a:cubicBezTo>
                <a:cubicBezTo>
                  <a:pt x="3463985" y="224311"/>
                  <a:pt x="3463816" y="226499"/>
                  <a:pt x="3464826" y="228181"/>
                </a:cubicBezTo>
                <a:lnTo>
                  <a:pt x="3478528" y="211911"/>
                </a:lnTo>
                <a:lnTo>
                  <a:pt x="3479466" y="213037"/>
                </a:lnTo>
                <a:cubicBezTo>
                  <a:pt x="3480475" y="212027"/>
                  <a:pt x="3481064" y="211186"/>
                  <a:pt x="3481233" y="210512"/>
                </a:cubicBezTo>
                <a:cubicBezTo>
                  <a:pt x="3481401" y="209839"/>
                  <a:pt x="3481317" y="209503"/>
                  <a:pt x="3480980" y="209503"/>
                </a:cubicBezTo>
                <a:lnTo>
                  <a:pt x="3480475" y="210512"/>
                </a:lnTo>
                <a:lnTo>
                  <a:pt x="3479244" y="211060"/>
                </a:lnTo>
                <a:lnTo>
                  <a:pt x="3480980" y="208998"/>
                </a:lnTo>
                <a:cubicBezTo>
                  <a:pt x="3481990" y="206306"/>
                  <a:pt x="3483168" y="204959"/>
                  <a:pt x="3484514" y="204959"/>
                </a:cubicBezTo>
                <a:cubicBezTo>
                  <a:pt x="3485860" y="205633"/>
                  <a:pt x="3487038" y="204959"/>
                  <a:pt x="3488048" y="202940"/>
                </a:cubicBezTo>
                <a:cubicBezTo>
                  <a:pt x="3489731" y="200921"/>
                  <a:pt x="3491582" y="199070"/>
                  <a:pt x="3493601" y="197387"/>
                </a:cubicBezTo>
                <a:cubicBezTo>
                  <a:pt x="3494611" y="190993"/>
                  <a:pt x="3494611" y="184262"/>
                  <a:pt x="3493601" y="177194"/>
                </a:cubicBezTo>
                <a:cubicBezTo>
                  <a:pt x="3494274" y="165078"/>
                  <a:pt x="3494274" y="152626"/>
                  <a:pt x="3493601" y="139837"/>
                </a:cubicBezTo>
                <a:cubicBezTo>
                  <a:pt x="3493601" y="136135"/>
                  <a:pt x="3493517" y="132265"/>
                  <a:pt x="3493349" y="128226"/>
                </a:cubicBezTo>
                <a:cubicBezTo>
                  <a:pt x="3493180" y="124187"/>
                  <a:pt x="3491413" y="119307"/>
                  <a:pt x="3488048" y="113586"/>
                </a:cubicBezTo>
                <a:cubicBezTo>
                  <a:pt x="3485019" y="105172"/>
                  <a:pt x="3478961" y="100461"/>
                  <a:pt x="3469874" y="99451"/>
                </a:cubicBezTo>
                <a:cubicBezTo>
                  <a:pt x="3469538" y="98441"/>
                  <a:pt x="3469622" y="97852"/>
                  <a:pt x="3470127" y="97684"/>
                </a:cubicBezTo>
                <a:cubicBezTo>
                  <a:pt x="3470632" y="97516"/>
                  <a:pt x="3471557" y="97600"/>
                  <a:pt x="3472903" y="97937"/>
                </a:cubicBezTo>
                <a:cubicBezTo>
                  <a:pt x="3473576" y="96590"/>
                  <a:pt x="3473913" y="95581"/>
                  <a:pt x="3473913" y="94908"/>
                </a:cubicBezTo>
                <a:cubicBezTo>
                  <a:pt x="3473913" y="92888"/>
                  <a:pt x="3472230" y="91879"/>
                  <a:pt x="3468865" y="91879"/>
                </a:cubicBezTo>
                <a:cubicBezTo>
                  <a:pt x="3471221" y="89523"/>
                  <a:pt x="3473913" y="88850"/>
                  <a:pt x="3476942" y="89859"/>
                </a:cubicBezTo>
                <a:cubicBezTo>
                  <a:pt x="3480644" y="89523"/>
                  <a:pt x="3484178" y="89523"/>
                  <a:pt x="3487543" y="89859"/>
                </a:cubicBezTo>
                <a:cubicBezTo>
                  <a:pt x="3494274" y="91879"/>
                  <a:pt x="3501510" y="92552"/>
                  <a:pt x="3509251" y="91879"/>
                </a:cubicBezTo>
                <a:cubicBezTo>
                  <a:pt x="3512953" y="89523"/>
                  <a:pt x="3515813" y="90364"/>
                  <a:pt x="3517833" y="94403"/>
                </a:cubicBezTo>
                <a:cubicBezTo>
                  <a:pt x="3521535" y="98105"/>
                  <a:pt x="3524227" y="101639"/>
                  <a:pt x="3525910" y="105004"/>
                </a:cubicBezTo>
                <a:cubicBezTo>
                  <a:pt x="3527929" y="109043"/>
                  <a:pt x="3531126" y="111062"/>
                  <a:pt x="3535501" y="111062"/>
                </a:cubicBezTo>
                <a:cubicBezTo>
                  <a:pt x="3535165" y="109379"/>
                  <a:pt x="3536006" y="108538"/>
                  <a:pt x="3538026" y="108538"/>
                </a:cubicBezTo>
                <a:cubicBezTo>
                  <a:pt x="3538362" y="107528"/>
                  <a:pt x="3542233" y="98778"/>
                  <a:pt x="3549637" y="82287"/>
                </a:cubicBezTo>
                <a:cubicBezTo>
                  <a:pt x="3550646" y="80268"/>
                  <a:pt x="3552497" y="80099"/>
                  <a:pt x="3555190" y="81782"/>
                </a:cubicBezTo>
                <a:lnTo>
                  <a:pt x="3548627" y="102480"/>
                </a:lnTo>
                <a:cubicBezTo>
                  <a:pt x="3547954" y="103153"/>
                  <a:pt x="3547786" y="103658"/>
                  <a:pt x="3548122" y="103994"/>
                </a:cubicBezTo>
                <a:cubicBezTo>
                  <a:pt x="3548459" y="104331"/>
                  <a:pt x="3548795" y="104499"/>
                  <a:pt x="3549132" y="104499"/>
                </a:cubicBezTo>
                <a:lnTo>
                  <a:pt x="3545598" y="117625"/>
                </a:lnTo>
                <a:cubicBezTo>
                  <a:pt x="3543915" y="120654"/>
                  <a:pt x="3544588" y="122673"/>
                  <a:pt x="3547617" y="123683"/>
                </a:cubicBezTo>
                <a:lnTo>
                  <a:pt x="3549132" y="115605"/>
                </a:lnTo>
                <a:cubicBezTo>
                  <a:pt x="3549132" y="112913"/>
                  <a:pt x="3550310" y="110894"/>
                  <a:pt x="3552666" y="109548"/>
                </a:cubicBezTo>
                <a:cubicBezTo>
                  <a:pt x="3550983" y="112913"/>
                  <a:pt x="3550142" y="117288"/>
                  <a:pt x="3550142" y="122673"/>
                </a:cubicBezTo>
                <a:cubicBezTo>
                  <a:pt x="3549132" y="125365"/>
                  <a:pt x="3548795" y="128394"/>
                  <a:pt x="3549132" y="131760"/>
                </a:cubicBezTo>
                <a:cubicBezTo>
                  <a:pt x="3549132" y="139500"/>
                  <a:pt x="3548291" y="145390"/>
                  <a:pt x="3546608" y="149429"/>
                </a:cubicBezTo>
                <a:cubicBezTo>
                  <a:pt x="3546608" y="150775"/>
                  <a:pt x="3547617" y="151448"/>
                  <a:pt x="3549637" y="151448"/>
                </a:cubicBezTo>
                <a:cubicBezTo>
                  <a:pt x="3545935" y="154813"/>
                  <a:pt x="3542906" y="158011"/>
                  <a:pt x="3540550" y="161040"/>
                </a:cubicBezTo>
                <a:cubicBezTo>
                  <a:pt x="3541223" y="162386"/>
                  <a:pt x="3541980" y="162807"/>
                  <a:pt x="3542821" y="162302"/>
                </a:cubicBezTo>
                <a:cubicBezTo>
                  <a:pt x="3543663" y="161797"/>
                  <a:pt x="3544420" y="161040"/>
                  <a:pt x="3545093" y="160030"/>
                </a:cubicBezTo>
                <a:cubicBezTo>
                  <a:pt x="3545430" y="160030"/>
                  <a:pt x="3545682" y="160282"/>
                  <a:pt x="3545851" y="160787"/>
                </a:cubicBezTo>
                <a:cubicBezTo>
                  <a:pt x="3546019" y="161292"/>
                  <a:pt x="3545430" y="162049"/>
                  <a:pt x="3544084" y="163059"/>
                </a:cubicBezTo>
                <a:cubicBezTo>
                  <a:pt x="3541055" y="164069"/>
                  <a:pt x="3539540" y="166761"/>
                  <a:pt x="3539540" y="171136"/>
                </a:cubicBezTo>
                <a:cubicBezTo>
                  <a:pt x="3538530" y="176184"/>
                  <a:pt x="3538026" y="182411"/>
                  <a:pt x="3538026" y="189815"/>
                </a:cubicBezTo>
                <a:cubicBezTo>
                  <a:pt x="3538362" y="195536"/>
                  <a:pt x="3538530" y="201257"/>
                  <a:pt x="3538530" y="206979"/>
                </a:cubicBezTo>
                <a:cubicBezTo>
                  <a:pt x="3537521" y="210008"/>
                  <a:pt x="3537689" y="212868"/>
                  <a:pt x="3539035" y="215561"/>
                </a:cubicBezTo>
                <a:cubicBezTo>
                  <a:pt x="3538699" y="224984"/>
                  <a:pt x="3538530" y="239288"/>
                  <a:pt x="3538530" y="258471"/>
                </a:cubicBezTo>
                <a:cubicBezTo>
                  <a:pt x="3538530" y="261836"/>
                  <a:pt x="3538699" y="264192"/>
                  <a:pt x="3539035" y="265538"/>
                </a:cubicBezTo>
                <a:cubicBezTo>
                  <a:pt x="3538026" y="270587"/>
                  <a:pt x="3538194" y="274794"/>
                  <a:pt x="3539540" y="278159"/>
                </a:cubicBezTo>
                <a:lnTo>
                  <a:pt x="3552161" y="272101"/>
                </a:lnTo>
                <a:cubicBezTo>
                  <a:pt x="3553844" y="271091"/>
                  <a:pt x="3553844" y="269577"/>
                  <a:pt x="3552161" y="267558"/>
                </a:cubicBezTo>
                <a:cubicBezTo>
                  <a:pt x="3551151" y="266212"/>
                  <a:pt x="3549973" y="263856"/>
                  <a:pt x="3548627" y="260490"/>
                </a:cubicBezTo>
                <a:cubicBezTo>
                  <a:pt x="3550983" y="262846"/>
                  <a:pt x="3553170" y="265538"/>
                  <a:pt x="3555190" y="268567"/>
                </a:cubicBezTo>
                <a:cubicBezTo>
                  <a:pt x="3557882" y="267558"/>
                  <a:pt x="3559901" y="265707"/>
                  <a:pt x="3561248" y="263014"/>
                </a:cubicBezTo>
                <a:cubicBezTo>
                  <a:pt x="3559565" y="258303"/>
                  <a:pt x="3558050" y="255105"/>
                  <a:pt x="3556704" y="253423"/>
                </a:cubicBezTo>
                <a:lnTo>
                  <a:pt x="3553170" y="247365"/>
                </a:lnTo>
                <a:cubicBezTo>
                  <a:pt x="3554853" y="248711"/>
                  <a:pt x="3556452" y="249973"/>
                  <a:pt x="3557966" y="251151"/>
                </a:cubicBezTo>
                <a:cubicBezTo>
                  <a:pt x="3559481" y="252329"/>
                  <a:pt x="3560574" y="254096"/>
                  <a:pt x="3561248" y="256452"/>
                </a:cubicBezTo>
                <a:cubicBezTo>
                  <a:pt x="3562594" y="257125"/>
                  <a:pt x="3563772" y="257629"/>
                  <a:pt x="3564781" y="257966"/>
                </a:cubicBezTo>
                <a:cubicBezTo>
                  <a:pt x="3565455" y="256283"/>
                  <a:pt x="3565286" y="254601"/>
                  <a:pt x="3564276" y="252918"/>
                </a:cubicBezTo>
                <a:cubicBezTo>
                  <a:pt x="3566296" y="252918"/>
                  <a:pt x="3567810" y="254264"/>
                  <a:pt x="3568820" y="256956"/>
                </a:cubicBezTo>
                <a:cubicBezTo>
                  <a:pt x="3572858" y="252918"/>
                  <a:pt x="3575888" y="250225"/>
                  <a:pt x="3577907" y="248879"/>
                </a:cubicBezTo>
                <a:lnTo>
                  <a:pt x="3579926" y="217075"/>
                </a:lnTo>
                <a:cubicBezTo>
                  <a:pt x="3581945" y="207652"/>
                  <a:pt x="3582955" y="197892"/>
                  <a:pt x="3582955" y="187795"/>
                </a:cubicBezTo>
                <a:cubicBezTo>
                  <a:pt x="3583628" y="177026"/>
                  <a:pt x="3584133" y="169285"/>
                  <a:pt x="3584469" y="164573"/>
                </a:cubicBezTo>
                <a:cubicBezTo>
                  <a:pt x="3586825" y="131928"/>
                  <a:pt x="3591706" y="98946"/>
                  <a:pt x="3599110" y="65628"/>
                </a:cubicBezTo>
                <a:cubicBezTo>
                  <a:pt x="3594061" y="59570"/>
                  <a:pt x="3588003" y="53680"/>
                  <a:pt x="3580936" y="47959"/>
                </a:cubicBezTo>
                <a:cubicBezTo>
                  <a:pt x="3580599" y="47286"/>
                  <a:pt x="3580599" y="46444"/>
                  <a:pt x="3580936" y="45435"/>
                </a:cubicBezTo>
                <a:cubicBezTo>
                  <a:pt x="3578243" y="44089"/>
                  <a:pt x="3576729" y="43247"/>
                  <a:pt x="3576392" y="42911"/>
                </a:cubicBezTo>
                <a:cubicBezTo>
                  <a:pt x="3575383" y="41901"/>
                  <a:pt x="3575551" y="40723"/>
                  <a:pt x="3576897" y="39377"/>
                </a:cubicBezTo>
                <a:cubicBezTo>
                  <a:pt x="3574542" y="37021"/>
                  <a:pt x="3574373" y="34665"/>
                  <a:pt x="3576392" y="32309"/>
                </a:cubicBezTo>
                <a:lnTo>
                  <a:pt x="3584469" y="28271"/>
                </a:lnTo>
                <a:cubicBezTo>
                  <a:pt x="3591537" y="28271"/>
                  <a:pt x="3597090" y="27934"/>
                  <a:pt x="3601129" y="27261"/>
                </a:cubicBezTo>
                <a:close/>
                <a:moveTo>
                  <a:pt x="196265" y="24232"/>
                </a:moveTo>
                <a:cubicBezTo>
                  <a:pt x="204006" y="27261"/>
                  <a:pt x="210737" y="30290"/>
                  <a:pt x="216458" y="33319"/>
                </a:cubicBezTo>
                <a:cubicBezTo>
                  <a:pt x="217468" y="34665"/>
                  <a:pt x="219824" y="35675"/>
                  <a:pt x="223526" y="36348"/>
                </a:cubicBezTo>
                <a:cubicBezTo>
                  <a:pt x="226555" y="36348"/>
                  <a:pt x="228574" y="37021"/>
                  <a:pt x="229584" y="38367"/>
                </a:cubicBezTo>
                <a:cubicBezTo>
                  <a:pt x="231266" y="38031"/>
                  <a:pt x="233286" y="38031"/>
                  <a:pt x="235641" y="38367"/>
                </a:cubicBezTo>
                <a:cubicBezTo>
                  <a:pt x="236988" y="39040"/>
                  <a:pt x="239007" y="39713"/>
                  <a:pt x="241699" y="40386"/>
                </a:cubicBezTo>
                <a:cubicBezTo>
                  <a:pt x="242373" y="41733"/>
                  <a:pt x="243719" y="42742"/>
                  <a:pt x="245738" y="43415"/>
                </a:cubicBezTo>
                <a:cubicBezTo>
                  <a:pt x="247757" y="45098"/>
                  <a:pt x="248767" y="46613"/>
                  <a:pt x="248767" y="47959"/>
                </a:cubicBezTo>
                <a:cubicBezTo>
                  <a:pt x="251459" y="50315"/>
                  <a:pt x="254152" y="51156"/>
                  <a:pt x="256844" y="50483"/>
                </a:cubicBezTo>
                <a:cubicBezTo>
                  <a:pt x="262902" y="53175"/>
                  <a:pt x="266099" y="57719"/>
                  <a:pt x="266436" y="64113"/>
                </a:cubicBezTo>
                <a:cubicBezTo>
                  <a:pt x="266436" y="68152"/>
                  <a:pt x="267530" y="71349"/>
                  <a:pt x="269717" y="73705"/>
                </a:cubicBezTo>
                <a:cubicBezTo>
                  <a:pt x="271905" y="76061"/>
                  <a:pt x="273335" y="79426"/>
                  <a:pt x="274008" y="83801"/>
                </a:cubicBezTo>
                <a:cubicBezTo>
                  <a:pt x="274008" y="84474"/>
                  <a:pt x="274681" y="85484"/>
                  <a:pt x="276027" y="86830"/>
                </a:cubicBezTo>
                <a:cubicBezTo>
                  <a:pt x="277374" y="88177"/>
                  <a:pt x="278047" y="89523"/>
                  <a:pt x="278047" y="90869"/>
                </a:cubicBezTo>
                <a:cubicBezTo>
                  <a:pt x="278383" y="91206"/>
                  <a:pt x="278720" y="91626"/>
                  <a:pt x="279056" y="92131"/>
                </a:cubicBezTo>
                <a:cubicBezTo>
                  <a:pt x="279393" y="92636"/>
                  <a:pt x="278972" y="93057"/>
                  <a:pt x="277794" y="93393"/>
                </a:cubicBezTo>
                <a:cubicBezTo>
                  <a:pt x="276616" y="93730"/>
                  <a:pt x="276027" y="94403"/>
                  <a:pt x="276027" y="95412"/>
                </a:cubicBezTo>
                <a:cubicBezTo>
                  <a:pt x="280066" y="99114"/>
                  <a:pt x="278552" y="104668"/>
                  <a:pt x="271484" y="112072"/>
                </a:cubicBezTo>
                <a:cubicBezTo>
                  <a:pt x="270474" y="113081"/>
                  <a:pt x="269549" y="114343"/>
                  <a:pt x="268708" y="115858"/>
                </a:cubicBezTo>
                <a:cubicBezTo>
                  <a:pt x="267866" y="117372"/>
                  <a:pt x="266941" y="118466"/>
                  <a:pt x="265931" y="119139"/>
                </a:cubicBezTo>
                <a:cubicBezTo>
                  <a:pt x="266268" y="119812"/>
                  <a:pt x="266520" y="120233"/>
                  <a:pt x="266688" y="120401"/>
                </a:cubicBezTo>
                <a:cubicBezTo>
                  <a:pt x="266856" y="120569"/>
                  <a:pt x="267109" y="120317"/>
                  <a:pt x="267445" y="119644"/>
                </a:cubicBezTo>
                <a:cubicBezTo>
                  <a:pt x="269128" y="118634"/>
                  <a:pt x="270306" y="118130"/>
                  <a:pt x="270979" y="118130"/>
                </a:cubicBezTo>
                <a:cubicBezTo>
                  <a:pt x="271316" y="117120"/>
                  <a:pt x="271652" y="116447"/>
                  <a:pt x="271989" y="116110"/>
                </a:cubicBezTo>
                <a:cubicBezTo>
                  <a:pt x="272999" y="115437"/>
                  <a:pt x="274008" y="116278"/>
                  <a:pt x="275018" y="118634"/>
                </a:cubicBezTo>
                <a:cubicBezTo>
                  <a:pt x="271989" y="119307"/>
                  <a:pt x="269801" y="120822"/>
                  <a:pt x="268455" y="123178"/>
                </a:cubicBezTo>
                <a:lnTo>
                  <a:pt x="263912" y="128226"/>
                </a:lnTo>
                <a:cubicBezTo>
                  <a:pt x="262566" y="128899"/>
                  <a:pt x="261051" y="130918"/>
                  <a:pt x="259368" y="134284"/>
                </a:cubicBezTo>
                <a:cubicBezTo>
                  <a:pt x="258695" y="137986"/>
                  <a:pt x="257854" y="140174"/>
                  <a:pt x="256844" y="140847"/>
                </a:cubicBezTo>
                <a:cubicBezTo>
                  <a:pt x="256508" y="142193"/>
                  <a:pt x="257012" y="143034"/>
                  <a:pt x="258359" y="143371"/>
                </a:cubicBezTo>
                <a:cubicBezTo>
                  <a:pt x="258695" y="143707"/>
                  <a:pt x="259368" y="143371"/>
                  <a:pt x="260378" y="142361"/>
                </a:cubicBezTo>
                <a:cubicBezTo>
                  <a:pt x="260714" y="142361"/>
                  <a:pt x="262566" y="141688"/>
                  <a:pt x="265931" y="140342"/>
                </a:cubicBezTo>
                <a:cubicBezTo>
                  <a:pt x="268960" y="137649"/>
                  <a:pt x="271316" y="136640"/>
                  <a:pt x="272999" y="137313"/>
                </a:cubicBezTo>
                <a:cubicBezTo>
                  <a:pt x="274345" y="138659"/>
                  <a:pt x="276701" y="139332"/>
                  <a:pt x="280066" y="139332"/>
                </a:cubicBezTo>
                <a:cubicBezTo>
                  <a:pt x="282085" y="139332"/>
                  <a:pt x="283936" y="140174"/>
                  <a:pt x="285619" y="141856"/>
                </a:cubicBezTo>
                <a:cubicBezTo>
                  <a:pt x="288985" y="141520"/>
                  <a:pt x="291340" y="142866"/>
                  <a:pt x="292687" y="145895"/>
                </a:cubicBezTo>
                <a:cubicBezTo>
                  <a:pt x="293697" y="149597"/>
                  <a:pt x="297062" y="151953"/>
                  <a:pt x="302783" y="152962"/>
                </a:cubicBezTo>
                <a:cubicBezTo>
                  <a:pt x="307831" y="154309"/>
                  <a:pt x="310692" y="156328"/>
                  <a:pt x="311365" y="159020"/>
                </a:cubicBezTo>
                <a:cubicBezTo>
                  <a:pt x="311702" y="159693"/>
                  <a:pt x="312038" y="160198"/>
                  <a:pt x="312375" y="160535"/>
                </a:cubicBezTo>
                <a:cubicBezTo>
                  <a:pt x="311702" y="160535"/>
                  <a:pt x="310692" y="160871"/>
                  <a:pt x="309346" y="161544"/>
                </a:cubicBezTo>
                <a:lnTo>
                  <a:pt x="309346" y="162554"/>
                </a:lnTo>
                <a:lnTo>
                  <a:pt x="313384" y="166088"/>
                </a:lnTo>
                <a:cubicBezTo>
                  <a:pt x="315067" y="169117"/>
                  <a:pt x="316750" y="170295"/>
                  <a:pt x="318433" y="169622"/>
                </a:cubicBezTo>
                <a:cubicBezTo>
                  <a:pt x="323144" y="173997"/>
                  <a:pt x="328361" y="177699"/>
                  <a:pt x="334082" y="180728"/>
                </a:cubicBezTo>
                <a:lnTo>
                  <a:pt x="339131" y="183757"/>
                </a:lnTo>
                <a:cubicBezTo>
                  <a:pt x="339804" y="184766"/>
                  <a:pt x="340225" y="185524"/>
                  <a:pt x="340393" y="186028"/>
                </a:cubicBezTo>
                <a:cubicBezTo>
                  <a:pt x="340561" y="186533"/>
                  <a:pt x="340140" y="186954"/>
                  <a:pt x="339131" y="187291"/>
                </a:cubicBezTo>
                <a:cubicBezTo>
                  <a:pt x="336102" y="188973"/>
                  <a:pt x="333241" y="188973"/>
                  <a:pt x="330549" y="187291"/>
                </a:cubicBezTo>
                <a:cubicBezTo>
                  <a:pt x="330212" y="186617"/>
                  <a:pt x="329791" y="186281"/>
                  <a:pt x="329287" y="186281"/>
                </a:cubicBezTo>
                <a:cubicBezTo>
                  <a:pt x="328782" y="186281"/>
                  <a:pt x="328193" y="186617"/>
                  <a:pt x="327520" y="187291"/>
                </a:cubicBezTo>
                <a:cubicBezTo>
                  <a:pt x="327183" y="188973"/>
                  <a:pt x="327351" y="190151"/>
                  <a:pt x="328024" y="190824"/>
                </a:cubicBezTo>
                <a:cubicBezTo>
                  <a:pt x="329707" y="190824"/>
                  <a:pt x="331054" y="191329"/>
                  <a:pt x="332063" y="192339"/>
                </a:cubicBezTo>
                <a:lnTo>
                  <a:pt x="335092" y="195368"/>
                </a:lnTo>
                <a:cubicBezTo>
                  <a:pt x="337784" y="196377"/>
                  <a:pt x="339299" y="198060"/>
                  <a:pt x="339635" y="200416"/>
                </a:cubicBezTo>
                <a:cubicBezTo>
                  <a:pt x="339972" y="202772"/>
                  <a:pt x="340982" y="204455"/>
                  <a:pt x="342664" y="205464"/>
                </a:cubicBezTo>
                <a:cubicBezTo>
                  <a:pt x="341318" y="207147"/>
                  <a:pt x="339972" y="207315"/>
                  <a:pt x="338626" y="205969"/>
                </a:cubicBezTo>
                <a:cubicBezTo>
                  <a:pt x="336606" y="204959"/>
                  <a:pt x="334755" y="204791"/>
                  <a:pt x="333073" y="205464"/>
                </a:cubicBezTo>
                <a:cubicBezTo>
                  <a:pt x="331390" y="206810"/>
                  <a:pt x="331222" y="207988"/>
                  <a:pt x="332568" y="208998"/>
                </a:cubicBezTo>
                <a:cubicBezTo>
                  <a:pt x="332231" y="210344"/>
                  <a:pt x="331474" y="210933"/>
                  <a:pt x="330296" y="210765"/>
                </a:cubicBezTo>
                <a:cubicBezTo>
                  <a:pt x="329118" y="210597"/>
                  <a:pt x="328193" y="210512"/>
                  <a:pt x="327520" y="210512"/>
                </a:cubicBezTo>
                <a:cubicBezTo>
                  <a:pt x="327183" y="211859"/>
                  <a:pt x="325921" y="213037"/>
                  <a:pt x="323734" y="214046"/>
                </a:cubicBezTo>
                <a:cubicBezTo>
                  <a:pt x="321546" y="215056"/>
                  <a:pt x="320115" y="216402"/>
                  <a:pt x="319442" y="218085"/>
                </a:cubicBezTo>
                <a:cubicBezTo>
                  <a:pt x="317087" y="216066"/>
                  <a:pt x="314394" y="215561"/>
                  <a:pt x="311365" y="216570"/>
                </a:cubicBezTo>
                <a:cubicBezTo>
                  <a:pt x="310692" y="220272"/>
                  <a:pt x="307495" y="220777"/>
                  <a:pt x="301773" y="218085"/>
                </a:cubicBezTo>
                <a:cubicBezTo>
                  <a:pt x="301437" y="219095"/>
                  <a:pt x="300427" y="219095"/>
                  <a:pt x="298745" y="218085"/>
                </a:cubicBezTo>
                <a:cubicBezTo>
                  <a:pt x="297399" y="217748"/>
                  <a:pt x="296389" y="218085"/>
                  <a:pt x="295716" y="219095"/>
                </a:cubicBezTo>
                <a:cubicBezTo>
                  <a:pt x="292687" y="217748"/>
                  <a:pt x="288985" y="217075"/>
                  <a:pt x="284609" y="217075"/>
                </a:cubicBezTo>
                <a:cubicBezTo>
                  <a:pt x="266772" y="221450"/>
                  <a:pt x="251796" y="224816"/>
                  <a:pt x="239680" y="227172"/>
                </a:cubicBezTo>
                <a:lnTo>
                  <a:pt x="235641" y="237268"/>
                </a:lnTo>
                <a:cubicBezTo>
                  <a:pt x="235641" y="241643"/>
                  <a:pt x="234464" y="246692"/>
                  <a:pt x="232108" y="252413"/>
                </a:cubicBezTo>
                <a:cubicBezTo>
                  <a:pt x="230425" y="259817"/>
                  <a:pt x="229584" y="264865"/>
                  <a:pt x="229584" y="267558"/>
                </a:cubicBezTo>
                <a:cubicBezTo>
                  <a:pt x="228237" y="269240"/>
                  <a:pt x="227228" y="271765"/>
                  <a:pt x="226555" y="275130"/>
                </a:cubicBezTo>
                <a:cubicBezTo>
                  <a:pt x="226218" y="277486"/>
                  <a:pt x="225882" y="279674"/>
                  <a:pt x="225545" y="281693"/>
                </a:cubicBezTo>
                <a:lnTo>
                  <a:pt x="224031" y="293809"/>
                </a:lnTo>
                <a:cubicBezTo>
                  <a:pt x="225040" y="298857"/>
                  <a:pt x="224704" y="304073"/>
                  <a:pt x="223021" y="309458"/>
                </a:cubicBezTo>
                <a:cubicBezTo>
                  <a:pt x="222348" y="311478"/>
                  <a:pt x="221675" y="315348"/>
                  <a:pt x="221002" y="321069"/>
                </a:cubicBezTo>
                <a:lnTo>
                  <a:pt x="219487" y="332680"/>
                </a:lnTo>
                <a:cubicBezTo>
                  <a:pt x="219487" y="335036"/>
                  <a:pt x="218646" y="338233"/>
                  <a:pt x="216963" y="342272"/>
                </a:cubicBezTo>
                <a:cubicBezTo>
                  <a:pt x="215617" y="346984"/>
                  <a:pt x="215112" y="350517"/>
                  <a:pt x="215449" y="352873"/>
                </a:cubicBezTo>
                <a:cubicBezTo>
                  <a:pt x="215449" y="356239"/>
                  <a:pt x="214607" y="358763"/>
                  <a:pt x="212924" y="360446"/>
                </a:cubicBezTo>
                <a:lnTo>
                  <a:pt x="206362" y="366503"/>
                </a:lnTo>
                <a:lnTo>
                  <a:pt x="201313" y="370037"/>
                </a:lnTo>
                <a:cubicBezTo>
                  <a:pt x="197611" y="371047"/>
                  <a:pt x="195256" y="371383"/>
                  <a:pt x="194246" y="371047"/>
                </a:cubicBezTo>
                <a:cubicBezTo>
                  <a:pt x="192226" y="371383"/>
                  <a:pt x="191049" y="373571"/>
                  <a:pt x="190712" y="377610"/>
                </a:cubicBezTo>
                <a:cubicBezTo>
                  <a:pt x="190376" y="381648"/>
                  <a:pt x="189871" y="384004"/>
                  <a:pt x="189198" y="384677"/>
                </a:cubicBezTo>
                <a:lnTo>
                  <a:pt x="186673" y="390230"/>
                </a:lnTo>
                <a:cubicBezTo>
                  <a:pt x="185664" y="392586"/>
                  <a:pt x="184149" y="393259"/>
                  <a:pt x="182130" y="392250"/>
                </a:cubicBezTo>
                <a:cubicBezTo>
                  <a:pt x="181793" y="389894"/>
                  <a:pt x="180868" y="387958"/>
                  <a:pt x="179353" y="386444"/>
                </a:cubicBezTo>
                <a:cubicBezTo>
                  <a:pt x="177839" y="384930"/>
                  <a:pt x="175736" y="385182"/>
                  <a:pt x="173043" y="387201"/>
                </a:cubicBezTo>
                <a:cubicBezTo>
                  <a:pt x="173380" y="387538"/>
                  <a:pt x="173127" y="388547"/>
                  <a:pt x="172286" y="390230"/>
                </a:cubicBezTo>
                <a:cubicBezTo>
                  <a:pt x="171445" y="391913"/>
                  <a:pt x="171529" y="393091"/>
                  <a:pt x="172538" y="393764"/>
                </a:cubicBezTo>
                <a:cubicBezTo>
                  <a:pt x="172538" y="394774"/>
                  <a:pt x="172202" y="395531"/>
                  <a:pt x="171529" y="396036"/>
                </a:cubicBezTo>
                <a:cubicBezTo>
                  <a:pt x="170856" y="396541"/>
                  <a:pt x="170014" y="396793"/>
                  <a:pt x="169005" y="396793"/>
                </a:cubicBezTo>
                <a:cubicBezTo>
                  <a:pt x="168332" y="396120"/>
                  <a:pt x="168163" y="395447"/>
                  <a:pt x="168500" y="394774"/>
                </a:cubicBezTo>
                <a:cubicBezTo>
                  <a:pt x="168163" y="394437"/>
                  <a:pt x="168247" y="393848"/>
                  <a:pt x="168752" y="393007"/>
                </a:cubicBezTo>
                <a:cubicBezTo>
                  <a:pt x="169257" y="392165"/>
                  <a:pt x="169005" y="391240"/>
                  <a:pt x="167995" y="390230"/>
                </a:cubicBezTo>
                <a:cubicBezTo>
                  <a:pt x="168332" y="389221"/>
                  <a:pt x="168247" y="388632"/>
                  <a:pt x="167743" y="388463"/>
                </a:cubicBezTo>
                <a:cubicBezTo>
                  <a:pt x="167238" y="388295"/>
                  <a:pt x="165807" y="387370"/>
                  <a:pt x="163452" y="385687"/>
                </a:cubicBezTo>
                <a:cubicBezTo>
                  <a:pt x="162442" y="386696"/>
                  <a:pt x="161012" y="387117"/>
                  <a:pt x="159160" y="386949"/>
                </a:cubicBezTo>
                <a:cubicBezTo>
                  <a:pt x="157309" y="386781"/>
                  <a:pt x="155543" y="387201"/>
                  <a:pt x="153860" y="388211"/>
                </a:cubicBezTo>
                <a:lnTo>
                  <a:pt x="139220" y="381143"/>
                </a:lnTo>
                <a:cubicBezTo>
                  <a:pt x="138210" y="379461"/>
                  <a:pt x="136359" y="376936"/>
                  <a:pt x="133667" y="373571"/>
                </a:cubicBezTo>
                <a:cubicBezTo>
                  <a:pt x="131311" y="371215"/>
                  <a:pt x="129796" y="368018"/>
                  <a:pt x="129123" y="363979"/>
                </a:cubicBezTo>
                <a:cubicBezTo>
                  <a:pt x="125758" y="358595"/>
                  <a:pt x="124748" y="352873"/>
                  <a:pt x="126094" y="346815"/>
                </a:cubicBezTo>
                <a:cubicBezTo>
                  <a:pt x="125421" y="344796"/>
                  <a:pt x="125421" y="341851"/>
                  <a:pt x="126094" y="337981"/>
                </a:cubicBezTo>
                <a:cubicBezTo>
                  <a:pt x="126768" y="334111"/>
                  <a:pt x="126263" y="331671"/>
                  <a:pt x="124580" y="330661"/>
                </a:cubicBezTo>
                <a:cubicBezTo>
                  <a:pt x="124917" y="329651"/>
                  <a:pt x="124496" y="327884"/>
                  <a:pt x="123318" y="325360"/>
                </a:cubicBezTo>
                <a:cubicBezTo>
                  <a:pt x="122140" y="322836"/>
                  <a:pt x="122056" y="320733"/>
                  <a:pt x="123065" y="319050"/>
                </a:cubicBezTo>
                <a:cubicBezTo>
                  <a:pt x="124412" y="318040"/>
                  <a:pt x="124496" y="316946"/>
                  <a:pt x="123318" y="315769"/>
                </a:cubicBezTo>
                <a:cubicBezTo>
                  <a:pt x="122140" y="314591"/>
                  <a:pt x="121719" y="313665"/>
                  <a:pt x="122056" y="312992"/>
                </a:cubicBezTo>
                <a:cubicBezTo>
                  <a:pt x="121046" y="307944"/>
                  <a:pt x="119027" y="303400"/>
                  <a:pt x="115998" y="299362"/>
                </a:cubicBezTo>
                <a:cubicBezTo>
                  <a:pt x="118354" y="297006"/>
                  <a:pt x="118859" y="294650"/>
                  <a:pt x="117512" y="292294"/>
                </a:cubicBezTo>
                <a:lnTo>
                  <a:pt x="113979" y="285227"/>
                </a:lnTo>
                <a:cubicBezTo>
                  <a:pt x="111959" y="281525"/>
                  <a:pt x="111118" y="278159"/>
                  <a:pt x="111455" y="275130"/>
                </a:cubicBezTo>
                <a:cubicBezTo>
                  <a:pt x="113137" y="278159"/>
                  <a:pt x="114652" y="280683"/>
                  <a:pt x="115998" y="282702"/>
                </a:cubicBezTo>
                <a:cubicBezTo>
                  <a:pt x="116335" y="283039"/>
                  <a:pt x="116503" y="283376"/>
                  <a:pt x="116503" y="283712"/>
                </a:cubicBezTo>
                <a:cubicBezTo>
                  <a:pt x="117176" y="284049"/>
                  <a:pt x="117681" y="283544"/>
                  <a:pt x="118017" y="282198"/>
                </a:cubicBezTo>
                <a:cubicBezTo>
                  <a:pt x="118017" y="281861"/>
                  <a:pt x="118270" y="281525"/>
                  <a:pt x="118775" y="281188"/>
                </a:cubicBezTo>
                <a:cubicBezTo>
                  <a:pt x="119279" y="280851"/>
                  <a:pt x="119700" y="280851"/>
                  <a:pt x="120037" y="281188"/>
                </a:cubicBezTo>
                <a:cubicBezTo>
                  <a:pt x="123065" y="283207"/>
                  <a:pt x="125674" y="285984"/>
                  <a:pt x="127861" y="289518"/>
                </a:cubicBezTo>
                <a:cubicBezTo>
                  <a:pt x="130049" y="293051"/>
                  <a:pt x="133162" y="293640"/>
                  <a:pt x="137201" y="291284"/>
                </a:cubicBezTo>
                <a:cubicBezTo>
                  <a:pt x="137201" y="290948"/>
                  <a:pt x="138379" y="289265"/>
                  <a:pt x="140734" y="286236"/>
                </a:cubicBezTo>
                <a:cubicBezTo>
                  <a:pt x="143090" y="284890"/>
                  <a:pt x="144268" y="283376"/>
                  <a:pt x="144268" y="281693"/>
                </a:cubicBezTo>
                <a:lnTo>
                  <a:pt x="158403" y="236763"/>
                </a:lnTo>
                <a:cubicBezTo>
                  <a:pt x="158403" y="236427"/>
                  <a:pt x="158403" y="236090"/>
                  <a:pt x="158403" y="235754"/>
                </a:cubicBezTo>
                <a:cubicBezTo>
                  <a:pt x="157730" y="235417"/>
                  <a:pt x="156805" y="235501"/>
                  <a:pt x="155627" y="236006"/>
                </a:cubicBezTo>
                <a:cubicBezTo>
                  <a:pt x="154449" y="236511"/>
                  <a:pt x="153860" y="236595"/>
                  <a:pt x="153860" y="236259"/>
                </a:cubicBezTo>
                <a:cubicBezTo>
                  <a:pt x="150494" y="239288"/>
                  <a:pt x="146624" y="240970"/>
                  <a:pt x="142249" y="241307"/>
                </a:cubicBezTo>
                <a:cubicBezTo>
                  <a:pt x="139220" y="242990"/>
                  <a:pt x="136023" y="244672"/>
                  <a:pt x="132657" y="246355"/>
                </a:cubicBezTo>
                <a:cubicBezTo>
                  <a:pt x="129628" y="246019"/>
                  <a:pt x="126936" y="247028"/>
                  <a:pt x="124580" y="249384"/>
                </a:cubicBezTo>
                <a:cubicBezTo>
                  <a:pt x="120878" y="250057"/>
                  <a:pt x="116839" y="251403"/>
                  <a:pt x="112464" y="253423"/>
                </a:cubicBezTo>
                <a:cubicBezTo>
                  <a:pt x="102031" y="257125"/>
                  <a:pt x="93786" y="259985"/>
                  <a:pt x="87728" y="262005"/>
                </a:cubicBezTo>
                <a:cubicBezTo>
                  <a:pt x="75275" y="266380"/>
                  <a:pt x="67198" y="269577"/>
                  <a:pt x="63496" y="271596"/>
                </a:cubicBezTo>
                <a:cubicBezTo>
                  <a:pt x="62150" y="271596"/>
                  <a:pt x="60215" y="272438"/>
                  <a:pt x="57691" y="274120"/>
                </a:cubicBezTo>
                <a:cubicBezTo>
                  <a:pt x="55167" y="275803"/>
                  <a:pt x="53400" y="276140"/>
                  <a:pt x="52390" y="275130"/>
                </a:cubicBezTo>
                <a:cubicBezTo>
                  <a:pt x="48688" y="277822"/>
                  <a:pt x="44481" y="280010"/>
                  <a:pt x="39769" y="281693"/>
                </a:cubicBezTo>
                <a:cubicBezTo>
                  <a:pt x="37750" y="283712"/>
                  <a:pt x="36236" y="283880"/>
                  <a:pt x="35226" y="282198"/>
                </a:cubicBezTo>
                <a:lnTo>
                  <a:pt x="32702" y="278159"/>
                </a:lnTo>
                <a:cubicBezTo>
                  <a:pt x="31356" y="276140"/>
                  <a:pt x="29168" y="275130"/>
                  <a:pt x="26139" y="275130"/>
                </a:cubicBezTo>
                <a:cubicBezTo>
                  <a:pt x="25466" y="274457"/>
                  <a:pt x="25298" y="273784"/>
                  <a:pt x="25634" y="273111"/>
                </a:cubicBezTo>
                <a:cubicBezTo>
                  <a:pt x="27653" y="273784"/>
                  <a:pt x="29168" y="273616"/>
                  <a:pt x="30178" y="272606"/>
                </a:cubicBezTo>
                <a:cubicBezTo>
                  <a:pt x="30514" y="271260"/>
                  <a:pt x="30009" y="270082"/>
                  <a:pt x="28663" y="269072"/>
                </a:cubicBezTo>
                <a:cubicBezTo>
                  <a:pt x="27990" y="269409"/>
                  <a:pt x="26812" y="269072"/>
                  <a:pt x="25129" y="268063"/>
                </a:cubicBezTo>
                <a:cubicBezTo>
                  <a:pt x="24120" y="266380"/>
                  <a:pt x="23278" y="265538"/>
                  <a:pt x="22605" y="265538"/>
                </a:cubicBezTo>
                <a:cubicBezTo>
                  <a:pt x="22269" y="264529"/>
                  <a:pt x="21259" y="263519"/>
                  <a:pt x="19576" y="262509"/>
                </a:cubicBezTo>
                <a:lnTo>
                  <a:pt x="16043" y="259481"/>
                </a:lnTo>
                <a:cubicBezTo>
                  <a:pt x="17389" y="257125"/>
                  <a:pt x="16884" y="255274"/>
                  <a:pt x="14528" y="253927"/>
                </a:cubicBezTo>
                <a:cubicBezTo>
                  <a:pt x="13518" y="255274"/>
                  <a:pt x="12172" y="255610"/>
                  <a:pt x="10490" y="254937"/>
                </a:cubicBezTo>
                <a:cubicBezTo>
                  <a:pt x="9143" y="253591"/>
                  <a:pt x="8638" y="252076"/>
                  <a:pt x="8975" y="250394"/>
                </a:cubicBezTo>
                <a:cubicBezTo>
                  <a:pt x="9312" y="248038"/>
                  <a:pt x="8975" y="246860"/>
                  <a:pt x="7965" y="246860"/>
                </a:cubicBezTo>
                <a:lnTo>
                  <a:pt x="3927" y="245345"/>
                </a:lnTo>
                <a:cubicBezTo>
                  <a:pt x="2581" y="245345"/>
                  <a:pt x="1571" y="244504"/>
                  <a:pt x="898" y="242821"/>
                </a:cubicBezTo>
                <a:cubicBezTo>
                  <a:pt x="898" y="240465"/>
                  <a:pt x="1234" y="238278"/>
                  <a:pt x="1907" y="236259"/>
                </a:cubicBezTo>
                <a:cubicBezTo>
                  <a:pt x="-448" y="234912"/>
                  <a:pt x="-617" y="233061"/>
                  <a:pt x="1403" y="230706"/>
                </a:cubicBezTo>
                <a:cubicBezTo>
                  <a:pt x="-280" y="229359"/>
                  <a:pt x="-448" y="228181"/>
                  <a:pt x="898" y="227172"/>
                </a:cubicBezTo>
                <a:cubicBezTo>
                  <a:pt x="1571" y="226162"/>
                  <a:pt x="2581" y="225152"/>
                  <a:pt x="3927" y="224143"/>
                </a:cubicBezTo>
                <a:cubicBezTo>
                  <a:pt x="2244" y="222460"/>
                  <a:pt x="2244" y="220104"/>
                  <a:pt x="3927" y="217075"/>
                </a:cubicBezTo>
                <a:cubicBezTo>
                  <a:pt x="5273" y="217075"/>
                  <a:pt x="5778" y="214888"/>
                  <a:pt x="5441" y="210512"/>
                </a:cubicBezTo>
                <a:cubicBezTo>
                  <a:pt x="4432" y="205801"/>
                  <a:pt x="4095" y="203108"/>
                  <a:pt x="4432" y="202435"/>
                </a:cubicBezTo>
                <a:cubicBezTo>
                  <a:pt x="4095" y="201089"/>
                  <a:pt x="4095" y="200164"/>
                  <a:pt x="4432" y="199659"/>
                </a:cubicBezTo>
                <a:cubicBezTo>
                  <a:pt x="4768" y="199154"/>
                  <a:pt x="5441" y="199238"/>
                  <a:pt x="6451" y="199911"/>
                </a:cubicBezTo>
                <a:cubicBezTo>
                  <a:pt x="6788" y="200248"/>
                  <a:pt x="7292" y="200416"/>
                  <a:pt x="7965" y="200416"/>
                </a:cubicBezTo>
                <a:cubicBezTo>
                  <a:pt x="7629" y="199743"/>
                  <a:pt x="7797" y="198397"/>
                  <a:pt x="8470" y="196377"/>
                </a:cubicBezTo>
                <a:cubicBezTo>
                  <a:pt x="10153" y="200079"/>
                  <a:pt x="12677" y="203108"/>
                  <a:pt x="16043" y="205464"/>
                </a:cubicBezTo>
                <a:cubicBezTo>
                  <a:pt x="19745" y="204118"/>
                  <a:pt x="22605" y="202267"/>
                  <a:pt x="24625" y="199911"/>
                </a:cubicBezTo>
                <a:lnTo>
                  <a:pt x="37750" y="175680"/>
                </a:lnTo>
                <a:cubicBezTo>
                  <a:pt x="41116" y="169622"/>
                  <a:pt x="46500" y="160535"/>
                  <a:pt x="53905" y="148419"/>
                </a:cubicBezTo>
                <a:cubicBezTo>
                  <a:pt x="59962" y="139669"/>
                  <a:pt x="65011" y="131423"/>
                  <a:pt x="69049" y="123683"/>
                </a:cubicBezTo>
                <a:cubicBezTo>
                  <a:pt x="75780" y="113923"/>
                  <a:pt x="82511" y="104163"/>
                  <a:pt x="89242" y="94403"/>
                </a:cubicBezTo>
                <a:cubicBezTo>
                  <a:pt x="94964" y="86999"/>
                  <a:pt x="100685" y="78753"/>
                  <a:pt x="106406" y="69666"/>
                </a:cubicBezTo>
                <a:cubicBezTo>
                  <a:pt x="101695" y="63608"/>
                  <a:pt x="97824" y="59402"/>
                  <a:pt x="94795" y="57046"/>
                </a:cubicBezTo>
                <a:cubicBezTo>
                  <a:pt x="88064" y="50988"/>
                  <a:pt x="83184" y="46276"/>
                  <a:pt x="80155" y="42911"/>
                </a:cubicBezTo>
                <a:cubicBezTo>
                  <a:pt x="83857" y="42574"/>
                  <a:pt x="86886" y="41564"/>
                  <a:pt x="89242" y="39882"/>
                </a:cubicBezTo>
                <a:cubicBezTo>
                  <a:pt x="92608" y="41901"/>
                  <a:pt x="96141" y="42574"/>
                  <a:pt x="99844" y="41901"/>
                </a:cubicBezTo>
                <a:cubicBezTo>
                  <a:pt x="100853" y="43584"/>
                  <a:pt x="102957" y="44677"/>
                  <a:pt x="106154" y="45182"/>
                </a:cubicBezTo>
                <a:cubicBezTo>
                  <a:pt x="109351" y="45687"/>
                  <a:pt x="111455" y="46276"/>
                  <a:pt x="112464" y="46949"/>
                </a:cubicBezTo>
                <a:cubicBezTo>
                  <a:pt x="113474" y="48632"/>
                  <a:pt x="115830" y="48632"/>
                  <a:pt x="119532" y="46949"/>
                </a:cubicBezTo>
                <a:cubicBezTo>
                  <a:pt x="122561" y="45266"/>
                  <a:pt x="124412" y="45603"/>
                  <a:pt x="125085" y="47959"/>
                </a:cubicBezTo>
                <a:cubicBezTo>
                  <a:pt x="124412" y="49642"/>
                  <a:pt x="125253" y="50820"/>
                  <a:pt x="127609" y="51493"/>
                </a:cubicBezTo>
                <a:cubicBezTo>
                  <a:pt x="128955" y="52166"/>
                  <a:pt x="130133" y="53007"/>
                  <a:pt x="131143" y="54017"/>
                </a:cubicBezTo>
                <a:cubicBezTo>
                  <a:pt x="130133" y="55363"/>
                  <a:pt x="130890" y="56962"/>
                  <a:pt x="133414" y="58813"/>
                </a:cubicBezTo>
                <a:cubicBezTo>
                  <a:pt x="135939" y="60664"/>
                  <a:pt x="136864" y="62430"/>
                  <a:pt x="136191" y="64113"/>
                </a:cubicBezTo>
                <a:cubicBezTo>
                  <a:pt x="137537" y="64450"/>
                  <a:pt x="138210" y="65123"/>
                  <a:pt x="138210" y="66133"/>
                </a:cubicBezTo>
                <a:cubicBezTo>
                  <a:pt x="138210" y="66469"/>
                  <a:pt x="138547" y="66974"/>
                  <a:pt x="139220" y="67647"/>
                </a:cubicBezTo>
                <a:lnTo>
                  <a:pt x="150326" y="72695"/>
                </a:lnTo>
                <a:cubicBezTo>
                  <a:pt x="152682" y="73032"/>
                  <a:pt x="153860" y="74210"/>
                  <a:pt x="153860" y="76229"/>
                </a:cubicBezTo>
                <a:cubicBezTo>
                  <a:pt x="153860" y="78248"/>
                  <a:pt x="154196" y="79595"/>
                  <a:pt x="154869" y="80268"/>
                </a:cubicBezTo>
                <a:cubicBezTo>
                  <a:pt x="157225" y="85316"/>
                  <a:pt x="158067" y="90028"/>
                  <a:pt x="157394" y="94403"/>
                </a:cubicBezTo>
                <a:cubicBezTo>
                  <a:pt x="154028" y="95749"/>
                  <a:pt x="152345" y="98105"/>
                  <a:pt x="152345" y="101470"/>
                </a:cubicBezTo>
                <a:lnTo>
                  <a:pt x="149821" y="105004"/>
                </a:lnTo>
                <a:cubicBezTo>
                  <a:pt x="148812" y="105677"/>
                  <a:pt x="148812" y="106687"/>
                  <a:pt x="149821" y="108033"/>
                </a:cubicBezTo>
                <a:cubicBezTo>
                  <a:pt x="146119" y="110052"/>
                  <a:pt x="141071" y="114848"/>
                  <a:pt x="134676" y="122421"/>
                </a:cubicBezTo>
                <a:cubicBezTo>
                  <a:pt x="128282" y="129993"/>
                  <a:pt x="125085" y="133947"/>
                  <a:pt x="125085" y="134284"/>
                </a:cubicBezTo>
                <a:cubicBezTo>
                  <a:pt x="124748" y="136640"/>
                  <a:pt x="123402" y="139164"/>
                  <a:pt x="121046" y="141856"/>
                </a:cubicBezTo>
                <a:cubicBezTo>
                  <a:pt x="120037" y="140847"/>
                  <a:pt x="118859" y="140847"/>
                  <a:pt x="117512" y="141856"/>
                </a:cubicBezTo>
                <a:cubicBezTo>
                  <a:pt x="116839" y="143202"/>
                  <a:pt x="117008" y="144044"/>
                  <a:pt x="118017" y="144380"/>
                </a:cubicBezTo>
                <a:lnTo>
                  <a:pt x="107416" y="161544"/>
                </a:lnTo>
                <a:lnTo>
                  <a:pt x="104387" y="166593"/>
                </a:lnTo>
                <a:cubicBezTo>
                  <a:pt x="104050" y="167602"/>
                  <a:pt x="103630" y="168191"/>
                  <a:pt x="103125" y="168360"/>
                </a:cubicBezTo>
                <a:cubicBezTo>
                  <a:pt x="102620" y="168528"/>
                  <a:pt x="102031" y="168107"/>
                  <a:pt x="101358" y="167098"/>
                </a:cubicBezTo>
                <a:lnTo>
                  <a:pt x="93786" y="179718"/>
                </a:lnTo>
                <a:lnTo>
                  <a:pt x="89242" y="186281"/>
                </a:lnTo>
                <a:cubicBezTo>
                  <a:pt x="87559" y="190993"/>
                  <a:pt x="85372" y="195031"/>
                  <a:pt x="82679" y="198397"/>
                </a:cubicBezTo>
                <a:cubicBezTo>
                  <a:pt x="82343" y="198733"/>
                  <a:pt x="82511" y="199238"/>
                  <a:pt x="83184" y="199911"/>
                </a:cubicBezTo>
                <a:cubicBezTo>
                  <a:pt x="85204" y="199911"/>
                  <a:pt x="87223" y="199575"/>
                  <a:pt x="89242" y="198902"/>
                </a:cubicBezTo>
                <a:cubicBezTo>
                  <a:pt x="90925" y="199575"/>
                  <a:pt x="93028" y="199070"/>
                  <a:pt x="95553" y="197387"/>
                </a:cubicBezTo>
                <a:cubicBezTo>
                  <a:pt x="98077" y="195704"/>
                  <a:pt x="99844" y="194863"/>
                  <a:pt x="100853" y="194863"/>
                </a:cubicBezTo>
                <a:lnTo>
                  <a:pt x="113979" y="189815"/>
                </a:lnTo>
                <a:cubicBezTo>
                  <a:pt x="121719" y="187122"/>
                  <a:pt x="129460" y="183757"/>
                  <a:pt x="137201" y="179718"/>
                </a:cubicBezTo>
                <a:cubicBezTo>
                  <a:pt x="147297" y="176353"/>
                  <a:pt x="154869" y="173660"/>
                  <a:pt x="159918" y="171641"/>
                </a:cubicBezTo>
                <a:cubicBezTo>
                  <a:pt x="168668" y="169285"/>
                  <a:pt x="175904" y="167098"/>
                  <a:pt x="181625" y="165078"/>
                </a:cubicBezTo>
                <a:cubicBezTo>
                  <a:pt x="183645" y="160030"/>
                  <a:pt x="185327" y="154140"/>
                  <a:pt x="186673" y="147409"/>
                </a:cubicBezTo>
                <a:cubicBezTo>
                  <a:pt x="190039" y="136640"/>
                  <a:pt x="193068" y="125197"/>
                  <a:pt x="195760" y="113081"/>
                </a:cubicBezTo>
                <a:cubicBezTo>
                  <a:pt x="198116" y="98273"/>
                  <a:pt x="201482" y="82455"/>
                  <a:pt x="205857" y="65628"/>
                </a:cubicBezTo>
                <a:cubicBezTo>
                  <a:pt x="203838" y="59570"/>
                  <a:pt x="200135" y="52334"/>
                  <a:pt x="194751" y="43920"/>
                </a:cubicBezTo>
                <a:cubicBezTo>
                  <a:pt x="194414" y="42574"/>
                  <a:pt x="193404" y="41564"/>
                  <a:pt x="191722" y="40891"/>
                </a:cubicBezTo>
                <a:cubicBezTo>
                  <a:pt x="191385" y="40555"/>
                  <a:pt x="191049" y="40134"/>
                  <a:pt x="190712" y="39629"/>
                </a:cubicBezTo>
                <a:cubicBezTo>
                  <a:pt x="190376" y="39124"/>
                  <a:pt x="190712" y="38704"/>
                  <a:pt x="191722" y="38367"/>
                </a:cubicBezTo>
                <a:cubicBezTo>
                  <a:pt x="192058" y="38704"/>
                  <a:pt x="192395" y="38872"/>
                  <a:pt x="192731" y="38872"/>
                </a:cubicBezTo>
                <a:cubicBezTo>
                  <a:pt x="193068" y="38872"/>
                  <a:pt x="193404" y="38367"/>
                  <a:pt x="193741" y="37357"/>
                </a:cubicBezTo>
                <a:cubicBezTo>
                  <a:pt x="194078" y="36348"/>
                  <a:pt x="194835" y="36011"/>
                  <a:pt x="196013" y="36348"/>
                </a:cubicBezTo>
                <a:cubicBezTo>
                  <a:pt x="197191" y="36684"/>
                  <a:pt x="197780" y="36684"/>
                  <a:pt x="197780" y="36348"/>
                </a:cubicBezTo>
                <a:cubicBezTo>
                  <a:pt x="197780" y="33655"/>
                  <a:pt x="197106" y="31131"/>
                  <a:pt x="195760" y="28776"/>
                </a:cubicBezTo>
                <a:cubicBezTo>
                  <a:pt x="196097" y="28776"/>
                  <a:pt x="196349" y="28607"/>
                  <a:pt x="196518" y="28271"/>
                </a:cubicBezTo>
                <a:cubicBezTo>
                  <a:pt x="196686" y="27934"/>
                  <a:pt x="196602" y="27598"/>
                  <a:pt x="196265" y="27261"/>
                </a:cubicBezTo>
                <a:cubicBezTo>
                  <a:pt x="195256" y="25915"/>
                  <a:pt x="195256" y="24905"/>
                  <a:pt x="196265" y="24232"/>
                </a:cubicBezTo>
                <a:close/>
                <a:moveTo>
                  <a:pt x="507561" y="19184"/>
                </a:moveTo>
                <a:cubicBezTo>
                  <a:pt x="510254" y="19184"/>
                  <a:pt x="512273" y="19520"/>
                  <a:pt x="513619" y="20193"/>
                </a:cubicBezTo>
                <a:cubicBezTo>
                  <a:pt x="521696" y="23222"/>
                  <a:pt x="529605" y="26083"/>
                  <a:pt x="537346" y="28776"/>
                </a:cubicBezTo>
                <a:cubicBezTo>
                  <a:pt x="545087" y="33151"/>
                  <a:pt x="551817" y="38031"/>
                  <a:pt x="557539" y="43415"/>
                </a:cubicBezTo>
                <a:cubicBezTo>
                  <a:pt x="558549" y="46444"/>
                  <a:pt x="560568" y="49473"/>
                  <a:pt x="563597" y="52502"/>
                </a:cubicBezTo>
                <a:lnTo>
                  <a:pt x="570160" y="66133"/>
                </a:lnTo>
                <a:cubicBezTo>
                  <a:pt x="571169" y="69835"/>
                  <a:pt x="570833" y="74210"/>
                  <a:pt x="569150" y="79258"/>
                </a:cubicBezTo>
                <a:cubicBezTo>
                  <a:pt x="567131" y="81277"/>
                  <a:pt x="566626" y="84138"/>
                  <a:pt x="567635" y="87840"/>
                </a:cubicBezTo>
                <a:cubicBezTo>
                  <a:pt x="566626" y="91542"/>
                  <a:pt x="564607" y="94403"/>
                  <a:pt x="561577" y="96422"/>
                </a:cubicBezTo>
                <a:cubicBezTo>
                  <a:pt x="559895" y="101134"/>
                  <a:pt x="558549" y="104331"/>
                  <a:pt x="557539" y="106014"/>
                </a:cubicBezTo>
                <a:cubicBezTo>
                  <a:pt x="554847" y="109716"/>
                  <a:pt x="553501" y="113923"/>
                  <a:pt x="553501" y="118634"/>
                </a:cubicBezTo>
                <a:lnTo>
                  <a:pt x="579247" y="108033"/>
                </a:lnTo>
                <a:cubicBezTo>
                  <a:pt x="584295" y="102985"/>
                  <a:pt x="587997" y="99788"/>
                  <a:pt x="590352" y="98441"/>
                </a:cubicBezTo>
                <a:cubicBezTo>
                  <a:pt x="597757" y="91037"/>
                  <a:pt x="606339" y="88850"/>
                  <a:pt x="616099" y="91879"/>
                </a:cubicBezTo>
                <a:cubicBezTo>
                  <a:pt x="620474" y="92215"/>
                  <a:pt x="626027" y="93561"/>
                  <a:pt x="632758" y="95917"/>
                </a:cubicBezTo>
                <a:cubicBezTo>
                  <a:pt x="637806" y="95917"/>
                  <a:pt x="641340" y="98610"/>
                  <a:pt x="643359" y="103994"/>
                </a:cubicBezTo>
                <a:cubicBezTo>
                  <a:pt x="652446" y="111062"/>
                  <a:pt x="659682" y="119476"/>
                  <a:pt x="665067" y="129236"/>
                </a:cubicBezTo>
                <a:cubicBezTo>
                  <a:pt x="667086" y="131928"/>
                  <a:pt x="668096" y="134452"/>
                  <a:pt x="668096" y="136808"/>
                </a:cubicBezTo>
                <a:lnTo>
                  <a:pt x="670620" y="145390"/>
                </a:lnTo>
                <a:cubicBezTo>
                  <a:pt x="669610" y="148756"/>
                  <a:pt x="667086" y="150943"/>
                  <a:pt x="663047" y="151953"/>
                </a:cubicBezTo>
                <a:cubicBezTo>
                  <a:pt x="662374" y="151953"/>
                  <a:pt x="661870" y="152037"/>
                  <a:pt x="661533" y="152205"/>
                </a:cubicBezTo>
                <a:cubicBezTo>
                  <a:pt x="661196" y="152373"/>
                  <a:pt x="661365" y="153131"/>
                  <a:pt x="662038" y="154477"/>
                </a:cubicBezTo>
                <a:cubicBezTo>
                  <a:pt x="661365" y="157169"/>
                  <a:pt x="659345" y="158516"/>
                  <a:pt x="655980" y="158516"/>
                </a:cubicBezTo>
                <a:cubicBezTo>
                  <a:pt x="653287" y="156833"/>
                  <a:pt x="650427" y="156496"/>
                  <a:pt x="647398" y="157506"/>
                </a:cubicBezTo>
                <a:cubicBezTo>
                  <a:pt x="640667" y="155823"/>
                  <a:pt x="634441" y="154813"/>
                  <a:pt x="628719" y="154477"/>
                </a:cubicBezTo>
                <a:cubicBezTo>
                  <a:pt x="628046" y="153804"/>
                  <a:pt x="627037" y="153467"/>
                  <a:pt x="625690" y="153467"/>
                </a:cubicBezTo>
                <a:cubicBezTo>
                  <a:pt x="621315" y="154477"/>
                  <a:pt x="616435" y="155991"/>
                  <a:pt x="611050" y="158011"/>
                </a:cubicBezTo>
                <a:cubicBezTo>
                  <a:pt x="609368" y="158347"/>
                  <a:pt x="608442" y="158431"/>
                  <a:pt x="608274" y="158263"/>
                </a:cubicBezTo>
                <a:cubicBezTo>
                  <a:pt x="608105" y="158095"/>
                  <a:pt x="608190" y="157758"/>
                  <a:pt x="608526" y="157253"/>
                </a:cubicBezTo>
                <a:cubicBezTo>
                  <a:pt x="608863" y="156749"/>
                  <a:pt x="608863" y="156496"/>
                  <a:pt x="608526" y="156496"/>
                </a:cubicBezTo>
                <a:cubicBezTo>
                  <a:pt x="608190" y="156496"/>
                  <a:pt x="607517" y="156833"/>
                  <a:pt x="606507" y="157506"/>
                </a:cubicBezTo>
                <a:cubicBezTo>
                  <a:pt x="605834" y="156833"/>
                  <a:pt x="604235" y="156917"/>
                  <a:pt x="601711" y="157758"/>
                </a:cubicBezTo>
                <a:cubicBezTo>
                  <a:pt x="599187" y="158600"/>
                  <a:pt x="595233" y="160367"/>
                  <a:pt x="589848" y="163059"/>
                </a:cubicBezTo>
                <a:cubicBezTo>
                  <a:pt x="587828" y="164069"/>
                  <a:pt x="586482" y="164573"/>
                  <a:pt x="585809" y="164573"/>
                </a:cubicBezTo>
                <a:cubicBezTo>
                  <a:pt x="585136" y="164573"/>
                  <a:pt x="584631" y="164742"/>
                  <a:pt x="584295" y="165078"/>
                </a:cubicBezTo>
                <a:cubicBezTo>
                  <a:pt x="583622" y="166761"/>
                  <a:pt x="582444" y="167602"/>
                  <a:pt x="580761" y="167602"/>
                </a:cubicBezTo>
                <a:cubicBezTo>
                  <a:pt x="580088" y="167939"/>
                  <a:pt x="579247" y="168107"/>
                  <a:pt x="578237" y="168107"/>
                </a:cubicBezTo>
                <a:cubicBezTo>
                  <a:pt x="578237" y="168780"/>
                  <a:pt x="578068" y="169201"/>
                  <a:pt x="577732" y="169369"/>
                </a:cubicBezTo>
                <a:cubicBezTo>
                  <a:pt x="577395" y="169538"/>
                  <a:pt x="576891" y="169453"/>
                  <a:pt x="576217" y="169117"/>
                </a:cubicBezTo>
                <a:cubicBezTo>
                  <a:pt x="574871" y="170463"/>
                  <a:pt x="573357" y="171136"/>
                  <a:pt x="571674" y="171136"/>
                </a:cubicBezTo>
                <a:cubicBezTo>
                  <a:pt x="569655" y="171809"/>
                  <a:pt x="567299" y="172819"/>
                  <a:pt x="564607" y="174165"/>
                </a:cubicBezTo>
                <a:cubicBezTo>
                  <a:pt x="564270" y="174838"/>
                  <a:pt x="563345" y="175595"/>
                  <a:pt x="561830" y="176437"/>
                </a:cubicBezTo>
                <a:cubicBezTo>
                  <a:pt x="560315" y="177278"/>
                  <a:pt x="558885" y="178035"/>
                  <a:pt x="557539" y="178709"/>
                </a:cubicBezTo>
                <a:cubicBezTo>
                  <a:pt x="556193" y="178709"/>
                  <a:pt x="555015" y="179550"/>
                  <a:pt x="554005" y="181233"/>
                </a:cubicBezTo>
                <a:cubicBezTo>
                  <a:pt x="551649" y="181233"/>
                  <a:pt x="549630" y="182411"/>
                  <a:pt x="547947" y="184766"/>
                </a:cubicBezTo>
                <a:cubicBezTo>
                  <a:pt x="545255" y="185440"/>
                  <a:pt x="543572" y="185944"/>
                  <a:pt x="542899" y="186281"/>
                </a:cubicBezTo>
                <a:cubicBezTo>
                  <a:pt x="537514" y="189646"/>
                  <a:pt x="534822" y="193853"/>
                  <a:pt x="534822" y="198902"/>
                </a:cubicBezTo>
                <a:cubicBezTo>
                  <a:pt x="539534" y="200921"/>
                  <a:pt x="542394" y="203697"/>
                  <a:pt x="543404" y="207231"/>
                </a:cubicBezTo>
                <a:cubicBezTo>
                  <a:pt x="544413" y="210765"/>
                  <a:pt x="546601" y="214888"/>
                  <a:pt x="549967" y="219599"/>
                </a:cubicBezTo>
                <a:cubicBezTo>
                  <a:pt x="554342" y="226667"/>
                  <a:pt x="558885" y="232557"/>
                  <a:pt x="563597" y="237268"/>
                </a:cubicBezTo>
                <a:cubicBezTo>
                  <a:pt x="585473" y="261163"/>
                  <a:pt x="611387" y="281356"/>
                  <a:pt x="641340" y="297847"/>
                </a:cubicBezTo>
                <a:cubicBezTo>
                  <a:pt x="646388" y="299867"/>
                  <a:pt x="651605" y="303064"/>
                  <a:pt x="656989" y="307439"/>
                </a:cubicBezTo>
                <a:cubicBezTo>
                  <a:pt x="668769" y="313160"/>
                  <a:pt x="680885" y="317704"/>
                  <a:pt x="693337" y="321069"/>
                </a:cubicBezTo>
                <a:cubicBezTo>
                  <a:pt x="713867" y="326454"/>
                  <a:pt x="734732" y="332848"/>
                  <a:pt x="755935" y="340253"/>
                </a:cubicBezTo>
                <a:cubicBezTo>
                  <a:pt x="757618" y="340926"/>
                  <a:pt x="760479" y="341935"/>
                  <a:pt x="764517" y="343281"/>
                </a:cubicBezTo>
                <a:cubicBezTo>
                  <a:pt x="771921" y="345974"/>
                  <a:pt x="783028" y="350686"/>
                  <a:pt x="797836" y="357417"/>
                </a:cubicBezTo>
                <a:cubicBezTo>
                  <a:pt x="799182" y="358090"/>
                  <a:pt x="800360" y="358763"/>
                  <a:pt x="801369" y="359436"/>
                </a:cubicBezTo>
                <a:cubicBezTo>
                  <a:pt x="805071" y="361455"/>
                  <a:pt x="806081" y="362465"/>
                  <a:pt x="804398" y="362465"/>
                </a:cubicBezTo>
                <a:cubicBezTo>
                  <a:pt x="801033" y="362801"/>
                  <a:pt x="797668" y="362970"/>
                  <a:pt x="794302" y="362970"/>
                </a:cubicBezTo>
                <a:lnTo>
                  <a:pt x="778147" y="361455"/>
                </a:lnTo>
                <a:cubicBezTo>
                  <a:pt x="774109" y="360446"/>
                  <a:pt x="772090" y="361119"/>
                  <a:pt x="772090" y="363474"/>
                </a:cubicBezTo>
                <a:cubicBezTo>
                  <a:pt x="777811" y="365494"/>
                  <a:pt x="783869" y="368523"/>
                  <a:pt x="790263" y="372561"/>
                </a:cubicBezTo>
                <a:cubicBezTo>
                  <a:pt x="785552" y="373571"/>
                  <a:pt x="780840" y="373739"/>
                  <a:pt x="776128" y="373066"/>
                </a:cubicBezTo>
                <a:cubicBezTo>
                  <a:pt x="771080" y="371720"/>
                  <a:pt x="762161" y="371552"/>
                  <a:pt x="749373" y="372561"/>
                </a:cubicBezTo>
                <a:cubicBezTo>
                  <a:pt x="746007" y="372225"/>
                  <a:pt x="744324" y="372730"/>
                  <a:pt x="744324" y="374076"/>
                </a:cubicBezTo>
                <a:cubicBezTo>
                  <a:pt x="761488" y="376768"/>
                  <a:pt x="776465" y="379965"/>
                  <a:pt x="789254" y="383667"/>
                </a:cubicBezTo>
                <a:cubicBezTo>
                  <a:pt x="791273" y="383667"/>
                  <a:pt x="792787" y="384677"/>
                  <a:pt x="793797" y="386696"/>
                </a:cubicBezTo>
                <a:cubicBezTo>
                  <a:pt x="784710" y="384341"/>
                  <a:pt x="776633" y="383836"/>
                  <a:pt x="769565" y="385182"/>
                </a:cubicBezTo>
                <a:cubicBezTo>
                  <a:pt x="768556" y="385182"/>
                  <a:pt x="767967" y="385350"/>
                  <a:pt x="767799" y="385687"/>
                </a:cubicBezTo>
                <a:cubicBezTo>
                  <a:pt x="767630" y="386023"/>
                  <a:pt x="768051" y="386528"/>
                  <a:pt x="769061" y="387201"/>
                </a:cubicBezTo>
                <a:cubicBezTo>
                  <a:pt x="770743" y="387874"/>
                  <a:pt x="773604" y="388884"/>
                  <a:pt x="777643" y="390230"/>
                </a:cubicBezTo>
                <a:cubicBezTo>
                  <a:pt x="776970" y="390903"/>
                  <a:pt x="775623" y="391240"/>
                  <a:pt x="773604" y="391240"/>
                </a:cubicBezTo>
                <a:cubicBezTo>
                  <a:pt x="771248" y="389557"/>
                  <a:pt x="769565" y="389557"/>
                  <a:pt x="768556" y="391240"/>
                </a:cubicBezTo>
                <a:cubicBezTo>
                  <a:pt x="768556" y="391913"/>
                  <a:pt x="767546" y="392754"/>
                  <a:pt x="765527" y="393764"/>
                </a:cubicBezTo>
                <a:cubicBezTo>
                  <a:pt x="761488" y="395447"/>
                  <a:pt x="756776" y="396288"/>
                  <a:pt x="751392" y="396288"/>
                </a:cubicBezTo>
                <a:cubicBezTo>
                  <a:pt x="752401" y="396625"/>
                  <a:pt x="752906" y="397045"/>
                  <a:pt x="752906" y="397550"/>
                </a:cubicBezTo>
                <a:cubicBezTo>
                  <a:pt x="752906" y="398055"/>
                  <a:pt x="752401" y="398476"/>
                  <a:pt x="751392" y="398812"/>
                </a:cubicBezTo>
                <a:cubicBezTo>
                  <a:pt x="751055" y="399485"/>
                  <a:pt x="750046" y="399317"/>
                  <a:pt x="748363" y="398307"/>
                </a:cubicBezTo>
                <a:cubicBezTo>
                  <a:pt x="748363" y="399317"/>
                  <a:pt x="748194" y="400327"/>
                  <a:pt x="747858" y="401336"/>
                </a:cubicBezTo>
                <a:cubicBezTo>
                  <a:pt x="742810" y="401336"/>
                  <a:pt x="738771" y="402178"/>
                  <a:pt x="735742" y="403860"/>
                </a:cubicBezTo>
                <a:cubicBezTo>
                  <a:pt x="727328" y="405880"/>
                  <a:pt x="719924" y="409414"/>
                  <a:pt x="713530" y="414462"/>
                </a:cubicBezTo>
                <a:cubicBezTo>
                  <a:pt x="707809" y="415471"/>
                  <a:pt x="703097" y="417154"/>
                  <a:pt x="699395" y="419510"/>
                </a:cubicBezTo>
                <a:cubicBezTo>
                  <a:pt x="694346" y="421193"/>
                  <a:pt x="689298" y="422707"/>
                  <a:pt x="684250" y="424054"/>
                </a:cubicBezTo>
                <a:cubicBezTo>
                  <a:pt x="679202" y="426746"/>
                  <a:pt x="673480" y="426746"/>
                  <a:pt x="667086" y="424054"/>
                </a:cubicBezTo>
                <a:cubicBezTo>
                  <a:pt x="663720" y="425736"/>
                  <a:pt x="661196" y="426578"/>
                  <a:pt x="659514" y="426578"/>
                </a:cubicBezTo>
                <a:cubicBezTo>
                  <a:pt x="655475" y="424558"/>
                  <a:pt x="651437" y="423549"/>
                  <a:pt x="647398" y="423549"/>
                </a:cubicBezTo>
                <a:cubicBezTo>
                  <a:pt x="628888" y="417491"/>
                  <a:pt x="612228" y="406553"/>
                  <a:pt x="597420" y="390735"/>
                </a:cubicBezTo>
                <a:cubicBezTo>
                  <a:pt x="579919" y="372225"/>
                  <a:pt x="564270" y="351359"/>
                  <a:pt x="550471" y="328137"/>
                </a:cubicBezTo>
                <a:cubicBezTo>
                  <a:pt x="550135" y="327464"/>
                  <a:pt x="544918" y="318040"/>
                  <a:pt x="534822" y="299867"/>
                </a:cubicBezTo>
                <a:cubicBezTo>
                  <a:pt x="527418" y="286405"/>
                  <a:pt x="521696" y="274962"/>
                  <a:pt x="517658" y="265538"/>
                </a:cubicBezTo>
                <a:cubicBezTo>
                  <a:pt x="512610" y="277991"/>
                  <a:pt x="507730" y="293472"/>
                  <a:pt x="503018" y="311982"/>
                </a:cubicBezTo>
                <a:cubicBezTo>
                  <a:pt x="502008" y="314002"/>
                  <a:pt x="500830" y="317031"/>
                  <a:pt x="499484" y="321069"/>
                </a:cubicBezTo>
                <a:cubicBezTo>
                  <a:pt x="496455" y="325781"/>
                  <a:pt x="495109" y="331166"/>
                  <a:pt x="495446" y="337224"/>
                </a:cubicBezTo>
                <a:cubicBezTo>
                  <a:pt x="494436" y="344291"/>
                  <a:pt x="491407" y="350854"/>
                  <a:pt x="486359" y="356912"/>
                </a:cubicBezTo>
                <a:cubicBezTo>
                  <a:pt x="483666" y="356912"/>
                  <a:pt x="481815" y="358090"/>
                  <a:pt x="480806" y="360446"/>
                </a:cubicBezTo>
                <a:cubicBezTo>
                  <a:pt x="479796" y="364148"/>
                  <a:pt x="477776" y="366672"/>
                  <a:pt x="474748" y="368018"/>
                </a:cubicBezTo>
                <a:cubicBezTo>
                  <a:pt x="468353" y="369701"/>
                  <a:pt x="462295" y="372225"/>
                  <a:pt x="456574" y="375590"/>
                </a:cubicBezTo>
                <a:lnTo>
                  <a:pt x="454050" y="374581"/>
                </a:lnTo>
                <a:cubicBezTo>
                  <a:pt x="442607" y="379965"/>
                  <a:pt x="434025" y="384341"/>
                  <a:pt x="428304" y="387706"/>
                </a:cubicBezTo>
                <a:cubicBezTo>
                  <a:pt x="423929" y="387033"/>
                  <a:pt x="420227" y="388043"/>
                  <a:pt x="417198" y="390735"/>
                </a:cubicBezTo>
                <a:cubicBezTo>
                  <a:pt x="414842" y="391745"/>
                  <a:pt x="413496" y="393091"/>
                  <a:pt x="413159" y="394774"/>
                </a:cubicBezTo>
                <a:cubicBezTo>
                  <a:pt x="411813" y="395783"/>
                  <a:pt x="411056" y="396036"/>
                  <a:pt x="410887" y="395531"/>
                </a:cubicBezTo>
                <a:cubicBezTo>
                  <a:pt x="410719" y="395026"/>
                  <a:pt x="410803" y="394269"/>
                  <a:pt x="411140" y="393259"/>
                </a:cubicBezTo>
                <a:cubicBezTo>
                  <a:pt x="409794" y="392250"/>
                  <a:pt x="409625" y="391240"/>
                  <a:pt x="410635" y="390230"/>
                </a:cubicBezTo>
                <a:cubicBezTo>
                  <a:pt x="409625" y="386192"/>
                  <a:pt x="407101" y="385182"/>
                  <a:pt x="403062" y="387201"/>
                </a:cubicBezTo>
                <a:cubicBezTo>
                  <a:pt x="402726" y="386528"/>
                  <a:pt x="402558" y="386023"/>
                  <a:pt x="402558" y="385687"/>
                </a:cubicBezTo>
                <a:cubicBezTo>
                  <a:pt x="401885" y="385350"/>
                  <a:pt x="400875" y="386023"/>
                  <a:pt x="399529" y="387706"/>
                </a:cubicBezTo>
                <a:cubicBezTo>
                  <a:pt x="399192" y="387370"/>
                  <a:pt x="398772" y="387117"/>
                  <a:pt x="398267" y="386949"/>
                </a:cubicBezTo>
                <a:cubicBezTo>
                  <a:pt x="397762" y="386781"/>
                  <a:pt x="397341" y="387370"/>
                  <a:pt x="397005" y="388716"/>
                </a:cubicBezTo>
                <a:cubicBezTo>
                  <a:pt x="394985" y="389725"/>
                  <a:pt x="392966" y="390230"/>
                  <a:pt x="390947" y="390230"/>
                </a:cubicBezTo>
                <a:cubicBezTo>
                  <a:pt x="389601" y="390230"/>
                  <a:pt x="388423" y="389221"/>
                  <a:pt x="387413" y="387201"/>
                </a:cubicBezTo>
                <a:cubicBezTo>
                  <a:pt x="386403" y="384172"/>
                  <a:pt x="385562" y="382321"/>
                  <a:pt x="384889" y="381648"/>
                </a:cubicBezTo>
                <a:cubicBezTo>
                  <a:pt x="381187" y="376263"/>
                  <a:pt x="377989" y="371383"/>
                  <a:pt x="375297" y="367008"/>
                </a:cubicBezTo>
                <a:cubicBezTo>
                  <a:pt x="375297" y="364989"/>
                  <a:pt x="375634" y="363643"/>
                  <a:pt x="376307" y="362970"/>
                </a:cubicBezTo>
                <a:cubicBezTo>
                  <a:pt x="375297" y="360950"/>
                  <a:pt x="374119" y="357585"/>
                  <a:pt x="372773" y="352873"/>
                </a:cubicBezTo>
                <a:cubicBezTo>
                  <a:pt x="371427" y="346142"/>
                  <a:pt x="370586" y="342272"/>
                  <a:pt x="370249" y="341262"/>
                </a:cubicBezTo>
                <a:lnTo>
                  <a:pt x="373783" y="347320"/>
                </a:lnTo>
                <a:cubicBezTo>
                  <a:pt x="373783" y="347657"/>
                  <a:pt x="373951" y="347741"/>
                  <a:pt x="374288" y="347573"/>
                </a:cubicBezTo>
                <a:cubicBezTo>
                  <a:pt x="374624" y="347404"/>
                  <a:pt x="374792" y="346647"/>
                  <a:pt x="374792" y="345301"/>
                </a:cubicBezTo>
                <a:cubicBezTo>
                  <a:pt x="376138" y="346647"/>
                  <a:pt x="377148" y="346815"/>
                  <a:pt x="377821" y="345806"/>
                </a:cubicBezTo>
                <a:cubicBezTo>
                  <a:pt x="376475" y="343113"/>
                  <a:pt x="375802" y="341430"/>
                  <a:pt x="375802" y="340757"/>
                </a:cubicBezTo>
                <a:cubicBezTo>
                  <a:pt x="376475" y="340757"/>
                  <a:pt x="376980" y="340589"/>
                  <a:pt x="377316" y="340253"/>
                </a:cubicBezTo>
                <a:cubicBezTo>
                  <a:pt x="377653" y="339916"/>
                  <a:pt x="377485" y="339243"/>
                  <a:pt x="376812" y="338233"/>
                </a:cubicBezTo>
                <a:cubicBezTo>
                  <a:pt x="377821" y="335541"/>
                  <a:pt x="377485" y="333185"/>
                  <a:pt x="375802" y="331166"/>
                </a:cubicBezTo>
                <a:cubicBezTo>
                  <a:pt x="376812" y="329146"/>
                  <a:pt x="376896" y="327211"/>
                  <a:pt x="376054" y="325360"/>
                </a:cubicBezTo>
                <a:cubicBezTo>
                  <a:pt x="375213" y="323509"/>
                  <a:pt x="374792" y="321911"/>
                  <a:pt x="374792" y="320564"/>
                </a:cubicBezTo>
                <a:cubicBezTo>
                  <a:pt x="375802" y="319218"/>
                  <a:pt x="375802" y="317704"/>
                  <a:pt x="374792" y="316021"/>
                </a:cubicBezTo>
                <a:cubicBezTo>
                  <a:pt x="375465" y="312992"/>
                  <a:pt x="375465" y="310973"/>
                  <a:pt x="374792" y="309963"/>
                </a:cubicBezTo>
                <a:lnTo>
                  <a:pt x="372268" y="302391"/>
                </a:lnTo>
                <a:cubicBezTo>
                  <a:pt x="370922" y="298352"/>
                  <a:pt x="369576" y="294145"/>
                  <a:pt x="368230" y="289770"/>
                </a:cubicBezTo>
                <a:cubicBezTo>
                  <a:pt x="367893" y="288087"/>
                  <a:pt x="366547" y="284217"/>
                  <a:pt x="364191" y="278159"/>
                </a:cubicBezTo>
                <a:cubicBezTo>
                  <a:pt x="363518" y="276140"/>
                  <a:pt x="363686" y="274962"/>
                  <a:pt x="364696" y="274625"/>
                </a:cubicBezTo>
                <a:cubicBezTo>
                  <a:pt x="364696" y="276308"/>
                  <a:pt x="365705" y="278159"/>
                  <a:pt x="367725" y="280178"/>
                </a:cubicBezTo>
                <a:cubicBezTo>
                  <a:pt x="369071" y="284217"/>
                  <a:pt x="371427" y="289433"/>
                  <a:pt x="374792" y="295828"/>
                </a:cubicBezTo>
                <a:cubicBezTo>
                  <a:pt x="375802" y="296501"/>
                  <a:pt x="375802" y="296333"/>
                  <a:pt x="374792" y="295323"/>
                </a:cubicBezTo>
                <a:cubicBezTo>
                  <a:pt x="375129" y="294313"/>
                  <a:pt x="375550" y="293977"/>
                  <a:pt x="376054" y="294313"/>
                </a:cubicBezTo>
                <a:cubicBezTo>
                  <a:pt x="376559" y="294650"/>
                  <a:pt x="377148" y="295491"/>
                  <a:pt x="377821" y="296838"/>
                </a:cubicBezTo>
                <a:cubicBezTo>
                  <a:pt x="378158" y="296838"/>
                  <a:pt x="378663" y="297511"/>
                  <a:pt x="379336" y="298857"/>
                </a:cubicBezTo>
                <a:lnTo>
                  <a:pt x="384384" y="306429"/>
                </a:lnTo>
                <a:cubicBezTo>
                  <a:pt x="384384" y="305756"/>
                  <a:pt x="385057" y="305420"/>
                  <a:pt x="386403" y="305420"/>
                </a:cubicBezTo>
                <a:cubicBezTo>
                  <a:pt x="386740" y="305756"/>
                  <a:pt x="386992" y="305840"/>
                  <a:pt x="387160" y="305672"/>
                </a:cubicBezTo>
                <a:cubicBezTo>
                  <a:pt x="387329" y="305504"/>
                  <a:pt x="387413" y="304578"/>
                  <a:pt x="387413" y="302895"/>
                </a:cubicBezTo>
                <a:cubicBezTo>
                  <a:pt x="386740" y="300540"/>
                  <a:pt x="385225" y="298184"/>
                  <a:pt x="382870" y="295828"/>
                </a:cubicBezTo>
                <a:cubicBezTo>
                  <a:pt x="380850" y="292799"/>
                  <a:pt x="379840" y="289770"/>
                  <a:pt x="379840" y="286741"/>
                </a:cubicBezTo>
                <a:lnTo>
                  <a:pt x="388423" y="299867"/>
                </a:lnTo>
                <a:cubicBezTo>
                  <a:pt x="389096" y="297847"/>
                  <a:pt x="388927" y="295996"/>
                  <a:pt x="387918" y="294313"/>
                </a:cubicBezTo>
                <a:cubicBezTo>
                  <a:pt x="385898" y="292967"/>
                  <a:pt x="384889" y="290780"/>
                  <a:pt x="384889" y="287751"/>
                </a:cubicBezTo>
                <a:cubicBezTo>
                  <a:pt x="384889" y="286741"/>
                  <a:pt x="385730" y="287246"/>
                  <a:pt x="387413" y="289265"/>
                </a:cubicBezTo>
                <a:cubicBezTo>
                  <a:pt x="388086" y="288592"/>
                  <a:pt x="388759" y="288256"/>
                  <a:pt x="389432" y="288256"/>
                </a:cubicBezTo>
                <a:cubicBezTo>
                  <a:pt x="388086" y="286236"/>
                  <a:pt x="387413" y="284554"/>
                  <a:pt x="387413" y="283207"/>
                </a:cubicBezTo>
                <a:cubicBezTo>
                  <a:pt x="386067" y="281861"/>
                  <a:pt x="384721" y="279337"/>
                  <a:pt x="383374" y="275635"/>
                </a:cubicBezTo>
                <a:cubicBezTo>
                  <a:pt x="382364" y="275635"/>
                  <a:pt x="381776" y="275467"/>
                  <a:pt x="381608" y="275130"/>
                </a:cubicBezTo>
                <a:cubicBezTo>
                  <a:pt x="381439" y="274794"/>
                  <a:pt x="381692" y="274289"/>
                  <a:pt x="382364" y="273616"/>
                </a:cubicBezTo>
                <a:cubicBezTo>
                  <a:pt x="380682" y="271933"/>
                  <a:pt x="379840" y="269914"/>
                  <a:pt x="379840" y="267558"/>
                </a:cubicBezTo>
                <a:cubicBezTo>
                  <a:pt x="382533" y="268567"/>
                  <a:pt x="384384" y="270755"/>
                  <a:pt x="385394" y="274120"/>
                </a:cubicBezTo>
                <a:cubicBezTo>
                  <a:pt x="385394" y="276140"/>
                  <a:pt x="386571" y="277654"/>
                  <a:pt x="388927" y="278664"/>
                </a:cubicBezTo>
                <a:cubicBezTo>
                  <a:pt x="387918" y="280347"/>
                  <a:pt x="387918" y="281693"/>
                  <a:pt x="388927" y="282702"/>
                </a:cubicBezTo>
                <a:cubicBezTo>
                  <a:pt x="389601" y="281693"/>
                  <a:pt x="390442" y="281356"/>
                  <a:pt x="391451" y="281693"/>
                </a:cubicBezTo>
                <a:cubicBezTo>
                  <a:pt x="391788" y="282029"/>
                  <a:pt x="392461" y="283039"/>
                  <a:pt x="393471" y="284722"/>
                </a:cubicBezTo>
                <a:cubicBezTo>
                  <a:pt x="392125" y="283039"/>
                  <a:pt x="391956" y="280851"/>
                  <a:pt x="392966" y="278159"/>
                </a:cubicBezTo>
                <a:cubicBezTo>
                  <a:pt x="392293" y="275803"/>
                  <a:pt x="391283" y="273616"/>
                  <a:pt x="389937" y="271596"/>
                </a:cubicBezTo>
                <a:cubicBezTo>
                  <a:pt x="389601" y="270923"/>
                  <a:pt x="389516" y="270503"/>
                  <a:pt x="389685" y="270334"/>
                </a:cubicBezTo>
                <a:cubicBezTo>
                  <a:pt x="389853" y="270166"/>
                  <a:pt x="390021" y="269998"/>
                  <a:pt x="390189" y="269829"/>
                </a:cubicBezTo>
                <a:cubicBezTo>
                  <a:pt x="390358" y="269661"/>
                  <a:pt x="390947" y="270082"/>
                  <a:pt x="391956" y="271091"/>
                </a:cubicBezTo>
                <a:cubicBezTo>
                  <a:pt x="392629" y="271428"/>
                  <a:pt x="394480" y="273111"/>
                  <a:pt x="397510" y="276140"/>
                </a:cubicBezTo>
                <a:cubicBezTo>
                  <a:pt x="398519" y="276140"/>
                  <a:pt x="399529" y="276813"/>
                  <a:pt x="400538" y="278159"/>
                </a:cubicBezTo>
                <a:cubicBezTo>
                  <a:pt x="400202" y="279842"/>
                  <a:pt x="400623" y="281104"/>
                  <a:pt x="401800" y="281945"/>
                </a:cubicBezTo>
                <a:cubicBezTo>
                  <a:pt x="402978" y="282787"/>
                  <a:pt x="403567" y="283880"/>
                  <a:pt x="403567" y="285227"/>
                </a:cubicBezTo>
                <a:cubicBezTo>
                  <a:pt x="414000" y="299362"/>
                  <a:pt x="422582" y="310636"/>
                  <a:pt x="429313" y="319050"/>
                </a:cubicBezTo>
                <a:cubicBezTo>
                  <a:pt x="437054" y="314338"/>
                  <a:pt x="442944" y="307775"/>
                  <a:pt x="446982" y="299362"/>
                </a:cubicBezTo>
                <a:lnTo>
                  <a:pt x="464146" y="260995"/>
                </a:lnTo>
                <a:cubicBezTo>
                  <a:pt x="469531" y="249889"/>
                  <a:pt x="473233" y="239456"/>
                  <a:pt x="475252" y="229696"/>
                </a:cubicBezTo>
                <a:cubicBezTo>
                  <a:pt x="470541" y="230706"/>
                  <a:pt x="467007" y="233061"/>
                  <a:pt x="464651" y="236763"/>
                </a:cubicBezTo>
                <a:cubicBezTo>
                  <a:pt x="459603" y="238110"/>
                  <a:pt x="454555" y="239288"/>
                  <a:pt x="449507" y="240297"/>
                </a:cubicBezTo>
                <a:cubicBezTo>
                  <a:pt x="445468" y="240970"/>
                  <a:pt x="441934" y="240465"/>
                  <a:pt x="438905" y="238783"/>
                </a:cubicBezTo>
                <a:cubicBezTo>
                  <a:pt x="435540" y="237773"/>
                  <a:pt x="432006" y="236595"/>
                  <a:pt x="428304" y="235249"/>
                </a:cubicBezTo>
                <a:cubicBezTo>
                  <a:pt x="423929" y="231883"/>
                  <a:pt x="419553" y="230201"/>
                  <a:pt x="415178" y="230201"/>
                </a:cubicBezTo>
                <a:cubicBezTo>
                  <a:pt x="408111" y="227172"/>
                  <a:pt x="402894" y="223974"/>
                  <a:pt x="399529" y="220609"/>
                </a:cubicBezTo>
                <a:cubicBezTo>
                  <a:pt x="400538" y="219263"/>
                  <a:pt x="401548" y="217748"/>
                  <a:pt x="402558" y="216066"/>
                </a:cubicBezTo>
                <a:cubicBezTo>
                  <a:pt x="399865" y="213710"/>
                  <a:pt x="399024" y="211186"/>
                  <a:pt x="400034" y="208493"/>
                </a:cubicBezTo>
                <a:cubicBezTo>
                  <a:pt x="397005" y="205464"/>
                  <a:pt x="394985" y="201930"/>
                  <a:pt x="393976" y="197892"/>
                </a:cubicBezTo>
                <a:cubicBezTo>
                  <a:pt x="393976" y="193853"/>
                  <a:pt x="393639" y="190824"/>
                  <a:pt x="392966" y="188805"/>
                </a:cubicBezTo>
                <a:cubicBezTo>
                  <a:pt x="394312" y="186786"/>
                  <a:pt x="394144" y="184935"/>
                  <a:pt x="392461" y="183252"/>
                </a:cubicBezTo>
                <a:cubicBezTo>
                  <a:pt x="392125" y="182579"/>
                  <a:pt x="392293" y="182074"/>
                  <a:pt x="392966" y="181737"/>
                </a:cubicBezTo>
                <a:cubicBezTo>
                  <a:pt x="393639" y="181401"/>
                  <a:pt x="394817" y="181569"/>
                  <a:pt x="396500" y="182242"/>
                </a:cubicBezTo>
                <a:cubicBezTo>
                  <a:pt x="406596" y="185271"/>
                  <a:pt x="416693" y="185271"/>
                  <a:pt x="426789" y="182242"/>
                </a:cubicBezTo>
                <a:cubicBezTo>
                  <a:pt x="427799" y="179886"/>
                  <a:pt x="429313" y="179213"/>
                  <a:pt x="431333" y="180223"/>
                </a:cubicBezTo>
                <a:lnTo>
                  <a:pt x="446982" y="171641"/>
                </a:lnTo>
                <a:cubicBezTo>
                  <a:pt x="466166" y="162554"/>
                  <a:pt x="484339" y="153467"/>
                  <a:pt x="501503" y="144380"/>
                </a:cubicBezTo>
                <a:cubicBezTo>
                  <a:pt x="503859" y="137313"/>
                  <a:pt x="506215" y="127553"/>
                  <a:pt x="508571" y="115101"/>
                </a:cubicBezTo>
                <a:cubicBezTo>
                  <a:pt x="510590" y="101639"/>
                  <a:pt x="511937" y="91879"/>
                  <a:pt x="512610" y="85821"/>
                </a:cubicBezTo>
                <a:cubicBezTo>
                  <a:pt x="513283" y="79090"/>
                  <a:pt x="513619" y="69666"/>
                  <a:pt x="513619" y="57551"/>
                </a:cubicBezTo>
                <a:cubicBezTo>
                  <a:pt x="510254" y="50146"/>
                  <a:pt x="507898" y="43415"/>
                  <a:pt x="506552" y="37357"/>
                </a:cubicBezTo>
                <a:cubicBezTo>
                  <a:pt x="506215" y="36348"/>
                  <a:pt x="506215" y="35591"/>
                  <a:pt x="506552" y="35086"/>
                </a:cubicBezTo>
                <a:cubicBezTo>
                  <a:pt x="506888" y="34581"/>
                  <a:pt x="507730" y="34833"/>
                  <a:pt x="509076" y="35843"/>
                </a:cubicBezTo>
                <a:cubicBezTo>
                  <a:pt x="510086" y="33824"/>
                  <a:pt x="510086" y="31300"/>
                  <a:pt x="509076" y="28271"/>
                </a:cubicBezTo>
                <a:cubicBezTo>
                  <a:pt x="506720" y="25242"/>
                  <a:pt x="506215" y="22213"/>
                  <a:pt x="507561" y="19184"/>
                </a:cubicBezTo>
                <a:close/>
                <a:moveTo>
                  <a:pt x="2069995" y="17669"/>
                </a:moveTo>
                <a:cubicBezTo>
                  <a:pt x="2072687" y="17669"/>
                  <a:pt x="2075548" y="18174"/>
                  <a:pt x="2078577" y="19184"/>
                </a:cubicBezTo>
                <a:cubicBezTo>
                  <a:pt x="2080596" y="19184"/>
                  <a:pt x="2082110" y="18847"/>
                  <a:pt x="2083120" y="18174"/>
                </a:cubicBezTo>
                <a:cubicBezTo>
                  <a:pt x="2083457" y="18174"/>
                  <a:pt x="2083793" y="18258"/>
                  <a:pt x="2084130" y="18427"/>
                </a:cubicBezTo>
                <a:cubicBezTo>
                  <a:pt x="2084466" y="18595"/>
                  <a:pt x="2084130" y="19184"/>
                  <a:pt x="2083120" y="20193"/>
                </a:cubicBezTo>
                <a:cubicBezTo>
                  <a:pt x="2085139" y="21540"/>
                  <a:pt x="2088841" y="22886"/>
                  <a:pt x="2094226" y="24232"/>
                </a:cubicBezTo>
                <a:cubicBezTo>
                  <a:pt x="2096919" y="25242"/>
                  <a:pt x="2101630" y="26756"/>
                  <a:pt x="2108361" y="28776"/>
                </a:cubicBezTo>
                <a:cubicBezTo>
                  <a:pt x="2111054" y="30122"/>
                  <a:pt x="2114251" y="30795"/>
                  <a:pt x="2117953" y="30795"/>
                </a:cubicBezTo>
                <a:cubicBezTo>
                  <a:pt x="2123001" y="30795"/>
                  <a:pt x="2127545" y="31804"/>
                  <a:pt x="2131583" y="33824"/>
                </a:cubicBezTo>
                <a:cubicBezTo>
                  <a:pt x="2134276" y="36516"/>
                  <a:pt x="2137641" y="38367"/>
                  <a:pt x="2141680" y="39377"/>
                </a:cubicBezTo>
                <a:cubicBezTo>
                  <a:pt x="2145382" y="43079"/>
                  <a:pt x="2147738" y="48295"/>
                  <a:pt x="2148747" y="55026"/>
                </a:cubicBezTo>
                <a:cubicBezTo>
                  <a:pt x="2147065" y="55026"/>
                  <a:pt x="2146307" y="55868"/>
                  <a:pt x="2146476" y="57551"/>
                </a:cubicBezTo>
                <a:cubicBezTo>
                  <a:pt x="2146644" y="59233"/>
                  <a:pt x="2146728" y="60916"/>
                  <a:pt x="2146728" y="62599"/>
                </a:cubicBezTo>
                <a:cubicBezTo>
                  <a:pt x="2148411" y="65291"/>
                  <a:pt x="2148747" y="68993"/>
                  <a:pt x="2147738" y="73705"/>
                </a:cubicBezTo>
                <a:cubicBezTo>
                  <a:pt x="2146391" y="74715"/>
                  <a:pt x="2146223" y="75892"/>
                  <a:pt x="2147233" y="77239"/>
                </a:cubicBezTo>
                <a:cubicBezTo>
                  <a:pt x="2148242" y="76902"/>
                  <a:pt x="2152281" y="75051"/>
                  <a:pt x="2159349" y="71686"/>
                </a:cubicBezTo>
                <a:cubicBezTo>
                  <a:pt x="2161705" y="71349"/>
                  <a:pt x="2165070" y="70339"/>
                  <a:pt x="2169445" y="68657"/>
                </a:cubicBezTo>
                <a:cubicBezTo>
                  <a:pt x="2172137" y="68993"/>
                  <a:pt x="2175503" y="70508"/>
                  <a:pt x="2179542" y="73200"/>
                </a:cubicBezTo>
                <a:cubicBezTo>
                  <a:pt x="2184253" y="72190"/>
                  <a:pt x="2189133" y="73200"/>
                  <a:pt x="2194181" y="76229"/>
                </a:cubicBezTo>
                <a:cubicBezTo>
                  <a:pt x="2192162" y="77239"/>
                  <a:pt x="2191657" y="78585"/>
                  <a:pt x="2192667" y="80268"/>
                </a:cubicBezTo>
                <a:cubicBezTo>
                  <a:pt x="2193677" y="80604"/>
                  <a:pt x="2194350" y="81025"/>
                  <a:pt x="2194686" y="81530"/>
                </a:cubicBezTo>
                <a:cubicBezTo>
                  <a:pt x="2195023" y="82035"/>
                  <a:pt x="2194855" y="82623"/>
                  <a:pt x="2194181" y="83297"/>
                </a:cubicBezTo>
                <a:cubicBezTo>
                  <a:pt x="2199230" y="86326"/>
                  <a:pt x="2203437" y="90196"/>
                  <a:pt x="2206802" y="94908"/>
                </a:cubicBezTo>
                <a:cubicBezTo>
                  <a:pt x="2208485" y="98610"/>
                  <a:pt x="2207812" y="101975"/>
                  <a:pt x="2204783" y="105004"/>
                </a:cubicBezTo>
                <a:cubicBezTo>
                  <a:pt x="2202763" y="109379"/>
                  <a:pt x="2199566" y="112913"/>
                  <a:pt x="2195191" y="115605"/>
                </a:cubicBezTo>
                <a:cubicBezTo>
                  <a:pt x="2184758" y="116952"/>
                  <a:pt x="2175503" y="121495"/>
                  <a:pt x="2167426" y="129236"/>
                </a:cubicBezTo>
                <a:cubicBezTo>
                  <a:pt x="2169108" y="126207"/>
                  <a:pt x="2171128" y="123178"/>
                  <a:pt x="2173484" y="120149"/>
                </a:cubicBezTo>
                <a:lnTo>
                  <a:pt x="2168436" y="124692"/>
                </a:lnTo>
                <a:cubicBezTo>
                  <a:pt x="2166080" y="124356"/>
                  <a:pt x="2164902" y="125197"/>
                  <a:pt x="2164902" y="127216"/>
                </a:cubicBezTo>
                <a:cubicBezTo>
                  <a:pt x="2162209" y="126207"/>
                  <a:pt x="2159853" y="127216"/>
                  <a:pt x="2157834" y="130245"/>
                </a:cubicBezTo>
                <a:cubicBezTo>
                  <a:pt x="2150093" y="133274"/>
                  <a:pt x="2145718" y="137986"/>
                  <a:pt x="2144709" y="144380"/>
                </a:cubicBezTo>
                <a:cubicBezTo>
                  <a:pt x="2144709" y="147409"/>
                  <a:pt x="2144372" y="149597"/>
                  <a:pt x="2143699" y="150943"/>
                </a:cubicBezTo>
                <a:cubicBezTo>
                  <a:pt x="2144372" y="155655"/>
                  <a:pt x="2144709" y="162722"/>
                  <a:pt x="2144709" y="172146"/>
                </a:cubicBezTo>
                <a:cubicBezTo>
                  <a:pt x="2145045" y="173492"/>
                  <a:pt x="2145382" y="174165"/>
                  <a:pt x="2145718" y="174165"/>
                </a:cubicBezTo>
                <a:cubicBezTo>
                  <a:pt x="2146728" y="174502"/>
                  <a:pt x="2147906" y="173660"/>
                  <a:pt x="2149252" y="171641"/>
                </a:cubicBezTo>
                <a:cubicBezTo>
                  <a:pt x="2154300" y="168949"/>
                  <a:pt x="2157329" y="167098"/>
                  <a:pt x="2158339" y="166088"/>
                </a:cubicBezTo>
                <a:cubicBezTo>
                  <a:pt x="2163387" y="164405"/>
                  <a:pt x="2167594" y="162386"/>
                  <a:pt x="2170960" y="160030"/>
                </a:cubicBezTo>
                <a:cubicBezTo>
                  <a:pt x="2173989" y="156665"/>
                  <a:pt x="2177354" y="156160"/>
                  <a:pt x="2181056" y="158516"/>
                </a:cubicBezTo>
                <a:cubicBezTo>
                  <a:pt x="2185768" y="160871"/>
                  <a:pt x="2190480" y="164405"/>
                  <a:pt x="2195191" y="169117"/>
                </a:cubicBezTo>
                <a:cubicBezTo>
                  <a:pt x="2197884" y="170800"/>
                  <a:pt x="2201586" y="171641"/>
                  <a:pt x="2206297" y="171641"/>
                </a:cubicBezTo>
                <a:cubicBezTo>
                  <a:pt x="2211009" y="171641"/>
                  <a:pt x="2215216" y="173324"/>
                  <a:pt x="2218918" y="176689"/>
                </a:cubicBezTo>
                <a:lnTo>
                  <a:pt x="2214879" y="184766"/>
                </a:lnTo>
                <a:cubicBezTo>
                  <a:pt x="2219591" y="191497"/>
                  <a:pt x="2222957" y="196546"/>
                  <a:pt x="2224976" y="199911"/>
                </a:cubicBezTo>
                <a:cubicBezTo>
                  <a:pt x="2225985" y="202604"/>
                  <a:pt x="2225312" y="205296"/>
                  <a:pt x="2222957" y="207988"/>
                </a:cubicBezTo>
                <a:cubicBezTo>
                  <a:pt x="2220601" y="210008"/>
                  <a:pt x="2218581" y="213037"/>
                  <a:pt x="2216899" y="217075"/>
                </a:cubicBezTo>
                <a:cubicBezTo>
                  <a:pt x="2216899" y="218758"/>
                  <a:pt x="2216562" y="219936"/>
                  <a:pt x="2215889" y="220609"/>
                </a:cubicBezTo>
                <a:cubicBezTo>
                  <a:pt x="2215216" y="221282"/>
                  <a:pt x="2214038" y="221282"/>
                  <a:pt x="2212355" y="220609"/>
                </a:cubicBezTo>
                <a:cubicBezTo>
                  <a:pt x="2212019" y="219599"/>
                  <a:pt x="2211430" y="218842"/>
                  <a:pt x="2210588" y="218337"/>
                </a:cubicBezTo>
                <a:cubicBezTo>
                  <a:pt x="2209747" y="217832"/>
                  <a:pt x="2208821" y="218253"/>
                  <a:pt x="2207812" y="219599"/>
                </a:cubicBezTo>
                <a:cubicBezTo>
                  <a:pt x="2205793" y="222628"/>
                  <a:pt x="2203268" y="223133"/>
                  <a:pt x="2200239" y="221114"/>
                </a:cubicBezTo>
                <a:cubicBezTo>
                  <a:pt x="2198220" y="222797"/>
                  <a:pt x="2196201" y="222628"/>
                  <a:pt x="2194181" y="220609"/>
                </a:cubicBezTo>
                <a:lnTo>
                  <a:pt x="2185095" y="225657"/>
                </a:lnTo>
                <a:cubicBezTo>
                  <a:pt x="2177017" y="227003"/>
                  <a:pt x="2169613" y="230369"/>
                  <a:pt x="2162882" y="235754"/>
                </a:cubicBezTo>
                <a:cubicBezTo>
                  <a:pt x="2158171" y="238446"/>
                  <a:pt x="2154469" y="240465"/>
                  <a:pt x="2151776" y="241812"/>
                </a:cubicBezTo>
                <a:cubicBezTo>
                  <a:pt x="2150093" y="241812"/>
                  <a:pt x="2148915" y="242148"/>
                  <a:pt x="2148242" y="242821"/>
                </a:cubicBezTo>
                <a:cubicBezTo>
                  <a:pt x="2145887" y="242821"/>
                  <a:pt x="2144709" y="243999"/>
                  <a:pt x="2144709" y="246355"/>
                </a:cubicBezTo>
                <a:cubicBezTo>
                  <a:pt x="2143699" y="256115"/>
                  <a:pt x="2143867" y="267558"/>
                  <a:pt x="2145214" y="280683"/>
                </a:cubicBezTo>
                <a:lnTo>
                  <a:pt x="2143194" y="297847"/>
                </a:lnTo>
                <a:cubicBezTo>
                  <a:pt x="2144204" y="300876"/>
                  <a:pt x="2144036" y="304410"/>
                  <a:pt x="2142689" y="308449"/>
                </a:cubicBezTo>
                <a:cubicBezTo>
                  <a:pt x="2142689" y="317535"/>
                  <a:pt x="2143026" y="324435"/>
                  <a:pt x="2143699" y="329146"/>
                </a:cubicBezTo>
                <a:cubicBezTo>
                  <a:pt x="2151103" y="327127"/>
                  <a:pt x="2161873" y="324771"/>
                  <a:pt x="2176008" y="322079"/>
                </a:cubicBezTo>
                <a:cubicBezTo>
                  <a:pt x="2178700" y="322752"/>
                  <a:pt x="2181224" y="322247"/>
                  <a:pt x="2183580" y="320564"/>
                </a:cubicBezTo>
                <a:lnTo>
                  <a:pt x="2210336" y="311478"/>
                </a:lnTo>
                <a:cubicBezTo>
                  <a:pt x="2213701" y="307439"/>
                  <a:pt x="2217067" y="304410"/>
                  <a:pt x="2220432" y="302391"/>
                </a:cubicBezTo>
                <a:cubicBezTo>
                  <a:pt x="2225817" y="298016"/>
                  <a:pt x="2231539" y="294818"/>
                  <a:pt x="2237596" y="292799"/>
                </a:cubicBezTo>
                <a:cubicBezTo>
                  <a:pt x="2240625" y="293809"/>
                  <a:pt x="2244496" y="295996"/>
                  <a:pt x="2249207" y="299362"/>
                </a:cubicBezTo>
                <a:cubicBezTo>
                  <a:pt x="2255938" y="302391"/>
                  <a:pt x="2263174" y="306598"/>
                  <a:pt x="2270915" y="311982"/>
                </a:cubicBezTo>
                <a:cubicBezTo>
                  <a:pt x="2274280" y="312992"/>
                  <a:pt x="2277057" y="314338"/>
                  <a:pt x="2279245" y="316021"/>
                </a:cubicBezTo>
                <a:cubicBezTo>
                  <a:pt x="2281432" y="317704"/>
                  <a:pt x="2283704" y="319386"/>
                  <a:pt x="2286060" y="321069"/>
                </a:cubicBezTo>
                <a:cubicBezTo>
                  <a:pt x="2287742" y="320396"/>
                  <a:pt x="2289593" y="321069"/>
                  <a:pt x="2291613" y="323088"/>
                </a:cubicBezTo>
                <a:cubicBezTo>
                  <a:pt x="2291613" y="325444"/>
                  <a:pt x="2292286" y="327464"/>
                  <a:pt x="2293632" y="329146"/>
                </a:cubicBezTo>
                <a:cubicBezTo>
                  <a:pt x="2301373" y="335204"/>
                  <a:pt x="2308945" y="340084"/>
                  <a:pt x="2316349" y="343786"/>
                </a:cubicBezTo>
                <a:cubicBezTo>
                  <a:pt x="2321397" y="345806"/>
                  <a:pt x="2324931" y="349508"/>
                  <a:pt x="2326951" y="354892"/>
                </a:cubicBezTo>
                <a:cubicBezTo>
                  <a:pt x="2326614" y="356239"/>
                  <a:pt x="2326446" y="358090"/>
                  <a:pt x="2326446" y="360446"/>
                </a:cubicBezTo>
                <a:cubicBezTo>
                  <a:pt x="2327455" y="362465"/>
                  <a:pt x="2326277" y="364484"/>
                  <a:pt x="2322912" y="366503"/>
                </a:cubicBezTo>
                <a:cubicBezTo>
                  <a:pt x="2322912" y="369196"/>
                  <a:pt x="2321734" y="371720"/>
                  <a:pt x="2319378" y="374076"/>
                </a:cubicBezTo>
                <a:cubicBezTo>
                  <a:pt x="2319378" y="376095"/>
                  <a:pt x="2319042" y="379124"/>
                  <a:pt x="2318369" y="383163"/>
                </a:cubicBezTo>
                <a:cubicBezTo>
                  <a:pt x="2318032" y="384845"/>
                  <a:pt x="2317022" y="386192"/>
                  <a:pt x="2315339" y="387201"/>
                </a:cubicBezTo>
                <a:cubicBezTo>
                  <a:pt x="2315339" y="389221"/>
                  <a:pt x="2315171" y="391072"/>
                  <a:pt x="2314835" y="392754"/>
                </a:cubicBezTo>
                <a:cubicBezTo>
                  <a:pt x="2314835" y="393764"/>
                  <a:pt x="2314498" y="394437"/>
                  <a:pt x="2313825" y="394774"/>
                </a:cubicBezTo>
                <a:cubicBezTo>
                  <a:pt x="2313152" y="395110"/>
                  <a:pt x="2312142" y="394942"/>
                  <a:pt x="2310796" y="394269"/>
                </a:cubicBezTo>
                <a:cubicBezTo>
                  <a:pt x="2309786" y="396288"/>
                  <a:pt x="2309786" y="398981"/>
                  <a:pt x="2310796" y="402346"/>
                </a:cubicBezTo>
                <a:cubicBezTo>
                  <a:pt x="2308440" y="404702"/>
                  <a:pt x="2306253" y="404365"/>
                  <a:pt x="2304233" y="401336"/>
                </a:cubicBezTo>
                <a:cubicBezTo>
                  <a:pt x="2298848" y="402009"/>
                  <a:pt x="2291445" y="402683"/>
                  <a:pt x="2282021" y="403356"/>
                </a:cubicBezTo>
                <a:cubicBezTo>
                  <a:pt x="2278992" y="404365"/>
                  <a:pt x="2277309" y="404197"/>
                  <a:pt x="2276973" y="402851"/>
                </a:cubicBezTo>
                <a:cubicBezTo>
                  <a:pt x="2275290" y="400158"/>
                  <a:pt x="2273102" y="398644"/>
                  <a:pt x="2270410" y="398307"/>
                </a:cubicBezTo>
                <a:cubicBezTo>
                  <a:pt x="2263343" y="393932"/>
                  <a:pt x="2255602" y="392250"/>
                  <a:pt x="2247188" y="393259"/>
                </a:cubicBezTo>
                <a:cubicBezTo>
                  <a:pt x="2245505" y="392923"/>
                  <a:pt x="2244159" y="392250"/>
                  <a:pt x="2243150" y="391240"/>
                </a:cubicBezTo>
                <a:cubicBezTo>
                  <a:pt x="2239448" y="390567"/>
                  <a:pt x="2234904" y="390735"/>
                  <a:pt x="2229519" y="391745"/>
                </a:cubicBezTo>
                <a:cubicBezTo>
                  <a:pt x="2228173" y="391408"/>
                  <a:pt x="2226490" y="391913"/>
                  <a:pt x="2224471" y="393259"/>
                </a:cubicBezTo>
                <a:cubicBezTo>
                  <a:pt x="2220769" y="391913"/>
                  <a:pt x="2218077" y="391745"/>
                  <a:pt x="2216394" y="392754"/>
                </a:cubicBezTo>
                <a:cubicBezTo>
                  <a:pt x="2213365" y="393764"/>
                  <a:pt x="2210504" y="394269"/>
                  <a:pt x="2207812" y="394269"/>
                </a:cubicBezTo>
                <a:cubicBezTo>
                  <a:pt x="2206466" y="394269"/>
                  <a:pt x="2205456" y="394016"/>
                  <a:pt x="2204783" y="393512"/>
                </a:cubicBezTo>
                <a:cubicBezTo>
                  <a:pt x="2204110" y="393007"/>
                  <a:pt x="2203941" y="392250"/>
                  <a:pt x="2204278" y="391240"/>
                </a:cubicBezTo>
                <a:cubicBezTo>
                  <a:pt x="2210336" y="390567"/>
                  <a:pt x="2219086" y="388884"/>
                  <a:pt x="2230529" y="386192"/>
                </a:cubicBezTo>
                <a:cubicBezTo>
                  <a:pt x="2232548" y="386192"/>
                  <a:pt x="2233726" y="385182"/>
                  <a:pt x="2234063" y="383163"/>
                </a:cubicBezTo>
                <a:cubicBezTo>
                  <a:pt x="2227332" y="383499"/>
                  <a:pt x="2219591" y="384341"/>
                  <a:pt x="2210841" y="385687"/>
                </a:cubicBezTo>
                <a:cubicBezTo>
                  <a:pt x="2208821" y="386360"/>
                  <a:pt x="2207307" y="386696"/>
                  <a:pt x="2206297" y="386696"/>
                </a:cubicBezTo>
                <a:cubicBezTo>
                  <a:pt x="2204278" y="387370"/>
                  <a:pt x="2202090" y="388211"/>
                  <a:pt x="2199735" y="389221"/>
                </a:cubicBezTo>
                <a:cubicBezTo>
                  <a:pt x="2199398" y="389221"/>
                  <a:pt x="2199314" y="389052"/>
                  <a:pt x="2199482" y="388716"/>
                </a:cubicBezTo>
                <a:cubicBezTo>
                  <a:pt x="2199650" y="388379"/>
                  <a:pt x="2199735" y="388043"/>
                  <a:pt x="2199735" y="387706"/>
                </a:cubicBezTo>
                <a:cubicBezTo>
                  <a:pt x="2199398" y="386696"/>
                  <a:pt x="2198977" y="386192"/>
                  <a:pt x="2198472" y="386192"/>
                </a:cubicBezTo>
                <a:cubicBezTo>
                  <a:pt x="2197968" y="386192"/>
                  <a:pt x="2197379" y="386696"/>
                  <a:pt x="2196706" y="387706"/>
                </a:cubicBezTo>
                <a:cubicBezTo>
                  <a:pt x="2192667" y="388716"/>
                  <a:pt x="2188460" y="389557"/>
                  <a:pt x="2184085" y="390230"/>
                </a:cubicBezTo>
                <a:cubicBezTo>
                  <a:pt x="2183075" y="389894"/>
                  <a:pt x="2182318" y="389810"/>
                  <a:pt x="2181813" y="389978"/>
                </a:cubicBezTo>
                <a:cubicBezTo>
                  <a:pt x="2181308" y="390146"/>
                  <a:pt x="2181056" y="391072"/>
                  <a:pt x="2181056" y="392754"/>
                </a:cubicBezTo>
                <a:cubicBezTo>
                  <a:pt x="2180719" y="392418"/>
                  <a:pt x="2180299" y="392250"/>
                  <a:pt x="2179794" y="392250"/>
                </a:cubicBezTo>
                <a:cubicBezTo>
                  <a:pt x="2179289" y="392250"/>
                  <a:pt x="2179037" y="392418"/>
                  <a:pt x="2179037" y="392754"/>
                </a:cubicBezTo>
                <a:cubicBezTo>
                  <a:pt x="2178027" y="391072"/>
                  <a:pt x="2176344" y="391072"/>
                  <a:pt x="2173989" y="392754"/>
                </a:cubicBezTo>
                <a:cubicBezTo>
                  <a:pt x="2172979" y="393427"/>
                  <a:pt x="2172137" y="393596"/>
                  <a:pt x="2171464" y="393259"/>
                </a:cubicBezTo>
                <a:cubicBezTo>
                  <a:pt x="2170791" y="392923"/>
                  <a:pt x="2170455" y="392250"/>
                  <a:pt x="2170455" y="391240"/>
                </a:cubicBezTo>
                <a:cubicBezTo>
                  <a:pt x="2168772" y="392923"/>
                  <a:pt x="2166584" y="394437"/>
                  <a:pt x="2163892" y="395783"/>
                </a:cubicBezTo>
                <a:cubicBezTo>
                  <a:pt x="2162209" y="394774"/>
                  <a:pt x="2161705" y="393091"/>
                  <a:pt x="2162378" y="390735"/>
                </a:cubicBezTo>
                <a:cubicBezTo>
                  <a:pt x="2163387" y="389389"/>
                  <a:pt x="2164565" y="388379"/>
                  <a:pt x="2165911" y="387706"/>
                </a:cubicBezTo>
                <a:cubicBezTo>
                  <a:pt x="2166921" y="385687"/>
                  <a:pt x="2168772" y="384172"/>
                  <a:pt x="2171464" y="383163"/>
                </a:cubicBezTo>
                <a:cubicBezTo>
                  <a:pt x="2171801" y="382826"/>
                  <a:pt x="2172137" y="382490"/>
                  <a:pt x="2172474" y="382153"/>
                </a:cubicBezTo>
                <a:cubicBezTo>
                  <a:pt x="2172474" y="381143"/>
                  <a:pt x="2171633" y="380302"/>
                  <a:pt x="2169950" y="379629"/>
                </a:cubicBezTo>
                <a:cubicBezTo>
                  <a:pt x="2148411" y="380639"/>
                  <a:pt x="2126703" y="383163"/>
                  <a:pt x="2104827" y="387201"/>
                </a:cubicBezTo>
                <a:cubicBezTo>
                  <a:pt x="2103481" y="391240"/>
                  <a:pt x="2102808" y="394269"/>
                  <a:pt x="2102808" y="396288"/>
                </a:cubicBezTo>
                <a:cubicBezTo>
                  <a:pt x="2102472" y="396625"/>
                  <a:pt x="2102135" y="396709"/>
                  <a:pt x="2101799" y="396541"/>
                </a:cubicBezTo>
                <a:cubicBezTo>
                  <a:pt x="2101462" y="396372"/>
                  <a:pt x="2100789" y="395615"/>
                  <a:pt x="2099779" y="394269"/>
                </a:cubicBezTo>
                <a:cubicBezTo>
                  <a:pt x="2099443" y="394269"/>
                  <a:pt x="2099022" y="394101"/>
                  <a:pt x="2098517" y="393764"/>
                </a:cubicBezTo>
                <a:cubicBezTo>
                  <a:pt x="2098012" y="393427"/>
                  <a:pt x="2097592" y="393091"/>
                  <a:pt x="2097255" y="392754"/>
                </a:cubicBezTo>
                <a:cubicBezTo>
                  <a:pt x="2096919" y="392418"/>
                  <a:pt x="2097339" y="391913"/>
                  <a:pt x="2098517" y="391240"/>
                </a:cubicBezTo>
                <a:cubicBezTo>
                  <a:pt x="2099695" y="390567"/>
                  <a:pt x="2100284" y="389557"/>
                  <a:pt x="2100284" y="388211"/>
                </a:cubicBezTo>
                <a:cubicBezTo>
                  <a:pt x="2098265" y="389221"/>
                  <a:pt x="2096077" y="389221"/>
                  <a:pt x="2093721" y="388211"/>
                </a:cubicBezTo>
                <a:lnTo>
                  <a:pt x="2085644" y="390735"/>
                </a:lnTo>
                <a:lnTo>
                  <a:pt x="2031628" y="402851"/>
                </a:lnTo>
                <a:cubicBezTo>
                  <a:pt x="2028935" y="403860"/>
                  <a:pt x="2026075" y="404702"/>
                  <a:pt x="2023046" y="405375"/>
                </a:cubicBezTo>
                <a:cubicBezTo>
                  <a:pt x="2021026" y="406048"/>
                  <a:pt x="2018671" y="406721"/>
                  <a:pt x="2015978" y="407394"/>
                </a:cubicBezTo>
                <a:cubicBezTo>
                  <a:pt x="2014969" y="407394"/>
                  <a:pt x="2013118" y="408067"/>
                  <a:pt x="2010425" y="409414"/>
                </a:cubicBezTo>
                <a:cubicBezTo>
                  <a:pt x="2004031" y="408740"/>
                  <a:pt x="1998141" y="406721"/>
                  <a:pt x="1992756" y="403356"/>
                </a:cubicBezTo>
                <a:cubicBezTo>
                  <a:pt x="1988045" y="399990"/>
                  <a:pt x="1982323" y="397466"/>
                  <a:pt x="1975592" y="395783"/>
                </a:cubicBezTo>
                <a:cubicBezTo>
                  <a:pt x="1971217" y="389052"/>
                  <a:pt x="1968020" y="382321"/>
                  <a:pt x="1966001" y="375590"/>
                </a:cubicBezTo>
                <a:cubicBezTo>
                  <a:pt x="1964991" y="371888"/>
                  <a:pt x="1963140" y="369196"/>
                  <a:pt x="1960448" y="367513"/>
                </a:cubicBezTo>
                <a:cubicBezTo>
                  <a:pt x="1956746" y="373908"/>
                  <a:pt x="1954895" y="381648"/>
                  <a:pt x="1954895" y="390735"/>
                </a:cubicBezTo>
                <a:cubicBezTo>
                  <a:pt x="1957250" y="393091"/>
                  <a:pt x="1958428" y="395783"/>
                  <a:pt x="1958428" y="398812"/>
                </a:cubicBezTo>
                <a:cubicBezTo>
                  <a:pt x="1960111" y="401505"/>
                  <a:pt x="1959943" y="404365"/>
                  <a:pt x="1957923" y="407394"/>
                </a:cubicBezTo>
                <a:cubicBezTo>
                  <a:pt x="1953548" y="408404"/>
                  <a:pt x="1949005" y="410591"/>
                  <a:pt x="1944293" y="413957"/>
                </a:cubicBezTo>
                <a:cubicBezTo>
                  <a:pt x="1940928" y="413957"/>
                  <a:pt x="1938235" y="412611"/>
                  <a:pt x="1936216" y="409918"/>
                </a:cubicBezTo>
                <a:cubicBezTo>
                  <a:pt x="1931504" y="407563"/>
                  <a:pt x="1928139" y="405712"/>
                  <a:pt x="1926120" y="404365"/>
                </a:cubicBezTo>
                <a:cubicBezTo>
                  <a:pt x="1919725" y="403356"/>
                  <a:pt x="1916528" y="399990"/>
                  <a:pt x="1916528" y="394269"/>
                </a:cubicBezTo>
                <a:cubicBezTo>
                  <a:pt x="1915182" y="387538"/>
                  <a:pt x="1914172" y="382826"/>
                  <a:pt x="1913499" y="380134"/>
                </a:cubicBezTo>
                <a:cubicBezTo>
                  <a:pt x="1910470" y="377441"/>
                  <a:pt x="1908451" y="374244"/>
                  <a:pt x="1907441" y="370542"/>
                </a:cubicBezTo>
                <a:cubicBezTo>
                  <a:pt x="1904412" y="364148"/>
                  <a:pt x="1900205" y="359436"/>
                  <a:pt x="1894820" y="356407"/>
                </a:cubicBezTo>
                <a:cubicBezTo>
                  <a:pt x="1891791" y="350012"/>
                  <a:pt x="1892969" y="343955"/>
                  <a:pt x="1898354" y="338233"/>
                </a:cubicBezTo>
                <a:cubicBezTo>
                  <a:pt x="1898354" y="334868"/>
                  <a:pt x="1899532" y="331334"/>
                  <a:pt x="1901888" y="327632"/>
                </a:cubicBezTo>
                <a:cubicBezTo>
                  <a:pt x="1902561" y="312151"/>
                  <a:pt x="1903571" y="296838"/>
                  <a:pt x="1904917" y="281693"/>
                </a:cubicBezTo>
                <a:cubicBezTo>
                  <a:pt x="1907609" y="243326"/>
                  <a:pt x="1909797" y="214383"/>
                  <a:pt x="1911480" y="194863"/>
                </a:cubicBezTo>
                <a:lnTo>
                  <a:pt x="1915518" y="132265"/>
                </a:lnTo>
                <a:cubicBezTo>
                  <a:pt x="1916528" y="123178"/>
                  <a:pt x="1917033" y="114427"/>
                  <a:pt x="1917033" y="106014"/>
                </a:cubicBezTo>
                <a:cubicBezTo>
                  <a:pt x="1918042" y="97937"/>
                  <a:pt x="1918547" y="90028"/>
                  <a:pt x="1918547" y="82287"/>
                </a:cubicBezTo>
                <a:cubicBezTo>
                  <a:pt x="1919220" y="72190"/>
                  <a:pt x="1917201" y="62262"/>
                  <a:pt x="1912489" y="52502"/>
                </a:cubicBezTo>
                <a:cubicBezTo>
                  <a:pt x="1911480" y="47117"/>
                  <a:pt x="1909965" y="41733"/>
                  <a:pt x="1907946" y="36348"/>
                </a:cubicBezTo>
                <a:cubicBezTo>
                  <a:pt x="1913331" y="36348"/>
                  <a:pt x="1917874" y="38199"/>
                  <a:pt x="1921576" y="41901"/>
                </a:cubicBezTo>
                <a:cubicBezTo>
                  <a:pt x="1930663" y="46276"/>
                  <a:pt x="1938235" y="52166"/>
                  <a:pt x="1944293" y="59570"/>
                </a:cubicBezTo>
                <a:cubicBezTo>
                  <a:pt x="1952707" y="67984"/>
                  <a:pt x="1959438" y="76397"/>
                  <a:pt x="1964486" y="84811"/>
                </a:cubicBezTo>
                <a:cubicBezTo>
                  <a:pt x="1965496" y="88177"/>
                  <a:pt x="1966337" y="91542"/>
                  <a:pt x="1967010" y="94908"/>
                </a:cubicBezTo>
                <a:cubicBezTo>
                  <a:pt x="1962972" y="99956"/>
                  <a:pt x="1960952" y="105509"/>
                  <a:pt x="1960952" y="111567"/>
                </a:cubicBezTo>
                <a:cubicBezTo>
                  <a:pt x="1959606" y="113250"/>
                  <a:pt x="1959101" y="115269"/>
                  <a:pt x="1959438" y="117625"/>
                </a:cubicBezTo>
                <a:cubicBezTo>
                  <a:pt x="1958428" y="121663"/>
                  <a:pt x="1958428" y="125365"/>
                  <a:pt x="1959438" y="128731"/>
                </a:cubicBezTo>
                <a:cubicBezTo>
                  <a:pt x="1965832" y="129740"/>
                  <a:pt x="1973236" y="129572"/>
                  <a:pt x="1981650" y="128226"/>
                </a:cubicBezTo>
                <a:cubicBezTo>
                  <a:pt x="1982996" y="128563"/>
                  <a:pt x="1985857" y="130245"/>
                  <a:pt x="1990232" y="133274"/>
                </a:cubicBezTo>
                <a:cubicBezTo>
                  <a:pt x="1996963" y="137313"/>
                  <a:pt x="2002012" y="140510"/>
                  <a:pt x="2005377" y="142866"/>
                </a:cubicBezTo>
                <a:cubicBezTo>
                  <a:pt x="2008406" y="146231"/>
                  <a:pt x="2008069" y="149260"/>
                  <a:pt x="2004367" y="151953"/>
                </a:cubicBezTo>
                <a:cubicBezTo>
                  <a:pt x="2003021" y="155655"/>
                  <a:pt x="2002180" y="157674"/>
                  <a:pt x="2001843" y="158011"/>
                </a:cubicBezTo>
                <a:cubicBezTo>
                  <a:pt x="2001507" y="160703"/>
                  <a:pt x="1999992" y="161544"/>
                  <a:pt x="1997300" y="160535"/>
                </a:cubicBezTo>
                <a:cubicBezTo>
                  <a:pt x="1994608" y="160535"/>
                  <a:pt x="1991915" y="160367"/>
                  <a:pt x="1989223" y="160030"/>
                </a:cubicBezTo>
                <a:cubicBezTo>
                  <a:pt x="1985857" y="160703"/>
                  <a:pt x="1983333" y="161040"/>
                  <a:pt x="1981650" y="161040"/>
                </a:cubicBezTo>
                <a:cubicBezTo>
                  <a:pt x="1974583" y="161040"/>
                  <a:pt x="1968356" y="164742"/>
                  <a:pt x="1962972" y="172146"/>
                </a:cubicBezTo>
                <a:cubicBezTo>
                  <a:pt x="1960616" y="174502"/>
                  <a:pt x="1958428" y="175680"/>
                  <a:pt x="1956409" y="175680"/>
                </a:cubicBezTo>
                <a:cubicBezTo>
                  <a:pt x="1962467" y="170631"/>
                  <a:pt x="1966001" y="164237"/>
                  <a:pt x="1967010" y="156496"/>
                </a:cubicBezTo>
                <a:cubicBezTo>
                  <a:pt x="1968020" y="151111"/>
                  <a:pt x="1965832" y="147409"/>
                  <a:pt x="1960448" y="145390"/>
                </a:cubicBezTo>
                <a:cubicBezTo>
                  <a:pt x="1958765" y="144380"/>
                  <a:pt x="1957587" y="144044"/>
                  <a:pt x="1956914" y="144380"/>
                </a:cubicBezTo>
                <a:cubicBezTo>
                  <a:pt x="1956241" y="144717"/>
                  <a:pt x="1956072" y="145727"/>
                  <a:pt x="1956409" y="147409"/>
                </a:cubicBezTo>
                <a:cubicBezTo>
                  <a:pt x="1955063" y="162554"/>
                  <a:pt x="1954221" y="174670"/>
                  <a:pt x="1953885" y="183757"/>
                </a:cubicBezTo>
                <a:cubicBezTo>
                  <a:pt x="1953885" y="187122"/>
                  <a:pt x="1953548" y="192844"/>
                  <a:pt x="1952875" y="200921"/>
                </a:cubicBezTo>
                <a:cubicBezTo>
                  <a:pt x="1953548" y="222460"/>
                  <a:pt x="1953885" y="238278"/>
                  <a:pt x="1953885" y="248374"/>
                </a:cubicBezTo>
                <a:cubicBezTo>
                  <a:pt x="1953885" y="251740"/>
                  <a:pt x="1953885" y="255105"/>
                  <a:pt x="1953885" y="258471"/>
                </a:cubicBezTo>
                <a:cubicBezTo>
                  <a:pt x="1953885" y="265538"/>
                  <a:pt x="1954221" y="270755"/>
                  <a:pt x="1954895" y="274120"/>
                </a:cubicBezTo>
                <a:cubicBezTo>
                  <a:pt x="1954895" y="278159"/>
                  <a:pt x="1954726" y="282029"/>
                  <a:pt x="1954390" y="285731"/>
                </a:cubicBezTo>
                <a:cubicBezTo>
                  <a:pt x="1955399" y="287751"/>
                  <a:pt x="1955904" y="290948"/>
                  <a:pt x="1955904" y="295323"/>
                </a:cubicBezTo>
                <a:cubicBezTo>
                  <a:pt x="1955231" y="300035"/>
                  <a:pt x="1955231" y="304915"/>
                  <a:pt x="1955904" y="309963"/>
                </a:cubicBezTo>
                <a:cubicBezTo>
                  <a:pt x="1955904" y="311309"/>
                  <a:pt x="1956577" y="313329"/>
                  <a:pt x="1957923" y="316021"/>
                </a:cubicBezTo>
                <a:cubicBezTo>
                  <a:pt x="1957923" y="317704"/>
                  <a:pt x="1957587" y="319218"/>
                  <a:pt x="1956914" y="320564"/>
                </a:cubicBezTo>
                <a:cubicBezTo>
                  <a:pt x="1957923" y="325613"/>
                  <a:pt x="1958428" y="331166"/>
                  <a:pt x="1958428" y="337224"/>
                </a:cubicBezTo>
                <a:cubicBezTo>
                  <a:pt x="1960111" y="337224"/>
                  <a:pt x="1961121" y="336214"/>
                  <a:pt x="1961457" y="334195"/>
                </a:cubicBezTo>
                <a:cubicBezTo>
                  <a:pt x="1963813" y="332175"/>
                  <a:pt x="1964823" y="329819"/>
                  <a:pt x="1964486" y="327127"/>
                </a:cubicBezTo>
                <a:cubicBezTo>
                  <a:pt x="1966169" y="327127"/>
                  <a:pt x="1967010" y="326454"/>
                  <a:pt x="1967010" y="325108"/>
                </a:cubicBezTo>
                <a:cubicBezTo>
                  <a:pt x="1968693" y="326117"/>
                  <a:pt x="1968693" y="327632"/>
                  <a:pt x="1967010" y="329651"/>
                </a:cubicBezTo>
                <a:cubicBezTo>
                  <a:pt x="1967347" y="331671"/>
                  <a:pt x="1967347" y="333522"/>
                  <a:pt x="1967010" y="335204"/>
                </a:cubicBezTo>
                <a:cubicBezTo>
                  <a:pt x="1966001" y="341935"/>
                  <a:pt x="1964150" y="349676"/>
                  <a:pt x="1961457" y="358426"/>
                </a:cubicBezTo>
                <a:cubicBezTo>
                  <a:pt x="1962467" y="360109"/>
                  <a:pt x="1964823" y="360782"/>
                  <a:pt x="1968525" y="360446"/>
                </a:cubicBezTo>
                <a:cubicBezTo>
                  <a:pt x="1975256" y="364148"/>
                  <a:pt x="1982323" y="366672"/>
                  <a:pt x="1989727" y="368018"/>
                </a:cubicBezTo>
                <a:lnTo>
                  <a:pt x="2006891" y="365999"/>
                </a:lnTo>
                <a:cubicBezTo>
                  <a:pt x="2019007" y="362633"/>
                  <a:pt x="2037854" y="357585"/>
                  <a:pt x="2063432" y="350854"/>
                </a:cubicBezTo>
                <a:cubicBezTo>
                  <a:pt x="2066124" y="350854"/>
                  <a:pt x="2068144" y="349844"/>
                  <a:pt x="2069490" y="347825"/>
                </a:cubicBezTo>
                <a:cubicBezTo>
                  <a:pt x="2065451" y="345806"/>
                  <a:pt x="2062759" y="344291"/>
                  <a:pt x="2061413" y="343281"/>
                </a:cubicBezTo>
                <a:cubicBezTo>
                  <a:pt x="2061413" y="340926"/>
                  <a:pt x="2060571" y="339748"/>
                  <a:pt x="2058888" y="339748"/>
                </a:cubicBezTo>
                <a:cubicBezTo>
                  <a:pt x="2058888" y="338401"/>
                  <a:pt x="2057711" y="337728"/>
                  <a:pt x="2055355" y="337728"/>
                </a:cubicBezTo>
                <a:cubicBezTo>
                  <a:pt x="2054008" y="337392"/>
                  <a:pt x="2053167" y="337055"/>
                  <a:pt x="2052830" y="336719"/>
                </a:cubicBezTo>
                <a:cubicBezTo>
                  <a:pt x="2051484" y="335709"/>
                  <a:pt x="2050979" y="334868"/>
                  <a:pt x="2051316" y="334195"/>
                </a:cubicBezTo>
                <a:cubicBezTo>
                  <a:pt x="2056364" y="336550"/>
                  <a:pt x="2061076" y="338233"/>
                  <a:pt x="2065451" y="339243"/>
                </a:cubicBezTo>
                <a:cubicBezTo>
                  <a:pt x="2066797" y="339579"/>
                  <a:pt x="2067639" y="339664"/>
                  <a:pt x="2067975" y="339495"/>
                </a:cubicBezTo>
                <a:cubicBezTo>
                  <a:pt x="2068312" y="339327"/>
                  <a:pt x="2067891" y="338570"/>
                  <a:pt x="2066713" y="337224"/>
                </a:cubicBezTo>
                <a:cubicBezTo>
                  <a:pt x="2065535" y="335877"/>
                  <a:pt x="2064273" y="335204"/>
                  <a:pt x="2062927" y="335204"/>
                </a:cubicBezTo>
                <a:cubicBezTo>
                  <a:pt x="2060908" y="334531"/>
                  <a:pt x="2059225" y="333858"/>
                  <a:pt x="2057879" y="333185"/>
                </a:cubicBezTo>
                <a:cubicBezTo>
                  <a:pt x="2057206" y="332848"/>
                  <a:pt x="2056953" y="332512"/>
                  <a:pt x="2057122" y="332175"/>
                </a:cubicBezTo>
                <a:cubicBezTo>
                  <a:pt x="2057290" y="331839"/>
                  <a:pt x="2057879" y="331502"/>
                  <a:pt x="2058888" y="331166"/>
                </a:cubicBezTo>
                <a:cubicBezTo>
                  <a:pt x="2057206" y="329483"/>
                  <a:pt x="2055018" y="327968"/>
                  <a:pt x="2052326" y="326622"/>
                </a:cubicBezTo>
                <a:cubicBezTo>
                  <a:pt x="2050979" y="326286"/>
                  <a:pt x="2049970" y="325865"/>
                  <a:pt x="2049297" y="325360"/>
                </a:cubicBezTo>
                <a:cubicBezTo>
                  <a:pt x="2048624" y="324855"/>
                  <a:pt x="2048455" y="324266"/>
                  <a:pt x="2048792" y="323593"/>
                </a:cubicBezTo>
                <a:cubicBezTo>
                  <a:pt x="2055523" y="326286"/>
                  <a:pt x="2060823" y="327968"/>
                  <a:pt x="2064694" y="328642"/>
                </a:cubicBezTo>
                <a:cubicBezTo>
                  <a:pt x="2068564" y="329315"/>
                  <a:pt x="2074706" y="329651"/>
                  <a:pt x="2083120" y="329651"/>
                </a:cubicBezTo>
                <a:lnTo>
                  <a:pt x="2087664" y="285227"/>
                </a:lnTo>
                <a:cubicBezTo>
                  <a:pt x="2089683" y="282198"/>
                  <a:pt x="2089514" y="279505"/>
                  <a:pt x="2087159" y="277149"/>
                </a:cubicBezTo>
                <a:lnTo>
                  <a:pt x="2072519" y="285227"/>
                </a:lnTo>
                <a:cubicBezTo>
                  <a:pt x="2070499" y="286909"/>
                  <a:pt x="2068985" y="288929"/>
                  <a:pt x="2067975" y="291284"/>
                </a:cubicBezTo>
                <a:cubicBezTo>
                  <a:pt x="2065620" y="290275"/>
                  <a:pt x="2063600" y="290948"/>
                  <a:pt x="2061917" y="293304"/>
                </a:cubicBezTo>
                <a:cubicBezTo>
                  <a:pt x="2061244" y="294987"/>
                  <a:pt x="2060066" y="296333"/>
                  <a:pt x="2058384" y="297342"/>
                </a:cubicBezTo>
                <a:cubicBezTo>
                  <a:pt x="2056028" y="299698"/>
                  <a:pt x="2053672" y="300876"/>
                  <a:pt x="2051316" y="300876"/>
                </a:cubicBezTo>
                <a:cubicBezTo>
                  <a:pt x="2049970" y="303569"/>
                  <a:pt x="2047951" y="305083"/>
                  <a:pt x="2045258" y="305420"/>
                </a:cubicBezTo>
                <a:cubicBezTo>
                  <a:pt x="2041220" y="308112"/>
                  <a:pt x="2038695" y="309963"/>
                  <a:pt x="2037686" y="310973"/>
                </a:cubicBezTo>
                <a:cubicBezTo>
                  <a:pt x="2035330" y="312319"/>
                  <a:pt x="2032974" y="313665"/>
                  <a:pt x="2030618" y="315011"/>
                </a:cubicBezTo>
                <a:cubicBezTo>
                  <a:pt x="2029609" y="315011"/>
                  <a:pt x="2028767" y="315684"/>
                  <a:pt x="2028094" y="317031"/>
                </a:cubicBezTo>
                <a:cubicBezTo>
                  <a:pt x="2023382" y="320733"/>
                  <a:pt x="2015642" y="326286"/>
                  <a:pt x="2004872" y="333690"/>
                </a:cubicBezTo>
                <a:cubicBezTo>
                  <a:pt x="2002516" y="335709"/>
                  <a:pt x="1999992" y="337224"/>
                  <a:pt x="1997300" y="338233"/>
                </a:cubicBezTo>
                <a:cubicBezTo>
                  <a:pt x="1997973" y="335541"/>
                  <a:pt x="1998478" y="333858"/>
                  <a:pt x="1998814" y="333185"/>
                </a:cubicBezTo>
                <a:cubicBezTo>
                  <a:pt x="1999824" y="333185"/>
                  <a:pt x="2000497" y="333017"/>
                  <a:pt x="2000834" y="332680"/>
                </a:cubicBezTo>
                <a:cubicBezTo>
                  <a:pt x="2001170" y="332344"/>
                  <a:pt x="2001170" y="331839"/>
                  <a:pt x="2000834" y="331166"/>
                </a:cubicBezTo>
                <a:cubicBezTo>
                  <a:pt x="2003526" y="327127"/>
                  <a:pt x="2007396" y="323762"/>
                  <a:pt x="2012445" y="321069"/>
                </a:cubicBezTo>
                <a:cubicBezTo>
                  <a:pt x="2014800" y="319050"/>
                  <a:pt x="2016988" y="317031"/>
                  <a:pt x="2019007" y="315011"/>
                </a:cubicBezTo>
                <a:cubicBezTo>
                  <a:pt x="2021700" y="314338"/>
                  <a:pt x="2023887" y="313329"/>
                  <a:pt x="2025570" y="311982"/>
                </a:cubicBezTo>
                <a:cubicBezTo>
                  <a:pt x="2025907" y="312319"/>
                  <a:pt x="2026243" y="312319"/>
                  <a:pt x="2026580" y="311982"/>
                </a:cubicBezTo>
                <a:cubicBezTo>
                  <a:pt x="2026916" y="311646"/>
                  <a:pt x="2027084" y="310973"/>
                  <a:pt x="2027084" y="309963"/>
                </a:cubicBezTo>
                <a:cubicBezTo>
                  <a:pt x="2027421" y="308280"/>
                  <a:pt x="2028935" y="307439"/>
                  <a:pt x="2031628" y="307439"/>
                </a:cubicBezTo>
                <a:cubicBezTo>
                  <a:pt x="2032301" y="306766"/>
                  <a:pt x="2033731" y="305924"/>
                  <a:pt x="2035919" y="304915"/>
                </a:cubicBezTo>
                <a:cubicBezTo>
                  <a:pt x="2038106" y="303905"/>
                  <a:pt x="2038695" y="302727"/>
                  <a:pt x="2037686" y="301381"/>
                </a:cubicBezTo>
                <a:cubicBezTo>
                  <a:pt x="2039032" y="299025"/>
                  <a:pt x="2041051" y="297847"/>
                  <a:pt x="2043744" y="297847"/>
                </a:cubicBezTo>
                <a:cubicBezTo>
                  <a:pt x="2043744" y="296838"/>
                  <a:pt x="2044417" y="295660"/>
                  <a:pt x="2045763" y="294313"/>
                </a:cubicBezTo>
                <a:cubicBezTo>
                  <a:pt x="2043744" y="293977"/>
                  <a:pt x="2041724" y="293472"/>
                  <a:pt x="2039705" y="292799"/>
                </a:cubicBezTo>
                <a:cubicBezTo>
                  <a:pt x="2036339" y="288424"/>
                  <a:pt x="2032301" y="284890"/>
                  <a:pt x="2027589" y="282198"/>
                </a:cubicBezTo>
                <a:cubicBezTo>
                  <a:pt x="2022204" y="283207"/>
                  <a:pt x="2018671" y="281525"/>
                  <a:pt x="2016988" y="277149"/>
                </a:cubicBezTo>
                <a:cubicBezTo>
                  <a:pt x="2013622" y="274794"/>
                  <a:pt x="2011435" y="271596"/>
                  <a:pt x="2010425" y="267558"/>
                </a:cubicBezTo>
                <a:cubicBezTo>
                  <a:pt x="2010425" y="267221"/>
                  <a:pt x="2010678" y="266800"/>
                  <a:pt x="2011182" y="266296"/>
                </a:cubicBezTo>
                <a:cubicBezTo>
                  <a:pt x="2011687" y="265791"/>
                  <a:pt x="2012445" y="266380"/>
                  <a:pt x="2013454" y="268063"/>
                </a:cubicBezTo>
                <a:cubicBezTo>
                  <a:pt x="2014464" y="268399"/>
                  <a:pt x="2015473" y="268567"/>
                  <a:pt x="2016483" y="268567"/>
                </a:cubicBezTo>
                <a:cubicBezTo>
                  <a:pt x="2017156" y="266548"/>
                  <a:pt x="2018671" y="264529"/>
                  <a:pt x="2021026" y="262509"/>
                </a:cubicBezTo>
                <a:cubicBezTo>
                  <a:pt x="2018671" y="260490"/>
                  <a:pt x="2018166" y="258639"/>
                  <a:pt x="2019512" y="256956"/>
                </a:cubicBezTo>
                <a:cubicBezTo>
                  <a:pt x="2018839" y="254937"/>
                  <a:pt x="2019512" y="252245"/>
                  <a:pt x="2021531" y="248879"/>
                </a:cubicBezTo>
                <a:cubicBezTo>
                  <a:pt x="2025570" y="244167"/>
                  <a:pt x="2031123" y="240802"/>
                  <a:pt x="2038191" y="238783"/>
                </a:cubicBezTo>
                <a:cubicBezTo>
                  <a:pt x="2042229" y="236763"/>
                  <a:pt x="2045258" y="233903"/>
                  <a:pt x="2047277" y="230201"/>
                </a:cubicBezTo>
                <a:cubicBezTo>
                  <a:pt x="2047951" y="228181"/>
                  <a:pt x="2049633" y="225826"/>
                  <a:pt x="2052326" y="223133"/>
                </a:cubicBezTo>
                <a:cubicBezTo>
                  <a:pt x="2055018" y="219095"/>
                  <a:pt x="2058047" y="214551"/>
                  <a:pt x="2061413" y="209503"/>
                </a:cubicBezTo>
                <a:cubicBezTo>
                  <a:pt x="2063432" y="207484"/>
                  <a:pt x="2066124" y="204118"/>
                  <a:pt x="2069490" y="199406"/>
                </a:cubicBezTo>
                <a:cubicBezTo>
                  <a:pt x="2071846" y="197051"/>
                  <a:pt x="2074201" y="194695"/>
                  <a:pt x="2076557" y="192339"/>
                </a:cubicBezTo>
                <a:cubicBezTo>
                  <a:pt x="2078913" y="189983"/>
                  <a:pt x="2080091" y="188300"/>
                  <a:pt x="2080091" y="187291"/>
                </a:cubicBezTo>
                <a:cubicBezTo>
                  <a:pt x="2078745" y="187291"/>
                  <a:pt x="2077399" y="187122"/>
                  <a:pt x="2076053" y="186786"/>
                </a:cubicBezTo>
                <a:cubicBezTo>
                  <a:pt x="2072014" y="189815"/>
                  <a:pt x="2067807" y="191329"/>
                  <a:pt x="2063432" y="191329"/>
                </a:cubicBezTo>
                <a:cubicBezTo>
                  <a:pt x="2061076" y="189646"/>
                  <a:pt x="2058215" y="188300"/>
                  <a:pt x="2054850" y="187291"/>
                </a:cubicBezTo>
                <a:cubicBezTo>
                  <a:pt x="2051484" y="187964"/>
                  <a:pt x="2049213" y="187543"/>
                  <a:pt x="2048035" y="186029"/>
                </a:cubicBezTo>
                <a:cubicBezTo>
                  <a:pt x="2046857" y="184514"/>
                  <a:pt x="2044922" y="183252"/>
                  <a:pt x="2042229" y="182242"/>
                </a:cubicBezTo>
                <a:cubicBezTo>
                  <a:pt x="2039537" y="181233"/>
                  <a:pt x="2037686" y="182074"/>
                  <a:pt x="2036676" y="184766"/>
                </a:cubicBezTo>
                <a:cubicBezTo>
                  <a:pt x="2036339" y="185103"/>
                  <a:pt x="2033479" y="189815"/>
                  <a:pt x="2028094" y="198902"/>
                </a:cubicBezTo>
                <a:cubicBezTo>
                  <a:pt x="2026748" y="202604"/>
                  <a:pt x="2024729" y="206137"/>
                  <a:pt x="2022036" y="209503"/>
                </a:cubicBezTo>
                <a:cubicBezTo>
                  <a:pt x="2022036" y="210512"/>
                  <a:pt x="2021868" y="211186"/>
                  <a:pt x="2021531" y="211522"/>
                </a:cubicBezTo>
                <a:cubicBezTo>
                  <a:pt x="2021195" y="211859"/>
                  <a:pt x="2020690" y="211690"/>
                  <a:pt x="2020017" y="211017"/>
                </a:cubicBezTo>
                <a:cubicBezTo>
                  <a:pt x="2019344" y="211690"/>
                  <a:pt x="2019512" y="213037"/>
                  <a:pt x="2020522" y="215056"/>
                </a:cubicBezTo>
                <a:cubicBezTo>
                  <a:pt x="2018166" y="218758"/>
                  <a:pt x="2016988" y="222292"/>
                  <a:pt x="2016988" y="225657"/>
                </a:cubicBezTo>
                <a:cubicBezTo>
                  <a:pt x="2015642" y="227003"/>
                  <a:pt x="2014969" y="228686"/>
                  <a:pt x="2014969" y="230706"/>
                </a:cubicBezTo>
                <a:cubicBezTo>
                  <a:pt x="2012949" y="236090"/>
                  <a:pt x="2010762" y="241307"/>
                  <a:pt x="2008406" y="246355"/>
                </a:cubicBezTo>
                <a:cubicBezTo>
                  <a:pt x="2009416" y="248374"/>
                  <a:pt x="2009079" y="250394"/>
                  <a:pt x="2007396" y="252413"/>
                </a:cubicBezTo>
                <a:lnTo>
                  <a:pt x="2004367" y="261500"/>
                </a:lnTo>
                <a:cubicBezTo>
                  <a:pt x="2004031" y="261836"/>
                  <a:pt x="2003526" y="262005"/>
                  <a:pt x="2002853" y="262005"/>
                </a:cubicBezTo>
                <a:cubicBezTo>
                  <a:pt x="2002180" y="262005"/>
                  <a:pt x="2001507" y="261500"/>
                  <a:pt x="2000834" y="260490"/>
                </a:cubicBezTo>
                <a:cubicBezTo>
                  <a:pt x="2000160" y="259481"/>
                  <a:pt x="1999487" y="258892"/>
                  <a:pt x="1998814" y="258723"/>
                </a:cubicBezTo>
                <a:cubicBezTo>
                  <a:pt x="1998141" y="258555"/>
                  <a:pt x="1997636" y="258976"/>
                  <a:pt x="1997300" y="259985"/>
                </a:cubicBezTo>
                <a:cubicBezTo>
                  <a:pt x="1994944" y="259985"/>
                  <a:pt x="1993766" y="260995"/>
                  <a:pt x="1993766" y="263014"/>
                </a:cubicBezTo>
                <a:cubicBezTo>
                  <a:pt x="1993766" y="264024"/>
                  <a:pt x="1993514" y="264613"/>
                  <a:pt x="1993009" y="264781"/>
                </a:cubicBezTo>
                <a:cubicBezTo>
                  <a:pt x="1992504" y="264949"/>
                  <a:pt x="1991747" y="264529"/>
                  <a:pt x="1990737" y="263519"/>
                </a:cubicBezTo>
                <a:cubicBezTo>
                  <a:pt x="1989727" y="265202"/>
                  <a:pt x="1988381" y="266212"/>
                  <a:pt x="1986699" y="266548"/>
                </a:cubicBezTo>
                <a:cubicBezTo>
                  <a:pt x="1985352" y="265538"/>
                  <a:pt x="1983838" y="264529"/>
                  <a:pt x="1982155" y="263519"/>
                </a:cubicBezTo>
                <a:cubicBezTo>
                  <a:pt x="1980809" y="264865"/>
                  <a:pt x="1979631" y="265538"/>
                  <a:pt x="1978621" y="265538"/>
                </a:cubicBezTo>
                <a:cubicBezTo>
                  <a:pt x="1978285" y="267221"/>
                  <a:pt x="1977275" y="268063"/>
                  <a:pt x="1975592" y="268063"/>
                </a:cubicBezTo>
                <a:cubicBezTo>
                  <a:pt x="1974246" y="266043"/>
                  <a:pt x="1972227" y="262678"/>
                  <a:pt x="1969534" y="257966"/>
                </a:cubicBezTo>
                <a:cubicBezTo>
                  <a:pt x="1967852" y="253254"/>
                  <a:pt x="1967515" y="248374"/>
                  <a:pt x="1968525" y="243326"/>
                </a:cubicBezTo>
                <a:cubicBezTo>
                  <a:pt x="1966169" y="237605"/>
                  <a:pt x="1963813" y="229864"/>
                  <a:pt x="1961457" y="220104"/>
                </a:cubicBezTo>
                <a:cubicBezTo>
                  <a:pt x="1962130" y="219431"/>
                  <a:pt x="1962635" y="219263"/>
                  <a:pt x="1962972" y="219599"/>
                </a:cubicBezTo>
                <a:cubicBezTo>
                  <a:pt x="1963308" y="219936"/>
                  <a:pt x="1963645" y="220441"/>
                  <a:pt x="1963981" y="221114"/>
                </a:cubicBezTo>
                <a:cubicBezTo>
                  <a:pt x="1963981" y="218421"/>
                  <a:pt x="1963140" y="215729"/>
                  <a:pt x="1961457" y="213037"/>
                </a:cubicBezTo>
                <a:cubicBezTo>
                  <a:pt x="1958092" y="207988"/>
                  <a:pt x="1956072" y="203277"/>
                  <a:pt x="1955399" y="198902"/>
                </a:cubicBezTo>
                <a:cubicBezTo>
                  <a:pt x="1955736" y="200248"/>
                  <a:pt x="1957082" y="202435"/>
                  <a:pt x="1959438" y="205464"/>
                </a:cubicBezTo>
                <a:cubicBezTo>
                  <a:pt x="1960784" y="206810"/>
                  <a:pt x="1962467" y="208157"/>
                  <a:pt x="1964486" y="209503"/>
                </a:cubicBezTo>
                <a:lnTo>
                  <a:pt x="1963477" y="205464"/>
                </a:lnTo>
                <a:cubicBezTo>
                  <a:pt x="1962467" y="204118"/>
                  <a:pt x="1962467" y="202604"/>
                  <a:pt x="1963477" y="200921"/>
                </a:cubicBezTo>
                <a:cubicBezTo>
                  <a:pt x="1963140" y="199575"/>
                  <a:pt x="1963224" y="198733"/>
                  <a:pt x="1963729" y="198397"/>
                </a:cubicBezTo>
                <a:cubicBezTo>
                  <a:pt x="1964234" y="198060"/>
                  <a:pt x="1965328" y="198733"/>
                  <a:pt x="1967010" y="200416"/>
                </a:cubicBezTo>
                <a:lnTo>
                  <a:pt x="1979631" y="206979"/>
                </a:lnTo>
                <a:cubicBezTo>
                  <a:pt x="1981314" y="205296"/>
                  <a:pt x="1982996" y="202772"/>
                  <a:pt x="1984679" y="199406"/>
                </a:cubicBezTo>
                <a:cubicBezTo>
                  <a:pt x="1986699" y="197051"/>
                  <a:pt x="1988718" y="194022"/>
                  <a:pt x="1990737" y="190319"/>
                </a:cubicBezTo>
                <a:cubicBezTo>
                  <a:pt x="1994439" y="183925"/>
                  <a:pt x="1997132" y="178372"/>
                  <a:pt x="1998814" y="173660"/>
                </a:cubicBezTo>
                <a:cubicBezTo>
                  <a:pt x="2006555" y="159525"/>
                  <a:pt x="2013622" y="145390"/>
                  <a:pt x="2020017" y="131255"/>
                </a:cubicBezTo>
                <a:cubicBezTo>
                  <a:pt x="2021363" y="127889"/>
                  <a:pt x="2022709" y="123514"/>
                  <a:pt x="2024056" y="118130"/>
                </a:cubicBezTo>
                <a:cubicBezTo>
                  <a:pt x="2016988" y="115101"/>
                  <a:pt x="2011772" y="111903"/>
                  <a:pt x="2008406" y="108538"/>
                </a:cubicBezTo>
                <a:cubicBezTo>
                  <a:pt x="2006050" y="106519"/>
                  <a:pt x="2003694" y="103826"/>
                  <a:pt x="2001338" y="100461"/>
                </a:cubicBezTo>
                <a:cubicBezTo>
                  <a:pt x="2000329" y="99788"/>
                  <a:pt x="1999992" y="99114"/>
                  <a:pt x="2000329" y="98441"/>
                </a:cubicBezTo>
                <a:cubicBezTo>
                  <a:pt x="2000665" y="98441"/>
                  <a:pt x="2001002" y="98441"/>
                  <a:pt x="2001338" y="98441"/>
                </a:cubicBezTo>
                <a:lnTo>
                  <a:pt x="2015978" y="98441"/>
                </a:lnTo>
                <a:cubicBezTo>
                  <a:pt x="2021700" y="97432"/>
                  <a:pt x="2026916" y="95412"/>
                  <a:pt x="2031628" y="92383"/>
                </a:cubicBezTo>
                <a:cubicBezTo>
                  <a:pt x="2036339" y="91374"/>
                  <a:pt x="2040042" y="92215"/>
                  <a:pt x="2042734" y="94908"/>
                </a:cubicBezTo>
                <a:cubicBezTo>
                  <a:pt x="2046773" y="99619"/>
                  <a:pt x="2050811" y="104331"/>
                  <a:pt x="2054850" y="109043"/>
                </a:cubicBezTo>
                <a:cubicBezTo>
                  <a:pt x="2062254" y="116447"/>
                  <a:pt x="2066461" y="124356"/>
                  <a:pt x="2067470" y="132769"/>
                </a:cubicBezTo>
                <a:cubicBezTo>
                  <a:pt x="2068480" y="136808"/>
                  <a:pt x="2067470" y="139837"/>
                  <a:pt x="2064441" y="141856"/>
                </a:cubicBezTo>
                <a:cubicBezTo>
                  <a:pt x="2059730" y="144885"/>
                  <a:pt x="2056364" y="149260"/>
                  <a:pt x="2054345" y="154982"/>
                </a:cubicBezTo>
                <a:cubicBezTo>
                  <a:pt x="2056028" y="154645"/>
                  <a:pt x="2057879" y="153636"/>
                  <a:pt x="2059898" y="151953"/>
                </a:cubicBezTo>
                <a:cubicBezTo>
                  <a:pt x="2064946" y="147241"/>
                  <a:pt x="2070836" y="143034"/>
                  <a:pt x="2077567" y="139332"/>
                </a:cubicBezTo>
                <a:cubicBezTo>
                  <a:pt x="2084971" y="135294"/>
                  <a:pt x="2090019" y="129909"/>
                  <a:pt x="2092712" y="123178"/>
                </a:cubicBezTo>
                <a:cubicBezTo>
                  <a:pt x="2091365" y="98946"/>
                  <a:pt x="2090019" y="80772"/>
                  <a:pt x="2088673" y="68657"/>
                </a:cubicBezTo>
                <a:cubicBezTo>
                  <a:pt x="2087664" y="64955"/>
                  <a:pt x="2086654" y="61084"/>
                  <a:pt x="2085644" y="57046"/>
                </a:cubicBezTo>
                <a:lnTo>
                  <a:pt x="2068985" y="30290"/>
                </a:lnTo>
                <a:cubicBezTo>
                  <a:pt x="2067639" y="27934"/>
                  <a:pt x="2067470" y="26251"/>
                  <a:pt x="2068480" y="25242"/>
                </a:cubicBezTo>
                <a:cubicBezTo>
                  <a:pt x="2069826" y="25242"/>
                  <a:pt x="2070499" y="24569"/>
                  <a:pt x="2070499" y="23222"/>
                </a:cubicBezTo>
                <a:cubicBezTo>
                  <a:pt x="2070499" y="22549"/>
                  <a:pt x="2070331" y="21624"/>
                  <a:pt x="2069995" y="20446"/>
                </a:cubicBezTo>
                <a:cubicBezTo>
                  <a:pt x="2069658" y="19268"/>
                  <a:pt x="2069658" y="18342"/>
                  <a:pt x="2069995" y="17669"/>
                </a:cubicBezTo>
                <a:close/>
                <a:moveTo>
                  <a:pt x="2642466" y="13631"/>
                </a:moveTo>
                <a:cubicBezTo>
                  <a:pt x="2645495" y="14304"/>
                  <a:pt x="2648524" y="14304"/>
                  <a:pt x="2651553" y="13631"/>
                </a:cubicBezTo>
                <a:cubicBezTo>
                  <a:pt x="2654918" y="13631"/>
                  <a:pt x="2659294" y="14304"/>
                  <a:pt x="2664678" y="15650"/>
                </a:cubicBezTo>
                <a:cubicBezTo>
                  <a:pt x="2669053" y="20025"/>
                  <a:pt x="2673933" y="24232"/>
                  <a:pt x="2679318" y="28271"/>
                </a:cubicBezTo>
                <a:cubicBezTo>
                  <a:pt x="2684367" y="31300"/>
                  <a:pt x="2687059" y="35170"/>
                  <a:pt x="2687395" y="39882"/>
                </a:cubicBezTo>
                <a:cubicBezTo>
                  <a:pt x="2689078" y="42238"/>
                  <a:pt x="2690424" y="45098"/>
                  <a:pt x="2691434" y="48464"/>
                </a:cubicBezTo>
                <a:cubicBezTo>
                  <a:pt x="2693453" y="52839"/>
                  <a:pt x="2691939" y="56541"/>
                  <a:pt x="2686891" y="59570"/>
                </a:cubicBezTo>
                <a:cubicBezTo>
                  <a:pt x="2683862" y="66637"/>
                  <a:pt x="2680664" y="73705"/>
                  <a:pt x="2677299" y="80772"/>
                </a:cubicBezTo>
                <a:cubicBezTo>
                  <a:pt x="2676626" y="84811"/>
                  <a:pt x="2675784" y="88681"/>
                  <a:pt x="2674775" y="92383"/>
                </a:cubicBezTo>
                <a:cubicBezTo>
                  <a:pt x="2672082" y="97768"/>
                  <a:pt x="2670736" y="103994"/>
                  <a:pt x="2670736" y="111062"/>
                </a:cubicBezTo>
                <a:cubicBezTo>
                  <a:pt x="2669390" y="122168"/>
                  <a:pt x="2667876" y="133274"/>
                  <a:pt x="2666193" y="144380"/>
                </a:cubicBezTo>
                <a:cubicBezTo>
                  <a:pt x="2665856" y="145390"/>
                  <a:pt x="2665772" y="146063"/>
                  <a:pt x="2665940" y="146400"/>
                </a:cubicBezTo>
                <a:cubicBezTo>
                  <a:pt x="2666109" y="146736"/>
                  <a:pt x="2667034" y="146736"/>
                  <a:pt x="2668717" y="146400"/>
                </a:cubicBezTo>
                <a:cubicBezTo>
                  <a:pt x="2673765" y="143034"/>
                  <a:pt x="2678813" y="141351"/>
                  <a:pt x="2683862" y="141351"/>
                </a:cubicBezTo>
                <a:cubicBezTo>
                  <a:pt x="2685881" y="144380"/>
                  <a:pt x="2689246" y="147746"/>
                  <a:pt x="2693958" y="151448"/>
                </a:cubicBezTo>
                <a:cubicBezTo>
                  <a:pt x="2696987" y="153131"/>
                  <a:pt x="2700352" y="155823"/>
                  <a:pt x="2704055" y="159525"/>
                </a:cubicBezTo>
                <a:cubicBezTo>
                  <a:pt x="2707084" y="162891"/>
                  <a:pt x="2711290" y="166256"/>
                  <a:pt x="2716675" y="169622"/>
                </a:cubicBezTo>
                <a:cubicBezTo>
                  <a:pt x="2719031" y="171978"/>
                  <a:pt x="2720209" y="175175"/>
                  <a:pt x="2720209" y="179213"/>
                </a:cubicBezTo>
                <a:cubicBezTo>
                  <a:pt x="2721555" y="183925"/>
                  <a:pt x="2721724" y="188468"/>
                  <a:pt x="2720714" y="192844"/>
                </a:cubicBezTo>
                <a:cubicBezTo>
                  <a:pt x="2714656" y="198902"/>
                  <a:pt x="2710618" y="206306"/>
                  <a:pt x="2708598" y="215056"/>
                </a:cubicBezTo>
                <a:cubicBezTo>
                  <a:pt x="2700521" y="237268"/>
                  <a:pt x="2690424" y="260995"/>
                  <a:pt x="2678309" y="286236"/>
                </a:cubicBezTo>
                <a:cubicBezTo>
                  <a:pt x="2683693" y="289602"/>
                  <a:pt x="2690088" y="292799"/>
                  <a:pt x="2697492" y="295828"/>
                </a:cubicBezTo>
                <a:lnTo>
                  <a:pt x="2717685" y="303905"/>
                </a:lnTo>
                <a:lnTo>
                  <a:pt x="2718190" y="303400"/>
                </a:lnTo>
                <a:cubicBezTo>
                  <a:pt x="2734344" y="308785"/>
                  <a:pt x="2749826" y="313329"/>
                  <a:pt x="2764634" y="317031"/>
                </a:cubicBezTo>
                <a:cubicBezTo>
                  <a:pt x="2779778" y="320060"/>
                  <a:pt x="2794923" y="322920"/>
                  <a:pt x="2810068" y="325613"/>
                </a:cubicBezTo>
                <a:lnTo>
                  <a:pt x="2821679" y="326622"/>
                </a:lnTo>
                <a:cubicBezTo>
                  <a:pt x="2826391" y="328642"/>
                  <a:pt x="2831944" y="329315"/>
                  <a:pt x="2838338" y="328642"/>
                </a:cubicBezTo>
                <a:cubicBezTo>
                  <a:pt x="2839684" y="328642"/>
                  <a:pt x="2841872" y="329651"/>
                  <a:pt x="2844901" y="331671"/>
                </a:cubicBezTo>
                <a:cubicBezTo>
                  <a:pt x="2845911" y="330661"/>
                  <a:pt x="2847257" y="330661"/>
                  <a:pt x="2848940" y="331671"/>
                </a:cubicBezTo>
                <a:cubicBezTo>
                  <a:pt x="2852978" y="331671"/>
                  <a:pt x="2856848" y="331671"/>
                  <a:pt x="2860551" y="331671"/>
                </a:cubicBezTo>
                <a:cubicBezTo>
                  <a:pt x="2862233" y="331671"/>
                  <a:pt x="2863495" y="332007"/>
                  <a:pt x="2864337" y="332680"/>
                </a:cubicBezTo>
                <a:cubicBezTo>
                  <a:pt x="2865178" y="333353"/>
                  <a:pt x="2865430" y="334195"/>
                  <a:pt x="2865094" y="335204"/>
                </a:cubicBezTo>
                <a:cubicBezTo>
                  <a:pt x="2858363" y="337224"/>
                  <a:pt x="2851464" y="339075"/>
                  <a:pt x="2844396" y="340757"/>
                </a:cubicBezTo>
                <a:cubicBezTo>
                  <a:pt x="2834636" y="340757"/>
                  <a:pt x="2825213" y="342272"/>
                  <a:pt x="2816126" y="345301"/>
                </a:cubicBezTo>
                <a:cubicBezTo>
                  <a:pt x="2810741" y="345637"/>
                  <a:pt x="2805188" y="346984"/>
                  <a:pt x="2799467" y="349339"/>
                </a:cubicBezTo>
                <a:cubicBezTo>
                  <a:pt x="2802496" y="350349"/>
                  <a:pt x="2805356" y="351190"/>
                  <a:pt x="2808049" y="351863"/>
                </a:cubicBezTo>
                <a:cubicBezTo>
                  <a:pt x="2813097" y="352200"/>
                  <a:pt x="2818145" y="352368"/>
                  <a:pt x="2823194" y="352368"/>
                </a:cubicBezTo>
                <a:lnTo>
                  <a:pt x="2841872" y="351863"/>
                </a:lnTo>
                <a:cubicBezTo>
                  <a:pt x="2841872" y="352537"/>
                  <a:pt x="2841031" y="352873"/>
                  <a:pt x="2839348" y="352873"/>
                </a:cubicBezTo>
                <a:cubicBezTo>
                  <a:pt x="2839348" y="354556"/>
                  <a:pt x="2840526" y="355397"/>
                  <a:pt x="2842882" y="355397"/>
                </a:cubicBezTo>
                <a:cubicBezTo>
                  <a:pt x="2846920" y="353378"/>
                  <a:pt x="2850117" y="353883"/>
                  <a:pt x="2852473" y="356912"/>
                </a:cubicBezTo>
                <a:cubicBezTo>
                  <a:pt x="2846415" y="358931"/>
                  <a:pt x="2840358" y="360446"/>
                  <a:pt x="2834300" y="361455"/>
                </a:cubicBezTo>
                <a:cubicBezTo>
                  <a:pt x="2835983" y="362128"/>
                  <a:pt x="2837665" y="362801"/>
                  <a:pt x="2839348" y="363474"/>
                </a:cubicBezTo>
                <a:cubicBezTo>
                  <a:pt x="2839684" y="364148"/>
                  <a:pt x="2840694" y="364989"/>
                  <a:pt x="2842377" y="365999"/>
                </a:cubicBezTo>
                <a:lnTo>
                  <a:pt x="2823698" y="368523"/>
                </a:lnTo>
                <a:cubicBezTo>
                  <a:pt x="2823362" y="368523"/>
                  <a:pt x="2822941" y="368439"/>
                  <a:pt x="2822436" y="368270"/>
                </a:cubicBezTo>
                <a:cubicBezTo>
                  <a:pt x="2821931" y="368102"/>
                  <a:pt x="2821511" y="368186"/>
                  <a:pt x="2821174" y="368523"/>
                </a:cubicBezTo>
                <a:cubicBezTo>
                  <a:pt x="2820838" y="368859"/>
                  <a:pt x="2821174" y="369869"/>
                  <a:pt x="2822184" y="371552"/>
                </a:cubicBezTo>
                <a:lnTo>
                  <a:pt x="2813602" y="372561"/>
                </a:lnTo>
                <a:cubicBezTo>
                  <a:pt x="2811919" y="373234"/>
                  <a:pt x="2809900" y="373571"/>
                  <a:pt x="2807544" y="373571"/>
                </a:cubicBezTo>
                <a:cubicBezTo>
                  <a:pt x="2807544" y="373908"/>
                  <a:pt x="2806871" y="374749"/>
                  <a:pt x="2805525" y="376095"/>
                </a:cubicBezTo>
                <a:cubicBezTo>
                  <a:pt x="2800813" y="377441"/>
                  <a:pt x="2797616" y="379292"/>
                  <a:pt x="2795933" y="381648"/>
                </a:cubicBezTo>
                <a:cubicBezTo>
                  <a:pt x="2793577" y="380639"/>
                  <a:pt x="2791558" y="380975"/>
                  <a:pt x="2789875" y="382658"/>
                </a:cubicBezTo>
                <a:cubicBezTo>
                  <a:pt x="2789539" y="383667"/>
                  <a:pt x="2789539" y="384341"/>
                  <a:pt x="2789875" y="384677"/>
                </a:cubicBezTo>
                <a:cubicBezTo>
                  <a:pt x="2790212" y="385014"/>
                  <a:pt x="2791221" y="384930"/>
                  <a:pt x="2792904" y="384425"/>
                </a:cubicBezTo>
                <a:cubicBezTo>
                  <a:pt x="2794587" y="383920"/>
                  <a:pt x="2795680" y="383836"/>
                  <a:pt x="2796185" y="384172"/>
                </a:cubicBezTo>
                <a:cubicBezTo>
                  <a:pt x="2796690" y="384509"/>
                  <a:pt x="2796774" y="385350"/>
                  <a:pt x="2796438" y="386696"/>
                </a:cubicBezTo>
                <a:lnTo>
                  <a:pt x="2787856" y="390735"/>
                </a:lnTo>
                <a:cubicBezTo>
                  <a:pt x="2786510" y="390735"/>
                  <a:pt x="2785836" y="392081"/>
                  <a:pt x="2785836" y="394774"/>
                </a:cubicBezTo>
                <a:cubicBezTo>
                  <a:pt x="2784827" y="394101"/>
                  <a:pt x="2783985" y="393932"/>
                  <a:pt x="2783312" y="394269"/>
                </a:cubicBezTo>
                <a:cubicBezTo>
                  <a:pt x="2782639" y="394605"/>
                  <a:pt x="2782303" y="395447"/>
                  <a:pt x="2782303" y="396793"/>
                </a:cubicBezTo>
                <a:cubicBezTo>
                  <a:pt x="2777928" y="398812"/>
                  <a:pt x="2774730" y="403019"/>
                  <a:pt x="2772711" y="409414"/>
                </a:cubicBezTo>
                <a:cubicBezTo>
                  <a:pt x="2772711" y="413116"/>
                  <a:pt x="2770187" y="416481"/>
                  <a:pt x="2765139" y="419510"/>
                </a:cubicBezTo>
                <a:cubicBezTo>
                  <a:pt x="2763792" y="419510"/>
                  <a:pt x="2761941" y="420688"/>
                  <a:pt x="2759585" y="423044"/>
                </a:cubicBezTo>
                <a:cubicBezTo>
                  <a:pt x="2758912" y="422371"/>
                  <a:pt x="2758408" y="422202"/>
                  <a:pt x="2758071" y="422539"/>
                </a:cubicBezTo>
                <a:cubicBezTo>
                  <a:pt x="2757735" y="422876"/>
                  <a:pt x="2757398" y="423380"/>
                  <a:pt x="2757061" y="424054"/>
                </a:cubicBezTo>
                <a:cubicBezTo>
                  <a:pt x="2756052" y="423044"/>
                  <a:pt x="2754369" y="423717"/>
                  <a:pt x="2752013" y="426073"/>
                </a:cubicBezTo>
                <a:cubicBezTo>
                  <a:pt x="2752350" y="426409"/>
                  <a:pt x="2752350" y="426662"/>
                  <a:pt x="2752013" y="426830"/>
                </a:cubicBezTo>
                <a:cubicBezTo>
                  <a:pt x="2751677" y="426998"/>
                  <a:pt x="2750835" y="427082"/>
                  <a:pt x="2749489" y="427082"/>
                </a:cubicBezTo>
                <a:cubicBezTo>
                  <a:pt x="2747133" y="426073"/>
                  <a:pt x="2745114" y="425905"/>
                  <a:pt x="2743431" y="426578"/>
                </a:cubicBezTo>
                <a:cubicBezTo>
                  <a:pt x="2741075" y="426578"/>
                  <a:pt x="2737878" y="425905"/>
                  <a:pt x="2733839" y="424558"/>
                </a:cubicBezTo>
                <a:cubicBezTo>
                  <a:pt x="2730810" y="424222"/>
                  <a:pt x="2728286" y="425063"/>
                  <a:pt x="2726267" y="427082"/>
                </a:cubicBezTo>
                <a:cubicBezTo>
                  <a:pt x="2715161" y="423717"/>
                  <a:pt x="2705569" y="418837"/>
                  <a:pt x="2697492" y="412443"/>
                </a:cubicBezTo>
                <a:cubicBezTo>
                  <a:pt x="2696146" y="411096"/>
                  <a:pt x="2695304" y="410423"/>
                  <a:pt x="2694968" y="410423"/>
                </a:cubicBezTo>
                <a:lnTo>
                  <a:pt x="2687395" y="404365"/>
                </a:lnTo>
                <a:cubicBezTo>
                  <a:pt x="2676289" y="394942"/>
                  <a:pt x="2666109" y="384845"/>
                  <a:pt x="2656854" y="374076"/>
                </a:cubicBezTo>
                <a:cubicBezTo>
                  <a:pt x="2647598" y="363306"/>
                  <a:pt x="2640615" y="354892"/>
                  <a:pt x="2635903" y="348835"/>
                </a:cubicBezTo>
                <a:cubicBezTo>
                  <a:pt x="2633548" y="350854"/>
                  <a:pt x="2631024" y="353378"/>
                  <a:pt x="2628331" y="356407"/>
                </a:cubicBezTo>
                <a:cubicBezTo>
                  <a:pt x="2624965" y="359099"/>
                  <a:pt x="2622105" y="362128"/>
                  <a:pt x="2619749" y="365494"/>
                </a:cubicBezTo>
                <a:cubicBezTo>
                  <a:pt x="2614701" y="371888"/>
                  <a:pt x="2608306" y="376432"/>
                  <a:pt x="2600566" y="379124"/>
                </a:cubicBezTo>
                <a:cubicBezTo>
                  <a:pt x="2598546" y="379797"/>
                  <a:pt x="2596527" y="379124"/>
                  <a:pt x="2594508" y="377105"/>
                </a:cubicBezTo>
                <a:cubicBezTo>
                  <a:pt x="2591142" y="374749"/>
                  <a:pt x="2588113" y="373571"/>
                  <a:pt x="2585421" y="373571"/>
                </a:cubicBezTo>
                <a:cubicBezTo>
                  <a:pt x="2583738" y="370205"/>
                  <a:pt x="2582055" y="368523"/>
                  <a:pt x="2580373" y="368523"/>
                </a:cubicBezTo>
                <a:cubicBezTo>
                  <a:pt x="2578017" y="366167"/>
                  <a:pt x="2575998" y="365494"/>
                  <a:pt x="2574315" y="366503"/>
                </a:cubicBezTo>
                <a:cubicBezTo>
                  <a:pt x="2573642" y="366167"/>
                  <a:pt x="2573137" y="366083"/>
                  <a:pt x="2572800" y="366251"/>
                </a:cubicBezTo>
                <a:cubicBezTo>
                  <a:pt x="2572464" y="366419"/>
                  <a:pt x="2572379" y="367092"/>
                  <a:pt x="2572548" y="368270"/>
                </a:cubicBezTo>
                <a:cubicBezTo>
                  <a:pt x="2572716" y="369448"/>
                  <a:pt x="2572548" y="370205"/>
                  <a:pt x="2572043" y="370542"/>
                </a:cubicBezTo>
                <a:cubicBezTo>
                  <a:pt x="2571538" y="370879"/>
                  <a:pt x="2570444" y="370542"/>
                  <a:pt x="2568762" y="369532"/>
                </a:cubicBezTo>
                <a:cubicBezTo>
                  <a:pt x="2568425" y="369196"/>
                  <a:pt x="2568088" y="369112"/>
                  <a:pt x="2567752" y="369280"/>
                </a:cubicBezTo>
                <a:cubicBezTo>
                  <a:pt x="2567416" y="369448"/>
                  <a:pt x="2567584" y="370542"/>
                  <a:pt x="2568257" y="372561"/>
                </a:cubicBezTo>
                <a:lnTo>
                  <a:pt x="2570276" y="375590"/>
                </a:lnTo>
                <a:cubicBezTo>
                  <a:pt x="2570276" y="376263"/>
                  <a:pt x="2571117" y="379292"/>
                  <a:pt x="2572800" y="384677"/>
                </a:cubicBezTo>
                <a:cubicBezTo>
                  <a:pt x="2573810" y="387370"/>
                  <a:pt x="2574988" y="388716"/>
                  <a:pt x="2576334" y="388716"/>
                </a:cubicBezTo>
                <a:cubicBezTo>
                  <a:pt x="2578017" y="396793"/>
                  <a:pt x="2577007" y="404365"/>
                  <a:pt x="2573305" y="411433"/>
                </a:cubicBezTo>
                <a:cubicBezTo>
                  <a:pt x="2570612" y="409414"/>
                  <a:pt x="2568593" y="409077"/>
                  <a:pt x="2567247" y="410423"/>
                </a:cubicBezTo>
                <a:cubicBezTo>
                  <a:pt x="2565901" y="411769"/>
                  <a:pt x="2564723" y="412443"/>
                  <a:pt x="2563713" y="412443"/>
                </a:cubicBezTo>
                <a:cubicBezTo>
                  <a:pt x="2562704" y="411433"/>
                  <a:pt x="2561189" y="410423"/>
                  <a:pt x="2559170" y="409414"/>
                </a:cubicBezTo>
                <a:cubicBezTo>
                  <a:pt x="2555131" y="407394"/>
                  <a:pt x="2551093" y="404365"/>
                  <a:pt x="2547054" y="400327"/>
                </a:cubicBezTo>
                <a:cubicBezTo>
                  <a:pt x="2542679" y="399654"/>
                  <a:pt x="2539818" y="397466"/>
                  <a:pt x="2538472" y="393764"/>
                </a:cubicBezTo>
                <a:cubicBezTo>
                  <a:pt x="2538472" y="389389"/>
                  <a:pt x="2537462" y="385687"/>
                  <a:pt x="2535443" y="382658"/>
                </a:cubicBezTo>
                <a:cubicBezTo>
                  <a:pt x="2536453" y="379292"/>
                  <a:pt x="2535612" y="376263"/>
                  <a:pt x="2532919" y="373571"/>
                </a:cubicBezTo>
                <a:cubicBezTo>
                  <a:pt x="2529554" y="367850"/>
                  <a:pt x="2527871" y="361792"/>
                  <a:pt x="2527871" y="355397"/>
                </a:cubicBezTo>
                <a:cubicBezTo>
                  <a:pt x="2526861" y="348666"/>
                  <a:pt x="2527534" y="341430"/>
                  <a:pt x="2529890" y="333690"/>
                </a:cubicBezTo>
                <a:cubicBezTo>
                  <a:pt x="2529217" y="332007"/>
                  <a:pt x="2528880" y="330324"/>
                  <a:pt x="2528880" y="328642"/>
                </a:cubicBezTo>
                <a:cubicBezTo>
                  <a:pt x="2531573" y="328642"/>
                  <a:pt x="2532919" y="327127"/>
                  <a:pt x="2532919" y="324098"/>
                </a:cubicBezTo>
                <a:cubicBezTo>
                  <a:pt x="2533592" y="317704"/>
                  <a:pt x="2534265" y="308112"/>
                  <a:pt x="2534938" y="295323"/>
                </a:cubicBezTo>
                <a:cubicBezTo>
                  <a:pt x="2534938" y="272101"/>
                  <a:pt x="2535443" y="248879"/>
                  <a:pt x="2536453" y="225657"/>
                </a:cubicBezTo>
                <a:cubicBezTo>
                  <a:pt x="2530395" y="220272"/>
                  <a:pt x="2525178" y="214888"/>
                  <a:pt x="2520803" y="209503"/>
                </a:cubicBezTo>
                <a:cubicBezTo>
                  <a:pt x="2520803" y="208493"/>
                  <a:pt x="2522149" y="208325"/>
                  <a:pt x="2524842" y="208998"/>
                </a:cubicBezTo>
                <a:lnTo>
                  <a:pt x="2519793" y="202940"/>
                </a:lnTo>
                <a:cubicBezTo>
                  <a:pt x="2518784" y="201930"/>
                  <a:pt x="2518363" y="201257"/>
                  <a:pt x="2518532" y="200921"/>
                </a:cubicBezTo>
                <a:cubicBezTo>
                  <a:pt x="2518700" y="200584"/>
                  <a:pt x="2519373" y="200500"/>
                  <a:pt x="2520551" y="200668"/>
                </a:cubicBezTo>
                <a:cubicBezTo>
                  <a:pt x="2521729" y="200837"/>
                  <a:pt x="2522486" y="200753"/>
                  <a:pt x="2522823" y="200416"/>
                </a:cubicBezTo>
                <a:cubicBezTo>
                  <a:pt x="2523159" y="200079"/>
                  <a:pt x="2522991" y="199575"/>
                  <a:pt x="2522318" y="198902"/>
                </a:cubicBezTo>
                <a:cubicBezTo>
                  <a:pt x="2521308" y="197555"/>
                  <a:pt x="2521140" y="196630"/>
                  <a:pt x="2521813" y="196125"/>
                </a:cubicBezTo>
                <a:cubicBezTo>
                  <a:pt x="2522486" y="195620"/>
                  <a:pt x="2524000" y="195536"/>
                  <a:pt x="2526356" y="195873"/>
                </a:cubicBezTo>
                <a:cubicBezTo>
                  <a:pt x="2528375" y="192844"/>
                  <a:pt x="2531405" y="191834"/>
                  <a:pt x="2535443" y="192844"/>
                </a:cubicBezTo>
                <a:cubicBezTo>
                  <a:pt x="2536453" y="193517"/>
                  <a:pt x="2537126" y="193601"/>
                  <a:pt x="2537462" y="193096"/>
                </a:cubicBezTo>
                <a:cubicBezTo>
                  <a:pt x="2537799" y="192591"/>
                  <a:pt x="2537967" y="191497"/>
                  <a:pt x="2537967" y="189815"/>
                </a:cubicBezTo>
                <a:cubicBezTo>
                  <a:pt x="2538304" y="182411"/>
                  <a:pt x="2538472" y="174838"/>
                  <a:pt x="2538472" y="167098"/>
                </a:cubicBezTo>
                <a:cubicBezTo>
                  <a:pt x="2539145" y="150943"/>
                  <a:pt x="2539145" y="134957"/>
                  <a:pt x="2538472" y="119139"/>
                </a:cubicBezTo>
                <a:cubicBezTo>
                  <a:pt x="2535780" y="112408"/>
                  <a:pt x="2533255" y="105509"/>
                  <a:pt x="2530900" y="98441"/>
                </a:cubicBezTo>
                <a:cubicBezTo>
                  <a:pt x="2529890" y="96759"/>
                  <a:pt x="2529554" y="95581"/>
                  <a:pt x="2529890" y="94908"/>
                </a:cubicBezTo>
                <a:cubicBezTo>
                  <a:pt x="2530227" y="94234"/>
                  <a:pt x="2531068" y="93898"/>
                  <a:pt x="2532414" y="93898"/>
                </a:cubicBezTo>
                <a:cubicBezTo>
                  <a:pt x="2535107" y="92215"/>
                  <a:pt x="2538136" y="92383"/>
                  <a:pt x="2541501" y="94403"/>
                </a:cubicBezTo>
                <a:cubicBezTo>
                  <a:pt x="2548232" y="96422"/>
                  <a:pt x="2554122" y="99619"/>
                  <a:pt x="2559170" y="103994"/>
                </a:cubicBezTo>
                <a:cubicBezTo>
                  <a:pt x="2560853" y="107360"/>
                  <a:pt x="2563377" y="110052"/>
                  <a:pt x="2566742" y="112072"/>
                </a:cubicBezTo>
                <a:cubicBezTo>
                  <a:pt x="2572800" y="114427"/>
                  <a:pt x="2575493" y="118803"/>
                  <a:pt x="2574819" y="125197"/>
                </a:cubicBezTo>
                <a:cubicBezTo>
                  <a:pt x="2578522" y="128899"/>
                  <a:pt x="2581214" y="132601"/>
                  <a:pt x="2582897" y="136303"/>
                </a:cubicBezTo>
                <a:lnTo>
                  <a:pt x="2578353" y="142361"/>
                </a:lnTo>
                <a:cubicBezTo>
                  <a:pt x="2575998" y="144717"/>
                  <a:pt x="2574146" y="147241"/>
                  <a:pt x="2572800" y="149934"/>
                </a:cubicBezTo>
                <a:cubicBezTo>
                  <a:pt x="2571454" y="153636"/>
                  <a:pt x="2570612" y="157338"/>
                  <a:pt x="2570276" y="161040"/>
                </a:cubicBezTo>
                <a:cubicBezTo>
                  <a:pt x="2568257" y="164069"/>
                  <a:pt x="2567247" y="167434"/>
                  <a:pt x="2567247" y="171136"/>
                </a:cubicBezTo>
                <a:cubicBezTo>
                  <a:pt x="2565901" y="173829"/>
                  <a:pt x="2565733" y="176016"/>
                  <a:pt x="2566742" y="177699"/>
                </a:cubicBezTo>
                <a:cubicBezTo>
                  <a:pt x="2566406" y="179718"/>
                  <a:pt x="2566406" y="181569"/>
                  <a:pt x="2566742" y="183252"/>
                </a:cubicBezTo>
                <a:cubicBezTo>
                  <a:pt x="2566069" y="188300"/>
                  <a:pt x="2566237" y="194863"/>
                  <a:pt x="2567247" y="202940"/>
                </a:cubicBezTo>
                <a:cubicBezTo>
                  <a:pt x="2566237" y="205969"/>
                  <a:pt x="2567079" y="208325"/>
                  <a:pt x="2569771" y="210008"/>
                </a:cubicBezTo>
                <a:cubicBezTo>
                  <a:pt x="2571117" y="211690"/>
                  <a:pt x="2573137" y="212027"/>
                  <a:pt x="2575829" y="211017"/>
                </a:cubicBezTo>
                <a:cubicBezTo>
                  <a:pt x="2585926" y="203613"/>
                  <a:pt x="2603594" y="190319"/>
                  <a:pt x="2628836" y="171136"/>
                </a:cubicBezTo>
                <a:cubicBezTo>
                  <a:pt x="2628163" y="165751"/>
                  <a:pt x="2626648" y="161544"/>
                  <a:pt x="2624292" y="158516"/>
                </a:cubicBezTo>
                <a:cubicBezTo>
                  <a:pt x="2622273" y="157506"/>
                  <a:pt x="2621263" y="156160"/>
                  <a:pt x="2621263" y="154477"/>
                </a:cubicBezTo>
                <a:cubicBezTo>
                  <a:pt x="2616888" y="150102"/>
                  <a:pt x="2611335" y="147409"/>
                  <a:pt x="2604604" y="146400"/>
                </a:cubicBezTo>
                <a:cubicBezTo>
                  <a:pt x="2602248" y="145727"/>
                  <a:pt x="2599724" y="144885"/>
                  <a:pt x="2597032" y="143876"/>
                </a:cubicBezTo>
                <a:cubicBezTo>
                  <a:pt x="2598715" y="142866"/>
                  <a:pt x="2600482" y="142866"/>
                  <a:pt x="2602333" y="143876"/>
                </a:cubicBezTo>
                <a:cubicBezTo>
                  <a:pt x="2604183" y="144885"/>
                  <a:pt x="2605782" y="144717"/>
                  <a:pt x="2607128" y="143371"/>
                </a:cubicBezTo>
                <a:cubicBezTo>
                  <a:pt x="2600061" y="141015"/>
                  <a:pt x="2595181" y="139164"/>
                  <a:pt x="2592488" y="137818"/>
                </a:cubicBezTo>
                <a:cubicBezTo>
                  <a:pt x="2591479" y="136808"/>
                  <a:pt x="2591142" y="136135"/>
                  <a:pt x="2591479" y="135798"/>
                </a:cubicBezTo>
                <a:cubicBezTo>
                  <a:pt x="2591815" y="135462"/>
                  <a:pt x="2592825" y="135462"/>
                  <a:pt x="2594508" y="135798"/>
                </a:cubicBezTo>
                <a:lnTo>
                  <a:pt x="2597537" y="134284"/>
                </a:lnTo>
                <a:cubicBezTo>
                  <a:pt x="2597873" y="134284"/>
                  <a:pt x="2598210" y="134284"/>
                  <a:pt x="2598546" y="134284"/>
                </a:cubicBezTo>
                <a:cubicBezTo>
                  <a:pt x="2598883" y="134284"/>
                  <a:pt x="2598967" y="134200"/>
                  <a:pt x="2598799" y="134032"/>
                </a:cubicBezTo>
                <a:cubicBezTo>
                  <a:pt x="2598630" y="133863"/>
                  <a:pt x="2598210" y="133611"/>
                  <a:pt x="2597537" y="133274"/>
                </a:cubicBezTo>
                <a:cubicBezTo>
                  <a:pt x="2595181" y="133274"/>
                  <a:pt x="2593666" y="132265"/>
                  <a:pt x="2592993" y="130245"/>
                </a:cubicBezTo>
                <a:cubicBezTo>
                  <a:pt x="2595012" y="127553"/>
                  <a:pt x="2597368" y="127553"/>
                  <a:pt x="2600061" y="130245"/>
                </a:cubicBezTo>
                <a:lnTo>
                  <a:pt x="2608138" y="132265"/>
                </a:lnTo>
                <a:cubicBezTo>
                  <a:pt x="2610494" y="130918"/>
                  <a:pt x="2612850" y="129909"/>
                  <a:pt x="2615206" y="129236"/>
                </a:cubicBezTo>
                <a:cubicBezTo>
                  <a:pt x="2619244" y="127889"/>
                  <a:pt x="2622273" y="126543"/>
                  <a:pt x="2624292" y="125197"/>
                </a:cubicBezTo>
                <a:cubicBezTo>
                  <a:pt x="2626985" y="122168"/>
                  <a:pt x="2628331" y="117625"/>
                  <a:pt x="2628331" y="111567"/>
                </a:cubicBezTo>
                <a:cubicBezTo>
                  <a:pt x="2631360" y="93393"/>
                  <a:pt x="2632874" y="75892"/>
                  <a:pt x="2632874" y="59065"/>
                </a:cubicBezTo>
                <a:cubicBezTo>
                  <a:pt x="2630519" y="59402"/>
                  <a:pt x="2628331" y="60411"/>
                  <a:pt x="2626312" y="62094"/>
                </a:cubicBezTo>
                <a:cubicBezTo>
                  <a:pt x="2620927" y="65123"/>
                  <a:pt x="2616215" y="69161"/>
                  <a:pt x="2612176" y="74210"/>
                </a:cubicBezTo>
                <a:cubicBezTo>
                  <a:pt x="2608474" y="77912"/>
                  <a:pt x="2601912" y="83801"/>
                  <a:pt x="2592488" y="91879"/>
                </a:cubicBezTo>
                <a:cubicBezTo>
                  <a:pt x="2588450" y="94908"/>
                  <a:pt x="2584916" y="96422"/>
                  <a:pt x="2581887" y="96422"/>
                </a:cubicBezTo>
                <a:cubicBezTo>
                  <a:pt x="2577175" y="98105"/>
                  <a:pt x="2573137" y="97432"/>
                  <a:pt x="2569771" y="94403"/>
                </a:cubicBezTo>
                <a:cubicBezTo>
                  <a:pt x="2563040" y="92383"/>
                  <a:pt x="2556309" y="89186"/>
                  <a:pt x="2549578" y="84811"/>
                </a:cubicBezTo>
                <a:cubicBezTo>
                  <a:pt x="2545203" y="81446"/>
                  <a:pt x="2543016" y="77407"/>
                  <a:pt x="2543016" y="72695"/>
                </a:cubicBezTo>
                <a:cubicBezTo>
                  <a:pt x="2539987" y="70676"/>
                  <a:pt x="2538977" y="67815"/>
                  <a:pt x="2539987" y="64113"/>
                </a:cubicBezTo>
                <a:cubicBezTo>
                  <a:pt x="2543689" y="62767"/>
                  <a:pt x="2547895" y="63104"/>
                  <a:pt x="2552607" y="65123"/>
                </a:cubicBezTo>
                <a:cubicBezTo>
                  <a:pt x="2555300" y="64450"/>
                  <a:pt x="2559338" y="62767"/>
                  <a:pt x="2564723" y="60075"/>
                </a:cubicBezTo>
                <a:lnTo>
                  <a:pt x="2612176" y="28271"/>
                </a:lnTo>
                <a:cubicBezTo>
                  <a:pt x="2614196" y="26924"/>
                  <a:pt x="2616047" y="25410"/>
                  <a:pt x="2617730" y="23727"/>
                </a:cubicBezTo>
                <a:cubicBezTo>
                  <a:pt x="2617393" y="23054"/>
                  <a:pt x="2617477" y="22549"/>
                  <a:pt x="2617982" y="22213"/>
                </a:cubicBezTo>
                <a:cubicBezTo>
                  <a:pt x="2618487" y="21876"/>
                  <a:pt x="2619328" y="21792"/>
                  <a:pt x="2620506" y="21960"/>
                </a:cubicBezTo>
                <a:cubicBezTo>
                  <a:pt x="2621684" y="22129"/>
                  <a:pt x="2623367" y="21456"/>
                  <a:pt x="2625554" y="19941"/>
                </a:cubicBezTo>
                <a:cubicBezTo>
                  <a:pt x="2627742" y="18427"/>
                  <a:pt x="2629341" y="16828"/>
                  <a:pt x="2630350" y="15145"/>
                </a:cubicBezTo>
                <a:cubicBezTo>
                  <a:pt x="2634389" y="14809"/>
                  <a:pt x="2638427" y="14304"/>
                  <a:pt x="2642466" y="13631"/>
                </a:cubicBezTo>
                <a:close/>
                <a:moveTo>
                  <a:pt x="1068927" y="13126"/>
                </a:moveTo>
                <a:lnTo>
                  <a:pt x="1070441" y="15650"/>
                </a:lnTo>
                <a:cubicBezTo>
                  <a:pt x="1075153" y="18006"/>
                  <a:pt x="1078855" y="21035"/>
                  <a:pt x="1081547" y="24737"/>
                </a:cubicBezTo>
                <a:cubicBezTo>
                  <a:pt x="1083230" y="30122"/>
                  <a:pt x="1085754" y="33824"/>
                  <a:pt x="1089120" y="35843"/>
                </a:cubicBezTo>
                <a:cubicBezTo>
                  <a:pt x="1096524" y="39209"/>
                  <a:pt x="1101740" y="44762"/>
                  <a:pt x="1104769" y="52502"/>
                </a:cubicBezTo>
                <a:cubicBezTo>
                  <a:pt x="1111500" y="59233"/>
                  <a:pt x="1112342" y="67142"/>
                  <a:pt x="1107293" y="76229"/>
                </a:cubicBezTo>
                <a:cubicBezTo>
                  <a:pt x="1106957" y="77239"/>
                  <a:pt x="1107041" y="77912"/>
                  <a:pt x="1107546" y="78248"/>
                </a:cubicBezTo>
                <a:cubicBezTo>
                  <a:pt x="1108051" y="78585"/>
                  <a:pt x="1109144" y="78753"/>
                  <a:pt x="1110827" y="78753"/>
                </a:cubicBezTo>
                <a:cubicBezTo>
                  <a:pt x="1113183" y="77407"/>
                  <a:pt x="1115539" y="76397"/>
                  <a:pt x="1117895" y="75724"/>
                </a:cubicBezTo>
                <a:cubicBezTo>
                  <a:pt x="1119241" y="75724"/>
                  <a:pt x="1121597" y="76902"/>
                  <a:pt x="1124962" y="79258"/>
                </a:cubicBezTo>
                <a:cubicBezTo>
                  <a:pt x="1131020" y="79258"/>
                  <a:pt x="1136573" y="80772"/>
                  <a:pt x="1141622" y="83801"/>
                </a:cubicBezTo>
                <a:cubicBezTo>
                  <a:pt x="1144314" y="84811"/>
                  <a:pt x="1146838" y="87503"/>
                  <a:pt x="1149194" y="91879"/>
                </a:cubicBezTo>
                <a:cubicBezTo>
                  <a:pt x="1151213" y="92888"/>
                  <a:pt x="1153906" y="94739"/>
                  <a:pt x="1157271" y="97432"/>
                </a:cubicBezTo>
                <a:cubicBezTo>
                  <a:pt x="1165012" y="100461"/>
                  <a:pt x="1170397" y="106182"/>
                  <a:pt x="1173426" y="114596"/>
                </a:cubicBezTo>
                <a:cubicBezTo>
                  <a:pt x="1176454" y="120654"/>
                  <a:pt x="1176118" y="127048"/>
                  <a:pt x="1172416" y="133779"/>
                </a:cubicBezTo>
                <a:cubicBezTo>
                  <a:pt x="1170397" y="135462"/>
                  <a:pt x="1168041" y="137986"/>
                  <a:pt x="1165348" y="141351"/>
                </a:cubicBezTo>
                <a:cubicBezTo>
                  <a:pt x="1163329" y="144044"/>
                  <a:pt x="1160805" y="145390"/>
                  <a:pt x="1157776" y="145390"/>
                </a:cubicBezTo>
                <a:cubicBezTo>
                  <a:pt x="1152391" y="147073"/>
                  <a:pt x="1146333" y="147409"/>
                  <a:pt x="1139602" y="146400"/>
                </a:cubicBezTo>
                <a:cubicBezTo>
                  <a:pt x="1133208" y="144717"/>
                  <a:pt x="1126813" y="144885"/>
                  <a:pt x="1120419" y="146905"/>
                </a:cubicBezTo>
                <a:cubicBezTo>
                  <a:pt x="1119409" y="145895"/>
                  <a:pt x="1119577" y="144549"/>
                  <a:pt x="1120924" y="142866"/>
                </a:cubicBezTo>
                <a:lnTo>
                  <a:pt x="1110827" y="147409"/>
                </a:lnTo>
                <a:cubicBezTo>
                  <a:pt x="1107798" y="148756"/>
                  <a:pt x="1104601" y="149934"/>
                  <a:pt x="1101235" y="150943"/>
                </a:cubicBezTo>
                <a:cubicBezTo>
                  <a:pt x="1099553" y="152626"/>
                  <a:pt x="1098711" y="155823"/>
                  <a:pt x="1098711" y="160535"/>
                </a:cubicBezTo>
                <a:cubicBezTo>
                  <a:pt x="1097702" y="167602"/>
                  <a:pt x="1097870" y="175848"/>
                  <a:pt x="1099216" y="185271"/>
                </a:cubicBezTo>
                <a:cubicBezTo>
                  <a:pt x="1099553" y="185608"/>
                  <a:pt x="1099889" y="185692"/>
                  <a:pt x="1100226" y="185524"/>
                </a:cubicBezTo>
                <a:cubicBezTo>
                  <a:pt x="1100562" y="185355"/>
                  <a:pt x="1101067" y="184766"/>
                  <a:pt x="1101740" y="183757"/>
                </a:cubicBezTo>
                <a:cubicBezTo>
                  <a:pt x="1104096" y="183757"/>
                  <a:pt x="1105274" y="182579"/>
                  <a:pt x="1105274" y="180223"/>
                </a:cubicBezTo>
                <a:lnTo>
                  <a:pt x="1112846" y="180223"/>
                </a:lnTo>
                <a:lnTo>
                  <a:pt x="1120419" y="177194"/>
                </a:lnTo>
                <a:cubicBezTo>
                  <a:pt x="1124457" y="173829"/>
                  <a:pt x="1127991" y="174165"/>
                  <a:pt x="1131020" y="178204"/>
                </a:cubicBezTo>
                <a:cubicBezTo>
                  <a:pt x="1132703" y="177194"/>
                  <a:pt x="1134049" y="177867"/>
                  <a:pt x="1135059" y="180223"/>
                </a:cubicBezTo>
                <a:cubicBezTo>
                  <a:pt x="1135732" y="180896"/>
                  <a:pt x="1136068" y="182579"/>
                  <a:pt x="1136068" y="185271"/>
                </a:cubicBezTo>
                <a:cubicBezTo>
                  <a:pt x="1138761" y="185944"/>
                  <a:pt x="1141116" y="186954"/>
                  <a:pt x="1143136" y="188300"/>
                </a:cubicBezTo>
                <a:cubicBezTo>
                  <a:pt x="1149194" y="189310"/>
                  <a:pt x="1153232" y="192507"/>
                  <a:pt x="1155252" y="197892"/>
                </a:cubicBezTo>
                <a:cubicBezTo>
                  <a:pt x="1155925" y="200921"/>
                  <a:pt x="1156261" y="204959"/>
                  <a:pt x="1156261" y="210008"/>
                </a:cubicBezTo>
                <a:cubicBezTo>
                  <a:pt x="1155252" y="211017"/>
                  <a:pt x="1156093" y="212364"/>
                  <a:pt x="1158786" y="214046"/>
                </a:cubicBezTo>
                <a:cubicBezTo>
                  <a:pt x="1158449" y="216066"/>
                  <a:pt x="1157271" y="217244"/>
                  <a:pt x="1155252" y="217580"/>
                </a:cubicBezTo>
                <a:cubicBezTo>
                  <a:pt x="1157271" y="219599"/>
                  <a:pt x="1158281" y="221955"/>
                  <a:pt x="1158281" y="224648"/>
                </a:cubicBezTo>
                <a:cubicBezTo>
                  <a:pt x="1158281" y="227340"/>
                  <a:pt x="1157103" y="231042"/>
                  <a:pt x="1154747" y="235754"/>
                </a:cubicBezTo>
                <a:cubicBezTo>
                  <a:pt x="1154747" y="237437"/>
                  <a:pt x="1153737" y="238446"/>
                  <a:pt x="1151718" y="238783"/>
                </a:cubicBezTo>
                <a:cubicBezTo>
                  <a:pt x="1147680" y="239792"/>
                  <a:pt x="1143641" y="240297"/>
                  <a:pt x="1139602" y="240297"/>
                </a:cubicBezTo>
                <a:cubicBezTo>
                  <a:pt x="1126477" y="244672"/>
                  <a:pt x="1114698" y="249721"/>
                  <a:pt x="1104264" y="255442"/>
                </a:cubicBezTo>
                <a:cubicBezTo>
                  <a:pt x="1101572" y="255442"/>
                  <a:pt x="1098375" y="256620"/>
                  <a:pt x="1094673" y="258976"/>
                </a:cubicBezTo>
                <a:cubicBezTo>
                  <a:pt x="1093663" y="265707"/>
                  <a:pt x="1093327" y="272438"/>
                  <a:pt x="1093663" y="279169"/>
                </a:cubicBezTo>
                <a:cubicBezTo>
                  <a:pt x="1092990" y="284554"/>
                  <a:pt x="1092990" y="289265"/>
                  <a:pt x="1093663" y="293304"/>
                </a:cubicBezTo>
                <a:cubicBezTo>
                  <a:pt x="1093663" y="297342"/>
                  <a:pt x="1093158" y="300876"/>
                  <a:pt x="1092149" y="303905"/>
                </a:cubicBezTo>
                <a:cubicBezTo>
                  <a:pt x="1092149" y="306261"/>
                  <a:pt x="1092149" y="308617"/>
                  <a:pt x="1092149" y="310973"/>
                </a:cubicBezTo>
                <a:cubicBezTo>
                  <a:pt x="1092822" y="312992"/>
                  <a:pt x="1093495" y="315011"/>
                  <a:pt x="1094168" y="317031"/>
                </a:cubicBezTo>
                <a:cubicBezTo>
                  <a:pt x="1094168" y="317704"/>
                  <a:pt x="1093495" y="318040"/>
                  <a:pt x="1092149" y="318040"/>
                </a:cubicBezTo>
                <a:cubicBezTo>
                  <a:pt x="1091812" y="318377"/>
                  <a:pt x="1091644" y="318713"/>
                  <a:pt x="1091644" y="319050"/>
                </a:cubicBezTo>
                <a:cubicBezTo>
                  <a:pt x="1091307" y="320396"/>
                  <a:pt x="1091644" y="321069"/>
                  <a:pt x="1092653" y="321069"/>
                </a:cubicBezTo>
                <a:lnTo>
                  <a:pt x="1103760" y="321574"/>
                </a:lnTo>
                <a:cubicBezTo>
                  <a:pt x="1134049" y="318545"/>
                  <a:pt x="1153232" y="316694"/>
                  <a:pt x="1161309" y="316021"/>
                </a:cubicBezTo>
                <a:cubicBezTo>
                  <a:pt x="1160637" y="315348"/>
                  <a:pt x="1160384" y="314843"/>
                  <a:pt x="1160552" y="314506"/>
                </a:cubicBezTo>
                <a:cubicBezTo>
                  <a:pt x="1160721" y="314170"/>
                  <a:pt x="1161309" y="314170"/>
                  <a:pt x="1162319" y="314506"/>
                </a:cubicBezTo>
                <a:cubicBezTo>
                  <a:pt x="1165348" y="315516"/>
                  <a:pt x="1168882" y="314506"/>
                  <a:pt x="1172921" y="311478"/>
                </a:cubicBezTo>
                <a:cubicBezTo>
                  <a:pt x="1173930" y="310131"/>
                  <a:pt x="1176622" y="309122"/>
                  <a:pt x="1180998" y="308449"/>
                </a:cubicBezTo>
                <a:cubicBezTo>
                  <a:pt x="1181671" y="307102"/>
                  <a:pt x="1181671" y="305588"/>
                  <a:pt x="1180998" y="303905"/>
                </a:cubicBezTo>
                <a:lnTo>
                  <a:pt x="1184027" y="300371"/>
                </a:lnTo>
                <a:cubicBezTo>
                  <a:pt x="1186383" y="298016"/>
                  <a:pt x="1189075" y="296333"/>
                  <a:pt x="1192104" y="295323"/>
                </a:cubicBezTo>
                <a:cubicBezTo>
                  <a:pt x="1197152" y="292294"/>
                  <a:pt x="1202369" y="292462"/>
                  <a:pt x="1207754" y="295828"/>
                </a:cubicBezTo>
                <a:cubicBezTo>
                  <a:pt x="1210109" y="297174"/>
                  <a:pt x="1212297" y="298352"/>
                  <a:pt x="1214316" y="299362"/>
                </a:cubicBezTo>
                <a:cubicBezTo>
                  <a:pt x="1217009" y="300035"/>
                  <a:pt x="1218860" y="300371"/>
                  <a:pt x="1219869" y="300371"/>
                </a:cubicBezTo>
                <a:cubicBezTo>
                  <a:pt x="1223908" y="304073"/>
                  <a:pt x="1227947" y="307607"/>
                  <a:pt x="1231985" y="310973"/>
                </a:cubicBezTo>
                <a:cubicBezTo>
                  <a:pt x="1239053" y="316357"/>
                  <a:pt x="1245447" y="320228"/>
                  <a:pt x="1251168" y="322584"/>
                </a:cubicBezTo>
                <a:cubicBezTo>
                  <a:pt x="1252515" y="322920"/>
                  <a:pt x="1254366" y="324266"/>
                  <a:pt x="1256722" y="326622"/>
                </a:cubicBezTo>
                <a:cubicBezTo>
                  <a:pt x="1257731" y="327295"/>
                  <a:pt x="1258404" y="327548"/>
                  <a:pt x="1258741" y="327379"/>
                </a:cubicBezTo>
                <a:cubicBezTo>
                  <a:pt x="1259077" y="327211"/>
                  <a:pt x="1259330" y="326875"/>
                  <a:pt x="1259498" y="326370"/>
                </a:cubicBezTo>
                <a:cubicBezTo>
                  <a:pt x="1259666" y="325865"/>
                  <a:pt x="1259835" y="325444"/>
                  <a:pt x="1260003" y="325108"/>
                </a:cubicBezTo>
                <a:cubicBezTo>
                  <a:pt x="1260171" y="324771"/>
                  <a:pt x="1260424" y="324603"/>
                  <a:pt x="1260760" y="324603"/>
                </a:cubicBezTo>
                <a:cubicBezTo>
                  <a:pt x="1261097" y="324603"/>
                  <a:pt x="1261433" y="325444"/>
                  <a:pt x="1261770" y="327127"/>
                </a:cubicBezTo>
                <a:cubicBezTo>
                  <a:pt x="1263453" y="327127"/>
                  <a:pt x="1264967" y="326959"/>
                  <a:pt x="1266313" y="326622"/>
                </a:cubicBezTo>
                <a:cubicBezTo>
                  <a:pt x="1268669" y="328305"/>
                  <a:pt x="1270520" y="329146"/>
                  <a:pt x="1271866" y="329146"/>
                </a:cubicBezTo>
                <a:lnTo>
                  <a:pt x="1272371" y="332680"/>
                </a:lnTo>
                <a:cubicBezTo>
                  <a:pt x="1273044" y="333017"/>
                  <a:pt x="1273465" y="332848"/>
                  <a:pt x="1273633" y="332175"/>
                </a:cubicBezTo>
                <a:cubicBezTo>
                  <a:pt x="1273802" y="331502"/>
                  <a:pt x="1273717" y="330493"/>
                  <a:pt x="1273381" y="329146"/>
                </a:cubicBezTo>
                <a:cubicBezTo>
                  <a:pt x="1272034" y="327127"/>
                  <a:pt x="1271614" y="326033"/>
                  <a:pt x="1272119" y="325865"/>
                </a:cubicBezTo>
                <a:cubicBezTo>
                  <a:pt x="1272624" y="325697"/>
                  <a:pt x="1273212" y="325781"/>
                  <a:pt x="1273886" y="326117"/>
                </a:cubicBezTo>
                <a:cubicBezTo>
                  <a:pt x="1273886" y="327800"/>
                  <a:pt x="1274390" y="329315"/>
                  <a:pt x="1275400" y="330661"/>
                </a:cubicBezTo>
                <a:cubicBezTo>
                  <a:pt x="1275400" y="333690"/>
                  <a:pt x="1275232" y="336550"/>
                  <a:pt x="1274895" y="339243"/>
                </a:cubicBezTo>
                <a:cubicBezTo>
                  <a:pt x="1280617" y="345637"/>
                  <a:pt x="1285497" y="350517"/>
                  <a:pt x="1289535" y="353883"/>
                </a:cubicBezTo>
                <a:cubicBezTo>
                  <a:pt x="1291891" y="354556"/>
                  <a:pt x="1294752" y="357248"/>
                  <a:pt x="1298117" y="361960"/>
                </a:cubicBezTo>
                <a:cubicBezTo>
                  <a:pt x="1297108" y="370374"/>
                  <a:pt x="1296098" y="376600"/>
                  <a:pt x="1295088" y="380639"/>
                </a:cubicBezTo>
                <a:cubicBezTo>
                  <a:pt x="1294415" y="383331"/>
                  <a:pt x="1292732" y="385855"/>
                  <a:pt x="1290040" y="388211"/>
                </a:cubicBezTo>
                <a:cubicBezTo>
                  <a:pt x="1284319" y="394605"/>
                  <a:pt x="1280280" y="399485"/>
                  <a:pt x="1277924" y="402851"/>
                </a:cubicBezTo>
                <a:cubicBezTo>
                  <a:pt x="1273886" y="401841"/>
                  <a:pt x="1269679" y="402514"/>
                  <a:pt x="1265304" y="404870"/>
                </a:cubicBezTo>
                <a:cubicBezTo>
                  <a:pt x="1259246" y="405880"/>
                  <a:pt x="1253188" y="405207"/>
                  <a:pt x="1247130" y="402851"/>
                </a:cubicBezTo>
                <a:cubicBezTo>
                  <a:pt x="1241745" y="403860"/>
                  <a:pt x="1236192" y="404365"/>
                  <a:pt x="1230471" y="404365"/>
                </a:cubicBezTo>
                <a:cubicBezTo>
                  <a:pt x="1229461" y="403692"/>
                  <a:pt x="1229125" y="403187"/>
                  <a:pt x="1229461" y="402851"/>
                </a:cubicBezTo>
                <a:cubicBezTo>
                  <a:pt x="1229798" y="402514"/>
                  <a:pt x="1230639" y="402346"/>
                  <a:pt x="1231985" y="402346"/>
                </a:cubicBezTo>
                <a:cubicBezTo>
                  <a:pt x="1231985" y="401673"/>
                  <a:pt x="1231396" y="401336"/>
                  <a:pt x="1230218" y="401336"/>
                </a:cubicBezTo>
                <a:cubicBezTo>
                  <a:pt x="1229040" y="401336"/>
                  <a:pt x="1228115" y="400663"/>
                  <a:pt x="1227442" y="399317"/>
                </a:cubicBezTo>
                <a:cubicBezTo>
                  <a:pt x="1225422" y="398307"/>
                  <a:pt x="1222898" y="398307"/>
                  <a:pt x="1219869" y="399317"/>
                </a:cubicBezTo>
                <a:cubicBezTo>
                  <a:pt x="1216840" y="400327"/>
                  <a:pt x="1213811" y="400832"/>
                  <a:pt x="1210783" y="400832"/>
                </a:cubicBezTo>
                <a:cubicBezTo>
                  <a:pt x="1209773" y="399485"/>
                  <a:pt x="1208427" y="398981"/>
                  <a:pt x="1206744" y="399317"/>
                </a:cubicBezTo>
                <a:cubicBezTo>
                  <a:pt x="1204725" y="400327"/>
                  <a:pt x="1203378" y="401168"/>
                  <a:pt x="1202705" y="401841"/>
                </a:cubicBezTo>
                <a:cubicBezTo>
                  <a:pt x="1201696" y="400832"/>
                  <a:pt x="1200686" y="400832"/>
                  <a:pt x="1199677" y="401841"/>
                </a:cubicBezTo>
                <a:cubicBezTo>
                  <a:pt x="1198330" y="401841"/>
                  <a:pt x="1197405" y="401673"/>
                  <a:pt x="1196900" y="401336"/>
                </a:cubicBezTo>
                <a:cubicBezTo>
                  <a:pt x="1196395" y="401000"/>
                  <a:pt x="1195974" y="400832"/>
                  <a:pt x="1195638" y="400832"/>
                </a:cubicBezTo>
                <a:cubicBezTo>
                  <a:pt x="1194965" y="400158"/>
                  <a:pt x="1195133" y="399485"/>
                  <a:pt x="1196143" y="398812"/>
                </a:cubicBezTo>
                <a:cubicBezTo>
                  <a:pt x="1196479" y="398139"/>
                  <a:pt x="1196647" y="397466"/>
                  <a:pt x="1196647" y="396793"/>
                </a:cubicBezTo>
                <a:cubicBezTo>
                  <a:pt x="1196647" y="394437"/>
                  <a:pt x="1198162" y="393259"/>
                  <a:pt x="1201191" y="393259"/>
                </a:cubicBezTo>
                <a:cubicBezTo>
                  <a:pt x="1198835" y="391240"/>
                  <a:pt x="1196816" y="391408"/>
                  <a:pt x="1195133" y="393764"/>
                </a:cubicBezTo>
                <a:cubicBezTo>
                  <a:pt x="1191767" y="394774"/>
                  <a:pt x="1189580" y="394774"/>
                  <a:pt x="1188570" y="393764"/>
                </a:cubicBezTo>
                <a:cubicBezTo>
                  <a:pt x="1185205" y="394774"/>
                  <a:pt x="1181671" y="395783"/>
                  <a:pt x="1177969" y="396793"/>
                </a:cubicBezTo>
                <a:cubicBezTo>
                  <a:pt x="1175613" y="396120"/>
                  <a:pt x="1173257" y="396288"/>
                  <a:pt x="1170902" y="397298"/>
                </a:cubicBezTo>
                <a:cubicBezTo>
                  <a:pt x="1166526" y="396961"/>
                  <a:pt x="1162151" y="397298"/>
                  <a:pt x="1157776" y="398307"/>
                </a:cubicBezTo>
                <a:cubicBezTo>
                  <a:pt x="1155420" y="396961"/>
                  <a:pt x="1153737" y="396793"/>
                  <a:pt x="1152728" y="397803"/>
                </a:cubicBezTo>
                <a:cubicBezTo>
                  <a:pt x="1150708" y="398812"/>
                  <a:pt x="1149362" y="398981"/>
                  <a:pt x="1148689" y="398307"/>
                </a:cubicBezTo>
                <a:cubicBezTo>
                  <a:pt x="1147680" y="398644"/>
                  <a:pt x="1146501" y="398812"/>
                  <a:pt x="1145155" y="398812"/>
                </a:cubicBezTo>
                <a:cubicBezTo>
                  <a:pt x="1144819" y="399822"/>
                  <a:pt x="1144314" y="400579"/>
                  <a:pt x="1143641" y="401084"/>
                </a:cubicBezTo>
                <a:cubicBezTo>
                  <a:pt x="1142968" y="401589"/>
                  <a:pt x="1142295" y="401336"/>
                  <a:pt x="1141622" y="400327"/>
                </a:cubicBezTo>
                <a:cubicBezTo>
                  <a:pt x="1140275" y="400327"/>
                  <a:pt x="1139097" y="399822"/>
                  <a:pt x="1138088" y="398812"/>
                </a:cubicBezTo>
                <a:cubicBezTo>
                  <a:pt x="1138088" y="400832"/>
                  <a:pt x="1136910" y="401841"/>
                  <a:pt x="1134554" y="401841"/>
                </a:cubicBezTo>
                <a:cubicBezTo>
                  <a:pt x="1133208" y="401841"/>
                  <a:pt x="1132198" y="402178"/>
                  <a:pt x="1131525" y="402851"/>
                </a:cubicBezTo>
                <a:cubicBezTo>
                  <a:pt x="1128833" y="403524"/>
                  <a:pt x="1126981" y="403860"/>
                  <a:pt x="1125972" y="403860"/>
                </a:cubicBezTo>
                <a:cubicBezTo>
                  <a:pt x="1125635" y="403524"/>
                  <a:pt x="1125299" y="403440"/>
                  <a:pt x="1124962" y="403608"/>
                </a:cubicBezTo>
                <a:cubicBezTo>
                  <a:pt x="1124626" y="403776"/>
                  <a:pt x="1124289" y="404029"/>
                  <a:pt x="1123953" y="404365"/>
                </a:cubicBezTo>
                <a:cubicBezTo>
                  <a:pt x="1123616" y="403692"/>
                  <a:pt x="1123364" y="403187"/>
                  <a:pt x="1123195" y="402851"/>
                </a:cubicBezTo>
                <a:cubicBezTo>
                  <a:pt x="1123027" y="402514"/>
                  <a:pt x="1122775" y="402430"/>
                  <a:pt x="1122438" y="402598"/>
                </a:cubicBezTo>
                <a:cubicBezTo>
                  <a:pt x="1122102" y="402767"/>
                  <a:pt x="1121765" y="403187"/>
                  <a:pt x="1121429" y="403860"/>
                </a:cubicBezTo>
                <a:cubicBezTo>
                  <a:pt x="1120082" y="403524"/>
                  <a:pt x="1118400" y="403860"/>
                  <a:pt x="1116380" y="404870"/>
                </a:cubicBezTo>
                <a:cubicBezTo>
                  <a:pt x="1115370" y="404534"/>
                  <a:pt x="1114698" y="405038"/>
                  <a:pt x="1114361" y="406385"/>
                </a:cubicBezTo>
                <a:cubicBezTo>
                  <a:pt x="1112342" y="406385"/>
                  <a:pt x="1110827" y="406721"/>
                  <a:pt x="1109817" y="407394"/>
                </a:cubicBezTo>
                <a:cubicBezTo>
                  <a:pt x="1108135" y="408067"/>
                  <a:pt x="1106536" y="407899"/>
                  <a:pt x="1105022" y="406889"/>
                </a:cubicBezTo>
                <a:cubicBezTo>
                  <a:pt x="1103507" y="405880"/>
                  <a:pt x="1101909" y="406216"/>
                  <a:pt x="1100226" y="407899"/>
                </a:cubicBezTo>
                <a:cubicBezTo>
                  <a:pt x="1095177" y="409582"/>
                  <a:pt x="1090129" y="411096"/>
                  <a:pt x="1085081" y="412443"/>
                </a:cubicBezTo>
                <a:cubicBezTo>
                  <a:pt x="1084745" y="412443"/>
                  <a:pt x="1084492" y="412358"/>
                  <a:pt x="1084324" y="412190"/>
                </a:cubicBezTo>
                <a:cubicBezTo>
                  <a:pt x="1084156" y="412022"/>
                  <a:pt x="1084071" y="411769"/>
                  <a:pt x="1084071" y="411433"/>
                </a:cubicBezTo>
                <a:cubicBezTo>
                  <a:pt x="1084745" y="411096"/>
                  <a:pt x="1085754" y="410591"/>
                  <a:pt x="1087100" y="409918"/>
                </a:cubicBezTo>
                <a:cubicBezTo>
                  <a:pt x="1089120" y="409245"/>
                  <a:pt x="1091812" y="407899"/>
                  <a:pt x="1095177" y="405880"/>
                </a:cubicBezTo>
                <a:cubicBezTo>
                  <a:pt x="1098207" y="404870"/>
                  <a:pt x="1101404" y="403524"/>
                  <a:pt x="1104769" y="401841"/>
                </a:cubicBezTo>
                <a:cubicBezTo>
                  <a:pt x="1110827" y="399149"/>
                  <a:pt x="1115202" y="397129"/>
                  <a:pt x="1117895" y="395783"/>
                </a:cubicBezTo>
                <a:cubicBezTo>
                  <a:pt x="1123279" y="393091"/>
                  <a:pt x="1127655" y="391072"/>
                  <a:pt x="1131020" y="389725"/>
                </a:cubicBezTo>
                <a:cubicBezTo>
                  <a:pt x="1132703" y="388716"/>
                  <a:pt x="1133713" y="387874"/>
                  <a:pt x="1134049" y="387201"/>
                </a:cubicBezTo>
                <a:lnTo>
                  <a:pt x="1111332" y="387706"/>
                </a:lnTo>
                <a:cubicBezTo>
                  <a:pt x="1093831" y="388716"/>
                  <a:pt x="1076836" y="390735"/>
                  <a:pt x="1060345" y="393764"/>
                </a:cubicBezTo>
                <a:cubicBezTo>
                  <a:pt x="1053613" y="393764"/>
                  <a:pt x="1044190" y="394437"/>
                  <a:pt x="1032074" y="395783"/>
                </a:cubicBezTo>
                <a:cubicBezTo>
                  <a:pt x="1021305" y="397129"/>
                  <a:pt x="1010535" y="398307"/>
                  <a:pt x="999765" y="399317"/>
                </a:cubicBezTo>
                <a:cubicBezTo>
                  <a:pt x="984284" y="400327"/>
                  <a:pt x="967289" y="403019"/>
                  <a:pt x="948778" y="407394"/>
                </a:cubicBezTo>
                <a:cubicBezTo>
                  <a:pt x="945750" y="408067"/>
                  <a:pt x="941879" y="408740"/>
                  <a:pt x="937167" y="409414"/>
                </a:cubicBezTo>
                <a:cubicBezTo>
                  <a:pt x="919330" y="414462"/>
                  <a:pt x="906373" y="414630"/>
                  <a:pt x="898296" y="409918"/>
                </a:cubicBezTo>
                <a:cubicBezTo>
                  <a:pt x="896613" y="408572"/>
                  <a:pt x="894930" y="407058"/>
                  <a:pt x="893248" y="405375"/>
                </a:cubicBezTo>
                <a:cubicBezTo>
                  <a:pt x="886853" y="404365"/>
                  <a:pt x="881468" y="402514"/>
                  <a:pt x="877093" y="399822"/>
                </a:cubicBezTo>
                <a:cubicBezTo>
                  <a:pt x="874064" y="398812"/>
                  <a:pt x="871708" y="397129"/>
                  <a:pt x="870026" y="394774"/>
                </a:cubicBezTo>
                <a:cubicBezTo>
                  <a:pt x="865314" y="388043"/>
                  <a:pt x="865482" y="381648"/>
                  <a:pt x="870531" y="375590"/>
                </a:cubicBezTo>
                <a:cubicBezTo>
                  <a:pt x="870531" y="373908"/>
                  <a:pt x="870867" y="373066"/>
                  <a:pt x="871540" y="373066"/>
                </a:cubicBezTo>
                <a:cubicBezTo>
                  <a:pt x="871540" y="371383"/>
                  <a:pt x="870699" y="369364"/>
                  <a:pt x="869016" y="367008"/>
                </a:cubicBezTo>
                <a:cubicBezTo>
                  <a:pt x="869016" y="366335"/>
                  <a:pt x="869269" y="365830"/>
                  <a:pt x="869773" y="365494"/>
                </a:cubicBezTo>
                <a:cubicBezTo>
                  <a:pt x="870278" y="365157"/>
                  <a:pt x="871035" y="365325"/>
                  <a:pt x="872045" y="365999"/>
                </a:cubicBezTo>
                <a:cubicBezTo>
                  <a:pt x="873055" y="364989"/>
                  <a:pt x="872970" y="363811"/>
                  <a:pt x="871793" y="362465"/>
                </a:cubicBezTo>
                <a:cubicBezTo>
                  <a:pt x="870615" y="361119"/>
                  <a:pt x="870194" y="360361"/>
                  <a:pt x="870531" y="360193"/>
                </a:cubicBezTo>
                <a:cubicBezTo>
                  <a:pt x="870867" y="360025"/>
                  <a:pt x="871204" y="359941"/>
                  <a:pt x="871540" y="359941"/>
                </a:cubicBezTo>
                <a:cubicBezTo>
                  <a:pt x="874569" y="364316"/>
                  <a:pt x="878692" y="368439"/>
                  <a:pt x="883908" y="372309"/>
                </a:cubicBezTo>
                <a:cubicBezTo>
                  <a:pt x="889125" y="376179"/>
                  <a:pt x="895772" y="377105"/>
                  <a:pt x="903849" y="375085"/>
                </a:cubicBezTo>
                <a:cubicBezTo>
                  <a:pt x="922022" y="369364"/>
                  <a:pt x="934307" y="365325"/>
                  <a:pt x="940701" y="362970"/>
                </a:cubicBezTo>
                <a:lnTo>
                  <a:pt x="984116" y="322584"/>
                </a:lnTo>
                <a:cubicBezTo>
                  <a:pt x="986808" y="321237"/>
                  <a:pt x="990174" y="318545"/>
                  <a:pt x="994212" y="314506"/>
                </a:cubicBezTo>
                <a:cubicBezTo>
                  <a:pt x="998251" y="310468"/>
                  <a:pt x="1003973" y="304410"/>
                  <a:pt x="1011377" y="296333"/>
                </a:cubicBezTo>
                <a:lnTo>
                  <a:pt x="1005319" y="290275"/>
                </a:lnTo>
                <a:cubicBezTo>
                  <a:pt x="1002290" y="287246"/>
                  <a:pt x="999597" y="287582"/>
                  <a:pt x="997241" y="291284"/>
                </a:cubicBezTo>
                <a:cubicBezTo>
                  <a:pt x="994212" y="295660"/>
                  <a:pt x="989837" y="296838"/>
                  <a:pt x="984116" y="294818"/>
                </a:cubicBezTo>
                <a:cubicBezTo>
                  <a:pt x="980414" y="293472"/>
                  <a:pt x="976544" y="292799"/>
                  <a:pt x="972505" y="292799"/>
                </a:cubicBezTo>
                <a:cubicBezTo>
                  <a:pt x="968467" y="289433"/>
                  <a:pt x="964765" y="285395"/>
                  <a:pt x="961399" y="280683"/>
                </a:cubicBezTo>
                <a:cubicBezTo>
                  <a:pt x="959043" y="279337"/>
                  <a:pt x="958370" y="277654"/>
                  <a:pt x="959380" y="275635"/>
                </a:cubicBezTo>
                <a:cubicBezTo>
                  <a:pt x="958370" y="272269"/>
                  <a:pt x="955509" y="270082"/>
                  <a:pt x="950798" y="269072"/>
                </a:cubicBezTo>
                <a:cubicBezTo>
                  <a:pt x="948442" y="265370"/>
                  <a:pt x="948946" y="262005"/>
                  <a:pt x="952312" y="258976"/>
                </a:cubicBezTo>
                <a:cubicBezTo>
                  <a:pt x="953322" y="256620"/>
                  <a:pt x="952480" y="254937"/>
                  <a:pt x="949788" y="253927"/>
                </a:cubicBezTo>
                <a:cubicBezTo>
                  <a:pt x="948778" y="250562"/>
                  <a:pt x="949620" y="247365"/>
                  <a:pt x="952312" y="244336"/>
                </a:cubicBezTo>
                <a:cubicBezTo>
                  <a:pt x="952312" y="242990"/>
                  <a:pt x="953490" y="241980"/>
                  <a:pt x="955846" y="241307"/>
                </a:cubicBezTo>
                <a:cubicBezTo>
                  <a:pt x="955173" y="240297"/>
                  <a:pt x="955088" y="239792"/>
                  <a:pt x="955593" y="239792"/>
                </a:cubicBezTo>
                <a:cubicBezTo>
                  <a:pt x="956098" y="239792"/>
                  <a:pt x="956519" y="239961"/>
                  <a:pt x="956856" y="240297"/>
                </a:cubicBezTo>
                <a:cubicBezTo>
                  <a:pt x="962240" y="241307"/>
                  <a:pt x="967457" y="244504"/>
                  <a:pt x="972505" y="249889"/>
                </a:cubicBezTo>
                <a:cubicBezTo>
                  <a:pt x="980246" y="246187"/>
                  <a:pt x="986808" y="243494"/>
                  <a:pt x="992193" y="241812"/>
                </a:cubicBezTo>
                <a:lnTo>
                  <a:pt x="1038132" y="220104"/>
                </a:lnTo>
                <a:cubicBezTo>
                  <a:pt x="1038805" y="211354"/>
                  <a:pt x="1039142" y="198733"/>
                  <a:pt x="1039142" y="182242"/>
                </a:cubicBezTo>
                <a:cubicBezTo>
                  <a:pt x="1037796" y="180896"/>
                  <a:pt x="1036281" y="180728"/>
                  <a:pt x="1034599" y="181737"/>
                </a:cubicBezTo>
                <a:cubicBezTo>
                  <a:pt x="1031233" y="180728"/>
                  <a:pt x="1028541" y="181737"/>
                  <a:pt x="1026521" y="184766"/>
                </a:cubicBezTo>
                <a:cubicBezTo>
                  <a:pt x="1024166" y="183420"/>
                  <a:pt x="1021641" y="183757"/>
                  <a:pt x="1018949" y="185776"/>
                </a:cubicBezTo>
                <a:cubicBezTo>
                  <a:pt x="1015583" y="186113"/>
                  <a:pt x="1012218" y="187964"/>
                  <a:pt x="1008852" y="191329"/>
                </a:cubicBezTo>
                <a:cubicBezTo>
                  <a:pt x="1007170" y="193012"/>
                  <a:pt x="1004309" y="193348"/>
                  <a:pt x="1000270" y="192339"/>
                </a:cubicBezTo>
                <a:cubicBezTo>
                  <a:pt x="997578" y="192675"/>
                  <a:pt x="995727" y="192675"/>
                  <a:pt x="994717" y="192339"/>
                </a:cubicBezTo>
                <a:cubicBezTo>
                  <a:pt x="990679" y="190319"/>
                  <a:pt x="987145" y="188300"/>
                  <a:pt x="984116" y="186281"/>
                </a:cubicBezTo>
                <a:cubicBezTo>
                  <a:pt x="980750" y="185271"/>
                  <a:pt x="977385" y="183757"/>
                  <a:pt x="974019" y="181737"/>
                </a:cubicBezTo>
                <a:cubicBezTo>
                  <a:pt x="970317" y="180391"/>
                  <a:pt x="967962" y="179045"/>
                  <a:pt x="966952" y="177699"/>
                </a:cubicBezTo>
                <a:cubicBezTo>
                  <a:pt x="961231" y="179718"/>
                  <a:pt x="956687" y="183925"/>
                  <a:pt x="953322" y="190319"/>
                </a:cubicBezTo>
                <a:cubicBezTo>
                  <a:pt x="942552" y="207820"/>
                  <a:pt x="932792" y="225152"/>
                  <a:pt x="924042" y="242316"/>
                </a:cubicBezTo>
                <a:cubicBezTo>
                  <a:pt x="922359" y="243999"/>
                  <a:pt x="920508" y="246355"/>
                  <a:pt x="918489" y="249384"/>
                </a:cubicBezTo>
                <a:cubicBezTo>
                  <a:pt x="918489" y="253759"/>
                  <a:pt x="917143" y="258639"/>
                  <a:pt x="914450" y="264024"/>
                </a:cubicBezTo>
                <a:cubicBezTo>
                  <a:pt x="911421" y="268736"/>
                  <a:pt x="908056" y="271765"/>
                  <a:pt x="904354" y="273111"/>
                </a:cubicBezTo>
                <a:cubicBezTo>
                  <a:pt x="903344" y="274120"/>
                  <a:pt x="901914" y="274709"/>
                  <a:pt x="900063" y="274878"/>
                </a:cubicBezTo>
                <a:cubicBezTo>
                  <a:pt x="898212" y="275046"/>
                  <a:pt x="896276" y="275130"/>
                  <a:pt x="894257" y="275130"/>
                </a:cubicBezTo>
                <a:cubicBezTo>
                  <a:pt x="895267" y="272101"/>
                  <a:pt x="894762" y="269577"/>
                  <a:pt x="892743" y="267558"/>
                </a:cubicBezTo>
                <a:cubicBezTo>
                  <a:pt x="889041" y="265875"/>
                  <a:pt x="887190" y="262846"/>
                  <a:pt x="887190" y="258471"/>
                </a:cubicBezTo>
                <a:lnTo>
                  <a:pt x="884161" y="247870"/>
                </a:lnTo>
                <a:cubicBezTo>
                  <a:pt x="884161" y="242821"/>
                  <a:pt x="885339" y="236090"/>
                  <a:pt x="887694" y="227677"/>
                </a:cubicBezTo>
                <a:cubicBezTo>
                  <a:pt x="887694" y="225321"/>
                  <a:pt x="887694" y="222797"/>
                  <a:pt x="887694" y="220104"/>
                </a:cubicBezTo>
                <a:cubicBezTo>
                  <a:pt x="887694" y="218085"/>
                  <a:pt x="887358" y="216402"/>
                  <a:pt x="886685" y="215056"/>
                </a:cubicBezTo>
                <a:cubicBezTo>
                  <a:pt x="887358" y="212700"/>
                  <a:pt x="887358" y="210681"/>
                  <a:pt x="886685" y="208998"/>
                </a:cubicBezTo>
                <a:lnTo>
                  <a:pt x="885170" y="194358"/>
                </a:lnTo>
                <a:cubicBezTo>
                  <a:pt x="885507" y="192002"/>
                  <a:pt x="885507" y="189310"/>
                  <a:pt x="885170" y="186281"/>
                </a:cubicBezTo>
                <a:cubicBezTo>
                  <a:pt x="886180" y="187964"/>
                  <a:pt x="887021" y="189646"/>
                  <a:pt x="887694" y="191329"/>
                </a:cubicBezTo>
                <a:cubicBezTo>
                  <a:pt x="887694" y="194695"/>
                  <a:pt x="888872" y="196377"/>
                  <a:pt x="891228" y="196377"/>
                </a:cubicBezTo>
                <a:cubicBezTo>
                  <a:pt x="891228" y="191666"/>
                  <a:pt x="890050" y="186954"/>
                  <a:pt x="887694" y="182242"/>
                </a:cubicBezTo>
                <a:cubicBezTo>
                  <a:pt x="887358" y="181906"/>
                  <a:pt x="887021" y="181737"/>
                  <a:pt x="886685" y="181737"/>
                </a:cubicBezTo>
                <a:cubicBezTo>
                  <a:pt x="886012" y="180728"/>
                  <a:pt x="886516" y="179886"/>
                  <a:pt x="888199" y="179213"/>
                </a:cubicBezTo>
                <a:cubicBezTo>
                  <a:pt x="890892" y="186617"/>
                  <a:pt x="895267" y="192844"/>
                  <a:pt x="901325" y="197892"/>
                </a:cubicBezTo>
                <a:cubicBezTo>
                  <a:pt x="904017" y="196209"/>
                  <a:pt x="905700" y="193517"/>
                  <a:pt x="906373" y="189815"/>
                </a:cubicBezTo>
                <a:cubicBezTo>
                  <a:pt x="911085" y="184093"/>
                  <a:pt x="914955" y="177699"/>
                  <a:pt x="917984" y="170631"/>
                </a:cubicBezTo>
                <a:cubicBezTo>
                  <a:pt x="927744" y="155150"/>
                  <a:pt x="935989" y="137986"/>
                  <a:pt x="942720" y="119139"/>
                </a:cubicBezTo>
                <a:cubicBezTo>
                  <a:pt x="935989" y="112408"/>
                  <a:pt x="930773" y="106014"/>
                  <a:pt x="927071" y="99956"/>
                </a:cubicBezTo>
                <a:cubicBezTo>
                  <a:pt x="925052" y="97937"/>
                  <a:pt x="924042" y="96590"/>
                  <a:pt x="924042" y="95917"/>
                </a:cubicBezTo>
                <a:cubicBezTo>
                  <a:pt x="924715" y="96254"/>
                  <a:pt x="925220" y="96254"/>
                  <a:pt x="925556" y="95917"/>
                </a:cubicBezTo>
                <a:cubicBezTo>
                  <a:pt x="925893" y="95581"/>
                  <a:pt x="925725" y="94908"/>
                  <a:pt x="925052" y="93898"/>
                </a:cubicBezTo>
                <a:cubicBezTo>
                  <a:pt x="926061" y="92552"/>
                  <a:pt x="925977" y="91542"/>
                  <a:pt x="924799" y="90869"/>
                </a:cubicBezTo>
                <a:cubicBezTo>
                  <a:pt x="923621" y="90196"/>
                  <a:pt x="923200" y="89691"/>
                  <a:pt x="923537" y="89354"/>
                </a:cubicBezTo>
                <a:cubicBezTo>
                  <a:pt x="923874" y="89018"/>
                  <a:pt x="924883" y="89018"/>
                  <a:pt x="926566" y="89354"/>
                </a:cubicBezTo>
                <a:lnTo>
                  <a:pt x="947769" y="92383"/>
                </a:lnTo>
                <a:lnTo>
                  <a:pt x="962409" y="96422"/>
                </a:lnTo>
                <a:cubicBezTo>
                  <a:pt x="963418" y="97432"/>
                  <a:pt x="964933" y="97937"/>
                  <a:pt x="966952" y="97937"/>
                </a:cubicBezTo>
                <a:cubicBezTo>
                  <a:pt x="967962" y="99619"/>
                  <a:pt x="969476" y="100629"/>
                  <a:pt x="971495" y="100965"/>
                </a:cubicBezTo>
                <a:cubicBezTo>
                  <a:pt x="973178" y="103321"/>
                  <a:pt x="976207" y="106182"/>
                  <a:pt x="980582" y="109548"/>
                </a:cubicBezTo>
                <a:cubicBezTo>
                  <a:pt x="989333" y="115269"/>
                  <a:pt x="992698" y="123178"/>
                  <a:pt x="990679" y="133274"/>
                </a:cubicBezTo>
                <a:cubicBezTo>
                  <a:pt x="989669" y="137986"/>
                  <a:pt x="989501" y="142361"/>
                  <a:pt x="990174" y="146400"/>
                </a:cubicBezTo>
                <a:cubicBezTo>
                  <a:pt x="989501" y="147073"/>
                  <a:pt x="989164" y="147662"/>
                  <a:pt x="989164" y="148167"/>
                </a:cubicBezTo>
                <a:cubicBezTo>
                  <a:pt x="989164" y="148671"/>
                  <a:pt x="989501" y="149092"/>
                  <a:pt x="990174" y="149429"/>
                </a:cubicBezTo>
                <a:cubicBezTo>
                  <a:pt x="1006328" y="143707"/>
                  <a:pt x="1022819" y="136640"/>
                  <a:pt x="1039647" y="128226"/>
                </a:cubicBezTo>
                <a:cubicBezTo>
                  <a:pt x="1040993" y="125534"/>
                  <a:pt x="1041666" y="123346"/>
                  <a:pt x="1041666" y="121663"/>
                </a:cubicBezTo>
                <a:cubicBezTo>
                  <a:pt x="1042339" y="98778"/>
                  <a:pt x="1041666" y="77744"/>
                  <a:pt x="1039647" y="58560"/>
                </a:cubicBezTo>
                <a:cubicBezTo>
                  <a:pt x="1030897" y="49810"/>
                  <a:pt x="1024166" y="40891"/>
                  <a:pt x="1019454" y="31804"/>
                </a:cubicBezTo>
                <a:cubicBezTo>
                  <a:pt x="1020464" y="30458"/>
                  <a:pt x="1019790" y="29280"/>
                  <a:pt x="1017434" y="28271"/>
                </a:cubicBezTo>
                <a:cubicBezTo>
                  <a:pt x="1017434" y="27261"/>
                  <a:pt x="1018780" y="27093"/>
                  <a:pt x="1021473" y="27766"/>
                </a:cubicBezTo>
                <a:cubicBezTo>
                  <a:pt x="1019790" y="26083"/>
                  <a:pt x="1017434" y="24737"/>
                  <a:pt x="1014406" y="23727"/>
                </a:cubicBezTo>
                <a:cubicBezTo>
                  <a:pt x="1015079" y="22045"/>
                  <a:pt x="1015836" y="21035"/>
                  <a:pt x="1016677" y="20698"/>
                </a:cubicBezTo>
                <a:cubicBezTo>
                  <a:pt x="1017518" y="20362"/>
                  <a:pt x="1018444" y="20698"/>
                  <a:pt x="1019454" y="21708"/>
                </a:cubicBezTo>
                <a:cubicBezTo>
                  <a:pt x="1020464" y="21035"/>
                  <a:pt x="1022314" y="20698"/>
                  <a:pt x="1025007" y="20698"/>
                </a:cubicBezTo>
                <a:cubicBezTo>
                  <a:pt x="1028709" y="19016"/>
                  <a:pt x="1034094" y="17669"/>
                  <a:pt x="1041161" y="16660"/>
                </a:cubicBezTo>
                <a:cubicBezTo>
                  <a:pt x="1044527" y="14977"/>
                  <a:pt x="1048397" y="14640"/>
                  <a:pt x="1052772" y="15650"/>
                </a:cubicBezTo>
                <a:cubicBezTo>
                  <a:pt x="1057821" y="17669"/>
                  <a:pt x="1062869" y="17669"/>
                  <a:pt x="1067917" y="15650"/>
                </a:cubicBezTo>
                <a:cubicBezTo>
                  <a:pt x="1068590" y="14977"/>
                  <a:pt x="1068927" y="14136"/>
                  <a:pt x="1068927" y="13126"/>
                </a:cubicBezTo>
                <a:close/>
                <a:moveTo>
                  <a:pt x="1557597" y="8582"/>
                </a:moveTo>
                <a:lnTo>
                  <a:pt x="1568703" y="11611"/>
                </a:lnTo>
                <a:cubicBezTo>
                  <a:pt x="1578463" y="14977"/>
                  <a:pt x="1587382" y="17501"/>
                  <a:pt x="1595459" y="19184"/>
                </a:cubicBezTo>
                <a:cubicBezTo>
                  <a:pt x="1600171" y="22549"/>
                  <a:pt x="1604209" y="26251"/>
                  <a:pt x="1607575" y="30290"/>
                </a:cubicBezTo>
                <a:cubicBezTo>
                  <a:pt x="1608248" y="32309"/>
                  <a:pt x="1608080" y="34497"/>
                  <a:pt x="1607070" y="36853"/>
                </a:cubicBezTo>
                <a:cubicBezTo>
                  <a:pt x="1607070" y="39209"/>
                  <a:pt x="1609258" y="40723"/>
                  <a:pt x="1613633" y="41396"/>
                </a:cubicBezTo>
                <a:lnTo>
                  <a:pt x="1623729" y="37862"/>
                </a:lnTo>
                <a:cubicBezTo>
                  <a:pt x="1625076" y="37189"/>
                  <a:pt x="1627431" y="36853"/>
                  <a:pt x="1630797" y="36853"/>
                </a:cubicBezTo>
                <a:cubicBezTo>
                  <a:pt x="1632816" y="32814"/>
                  <a:pt x="1636013" y="30290"/>
                  <a:pt x="1640389" y="29280"/>
                </a:cubicBezTo>
                <a:cubicBezTo>
                  <a:pt x="1640389" y="27598"/>
                  <a:pt x="1641566" y="26756"/>
                  <a:pt x="1643922" y="26756"/>
                </a:cubicBezTo>
                <a:cubicBezTo>
                  <a:pt x="1645269" y="25410"/>
                  <a:pt x="1646783" y="24737"/>
                  <a:pt x="1648466" y="24737"/>
                </a:cubicBezTo>
                <a:cubicBezTo>
                  <a:pt x="1652841" y="20362"/>
                  <a:pt x="1657721" y="17669"/>
                  <a:pt x="1663106" y="16660"/>
                </a:cubicBezTo>
                <a:cubicBezTo>
                  <a:pt x="1665462" y="15650"/>
                  <a:pt x="1667144" y="16155"/>
                  <a:pt x="1668154" y="18174"/>
                </a:cubicBezTo>
                <a:cubicBezTo>
                  <a:pt x="1669500" y="18847"/>
                  <a:pt x="1670678" y="19689"/>
                  <a:pt x="1671688" y="20698"/>
                </a:cubicBezTo>
                <a:cubicBezTo>
                  <a:pt x="1672697" y="21708"/>
                  <a:pt x="1674212" y="22213"/>
                  <a:pt x="1676231" y="22213"/>
                </a:cubicBezTo>
                <a:cubicBezTo>
                  <a:pt x="1680943" y="24569"/>
                  <a:pt x="1686664" y="26588"/>
                  <a:pt x="1693395" y="28271"/>
                </a:cubicBezTo>
                <a:cubicBezTo>
                  <a:pt x="1696761" y="30963"/>
                  <a:pt x="1700463" y="32814"/>
                  <a:pt x="1704501" y="33824"/>
                </a:cubicBezTo>
                <a:cubicBezTo>
                  <a:pt x="1707867" y="36853"/>
                  <a:pt x="1707194" y="40218"/>
                  <a:pt x="1702482" y="43920"/>
                </a:cubicBezTo>
                <a:cubicBezTo>
                  <a:pt x="1703492" y="47622"/>
                  <a:pt x="1703323" y="51324"/>
                  <a:pt x="1701977" y="55026"/>
                </a:cubicBezTo>
                <a:cubicBezTo>
                  <a:pt x="1700631" y="56709"/>
                  <a:pt x="1699285" y="58224"/>
                  <a:pt x="1697939" y="59570"/>
                </a:cubicBezTo>
                <a:cubicBezTo>
                  <a:pt x="1693900" y="62262"/>
                  <a:pt x="1691039" y="63945"/>
                  <a:pt x="1689357" y="64618"/>
                </a:cubicBezTo>
                <a:cubicBezTo>
                  <a:pt x="1684308" y="64618"/>
                  <a:pt x="1679260" y="65628"/>
                  <a:pt x="1674212" y="67647"/>
                </a:cubicBezTo>
                <a:cubicBezTo>
                  <a:pt x="1669500" y="68320"/>
                  <a:pt x="1663106" y="68657"/>
                  <a:pt x="1655029" y="68657"/>
                </a:cubicBezTo>
                <a:cubicBezTo>
                  <a:pt x="1648971" y="71349"/>
                  <a:pt x="1644932" y="70844"/>
                  <a:pt x="1642913" y="67142"/>
                </a:cubicBezTo>
                <a:cubicBezTo>
                  <a:pt x="1634162" y="69498"/>
                  <a:pt x="1626085" y="73368"/>
                  <a:pt x="1618681" y="78753"/>
                </a:cubicBezTo>
                <a:lnTo>
                  <a:pt x="1633321" y="81277"/>
                </a:lnTo>
                <a:cubicBezTo>
                  <a:pt x="1637360" y="79258"/>
                  <a:pt x="1641398" y="79258"/>
                  <a:pt x="1645437" y="81277"/>
                </a:cubicBezTo>
                <a:cubicBezTo>
                  <a:pt x="1647456" y="80268"/>
                  <a:pt x="1649139" y="80772"/>
                  <a:pt x="1650485" y="82792"/>
                </a:cubicBezTo>
                <a:cubicBezTo>
                  <a:pt x="1653851" y="83801"/>
                  <a:pt x="1658226" y="85821"/>
                  <a:pt x="1663611" y="88850"/>
                </a:cubicBezTo>
                <a:cubicBezTo>
                  <a:pt x="1666639" y="93225"/>
                  <a:pt x="1670846" y="97432"/>
                  <a:pt x="1676231" y="101470"/>
                </a:cubicBezTo>
                <a:cubicBezTo>
                  <a:pt x="1676231" y="104499"/>
                  <a:pt x="1677073" y="107192"/>
                  <a:pt x="1678755" y="109548"/>
                </a:cubicBezTo>
                <a:cubicBezTo>
                  <a:pt x="1678755" y="113250"/>
                  <a:pt x="1677409" y="116278"/>
                  <a:pt x="1674717" y="118634"/>
                </a:cubicBezTo>
                <a:cubicBezTo>
                  <a:pt x="1674044" y="118971"/>
                  <a:pt x="1673791" y="119307"/>
                  <a:pt x="1673959" y="119644"/>
                </a:cubicBezTo>
                <a:cubicBezTo>
                  <a:pt x="1674128" y="119981"/>
                  <a:pt x="1674885" y="120317"/>
                  <a:pt x="1676231" y="120654"/>
                </a:cubicBezTo>
                <a:cubicBezTo>
                  <a:pt x="1676231" y="126038"/>
                  <a:pt x="1673034" y="129740"/>
                  <a:pt x="1666639" y="131760"/>
                </a:cubicBezTo>
                <a:cubicBezTo>
                  <a:pt x="1665966" y="131423"/>
                  <a:pt x="1665462" y="131255"/>
                  <a:pt x="1665125" y="131255"/>
                </a:cubicBezTo>
                <a:cubicBezTo>
                  <a:pt x="1663779" y="130918"/>
                  <a:pt x="1663106" y="131423"/>
                  <a:pt x="1663106" y="132769"/>
                </a:cubicBezTo>
                <a:cubicBezTo>
                  <a:pt x="1660077" y="133779"/>
                  <a:pt x="1657048" y="134789"/>
                  <a:pt x="1654019" y="135798"/>
                </a:cubicBezTo>
                <a:cubicBezTo>
                  <a:pt x="1653009" y="135798"/>
                  <a:pt x="1651495" y="136471"/>
                  <a:pt x="1649475" y="137818"/>
                </a:cubicBezTo>
                <a:lnTo>
                  <a:pt x="1645437" y="137818"/>
                </a:lnTo>
                <a:cubicBezTo>
                  <a:pt x="1645437" y="138154"/>
                  <a:pt x="1644848" y="138575"/>
                  <a:pt x="1643670" y="139080"/>
                </a:cubicBezTo>
                <a:cubicBezTo>
                  <a:pt x="1642492" y="139585"/>
                  <a:pt x="1641735" y="139921"/>
                  <a:pt x="1641398" y="140089"/>
                </a:cubicBezTo>
                <a:cubicBezTo>
                  <a:pt x="1641062" y="140258"/>
                  <a:pt x="1640893" y="140174"/>
                  <a:pt x="1640893" y="139837"/>
                </a:cubicBezTo>
                <a:cubicBezTo>
                  <a:pt x="1639211" y="138154"/>
                  <a:pt x="1637360" y="138323"/>
                  <a:pt x="1635340" y="140342"/>
                </a:cubicBezTo>
                <a:cubicBezTo>
                  <a:pt x="1634331" y="138323"/>
                  <a:pt x="1632732" y="137902"/>
                  <a:pt x="1630544" y="139080"/>
                </a:cubicBezTo>
                <a:cubicBezTo>
                  <a:pt x="1628357" y="140258"/>
                  <a:pt x="1626422" y="140847"/>
                  <a:pt x="1624739" y="140847"/>
                </a:cubicBezTo>
                <a:cubicBezTo>
                  <a:pt x="1620027" y="141520"/>
                  <a:pt x="1614642" y="143707"/>
                  <a:pt x="1608585" y="147409"/>
                </a:cubicBezTo>
                <a:cubicBezTo>
                  <a:pt x="1602863" y="149429"/>
                  <a:pt x="1596301" y="152289"/>
                  <a:pt x="1588896" y="155991"/>
                </a:cubicBezTo>
                <a:cubicBezTo>
                  <a:pt x="1586541" y="157674"/>
                  <a:pt x="1584690" y="158516"/>
                  <a:pt x="1583343" y="158516"/>
                </a:cubicBezTo>
                <a:lnTo>
                  <a:pt x="1573247" y="166088"/>
                </a:lnTo>
                <a:cubicBezTo>
                  <a:pt x="1571228" y="166088"/>
                  <a:pt x="1569545" y="166424"/>
                  <a:pt x="1568199" y="167098"/>
                </a:cubicBezTo>
                <a:cubicBezTo>
                  <a:pt x="1564497" y="169117"/>
                  <a:pt x="1562309" y="170295"/>
                  <a:pt x="1561636" y="170631"/>
                </a:cubicBezTo>
                <a:cubicBezTo>
                  <a:pt x="1559616" y="170631"/>
                  <a:pt x="1558270" y="170968"/>
                  <a:pt x="1557597" y="171641"/>
                </a:cubicBezTo>
                <a:cubicBezTo>
                  <a:pt x="1550866" y="175680"/>
                  <a:pt x="1545818" y="179045"/>
                  <a:pt x="1542453" y="181737"/>
                </a:cubicBezTo>
                <a:cubicBezTo>
                  <a:pt x="1539087" y="183757"/>
                  <a:pt x="1534712" y="186449"/>
                  <a:pt x="1529327" y="189815"/>
                </a:cubicBezTo>
                <a:cubicBezTo>
                  <a:pt x="1528990" y="190488"/>
                  <a:pt x="1528906" y="190993"/>
                  <a:pt x="1529075" y="191329"/>
                </a:cubicBezTo>
                <a:cubicBezTo>
                  <a:pt x="1529243" y="191666"/>
                  <a:pt x="1530000" y="191666"/>
                  <a:pt x="1531346" y="191329"/>
                </a:cubicBezTo>
                <a:cubicBezTo>
                  <a:pt x="1569040" y="177531"/>
                  <a:pt x="1601685" y="166256"/>
                  <a:pt x="1629282" y="157506"/>
                </a:cubicBezTo>
                <a:cubicBezTo>
                  <a:pt x="1635677" y="155487"/>
                  <a:pt x="1641903" y="153299"/>
                  <a:pt x="1647961" y="150943"/>
                </a:cubicBezTo>
                <a:cubicBezTo>
                  <a:pt x="1649644" y="149934"/>
                  <a:pt x="1650317" y="149092"/>
                  <a:pt x="1649980" y="148419"/>
                </a:cubicBezTo>
                <a:cubicBezTo>
                  <a:pt x="1656038" y="143371"/>
                  <a:pt x="1659235" y="140678"/>
                  <a:pt x="1659572" y="140342"/>
                </a:cubicBezTo>
                <a:cubicBezTo>
                  <a:pt x="1663947" y="140342"/>
                  <a:pt x="1667144" y="140005"/>
                  <a:pt x="1669164" y="139332"/>
                </a:cubicBezTo>
                <a:cubicBezTo>
                  <a:pt x="1670846" y="137986"/>
                  <a:pt x="1673539" y="137313"/>
                  <a:pt x="1677241" y="137313"/>
                </a:cubicBezTo>
                <a:cubicBezTo>
                  <a:pt x="1678250" y="137313"/>
                  <a:pt x="1680101" y="137986"/>
                  <a:pt x="1682794" y="139332"/>
                </a:cubicBezTo>
                <a:cubicBezTo>
                  <a:pt x="1685486" y="140005"/>
                  <a:pt x="1687337" y="140342"/>
                  <a:pt x="1688347" y="140342"/>
                </a:cubicBezTo>
                <a:cubicBezTo>
                  <a:pt x="1694405" y="141351"/>
                  <a:pt x="1700295" y="142193"/>
                  <a:pt x="1706016" y="142866"/>
                </a:cubicBezTo>
                <a:cubicBezTo>
                  <a:pt x="1709045" y="145558"/>
                  <a:pt x="1711064" y="147409"/>
                  <a:pt x="1712074" y="148419"/>
                </a:cubicBezTo>
                <a:cubicBezTo>
                  <a:pt x="1715103" y="151448"/>
                  <a:pt x="1719309" y="153467"/>
                  <a:pt x="1724694" y="154477"/>
                </a:cubicBezTo>
                <a:cubicBezTo>
                  <a:pt x="1727387" y="156160"/>
                  <a:pt x="1730079" y="158684"/>
                  <a:pt x="1732771" y="162049"/>
                </a:cubicBezTo>
                <a:cubicBezTo>
                  <a:pt x="1734791" y="164742"/>
                  <a:pt x="1734623" y="167266"/>
                  <a:pt x="1732267" y="169622"/>
                </a:cubicBezTo>
                <a:cubicBezTo>
                  <a:pt x="1733276" y="173324"/>
                  <a:pt x="1731762" y="176184"/>
                  <a:pt x="1727723" y="178204"/>
                </a:cubicBezTo>
                <a:cubicBezTo>
                  <a:pt x="1727723" y="180560"/>
                  <a:pt x="1729406" y="182579"/>
                  <a:pt x="1732771" y="184262"/>
                </a:cubicBezTo>
                <a:cubicBezTo>
                  <a:pt x="1730752" y="187964"/>
                  <a:pt x="1727218" y="189310"/>
                  <a:pt x="1722170" y="188300"/>
                </a:cubicBezTo>
                <a:cubicBezTo>
                  <a:pt x="1718805" y="193348"/>
                  <a:pt x="1715271" y="197219"/>
                  <a:pt x="1711569" y="199911"/>
                </a:cubicBezTo>
                <a:cubicBezTo>
                  <a:pt x="1710223" y="201257"/>
                  <a:pt x="1708540" y="201930"/>
                  <a:pt x="1706521" y="201930"/>
                </a:cubicBezTo>
                <a:cubicBezTo>
                  <a:pt x="1704501" y="200921"/>
                  <a:pt x="1702314" y="200921"/>
                  <a:pt x="1699958" y="201930"/>
                </a:cubicBezTo>
                <a:cubicBezTo>
                  <a:pt x="1693900" y="200584"/>
                  <a:pt x="1689020" y="200416"/>
                  <a:pt x="1685318" y="201426"/>
                </a:cubicBezTo>
                <a:cubicBezTo>
                  <a:pt x="1678923" y="202435"/>
                  <a:pt x="1673539" y="203613"/>
                  <a:pt x="1669164" y="204959"/>
                </a:cubicBezTo>
                <a:cubicBezTo>
                  <a:pt x="1668154" y="204286"/>
                  <a:pt x="1667313" y="204455"/>
                  <a:pt x="1666639" y="205464"/>
                </a:cubicBezTo>
                <a:cubicBezTo>
                  <a:pt x="1663274" y="205464"/>
                  <a:pt x="1660750" y="206306"/>
                  <a:pt x="1659067" y="207988"/>
                </a:cubicBezTo>
                <a:cubicBezTo>
                  <a:pt x="1657721" y="207988"/>
                  <a:pt x="1656375" y="207988"/>
                  <a:pt x="1655029" y="207988"/>
                </a:cubicBezTo>
                <a:cubicBezTo>
                  <a:pt x="1648634" y="208998"/>
                  <a:pt x="1643922" y="210512"/>
                  <a:pt x="1640893" y="212532"/>
                </a:cubicBezTo>
                <a:cubicBezTo>
                  <a:pt x="1637191" y="212532"/>
                  <a:pt x="1633489" y="213710"/>
                  <a:pt x="1629787" y="216066"/>
                </a:cubicBezTo>
                <a:cubicBezTo>
                  <a:pt x="1628778" y="217748"/>
                  <a:pt x="1627095" y="218253"/>
                  <a:pt x="1624739" y="217580"/>
                </a:cubicBezTo>
                <a:cubicBezTo>
                  <a:pt x="1619691" y="218253"/>
                  <a:pt x="1614642" y="219768"/>
                  <a:pt x="1609594" y="222123"/>
                </a:cubicBezTo>
                <a:cubicBezTo>
                  <a:pt x="1603873" y="225489"/>
                  <a:pt x="1599329" y="227172"/>
                  <a:pt x="1595964" y="227172"/>
                </a:cubicBezTo>
                <a:cubicBezTo>
                  <a:pt x="1594954" y="227845"/>
                  <a:pt x="1592767" y="228518"/>
                  <a:pt x="1589401" y="229191"/>
                </a:cubicBezTo>
                <a:cubicBezTo>
                  <a:pt x="1585363" y="231883"/>
                  <a:pt x="1581829" y="234408"/>
                  <a:pt x="1578800" y="236763"/>
                </a:cubicBezTo>
                <a:cubicBezTo>
                  <a:pt x="1575098" y="236763"/>
                  <a:pt x="1572574" y="238110"/>
                  <a:pt x="1571228" y="240802"/>
                </a:cubicBezTo>
                <a:cubicBezTo>
                  <a:pt x="1570218" y="239456"/>
                  <a:pt x="1569376" y="239119"/>
                  <a:pt x="1568703" y="239792"/>
                </a:cubicBezTo>
                <a:cubicBezTo>
                  <a:pt x="1568703" y="240129"/>
                  <a:pt x="1568535" y="240634"/>
                  <a:pt x="1568199" y="241307"/>
                </a:cubicBezTo>
                <a:cubicBezTo>
                  <a:pt x="1565506" y="241307"/>
                  <a:pt x="1563319" y="241980"/>
                  <a:pt x="1561636" y="243326"/>
                </a:cubicBezTo>
                <a:cubicBezTo>
                  <a:pt x="1561636" y="244672"/>
                  <a:pt x="1560458" y="246523"/>
                  <a:pt x="1558102" y="248879"/>
                </a:cubicBezTo>
                <a:cubicBezTo>
                  <a:pt x="1557429" y="249889"/>
                  <a:pt x="1558102" y="251403"/>
                  <a:pt x="1560121" y="253423"/>
                </a:cubicBezTo>
                <a:cubicBezTo>
                  <a:pt x="1557765" y="255105"/>
                  <a:pt x="1557597" y="257125"/>
                  <a:pt x="1559616" y="259481"/>
                </a:cubicBezTo>
                <a:cubicBezTo>
                  <a:pt x="1557597" y="263856"/>
                  <a:pt x="1554905" y="267053"/>
                  <a:pt x="1551539" y="269072"/>
                </a:cubicBezTo>
                <a:cubicBezTo>
                  <a:pt x="1549520" y="270082"/>
                  <a:pt x="1547669" y="270587"/>
                  <a:pt x="1545986" y="270587"/>
                </a:cubicBezTo>
                <a:cubicBezTo>
                  <a:pt x="1543967" y="272606"/>
                  <a:pt x="1541948" y="274120"/>
                  <a:pt x="1539928" y="275130"/>
                </a:cubicBezTo>
                <a:cubicBezTo>
                  <a:pt x="1538919" y="279169"/>
                  <a:pt x="1536731" y="283207"/>
                  <a:pt x="1533366" y="287246"/>
                </a:cubicBezTo>
                <a:cubicBezTo>
                  <a:pt x="1530000" y="292967"/>
                  <a:pt x="1526635" y="298520"/>
                  <a:pt x="1523269" y="303905"/>
                </a:cubicBezTo>
                <a:cubicBezTo>
                  <a:pt x="1517884" y="307271"/>
                  <a:pt x="1515192" y="311478"/>
                  <a:pt x="1515192" y="316526"/>
                </a:cubicBezTo>
                <a:cubicBezTo>
                  <a:pt x="1513173" y="318545"/>
                  <a:pt x="1511322" y="321237"/>
                  <a:pt x="1509639" y="324603"/>
                </a:cubicBezTo>
                <a:cubicBezTo>
                  <a:pt x="1508293" y="326959"/>
                  <a:pt x="1506273" y="329315"/>
                  <a:pt x="1503581" y="331671"/>
                </a:cubicBezTo>
                <a:cubicBezTo>
                  <a:pt x="1503581" y="332680"/>
                  <a:pt x="1503076" y="333690"/>
                  <a:pt x="1502067" y="334699"/>
                </a:cubicBezTo>
                <a:cubicBezTo>
                  <a:pt x="1497018" y="340757"/>
                  <a:pt x="1492475" y="346815"/>
                  <a:pt x="1488436" y="352873"/>
                </a:cubicBezTo>
                <a:cubicBezTo>
                  <a:pt x="1483388" y="355902"/>
                  <a:pt x="1479518" y="361119"/>
                  <a:pt x="1476825" y="368523"/>
                </a:cubicBezTo>
                <a:cubicBezTo>
                  <a:pt x="1474133" y="369532"/>
                  <a:pt x="1472787" y="370879"/>
                  <a:pt x="1472787" y="372561"/>
                </a:cubicBezTo>
                <a:cubicBezTo>
                  <a:pt x="1471104" y="376263"/>
                  <a:pt x="1468916" y="379292"/>
                  <a:pt x="1466224" y="381648"/>
                </a:cubicBezTo>
                <a:cubicBezTo>
                  <a:pt x="1465214" y="384004"/>
                  <a:pt x="1463363" y="386528"/>
                  <a:pt x="1460671" y="389221"/>
                </a:cubicBezTo>
                <a:cubicBezTo>
                  <a:pt x="1456632" y="392923"/>
                  <a:pt x="1455623" y="396288"/>
                  <a:pt x="1457642" y="399317"/>
                </a:cubicBezTo>
                <a:cubicBezTo>
                  <a:pt x="1458988" y="395952"/>
                  <a:pt x="1461344" y="392923"/>
                  <a:pt x="1464709" y="390230"/>
                </a:cubicBezTo>
                <a:cubicBezTo>
                  <a:pt x="1469758" y="383163"/>
                  <a:pt x="1474806" y="376600"/>
                  <a:pt x="1479854" y="370542"/>
                </a:cubicBezTo>
                <a:cubicBezTo>
                  <a:pt x="1480191" y="370205"/>
                  <a:pt x="1480359" y="369869"/>
                  <a:pt x="1480359" y="369532"/>
                </a:cubicBezTo>
                <a:cubicBezTo>
                  <a:pt x="1481032" y="369196"/>
                  <a:pt x="1481453" y="369280"/>
                  <a:pt x="1481621" y="369785"/>
                </a:cubicBezTo>
                <a:cubicBezTo>
                  <a:pt x="1481789" y="370290"/>
                  <a:pt x="1481874" y="370710"/>
                  <a:pt x="1481874" y="371047"/>
                </a:cubicBezTo>
                <a:cubicBezTo>
                  <a:pt x="1480864" y="373066"/>
                  <a:pt x="1479181" y="375085"/>
                  <a:pt x="1476825" y="377105"/>
                </a:cubicBezTo>
                <a:cubicBezTo>
                  <a:pt x="1467402" y="388884"/>
                  <a:pt x="1461849" y="395783"/>
                  <a:pt x="1460166" y="397803"/>
                </a:cubicBezTo>
                <a:cubicBezTo>
                  <a:pt x="1458820" y="400832"/>
                  <a:pt x="1456801" y="403860"/>
                  <a:pt x="1454108" y="406889"/>
                </a:cubicBezTo>
                <a:cubicBezTo>
                  <a:pt x="1451416" y="409245"/>
                  <a:pt x="1450070" y="411769"/>
                  <a:pt x="1450070" y="414462"/>
                </a:cubicBezTo>
                <a:lnTo>
                  <a:pt x="1437449" y="433645"/>
                </a:lnTo>
                <a:cubicBezTo>
                  <a:pt x="1431054" y="441722"/>
                  <a:pt x="1426174" y="450304"/>
                  <a:pt x="1422809" y="459391"/>
                </a:cubicBezTo>
                <a:cubicBezTo>
                  <a:pt x="1422472" y="459391"/>
                  <a:pt x="1421968" y="459896"/>
                  <a:pt x="1421294" y="460906"/>
                </a:cubicBezTo>
                <a:cubicBezTo>
                  <a:pt x="1420621" y="463262"/>
                  <a:pt x="1419443" y="465786"/>
                  <a:pt x="1417761" y="468478"/>
                </a:cubicBezTo>
                <a:cubicBezTo>
                  <a:pt x="1417088" y="468815"/>
                  <a:pt x="1416583" y="468731"/>
                  <a:pt x="1416246" y="468226"/>
                </a:cubicBezTo>
                <a:cubicBezTo>
                  <a:pt x="1415910" y="467721"/>
                  <a:pt x="1416414" y="466206"/>
                  <a:pt x="1417761" y="463682"/>
                </a:cubicBezTo>
                <a:cubicBezTo>
                  <a:pt x="1419107" y="461158"/>
                  <a:pt x="1419780" y="459391"/>
                  <a:pt x="1419780" y="458382"/>
                </a:cubicBezTo>
                <a:cubicBezTo>
                  <a:pt x="1422809" y="453333"/>
                  <a:pt x="1425838" y="447780"/>
                  <a:pt x="1428867" y="441722"/>
                </a:cubicBezTo>
                <a:cubicBezTo>
                  <a:pt x="1439636" y="426241"/>
                  <a:pt x="1446872" y="415640"/>
                  <a:pt x="1450574" y="409918"/>
                </a:cubicBezTo>
                <a:cubicBezTo>
                  <a:pt x="1448555" y="409918"/>
                  <a:pt x="1446872" y="411096"/>
                  <a:pt x="1445526" y="413452"/>
                </a:cubicBezTo>
                <a:cubicBezTo>
                  <a:pt x="1443170" y="417491"/>
                  <a:pt x="1440646" y="421361"/>
                  <a:pt x="1437954" y="425063"/>
                </a:cubicBezTo>
                <a:cubicBezTo>
                  <a:pt x="1436608" y="427756"/>
                  <a:pt x="1435766" y="429775"/>
                  <a:pt x="1435430" y="431121"/>
                </a:cubicBezTo>
                <a:cubicBezTo>
                  <a:pt x="1432737" y="432131"/>
                  <a:pt x="1431391" y="433813"/>
                  <a:pt x="1431391" y="436169"/>
                </a:cubicBezTo>
                <a:cubicBezTo>
                  <a:pt x="1430381" y="437179"/>
                  <a:pt x="1428530" y="439703"/>
                  <a:pt x="1425838" y="443742"/>
                </a:cubicBezTo>
                <a:cubicBezTo>
                  <a:pt x="1425165" y="444751"/>
                  <a:pt x="1424155" y="446939"/>
                  <a:pt x="1422809" y="450304"/>
                </a:cubicBezTo>
                <a:cubicBezTo>
                  <a:pt x="1418434" y="452997"/>
                  <a:pt x="1415741" y="456362"/>
                  <a:pt x="1414732" y="460401"/>
                </a:cubicBezTo>
                <a:cubicBezTo>
                  <a:pt x="1413049" y="461074"/>
                  <a:pt x="1411703" y="460906"/>
                  <a:pt x="1410693" y="459896"/>
                </a:cubicBezTo>
                <a:cubicBezTo>
                  <a:pt x="1409684" y="461242"/>
                  <a:pt x="1408169" y="462588"/>
                  <a:pt x="1406150" y="463935"/>
                </a:cubicBezTo>
                <a:cubicBezTo>
                  <a:pt x="1405477" y="463262"/>
                  <a:pt x="1404467" y="461915"/>
                  <a:pt x="1403121" y="459896"/>
                </a:cubicBezTo>
                <a:cubicBezTo>
                  <a:pt x="1401102" y="459223"/>
                  <a:pt x="1399419" y="458550"/>
                  <a:pt x="1398073" y="457877"/>
                </a:cubicBezTo>
                <a:cubicBezTo>
                  <a:pt x="1397736" y="457877"/>
                  <a:pt x="1397231" y="457877"/>
                  <a:pt x="1396558" y="457877"/>
                </a:cubicBezTo>
                <a:cubicBezTo>
                  <a:pt x="1395212" y="459223"/>
                  <a:pt x="1393866" y="460569"/>
                  <a:pt x="1392520" y="461915"/>
                </a:cubicBezTo>
                <a:cubicBezTo>
                  <a:pt x="1392520" y="463935"/>
                  <a:pt x="1392267" y="465365"/>
                  <a:pt x="1391762" y="466206"/>
                </a:cubicBezTo>
                <a:cubicBezTo>
                  <a:pt x="1391257" y="467048"/>
                  <a:pt x="1390500" y="467300"/>
                  <a:pt x="1389491" y="466964"/>
                </a:cubicBezTo>
                <a:cubicBezTo>
                  <a:pt x="1389491" y="464608"/>
                  <a:pt x="1388817" y="463093"/>
                  <a:pt x="1387471" y="462420"/>
                </a:cubicBezTo>
                <a:cubicBezTo>
                  <a:pt x="1387135" y="462084"/>
                  <a:pt x="1386293" y="462084"/>
                  <a:pt x="1384947" y="462420"/>
                </a:cubicBezTo>
                <a:cubicBezTo>
                  <a:pt x="1381918" y="461411"/>
                  <a:pt x="1378889" y="460233"/>
                  <a:pt x="1375860" y="458886"/>
                </a:cubicBezTo>
                <a:cubicBezTo>
                  <a:pt x="1372831" y="458886"/>
                  <a:pt x="1370980" y="457372"/>
                  <a:pt x="1370307" y="454343"/>
                </a:cubicBezTo>
                <a:cubicBezTo>
                  <a:pt x="1370307" y="450304"/>
                  <a:pt x="1369971" y="447612"/>
                  <a:pt x="1369298" y="446266"/>
                </a:cubicBezTo>
                <a:cubicBezTo>
                  <a:pt x="1369298" y="444920"/>
                  <a:pt x="1368961" y="444078"/>
                  <a:pt x="1368288" y="443742"/>
                </a:cubicBezTo>
                <a:cubicBezTo>
                  <a:pt x="1367615" y="443405"/>
                  <a:pt x="1366605" y="443910"/>
                  <a:pt x="1365259" y="445256"/>
                </a:cubicBezTo>
                <a:cubicBezTo>
                  <a:pt x="1364586" y="443237"/>
                  <a:pt x="1365259" y="442059"/>
                  <a:pt x="1367278" y="441722"/>
                </a:cubicBezTo>
                <a:cubicBezTo>
                  <a:pt x="1365259" y="440040"/>
                  <a:pt x="1365091" y="438525"/>
                  <a:pt x="1366773" y="437179"/>
                </a:cubicBezTo>
                <a:cubicBezTo>
                  <a:pt x="1367783" y="433813"/>
                  <a:pt x="1367447" y="430784"/>
                  <a:pt x="1365764" y="428092"/>
                </a:cubicBezTo>
                <a:cubicBezTo>
                  <a:pt x="1364754" y="426073"/>
                  <a:pt x="1364754" y="424054"/>
                  <a:pt x="1365764" y="422034"/>
                </a:cubicBezTo>
                <a:cubicBezTo>
                  <a:pt x="1366773" y="420015"/>
                  <a:pt x="1368288" y="418500"/>
                  <a:pt x="1370307" y="417491"/>
                </a:cubicBezTo>
                <a:cubicBezTo>
                  <a:pt x="1369634" y="414798"/>
                  <a:pt x="1369298" y="411433"/>
                  <a:pt x="1369298" y="407394"/>
                </a:cubicBezTo>
                <a:cubicBezTo>
                  <a:pt x="1371317" y="405038"/>
                  <a:pt x="1373084" y="402598"/>
                  <a:pt x="1374598" y="400074"/>
                </a:cubicBezTo>
                <a:cubicBezTo>
                  <a:pt x="1376113" y="397550"/>
                  <a:pt x="1378553" y="395110"/>
                  <a:pt x="1381918" y="392754"/>
                </a:cubicBezTo>
                <a:cubicBezTo>
                  <a:pt x="1382255" y="393091"/>
                  <a:pt x="1382591" y="393091"/>
                  <a:pt x="1382928" y="392754"/>
                </a:cubicBezTo>
                <a:cubicBezTo>
                  <a:pt x="1383264" y="392418"/>
                  <a:pt x="1383433" y="391913"/>
                  <a:pt x="1383433" y="391240"/>
                </a:cubicBezTo>
                <a:cubicBezTo>
                  <a:pt x="1384442" y="381816"/>
                  <a:pt x="1385284" y="372225"/>
                  <a:pt x="1385957" y="362465"/>
                </a:cubicBezTo>
                <a:cubicBezTo>
                  <a:pt x="1387303" y="351695"/>
                  <a:pt x="1387976" y="344291"/>
                  <a:pt x="1387976" y="340253"/>
                </a:cubicBezTo>
                <a:lnTo>
                  <a:pt x="1387976" y="315011"/>
                </a:lnTo>
                <a:cubicBezTo>
                  <a:pt x="1387976" y="308617"/>
                  <a:pt x="1388817" y="303232"/>
                  <a:pt x="1390500" y="298857"/>
                </a:cubicBezTo>
                <a:cubicBezTo>
                  <a:pt x="1391173" y="302222"/>
                  <a:pt x="1391510" y="306766"/>
                  <a:pt x="1391510" y="312487"/>
                </a:cubicBezTo>
                <a:cubicBezTo>
                  <a:pt x="1391510" y="321574"/>
                  <a:pt x="1392520" y="329651"/>
                  <a:pt x="1394539" y="336719"/>
                </a:cubicBezTo>
                <a:cubicBezTo>
                  <a:pt x="1395212" y="337055"/>
                  <a:pt x="1395717" y="337055"/>
                  <a:pt x="1396053" y="336719"/>
                </a:cubicBezTo>
                <a:cubicBezTo>
                  <a:pt x="1396390" y="336382"/>
                  <a:pt x="1396558" y="335709"/>
                  <a:pt x="1396558" y="334699"/>
                </a:cubicBezTo>
                <a:cubicBezTo>
                  <a:pt x="1397231" y="334699"/>
                  <a:pt x="1397568" y="336046"/>
                  <a:pt x="1397568" y="338738"/>
                </a:cubicBezTo>
                <a:cubicBezTo>
                  <a:pt x="1397568" y="339411"/>
                  <a:pt x="1398241" y="341094"/>
                  <a:pt x="1399587" y="343786"/>
                </a:cubicBezTo>
                <a:cubicBezTo>
                  <a:pt x="1402616" y="345806"/>
                  <a:pt x="1404467" y="346984"/>
                  <a:pt x="1405140" y="347320"/>
                </a:cubicBezTo>
                <a:cubicBezTo>
                  <a:pt x="1406150" y="351022"/>
                  <a:pt x="1408001" y="356575"/>
                  <a:pt x="1410693" y="363979"/>
                </a:cubicBezTo>
                <a:lnTo>
                  <a:pt x="1443507" y="325613"/>
                </a:lnTo>
                <a:cubicBezTo>
                  <a:pt x="1452257" y="312151"/>
                  <a:pt x="1459661" y="301886"/>
                  <a:pt x="1465719" y="294818"/>
                </a:cubicBezTo>
                <a:cubicBezTo>
                  <a:pt x="1475143" y="282702"/>
                  <a:pt x="1483220" y="270923"/>
                  <a:pt x="1489951" y="259481"/>
                </a:cubicBezTo>
                <a:cubicBezTo>
                  <a:pt x="1487931" y="259817"/>
                  <a:pt x="1485576" y="260322"/>
                  <a:pt x="1482883" y="260995"/>
                </a:cubicBezTo>
                <a:cubicBezTo>
                  <a:pt x="1482210" y="261668"/>
                  <a:pt x="1481200" y="262005"/>
                  <a:pt x="1479854" y="262005"/>
                </a:cubicBezTo>
                <a:cubicBezTo>
                  <a:pt x="1473796" y="263014"/>
                  <a:pt x="1468748" y="265875"/>
                  <a:pt x="1464709" y="270587"/>
                </a:cubicBezTo>
                <a:cubicBezTo>
                  <a:pt x="1462690" y="272269"/>
                  <a:pt x="1460334" y="272269"/>
                  <a:pt x="1457642" y="270587"/>
                </a:cubicBezTo>
                <a:cubicBezTo>
                  <a:pt x="1455623" y="268567"/>
                  <a:pt x="1453267" y="268567"/>
                  <a:pt x="1450574" y="270587"/>
                </a:cubicBezTo>
                <a:cubicBezTo>
                  <a:pt x="1448555" y="270587"/>
                  <a:pt x="1447545" y="269745"/>
                  <a:pt x="1447545" y="268063"/>
                </a:cubicBezTo>
                <a:cubicBezTo>
                  <a:pt x="1440814" y="265034"/>
                  <a:pt x="1437281" y="260154"/>
                  <a:pt x="1436944" y="253423"/>
                </a:cubicBezTo>
                <a:cubicBezTo>
                  <a:pt x="1430550" y="252413"/>
                  <a:pt x="1426511" y="250057"/>
                  <a:pt x="1424828" y="246355"/>
                </a:cubicBezTo>
                <a:cubicBezTo>
                  <a:pt x="1421126" y="241643"/>
                  <a:pt x="1421294" y="236595"/>
                  <a:pt x="1425333" y="231210"/>
                </a:cubicBezTo>
                <a:cubicBezTo>
                  <a:pt x="1421294" y="227172"/>
                  <a:pt x="1420285" y="223301"/>
                  <a:pt x="1422304" y="219599"/>
                </a:cubicBezTo>
                <a:cubicBezTo>
                  <a:pt x="1424323" y="216907"/>
                  <a:pt x="1427016" y="212532"/>
                  <a:pt x="1430381" y="206474"/>
                </a:cubicBezTo>
                <a:cubicBezTo>
                  <a:pt x="1429708" y="204455"/>
                  <a:pt x="1430045" y="203108"/>
                  <a:pt x="1431391" y="202435"/>
                </a:cubicBezTo>
                <a:cubicBezTo>
                  <a:pt x="1431727" y="202099"/>
                  <a:pt x="1432569" y="202099"/>
                  <a:pt x="1433915" y="202435"/>
                </a:cubicBezTo>
                <a:cubicBezTo>
                  <a:pt x="1434925" y="204455"/>
                  <a:pt x="1437281" y="207315"/>
                  <a:pt x="1440983" y="211017"/>
                </a:cubicBezTo>
                <a:cubicBezTo>
                  <a:pt x="1442665" y="214719"/>
                  <a:pt x="1444685" y="217580"/>
                  <a:pt x="1447041" y="219599"/>
                </a:cubicBezTo>
                <a:cubicBezTo>
                  <a:pt x="1461849" y="217580"/>
                  <a:pt x="1474974" y="213710"/>
                  <a:pt x="1486417" y="207988"/>
                </a:cubicBezTo>
                <a:cubicBezTo>
                  <a:pt x="1493148" y="205969"/>
                  <a:pt x="1499711" y="203782"/>
                  <a:pt x="1506105" y="201426"/>
                </a:cubicBezTo>
                <a:cubicBezTo>
                  <a:pt x="1503749" y="200079"/>
                  <a:pt x="1501562" y="199911"/>
                  <a:pt x="1499542" y="200921"/>
                </a:cubicBezTo>
                <a:cubicBezTo>
                  <a:pt x="1497187" y="197555"/>
                  <a:pt x="1496009" y="194190"/>
                  <a:pt x="1496009" y="190824"/>
                </a:cubicBezTo>
                <a:cubicBezTo>
                  <a:pt x="1495336" y="186449"/>
                  <a:pt x="1493316" y="183757"/>
                  <a:pt x="1489951" y="182747"/>
                </a:cubicBezTo>
                <a:cubicBezTo>
                  <a:pt x="1484566" y="180391"/>
                  <a:pt x="1483388" y="176857"/>
                  <a:pt x="1486417" y="172146"/>
                </a:cubicBezTo>
                <a:cubicBezTo>
                  <a:pt x="1490119" y="168444"/>
                  <a:pt x="1492643" y="165583"/>
                  <a:pt x="1493989" y="163564"/>
                </a:cubicBezTo>
                <a:cubicBezTo>
                  <a:pt x="1493989" y="162554"/>
                  <a:pt x="1493316" y="161376"/>
                  <a:pt x="1491970" y="160030"/>
                </a:cubicBezTo>
                <a:cubicBezTo>
                  <a:pt x="1490960" y="154309"/>
                  <a:pt x="1491802" y="150102"/>
                  <a:pt x="1494494" y="147409"/>
                </a:cubicBezTo>
                <a:cubicBezTo>
                  <a:pt x="1494494" y="140342"/>
                  <a:pt x="1497523" y="134789"/>
                  <a:pt x="1503581" y="130750"/>
                </a:cubicBezTo>
                <a:cubicBezTo>
                  <a:pt x="1506610" y="126375"/>
                  <a:pt x="1506610" y="123178"/>
                  <a:pt x="1503581" y="121158"/>
                </a:cubicBezTo>
                <a:cubicBezTo>
                  <a:pt x="1503918" y="120149"/>
                  <a:pt x="1503749" y="119981"/>
                  <a:pt x="1503076" y="120654"/>
                </a:cubicBezTo>
                <a:cubicBezTo>
                  <a:pt x="1502067" y="120654"/>
                  <a:pt x="1501309" y="120822"/>
                  <a:pt x="1500805" y="121158"/>
                </a:cubicBezTo>
                <a:cubicBezTo>
                  <a:pt x="1500300" y="121495"/>
                  <a:pt x="1500215" y="121832"/>
                  <a:pt x="1500552" y="122168"/>
                </a:cubicBezTo>
                <a:cubicBezTo>
                  <a:pt x="1500889" y="122505"/>
                  <a:pt x="1501730" y="123010"/>
                  <a:pt x="1503076" y="123683"/>
                </a:cubicBezTo>
                <a:cubicBezTo>
                  <a:pt x="1499374" y="124692"/>
                  <a:pt x="1495672" y="126375"/>
                  <a:pt x="1491970" y="128731"/>
                </a:cubicBezTo>
                <a:cubicBezTo>
                  <a:pt x="1489614" y="130414"/>
                  <a:pt x="1487595" y="131255"/>
                  <a:pt x="1485912" y="131255"/>
                </a:cubicBezTo>
                <a:lnTo>
                  <a:pt x="1472787" y="136303"/>
                </a:lnTo>
                <a:cubicBezTo>
                  <a:pt x="1469421" y="136640"/>
                  <a:pt x="1467738" y="137986"/>
                  <a:pt x="1467738" y="140342"/>
                </a:cubicBezTo>
                <a:cubicBezTo>
                  <a:pt x="1463027" y="138659"/>
                  <a:pt x="1459493" y="135967"/>
                  <a:pt x="1457137" y="132265"/>
                </a:cubicBezTo>
                <a:cubicBezTo>
                  <a:pt x="1455791" y="130918"/>
                  <a:pt x="1454950" y="129909"/>
                  <a:pt x="1454613" y="129236"/>
                </a:cubicBezTo>
                <a:cubicBezTo>
                  <a:pt x="1451584" y="129236"/>
                  <a:pt x="1449565" y="127889"/>
                  <a:pt x="1448555" y="125197"/>
                </a:cubicBezTo>
                <a:cubicBezTo>
                  <a:pt x="1445526" y="122168"/>
                  <a:pt x="1442161" y="117625"/>
                  <a:pt x="1438459" y="111567"/>
                </a:cubicBezTo>
                <a:cubicBezTo>
                  <a:pt x="1437449" y="109884"/>
                  <a:pt x="1437617" y="108033"/>
                  <a:pt x="1438963" y="106014"/>
                </a:cubicBezTo>
                <a:cubicBezTo>
                  <a:pt x="1437954" y="104331"/>
                  <a:pt x="1437954" y="102985"/>
                  <a:pt x="1438963" y="101975"/>
                </a:cubicBezTo>
                <a:cubicBezTo>
                  <a:pt x="1437954" y="98273"/>
                  <a:pt x="1436271" y="94908"/>
                  <a:pt x="1433915" y="91879"/>
                </a:cubicBezTo>
                <a:cubicBezTo>
                  <a:pt x="1433579" y="91206"/>
                  <a:pt x="1433495" y="90701"/>
                  <a:pt x="1433663" y="90364"/>
                </a:cubicBezTo>
                <a:cubicBezTo>
                  <a:pt x="1433831" y="90028"/>
                  <a:pt x="1435093" y="90196"/>
                  <a:pt x="1437449" y="90869"/>
                </a:cubicBezTo>
                <a:cubicBezTo>
                  <a:pt x="1436439" y="88513"/>
                  <a:pt x="1435261" y="85989"/>
                  <a:pt x="1433915" y="83297"/>
                </a:cubicBezTo>
                <a:lnTo>
                  <a:pt x="1436721" y="84366"/>
                </a:lnTo>
                <a:lnTo>
                  <a:pt x="1437449" y="85821"/>
                </a:lnTo>
                <a:lnTo>
                  <a:pt x="1438075" y="84881"/>
                </a:lnTo>
                <a:lnTo>
                  <a:pt x="1444517" y="87335"/>
                </a:lnTo>
                <a:lnTo>
                  <a:pt x="1454613" y="96422"/>
                </a:lnTo>
                <a:cubicBezTo>
                  <a:pt x="1461008" y="95749"/>
                  <a:pt x="1467402" y="94908"/>
                  <a:pt x="1473796" y="93898"/>
                </a:cubicBezTo>
                <a:lnTo>
                  <a:pt x="1493484" y="87335"/>
                </a:lnTo>
                <a:cubicBezTo>
                  <a:pt x="1498196" y="84643"/>
                  <a:pt x="1501730" y="82960"/>
                  <a:pt x="1504086" y="82287"/>
                </a:cubicBezTo>
                <a:cubicBezTo>
                  <a:pt x="1505432" y="82287"/>
                  <a:pt x="1506610" y="82119"/>
                  <a:pt x="1507620" y="81782"/>
                </a:cubicBezTo>
                <a:cubicBezTo>
                  <a:pt x="1509639" y="81446"/>
                  <a:pt x="1511658" y="80941"/>
                  <a:pt x="1513678" y="80268"/>
                </a:cubicBezTo>
                <a:cubicBezTo>
                  <a:pt x="1515360" y="78921"/>
                  <a:pt x="1517716" y="78248"/>
                  <a:pt x="1520745" y="78248"/>
                </a:cubicBezTo>
                <a:cubicBezTo>
                  <a:pt x="1524111" y="76229"/>
                  <a:pt x="1526466" y="74715"/>
                  <a:pt x="1527813" y="73705"/>
                </a:cubicBezTo>
                <a:cubicBezTo>
                  <a:pt x="1530505" y="73705"/>
                  <a:pt x="1533366" y="72695"/>
                  <a:pt x="1536395" y="70676"/>
                </a:cubicBezTo>
                <a:cubicBezTo>
                  <a:pt x="1539087" y="70003"/>
                  <a:pt x="1541275" y="68825"/>
                  <a:pt x="1542957" y="67142"/>
                </a:cubicBezTo>
                <a:cubicBezTo>
                  <a:pt x="1544977" y="64450"/>
                  <a:pt x="1544977" y="61589"/>
                  <a:pt x="1542957" y="58560"/>
                </a:cubicBezTo>
                <a:cubicBezTo>
                  <a:pt x="1540938" y="55531"/>
                  <a:pt x="1539928" y="52502"/>
                  <a:pt x="1539928" y="49473"/>
                </a:cubicBezTo>
                <a:cubicBezTo>
                  <a:pt x="1541275" y="44089"/>
                  <a:pt x="1541948" y="40386"/>
                  <a:pt x="1541948" y="38367"/>
                </a:cubicBezTo>
                <a:cubicBezTo>
                  <a:pt x="1537236" y="34665"/>
                  <a:pt x="1533534" y="31131"/>
                  <a:pt x="1530841" y="27766"/>
                </a:cubicBezTo>
                <a:cubicBezTo>
                  <a:pt x="1528822" y="22045"/>
                  <a:pt x="1524784" y="18679"/>
                  <a:pt x="1518726" y="17669"/>
                </a:cubicBezTo>
                <a:cubicBezTo>
                  <a:pt x="1518389" y="16660"/>
                  <a:pt x="1518473" y="15987"/>
                  <a:pt x="1518978" y="15650"/>
                </a:cubicBezTo>
                <a:cubicBezTo>
                  <a:pt x="1519483" y="15314"/>
                  <a:pt x="1520408" y="15145"/>
                  <a:pt x="1521755" y="15145"/>
                </a:cubicBezTo>
                <a:cubicBezTo>
                  <a:pt x="1532861" y="16155"/>
                  <a:pt x="1544808" y="13967"/>
                  <a:pt x="1557597" y="8582"/>
                </a:cubicBezTo>
                <a:close/>
                <a:moveTo>
                  <a:pt x="3053899" y="0"/>
                </a:moveTo>
                <a:lnTo>
                  <a:pt x="3054908" y="2020"/>
                </a:lnTo>
                <a:cubicBezTo>
                  <a:pt x="3055245" y="2693"/>
                  <a:pt x="3056254" y="3029"/>
                  <a:pt x="3057937" y="3029"/>
                </a:cubicBezTo>
                <a:lnTo>
                  <a:pt x="3060461" y="6563"/>
                </a:lnTo>
                <a:cubicBezTo>
                  <a:pt x="3061471" y="6227"/>
                  <a:pt x="3063658" y="5722"/>
                  <a:pt x="3067024" y="5049"/>
                </a:cubicBezTo>
                <a:cubicBezTo>
                  <a:pt x="3072745" y="9760"/>
                  <a:pt x="3075606" y="13799"/>
                  <a:pt x="3075606" y="17165"/>
                </a:cubicBezTo>
                <a:cubicBezTo>
                  <a:pt x="3079308" y="18174"/>
                  <a:pt x="3082505" y="19689"/>
                  <a:pt x="3085198" y="21708"/>
                </a:cubicBezTo>
                <a:cubicBezTo>
                  <a:pt x="3089573" y="25073"/>
                  <a:pt x="3091760" y="29112"/>
                  <a:pt x="3091760" y="33824"/>
                </a:cubicBezTo>
                <a:cubicBezTo>
                  <a:pt x="3091760" y="37526"/>
                  <a:pt x="3090751" y="40891"/>
                  <a:pt x="3088731" y="43920"/>
                </a:cubicBezTo>
                <a:cubicBezTo>
                  <a:pt x="3085702" y="48632"/>
                  <a:pt x="3083851" y="51324"/>
                  <a:pt x="3083178" y="51997"/>
                </a:cubicBezTo>
                <a:cubicBezTo>
                  <a:pt x="3080149" y="50988"/>
                  <a:pt x="3078130" y="52671"/>
                  <a:pt x="3077120" y="57046"/>
                </a:cubicBezTo>
                <a:cubicBezTo>
                  <a:pt x="3084861" y="53007"/>
                  <a:pt x="3092938" y="48968"/>
                  <a:pt x="3101352" y="44930"/>
                </a:cubicBezTo>
                <a:cubicBezTo>
                  <a:pt x="3104381" y="43920"/>
                  <a:pt x="3106905" y="42406"/>
                  <a:pt x="3108924" y="40386"/>
                </a:cubicBezTo>
                <a:cubicBezTo>
                  <a:pt x="3110607" y="37694"/>
                  <a:pt x="3113973" y="35338"/>
                  <a:pt x="3119021" y="33319"/>
                </a:cubicBezTo>
                <a:cubicBezTo>
                  <a:pt x="3118011" y="31973"/>
                  <a:pt x="3118348" y="30795"/>
                  <a:pt x="3120031" y="29785"/>
                </a:cubicBezTo>
                <a:cubicBezTo>
                  <a:pt x="3121713" y="30795"/>
                  <a:pt x="3124406" y="30627"/>
                  <a:pt x="3128108" y="29280"/>
                </a:cubicBezTo>
                <a:cubicBezTo>
                  <a:pt x="3129790" y="26924"/>
                  <a:pt x="3131642" y="25747"/>
                  <a:pt x="3133661" y="25747"/>
                </a:cubicBezTo>
                <a:cubicBezTo>
                  <a:pt x="3137699" y="26756"/>
                  <a:pt x="3141738" y="27598"/>
                  <a:pt x="3145777" y="28271"/>
                </a:cubicBezTo>
                <a:cubicBezTo>
                  <a:pt x="3146450" y="28607"/>
                  <a:pt x="3146955" y="28691"/>
                  <a:pt x="3147291" y="28523"/>
                </a:cubicBezTo>
                <a:cubicBezTo>
                  <a:pt x="3147627" y="28355"/>
                  <a:pt x="3147964" y="28187"/>
                  <a:pt x="3148301" y="28018"/>
                </a:cubicBezTo>
                <a:cubicBezTo>
                  <a:pt x="3148637" y="27850"/>
                  <a:pt x="3149142" y="28271"/>
                  <a:pt x="3149815" y="29280"/>
                </a:cubicBezTo>
                <a:cubicBezTo>
                  <a:pt x="3152508" y="28271"/>
                  <a:pt x="3154359" y="29112"/>
                  <a:pt x="3155368" y="31804"/>
                </a:cubicBezTo>
                <a:cubicBezTo>
                  <a:pt x="3154695" y="35170"/>
                  <a:pt x="3154022" y="37526"/>
                  <a:pt x="3153349" y="38872"/>
                </a:cubicBezTo>
                <a:cubicBezTo>
                  <a:pt x="3155368" y="41901"/>
                  <a:pt x="3157051" y="44762"/>
                  <a:pt x="3158397" y="47454"/>
                </a:cubicBezTo>
                <a:cubicBezTo>
                  <a:pt x="3158397" y="47791"/>
                  <a:pt x="3158565" y="48043"/>
                  <a:pt x="3158902" y="48211"/>
                </a:cubicBezTo>
                <a:cubicBezTo>
                  <a:pt x="3159239" y="48380"/>
                  <a:pt x="3159575" y="48464"/>
                  <a:pt x="3159912" y="48464"/>
                </a:cubicBezTo>
                <a:cubicBezTo>
                  <a:pt x="3159912" y="51493"/>
                  <a:pt x="3160585" y="54353"/>
                  <a:pt x="3161931" y="57046"/>
                </a:cubicBezTo>
                <a:cubicBezTo>
                  <a:pt x="3160921" y="60748"/>
                  <a:pt x="3159912" y="64282"/>
                  <a:pt x="3158902" y="67647"/>
                </a:cubicBezTo>
                <a:cubicBezTo>
                  <a:pt x="3161258" y="68657"/>
                  <a:pt x="3162772" y="70003"/>
                  <a:pt x="3163445" y="71686"/>
                </a:cubicBezTo>
                <a:cubicBezTo>
                  <a:pt x="3165465" y="74715"/>
                  <a:pt x="3165633" y="78248"/>
                  <a:pt x="3163950" y="82287"/>
                </a:cubicBezTo>
                <a:cubicBezTo>
                  <a:pt x="3164960" y="84979"/>
                  <a:pt x="3164287" y="86830"/>
                  <a:pt x="3161931" y="87840"/>
                </a:cubicBezTo>
                <a:cubicBezTo>
                  <a:pt x="3158565" y="90196"/>
                  <a:pt x="3155200" y="90869"/>
                  <a:pt x="3151834" y="89859"/>
                </a:cubicBezTo>
                <a:lnTo>
                  <a:pt x="3143252" y="89859"/>
                </a:lnTo>
                <a:cubicBezTo>
                  <a:pt x="3142243" y="89523"/>
                  <a:pt x="3141906" y="89102"/>
                  <a:pt x="3142243" y="88597"/>
                </a:cubicBezTo>
                <a:cubicBezTo>
                  <a:pt x="3142579" y="88092"/>
                  <a:pt x="3143589" y="87503"/>
                  <a:pt x="3145272" y="86830"/>
                </a:cubicBezTo>
                <a:cubicBezTo>
                  <a:pt x="3146281" y="86494"/>
                  <a:pt x="3147207" y="86073"/>
                  <a:pt x="3148048" y="85568"/>
                </a:cubicBezTo>
                <a:cubicBezTo>
                  <a:pt x="3148890" y="85063"/>
                  <a:pt x="3148974" y="84475"/>
                  <a:pt x="3148301" y="83801"/>
                </a:cubicBezTo>
                <a:lnTo>
                  <a:pt x="3140728" y="88345"/>
                </a:lnTo>
                <a:cubicBezTo>
                  <a:pt x="3121208" y="100124"/>
                  <a:pt x="3103371" y="113586"/>
                  <a:pt x="3087217" y="128731"/>
                </a:cubicBezTo>
                <a:cubicBezTo>
                  <a:pt x="3086881" y="128731"/>
                  <a:pt x="3086376" y="128731"/>
                  <a:pt x="3085702" y="128731"/>
                </a:cubicBezTo>
                <a:cubicBezTo>
                  <a:pt x="3083347" y="130414"/>
                  <a:pt x="3081832" y="132938"/>
                  <a:pt x="3081159" y="136303"/>
                </a:cubicBezTo>
                <a:cubicBezTo>
                  <a:pt x="3087890" y="138323"/>
                  <a:pt x="3094958" y="140847"/>
                  <a:pt x="3102362" y="143876"/>
                </a:cubicBezTo>
                <a:cubicBezTo>
                  <a:pt x="3115487" y="146231"/>
                  <a:pt x="3128276" y="150102"/>
                  <a:pt x="3140728" y="155487"/>
                </a:cubicBezTo>
                <a:cubicBezTo>
                  <a:pt x="3158565" y="161544"/>
                  <a:pt x="3176402" y="166088"/>
                  <a:pt x="3194240" y="169117"/>
                </a:cubicBezTo>
                <a:cubicBezTo>
                  <a:pt x="3198278" y="169453"/>
                  <a:pt x="3203411" y="170295"/>
                  <a:pt x="3209637" y="171641"/>
                </a:cubicBezTo>
                <a:cubicBezTo>
                  <a:pt x="3215863" y="172987"/>
                  <a:pt x="3220659" y="174333"/>
                  <a:pt x="3224025" y="175680"/>
                </a:cubicBezTo>
                <a:cubicBezTo>
                  <a:pt x="3240179" y="177026"/>
                  <a:pt x="3252463" y="178204"/>
                  <a:pt x="3260877" y="179213"/>
                </a:cubicBezTo>
                <a:cubicBezTo>
                  <a:pt x="3262896" y="179550"/>
                  <a:pt x="3270469" y="180391"/>
                  <a:pt x="3283594" y="181737"/>
                </a:cubicBezTo>
                <a:cubicBezTo>
                  <a:pt x="3286959" y="182411"/>
                  <a:pt x="3291671" y="183084"/>
                  <a:pt x="3297729" y="183757"/>
                </a:cubicBezTo>
                <a:cubicBezTo>
                  <a:pt x="3299075" y="183757"/>
                  <a:pt x="3300758" y="184430"/>
                  <a:pt x="3302777" y="185776"/>
                </a:cubicBezTo>
                <a:cubicBezTo>
                  <a:pt x="3303451" y="185103"/>
                  <a:pt x="3303787" y="184598"/>
                  <a:pt x="3303787" y="184262"/>
                </a:cubicBezTo>
                <a:cubicBezTo>
                  <a:pt x="3305133" y="184262"/>
                  <a:pt x="3307152" y="184935"/>
                  <a:pt x="3309845" y="186281"/>
                </a:cubicBezTo>
                <a:cubicBezTo>
                  <a:pt x="3312874" y="185271"/>
                  <a:pt x="3315903" y="185776"/>
                  <a:pt x="3318932" y="187795"/>
                </a:cubicBezTo>
                <a:cubicBezTo>
                  <a:pt x="3319941" y="186113"/>
                  <a:pt x="3321288" y="185103"/>
                  <a:pt x="3322970" y="184766"/>
                </a:cubicBezTo>
                <a:cubicBezTo>
                  <a:pt x="3324653" y="186449"/>
                  <a:pt x="3327177" y="187291"/>
                  <a:pt x="3330542" y="187291"/>
                </a:cubicBezTo>
                <a:cubicBezTo>
                  <a:pt x="3333908" y="187291"/>
                  <a:pt x="3336601" y="187627"/>
                  <a:pt x="3338620" y="188300"/>
                </a:cubicBezTo>
                <a:cubicBezTo>
                  <a:pt x="3337610" y="187627"/>
                  <a:pt x="3337189" y="187122"/>
                  <a:pt x="3337358" y="186786"/>
                </a:cubicBezTo>
                <a:cubicBezTo>
                  <a:pt x="3337526" y="186449"/>
                  <a:pt x="3338115" y="186449"/>
                  <a:pt x="3339125" y="186786"/>
                </a:cubicBezTo>
                <a:cubicBezTo>
                  <a:pt x="3340471" y="188132"/>
                  <a:pt x="3341985" y="188805"/>
                  <a:pt x="3343668" y="188805"/>
                </a:cubicBezTo>
                <a:cubicBezTo>
                  <a:pt x="3346697" y="188805"/>
                  <a:pt x="3348211" y="189646"/>
                  <a:pt x="3348211" y="191329"/>
                </a:cubicBezTo>
                <a:cubicBezTo>
                  <a:pt x="3345183" y="189983"/>
                  <a:pt x="3342154" y="189983"/>
                  <a:pt x="3339125" y="191329"/>
                </a:cubicBezTo>
                <a:cubicBezTo>
                  <a:pt x="3338115" y="190656"/>
                  <a:pt x="3336769" y="190656"/>
                  <a:pt x="3335086" y="191329"/>
                </a:cubicBezTo>
                <a:cubicBezTo>
                  <a:pt x="3331721" y="192339"/>
                  <a:pt x="3328187" y="193180"/>
                  <a:pt x="3324485" y="193853"/>
                </a:cubicBezTo>
                <a:cubicBezTo>
                  <a:pt x="3324148" y="193853"/>
                  <a:pt x="3324148" y="193937"/>
                  <a:pt x="3324485" y="194106"/>
                </a:cubicBezTo>
                <a:cubicBezTo>
                  <a:pt x="3324821" y="194274"/>
                  <a:pt x="3325494" y="194358"/>
                  <a:pt x="3326504" y="194358"/>
                </a:cubicBezTo>
                <a:cubicBezTo>
                  <a:pt x="3329196" y="194022"/>
                  <a:pt x="3333572" y="193853"/>
                  <a:pt x="3339629" y="193853"/>
                </a:cubicBezTo>
                <a:cubicBezTo>
                  <a:pt x="3343668" y="192844"/>
                  <a:pt x="3347538" y="192844"/>
                  <a:pt x="3351240" y="193853"/>
                </a:cubicBezTo>
                <a:cubicBezTo>
                  <a:pt x="3344509" y="193853"/>
                  <a:pt x="3338620" y="194863"/>
                  <a:pt x="3333572" y="196882"/>
                </a:cubicBezTo>
                <a:cubicBezTo>
                  <a:pt x="3328187" y="195873"/>
                  <a:pt x="3323307" y="196546"/>
                  <a:pt x="3318932" y="198902"/>
                </a:cubicBezTo>
                <a:cubicBezTo>
                  <a:pt x="3317249" y="198902"/>
                  <a:pt x="3316408" y="199238"/>
                  <a:pt x="3316408" y="199911"/>
                </a:cubicBezTo>
                <a:cubicBezTo>
                  <a:pt x="3323475" y="199575"/>
                  <a:pt x="3331047" y="199070"/>
                  <a:pt x="3339125" y="198397"/>
                </a:cubicBezTo>
                <a:cubicBezTo>
                  <a:pt x="3332057" y="200753"/>
                  <a:pt x="3324821" y="202940"/>
                  <a:pt x="3317417" y="204959"/>
                </a:cubicBezTo>
                <a:cubicBezTo>
                  <a:pt x="3308667" y="207315"/>
                  <a:pt x="3301767" y="209671"/>
                  <a:pt x="3296719" y="212027"/>
                </a:cubicBezTo>
                <a:cubicBezTo>
                  <a:pt x="3294700" y="212027"/>
                  <a:pt x="3293690" y="212868"/>
                  <a:pt x="3293690" y="214551"/>
                </a:cubicBezTo>
                <a:cubicBezTo>
                  <a:pt x="3296046" y="213878"/>
                  <a:pt x="3298234" y="213037"/>
                  <a:pt x="3300253" y="212027"/>
                </a:cubicBezTo>
                <a:cubicBezTo>
                  <a:pt x="3300590" y="212700"/>
                  <a:pt x="3299580" y="214046"/>
                  <a:pt x="3297224" y="216066"/>
                </a:cubicBezTo>
                <a:cubicBezTo>
                  <a:pt x="3294868" y="216066"/>
                  <a:pt x="3293690" y="217244"/>
                  <a:pt x="3293690" y="219599"/>
                </a:cubicBezTo>
                <a:cubicBezTo>
                  <a:pt x="3289652" y="221619"/>
                  <a:pt x="3284267" y="224648"/>
                  <a:pt x="3277536" y="228686"/>
                </a:cubicBezTo>
                <a:cubicBezTo>
                  <a:pt x="3275180" y="230706"/>
                  <a:pt x="3272656" y="232557"/>
                  <a:pt x="3269964" y="234239"/>
                </a:cubicBezTo>
                <a:cubicBezTo>
                  <a:pt x="3269627" y="234576"/>
                  <a:pt x="3269543" y="234912"/>
                  <a:pt x="3269711" y="235249"/>
                </a:cubicBezTo>
                <a:cubicBezTo>
                  <a:pt x="3269880" y="235585"/>
                  <a:pt x="3270637" y="235754"/>
                  <a:pt x="3271983" y="235754"/>
                </a:cubicBezTo>
                <a:cubicBezTo>
                  <a:pt x="3268617" y="241812"/>
                  <a:pt x="3266262" y="247196"/>
                  <a:pt x="3264915" y="251908"/>
                </a:cubicBezTo>
                <a:cubicBezTo>
                  <a:pt x="3263233" y="253591"/>
                  <a:pt x="3261213" y="254432"/>
                  <a:pt x="3258857" y="254432"/>
                </a:cubicBezTo>
                <a:cubicBezTo>
                  <a:pt x="3255828" y="256788"/>
                  <a:pt x="3252463" y="257798"/>
                  <a:pt x="3248761" y="257461"/>
                </a:cubicBezTo>
                <a:cubicBezTo>
                  <a:pt x="3246405" y="258134"/>
                  <a:pt x="3242198" y="258807"/>
                  <a:pt x="3236140" y="259481"/>
                </a:cubicBezTo>
                <a:cubicBezTo>
                  <a:pt x="3231092" y="259481"/>
                  <a:pt x="3225034" y="258303"/>
                  <a:pt x="3217966" y="255947"/>
                </a:cubicBezTo>
                <a:cubicBezTo>
                  <a:pt x="3210563" y="252581"/>
                  <a:pt x="3201812" y="249721"/>
                  <a:pt x="3191716" y="247365"/>
                </a:cubicBezTo>
                <a:cubicBezTo>
                  <a:pt x="3196427" y="252750"/>
                  <a:pt x="3199793" y="257125"/>
                  <a:pt x="3201812" y="260490"/>
                </a:cubicBezTo>
                <a:cubicBezTo>
                  <a:pt x="3202485" y="262509"/>
                  <a:pt x="3204168" y="265538"/>
                  <a:pt x="3206860" y="269577"/>
                </a:cubicBezTo>
                <a:cubicBezTo>
                  <a:pt x="3207534" y="272943"/>
                  <a:pt x="3208543" y="277654"/>
                  <a:pt x="3209889" y="283712"/>
                </a:cubicBezTo>
                <a:cubicBezTo>
                  <a:pt x="3208880" y="284722"/>
                  <a:pt x="3209048" y="285900"/>
                  <a:pt x="3210394" y="287246"/>
                </a:cubicBezTo>
                <a:cubicBezTo>
                  <a:pt x="3207702" y="291284"/>
                  <a:pt x="3205514" y="294987"/>
                  <a:pt x="3203832" y="298352"/>
                </a:cubicBezTo>
                <a:cubicBezTo>
                  <a:pt x="3202149" y="301044"/>
                  <a:pt x="3199288" y="303400"/>
                  <a:pt x="3195250" y="305420"/>
                </a:cubicBezTo>
                <a:cubicBezTo>
                  <a:pt x="3186836" y="309795"/>
                  <a:pt x="3181619" y="316021"/>
                  <a:pt x="3179600" y="324098"/>
                </a:cubicBezTo>
                <a:cubicBezTo>
                  <a:pt x="3178927" y="324771"/>
                  <a:pt x="3178590" y="325949"/>
                  <a:pt x="3178590" y="327632"/>
                </a:cubicBezTo>
                <a:cubicBezTo>
                  <a:pt x="3177244" y="330661"/>
                  <a:pt x="3175225" y="333185"/>
                  <a:pt x="3172532" y="335204"/>
                </a:cubicBezTo>
                <a:cubicBezTo>
                  <a:pt x="3172532" y="337897"/>
                  <a:pt x="3171691" y="339916"/>
                  <a:pt x="3170008" y="341262"/>
                </a:cubicBezTo>
                <a:cubicBezTo>
                  <a:pt x="3168999" y="343281"/>
                  <a:pt x="3167905" y="345385"/>
                  <a:pt x="3166727" y="347573"/>
                </a:cubicBezTo>
                <a:cubicBezTo>
                  <a:pt x="3165549" y="349760"/>
                  <a:pt x="3164119" y="351863"/>
                  <a:pt x="3162436" y="353883"/>
                </a:cubicBezTo>
                <a:cubicBezTo>
                  <a:pt x="3161763" y="355902"/>
                  <a:pt x="3161090" y="357417"/>
                  <a:pt x="3160417" y="358426"/>
                </a:cubicBezTo>
                <a:cubicBezTo>
                  <a:pt x="3158061" y="362128"/>
                  <a:pt x="3156378" y="366335"/>
                  <a:pt x="3155368" y="371047"/>
                </a:cubicBezTo>
                <a:cubicBezTo>
                  <a:pt x="3154022" y="372393"/>
                  <a:pt x="3153349" y="373739"/>
                  <a:pt x="3153349" y="375085"/>
                </a:cubicBezTo>
                <a:cubicBezTo>
                  <a:pt x="3150993" y="378114"/>
                  <a:pt x="3147796" y="382994"/>
                  <a:pt x="3143757" y="389725"/>
                </a:cubicBezTo>
                <a:cubicBezTo>
                  <a:pt x="3142411" y="391072"/>
                  <a:pt x="3141738" y="393091"/>
                  <a:pt x="3141738" y="395783"/>
                </a:cubicBezTo>
                <a:cubicBezTo>
                  <a:pt x="3140728" y="397129"/>
                  <a:pt x="3139719" y="398307"/>
                  <a:pt x="3138709" y="399317"/>
                </a:cubicBezTo>
                <a:cubicBezTo>
                  <a:pt x="3138373" y="401336"/>
                  <a:pt x="3137868" y="403187"/>
                  <a:pt x="3137195" y="404870"/>
                </a:cubicBezTo>
                <a:cubicBezTo>
                  <a:pt x="3136185" y="407226"/>
                  <a:pt x="3135007" y="409414"/>
                  <a:pt x="3133661" y="411433"/>
                </a:cubicBezTo>
                <a:cubicBezTo>
                  <a:pt x="3133324" y="411433"/>
                  <a:pt x="3132483" y="412611"/>
                  <a:pt x="3131137" y="414967"/>
                </a:cubicBezTo>
                <a:cubicBezTo>
                  <a:pt x="3130463" y="416986"/>
                  <a:pt x="3128781" y="419678"/>
                  <a:pt x="3126088" y="423044"/>
                </a:cubicBezTo>
                <a:cubicBezTo>
                  <a:pt x="3124742" y="424390"/>
                  <a:pt x="3123396" y="425400"/>
                  <a:pt x="3122050" y="426073"/>
                </a:cubicBezTo>
                <a:cubicBezTo>
                  <a:pt x="3121377" y="426409"/>
                  <a:pt x="3121040" y="427419"/>
                  <a:pt x="3121040" y="429102"/>
                </a:cubicBezTo>
                <a:cubicBezTo>
                  <a:pt x="3117338" y="432804"/>
                  <a:pt x="3115151" y="436001"/>
                  <a:pt x="3114477" y="438693"/>
                </a:cubicBezTo>
                <a:cubicBezTo>
                  <a:pt x="3113131" y="440376"/>
                  <a:pt x="3112122" y="441891"/>
                  <a:pt x="3111449" y="443237"/>
                </a:cubicBezTo>
                <a:cubicBezTo>
                  <a:pt x="3110439" y="445256"/>
                  <a:pt x="3109261" y="446266"/>
                  <a:pt x="3107915" y="446266"/>
                </a:cubicBezTo>
                <a:cubicBezTo>
                  <a:pt x="3105895" y="446266"/>
                  <a:pt x="3104549" y="445929"/>
                  <a:pt x="3103876" y="445256"/>
                </a:cubicBezTo>
                <a:cubicBezTo>
                  <a:pt x="3100847" y="446266"/>
                  <a:pt x="3098828" y="448453"/>
                  <a:pt x="3097818" y="451819"/>
                </a:cubicBezTo>
                <a:cubicBezTo>
                  <a:pt x="3095799" y="454175"/>
                  <a:pt x="3093780" y="456362"/>
                  <a:pt x="3091760" y="458382"/>
                </a:cubicBezTo>
                <a:cubicBezTo>
                  <a:pt x="3090751" y="457372"/>
                  <a:pt x="3089741" y="457035"/>
                  <a:pt x="3088731" y="457372"/>
                </a:cubicBezTo>
                <a:cubicBezTo>
                  <a:pt x="3087722" y="457708"/>
                  <a:pt x="3086881" y="458886"/>
                  <a:pt x="3086207" y="460906"/>
                </a:cubicBezTo>
                <a:cubicBezTo>
                  <a:pt x="3085534" y="460233"/>
                  <a:pt x="3085198" y="458718"/>
                  <a:pt x="3085198" y="456362"/>
                </a:cubicBezTo>
                <a:cubicBezTo>
                  <a:pt x="3085198" y="456026"/>
                  <a:pt x="3085198" y="455689"/>
                  <a:pt x="3085198" y="455353"/>
                </a:cubicBezTo>
                <a:cubicBezTo>
                  <a:pt x="3085198" y="455016"/>
                  <a:pt x="3085114" y="454932"/>
                  <a:pt x="3084945" y="455100"/>
                </a:cubicBezTo>
                <a:cubicBezTo>
                  <a:pt x="3084777" y="455268"/>
                  <a:pt x="3084524" y="455689"/>
                  <a:pt x="3084188" y="456362"/>
                </a:cubicBezTo>
                <a:cubicBezTo>
                  <a:pt x="3083178" y="456362"/>
                  <a:pt x="3082674" y="456110"/>
                  <a:pt x="3082674" y="455605"/>
                </a:cubicBezTo>
                <a:cubicBezTo>
                  <a:pt x="3082674" y="455100"/>
                  <a:pt x="3083178" y="454343"/>
                  <a:pt x="3084188" y="453333"/>
                </a:cubicBezTo>
                <a:cubicBezTo>
                  <a:pt x="3084188" y="452660"/>
                  <a:pt x="3084020" y="452240"/>
                  <a:pt x="3083683" y="452071"/>
                </a:cubicBezTo>
                <a:cubicBezTo>
                  <a:pt x="3083347" y="451903"/>
                  <a:pt x="3082758" y="452408"/>
                  <a:pt x="3081916" y="453586"/>
                </a:cubicBezTo>
                <a:cubicBezTo>
                  <a:pt x="3081075" y="454764"/>
                  <a:pt x="3080318" y="455184"/>
                  <a:pt x="3079644" y="454848"/>
                </a:cubicBezTo>
                <a:cubicBezTo>
                  <a:pt x="3079644" y="454511"/>
                  <a:pt x="3079644" y="454175"/>
                  <a:pt x="3079644" y="453838"/>
                </a:cubicBezTo>
                <a:cubicBezTo>
                  <a:pt x="3078299" y="453838"/>
                  <a:pt x="3076952" y="454680"/>
                  <a:pt x="3075606" y="456362"/>
                </a:cubicBezTo>
                <a:cubicBezTo>
                  <a:pt x="3073250" y="454680"/>
                  <a:pt x="3072072" y="452660"/>
                  <a:pt x="3072072" y="450304"/>
                </a:cubicBezTo>
                <a:cubicBezTo>
                  <a:pt x="3071736" y="450641"/>
                  <a:pt x="3071567" y="450977"/>
                  <a:pt x="3071567" y="451314"/>
                </a:cubicBezTo>
                <a:cubicBezTo>
                  <a:pt x="3070894" y="451651"/>
                  <a:pt x="3070474" y="451566"/>
                  <a:pt x="3070305" y="451062"/>
                </a:cubicBezTo>
                <a:cubicBezTo>
                  <a:pt x="3070137" y="450557"/>
                  <a:pt x="3069969" y="450136"/>
                  <a:pt x="3069801" y="449800"/>
                </a:cubicBezTo>
                <a:cubicBezTo>
                  <a:pt x="3069632" y="449463"/>
                  <a:pt x="3069380" y="449463"/>
                  <a:pt x="3069043" y="449800"/>
                </a:cubicBezTo>
                <a:cubicBezTo>
                  <a:pt x="3068707" y="450136"/>
                  <a:pt x="3068202" y="450977"/>
                  <a:pt x="3067529" y="452324"/>
                </a:cubicBezTo>
                <a:cubicBezTo>
                  <a:pt x="3067529" y="453670"/>
                  <a:pt x="3066519" y="454848"/>
                  <a:pt x="3064500" y="455857"/>
                </a:cubicBezTo>
                <a:cubicBezTo>
                  <a:pt x="3063490" y="453165"/>
                  <a:pt x="3063490" y="450304"/>
                  <a:pt x="3064500" y="447275"/>
                </a:cubicBezTo>
                <a:cubicBezTo>
                  <a:pt x="3065510" y="446602"/>
                  <a:pt x="3066098" y="445929"/>
                  <a:pt x="3066267" y="445256"/>
                </a:cubicBezTo>
                <a:cubicBezTo>
                  <a:pt x="3066435" y="444583"/>
                  <a:pt x="3065846" y="443910"/>
                  <a:pt x="3064500" y="443237"/>
                </a:cubicBezTo>
                <a:cubicBezTo>
                  <a:pt x="3062144" y="446602"/>
                  <a:pt x="3060461" y="447780"/>
                  <a:pt x="3059451" y="446771"/>
                </a:cubicBezTo>
                <a:cubicBezTo>
                  <a:pt x="3059451" y="444751"/>
                  <a:pt x="3059788" y="443069"/>
                  <a:pt x="3060461" y="441722"/>
                </a:cubicBezTo>
                <a:lnTo>
                  <a:pt x="3059451" y="440208"/>
                </a:lnTo>
                <a:cubicBezTo>
                  <a:pt x="3059788" y="439198"/>
                  <a:pt x="3059788" y="438525"/>
                  <a:pt x="3059451" y="438189"/>
                </a:cubicBezTo>
                <a:cubicBezTo>
                  <a:pt x="3059115" y="437852"/>
                  <a:pt x="3058190" y="437936"/>
                  <a:pt x="3056675" y="438441"/>
                </a:cubicBezTo>
                <a:cubicBezTo>
                  <a:pt x="3055160" y="438946"/>
                  <a:pt x="3054067" y="438862"/>
                  <a:pt x="3053394" y="438189"/>
                </a:cubicBezTo>
                <a:cubicBezTo>
                  <a:pt x="3052720" y="437516"/>
                  <a:pt x="3052384" y="436338"/>
                  <a:pt x="3052384" y="434655"/>
                </a:cubicBezTo>
                <a:cubicBezTo>
                  <a:pt x="3053730" y="431962"/>
                  <a:pt x="3053562" y="430111"/>
                  <a:pt x="3051879" y="429102"/>
                </a:cubicBezTo>
                <a:cubicBezTo>
                  <a:pt x="3050196" y="429102"/>
                  <a:pt x="3048850" y="429438"/>
                  <a:pt x="3047841" y="430111"/>
                </a:cubicBezTo>
                <a:cubicBezTo>
                  <a:pt x="3048514" y="424727"/>
                  <a:pt x="3050028" y="420520"/>
                  <a:pt x="3052384" y="417491"/>
                </a:cubicBezTo>
                <a:lnTo>
                  <a:pt x="3032191" y="375590"/>
                </a:lnTo>
                <a:cubicBezTo>
                  <a:pt x="3029835" y="370205"/>
                  <a:pt x="3026301" y="361792"/>
                  <a:pt x="3021590" y="350349"/>
                </a:cubicBezTo>
                <a:cubicBezTo>
                  <a:pt x="3020580" y="347657"/>
                  <a:pt x="3019234" y="346815"/>
                  <a:pt x="3017551" y="347825"/>
                </a:cubicBezTo>
                <a:lnTo>
                  <a:pt x="3012503" y="359941"/>
                </a:lnTo>
                <a:cubicBezTo>
                  <a:pt x="3010484" y="364652"/>
                  <a:pt x="3007623" y="368186"/>
                  <a:pt x="3003921" y="370542"/>
                </a:cubicBezTo>
                <a:cubicBezTo>
                  <a:pt x="3003248" y="373234"/>
                  <a:pt x="3002070" y="375254"/>
                  <a:pt x="3000387" y="376600"/>
                </a:cubicBezTo>
                <a:cubicBezTo>
                  <a:pt x="2996348" y="384341"/>
                  <a:pt x="2991805" y="391072"/>
                  <a:pt x="2986757" y="396793"/>
                </a:cubicBezTo>
                <a:cubicBezTo>
                  <a:pt x="2975314" y="408572"/>
                  <a:pt x="2965554" y="419510"/>
                  <a:pt x="2957477" y="429607"/>
                </a:cubicBezTo>
                <a:cubicBezTo>
                  <a:pt x="2956804" y="430953"/>
                  <a:pt x="2955962" y="432131"/>
                  <a:pt x="2954953" y="433140"/>
                </a:cubicBezTo>
                <a:cubicBezTo>
                  <a:pt x="2951251" y="436842"/>
                  <a:pt x="2948895" y="439030"/>
                  <a:pt x="2947885" y="439703"/>
                </a:cubicBezTo>
                <a:cubicBezTo>
                  <a:pt x="2946202" y="439703"/>
                  <a:pt x="2945361" y="438693"/>
                  <a:pt x="2945361" y="436674"/>
                </a:cubicBezTo>
                <a:cubicBezTo>
                  <a:pt x="2941996" y="438020"/>
                  <a:pt x="2939808" y="439871"/>
                  <a:pt x="2938798" y="442227"/>
                </a:cubicBezTo>
                <a:cubicBezTo>
                  <a:pt x="2937789" y="442900"/>
                  <a:pt x="2937200" y="443069"/>
                  <a:pt x="2937032" y="442732"/>
                </a:cubicBezTo>
                <a:cubicBezTo>
                  <a:pt x="2936863" y="442395"/>
                  <a:pt x="2936947" y="441891"/>
                  <a:pt x="2937284" y="441218"/>
                </a:cubicBezTo>
                <a:cubicBezTo>
                  <a:pt x="2936274" y="438525"/>
                  <a:pt x="2936779" y="436674"/>
                  <a:pt x="2938798" y="435664"/>
                </a:cubicBezTo>
                <a:cubicBezTo>
                  <a:pt x="2938125" y="433982"/>
                  <a:pt x="2937116" y="433140"/>
                  <a:pt x="2935769" y="433140"/>
                </a:cubicBezTo>
                <a:cubicBezTo>
                  <a:pt x="2932741" y="433140"/>
                  <a:pt x="2930553" y="433477"/>
                  <a:pt x="2929207" y="434150"/>
                </a:cubicBezTo>
                <a:cubicBezTo>
                  <a:pt x="2928870" y="433477"/>
                  <a:pt x="2928197" y="432636"/>
                  <a:pt x="2927187" y="431626"/>
                </a:cubicBezTo>
                <a:cubicBezTo>
                  <a:pt x="2929880" y="427924"/>
                  <a:pt x="2930048" y="425063"/>
                  <a:pt x="2927692" y="423044"/>
                </a:cubicBezTo>
                <a:cubicBezTo>
                  <a:pt x="2926683" y="426409"/>
                  <a:pt x="2924159" y="428092"/>
                  <a:pt x="2920120" y="428092"/>
                </a:cubicBezTo>
                <a:lnTo>
                  <a:pt x="2921129" y="418500"/>
                </a:lnTo>
                <a:cubicBezTo>
                  <a:pt x="2917091" y="410423"/>
                  <a:pt x="2917764" y="401336"/>
                  <a:pt x="2923149" y="391240"/>
                </a:cubicBezTo>
                <a:cubicBezTo>
                  <a:pt x="2923822" y="388547"/>
                  <a:pt x="2924327" y="386696"/>
                  <a:pt x="2924663" y="385687"/>
                </a:cubicBezTo>
                <a:cubicBezTo>
                  <a:pt x="2927356" y="368859"/>
                  <a:pt x="2929543" y="349339"/>
                  <a:pt x="2931226" y="327127"/>
                </a:cubicBezTo>
                <a:cubicBezTo>
                  <a:pt x="2930216" y="324771"/>
                  <a:pt x="2930890" y="323257"/>
                  <a:pt x="2933245" y="322584"/>
                </a:cubicBezTo>
                <a:lnTo>
                  <a:pt x="2932741" y="338738"/>
                </a:lnTo>
                <a:cubicBezTo>
                  <a:pt x="2932741" y="340084"/>
                  <a:pt x="2933414" y="343113"/>
                  <a:pt x="2934760" y="347825"/>
                </a:cubicBezTo>
                <a:cubicBezTo>
                  <a:pt x="2934423" y="348835"/>
                  <a:pt x="2934339" y="349676"/>
                  <a:pt x="2934507" y="350349"/>
                </a:cubicBezTo>
                <a:cubicBezTo>
                  <a:pt x="2934676" y="351022"/>
                  <a:pt x="2935601" y="351359"/>
                  <a:pt x="2937284" y="351359"/>
                </a:cubicBezTo>
                <a:lnTo>
                  <a:pt x="2939303" y="318040"/>
                </a:lnTo>
                <a:lnTo>
                  <a:pt x="2940313" y="325108"/>
                </a:lnTo>
                <a:cubicBezTo>
                  <a:pt x="2941659" y="315684"/>
                  <a:pt x="2942332" y="308112"/>
                  <a:pt x="2942332" y="302391"/>
                </a:cubicBezTo>
                <a:cubicBezTo>
                  <a:pt x="2942669" y="302054"/>
                  <a:pt x="2942921" y="302054"/>
                  <a:pt x="2943089" y="302391"/>
                </a:cubicBezTo>
                <a:cubicBezTo>
                  <a:pt x="2943258" y="302727"/>
                  <a:pt x="2943342" y="303232"/>
                  <a:pt x="2943342" y="303905"/>
                </a:cubicBezTo>
                <a:cubicBezTo>
                  <a:pt x="2943678" y="308953"/>
                  <a:pt x="2943847" y="313833"/>
                  <a:pt x="2943847" y="318545"/>
                </a:cubicBezTo>
                <a:cubicBezTo>
                  <a:pt x="2943847" y="320564"/>
                  <a:pt x="2944520" y="322079"/>
                  <a:pt x="2945866" y="323088"/>
                </a:cubicBezTo>
                <a:cubicBezTo>
                  <a:pt x="2945866" y="330493"/>
                  <a:pt x="2946707" y="336719"/>
                  <a:pt x="2948390" y="341767"/>
                </a:cubicBezTo>
                <a:cubicBezTo>
                  <a:pt x="2948390" y="347152"/>
                  <a:pt x="2950073" y="352705"/>
                  <a:pt x="2953438" y="358426"/>
                </a:cubicBezTo>
                <a:cubicBezTo>
                  <a:pt x="2954448" y="358763"/>
                  <a:pt x="2955289" y="358931"/>
                  <a:pt x="2955962" y="358931"/>
                </a:cubicBezTo>
                <a:lnTo>
                  <a:pt x="2961011" y="353378"/>
                </a:lnTo>
                <a:cubicBezTo>
                  <a:pt x="2980867" y="330829"/>
                  <a:pt x="2997190" y="310468"/>
                  <a:pt x="3009979" y="292294"/>
                </a:cubicBezTo>
                <a:cubicBezTo>
                  <a:pt x="3009979" y="291958"/>
                  <a:pt x="3009726" y="291621"/>
                  <a:pt x="3009221" y="291284"/>
                </a:cubicBezTo>
                <a:cubicBezTo>
                  <a:pt x="3008717" y="290948"/>
                  <a:pt x="3007791" y="291284"/>
                  <a:pt x="3006445" y="292294"/>
                </a:cubicBezTo>
                <a:cubicBezTo>
                  <a:pt x="3004089" y="293304"/>
                  <a:pt x="3001397" y="295323"/>
                  <a:pt x="2998368" y="298352"/>
                </a:cubicBezTo>
                <a:cubicBezTo>
                  <a:pt x="2996348" y="297342"/>
                  <a:pt x="2995002" y="297679"/>
                  <a:pt x="2994329" y="299362"/>
                </a:cubicBezTo>
                <a:cubicBezTo>
                  <a:pt x="2988271" y="298352"/>
                  <a:pt x="2983896" y="295491"/>
                  <a:pt x="2981204" y="290780"/>
                </a:cubicBezTo>
                <a:cubicBezTo>
                  <a:pt x="2979184" y="288424"/>
                  <a:pt x="2976660" y="286573"/>
                  <a:pt x="2973631" y="285227"/>
                </a:cubicBezTo>
                <a:cubicBezTo>
                  <a:pt x="2970939" y="280178"/>
                  <a:pt x="2969256" y="275635"/>
                  <a:pt x="2968583" y="271596"/>
                </a:cubicBezTo>
                <a:cubicBezTo>
                  <a:pt x="2968919" y="270250"/>
                  <a:pt x="2969088" y="268736"/>
                  <a:pt x="2969088" y="267053"/>
                </a:cubicBezTo>
                <a:cubicBezTo>
                  <a:pt x="2969088" y="264361"/>
                  <a:pt x="2968919" y="261668"/>
                  <a:pt x="2968583" y="258976"/>
                </a:cubicBezTo>
                <a:cubicBezTo>
                  <a:pt x="2967573" y="256956"/>
                  <a:pt x="2967405" y="255610"/>
                  <a:pt x="2968078" y="254937"/>
                </a:cubicBezTo>
                <a:cubicBezTo>
                  <a:pt x="2966396" y="254264"/>
                  <a:pt x="2965554" y="252581"/>
                  <a:pt x="2965554" y="249889"/>
                </a:cubicBezTo>
                <a:cubicBezTo>
                  <a:pt x="2964544" y="245514"/>
                  <a:pt x="2966059" y="243326"/>
                  <a:pt x="2970098" y="243326"/>
                </a:cubicBezTo>
                <a:cubicBezTo>
                  <a:pt x="2969424" y="242653"/>
                  <a:pt x="2967742" y="241643"/>
                  <a:pt x="2965049" y="240297"/>
                </a:cubicBezTo>
                <a:lnTo>
                  <a:pt x="2963030" y="244336"/>
                </a:lnTo>
                <a:cubicBezTo>
                  <a:pt x="2962357" y="244336"/>
                  <a:pt x="2962020" y="245009"/>
                  <a:pt x="2962020" y="246355"/>
                </a:cubicBezTo>
                <a:cubicBezTo>
                  <a:pt x="2959665" y="247365"/>
                  <a:pt x="2957477" y="249721"/>
                  <a:pt x="2955458" y="253423"/>
                </a:cubicBezTo>
                <a:cubicBezTo>
                  <a:pt x="2952092" y="256452"/>
                  <a:pt x="2949231" y="259481"/>
                  <a:pt x="2946875" y="262509"/>
                </a:cubicBezTo>
                <a:cubicBezTo>
                  <a:pt x="2945866" y="263519"/>
                  <a:pt x="2944856" y="265034"/>
                  <a:pt x="2943847" y="267053"/>
                </a:cubicBezTo>
                <a:cubicBezTo>
                  <a:pt x="2938125" y="270418"/>
                  <a:pt x="2933918" y="274794"/>
                  <a:pt x="2931226" y="280178"/>
                </a:cubicBezTo>
                <a:cubicBezTo>
                  <a:pt x="2927524" y="282198"/>
                  <a:pt x="2925000" y="284554"/>
                  <a:pt x="2923654" y="287246"/>
                </a:cubicBezTo>
                <a:cubicBezTo>
                  <a:pt x="2921634" y="289938"/>
                  <a:pt x="2920625" y="291958"/>
                  <a:pt x="2920625" y="293304"/>
                </a:cubicBezTo>
                <a:cubicBezTo>
                  <a:pt x="2918269" y="293977"/>
                  <a:pt x="2916923" y="295491"/>
                  <a:pt x="2916586" y="297847"/>
                </a:cubicBezTo>
                <a:cubicBezTo>
                  <a:pt x="2913893" y="299867"/>
                  <a:pt x="2911033" y="301718"/>
                  <a:pt x="2908004" y="303400"/>
                </a:cubicBezTo>
                <a:cubicBezTo>
                  <a:pt x="2906994" y="306093"/>
                  <a:pt x="2905985" y="307439"/>
                  <a:pt x="2904975" y="307439"/>
                </a:cubicBezTo>
                <a:lnTo>
                  <a:pt x="2904975" y="302895"/>
                </a:lnTo>
                <a:cubicBezTo>
                  <a:pt x="2902956" y="301886"/>
                  <a:pt x="2902451" y="300540"/>
                  <a:pt x="2903461" y="298857"/>
                </a:cubicBezTo>
                <a:cubicBezTo>
                  <a:pt x="2901105" y="297847"/>
                  <a:pt x="2899086" y="298184"/>
                  <a:pt x="2897403" y="299867"/>
                </a:cubicBezTo>
                <a:cubicBezTo>
                  <a:pt x="2894710" y="299867"/>
                  <a:pt x="2893701" y="298184"/>
                  <a:pt x="2894374" y="294818"/>
                </a:cubicBezTo>
                <a:cubicBezTo>
                  <a:pt x="2894037" y="292799"/>
                  <a:pt x="2888989" y="290275"/>
                  <a:pt x="2879229" y="287246"/>
                </a:cubicBezTo>
                <a:cubicBezTo>
                  <a:pt x="2880239" y="284554"/>
                  <a:pt x="2881080" y="281693"/>
                  <a:pt x="2881753" y="278664"/>
                </a:cubicBezTo>
                <a:cubicBezTo>
                  <a:pt x="2882763" y="272269"/>
                  <a:pt x="2884277" y="266885"/>
                  <a:pt x="2886297" y="262509"/>
                </a:cubicBezTo>
                <a:cubicBezTo>
                  <a:pt x="2887979" y="255105"/>
                  <a:pt x="2888821" y="248543"/>
                  <a:pt x="2888821" y="242821"/>
                </a:cubicBezTo>
                <a:cubicBezTo>
                  <a:pt x="2889830" y="243831"/>
                  <a:pt x="2890672" y="244841"/>
                  <a:pt x="2891345" y="245850"/>
                </a:cubicBezTo>
                <a:cubicBezTo>
                  <a:pt x="2892691" y="245850"/>
                  <a:pt x="2893364" y="244841"/>
                  <a:pt x="2893364" y="242821"/>
                </a:cubicBezTo>
                <a:lnTo>
                  <a:pt x="2893364" y="242316"/>
                </a:lnTo>
                <a:cubicBezTo>
                  <a:pt x="2893364" y="241980"/>
                  <a:pt x="2893869" y="242148"/>
                  <a:pt x="2894879" y="242821"/>
                </a:cubicBezTo>
                <a:cubicBezTo>
                  <a:pt x="2895215" y="241139"/>
                  <a:pt x="2895215" y="239288"/>
                  <a:pt x="2894879" y="237268"/>
                </a:cubicBezTo>
                <a:cubicBezTo>
                  <a:pt x="2894205" y="236259"/>
                  <a:pt x="2894037" y="235754"/>
                  <a:pt x="2894374" y="235754"/>
                </a:cubicBezTo>
                <a:cubicBezTo>
                  <a:pt x="2894710" y="235754"/>
                  <a:pt x="2895215" y="236090"/>
                  <a:pt x="2895888" y="236763"/>
                </a:cubicBezTo>
                <a:cubicBezTo>
                  <a:pt x="2896898" y="238446"/>
                  <a:pt x="2898244" y="239288"/>
                  <a:pt x="2899927" y="239288"/>
                </a:cubicBezTo>
                <a:cubicBezTo>
                  <a:pt x="2899927" y="236259"/>
                  <a:pt x="2899422" y="233398"/>
                  <a:pt x="2898412" y="230706"/>
                </a:cubicBezTo>
                <a:cubicBezTo>
                  <a:pt x="2898076" y="229696"/>
                  <a:pt x="2897992" y="229023"/>
                  <a:pt x="2898160" y="228686"/>
                </a:cubicBezTo>
                <a:cubicBezTo>
                  <a:pt x="2898328" y="228350"/>
                  <a:pt x="2899086" y="228855"/>
                  <a:pt x="2900432" y="230201"/>
                </a:cubicBezTo>
                <a:cubicBezTo>
                  <a:pt x="2900768" y="230201"/>
                  <a:pt x="2900936" y="230032"/>
                  <a:pt x="2900936" y="229696"/>
                </a:cubicBezTo>
                <a:cubicBezTo>
                  <a:pt x="2900936" y="229359"/>
                  <a:pt x="2900768" y="228855"/>
                  <a:pt x="2900432" y="228181"/>
                </a:cubicBezTo>
                <a:cubicBezTo>
                  <a:pt x="2898412" y="225489"/>
                  <a:pt x="2897571" y="223470"/>
                  <a:pt x="2897908" y="222123"/>
                </a:cubicBezTo>
                <a:lnTo>
                  <a:pt x="2904470" y="230706"/>
                </a:lnTo>
                <a:cubicBezTo>
                  <a:pt x="2905480" y="232388"/>
                  <a:pt x="2907163" y="233566"/>
                  <a:pt x="2909518" y="234239"/>
                </a:cubicBezTo>
                <a:cubicBezTo>
                  <a:pt x="2914230" y="228855"/>
                  <a:pt x="2918101" y="224648"/>
                  <a:pt x="2921129" y="221619"/>
                </a:cubicBezTo>
                <a:cubicBezTo>
                  <a:pt x="2921129" y="219263"/>
                  <a:pt x="2924495" y="218085"/>
                  <a:pt x="2931226" y="218085"/>
                </a:cubicBezTo>
                <a:lnTo>
                  <a:pt x="2955962" y="196882"/>
                </a:lnTo>
                <a:cubicBezTo>
                  <a:pt x="2956972" y="194863"/>
                  <a:pt x="2958487" y="193853"/>
                  <a:pt x="2960506" y="193853"/>
                </a:cubicBezTo>
                <a:lnTo>
                  <a:pt x="2966059" y="186281"/>
                </a:lnTo>
                <a:cubicBezTo>
                  <a:pt x="2968751" y="187291"/>
                  <a:pt x="2970266" y="186954"/>
                  <a:pt x="2970602" y="185271"/>
                </a:cubicBezTo>
                <a:cubicBezTo>
                  <a:pt x="2972285" y="183589"/>
                  <a:pt x="2973631" y="181737"/>
                  <a:pt x="2974641" y="179718"/>
                </a:cubicBezTo>
                <a:cubicBezTo>
                  <a:pt x="2976997" y="179045"/>
                  <a:pt x="2978848" y="177699"/>
                  <a:pt x="2980194" y="175680"/>
                </a:cubicBezTo>
                <a:cubicBezTo>
                  <a:pt x="2981204" y="175006"/>
                  <a:pt x="2983560" y="172819"/>
                  <a:pt x="2987262" y="169117"/>
                </a:cubicBezTo>
                <a:cubicBezTo>
                  <a:pt x="2988608" y="168107"/>
                  <a:pt x="2989786" y="167098"/>
                  <a:pt x="2990795" y="166088"/>
                </a:cubicBezTo>
                <a:cubicBezTo>
                  <a:pt x="2994498" y="161040"/>
                  <a:pt x="2998873" y="156665"/>
                  <a:pt x="3003921" y="152962"/>
                </a:cubicBezTo>
                <a:cubicBezTo>
                  <a:pt x="3007286" y="148587"/>
                  <a:pt x="3010147" y="145558"/>
                  <a:pt x="3012503" y="143876"/>
                </a:cubicBezTo>
                <a:cubicBezTo>
                  <a:pt x="3011157" y="143202"/>
                  <a:pt x="3009810" y="142529"/>
                  <a:pt x="3008464" y="141856"/>
                </a:cubicBezTo>
                <a:cubicBezTo>
                  <a:pt x="3004426" y="140510"/>
                  <a:pt x="3002070" y="139837"/>
                  <a:pt x="3001397" y="139837"/>
                </a:cubicBezTo>
                <a:cubicBezTo>
                  <a:pt x="2995675" y="134116"/>
                  <a:pt x="2991468" y="129067"/>
                  <a:pt x="2988776" y="124692"/>
                </a:cubicBezTo>
                <a:cubicBezTo>
                  <a:pt x="2990795" y="122673"/>
                  <a:pt x="2990795" y="120990"/>
                  <a:pt x="2988776" y="119644"/>
                </a:cubicBezTo>
                <a:lnTo>
                  <a:pt x="2981204" y="126207"/>
                </a:lnTo>
                <a:cubicBezTo>
                  <a:pt x="2979521" y="127889"/>
                  <a:pt x="2978343" y="128899"/>
                  <a:pt x="2977670" y="129236"/>
                </a:cubicBezTo>
                <a:cubicBezTo>
                  <a:pt x="2975650" y="131928"/>
                  <a:pt x="2973968" y="135630"/>
                  <a:pt x="2972622" y="140342"/>
                </a:cubicBezTo>
                <a:cubicBezTo>
                  <a:pt x="2972285" y="142025"/>
                  <a:pt x="2971275" y="143707"/>
                  <a:pt x="2969593" y="145390"/>
                </a:cubicBezTo>
                <a:cubicBezTo>
                  <a:pt x="2967237" y="147073"/>
                  <a:pt x="2962693" y="148082"/>
                  <a:pt x="2955962" y="148419"/>
                </a:cubicBezTo>
                <a:cubicBezTo>
                  <a:pt x="2954280" y="147073"/>
                  <a:pt x="2953438" y="146063"/>
                  <a:pt x="2953438" y="145390"/>
                </a:cubicBezTo>
                <a:cubicBezTo>
                  <a:pt x="2953775" y="144044"/>
                  <a:pt x="2953943" y="142529"/>
                  <a:pt x="2953943" y="140847"/>
                </a:cubicBezTo>
                <a:cubicBezTo>
                  <a:pt x="2949568" y="139164"/>
                  <a:pt x="2947380" y="136640"/>
                  <a:pt x="2947380" y="133274"/>
                </a:cubicBezTo>
                <a:cubicBezTo>
                  <a:pt x="2948054" y="132601"/>
                  <a:pt x="2948390" y="131255"/>
                  <a:pt x="2948390" y="129236"/>
                </a:cubicBezTo>
                <a:cubicBezTo>
                  <a:pt x="2949063" y="124524"/>
                  <a:pt x="2948895" y="120822"/>
                  <a:pt x="2947885" y="118130"/>
                </a:cubicBezTo>
                <a:cubicBezTo>
                  <a:pt x="2949905" y="114091"/>
                  <a:pt x="2950409" y="107696"/>
                  <a:pt x="2949400" y="98946"/>
                </a:cubicBezTo>
                <a:cubicBezTo>
                  <a:pt x="2951419" y="97937"/>
                  <a:pt x="2953270" y="96759"/>
                  <a:pt x="2954953" y="95412"/>
                </a:cubicBezTo>
                <a:cubicBezTo>
                  <a:pt x="2960674" y="88681"/>
                  <a:pt x="2964040" y="83297"/>
                  <a:pt x="2965049" y="79258"/>
                </a:cubicBezTo>
                <a:cubicBezTo>
                  <a:pt x="2966396" y="76229"/>
                  <a:pt x="2967742" y="71686"/>
                  <a:pt x="2969088" y="65628"/>
                </a:cubicBezTo>
                <a:cubicBezTo>
                  <a:pt x="2969088" y="65291"/>
                  <a:pt x="2969256" y="65123"/>
                  <a:pt x="2969593" y="65123"/>
                </a:cubicBezTo>
                <a:cubicBezTo>
                  <a:pt x="2969929" y="65123"/>
                  <a:pt x="2970266" y="66133"/>
                  <a:pt x="2970602" y="68152"/>
                </a:cubicBezTo>
                <a:cubicBezTo>
                  <a:pt x="2970602" y="71517"/>
                  <a:pt x="2970518" y="74799"/>
                  <a:pt x="2970350" y="77996"/>
                </a:cubicBezTo>
                <a:cubicBezTo>
                  <a:pt x="2970182" y="81193"/>
                  <a:pt x="2970602" y="83970"/>
                  <a:pt x="2971612" y="86326"/>
                </a:cubicBezTo>
                <a:cubicBezTo>
                  <a:pt x="2971948" y="84643"/>
                  <a:pt x="2973295" y="83801"/>
                  <a:pt x="2975650" y="83801"/>
                </a:cubicBezTo>
                <a:cubicBezTo>
                  <a:pt x="2976997" y="80772"/>
                  <a:pt x="2979353" y="78753"/>
                  <a:pt x="2982718" y="77744"/>
                </a:cubicBezTo>
                <a:cubicBezTo>
                  <a:pt x="2982382" y="76734"/>
                  <a:pt x="2982297" y="76061"/>
                  <a:pt x="2982466" y="75724"/>
                </a:cubicBezTo>
                <a:cubicBezTo>
                  <a:pt x="2982634" y="75388"/>
                  <a:pt x="2983560" y="75219"/>
                  <a:pt x="2985242" y="75219"/>
                </a:cubicBezTo>
                <a:cubicBezTo>
                  <a:pt x="2986252" y="73537"/>
                  <a:pt x="2987935" y="72695"/>
                  <a:pt x="2990291" y="72695"/>
                </a:cubicBezTo>
                <a:cubicBezTo>
                  <a:pt x="2990291" y="71349"/>
                  <a:pt x="2991132" y="70676"/>
                  <a:pt x="2992815" y="70676"/>
                </a:cubicBezTo>
                <a:cubicBezTo>
                  <a:pt x="2992815" y="70339"/>
                  <a:pt x="2993572" y="69414"/>
                  <a:pt x="2995086" y="67899"/>
                </a:cubicBezTo>
                <a:cubicBezTo>
                  <a:pt x="2996601" y="66385"/>
                  <a:pt x="2998031" y="64618"/>
                  <a:pt x="2999378" y="62599"/>
                </a:cubicBezTo>
                <a:cubicBezTo>
                  <a:pt x="3004762" y="59233"/>
                  <a:pt x="3012335" y="53007"/>
                  <a:pt x="3022094" y="43920"/>
                </a:cubicBezTo>
                <a:cubicBezTo>
                  <a:pt x="3030172" y="34833"/>
                  <a:pt x="3035220" y="28776"/>
                  <a:pt x="3037239" y="25747"/>
                </a:cubicBezTo>
                <a:cubicBezTo>
                  <a:pt x="3040941" y="23054"/>
                  <a:pt x="3043802" y="20025"/>
                  <a:pt x="3045821" y="16660"/>
                </a:cubicBezTo>
                <a:cubicBezTo>
                  <a:pt x="3046831" y="14304"/>
                  <a:pt x="3046494" y="12453"/>
                  <a:pt x="3044812" y="11107"/>
                </a:cubicBezTo>
                <a:cubicBezTo>
                  <a:pt x="3042456" y="7741"/>
                  <a:pt x="3040437" y="5554"/>
                  <a:pt x="3038754" y="4544"/>
                </a:cubicBezTo>
                <a:cubicBezTo>
                  <a:pt x="3041110" y="2188"/>
                  <a:pt x="3044475" y="1515"/>
                  <a:pt x="3048850" y="2525"/>
                </a:cubicBezTo>
                <a:cubicBezTo>
                  <a:pt x="3049860" y="1515"/>
                  <a:pt x="3051543" y="674"/>
                  <a:pt x="3053899" y="0"/>
                </a:cubicBezTo>
                <a:close/>
              </a:path>
            </a:pathLst>
          </a:custGeom>
          <a:gradFill>
            <a:gsLst>
              <a:gs pos="17000">
                <a:srgbClr val="00ACFC"/>
              </a:gs>
              <a:gs pos="83000">
                <a:srgbClr val="0064FA"/>
              </a:gs>
            </a:gsLst>
            <a:lin ang="2700000" scaled="0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1800" dirty="0">
              <a:gradFill>
                <a:gsLst>
                  <a:gs pos="17000">
                    <a:srgbClr val="00ACFC"/>
                  </a:gs>
                  <a:gs pos="83000">
                    <a:srgbClr val="0064FA"/>
                  </a:gs>
                </a:gsLst>
                <a:lin ang="2700000" scaled="0"/>
              </a:gradFill>
              <a:latin typeface="禹卫书法行书简体" panose="02000603000000000000" pitchFamily="2" charset="-122"/>
              <a:ea typeface="禹卫书法行书简体" panose="02000603000000000000" pitchFamily="2" charset="-122"/>
            </a:endParaRPr>
          </a:p>
        </p:txBody>
      </p:sp>
      <p:sp>
        <p:nvSpPr>
          <p:cNvPr id="23" name="矩形 22"/>
          <p:cNvSpPr/>
          <p:nvPr>
            <p:custDataLst>
              <p:tags r:id="rId7"/>
            </p:custDataLst>
          </p:nvPr>
        </p:nvSpPr>
        <p:spPr>
          <a:xfrm>
            <a:off x="708411" y="2125829"/>
            <a:ext cx="3846474" cy="45719"/>
          </a:xfrm>
          <a:prstGeom prst="rect">
            <a:avLst/>
          </a:prstGeom>
          <a:gradFill>
            <a:gsLst>
              <a:gs pos="0">
                <a:srgbClr val="FFC000">
                  <a:alpha val="0"/>
                </a:srgbClr>
              </a:gs>
              <a:gs pos="100000">
                <a:srgbClr val="FFC000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HarmonyOS Sans SC"/>
              <a:cs typeface="+mn-cs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一、服务业是什么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31" name="Freeform 5"/>
          <p:cNvSpPr/>
          <p:nvPr>
            <p:custDataLst>
              <p:tags r:id="rId1"/>
            </p:custDataLst>
          </p:nvPr>
        </p:nvSpPr>
        <p:spPr bwMode="auto">
          <a:xfrm>
            <a:off x="4933315" y="2508250"/>
            <a:ext cx="1885989" cy="2141220"/>
          </a:xfrm>
          <a:custGeom>
            <a:avLst/>
            <a:gdLst>
              <a:gd name="T0" fmla="*/ 0 w 789"/>
              <a:gd name="T1" fmla="*/ 2147483646 h 912"/>
              <a:gd name="T2" fmla="*/ 2147483646 w 789"/>
              <a:gd name="T3" fmla="*/ 0 h 912"/>
              <a:gd name="T4" fmla="*/ 2147483646 w 789"/>
              <a:gd name="T5" fmla="*/ 2147483646 h 912"/>
              <a:gd name="T6" fmla="*/ 2147483646 w 789"/>
              <a:gd name="T7" fmla="*/ 2147483646 h 912"/>
              <a:gd name="T8" fmla="*/ 2147483646 w 789"/>
              <a:gd name="T9" fmla="*/ 2147483646 h 912"/>
              <a:gd name="T10" fmla="*/ 0 w 789"/>
              <a:gd name="T11" fmla="*/ 2147483646 h 912"/>
              <a:gd name="T12" fmla="*/ 0 w 789"/>
              <a:gd name="T13" fmla="*/ 2147483646 h 9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89" h="912">
                <a:moveTo>
                  <a:pt x="0" y="227"/>
                </a:moveTo>
                <a:lnTo>
                  <a:pt x="396" y="0"/>
                </a:lnTo>
                <a:lnTo>
                  <a:pt x="789" y="227"/>
                </a:lnTo>
                <a:lnTo>
                  <a:pt x="789" y="682"/>
                </a:lnTo>
                <a:lnTo>
                  <a:pt x="396" y="912"/>
                </a:lnTo>
                <a:lnTo>
                  <a:pt x="0" y="682"/>
                </a:lnTo>
                <a:lnTo>
                  <a:pt x="0" y="227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solidFill>
                <a:prstClr val="black"/>
              </a:solidFill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34" name="Freeform 9"/>
          <p:cNvSpPr/>
          <p:nvPr>
            <p:custDataLst>
              <p:tags r:id="rId3"/>
            </p:custDataLst>
          </p:nvPr>
        </p:nvSpPr>
        <p:spPr bwMode="auto">
          <a:xfrm>
            <a:off x="6859271" y="2843530"/>
            <a:ext cx="1585595" cy="1703069"/>
          </a:xfrm>
          <a:custGeom>
            <a:avLst/>
            <a:gdLst>
              <a:gd name="T0" fmla="*/ 0 w 430"/>
              <a:gd name="T1" fmla="*/ 2147483646 h 496"/>
              <a:gd name="T2" fmla="*/ 2147483646 w 430"/>
              <a:gd name="T3" fmla="*/ 0 h 496"/>
              <a:gd name="T4" fmla="*/ 2147483646 w 430"/>
              <a:gd name="T5" fmla="*/ 2147483646 h 496"/>
              <a:gd name="T6" fmla="*/ 2147483646 w 430"/>
              <a:gd name="T7" fmla="*/ 2147483646 h 496"/>
              <a:gd name="T8" fmla="*/ 2147483646 w 430"/>
              <a:gd name="T9" fmla="*/ 2147483646 h 496"/>
              <a:gd name="T10" fmla="*/ 0 w 430"/>
              <a:gd name="T11" fmla="*/ 2147483646 h 496"/>
              <a:gd name="T12" fmla="*/ 0 w 430"/>
              <a:gd name="T13" fmla="*/ 2147483646 h 4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30" h="496">
                <a:moveTo>
                  <a:pt x="0" y="124"/>
                </a:moveTo>
                <a:lnTo>
                  <a:pt x="214" y="0"/>
                </a:lnTo>
                <a:lnTo>
                  <a:pt x="430" y="124"/>
                </a:lnTo>
                <a:lnTo>
                  <a:pt x="430" y="372"/>
                </a:lnTo>
                <a:lnTo>
                  <a:pt x="214" y="496"/>
                </a:lnTo>
                <a:lnTo>
                  <a:pt x="0" y="372"/>
                </a:lnTo>
                <a:lnTo>
                  <a:pt x="0" y="124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solidFill>
                <a:prstClr val="black"/>
              </a:solidFill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36" name="Freeform 34"/>
          <p:cNvSpPr/>
          <p:nvPr>
            <p:custDataLst>
              <p:tags r:id="rId5"/>
            </p:custDataLst>
          </p:nvPr>
        </p:nvSpPr>
        <p:spPr bwMode="auto">
          <a:xfrm>
            <a:off x="4370705" y="2557145"/>
            <a:ext cx="972820" cy="286385"/>
          </a:xfrm>
          <a:custGeom>
            <a:avLst/>
            <a:gdLst>
              <a:gd name="T0" fmla="*/ 2147483646 w 444"/>
              <a:gd name="T1" fmla="*/ 2147483646 h 130"/>
              <a:gd name="T2" fmla="*/ 2147483646 w 444"/>
              <a:gd name="T3" fmla="*/ 0 h 130"/>
              <a:gd name="T4" fmla="*/ 0 w 444"/>
              <a:gd name="T5" fmla="*/ 0 h 1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4" h="130">
                <a:moveTo>
                  <a:pt x="444" y="130"/>
                </a:moveTo>
                <a:lnTo>
                  <a:pt x="444" y="0"/>
                </a:lnTo>
                <a:lnTo>
                  <a:pt x="0" y="0"/>
                </a:lnTo>
              </a:path>
            </a:pathLst>
          </a:custGeom>
          <a:noFill/>
          <a:ln w="6350" cap="flat" cmpd="sng">
            <a:solidFill>
              <a:srgbClr val="4F81BD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 fontScale="57500" lnSpcReduction="20000"/>
          </a:bodyPr>
          <a:lstStyle/>
          <a:p>
            <a:pPr marL="0" marR="0" lvl="0" indent="0" defTabSz="91440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37" name="Freeform 35"/>
          <p:cNvSpPr/>
          <p:nvPr>
            <p:custDataLst>
              <p:tags r:id="rId6"/>
            </p:custDataLst>
          </p:nvPr>
        </p:nvSpPr>
        <p:spPr bwMode="auto">
          <a:xfrm>
            <a:off x="7239000" y="2773045"/>
            <a:ext cx="935990" cy="440690"/>
          </a:xfrm>
          <a:custGeom>
            <a:avLst/>
            <a:gdLst>
              <a:gd name="T0" fmla="*/ 0 w 428"/>
              <a:gd name="T1" fmla="*/ 2147483646 h 201"/>
              <a:gd name="T2" fmla="*/ 0 w 428"/>
              <a:gd name="T3" fmla="*/ 0 h 201"/>
              <a:gd name="T4" fmla="*/ 2147483646 w 428"/>
              <a:gd name="T5" fmla="*/ 0 h 20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8" h="201">
                <a:moveTo>
                  <a:pt x="0" y="201"/>
                </a:moveTo>
                <a:lnTo>
                  <a:pt x="0" y="0"/>
                </a:lnTo>
                <a:lnTo>
                  <a:pt x="428" y="0"/>
                </a:lnTo>
              </a:path>
            </a:pathLst>
          </a:custGeom>
          <a:noFill/>
          <a:ln w="6350" cap="flat" cmpd="sng">
            <a:solidFill>
              <a:srgbClr val="8064A2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38" name="Freeform 36"/>
          <p:cNvSpPr/>
          <p:nvPr>
            <p:custDataLst>
              <p:tags r:id="rId7"/>
            </p:custDataLst>
          </p:nvPr>
        </p:nvSpPr>
        <p:spPr bwMode="auto">
          <a:xfrm>
            <a:off x="9124209" y="3806366"/>
            <a:ext cx="1854200" cy="674370"/>
          </a:xfrm>
          <a:custGeom>
            <a:avLst/>
            <a:gdLst>
              <a:gd name="T0" fmla="*/ 0 w 847"/>
              <a:gd name="T1" fmla="*/ 2147483646 h 308"/>
              <a:gd name="T2" fmla="*/ 0 w 847"/>
              <a:gd name="T3" fmla="*/ 0 h 308"/>
              <a:gd name="T4" fmla="*/ 2147483646 w 847"/>
              <a:gd name="T5" fmla="*/ 0 h 308"/>
              <a:gd name="T6" fmla="*/ 2147483646 w 847"/>
              <a:gd name="T7" fmla="*/ 2147483646 h 30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47" h="308">
                <a:moveTo>
                  <a:pt x="0" y="308"/>
                </a:moveTo>
                <a:lnTo>
                  <a:pt x="0" y="0"/>
                </a:lnTo>
                <a:lnTo>
                  <a:pt x="847" y="0"/>
                </a:lnTo>
                <a:lnTo>
                  <a:pt x="847" y="105"/>
                </a:lnTo>
              </a:path>
            </a:pathLst>
          </a:custGeom>
          <a:noFill/>
          <a:ln w="6350" cap="flat" cmpd="sng">
            <a:solidFill>
              <a:srgbClr val="4BACC6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39" name="Freeform 37"/>
          <p:cNvSpPr/>
          <p:nvPr>
            <p:custDataLst>
              <p:tags r:id="rId8"/>
            </p:custDataLst>
          </p:nvPr>
        </p:nvSpPr>
        <p:spPr bwMode="auto">
          <a:xfrm>
            <a:off x="1272540" y="3756660"/>
            <a:ext cx="2040890" cy="335280"/>
          </a:xfrm>
          <a:custGeom>
            <a:avLst/>
            <a:gdLst>
              <a:gd name="T0" fmla="*/ 2147483646 w 932"/>
              <a:gd name="T1" fmla="*/ 2147483646 h 153"/>
              <a:gd name="T2" fmla="*/ 2147483646 w 932"/>
              <a:gd name="T3" fmla="*/ 0 h 153"/>
              <a:gd name="T4" fmla="*/ 0 w 932"/>
              <a:gd name="T5" fmla="*/ 0 h 153"/>
              <a:gd name="T6" fmla="*/ 0 w 932"/>
              <a:gd name="T7" fmla="*/ 2147483646 h 1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2" h="153">
                <a:moveTo>
                  <a:pt x="932" y="153"/>
                </a:moveTo>
                <a:lnTo>
                  <a:pt x="932" y="0"/>
                </a:lnTo>
                <a:lnTo>
                  <a:pt x="0" y="0"/>
                </a:lnTo>
                <a:lnTo>
                  <a:pt x="0" y="105"/>
                </a:lnTo>
              </a:path>
            </a:pathLst>
          </a:custGeom>
          <a:noFill/>
          <a:ln w="6350" cap="flat" cmpd="sng">
            <a:solidFill>
              <a:srgbClr val="C0504D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 fontScale="77500" lnSpcReduction="20000"/>
          </a:bodyPr>
          <a:lstStyle/>
          <a:p>
            <a:pPr marL="0" marR="0" lvl="0" indent="0" defTabSz="91440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41" name="文本框 40"/>
          <p:cNvSpPr txBox="1"/>
          <p:nvPr>
            <p:custDataLst>
              <p:tags r:id="rId9"/>
            </p:custDataLst>
          </p:nvPr>
        </p:nvSpPr>
        <p:spPr>
          <a:xfrm>
            <a:off x="524459" y="4124196"/>
            <a:ext cx="1576082" cy="440154"/>
          </a:xfrm>
          <a:custGeom>
            <a:avLst/>
            <a:gdLst/>
            <a:ahLst/>
            <a:cxnLst/>
            <a:rect l="l" t="t" r="r" b="b"/>
            <a:pathLst>
              <a:path w="1576082" h="440154">
                <a:moveTo>
                  <a:pt x="1335540" y="422262"/>
                </a:moveTo>
                <a:lnTo>
                  <a:pt x="1335434" y="422421"/>
                </a:lnTo>
                <a:lnTo>
                  <a:pt x="1335364" y="422335"/>
                </a:lnTo>
                <a:close/>
                <a:moveTo>
                  <a:pt x="128198" y="319208"/>
                </a:moveTo>
                <a:cubicBezTo>
                  <a:pt x="127378" y="319208"/>
                  <a:pt x="126081" y="320505"/>
                  <a:pt x="124307" y="323099"/>
                </a:cubicBezTo>
                <a:cubicBezTo>
                  <a:pt x="122532" y="325693"/>
                  <a:pt x="121781" y="327400"/>
                  <a:pt x="122054" y="328219"/>
                </a:cubicBezTo>
                <a:cubicBezTo>
                  <a:pt x="122600" y="329038"/>
                  <a:pt x="118709" y="333748"/>
                  <a:pt x="110381" y="342349"/>
                </a:cubicBezTo>
                <a:cubicBezTo>
                  <a:pt x="102053" y="350950"/>
                  <a:pt x="95568" y="357162"/>
                  <a:pt x="90926" y="360985"/>
                </a:cubicBezTo>
                <a:cubicBezTo>
                  <a:pt x="85738" y="364808"/>
                  <a:pt x="83144" y="367129"/>
                  <a:pt x="83144" y="367948"/>
                </a:cubicBezTo>
                <a:cubicBezTo>
                  <a:pt x="83144" y="369040"/>
                  <a:pt x="86216" y="371497"/>
                  <a:pt x="92360" y="375320"/>
                </a:cubicBezTo>
                <a:cubicBezTo>
                  <a:pt x="98503" y="379143"/>
                  <a:pt x="102394" y="381054"/>
                  <a:pt x="104033" y="381054"/>
                </a:cubicBezTo>
                <a:cubicBezTo>
                  <a:pt x="106217" y="381054"/>
                  <a:pt x="106968" y="381942"/>
                  <a:pt x="106285" y="383716"/>
                </a:cubicBezTo>
                <a:cubicBezTo>
                  <a:pt x="105603" y="385491"/>
                  <a:pt x="105807" y="386652"/>
                  <a:pt x="106900" y="387198"/>
                </a:cubicBezTo>
                <a:cubicBezTo>
                  <a:pt x="110176" y="389382"/>
                  <a:pt x="113726" y="386652"/>
                  <a:pt x="117549" y="379006"/>
                </a:cubicBezTo>
                <a:cubicBezTo>
                  <a:pt x="120552" y="373272"/>
                  <a:pt x="121508" y="370405"/>
                  <a:pt x="120416" y="370405"/>
                </a:cubicBezTo>
                <a:cubicBezTo>
                  <a:pt x="120143" y="370132"/>
                  <a:pt x="119596" y="370269"/>
                  <a:pt x="118777" y="370815"/>
                </a:cubicBezTo>
                <a:cubicBezTo>
                  <a:pt x="117958" y="371088"/>
                  <a:pt x="117412" y="371020"/>
                  <a:pt x="117139" y="370610"/>
                </a:cubicBezTo>
                <a:cubicBezTo>
                  <a:pt x="116866" y="370200"/>
                  <a:pt x="116866" y="369313"/>
                  <a:pt x="117139" y="367948"/>
                </a:cubicBezTo>
                <a:cubicBezTo>
                  <a:pt x="117958" y="365490"/>
                  <a:pt x="118777" y="364944"/>
                  <a:pt x="119596" y="366309"/>
                </a:cubicBezTo>
                <a:cubicBezTo>
                  <a:pt x="120143" y="367402"/>
                  <a:pt x="120962" y="365763"/>
                  <a:pt x="122054" y="361395"/>
                </a:cubicBezTo>
                <a:cubicBezTo>
                  <a:pt x="123692" y="355387"/>
                  <a:pt x="124921" y="348015"/>
                  <a:pt x="125740" y="339278"/>
                </a:cubicBezTo>
                <a:cubicBezTo>
                  <a:pt x="126286" y="332451"/>
                  <a:pt x="126969" y="327400"/>
                  <a:pt x="127788" y="324123"/>
                </a:cubicBezTo>
                <a:cubicBezTo>
                  <a:pt x="128061" y="323304"/>
                  <a:pt x="128198" y="322485"/>
                  <a:pt x="128198" y="321666"/>
                </a:cubicBezTo>
                <a:lnTo>
                  <a:pt x="128198" y="320027"/>
                </a:lnTo>
                <a:close/>
                <a:moveTo>
                  <a:pt x="42494" y="295351"/>
                </a:moveTo>
                <a:cubicBezTo>
                  <a:pt x="41880" y="295282"/>
                  <a:pt x="40958" y="295726"/>
                  <a:pt x="39729" y="296682"/>
                </a:cubicBezTo>
                <a:cubicBezTo>
                  <a:pt x="38910" y="297228"/>
                  <a:pt x="38227" y="297774"/>
                  <a:pt x="37681" y="298320"/>
                </a:cubicBezTo>
                <a:cubicBezTo>
                  <a:pt x="36316" y="299958"/>
                  <a:pt x="35907" y="300846"/>
                  <a:pt x="36453" y="300982"/>
                </a:cubicBezTo>
                <a:cubicBezTo>
                  <a:pt x="36999" y="301119"/>
                  <a:pt x="38364" y="300777"/>
                  <a:pt x="40548" y="299958"/>
                </a:cubicBezTo>
                <a:cubicBezTo>
                  <a:pt x="42460" y="299139"/>
                  <a:pt x="43415" y="298183"/>
                  <a:pt x="43415" y="297091"/>
                </a:cubicBezTo>
                <a:cubicBezTo>
                  <a:pt x="43415" y="295999"/>
                  <a:pt x="43108" y="295419"/>
                  <a:pt x="42494" y="295351"/>
                </a:cubicBezTo>
                <a:close/>
                <a:moveTo>
                  <a:pt x="63075" y="274974"/>
                </a:moveTo>
                <a:cubicBezTo>
                  <a:pt x="63621" y="275520"/>
                  <a:pt x="63212" y="276408"/>
                  <a:pt x="61846" y="277636"/>
                </a:cubicBezTo>
                <a:cubicBezTo>
                  <a:pt x="60481" y="278865"/>
                  <a:pt x="58911" y="280026"/>
                  <a:pt x="57136" y="281118"/>
                </a:cubicBezTo>
                <a:cubicBezTo>
                  <a:pt x="55361" y="282210"/>
                  <a:pt x="54064" y="282756"/>
                  <a:pt x="53245" y="282756"/>
                </a:cubicBezTo>
                <a:cubicBezTo>
                  <a:pt x="52153" y="282756"/>
                  <a:pt x="53382" y="281323"/>
                  <a:pt x="56931" y="278456"/>
                </a:cubicBezTo>
                <a:cubicBezTo>
                  <a:pt x="60481" y="275589"/>
                  <a:pt x="62529" y="274428"/>
                  <a:pt x="63075" y="274974"/>
                </a:cubicBezTo>
                <a:close/>
                <a:moveTo>
                  <a:pt x="1469980" y="269650"/>
                </a:moveTo>
                <a:cubicBezTo>
                  <a:pt x="1469570" y="269650"/>
                  <a:pt x="1469024" y="270537"/>
                  <a:pt x="1468341" y="272312"/>
                </a:cubicBezTo>
                <a:cubicBezTo>
                  <a:pt x="1467658" y="274087"/>
                  <a:pt x="1467863" y="274974"/>
                  <a:pt x="1468955" y="274974"/>
                </a:cubicBezTo>
                <a:cubicBezTo>
                  <a:pt x="1470048" y="274974"/>
                  <a:pt x="1470594" y="274087"/>
                  <a:pt x="1470594" y="272312"/>
                </a:cubicBezTo>
                <a:cubicBezTo>
                  <a:pt x="1470594" y="270537"/>
                  <a:pt x="1470389" y="269650"/>
                  <a:pt x="1469980" y="269650"/>
                </a:cubicBezTo>
                <a:close/>
                <a:moveTo>
                  <a:pt x="107719" y="266783"/>
                </a:moveTo>
                <a:cubicBezTo>
                  <a:pt x="105807" y="266783"/>
                  <a:pt x="104852" y="267534"/>
                  <a:pt x="104852" y="269035"/>
                </a:cubicBezTo>
                <a:cubicBezTo>
                  <a:pt x="104852" y="270537"/>
                  <a:pt x="102804" y="273609"/>
                  <a:pt x="98708" y="278251"/>
                </a:cubicBezTo>
                <a:cubicBezTo>
                  <a:pt x="92155" y="285623"/>
                  <a:pt x="86830" y="292518"/>
                  <a:pt x="82735" y="298934"/>
                </a:cubicBezTo>
                <a:cubicBezTo>
                  <a:pt x="78639" y="305351"/>
                  <a:pt x="76728" y="309652"/>
                  <a:pt x="77001" y="311836"/>
                </a:cubicBezTo>
                <a:cubicBezTo>
                  <a:pt x="77274" y="315113"/>
                  <a:pt x="77478" y="317160"/>
                  <a:pt x="77615" y="317980"/>
                </a:cubicBezTo>
                <a:cubicBezTo>
                  <a:pt x="77751" y="318799"/>
                  <a:pt x="78639" y="319208"/>
                  <a:pt x="80277" y="319208"/>
                </a:cubicBezTo>
                <a:cubicBezTo>
                  <a:pt x="81915" y="319208"/>
                  <a:pt x="86489" y="314976"/>
                  <a:pt x="93998" y="306511"/>
                </a:cubicBezTo>
                <a:cubicBezTo>
                  <a:pt x="101507" y="298047"/>
                  <a:pt x="104852" y="293269"/>
                  <a:pt x="104033" y="292176"/>
                </a:cubicBezTo>
                <a:cubicBezTo>
                  <a:pt x="103486" y="291084"/>
                  <a:pt x="103896" y="287125"/>
                  <a:pt x="105261" y="280299"/>
                </a:cubicBezTo>
                <a:cubicBezTo>
                  <a:pt x="106626" y="273472"/>
                  <a:pt x="107855" y="270059"/>
                  <a:pt x="108947" y="270059"/>
                </a:cubicBezTo>
                <a:cubicBezTo>
                  <a:pt x="110040" y="270059"/>
                  <a:pt x="110586" y="269513"/>
                  <a:pt x="110586" y="268421"/>
                </a:cubicBezTo>
                <a:cubicBezTo>
                  <a:pt x="110586" y="267329"/>
                  <a:pt x="109630" y="266783"/>
                  <a:pt x="107719" y="266783"/>
                </a:cubicBezTo>
                <a:close/>
                <a:moveTo>
                  <a:pt x="71676" y="264735"/>
                </a:moveTo>
                <a:cubicBezTo>
                  <a:pt x="72222" y="264735"/>
                  <a:pt x="72495" y="265349"/>
                  <a:pt x="72495" y="266578"/>
                </a:cubicBezTo>
                <a:cubicBezTo>
                  <a:pt x="72495" y="267807"/>
                  <a:pt x="71813" y="268421"/>
                  <a:pt x="70447" y="268421"/>
                </a:cubicBezTo>
                <a:cubicBezTo>
                  <a:pt x="69082" y="268421"/>
                  <a:pt x="68809" y="267807"/>
                  <a:pt x="69628" y="266578"/>
                </a:cubicBezTo>
                <a:cubicBezTo>
                  <a:pt x="70447" y="265349"/>
                  <a:pt x="71130" y="264735"/>
                  <a:pt x="71676" y="264735"/>
                </a:cubicBezTo>
                <a:close/>
                <a:moveTo>
                  <a:pt x="1468648" y="255827"/>
                </a:moveTo>
                <a:cubicBezTo>
                  <a:pt x="1467351" y="255349"/>
                  <a:pt x="1465406" y="255588"/>
                  <a:pt x="1462812" y="256543"/>
                </a:cubicBezTo>
                <a:cubicBezTo>
                  <a:pt x="1461720" y="256816"/>
                  <a:pt x="1458648" y="257636"/>
                  <a:pt x="1453597" y="259001"/>
                </a:cubicBezTo>
                <a:cubicBezTo>
                  <a:pt x="1448545" y="260366"/>
                  <a:pt x="1446019" y="261868"/>
                  <a:pt x="1446019" y="263506"/>
                </a:cubicBezTo>
                <a:cubicBezTo>
                  <a:pt x="1446019" y="265144"/>
                  <a:pt x="1444791" y="268148"/>
                  <a:pt x="1442333" y="272517"/>
                </a:cubicBezTo>
                <a:cubicBezTo>
                  <a:pt x="1439603" y="276886"/>
                  <a:pt x="1436326" y="283439"/>
                  <a:pt x="1432503" y="292176"/>
                </a:cubicBezTo>
                <a:cubicBezTo>
                  <a:pt x="1428681" y="300914"/>
                  <a:pt x="1426769" y="306238"/>
                  <a:pt x="1426769" y="308150"/>
                </a:cubicBezTo>
                <a:cubicBezTo>
                  <a:pt x="1426769" y="310334"/>
                  <a:pt x="1427793" y="314362"/>
                  <a:pt x="1429841" y="320232"/>
                </a:cubicBezTo>
                <a:cubicBezTo>
                  <a:pt x="1431889" y="326103"/>
                  <a:pt x="1433459" y="329721"/>
                  <a:pt x="1434551" y="331086"/>
                </a:cubicBezTo>
                <a:cubicBezTo>
                  <a:pt x="1435097" y="331632"/>
                  <a:pt x="1435575" y="331905"/>
                  <a:pt x="1435985" y="331905"/>
                </a:cubicBezTo>
                <a:cubicBezTo>
                  <a:pt x="1436394" y="331905"/>
                  <a:pt x="1436940" y="331564"/>
                  <a:pt x="1437623" y="330881"/>
                </a:cubicBezTo>
                <a:cubicBezTo>
                  <a:pt x="1438306" y="330199"/>
                  <a:pt x="1438988" y="329243"/>
                  <a:pt x="1439671" y="328014"/>
                </a:cubicBezTo>
                <a:cubicBezTo>
                  <a:pt x="1440354" y="326785"/>
                  <a:pt x="1441241" y="325079"/>
                  <a:pt x="1442333" y="322894"/>
                </a:cubicBezTo>
                <a:cubicBezTo>
                  <a:pt x="1445883" y="316068"/>
                  <a:pt x="1449432" y="310744"/>
                  <a:pt x="1452982" y="306921"/>
                </a:cubicBezTo>
                <a:cubicBezTo>
                  <a:pt x="1455713" y="304191"/>
                  <a:pt x="1457965" y="301119"/>
                  <a:pt x="1459740" y="297706"/>
                </a:cubicBezTo>
                <a:cubicBezTo>
                  <a:pt x="1461515" y="294293"/>
                  <a:pt x="1461993" y="292176"/>
                  <a:pt x="1461174" y="291357"/>
                </a:cubicBezTo>
                <a:lnTo>
                  <a:pt x="1459126" y="293815"/>
                </a:lnTo>
                <a:cubicBezTo>
                  <a:pt x="1458580" y="294907"/>
                  <a:pt x="1458033" y="296136"/>
                  <a:pt x="1457487" y="297501"/>
                </a:cubicBezTo>
                <a:cubicBezTo>
                  <a:pt x="1455576" y="301870"/>
                  <a:pt x="1454211" y="304054"/>
                  <a:pt x="1453392" y="304054"/>
                </a:cubicBezTo>
                <a:cubicBezTo>
                  <a:pt x="1453119" y="303508"/>
                  <a:pt x="1453255" y="302484"/>
                  <a:pt x="1453801" y="300982"/>
                </a:cubicBezTo>
                <a:cubicBezTo>
                  <a:pt x="1454347" y="299480"/>
                  <a:pt x="1455098" y="297706"/>
                  <a:pt x="1456054" y="295658"/>
                </a:cubicBezTo>
                <a:cubicBezTo>
                  <a:pt x="1457010" y="293610"/>
                  <a:pt x="1458033" y="291562"/>
                  <a:pt x="1459126" y="289514"/>
                </a:cubicBezTo>
                <a:cubicBezTo>
                  <a:pt x="1460218" y="287466"/>
                  <a:pt x="1461310" y="285828"/>
                  <a:pt x="1462402" y="284599"/>
                </a:cubicBezTo>
                <a:cubicBezTo>
                  <a:pt x="1463495" y="283371"/>
                  <a:pt x="1464177" y="282893"/>
                  <a:pt x="1464450" y="283166"/>
                </a:cubicBezTo>
                <a:lnTo>
                  <a:pt x="1465269" y="283166"/>
                </a:lnTo>
                <a:cubicBezTo>
                  <a:pt x="1464996" y="282893"/>
                  <a:pt x="1464723" y="282483"/>
                  <a:pt x="1464450" y="281937"/>
                </a:cubicBezTo>
                <a:cubicBezTo>
                  <a:pt x="1463085" y="280572"/>
                  <a:pt x="1463768" y="277090"/>
                  <a:pt x="1466498" y="271493"/>
                </a:cubicBezTo>
                <a:cubicBezTo>
                  <a:pt x="1469229" y="265895"/>
                  <a:pt x="1470594" y="261868"/>
                  <a:pt x="1470594" y="259410"/>
                </a:cubicBezTo>
                <a:cubicBezTo>
                  <a:pt x="1470594" y="257499"/>
                  <a:pt x="1469945" y="256304"/>
                  <a:pt x="1468648" y="255827"/>
                </a:cubicBezTo>
                <a:close/>
                <a:moveTo>
                  <a:pt x="113453" y="251014"/>
                </a:moveTo>
                <a:cubicBezTo>
                  <a:pt x="111541" y="250331"/>
                  <a:pt x="110586" y="251219"/>
                  <a:pt x="110586" y="253676"/>
                </a:cubicBezTo>
                <a:cubicBezTo>
                  <a:pt x="110586" y="256134"/>
                  <a:pt x="111746" y="257636"/>
                  <a:pt x="114067" y="258182"/>
                </a:cubicBezTo>
                <a:cubicBezTo>
                  <a:pt x="116388" y="258728"/>
                  <a:pt x="117549" y="257840"/>
                  <a:pt x="117549" y="255519"/>
                </a:cubicBezTo>
                <a:cubicBezTo>
                  <a:pt x="117549" y="253199"/>
                  <a:pt x="117344" y="252038"/>
                  <a:pt x="116934" y="252038"/>
                </a:cubicBezTo>
                <a:cubicBezTo>
                  <a:pt x="116525" y="252038"/>
                  <a:pt x="115364" y="251697"/>
                  <a:pt x="113453" y="251014"/>
                </a:cubicBezTo>
                <a:close/>
                <a:moveTo>
                  <a:pt x="1412025" y="250400"/>
                </a:moveTo>
                <a:cubicBezTo>
                  <a:pt x="1411479" y="250400"/>
                  <a:pt x="1410932" y="251287"/>
                  <a:pt x="1410386" y="253062"/>
                </a:cubicBezTo>
                <a:cubicBezTo>
                  <a:pt x="1409840" y="254837"/>
                  <a:pt x="1410113" y="255724"/>
                  <a:pt x="1411206" y="255724"/>
                </a:cubicBezTo>
                <a:cubicBezTo>
                  <a:pt x="1412298" y="255724"/>
                  <a:pt x="1412844" y="254837"/>
                  <a:pt x="1412844" y="253062"/>
                </a:cubicBezTo>
                <a:cubicBezTo>
                  <a:pt x="1412844" y="251287"/>
                  <a:pt x="1412571" y="250400"/>
                  <a:pt x="1412025" y="250400"/>
                </a:cubicBezTo>
                <a:close/>
                <a:moveTo>
                  <a:pt x="141713" y="246714"/>
                </a:moveTo>
                <a:cubicBezTo>
                  <a:pt x="140348" y="246714"/>
                  <a:pt x="138846" y="247806"/>
                  <a:pt x="137208" y="249990"/>
                </a:cubicBezTo>
                <a:lnTo>
                  <a:pt x="135979" y="252038"/>
                </a:lnTo>
                <a:cubicBezTo>
                  <a:pt x="136526" y="251765"/>
                  <a:pt x="137345" y="251219"/>
                  <a:pt x="138437" y="250400"/>
                </a:cubicBezTo>
                <a:cubicBezTo>
                  <a:pt x="140894" y="248761"/>
                  <a:pt x="142396" y="247669"/>
                  <a:pt x="142942" y="247123"/>
                </a:cubicBezTo>
                <a:close/>
                <a:moveTo>
                  <a:pt x="999783" y="245075"/>
                </a:moveTo>
                <a:cubicBezTo>
                  <a:pt x="997325" y="244802"/>
                  <a:pt x="995960" y="245621"/>
                  <a:pt x="995687" y="247533"/>
                </a:cubicBezTo>
                <a:cubicBezTo>
                  <a:pt x="995141" y="249444"/>
                  <a:pt x="994731" y="253335"/>
                  <a:pt x="994458" y="259206"/>
                </a:cubicBezTo>
                <a:cubicBezTo>
                  <a:pt x="994185" y="265076"/>
                  <a:pt x="994117" y="270605"/>
                  <a:pt x="994253" y="275793"/>
                </a:cubicBezTo>
                <a:cubicBezTo>
                  <a:pt x="994390" y="280981"/>
                  <a:pt x="994731" y="283575"/>
                  <a:pt x="995277" y="283575"/>
                </a:cubicBezTo>
                <a:cubicBezTo>
                  <a:pt x="996369" y="283575"/>
                  <a:pt x="999373" y="281118"/>
                  <a:pt x="1004288" y="276203"/>
                </a:cubicBezTo>
                <a:cubicBezTo>
                  <a:pt x="1008111" y="272926"/>
                  <a:pt x="1010022" y="271561"/>
                  <a:pt x="1010022" y="272107"/>
                </a:cubicBezTo>
                <a:cubicBezTo>
                  <a:pt x="1008930" y="274019"/>
                  <a:pt x="1006950" y="276066"/>
                  <a:pt x="1004083" y="278251"/>
                </a:cubicBezTo>
                <a:cubicBezTo>
                  <a:pt x="1001216" y="280435"/>
                  <a:pt x="999783" y="282278"/>
                  <a:pt x="999783" y="283780"/>
                </a:cubicBezTo>
                <a:cubicBezTo>
                  <a:pt x="999783" y="285282"/>
                  <a:pt x="1002513" y="283371"/>
                  <a:pt x="1007974" y="278046"/>
                </a:cubicBezTo>
                <a:cubicBezTo>
                  <a:pt x="1013435" y="272722"/>
                  <a:pt x="1016916" y="270059"/>
                  <a:pt x="1018418" y="270059"/>
                </a:cubicBezTo>
                <a:cubicBezTo>
                  <a:pt x="1019920" y="270059"/>
                  <a:pt x="1020671" y="269104"/>
                  <a:pt x="1020671" y="267192"/>
                </a:cubicBezTo>
                <a:cubicBezTo>
                  <a:pt x="1020671" y="265281"/>
                  <a:pt x="1019784" y="264667"/>
                  <a:pt x="1018009" y="265349"/>
                </a:cubicBezTo>
                <a:cubicBezTo>
                  <a:pt x="1016234" y="266032"/>
                  <a:pt x="1015619" y="265144"/>
                  <a:pt x="1016166" y="262687"/>
                </a:cubicBezTo>
                <a:cubicBezTo>
                  <a:pt x="1016712" y="260230"/>
                  <a:pt x="1014732" y="257567"/>
                  <a:pt x="1010227" y="254700"/>
                </a:cubicBezTo>
                <a:cubicBezTo>
                  <a:pt x="1005721" y="251833"/>
                  <a:pt x="1003469" y="249717"/>
                  <a:pt x="1003469" y="248352"/>
                </a:cubicBezTo>
                <a:cubicBezTo>
                  <a:pt x="1003469" y="246441"/>
                  <a:pt x="1002240" y="245348"/>
                  <a:pt x="999783" y="245075"/>
                </a:cubicBezTo>
                <a:close/>
                <a:moveTo>
                  <a:pt x="1469058" y="229511"/>
                </a:moveTo>
                <a:cubicBezTo>
                  <a:pt x="1470628" y="229238"/>
                  <a:pt x="1471413" y="229375"/>
                  <a:pt x="1471413" y="229921"/>
                </a:cubicBezTo>
                <a:cubicBezTo>
                  <a:pt x="1471413" y="230194"/>
                  <a:pt x="1470321" y="230877"/>
                  <a:pt x="1468136" y="231969"/>
                </a:cubicBezTo>
                <a:cubicBezTo>
                  <a:pt x="1464587" y="233607"/>
                  <a:pt x="1461583" y="234290"/>
                  <a:pt x="1459126" y="234017"/>
                </a:cubicBezTo>
                <a:cubicBezTo>
                  <a:pt x="1457214" y="234017"/>
                  <a:pt x="1457624" y="233471"/>
                  <a:pt x="1460354" y="232378"/>
                </a:cubicBezTo>
                <a:cubicBezTo>
                  <a:pt x="1460354" y="232378"/>
                  <a:pt x="1460901" y="232105"/>
                  <a:pt x="1461993" y="231559"/>
                </a:cubicBezTo>
                <a:cubicBezTo>
                  <a:pt x="1465133" y="230467"/>
                  <a:pt x="1467488" y="229784"/>
                  <a:pt x="1469058" y="229511"/>
                </a:cubicBezTo>
                <a:close/>
                <a:moveTo>
                  <a:pt x="1046269" y="226849"/>
                </a:moveTo>
                <a:cubicBezTo>
                  <a:pt x="1046679" y="227259"/>
                  <a:pt x="1046474" y="228283"/>
                  <a:pt x="1045655" y="229921"/>
                </a:cubicBezTo>
                <a:cubicBezTo>
                  <a:pt x="1045109" y="231832"/>
                  <a:pt x="1044495" y="232447"/>
                  <a:pt x="1043812" y="231764"/>
                </a:cubicBezTo>
                <a:cubicBezTo>
                  <a:pt x="1043129" y="231081"/>
                  <a:pt x="1043198" y="230058"/>
                  <a:pt x="1044017" y="228692"/>
                </a:cubicBezTo>
                <a:cubicBezTo>
                  <a:pt x="1045109" y="227054"/>
                  <a:pt x="1045860" y="226440"/>
                  <a:pt x="1046269" y="226849"/>
                </a:cubicBezTo>
                <a:close/>
                <a:moveTo>
                  <a:pt x="51607" y="221320"/>
                </a:moveTo>
                <a:cubicBezTo>
                  <a:pt x="52153" y="221320"/>
                  <a:pt x="52426" y="221934"/>
                  <a:pt x="52426" y="223163"/>
                </a:cubicBezTo>
                <a:cubicBezTo>
                  <a:pt x="52426" y="224392"/>
                  <a:pt x="51812" y="225006"/>
                  <a:pt x="50583" y="225006"/>
                </a:cubicBezTo>
                <a:cubicBezTo>
                  <a:pt x="49354" y="225006"/>
                  <a:pt x="49081" y="224392"/>
                  <a:pt x="49764" y="223163"/>
                </a:cubicBezTo>
                <a:cubicBezTo>
                  <a:pt x="50446" y="221934"/>
                  <a:pt x="51061" y="221320"/>
                  <a:pt x="51607" y="221320"/>
                </a:cubicBezTo>
                <a:close/>
                <a:moveTo>
                  <a:pt x="533886" y="220296"/>
                </a:moveTo>
                <a:cubicBezTo>
                  <a:pt x="529518" y="220433"/>
                  <a:pt x="525695" y="222003"/>
                  <a:pt x="522418" y="225006"/>
                </a:cubicBezTo>
                <a:cubicBezTo>
                  <a:pt x="515319" y="230740"/>
                  <a:pt x="510814" y="239205"/>
                  <a:pt x="508902" y="250400"/>
                </a:cubicBezTo>
                <a:cubicBezTo>
                  <a:pt x="506991" y="261595"/>
                  <a:pt x="508493" y="269513"/>
                  <a:pt x="513408" y="274155"/>
                </a:cubicBezTo>
                <a:cubicBezTo>
                  <a:pt x="516684" y="277159"/>
                  <a:pt x="518322" y="279753"/>
                  <a:pt x="518322" y="281937"/>
                </a:cubicBezTo>
                <a:cubicBezTo>
                  <a:pt x="518322" y="286306"/>
                  <a:pt x="521736" y="287261"/>
                  <a:pt x="528562" y="284804"/>
                </a:cubicBezTo>
                <a:cubicBezTo>
                  <a:pt x="532385" y="283439"/>
                  <a:pt x="535252" y="283166"/>
                  <a:pt x="537163" y="283985"/>
                </a:cubicBezTo>
                <a:cubicBezTo>
                  <a:pt x="543170" y="286169"/>
                  <a:pt x="553409" y="277978"/>
                  <a:pt x="567881" y="259410"/>
                </a:cubicBezTo>
                <a:cubicBezTo>
                  <a:pt x="571158" y="255315"/>
                  <a:pt x="573683" y="252311"/>
                  <a:pt x="575458" y="250400"/>
                </a:cubicBezTo>
                <a:cubicBezTo>
                  <a:pt x="577233" y="248488"/>
                  <a:pt x="578120" y="247055"/>
                  <a:pt x="578120" y="246099"/>
                </a:cubicBezTo>
                <a:cubicBezTo>
                  <a:pt x="578120" y="245144"/>
                  <a:pt x="579486" y="243164"/>
                  <a:pt x="582216" y="240160"/>
                </a:cubicBezTo>
                <a:lnTo>
                  <a:pt x="586312" y="235655"/>
                </a:lnTo>
                <a:lnTo>
                  <a:pt x="577711" y="231559"/>
                </a:lnTo>
                <a:cubicBezTo>
                  <a:pt x="571977" y="229102"/>
                  <a:pt x="564058" y="226508"/>
                  <a:pt x="553955" y="223777"/>
                </a:cubicBezTo>
                <a:cubicBezTo>
                  <a:pt x="544945" y="221320"/>
                  <a:pt x="538255" y="220159"/>
                  <a:pt x="533886" y="220296"/>
                </a:cubicBezTo>
                <a:close/>
                <a:moveTo>
                  <a:pt x="907628" y="211900"/>
                </a:moveTo>
                <a:cubicBezTo>
                  <a:pt x="906536" y="211900"/>
                  <a:pt x="905239" y="212651"/>
                  <a:pt x="903737" y="214152"/>
                </a:cubicBezTo>
                <a:cubicBezTo>
                  <a:pt x="902236" y="215654"/>
                  <a:pt x="901485" y="217088"/>
                  <a:pt x="901485" y="218453"/>
                </a:cubicBezTo>
                <a:cubicBezTo>
                  <a:pt x="901485" y="220091"/>
                  <a:pt x="898208" y="223982"/>
                  <a:pt x="891655" y="230126"/>
                </a:cubicBezTo>
                <a:cubicBezTo>
                  <a:pt x="885102" y="236269"/>
                  <a:pt x="880187" y="240024"/>
                  <a:pt x="876910" y="241389"/>
                </a:cubicBezTo>
                <a:cubicBezTo>
                  <a:pt x="871995" y="243573"/>
                  <a:pt x="870357" y="245348"/>
                  <a:pt x="871995" y="246714"/>
                </a:cubicBezTo>
                <a:cubicBezTo>
                  <a:pt x="872268" y="247260"/>
                  <a:pt x="873087" y="247533"/>
                  <a:pt x="874453" y="247533"/>
                </a:cubicBezTo>
                <a:cubicBezTo>
                  <a:pt x="876364" y="247533"/>
                  <a:pt x="877320" y="248488"/>
                  <a:pt x="877320" y="250400"/>
                </a:cubicBezTo>
                <a:cubicBezTo>
                  <a:pt x="877320" y="252038"/>
                  <a:pt x="880869" y="256407"/>
                  <a:pt x="887969" y="263506"/>
                </a:cubicBezTo>
                <a:cubicBezTo>
                  <a:pt x="895068" y="270605"/>
                  <a:pt x="899437" y="274155"/>
                  <a:pt x="901075" y="274155"/>
                </a:cubicBezTo>
                <a:cubicBezTo>
                  <a:pt x="902440" y="274155"/>
                  <a:pt x="903464" y="272858"/>
                  <a:pt x="904147" y="270264"/>
                </a:cubicBezTo>
                <a:cubicBezTo>
                  <a:pt x="904829" y="267670"/>
                  <a:pt x="905580" y="262004"/>
                  <a:pt x="906400" y="253267"/>
                </a:cubicBezTo>
                <a:cubicBezTo>
                  <a:pt x="907219" y="245075"/>
                  <a:pt x="907901" y="238112"/>
                  <a:pt x="908447" y="232378"/>
                </a:cubicBezTo>
                <a:cubicBezTo>
                  <a:pt x="909267" y="223641"/>
                  <a:pt x="909676" y="217907"/>
                  <a:pt x="909676" y="215176"/>
                </a:cubicBezTo>
                <a:cubicBezTo>
                  <a:pt x="909403" y="212992"/>
                  <a:pt x="908720" y="211900"/>
                  <a:pt x="907628" y="211900"/>
                </a:cubicBezTo>
                <a:close/>
                <a:moveTo>
                  <a:pt x="961283" y="206166"/>
                </a:moveTo>
                <a:lnTo>
                  <a:pt x="961283" y="206575"/>
                </a:lnTo>
                <a:cubicBezTo>
                  <a:pt x="961829" y="208760"/>
                  <a:pt x="961829" y="210944"/>
                  <a:pt x="961283" y="213128"/>
                </a:cubicBezTo>
                <a:cubicBezTo>
                  <a:pt x="961010" y="214221"/>
                  <a:pt x="960873" y="214084"/>
                  <a:pt x="960873" y="212719"/>
                </a:cubicBezTo>
                <a:cubicBezTo>
                  <a:pt x="960600" y="212173"/>
                  <a:pt x="960463" y="211217"/>
                  <a:pt x="960463" y="209852"/>
                </a:cubicBezTo>
                <a:cubicBezTo>
                  <a:pt x="960463" y="207394"/>
                  <a:pt x="960736" y="206166"/>
                  <a:pt x="961283" y="206166"/>
                </a:cubicBezTo>
                <a:close/>
                <a:moveTo>
                  <a:pt x="86216" y="190602"/>
                </a:moveTo>
                <a:cubicBezTo>
                  <a:pt x="87991" y="190602"/>
                  <a:pt x="88196" y="191489"/>
                  <a:pt x="86830" y="193264"/>
                </a:cubicBezTo>
                <a:cubicBezTo>
                  <a:pt x="85465" y="195039"/>
                  <a:pt x="84236" y="195926"/>
                  <a:pt x="83144" y="195926"/>
                </a:cubicBezTo>
                <a:cubicBezTo>
                  <a:pt x="82052" y="195926"/>
                  <a:pt x="81847" y="195039"/>
                  <a:pt x="82530" y="193264"/>
                </a:cubicBezTo>
                <a:cubicBezTo>
                  <a:pt x="83212" y="191489"/>
                  <a:pt x="84441" y="190602"/>
                  <a:pt x="86216" y="190602"/>
                </a:cubicBezTo>
                <a:close/>
                <a:moveTo>
                  <a:pt x="1062038" y="185277"/>
                </a:moveTo>
                <a:cubicBezTo>
                  <a:pt x="1060673" y="185277"/>
                  <a:pt x="1056304" y="187598"/>
                  <a:pt x="1048932" y="192240"/>
                </a:cubicBezTo>
                <a:cubicBezTo>
                  <a:pt x="1041559" y="196882"/>
                  <a:pt x="1036371" y="200568"/>
                  <a:pt x="1033368" y="203299"/>
                </a:cubicBezTo>
                <a:cubicBezTo>
                  <a:pt x="1017258" y="217224"/>
                  <a:pt x="1009203" y="225006"/>
                  <a:pt x="1009203" y="226644"/>
                </a:cubicBezTo>
                <a:cubicBezTo>
                  <a:pt x="1009203" y="228283"/>
                  <a:pt x="1010909" y="230877"/>
                  <a:pt x="1014322" y="234426"/>
                </a:cubicBezTo>
                <a:cubicBezTo>
                  <a:pt x="1017736" y="237976"/>
                  <a:pt x="1019852" y="239478"/>
                  <a:pt x="1020671" y="238932"/>
                </a:cubicBezTo>
                <a:cubicBezTo>
                  <a:pt x="1021763" y="238386"/>
                  <a:pt x="1022309" y="238795"/>
                  <a:pt x="1022309" y="240160"/>
                </a:cubicBezTo>
                <a:cubicBezTo>
                  <a:pt x="1022309" y="241526"/>
                  <a:pt x="1022924" y="241867"/>
                  <a:pt x="1024152" y="241184"/>
                </a:cubicBezTo>
                <a:cubicBezTo>
                  <a:pt x="1025381" y="240502"/>
                  <a:pt x="1026269" y="241116"/>
                  <a:pt x="1026815" y="243027"/>
                </a:cubicBezTo>
                <a:cubicBezTo>
                  <a:pt x="1027634" y="245212"/>
                  <a:pt x="1028931" y="246031"/>
                  <a:pt x="1030705" y="245485"/>
                </a:cubicBezTo>
                <a:cubicBezTo>
                  <a:pt x="1032480" y="244939"/>
                  <a:pt x="1034460" y="243164"/>
                  <a:pt x="1036644" y="240160"/>
                </a:cubicBezTo>
                <a:cubicBezTo>
                  <a:pt x="1037191" y="239068"/>
                  <a:pt x="1037805" y="238112"/>
                  <a:pt x="1038487" y="237293"/>
                </a:cubicBezTo>
                <a:cubicBezTo>
                  <a:pt x="1039170" y="236474"/>
                  <a:pt x="1039784" y="235928"/>
                  <a:pt x="1040330" y="235655"/>
                </a:cubicBezTo>
                <a:lnTo>
                  <a:pt x="1040740" y="235245"/>
                </a:lnTo>
                <a:cubicBezTo>
                  <a:pt x="1041286" y="235792"/>
                  <a:pt x="1040194" y="237771"/>
                  <a:pt x="1037463" y="241184"/>
                </a:cubicBezTo>
                <a:cubicBezTo>
                  <a:pt x="1034733" y="244597"/>
                  <a:pt x="1034050" y="246850"/>
                  <a:pt x="1035416" y="247942"/>
                </a:cubicBezTo>
                <a:cubicBezTo>
                  <a:pt x="1036235" y="248761"/>
                  <a:pt x="1037463" y="248488"/>
                  <a:pt x="1039102" y="247123"/>
                </a:cubicBezTo>
                <a:cubicBezTo>
                  <a:pt x="1040740" y="245758"/>
                  <a:pt x="1042583" y="243710"/>
                  <a:pt x="1044631" y="240980"/>
                </a:cubicBezTo>
                <a:cubicBezTo>
                  <a:pt x="1046679" y="238249"/>
                  <a:pt x="1048522" y="235382"/>
                  <a:pt x="1050160" y="232378"/>
                </a:cubicBezTo>
                <a:cubicBezTo>
                  <a:pt x="1052072" y="228010"/>
                  <a:pt x="1053574" y="225552"/>
                  <a:pt x="1054666" y="225006"/>
                </a:cubicBezTo>
                <a:cubicBezTo>
                  <a:pt x="1055758" y="224187"/>
                  <a:pt x="1057874" y="219750"/>
                  <a:pt x="1061014" y="211695"/>
                </a:cubicBezTo>
                <a:cubicBezTo>
                  <a:pt x="1064154" y="203640"/>
                  <a:pt x="1065588" y="199066"/>
                  <a:pt x="1065315" y="197974"/>
                </a:cubicBezTo>
                <a:cubicBezTo>
                  <a:pt x="1065042" y="196882"/>
                  <a:pt x="1063949" y="197974"/>
                  <a:pt x="1062038" y="201251"/>
                </a:cubicBezTo>
                <a:cubicBezTo>
                  <a:pt x="1061219" y="202343"/>
                  <a:pt x="1060400" y="203708"/>
                  <a:pt x="1059581" y="205346"/>
                </a:cubicBezTo>
                <a:cubicBezTo>
                  <a:pt x="1056304" y="211627"/>
                  <a:pt x="1053574" y="215722"/>
                  <a:pt x="1051389" y="217634"/>
                </a:cubicBezTo>
                <a:cubicBezTo>
                  <a:pt x="1049751" y="218999"/>
                  <a:pt x="1049068" y="219409"/>
                  <a:pt x="1049341" y="218862"/>
                </a:cubicBezTo>
                <a:cubicBezTo>
                  <a:pt x="1049341" y="218589"/>
                  <a:pt x="1049751" y="217497"/>
                  <a:pt x="1050570" y="215586"/>
                </a:cubicBezTo>
                <a:cubicBezTo>
                  <a:pt x="1052208" y="212309"/>
                  <a:pt x="1054120" y="209101"/>
                  <a:pt x="1056304" y="205961"/>
                </a:cubicBezTo>
                <a:cubicBezTo>
                  <a:pt x="1058488" y="202821"/>
                  <a:pt x="1060127" y="198657"/>
                  <a:pt x="1061219" y="193469"/>
                </a:cubicBezTo>
                <a:cubicBezTo>
                  <a:pt x="1061492" y="191831"/>
                  <a:pt x="1061697" y="190397"/>
                  <a:pt x="1061833" y="189168"/>
                </a:cubicBezTo>
                <a:cubicBezTo>
                  <a:pt x="1061970" y="187940"/>
                  <a:pt x="1062038" y="187052"/>
                  <a:pt x="1062038" y="186506"/>
                </a:cubicBezTo>
                <a:close/>
                <a:moveTo>
                  <a:pt x="1442333" y="177495"/>
                </a:moveTo>
                <a:cubicBezTo>
                  <a:pt x="1442333" y="177495"/>
                  <a:pt x="1441924" y="177905"/>
                  <a:pt x="1441104" y="178724"/>
                </a:cubicBezTo>
                <a:cubicBezTo>
                  <a:pt x="1440285" y="179543"/>
                  <a:pt x="1439193" y="180704"/>
                  <a:pt x="1437828" y="182205"/>
                </a:cubicBezTo>
                <a:cubicBezTo>
                  <a:pt x="1436463" y="183707"/>
                  <a:pt x="1435097" y="185414"/>
                  <a:pt x="1433732" y="187325"/>
                </a:cubicBezTo>
                <a:cubicBezTo>
                  <a:pt x="1428544" y="194151"/>
                  <a:pt x="1423902" y="200022"/>
                  <a:pt x="1419807" y="204937"/>
                </a:cubicBezTo>
                <a:cubicBezTo>
                  <a:pt x="1413526" y="212855"/>
                  <a:pt x="1408338" y="219955"/>
                  <a:pt x="1404243" y="226235"/>
                </a:cubicBezTo>
                <a:cubicBezTo>
                  <a:pt x="1402058" y="229511"/>
                  <a:pt x="1398509" y="233744"/>
                  <a:pt x="1393594" y="238932"/>
                </a:cubicBezTo>
                <a:cubicBezTo>
                  <a:pt x="1388679" y="244120"/>
                  <a:pt x="1386495" y="246714"/>
                  <a:pt x="1387041" y="246714"/>
                </a:cubicBezTo>
                <a:cubicBezTo>
                  <a:pt x="1388679" y="246714"/>
                  <a:pt x="1395164" y="243642"/>
                  <a:pt x="1406495" y="237498"/>
                </a:cubicBezTo>
                <a:cubicBezTo>
                  <a:pt x="1417827" y="231354"/>
                  <a:pt x="1424312" y="227464"/>
                  <a:pt x="1425950" y="225825"/>
                </a:cubicBezTo>
                <a:cubicBezTo>
                  <a:pt x="1427861" y="223368"/>
                  <a:pt x="1429363" y="220228"/>
                  <a:pt x="1430455" y="216405"/>
                </a:cubicBezTo>
                <a:cubicBezTo>
                  <a:pt x="1433732" y="204118"/>
                  <a:pt x="1436736" y="197701"/>
                  <a:pt x="1439466" y="197155"/>
                </a:cubicBezTo>
                <a:cubicBezTo>
                  <a:pt x="1441104" y="196609"/>
                  <a:pt x="1442128" y="194971"/>
                  <a:pt x="1442538" y="192240"/>
                </a:cubicBezTo>
                <a:cubicBezTo>
                  <a:pt x="1442947" y="189510"/>
                  <a:pt x="1442333" y="187325"/>
                  <a:pt x="1440695" y="185687"/>
                </a:cubicBezTo>
                <a:cubicBezTo>
                  <a:pt x="1439330" y="184322"/>
                  <a:pt x="1439398" y="182752"/>
                  <a:pt x="1440900" y="180977"/>
                </a:cubicBezTo>
                <a:cubicBezTo>
                  <a:pt x="1442401" y="179202"/>
                  <a:pt x="1442879" y="178042"/>
                  <a:pt x="1442333" y="177495"/>
                </a:cubicBezTo>
                <a:close/>
                <a:moveTo>
                  <a:pt x="1344854" y="176676"/>
                </a:moveTo>
                <a:cubicBezTo>
                  <a:pt x="1344035" y="176403"/>
                  <a:pt x="1342670" y="176949"/>
                  <a:pt x="1340758" y="178315"/>
                </a:cubicBezTo>
                <a:cubicBezTo>
                  <a:pt x="1339666" y="179134"/>
                  <a:pt x="1339120" y="179612"/>
                  <a:pt x="1339120" y="179748"/>
                </a:cubicBezTo>
                <a:cubicBezTo>
                  <a:pt x="1339120" y="179885"/>
                  <a:pt x="1339803" y="179953"/>
                  <a:pt x="1341168" y="179953"/>
                </a:cubicBezTo>
                <a:cubicBezTo>
                  <a:pt x="1343080" y="179953"/>
                  <a:pt x="1344445" y="179407"/>
                  <a:pt x="1345264" y="178315"/>
                </a:cubicBezTo>
                <a:cubicBezTo>
                  <a:pt x="1345810" y="177222"/>
                  <a:pt x="1345673" y="176676"/>
                  <a:pt x="1344854" y="176676"/>
                </a:cubicBezTo>
                <a:close/>
                <a:moveTo>
                  <a:pt x="107719" y="172171"/>
                </a:moveTo>
                <a:cubicBezTo>
                  <a:pt x="109630" y="172171"/>
                  <a:pt x="108947" y="173536"/>
                  <a:pt x="105671" y="176267"/>
                </a:cubicBezTo>
                <a:cubicBezTo>
                  <a:pt x="104033" y="177359"/>
                  <a:pt x="103213" y="177837"/>
                  <a:pt x="103213" y="177700"/>
                </a:cubicBezTo>
                <a:cubicBezTo>
                  <a:pt x="103213" y="177564"/>
                  <a:pt x="103759" y="176813"/>
                  <a:pt x="104852" y="175448"/>
                </a:cubicBezTo>
                <a:cubicBezTo>
                  <a:pt x="106490" y="173263"/>
                  <a:pt x="107446" y="172171"/>
                  <a:pt x="107719" y="172171"/>
                </a:cubicBezTo>
                <a:close/>
                <a:moveTo>
                  <a:pt x="964354" y="168382"/>
                </a:moveTo>
                <a:cubicBezTo>
                  <a:pt x="964559" y="168382"/>
                  <a:pt x="964832" y="168758"/>
                  <a:pt x="965174" y="169509"/>
                </a:cubicBezTo>
                <a:cubicBezTo>
                  <a:pt x="965856" y="171010"/>
                  <a:pt x="965378" y="172990"/>
                  <a:pt x="963740" y="175448"/>
                </a:cubicBezTo>
                <a:lnTo>
                  <a:pt x="962102" y="177495"/>
                </a:lnTo>
                <a:cubicBezTo>
                  <a:pt x="962102" y="177495"/>
                  <a:pt x="962375" y="176676"/>
                  <a:pt x="962921" y="175038"/>
                </a:cubicBezTo>
                <a:cubicBezTo>
                  <a:pt x="963467" y="172854"/>
                  <a:pt x="963808" y="171010"/>
                  <a:pt x="963945" y="169509"/>
                </a:cubicBezTo>
                <a:cubicBezTo>
                  <a:pt x="964013" y="168758"/>
                  <a:pt x="964150" y="168382"/>
                  <a:pt x="964354" y="168382"/>
                </a:cubicBezTo>
                <a:close/>
                <a:moveTo>
                  <a:pt x="884692" y="166846"/>
                </a:moveTo>
                <a:cubicBezTo>
                  <a:pt x="883600" y="167119"/>
                  <a:pt x="879504" y="168075"/>
                  <a:pt x="872405" y="169713"/>
                </a:cubicBezTo>
                <a:lnTo>
                  <a:pt x="860937" y="172580"/>
                </a:lnTo>
                <a:lnTo>
                  <a:pt x="858479" y="186916"/>
                </a:lnTo>
                <a:cubicBezTo>
                  <a:pt x="856841" y="196472"/>
                  <a:pt x="855681" y="203299"/>
                  <a:pt x="854998" y="207394"/>
                </a:cubicBezTo>
                <a:cubicBezTo>
                  <a:pt x="854315" y="211490"/>
                  <a:pt x="854793" y="215449"/>
                  <a:pt x="856431" y="219272"/>
                </a:cubicBezTo>
                <a:cubicBezTo>
                  <a:pt x="857524" y="221729"/>
                  <a:pt x="858343" y="223231"/>
                  <a:pt x="858889" y="223777"/>
                </a:cubicBezTo>
                <a:cubicBezTo>
                  <a:pt x="859435" y="224323"/>
                  <a:pt x="859708" y="224323"/>
                  <a:pt x="859708" y="223777"/>
                </a:cubicBezTo>
                <a:cubicBezTo>
                  <a:pt x="859708" y="222685"/>
                  <a:pt x="859298" y="221047"/>
                  <a:pt x="858479" y="218862"/>
                </a:cubicBezTo>
                <a:cubicBezTo>
                  <a:pt x="856568" y="213948"/>
                  <a:pt x="858752" y="208760"/>
                  <a:pt x="865032" y="203299"/>
                </a:cubicBezTo>
                <a:cubicBezTo>
                  <a:pt x="868309" y="200295"/>
                  <a:pt x="872200" y="195244"/>
                  <a:pt x="876705" y="188144"/>
                </a:cubicBezTo>
                <a:cubicBezTo>
                  <a:pt x="881211" y="181045"/>
                  <a:pt x="884146" y="175174"/>
                  <a:pt x="885511" y="170533"/>
                </a:cubicBezTo>
                <a:cubicBezTo>
                  <a:pt x="886330" y="168075"/>
                  <a:pt x="886057" y="166846"/>
                  <a:pt x="884692" y="166846"/>
                </a:cubicBezTo>
                <a:close/>
                <a:moveTo>
                  <a:pt x="1521176" y="159065"/>
                </a:moveTo>
                <a:cubicBezTo>
                  <a:pt x="1514760" y="159065"/>
                  <a:pt x="1507797" y="159133"/>
                  <a:pt x="1500288" y="159269"/>
                </a:cubicBezTo>
                <a:cubicBezTo>
                  <a:pt x="1492779" y="159406"/>
                  <a:pt x="1487933" y="159747"/>
                  <a:pt x="1485748" y="160293"/>
                </a:cubicBezTo>
                <a:cubicBezTo>
                  <a:pt x="1478376" y="161112"/>
                  <a:pt x="1470252" y="162409"/>
                  <a:pt x="1461378" y="164184"/>
                </a:cubicBezTo>
                <a:cubicBezTo>
                  <a:pt x="1452504" y="165959"/>
                  <a:pt x="1447521" y="167256"/>
                  <a:pt x="1446429" y="168075"/>
                </a:cubicBezTo>
                <a:cubicBezTo>
                  <a:pt x="1445064" y="169167"/>
                  <a:pt x="1444381" y="170601"/>
                  <a:pt x="1444381" y="172376"/>
                </a:cubicBezTo>
                <a:cubicBezTo>
                  <a:pt x="1444381" y="174151"/>
                  <a:pt x="1445337" y="174082"/>
                  <a:pt x="1447248" y="172171"/>
                </a:cubicBezTo>
                <a:cubicBezTo>
                  <a:pt x="1449159" y="169987"/>
                  <a:pt x="1451822" y="169031"/>
                  <a:pt x="1455235" y="169304"/>
                </a:cubicBezTo>
                <a:cubicBezTo>
                  <a:pt x="1458648" y="169577"/>
                  <a:pt x="1460901" y="170806"/>
                  <a:pt x="1461993" y="172990"/>
                </a:cubicBezTo>
                <a:cubicBezTo>
                  <a:pt x="1463085" y="174901"/>
                  <a:pt x="1463495" y="179270"/>
                  <a:pt x="1463222" y="186096"/>
                </a:cubicBezTo>
                <a:cubicBezTo>
                  <a:pt x="1462948" y="192923"/>
                  <a:pt x="1462266" y="198384"/>
                  <a:pt x="1461174" y="202479"/>
                </a:cubicBezTo>
                <a:cubicBezTo>
                  <a:pt x="1460354" y="205210"/>
                  <a:pt x="1460764" y="206439"/>
                  <a:pt x="1462402" y="206166"/>
                </a:cubicBezTo>
                <a:cubicBezTo>
                  <a:pt x="1463768" y="205893"/>
                  <a:pt x="1466771" y="204391"/>
                  <a:pt x="1471413" y="201660"/>
                </a:cubicBezTo>
                <a:cubicBezTo>
                  <a:pt x="1476328" y="198384"/>
                  <a:pt x="1479741" y="196063"/>
                  <a:pt x="1481652" y="194698"/>
                </a:cubicBezTo>
                <a:cubicBezTo>
                  <a:pt x="1502950" y="181864"/>
                  <a:pt x="1519197" y="170123"/>
                  <a:pt x="1530392" y="159474"/>
                </a:cubicBezTo>
                <a:cubicBezTo>
                  <a:pt x="1530665" y="159201"/>
                  <a:pt x="1527593" y="159065"/>
                  <a:pt x="1521176" y="159065"/>
                </a:cubicBezTo>
                <a:close/>
                <a:moveTo>
                  <a:pt x="1392365" y="159065"/>
                </a:moveTo>
                <a:cubicBezTo>
                  <a:pt x="1394549" y="159065"/>
                  <a:pt x="1394276" y="159747"/>
                  <a:pt x="1391546" y="161112"/>
                </a:cubicBezTo>
                <a:cubicBezTo>
                  <a:pt x="1391000" y="161112"/>
                  <a:pt x="1390454" y="161249"/>
                  <a:pt x="1389908" y="161522"/>
                </a:cubicBezTo>
                <a:cubicBezTo>
                  <a:pt x="1387723" y="162341"/>
                  <a:pt x="1386153" y="162955"/>
                  <a:pt x="1385198" y="163365"/>
                </a:cubicBezTo>
                <a:cubicBezTo>
                  <a:pt x="1384242" y="163775"/>
                  <a:pt x="1383423" y="163979"/>
                  <a:pt x="1382740" y="163979"/>
                </a:cubicBezTo>
                <a:cubicBezTo>
                  <a:pt x="1382057" y="163979"/>
                  <a:pt x="1381648" y="163843"/>
                  <a:pt x="1381511" y="163570"/>
                </a:cubicBezTo>
                <a:cubicBezTo>
                  <a:pt x="1381375" y="163297"/>
                  <a:pt x="1381306" y="162887"/>
                  <a:pt x="1381306" y="162341"/>
                </a:cubicBezTo>
                <a:cubicBezTo>
                  <a:pt x="1381306" y="161249"/>
                  <a:pt x="1381716" y="160976"/>
                  <a:pt x="1382535" y="161522"/>
                </a:cubicBezTo>
                <a:cubicBezTo>
                  <a:pt x="1383354" y="162068"/>
                  <a:pt x="1384651" y="161795"/>
                  <a:pt x="1386426" y="160703"/>
                </a:cubicBezTo>
                <a:cubicBezTo>
                  <a:pt x="1388201" y="159611"/>
                  <a:pt x="1390181" y="159065"/>
                  <a:pt x="1392365" y="159065"/>
                </a:cubicBezTo>
                <a:close/>
                <a:moveTo>
                  <a:pt x="1403014" y="155174"/>
                </a:moveTo>
                <a:cubicBezTo>
                  <a:pt x="1404106" y="155037"/>
                  <a:pt x="1404789" y="155378"/>
                  <a:pt x="1405062" y="156197"/>
                </a:cubicBezTo>
                <a:cubicBezTo>
                  <a:pt x="1405062" y="156197"/>
                  <a:pt x="1405062" y="156471"/>
                  <a:pt x="1405062" y="157017"/>
                </a:cubicBezTo>
                <a:cubicBezTo>
                  <a:pt x="1404243" y="158382"/>
                  <a:pt x="1402468" y="159065"/>
                  <a:pt x="1399737" y="159065"/>
                </a:cubicBezTo>
                <a:cubicBezTo>
                  <a:pt x="1398099" y="159065"/>
                  <a:pt x="1397280" y="158928"/>
                  <a:pt x="1397280" y="158655"/>
                </a:cubicBezTo>
                <a:cubicBezTo>
                  <a:pt x="1397280" y="158382"/>
                  <a:pt x="1397689" y="157836"/>
                  <a:pt x="1398509" y="157017"/>
                </a:cubicBezTo>
                <a:cubicBezTo>
                  <a:pt x="1400420" y="155924"/>
                  <a:pt x="1401922" y="155310"/>
                  <a:pt x="1403014" y="155174"/>
                </a:cubicBezTo>
                <a:close/>
                <a:moveTo>
                  <a:pt x="1469775" y="143501"/>
                </a:moveTo>
                <a:lnTo>
                  <a:pt x="1465679" y="144320"/>
                </a:lnTo>
                <a:lnTo>
                  <a:pt x="1466088" y="144320"/>
                </a:lnTo>
                <a:cubicBezTo>
                  <a:pt x="1468000" y="144866"/>
                  <a:pt x="1470321" y="144866"/>
                  <a:pt x="1473051" y="144320"/>
                </a:cubicBezTo>
                <a:cubicBezTo>
                  <a:pt x="1474690" y="144047"/>
                  <a:pt x="1474416" y="143774"/>
                  <a:pt x="1472232" y="143501"/>
                </a:cubicBezTo>
                <a:close/>
                <a:moveTo>
                  <a:pt x="132908" y="127322"/>
                </a:moveTo>
                <a:cubicBezTo>
                  <a:pt x="132225" y="127459"/>
                  <a:pt x="129426" y="128756"/>
                  <a:pt x="124511" y="131213"/>
                </a:cubicBezTo>
                <a:cubicBezTo>
                  <a:pt x="117685" y="134490"/>
                  <a:pt x="114408" y="136401"/>
                  <a:pt x="114681" y="136947"/>
                </a:cubicBezTo>
                <a:cubicBezTo>
                  <a:pt x="114681" y="137221"/>
                  <a:pt x="116593" y="136538"/>
                  <a:pt x="120416" y="134900"/>
                </a:cubicBezTo>
                <a:cubicBezTo>
                  <a:pt x="125330" y="132988"/>
                  <a:pt x="128812" y="131691"/>
                  <a:pt x="130860" y="131009"/>
                </a:cubicBezTo>
                <a:cubicBezTo>
                  <a:pt x="132908" y="130326"/>
                  <a:pt x="133932" y="129439"/>
                  <a:pt x="133932" y="128346"/>
                </a:cubicBezTo>
                <a:cubicBezTo>
                  <a:pt x="133932" y="127527"/>
                  <a:pt x="133590" y="127186"/>
                  <a:pt x="132908" y="127322"/>
                </a:cubicBezTo>
                <a:close/>
                <a:moveTo>
                  <a:pt x="141713" y="123841"/>
                </a:moveTo>
                <a:cubicBezTo>
                  <a:pt x="141167" y="124114"/>
                  <a:pt x="140758" y="124524"/>
                  <a:pt x="140485" y="125070"/>
                </a:cubicBezTo>
                <a:cubicBezTo>
                  <a:pt x="140212" y="125616"/>
                  <a:pt x="140212" y="125957"/>
                  <a:pt x="140485" y="126094"/>
                </a:cubicBezTo>
                <a:cubicBezTo>
                  <a:pt x="140758" y="126230"/>
                  <a:pt x="141304" y="126162"/>
                  <a:pt x="142123" y="125889"/>
                </a:cubicBezTo>
                <a:cubicBezTo>
                  <a:pt x="144034" y="125070"/>
                  <a:pt x="144990" y="124387"/>
                  <a:pt x="144990" y="123841"/>
                </a:cubicBezTo>
                <a:cubicBezTo>
                  <a:pt x="144990" y="122749"/>
                  <a:pt x="143898" y="122749"/>
                  <a:pt x="141713" y="123841"/>
                </a:cubicBezTo>
                <a:close/>
                <a:moveTo>
                  <a:pt x="897389" y="98857"/>
                </a:moveTo>
                <a:cubicBezTo>
                  <a:pt x="893839" y="99403"/>
                  <a:pt x="887969" y="101587"/>
                  <a:pt x="879777" y="105410"/>
                </a:cubicBezTo>
                <a:cubicBezTo>
                  <a:pt x="875681" y="107322"/>
                  <a:pt x="873224" y="109369"/>
                  <a:pt x="872405" y="111554"/>
                </a:cubicBezTo>
                <a:cubicBezTo>
                  <a:pt x="870220" y="116742"/>
                  <a:pt x="868446" y="126981"/>
                  <a:pt x="867080" y="142272"/>
                </a:cubicBezTo>
                <a:lnTo>
                  <a:pt x="865852" y="150873"/>
                </a:lnTo>
                <a:lnTo>
                  <a:pt x="880596" y="150054"/>
                </a:lnTo>
                <a:cubicBezTo>
                  <a:pt x="888242" y="149781"/>
                  <a:pt x="893839" y="150259"/>
                  <a:pt x="897389" y="151487"/>
                </a:cubicBezTo>
                <a:cubicBezTo>
                  <a:pt x="900939" y="152716"/>
                  <a:pt x="904488" y="155378"/>
                  <a:pt x="908038" y="159474"/>
                </a:cubicBezTo>
                <a:cubicBezTo>
                  <a:pt x="909676" y="161658"/>
                  <a:pt x="910632" y="161658"/>
                  <a:pt x="910905" y="159474"/>
                </a:cubicBezTo>
                <a:cubicBezTo>
                  <a:pt x="911178" y="157563"/>
                  <a:pt x="911041" y="150736"/>
                  <a:pt x="910495" y="138995"/>
                </a:cubicBezTo>
                <a:cubicBezTo>
                  <a:pt x="909676" y="122612"/>
                  <a:pt x="909267" y="112783"/>
                  <a:pt x="909267" y="109506"/>
                </a:cubicBezTo>
                <a:cubicBezTo>
                  <a:pt x="909267" y="106229"/>
                  <a:pt x="908311" y="103499"/>
                  <a:pt x="906400" y="101314"/>
                </a:cubicBezTo>
                <a:cubicBezTo>
                  <a:pt x="903942" y="99130"/>
                  <a:pt x="900939" y="98311"/>
                  <a:pt x="897389" y="98857"/>
                </a:cubicBezTo>
                <a:close/>
                <a:moveTo>
                  <a:pt x="199873" y="85341"/>
                </a:moveTo>
                <a:cubicBezTo>
                  <a:pt x="197962" y="85341"/>
                  <a:pt x="191818" y="89983"/>
                  <a:pt x="181442" y="99267"/>
                </a:cubicBezTo>
                <a:lnTo>
                  <a:pt x="177756" y="103362"/>
                </a:lnTo>
                <a:cubicBezTo>
                  <a:pt x="178029" y="103362"/>
                  <a:pt x="180896" y="101451"/>
                  <a:pt x="186357" y="97628"/>
                </a:cubicBezTo>
                <a:cubicBezTo>
                  <a:pt x="193730" y="92440"/>
                  <a:pt x="198098" y="89095"/>
                  <a:pt x="199464" y="87594"/>
                </a:cubicBezTo>
                <a:cubicBezTo>
                  <a:pt x="200829" y="86092"/>
                  <a:pt x="200965" y="85341"/>
                  <a:pt x="199873" y="85341"/>
                </a:cubicBezTo>
                <a:close/>
                <a:moveTo>
                  <a:pt x="1044017" y="70801"/>
                </a:moveTo>
                <a:cubicBezTo>
                  <a:pt x="1040740" y="70938"/>
                  <a:pt x="1038487" y="71825"/>
                  <a:pt x="1037259" y="73463"/>
                </a:cubicBezTo>
                <a:cubicBezTo>
                  <a:pt x="1036030" y="75102"/>
                  <a:pt x="1034733" y="75921"/>
                  <a:pt x="1033368" y="75921"/>
                </a:cubicBezTo>
                <a:cubicBezTo>
                  <a:pt x="1031456" y="75921"/>
                  <a:pt x="1028999" y="77627"/>
                  <a:pt x="1025995" y="81040"/>
                </a:cubicBezTo>
                <a:cubicBezTo>
                  <a:pt x="1022992" y="84454"/>
                  <a:pt x="1021354" y="87389"/>
                  <a:pt x="1021080" y="89846"/>
                </a:cubicBezTo>
                <a:cubicBezTo>
                  <a:pt x="1020534" y="93396"/>
                  <a:pt x="1018760" y="98584"/>
                  <a:pt x="1015756" y="105410"/>
                </a:cubicBezTo>
                <a:cubicBezTo>
                  <a:pt x="1012753" y="112236"/>
                  <a:pt x="1010841" y="117970"/>
                  <a:pt x="1010022" y="122612"/>
                </a:cubicBezTo>
                <a:cubicBezTo>
                  <a:pt x="1009203" y="127254"/>
                  <a:pt x="1007974" y="134080"/>
                  <a:pt x="1006336" y="143091"/>
                </a:cubicBezTo>
                <a:cubicBezTo>
                  <a:pt x="1004425" y="152375"/>
                  <a:pt x="1003469" y="157426"/>
                  <a:pt x="1003469" y="158245"/>
                </a:cubicBezTo>
                <a:cubicBezTo>
                  <a:pt x="1003469" y="159065"/>
                  <a:pt x="1004971" y="157563"/>
                  <a:pt x="1007974" y="153740"/>
                </a:cubicBezTo>
                <a:cubicBezTo>
                  <a:pt x="1020808" y="137357"/>
                  <a:pt x="1030637" y="123022"/>
                  <a:pt x="1037463" y="110735"/>
                </a:cubicBezTo>
                <a:cubicBezTo>
                  <a:pt x="1037737" y="109916"/>
                  <a:pt x="1038010" y="109369"/>
                  <a:pt x="1038283" y="109096"/>
                </a:cubicBezTo>
                <a:cubicBezTo>
                  <a:pt x="1045382" y="94352"/>
                  <a:pt x="1048932" y="82884"/>
                  <a:pt x="1048932" y="74692"/>
                </a:cubicBezTo>
                <a:cubicBezTo>
                  <a:pt x="1048932" y="71962"/>
                  <a:pt x="1047293" y="70665"/>
                  <a:pt x="1044017" y="70801"/>
                </a:cubicBezTo>
                <a:close/>
                <a:moveTo>
                  <a:pt x="583854" y="55032"/>
                </a:moveTo>
                <a:cubicBezTo>
                  <a:pt x="587131" y="55306"/>
                  <a:pt x="589247" y="55988"/>
                  <a:pt x="590203" y="57080"/>
                </a:cubicBezTo>
                <a:cubicBezTo>
                  <a:pt x="591159" y="58173"/>
                  <a:pt x="592319" y="61313"/>
                  <a:pt x="593684" y="66501"/>
                </a:cubicBezTo>
                <a:cubicBezTo>
                  <a:pt x="594776" y="71142"/>
                  <a:pt x="595254" y="74965"/>
                  <a:pt x="595118" y="77969"/>
                </a:cubicBezTo>
                <a:cubicBezTo>
                  <a:pt x="594981" y="80972"/>
                  <a:pt x="594230" y="85751"/>
                  <a:pt x="592865" y="92304"/>
                </a:cubicBezTo>
                <a:cubicBezTo>
                  <a:pt x="589315" y="107868"/>
                  <a:pt x="588087" y="115786"/>
                  <a:pt x="589179" y="116059"/>
                </a:cubicBezTo>
                <a:cubicBezTo>
                  <a:pt x="589452" y="116059"/>
                  <a:pt x="590408" y="115786"/>
                  <a:pt x="592046" y="115240"/>
                </a:cubicBezTo>
                <a:cubicBezTo>
                  <a:pt x="595323" y="114421"/>
                  <a:pt x="599896" y="112783"/>
                  <a:pt x="605767" y="110325"/>
                </a:cubicBezTo>
                <a:cubicBezTo>
                  <a:pt x="611637" y="107868"/>
                  <a:pt x="619556" y="104796"/>
                  <a:pt x="629522" y="101110"/>
                </a:cubicBezTo>
                <a:cubicBezTo>
                  <a:pt x="639488" y="97423"/>
                  <a:pt x="645086" y="95034"/>
                  <a:pt x="646315" y="93942"/>
                </a:cubicBezTo>
                <a:cubicBezTo>
                  <a:pt x="647543" y="92850"/>
                  <a:pt x="649660" y="92304"/>
                  <a:pt x="652663" y="92304"/>
                </a:cubicBezTo>
                <a:cubicBezTo>
                  <a:pt x="656213" y="92304"/>
                  <a:pt x="661810" y="93737"/>
                  <a:pt x="669456" y="96604"/>
                </a:cubicBezTo>
                <a:cubicBezTo>
                  <a:pt x="677101" y="99471"/>
                  <a:pt x="682152" y="101997"/>
                  <a:pt x="684610" y="104181"/>
                </a:cubicBezTo>
                <a:cubicBezTo>
                  <a:pt x="686794" y="105820"/>
                  <a:pt x="688091" y="107458"/>
                  <a:pt x="688501" y="109096"/>
                </a:cubicBezTo>
                <a:cubicBezTo>
                  <a:pt x="688910" y="110735"/>
                  <a:pt x="688842" y="113602"/>
                  <a:pt x="688296" y="117697"/>
                </a:cubicBezTo>
                <a:cubicBezTo>
                  <a:pt x="687477" y="123978"/>
                  <a:pt x="685088" y="129985"/>
                  <a:pt x="681129" y="135719"/>
                </a:cubicBezTo>
                <a:cubicBezTo>
                  <a:pt x="677169" y="141453"/>
                  <a:pt x="675599" y="145002"/>
                  <a:pt x="676418" y="146368"/>
                </a:cubicBezTo>
                <a:cubicBezTo>
                  <a:pt x="678330" y="149098"/>
                  <a:pt x="673824" y="164252"/>
                  <a:pt x="662902" y="191831"/>
                </a:cubicBezTo>
                <a:cubicBezTo>
                  <a:pt x="651980" y="219409"/>
                  <a:pt x="644745" y="233880"/>
                  <a:pt x="641195" y="235245"/>
                </a:cubicBezTo>
                <a:cubicBezTo>
                  <a:pt x="640376" y="235519"/>
                  <a:pt x="641536" y="236815"/>
                  <a:pt x="644676" y="239136"/>
                </a:cubicBezTo>
                <a:cubicBezTo>
                  <a:pt x="647816" y="241457"/>
                  <a:pt x="651298" y="243778"/>
                  <a:pt x="655121" y="246099"/>
                </a:cubicBezTo>
                <a:cubicBezTo>
                  <a:pt x="658943" y="248420"/>
                  <a:pt x="661401" y="249581"/>
                  <a:pt x="662493" y="249581"/>
                </a:cubicBezTo>
                <a:cubicBezTo>
                  <a:pt x="664404" y="249581"/>
                  <a:pt x="665838" y="250400"/>
                  <a:pt x="666793" y="252038"/>
                </a:cubicBezTo>
                <a:cubicBezTo>
                  <a:pt x="667749" y="253676"/>
                  <a:pt x="671230" y="256134"/>
                  <a:pt x="677238" y="259410"/>
                </a:cubicBezTo>
                <a:cubicBezTo>
                  <a:pt x="689525" y="265964"/>
                  <a:pt x="702904" y="275452"/>
                  <a:pt x="717376" y="287876"/>
                </a:cubicBezTo>
                <a:cubicBezTo>
                  <a:pt x="731848" y="300300"/>
                  <a:pt x="740995" y="310061"/>
                  <a:pt x="744817" y="317160"/>
                </a:cubicBezTo>
                <a:cubicBezTo>
                  <a:pt x="756832" y="339278"/>
                  <a:pt x="762839" y="352247"/>
                  <a:pt x="762839" y="356070"/>
                </a:cubicBezTo>
                <a:cubicBezTo>
                  <a:pt x="762839" y="358528"/>
                  <a:pt x="761200" y="361668"/>
                  <a:pt x="757924" y="365490"/>
                </a:cubicBezTo>
                <a:cubicBezTo>
                  <a:pt x="756013" y="367948"/>
                  <a:pt x="754306" y="369518"/>
                  <a:pt x="752804" y="370200"/>
                </a:cubicBezTo>
                <a:cubicBezTo>
                  <a:pt x="751302" y="370883"/>
                  <a:pt x="748981" y="371156"/>
                  <a:pt x="745841" y="371020"/>
                </a:cubicBezTo>
                <a:cubicBezTo>
                  <a:pt x="742701" y="370883"/>
                  <a:pt x="739903" y="369996"/>
                  <a:pt x="737445" y="368357"/>
                </a:cubicBezTo>
                <a:cubicBezTo>
                  <a:pt x="734988" y="366719"/>
                  <a:pt x="731165" y="363169"/>
                  <a:pt x="725977" y="357708"/>
                </a:cubicBezTo>
                <a:cubicBezTo>
                  <a:pt x="717512" y="348971"/>
                  <a:pt x="713553" y="343919"/>
                  <a:pt x="714099" y="342554"/>
                </a:cubicBezTo>
                <a:cubicBezTo>
                  <a:pt x="714372" y="342281"/>
                  <a:pt x="714099" y="341735"/>
                  <a:pt x="713280" y="340916"/>
                </a:cubicBezTo>
                <a:cubicBezTo>
                  <a:pt x="712461" y="340097"/>
                  <a:pt x="711232" y="339414"/>
                  <a:pt x="709594" y="338868"/>
                </a:cubicBezTo>
                <a:cubicBezTo>
                  <a:pt x="706044" y="337503"/>
                  <a:pt x="703246" y="336206"/>
                  <a:pt x="701198" y="334977"/>
                </a:cubicBezTo>
                <a:cubicBezTo>
                  <a:pt x="699150" y="333748"/>
                  <a:pt x="695259" y="331632"/>
                  <a:pt x="689525" y="328629"/>
                </a:cubicBezTo>
                <a:cubicBezTo>
                  <a:pt x="683791" y="325625"/>
                  <a:pt x="681470" y="323168"/>
                  <a:pt x="682562" y="321256"/>
                </a:cubicBezTo>
                <a:cubicBezTo>
                  <a:pt x="684747" y="316068"/>
                  <a:pt x="685361" y="312041"/>
                  <a:pt x="684405" y="309174"/>
                </a:cubicBezTo>
                <a:cubicBezTo>
                  <a:pt x="683449" y="306307"/>
                  <a:pt x="679968" y="302006"/>
                  <a:pt x="673961" y="296272"/>
                </a:cubicBezTo>
                <a:cubicBezTo>
                  <a:pt x="666316" y="288900"/>
                  <a:pt x="661742" y="285214"/>
                  <a:pt x="660240" y="285214"/>
                </a:cubicBezTo>
                <a:cubicBezTo>
                  <a:pt x="658738" y="285214"/>
                  <a:pt x="657578" y="284190"/>
                  <a:pt x="656759" y="282142"/>
                </a:cubicBezTo>
                <a:cubicBezTo>
                  <a:pt x="655940" y="280094"/>
                  <a:pt x="654506" y="279070"/>
                  <a:pt x="652458" y="279070"/>
                </a:cubicBezTo>
                <a:cubicBezTo>
                  <a:pt x="650410" y="279070"/>
                  <a:pt x="649386" y="278524"/>
                  <a:pt x="649386" y="277432"/>
                </a:cubicBezTo>
                <a:cubicBezTo>
                  <a:pt x="649386" y="276340"/>
                  <a:pt x="647612" y="274906"/>
                  <a:pt x="644062" y="273131"/>
                </a:cubicBezTo>
                <a:cubicBezTo>
                  <a:pt x="640512" y="271356"/>
                  <a:pt x="636826" y="269104"/>
                  <a:pt x="633003" y="266373"/>
                </a:cubicBezTo>
                <a:cubicBezTo>
                  <a:pt x="630546" y="264462"/>
                  <a:pt x="628908" y="263574"/>
                  <a:pt x="628089" y="263711"/>
                </a:cubicBezTo>
                <a:cubicBezTo>
                  <a:pt x="627269" y="263847"/>
                  <a:pt x="625904" y="265144"/>
                  <a:pt x="623993" y="267602"/>
                </a:cubicBezTo>
                <a:cubicBezTo>
                  <a:pt x="621262" y="270605"/>
                  <a:pt x="619829" y="272722"/>
                  <a:pt x="619692" y="273950"/>
                </a:cubicBezTo>
                <a:cubicBezTo>
                  <a:pt x="619556" y="275179"/>
                  <a:pt x="618532" y="276886"/>
                  <a:pt x="616620" y="279070"/>
                </a:cubicBezTo>
                <a:cubicBezTo>
                  <a:pt x="614436" y="281801"/>
                  <a:pt x="611979" y="284531"/>
                  <a:pt x="609248" y="287261"/>
                </a:cubicBezTo>
                <a:cubicBezTo>
                  <a:pt x="606245" y="290811"/>
                  <a:pt x="603719" y="294429"/>
                  <a:pt x="601671" y="298115"/>
                </a:cubicBezTo>
                <a:cubicBezTo>
                  <a:pt x="599623" y="301801"/>
                  <a:pt x="592319" y="310061"/>
                  <a:pt x="579759" y="322894"/>
                </a:cubicBezTo>
                <a:cubicBezTo>
                  <a:pt x="569383" y="333543"/>
                  <a:pt x="561942" y="339892"/>
                  <a:pt x="557437" y="341940"/>
                </a:cubicBezTo>
                <a:cubicBezTo>
                  <a:pt x="552932" y="343988"/>
                  <a:pt x="547402" y="343919"/>
                  <a:pt x="540849" y="341735"/>
                </a:cubicBezTo>
                <a:cubicBezTo>
                  <a:pt x="535934" y="340097"/>
                  <a:pt x="533204" y="339482"/>
                  <a:pt x="532658" y="339892"/>
                </a:cubicBezTo>
                <a:cubicBezTo>
                  <a:pt x="532112" y="340301"/>
                  <a:pt x="529722" y="338322"/>
                  <a:pt x="525490" y="333953"/>
                </a:cubicBezTo>
                <a:cubicBezTo>
                  <a:pt x="521258" y="329584"/>
                  <a:pt x="517776" y="326717"/>
                  <a:pt x="515046" y="325352"/>
                </a:cubicBezTo>
                <a:cubicBezTo>
                  <a:pt x="512315" y="323987"/>
                  <a:pt x="509585" y="320437"/>
                  <a:pt x="506854" y="314703"/>
                </a:cubicBezTo>
                <a:cubicBezTo>
                  <a:pt x="504124" y="308969"/>
                  <a:pt x="502281" y="303098"/>
                  <a:pt x="501325" y="297091"/>
                </a:cubicBezTo>
                <a:cubicBezTo>
                  <a:pt x="500369" y="291084"/>
                  <a:pt x="499892" y="281664"/>
                  <a:pt x="499892" y="268831"/>
                </a:cubicBezTo>
                <a:cubicBezTo>
                  <a:pt x="500165" y="249171"/>
                  <a:pt x="503987" y="235655"/>
                  <a:pt x="511360" y="228283"/>
                </a:cubicBezTo>
                <a:cubicBezTo>
                  <a:pt x="513271" y="226371"/>
                  <a:pt x="514227" y="224870"/>
                  <a:pt x="514227" y="223777"/>
                </a:cubicBezTo>
                <a:cubicBezTo>
                  <a:pt x="514227" y="222139"/>
                  <a:pt x="516138" y="219613"/>
                  <a:pt x="519961" y="216200"/>
                </a:cubicBezTo>
                <a:cubicBezTo>
                  <a:pt x="523783" y="212787"/>
                  <a:pt x="527060" y="210534"/>
                  <a:pt x="529791" y="209442"/>
                </a:cubicBezTo>
                <a:cubicBezTo>
                  <a:pt x="540713" y="205346"/>
                  <a:pt x="559553" y="207394"/>
                  <a:pt x="586312" y="215586"/>
                </a:cubicBezTo>
                <a:lnTo>
                  <a:pt x="597780" y="219272"/>
                </a:lnTo>
                <a:lnTo>
                  <a:pt x="603514" y="209033"/>
                </a:lnTo>
                <a:cubicBezTo>
                  <a:pt x="614982" y="188281"/>
                  <a:pt x="620034" y="175448"/>
                  <a:pt x="618668" y="170533"/>
                </a:cubicBezTo>
                <a:cubicBezTo>
                  <a:pt x="618122" y="167529"/>
                  <a:pt x="618395" y="164867"/>
                  <a:pt x="619487" y="162546"/>
                </a:cubicBezTo>
                <a:cubicBezTo>
                  <a:pt x="620580" y="160225"/>
                  <a:pt x="622832" y="155037"/>
                  <a:pt x="626245" y="146982"/>
                </a:cubicBezTo>
                <a:cubicBezTo>
                  <a:pt x="629659" y="138927"/>
                  <a:pt x="632457" y="132374"/>
                  <a:pt x="634642" y="127322"/>
                </a:cubicBezTo>
                <a:cubicBezTo>
                  <a:pt x="636826" y="122271"/>
                  <a:pt x="637645" y="119609"/>
                  <a:pt x="637099" y="119336"/>
                </a:cubicBezTo>
                <a:cubicBezTo>
                  <a:pt x="636553" y="118517"/>
                  <a:pt x="634847" y="118858"/>
                  <a:pt x="631979" y="120360"/>
                </a:cubicBezTo>
                <a:cubicBezTo>
                  <a:pt x="629113" y="121861"/>
                  <a:pt x="627679" y="123158"/>
                  <a:pt x="627679" y="124251"/>
                </a:cubicBezTo>
                <a:cubicBezTo>
                  <a:pt x="627679" y="125616"/>
                  <a:pt x="626928" y="125889"/>
                  <a:pt x="625426" y="125070"/>
                </a:cubicBezTo>
                <a:cubicBezTo>
                  <a:pt x="623925" y="124251"/>
                  <a:pt x="620580" y="125070"/>
                  <a:pt x="615392" y="127527"/>
                </a:cubicBezTo>
                <a:cubicBezTo>
                  <a:pt x="610204" y="129985"/>
                  <a:pt x="607610" y="132033"/>
                  <a:pt x="607610" y="133671"/>
                </a:cubicBezTo>
                <a:cubicBezTo>
                  <a:pt x="607610" y="135309"/>
                  <a:pt x="606108" y="136128"/>
                  <a:pt x="603104" y="136128"/>
                </a:cubicBezTo>
                <a:cubicBezTo>
                  <a:pt x="590817" y="136128"/>
                  <a:pt x="583513" y="135924"/>
                  <a:pt x="581192" y="135514"/>
                </a:cubicBezTo>
                <a:cubicBezTo>
                  <a:pt x="578871" y="135104"/>
                  <a:pt x="576619" y="133534"/>
                  <a:pt x="574434" y="130804"/>
                </a:cubicBezTo>
                <a:cubicBezTo>
                  <a:pt x="570065" y="125889"/>
                  <a:pt x="567540" y="120633"/>
                  <a:pt x="566857" y="115035"/>
                </a:cubicBezTo>
                <a:cubicBezTo>
                  <a:pt x="566174" y="109438"/>
                  <a:pt x="566925" y="100768"/>
                  <a:pt x="569110" y="89027"/>
                </a:cubicBezTo>
                <a:cubicBezTo>
                  <a:pt x="570202" y="83293"/>
                  <a:pt x="570065" y="80426"/>
                  <a:pt x="568700" y="80426"/>
                </a:cubicBezTo>
                <a:cubicBezTo>
                  <a:pt x="567608" y="80426"/>
                  <a:pt x="565355" y="83703"/>
                  <a:pt x="561942" y="90256"/>
                </a:cubicBezTo>
                <a:cubicBezTo>
                  <a:pt x="558529" y="96809"/>
                  <a:pt x="556276" y="102134"/>
                  <a:pt x="555184" y="106229"/>
                </a:cubicBezTo>
                <a:cubicBezTo>
                  <a:pt x="554092" y="109506"/>
                  <a:pt x="552795" y="112168"/>
                  <a:pt x="551293" y="114216"/>
                </a:cubicBezTo>
                <a:cubicBezTo>
                  <a:pt x="549791" y="116264"/>
                  <a:pt x="546788" y="122544"/>
                  <a:pt x="542283" y="133056"/>
                </a:cubicBezTo>
                <a:cubicBezTo>
                  <a:pt x="537777" y="143569"/>
                  <a:pt x="534842" y="149781"/>
                  <a:pt x="533477" y="151692"/>
                </a:cubicBezTo>
                <a:cubicBezTo>
                  <a:pt x="532112" y="153603"/>
                  <a:pt x="531292" y="155242"/>
                  <a:pt x="531019" y="156607"/>
                </a:cubicBezTo>
                <a:cubicBezTo>
                  <a:pt x="530746" y="158245"/>
                  <a:pt x="528425" y="163911"/>
                  <a:pt x="524057" y="173604"/>
                </a:cubicBezTo>
                <a:cubicBezTo>
                  <a:pt x="519688" y="183298"/>
                  <a:pt x="516138" y="190875"/>
                  <a:pt x="513408" y="196336"/>
                </a:cubicBezTo>
                <a:cubicBezTo>
                  <a:pt x="510131" y="202343"/>
                  <a:pt x="508493" y="207258"/>
                  <a:pt x="508493" y="211081"/>
                </a:cubicBezTo>
                <a:cubicBezTo>
                  <a:pt x="508493" y="214903"/>
                  <a:pt x="507400" y="218316"/>
                  <a:pt x="505216" y="221320"/>
                </a:cubicBezTo>
                <a:cubicBezTo>
                  <a:pt x="503032" y="224323"/>
                  <a:pt x="502622" y="226644"/>
                  <a:pt x="503987" y="228283"/>
                </a:cubicBezTo>
                <a:cubicBezTo>
                  <a:pt x="505353" y="229921"/>
                  <a:pt x="503987" y="234972"/>
                  <a:pt x="499892" y="243437"/>
                </a:cubicBezTo>
                <a:cubicBezTo>
                  <a:pt x="494704" y="254632"/>
                  <a:pt x="491017" y="262277"/>
                  <a:pt x="488833" y="266373"/>
                </a:cubicBezTo>
                <a:cubicBezTo>
                  <a:pt x="487468" y="269104"/>
                  <a:pt x="484942" y="275247"/>
                  <a:pt x="481256" y="284804"/>
                </a:cubicBezTo>
                <a:cubicBezTo>
                  <a:pt x="477570" y="294361"/>
                  <a:pt x="474566" y="300231"/>
                  <a:pt x="472245" y="302416"/>
                </a:cubicBezTo>
                <a:cubicBezTo>
                  <a:pt x="469924" y="304600"/>
                  <a:pt x="468764" y="306648"/>
                  <a:pt x="468764" y="308559"/>
                </a:cubicBezTo>
                <a:cubicBezTo>
                  <a:pt x="468764" y="310471"/>
                  <a:pt x="466989" y="314020"/>
                  <a:pt x="463439" y="319208"/>
                </a:cubicBezTo>
                <a:cubicBezTo>
                  <a:pt x="459890" y="324396"/>
                  <a:pt x="456204" y="328765"/>
                  <a:pt x="452381" y="332315"/>
                </a:cubicBezTo>
                <a:cubicBezTo>
                  <a:pt x="448012" y="336137"/>
                  <a:pt x="441732" y="339619"/>
                  <a:pt x="433540" y="342759"/>
                </a:cubicBezTo>
                <a:cubicBezTo>
                  <a:pt x="425349" y="345899"/>
                  <a:pt x="419615" y="347059"/>
                  <a:pt x="416338" y="346240"/>
                </a:cubicBezTo>
                <a:cubicBezTo>
                  <a:pt x="413062" y="345421"/>
                  <a:pt x="409717" y="343373"/>
                  <a:pt x="406304" y="340097"/>
                </a:cubicBezTo>
                <a:cubicBezTo>
                  <a:pt x="402891" y="336820"/>
                  <a:pt x="400774" y="335591"/>
                  <a:pt x="399955" y="336410"/>
                </a:cubicBezTo>
                <a:cubicBezTo>
                  <a:pt x="399955" y="336684"/>
                  <a:pt x="399409" y="336206"/>
                  <a:pt x="398317" y="334977"/>
                </a:cubicBezTo>
                <a:cubicBezTo>
                  <a:pt x="397225" y="333748"/>
                  <a:pt x="396064" y="332178"/>
                  <a:pt x="394836" y="330267"/>
                </a:cubicBezTo>
                <a:cubicBezTo>
                  <a:pt x="393607" y="328355"/>
                  <a:pt x="392446" y="326376"/>
                  <a:pt x="391354" y="324328"/>
                </a:cubicBezTo>
                <a:cubicBezTo>
                  <a:pt x="390262" y="322280"/>
                  <a:pt x="389306" y="320369"/>
                  <a:pt x="388487" y="318594"/>
                </a:cubicBezTo>
                <a:cubicBezTo>
                  <a:pt x="387668" y="316819"/>
                  <a:pt x="387258" y="315659"/>
                  <a:pt x="387258" y="315113"/>
                </a:cubicBezTo>
                <a:cubicBezTo>
                  <a:pt x="386985" y="313201"/>
                  <a:pt x="385484" y="310744"/>
                  <a:pt x="382753" y="307740"/>
                </a:cubicBezTo>
                <a:cubicBezTo>
                  <a:pt x="379750" y="304464"/>
                  <a:pt x="378111" y="299071"/>
                  <a:pt x="377838" y="291562"/>
                </a:cubicBezTo>
                <a:cubicBezTo>
                  <a:pt x="377565" y="284053"/>
                  <a:pt x="378657" y="272380"/>
                  <a:pt x="381115" y="256543"/>
                </a:cubicBezTo>
                <a:cubicBezTo>
                  <a:pt x="385484" y="227327"/>
                  <a:pt x="390808" y="209442"/>
                  <a:pt x="397088" y="202889"/>
                </a:cubicBezTo>
                <a:cubicBezTo>
                  <a:pt x="399819" y="199612"/>
                  <a:pt x="400706" y="197155"/>
                  <a:pt x="399750" y="195517"/>
                </a:cubicBezTo>
                <a:cubicBezTo>
                  <a:pt x="398795" y="193878"/>
                  <a:pt x="399477" y="193537"/>
                  <a:pt x="401798" y="194493"/>
                </a:cubicBezTo>
                <a:cubicBezTo>
                  <a:pt x="404119" y="195448"/>
                  <a:pt x="406031" y="195926"/>
                  <a:pt x="407532" y="195926"/>
                </a:cubicBezTo>
                <a:cubicBezTo>
                  <a:pt x="409034" y="195926"/>
                  <a:pt x="408966" y="196609"/>
                  <a:pt x="407328" y="197974"/>
                </a:cubicBezTo>
                <a:cubicBezTo>
                  <a:pt x="405962" y="199339"/>
                  <a:pt x="405212" y="201524"/>
                  <a:pt x="405075" y="204527"/>
                </a:cubicBezTo>
                <a:cubicBezTo>
                  <a:pt x="404938" y="207531"/>
                  <a:pt x="405553" y="209579"/>
                  <a:pt x="406918" y="210671"/>
                </a:cubicBezTo>
                <a:cubicBezTo>
                  <a:pt x="408829" y="212582"/>
                  <a:pt x="410673" y="219545"/>
                  <a:pt x="412447" y="231559"/>
                </a:cubicBezTo>
                <a:cubicBezTo>
                  <a:pt x="414222" y="243573"/>
                  <a:pt x="415383" y="256680"/>
                  <a:pt x="415929" y="270878"/>
                </a:cubicBezTo>
                <a:cubicBezTo>
                  <a:pt x="416475" y="291357"/>
                  <a:pt x="417431" y="301597"/>
                  <a:pt x="418796" y="301597"/>
                </a:cubicBezTo>
                <a:cubicBezTo>
                  <a:pt x="419342" y="301597"/>
                  <a:pt x="419888" y="300914"/>
                  <a:pt x="420434" y="299549"/>
                </a:cubicBezTo>
                <a:cubicBezTo>
                  <a:pt x="420980" y="297910"/>
                  <a:pt x="422209" y="297091"/>
                  <a:pt x="424120" y="297091"/>
                </a:cubicBezTo>
                <a:cubicBezTo>
                  <a:pt x="426032" y="297091"/>
                  <a:pt x="426987" y="296409"/>
                  <a:pt x="426987" y="295043"/>
                </a:cubicBezTo>
                <a:cubicBezTo>
                  <a:pt x="426987" y="293678"/>
                  <a:pt x="429445" y="291767"/>
                  <a:pt x="434360" y="289309"/>
                </a:cubicBezTo>
                <a:cubicBezTo>
                  <a:pt x="439274" y="286852"/>
                  <a:pt x="445282" y="281801"/>
                  <a:pt x="452381" y="274155"/>
                </a:cubicBezTo>
                <a:cubicBezTo>
                  <a:pt x="459480" y="266510"/>
                  <a:pt x="465624" y="259820"/>
                  <a:pt x="470812" y="254086"/>
                </a:cubicBezTo>
                <a:lnTo>
                  <a:pt x="478184" y="245894"/>
                </a:lnTo>
                <a:lnTo>
                  <a:pt x="467535" y="235245"/>
                </a:lnTo>
                <a:cubicBezTo>
                  <a:pt x="460436" y="228146"/>
                  <a:pt x="456477" y="222276"/>
                  <a:pt x="455657" y="217634"/>
                </a:cubicBezTo>
                <a:cubicBezTo>
                  <a:pt x="454838" y="212992"/>
                  <a:pt x="453610" y="209306"/>
                  <a:pt x="451971" y="206575"/>
                </a:cubicBezTo>
                <a:cubicBezTo>
                  <a:pt x="447876" y="200022"/>
                  <a:pt x="447056" y="192786"/>
                  <a:pt x="449514" y="184868"/>
                </a:cubicBezTo>
                <a:cubicBezTo>
                  <a:pt x="451152" y="180499"/>
                  <a:pt x="452586" y="171147"/>
                  <a:pt x="453814" y="156812"/>
                </a:cubicBezTo>
                <a:cubicBezTo>
                  <a:pt x="455043" y="142477"/>
                  <a:pt x="455111" y="134080"/>
                  <a:pt x="454019" y="131623"/>
                </a:cubicBezTo>
                <a:cubicBezTo>
                  <a:pt x="453473" y="130258"/>
                  <a:pt x="452517" y="129643"/>
                  <a:pt x="451152" y="129780"/>
                </a:cubicBezTo>
                <a:cubicBezTo>
                  <a:pt x="449787" y="129916"/>
                  <a:pt x="446920" y="130940"/>
                  <a:pt x="442551" y="132852"/>
                </a:cubicBezTo>
                <a:cubicBezTo>
                  <a:pt x="435998" y="136128"/>
                  <a:pt x="431902" y="138722"/>
                  <a:pt x="430264" y="140634"/>
                </a:cubicBezTo>
                <a:cubicBezTo>
                  <a:pt x="428626" y="142545"/>
                  <a:pt x="425759" y="143979"/>
                  <a:pt x="421663" y="144934"/>
                </a:cubicBezTo>
                <a:cubicBezTo>
                  <a:pt x="417567" y="145890"/>
                  <a:pt x="412243" y="144047"/>
                  <a:pt x="405689" y="139405"/>
                </a:cubicBezTo>
                <a:cubicBezTo>
                  <a:pt x="401867" y="136674"/>
                  <a:pt x="399000" y="134080"/>
                  <a:pt x="397088" y="131623"/>
                </a:cubicBezTo>
                <a:cubicBezTo>
                  <a:pt x="395177" y="129166"/>
                  <a:pt x="393266" y="125752"/>
                  <a:pt x="391354" y="121384"/>
                </a:cubicBezTo>
                <a:cubicBezTo>
                  <a:pt x="386439" y="108823"/>
                  <a:pt x="386439" y="100359"/>
                  <a:pt x="391354" y="95990"/>
                </a:cubicBezTo>
                <a:cubicBezTo>
                  <a:pt x="394358" y="93532"/>
                  <a:pt x="398454" y="93942"/>
                  <a:pt x="403641" y="97219"/>
                </a:cubicBezTo>
                <a:cubicBezTo>
                  <a:pt x="406645" y="99130"/>
                  <a:pt x="410468" y="99335"/>
                  <a:pt x="415110" y="97833"/>
                </a:cubicBezTo>
                <a:cubicBezTo>
                  <a:pt x="419751" y="96331"/>
                  <a:pt x="430537" y="91621"/>
                  <a:pt x="447466" y="83703"/>
                </a:cubicBezTo>
                <a:cubicBezTo>
                  <a:pt x="462757" y="76057"/>
                  <a:pt x="471631" y="72576"/>
                  <a:pt x="474088" y="73259"/>
                </a:cubicBezTo>
                <a:cubicBezTo>
                  <a:pt x="476546" y="73941"/>
                  <a:pt x="480573" y="74556"/>
                  <a:pt x="486171" y="75102"/>
                </a:cubicBezTo>
                <a:cubicBezTo>
                  <a:pt x="491768" y="75648"/>
                  <a:pt x="495455" y="76672"/>
                  <a:pt x="497229" y="78173"/>
                </a:cubicBezTo>
                <a:cubicBezTo>
                  <a:pt x="499004" y="79675"/>
                  <a:pt x="500233" y="80085"/>
                  <a:pt x="500916" y="79402"/>
                </a:cubicBezTo>
                <a:cubicBezTo>
                  <a:pt x="501598" y="78720"/>
                  <a:pt x="505216" y="79470"/>
                  <a:pt x="511769" y="81655"/>
                </a:cubicBezTo>
                <a:cubicBezTo>
                  <a:pt x="518322" y="83566"/>
                  <a:pt x="523101" y="86297"/>
                  <a:pt x="526104" y="89846"/>
                </a:cubicBezTo>
                <a:cubicBezTo>
                  <a:pt x="529108" y="93396"/>
                  <a:pt x="529518" y="96673"/>
                  <a:pt x="527333" y="99676"/>
                </a:cubicBezTo>
                <a:cubicBezTo>
                  <a:pt x="525422" y="102407"/>
                  <a:pt x="520916" y="104181"/>
                  <a:pt x="513817" y="105001"/>
                </a:cubicBezTo>
                <a:cubicBezTo>
                  <a:pt x="508083" y="105547"/>
                  <a:pt x="502349" y="106844"/>
                  <a:pt x="496615" y="108892"/>
                </a:cubicBezTo>
                <a:cubicBezTo>
                  <a:pt x="490881" y="110939"/>
                  <a:pt x="487331" y="112919"/>
                  <a:pt x="485966" y="114830"/>
                </a:cubicBezTo>
                <a:cubicBezTo>
                  <a:pt x="485147" y="116196"/>
                  <a:pt x="484942" y="126503"/>
                  <a:pt x="485352" y="145753"/>
                </a:cubicBezTo>
                <a:cubicBezTo>
                  <a:pt x="485761" y="165003"/>
                  <a:pt x="486512" y="176676"/>
                  <a:pt x="487604" y="180772"/>
                </a:cubicBezTo>
                <a:cubicBezTo>
                  <a:pt x="488697" y="184868"/>
                  <a:pt x="490267" y="188076"/>
                  <a:pt x="492314" y="190397"/>
                </a:cubicBezTo>
                <a:cubicBezTo>
                  <a:pt x="494362" y="192718"/>
                  <a:pt x="495386" y="197428"/>
                  <a:pt x="495386" y="204527"/>
                </a:cubicBezTo>
                <a:cubicBezTo>
                  <a:pt x="495386" y="210261"/>
                  <a:pt x="495659" y="213128"/>
                  <a:pt x="496205" y="213128"/>
                </a:cubicBezTo>
                <a:cubicBezTo>
                  <a:pt x="496479" y="213401"/>
                  <a:pt x="496888" y="212992"/>
                  <a:pt x="497434" y="211900"/>
                </a:cubicBezTo>
                <a:cubicBezTo>
                  <a:pt x="498526" y="210261"/>
                  <a:pt x="502963" y="201524"/>
                  <a:pt x="510745" y="185687"/>
                </a:cubicBezTo>
                <a:cubicBezTo>
                  <a:pt x="518527" y="169850"/>
                  <a:pt x="522418" y="161658"/>
                  <a:pt x="522418" y="161112"/>
                </a:cubicBezTo>
                <a:cubicBezTo>
                  <a:pt x="522418" y="160566"/>
                  <a:pt x="525285" y="154081"/>
                  <a:pt x="531019" y="141658"/>
                </a:cubicBezTo>
                <a:cubicBezTo>
                  <a:pt x="536753" y="129234"/>
                  <a:pt x="543375" y="114080"/>
                  <a:pt x="550884" y="96195"/>
                </a:cubicBezTo>
                <a:cubicBezTo>
                  <a:pt x="558393" y="78310"/>
                  <a:pt x="563103" y="67661"/>
                  <a:pt x="565014" y="64248"/>
                </a:cubicBezTo>
                <a:cubicBezTo>
                  <a:pt x="566925" y="60835"/>
                  <a:pt x="569246" y="58446"/>
                  <a:pt x="571977" y="57080"/>
                </a:cubicBezTo>
                <a:cubicBezTo>
                  <a:pt x="575253" y="55442"/>
                  <a:pt x="579213" y="54759"/>
                  <a:pt x="583854" y="55032"/>
                </a:cubicBezTo>
                <a:close/>
                <a:moveTo>
                  <a:pt x="859503" y="47865"/>
                </a:moveTo>
                <a:cubicBezTo>
                  <a:pt x="860459" y="47728"/>
                  <a:pt x="863667" y="48343"/>
                  <a:pt x="869128" y="49708"/>
                </a:cubicBezTo>
                <a:cubicBezTo>
                  <a:pt x="875408" y="51346"/>
                  <a:pt x="879914" y="53462"/>
                  <a:pt x="882644" y="56056"/>
                </a:cubicBezTo>
                <a:cubicBezTo>
                  <a:pt x="885375" y="58650"/>
                  <a:pt x="886740" y="62268"/>
                  <a:pt x="886740" y="66910"/>
                </a:cubicBezTo>
                <a:cubicBezTo>
                  <a:pt x="886740" y="71552"/>
                  <a:pt x="886194" y="73873"/>
                  <a:pt x="885102" y="73873"/>
                </a:cubicBezTo>
                <a:cubicBezTo>
                  <a:pt x="884556" y="73873"/>
                  <a:pt x="883395" y="75306"/>
                  <a:pt x="881620" y="78173"/>
                </a:cubicBezTo>
                <a:cubicBezTo>
                  <a:pt x="879845" y="81040"/>
                  <a:pt x="878958" y="83020"/>
                  <a:pt x="878958" y="84112"/>
                </a:cubicBezTo>
                <a:cubicBezTo>
                  <a:pt x="878958" y="84385"/>
                  <a:pt x="883395" y="84522"/>
                  <a:pt x="892269" y="84522"/>
                </a:cubicBezTo>
                <a:cubicBezTo>
                  <a:pt x="901143" y="84522"/>
                  <a:pt x="906331" y="85273"/>
                  <a:pt x="907833" y="86775"/>
                </a:cubicBezTo>
                <a:cubicBezTo>
                  <a:pt x="909335" y="88276"/>
                  <a:pt x="911383" y="89027"/>
                  <a:pt x="913977" y="89027"/>
                </a:cubicBezTo>
                <a:cubicBezTo>
                  <a:pt x="916571" y="89027"/>
                  <a:pt x="921417" y="92440"/>
                  <a:pt x="928517" y="99267"/>
                </a:cubicBezTo>
                <a:cubicBezTo>
                  <a:pt x="934251" y="105001"/>
                  <a:pt x="938142" y="110462"/>
                  <a:pt x="940189" y="115650"/>
                </a:cubicBezTo>
                <a:cubicBezTo>
                  <a:pt x="942237" y="120838"/>
                  <a:pt x="943261" y="128210"/>
                  <a:pt x="943261" y="137767"/>
                </a:cubicBezTo>
                <a:lnTo>
                  <a:pt x="943261" y="146777"/>
                </a:lnTo>
                <a:lnTo>
                  <a:pt x="947357" y="141862"/>
                </a:lnTo>
                <a:cubicBezTo>
                  <a:pt x="950634" y="138040"/>
                  <a:pt x="954593" y="133398"/>
                  <a:pt x="959235" y="127937"/>
                </a:cubicBezTo>
                <a:cubicBezTo>
                  <a:pt x="971795" y="112919"/>
                  <a:pt x="977393" y="101587"/>
                  <a:pt x="976027" y="93942"/>
                </a:cubicBezTo>
                <a:cubicBezTo>
                  <a:pt x="975208" y="89300"/>
                  <a:pt x="975345" y="85751"/>
                  <a:pt x="976437" y="83293"/>
                </a:cubicBezTo>
                <a:cubicBezTo>
                  <a:pt x="977529" y="80836"/>
                  <a:pt x="979304" y="79744"/>
                  <a:pt x="981761" y="80017"/>
                </a:cubicBezTo>
                <a:cubicBezTo>
                  <a:pt x="984219" y="80290"/>
                  <a:pt x="987222" y="79266"/>
                  <a:pt x="990772" y="76945"/>
                </a:cubicBezTo>
                <a:cubicBezTo>
                  <a:pt x="994322" y="74624"/>
                  <a:pt x="998076" y="73805"/>
                  <a:pt x="1002035" y="74487"/>
                </a:cubicBezTo>
                <a:cubicBezTo>
                  <a:pt x="1005994" y="75170"/>
                  <a:pt x="1009271" y="74283"/>
                  <a:pt x="1011865" y="71825"/>
                </a:cubicBezTo>
                <a:cubicBezTo>
                  <a:pt x="1014459" y="69368"/>
                  <a:pt x="1017941" y="66432"/>
                  <a:pt x="1022309" y="63019"/>
                </a:cubicBezTo>
                <a:cubicBezTo>
                  <a:pt x="1026678" y="59606"/>
                  <a:pt x="1030364" y="56466"/>
                  <a:pt x="1033368" y="53599"/>
                </a:cubicBezTo>
                <a:cubicBezTo>
                  <a:pt x="1036371" y="50732"/>
                  <a:pt x="1039102" y="49298"/>
                  <a:pt x="1041559" y="49298"/>
                </a:cubicBezTo>
                <a:cubicBezTo>
                  <a:pt x="1044017" y="49298"/>
                  <a:pt x="1048044" y="50595"/>
                  <a:pt x="1053642" y="53189"/>
                </a:cubicBezTo>
                <a:cubicBezTo>
                  <a:pt x="1059239" y="55783"/>
                  <a:pt x="1062038" y="57626"/>
                  <a:pt x="1062038" y="58719"/>
                </a:cubicBezTo>
                <a:cubicBezTo>
                  <a:pt x="1062038" y="60084"/>
                  <a:pt x="1063130" y="60767"/>
                  <a:pt x="1065315" y="60767"/>
                </a:cubicBezTo>
                <a:cubicBezTo>
                  <a:pt x="1069410" y="60767"/>
                  <a:pt x="1072209" y="65135"/>
                  <a:pt x="1073711" y="73873"/>
                </a:cubicBezTo>
                <a:cubicBezTo>
                  <a:pt x="1075213" y="82611"/>
                  <a:pt x="1074871" y="91348"/>
                  <a:pt x="1072687" y="100086"/>
                </a:cubicBezTo>
                <a:cubicBezTo>
                  <a:pt x="1069957" y="110735"/>
                  <a:pt x="1065656" y="120291"/>
                  <a:pt x="1059785" y="128756"/>
                </a:cubicBezTo>
                <a:cubicBezTo>
                  <a:pt x="1053915" y="137221"/>
                  <a:pt x="1043744" y="148552"/>
                  <a:pt x="1029272" y="162751"/>
                </a:cubicBezTo>
                <a:cubicBezTo>
                  <a:pt x="1018350" y="173400"/>
                  <a:pt x="1012889" y="179407"/>
                  <a:pt x="1012889" y="180772"/>
                </a:cubicBezTo>
                <a:cubicBezTo>
                  <a:pt x="1012889" y="181318"/>
                  <a:pt x="1014118" y="181113"/>
                  <a:pt x="1016575" y="180158"/>
                </a:cubicBezTo>
                <a:cubicBezTo>
                  <a:pt x="1019033" y="179202"/>
                  <a:pt x="1022309" y="177837"/>
                  <a:pt x="1026405" y="176062"/>
                </a:cubicBezTo>
                <a:cubicBezTo>
                  <a:pt x="1030501" y="174287"/>
                  <a:pt x="1034870" y="172171"/>
                  <a:pt x="1039511" y="169713"/>
                </a:cubicBezTo>
                <a:lnTo>
                  <a:pt x="1066543" y="156607"/>
                </a:lnTo>
                <a:lnTo>
                  <a:pt x="1075144" y="158655"/>
                </a:lnTo>
                <a:cubicBezTo>
                  <a:pt x="1082790" y="160839"/>
                  <a:pt x="1087910" y="162682"/>
                  <a:pt x="1090503" y="164184"/>
                </a:cubicBezTo>
                <a:cubicBezTo>
                  <a:pt x="1093097" y="165686"/>
                  <a:pt x="1094668" y="168075"/>
                  <a:pt x="1095214" y="171352"/>
                </a:cubicBezTo>
                <a:cubicBezTo>
                  <a:pt x="1096033" y="175721"/>
                  <a:pt x="1095965" y="179612"/>
                  <a:pt x="1095009" y="183025"/>
                </a:cubicBezTo>
                <a:cubicBezTo>
                  <a:pt x="1094053" y="186438"/>
                  <a:pt x="1093371" y="190670"/>
                  <a:pt x="1092961" y="195721"/>
                </a:cubicBezTo>
                <a:cubicBezTo>
                  <a:pt x="1092551" y="200773"/>
                  <a:pt x="1091664" y="206097"/>
                  <a:pt x="1090299" y="211695"/>
                </a:cubicBezTo>
                <a:cubicBezTo>
                  <a:pt x="1088933" y="217292"/>
                  <a:pt x="1088114" y="222003"/>
                  <a:pt x="1087841" y="225825"/>
                </a:cubicBezTo>
                <a:cubicBezTo>
                  <a:pt x="1087295" y="229375"/>
                  <a:pt x="1085998" y="234017"/>
                  <a:pt x="1083950" y="239751"/>
                </a:cubicBezTo>
                <a:cubicBezTo>
                  <a:pt x="1081902" y="245485"/>
                  <a:pt x="1080059" y="249308"/>
                  <a:pt x="1078421" y="251219"/>
                </a:cubicBezTo>
                <a:cubicBezTo>
                  <a:pt x="1076783" y="253130"/>
                  <a:pt x="1074598" y="256680"/>
                  <a:pt x="1071868" y="261868"/>
                </a:cubicBezTo>
                <a:cubicBezTo>
                  <a:pt x="1069957" y="265417"/>
                  <a:pt x="1068933" y="267670"/>
                  <a:pt x="1068796" y="268626"/>
                </a:cubicBezTo>
                <a:cubicBezTo>
                  <a:pt x="1068660" y="269581"/>
                  <a:pt x="1069410" y="270332"/>
                  <a:pt x="1071049" y="270878"/>
                </a:cubicBezTo>
                <a:cubicBezTo>
                  <a:pt x="1073233" y="271425"/>
                  <a:pt x="1074667" y="271629"/>
                  <a:pt x="1075349" y="271493"/>
                </a:cubicBezTo>
                <a:cubicBezTo>
                  <a:pt x="1076032" y="271356"/>
                  <a:pt x="1078353" y="272653"/>
                  <a:pt x="1082312" y="275384"/>
                </a:cubicBezTo>
                <a:cubicBezTo>
                  <a:pt x="1086271" y="278114"/>
                  <a:pt x="1088865" y="279480"/>
                  <a:pt x="1090094" y="279480"/>
                </a:cubicBezTo>
                <a:cubicBezTo>
                  <a:pt x="1091323" y="279480"/>
                  <a:pt x="1092278" y="280435"/>
                  <a:pt x="1092961" y="282347"/>
                </a:cubicBezTo>
                <a:cubicBezTo>
                  <a:pt x="1093644" y="284258"/>
                  <a:pt x="1094804" y="285214"/>
                  <a:pt x="1096442" y="285214"/>
                </a:cubicBezTo>
                <a:cubicBezTo>
                  <a:pt x="1098081" y="285214"/>
                  <a:pt x="1100743" y="286238"/>
                  <a:pt x="1104429" y="288285"/>
                </a:cubicBezTo>
                <a:cubicBezTo>
                  <a:pt x="1108115" y="290333"/>
                  <a:pt x="1110846" y="290948"/>
                  <a:pt x="1112621" y="290129"/>
                </a:cubicBezTo>
                <a:cubicBezTo>
                  <a:pt x="1114395" y="289309"/>
                  <a:pt x="1115692" y="289514"/>
                  <a:pt x="1116511" y="290743"/>
                </a:cubicBezTo>
                <a:cubicBezTo>
                  <a:pt x="1117331" y="291972"/>
                  <a:pt x="1122041" y="293678"/>
                  <a:pt x="1130642" y="295863"/>
                </a:cubicBezTo>
                <a:cubicBezTo>
                  <a:pt x="1139243" y="298047"/>
                  <a:pt x="1144772" y="298388"/>
                  <a:pt x="1147230" y="296887"/>
                </a:cubicBezTo>
                <a:cubicBezTo>
                  <a:pt x="1149687" y="295385"/>
                  <a:pt x="1151735" y="295590"/>
                  <a:pt x="1153373" y="297501"/>
                </a:cubicBezTo>
                <a:cubicBezTo>
                  <a:pt x="1154738" y="299412"/>
                  <a:pt x="1162384" y="302006"/>
                  <a:pt x="1176309" y="305283"/>
                </a:cubicBezTo>
                <a:cubicBezTo>
                  <a:pt x="1178494" y="305829"/>
                  <a:pt x="1179996" y="306648"/>
                  <a:pt x="1180815" y="307740"/>
                </a:cubicBezTo>
                <a:cubicBezTo>
                  <a:pt x="1181907" y="309105"/>
                  <a:pt x="1184910" y="311495"/>
                  <a:pt x="1189825" y="314908"/>
                </a:cubicBezTo>
                <a:cubicBezTo>
                  <a:pt x="1194740" y="318321"/>
                  <a:pt x="1197607" y="319891"/>
                  <a:pt x="1198426" y="319618"/>
                </a:cubicBezTo>
                <a:cubicBezTo>
                  <a:pt x="1198973" y="319618"/>
                  <a:pt x="1199246" y="319686"/>
                  <a:pt x="1199246" y="319823"/>
                </a:cubicBezTo>
                <a:cubicBezTo>
                  <a:pt x="1199246" y="319959"/>
                  <a:pt x="1199109" y="320301"/>
                  <a:pt x="1198836" y="320847"/>
                </a:cubicBezTo>
                <a:cubicBezTo>
                  <a:pt x="1198290" y="321939"/>
                  <a:pt x="1198631" y="322758"/>
                  <a:pt x="1199860" y="323304"/>
                </a:cubicBezTo>
                <a:cubicBezTo>
                  <a:pt x="1201089" y="323850"/>
                  <a:pt x="1202113" y="326990"/>
                  <a:pt x="1202932" y="332724"/>
                </a:cubicBezTo>
                <a:cubicBezTo>
                  <a:pt x="1203478" y="337093"/>
                  <a:pt x="1203478" y="339824"/>
                  <a:pt x="1202932" y="340916"/>
                </a:cubicBezTo>
                <a:cubicBezTo>
                  <a:pt x="1202386" y="342008"/>
                  <a:pt x="1200747" y="343237"/>
                  <a:pt x="1198017" y="344602"/>
                </a:cubicBezTo>
                <a:cubicBezTo>
                  <a:pt x="1193102" y="347332"/>
                  <a:pt x="1184569" y="348015"/>
                  <a:pt x="1172418" y="346650"/>
                </a:cubicBezTo>
                <a:cubicBezTo>
                  <a:pt x="1160268" y="345285"/>
                  <a:pt x="1150506" y="342691"/>
                  <a:pt x="1143134" y="338868"/>
                </a:cubicBezTo>
                <a:cubicBezTo>
                  <a:pt x="1139584" y="337230"/>
                  <a:pt x="1136854" y="336410"/>
                  <a:pt x="1134942" y="336410"/>
                </a:cubicBezTo>
                <a:cubicBezTo>
                  <a:pt x="1133031" y="336410"/>
                  <a:pt x="1121699" y="331769"/>
                  <a:pt x="1100948" y="322485"/>
                </a:cubicBezTo>
                <a:cubicBezTo>
                  <a:pt x="1095214" y="320027"/>
                  <a:pt x="1090981" y="317297"/>
                  <a:pt x="1088251" y="314293"/>
                </a:cubicBezTo>
                <a:cubicBezTo>
                  <a:pt x="1085520" y="311290"/>
                  <a:pt x="1082995" y="309788"/>
                  <a:pt x="1080674" y="309788"/>
                </a:cubicBezTo>
                <a:cubicBezTo>
                  <a:pt x="1078353" y="309788"/>
                  <a:pt x="1077192" y="309242"/>
                  <a:pt x="1077192" y="308150"/>
                </a:cubicBezTo>
                <a:cubicBezTo>
                  <a:pt x="1077192" y="307331"/>
                  <a:pt x="1075008" y="305419"/>
                  <a:pt x="1070639" y="302416"/>
                </a:cubicBezTo>
                <a:cubicBezTo>
                  <a:pt x="1066270" y="299412"/>
                  <a:pt x="1063267" y="297774"/>
                  <a:pt x="1061628" y="297501"/>
                </a:cubicBezTo>
                <a:cubicBezTo>
                  <a:pt x="1060536" y="297228"/>
                  <a:pt x="1059512" y="296955"/>
                  <a:pt x="1058557" y="296682"/>
                </a:cubicBezTo>
                <a:cubicBezTo>
                  <a:pt x="1057601" y="296409"/>
                  <a:pt x="1056713" y="296340"/>
                  <a:pt x="1055894" y="296477"/>
                </a:cubicBezTo>
                <a:cubicBezTo>
                  <a:pt x="1055075" y="296613"/>
                  <a:pt x="1054666" y="295794"/>
                  <a:pt x="1054666" y="294019"/>
                </a:cubicBezTo>
                <a:cubicBezTo>
                  <a:pt x="1054666" y="292245"/>
                  <a:pt x="1053505" y="290675"/>
                  <a:pt x="1051184" y="289309"/>
                </a:cubicBezTo>
                <a:cubicBezTo>
                  <a:pt x="1048863" y="287944"/>
                  <a:pt x="1044904" y="289719"/>
                  <a:pt x="1039307" y="294634"/>
                </a:cubicBezTo>
                <a:cubicBezTo>
                  <a:pt x="1033709" y="299549"/>
                  <a:pt x="1028043" y="303371"/>
                  <a:pt x="1022309" y="306102"/>
                </a:cubicBezTo>
                <a:cubicBezTo>
                  <a:pt x="1016575" y="308832"/>
                  <a:pt x="1010978" y="311563"/>
                  <a:pt x="1005517" y="314293"/>
                </a:cubicBezTo>
                <a:lnTo>
                  <a:pt x="996916" y="318389"/>
                </a:lnTo>
                <a:lnTo>
                  <a:pt x="997325" y="330676"/>
                </a:lnTo>
                <a:cubicBezTo>
                  <a:pt x="997598" y="338868"/>
                  <a:pt x="998281" y="346104"/>
                  <a:pt x="999373" y="352384"/>
                </a:cubicBezTo>
                <a:cubicBezTo>
                  <a:pt x="1001011" y="359756"/>
                  <a:pt x="1001762" y="366446"/>
                  <a:pt x="1001626" y="372453"/>
                </a:cubicBezTo>
                <a:cubicBezTo>
                  <a:pt x="1001489" y="378460"/>
                  <a:pt x="1000465" y="381737"/>
                  <a:pt x="998554" y="382283"/>
                </a:cubicBezTo>
                <a:cubicBezTo>
                  <a:pt x="992820" y="384467"/>
                  <a:pt x="987632" y="383648"/>
                  <a:pt x="982990" y="379825"/>
                </a:cubicBezTo>
                <a:cubicBezTo>
                  <a:pt x="979986" y="377095"/>
                  <a:pt x="977939" y="375730"/>
                  <a:pt x="976846" y="375730"/>
                </a:cubicBezTo>
                <a:cubicBezTo>
                  <a:pt x="975754" y="375730"/>
                  <a:pt x="975208" y="374501"/>
                  <a:pt x="975208" y="372043"/>
                </a:cubicBezTo>
                <a:cubicBezTo>
                  <a:pt x="975208" y="369586"/>
                  <a:pt x="974662" y="368016"/>
                  <a:pt x="973570" y="367333"/>
                </a:cubicBezTo>
                <a:cubicBezTo>
                  <a:pt x="972478" y="366651"/>
                  <a:pt x="970976" y="363442"/>
                  <a:pt x="969064" y="357708"/>
                </a:cubicBezTo>
                <a:cubicBezTo>
                  <a:pt x="967153" y="351974"/>
                  <a:pt x="962306" y="343441"/>
                  <a:pt x="954525" y="332110"/>
                </a:cubicBezTo>
                <a:cubicBezTo>
                  <a:pt x="946743" y="320778"/>
                  <a:pt x="943261" y="314089"/>
                  <a:pt x="944080" y="312041"/>
                </a:cubicBezTo>
                <a:cubicBezTo>
                  <a:pt x="944900" y="309993"/>
                  <a:pt x="945582" y="306102"/>
                  <a:pt x="946128" y="300368"/>
                </a:cubicBezTo>
                <a:cubicBezTo>
                  <a:pt x="946674" y="294634"/>
                  <a:pt x="947016" y="290811"/>
                  <a:pt x="947152" y="288900"/>
                </a:cubicBezTo>
                <a:cubicBezTo>
                  <a:pt x="947289" y="286988"/>
                  <a:pt x="947903" y="283234"/>
                  <a:pt x="948995" y="277636"/>
                </a:cubicBezTo>
                <a:cubicBezTo>
                  <a:pt x="950088" y="272039"/>
                  <a:pt x="950975" y="265964"/>
                  <a:pt x="951658" y="259410"/>
                </a:cubicBezTo>
                <a:cubicBezTo>
                  <a:pt x="952340" y="252857"/>
                  <a:pt x="953364" y="246577"/>
                  <a:pt x="954729" y="240570"/>
                </a:cubicBezTo>
                <a:cubicBezTo>
                  <a:pt x="956095" y="234563"/>
                  <a:pt x="957187" y="229102"/>
                  <a:pt x="958006" y="224187"/>
                </a:cubicBezTo>
                <a:lnTo>
                  <a:pt x="959235" y="216405"/>
                </a:lnTo>
                <a:lnTo>
                  <a:pt x="960873" y="227873"/>
                </a:lnTo>
                <a:cubicBezTo>
                  <a:pt x="962511" y="238522"/>
                  <a:pt x="964013" y="237566"/>
                  <a:pt x="965378" y="225006"/>
                </a:cubicBezTo>
                <a:cubicBezTo>
                  <a:pt x="965924" y="222276"/>
                  <a:pt x="966334" y="218726"/>
                  <a:pt x="966607" y="214357"/>
                </a:cubicBezTo>
                <a:cubicBezTo>
                  <a:pt x="967426" y="204527"/>
                  <a:pt x="968450" y="196131"/>
                  <a:pt x="969679" y="189168"/>
                </a:cubicBezTo>
                <a:cubicBezTo>
                  <a:pt x="970908" y="182205"/>
                  <a:pt x="971795" y="175925"/>
                  <a:pt x="972341" y="170328"/>
                </a:cubicBezTo>
                <a:cubicBezTo>
                  <a:pt x="972887" y="164730"/>
                  <a:pt x="973706" y="158928"/>
                  <a:pt x="974799" y="152921"/>
                </a:cubicBezTo>
                <a:cubicBezTo>
                  <a:pt x="976710" y="143637"/>
                  <a:pt x="976573" y="137357"/>
                  <a:pt x="974389" y="134080"/>
                </a:cubicBezTo>
                <a:cubicBezTo>
                  <a:pt x="974116" y="133261"/>
                  <a:pt x="973706" y="132988"/>
                  <a:pt x="973160" y="133261"/>
                </a:cubicBezTo>
                <a:cubicBezTo>
                  <a:pt x="972068" y="134080"/>
                  <a:pt x="971112" y="137903"/>
                  <a:pt x="970293" y="144729"/>
                </a:cubicBezTo>
                <a:cubicBezTo>
                  <a:pt x="969474" y="151556"/>
                  <a:pt x="968518" y="155378"/>
                  <a:pt x="967426" y="156197"/>
                </a:cubicBezTo>
                <a:cubicBezTo>
                  <a:pt x="966334" y="157017"/>
                  <a:pt x="965788" y="156197"/>
                  <a:pt x="965788" y="153740"/>
                </a:cubicBezTo>
                <a:cubicBezTo>
                  <a:pt x="966061" y="151556"/>
                  <a:pt x="967017" y="147596"/>
                  <a:pt x="968655" y="141862"/>
                </a:cubicBezTo>
                <a:cubicBezTo>
                  <a:pt x="970293" y="135036"/>
                  <a:pt x="970976" y="131350"/>
                  <a:pt x="970703" y="130804"/>
                </a:cubicBezTo>
                <a:cubicBezTo>
                  <a:pt x="970430" y="130804"/>
                  <a:pt x="968655" y="132852"/>
                  <a:pt x="965378" y="136947"/>
                </a:cubicBezTo>
                <a:cubicBezTo>
                  <a:pt x="962102" y="141043"/>
                  <a:pt x="958552" y="145753"/>
                  <a:pt x="954729" y="151078"/>
                </a:cubicBezTo>
                <a:cubicBezTo>
                  <a:pt x="950907" y="156402"/>
                  <a:pt x="948176" y="160293"/>
                  <a:pt x="946538" y="162751"/>
                </a:cubicBezTo>
                <a:cubicBezTo>
                  <a:pt x="945173" y="164935"/>
                  <a:pt x="944285" y="169509"/>
                  <a:pt x="943876" y="176471"/>
                </a:cubicBezTo>
                <a:cubicBezTo>
                  <a:pt x="943466" y="183434"/>
                  <a:pt x="942988" y="198111"/>
                  <a:pt x="942442" y="220501"/>
                </a:cubicBezTo>
                <a:cubicBezTo>
                  <a:pt x="941623" y="265281"/>
                  <a:pt x="940531" y="294361"/>
                  <a:pt x="939166" y="307740"/>
                </a:cubicBezTo>
                <a:cubicBezTo>
                  <a:pt x="937800" y="321120"/>
                  <a:pt x="935206" y="329448"/>
                  <a:pt x="931384" y="332724"/>
                </a:cubicBezTo>
                <a:cubicBezTo>
                  <a:pt x="928926" y="335182"/>
                  <a:pt x="927424" y="336410"/>
                  <a:pt x="926878" y="336410"/>
                </a:cubicBezTo>
                <a:cubicBezTo>
                  <a:pt x="926059" y="336410"/>
                  <a:pt x="923670" y="334909"/>
                  <a:pt x="919711" y="331905"/>
                </a:cubicBezTo>
                <a:cubicBezTo>
                  <a:pt x="915752" y="328902"/>
                  <a:pt x="913635" y="326990"/>
                  <a:pt x="913362" y="326171"/>
                </a:cubicBezTo>
                <a:cubicBezTo>
                  <a:pt x="912543" y="324260"/>
                  <a:pt x="906263" y="318253"/>
                  <a:pt x="894522" y="308150"/>
                </a:cubicBezTo>
                <a:cubicBezTo>
                  <a:pt x="887969" y="302416"/>
                  <a:pt x="882849" y="295931"/>
                  <a:pt x="879163" y="288695"/>
                </a:cubicBezTo>
                <a:cubicBezTo>
                  <a:pt x="875477" y="281459"/>
                  <a:pt x="872337" y="276135"/>
                  <a:pt x="869742" y="272722"/>
                </a:cubicBezTo>
                <a:cubicBezTo>
                  <a:pt x="867149" y="269308"/>
                  <a:pt x="865852" y="267056"/>
                  <a:pt x="865852" y="265964"/>
                </a:cubicBezTo>
                <a:cubicBezTo>
                  <a:pt x="865852" y="264871"/>
                  <a:pt x="864623" y="261800"/>
                  <a:pt x="862165" y="256748"/>
                </a:cubicBezTo>
                <a:cubicBezTo>
                  <a:pt x="859708" y="251697"/>
                  <a:pt x="858070" y="247396"/>
                  <a:pt x="857251" y="243847"/>
                </a:cubicBezTo>
                <a:cubicBezTo>
                  <a:pt x="855339" y="235382"/>
                  <a:pt x="853701" y="236338"/>
                  <a:pt x="852336" y="246714"/>
                </a:cubicBezTo>
                <a:cubicBezTo>
                  <a:pt x="852336" y="246714"/>
                  <a:pt x="852063" y="248079"/>
                  <a:pt x="851516" y="250809"/>
                </a:cubicBezTo>
                <a:cubicBezTo>
                  <a:pt x="849878" y="265554"/>
                  <a:pt x="848991" y="281732"/>
                  <a:pt x="848854" y="299344"/>
                </a:cubicBezTo>
                <a:cubicBezTo>
                  <a:pt x="848718" y="316956"/>
                  <a:pt x="849332" y="329243"/>
                  <a:pt x="850697" y="336206"/>
                </a:cubicBezTo>
                <a:cubicBezTo>
                  <a:pt x="852063" y="343168"/>
                  <a:pt x="852882" y="347264"/>
                  <a:pt x="853155" y="348493"/>
                </a:cubicBezTo>
                <a:cubicBezTo>
                  <a:pt x="853428" y="349722"/>
                  <a:pt x="854110" y="351155"/>
                  <a:pt x="855203" y="352793"/>
                </a:cubicBezTo>
                <a:cubicBezTo>
                  <a:pt x="856295" y="354432"/>
                  <a:pt x="856431" y="358254"/>
                  <a:pt x="855612" y="364262"/>
                </a:cubicBezTo>
                <a:cubicBezTo>
                  <a:pt x="854793" y="370542"/>
                  <a:pt x="852813" y="374637"/>
                  <a:pt x="849673" y="376549"/>
                </a:cubicBezTo>
                <a:cubicBezTo>
                  <a:pt x="846533" y="378460"/>
                  <a:pt x="843325" y="377641"/>
                  <a:pt x="840048" y="374091"/>
                </a:cubicBezTo>
                <a:cubicBezTo>
                  <a:pt x="837864" y="371907"/>
                  <a:pt x="835611" y="370405"/>
                  <a:pt x="833290" y="369586"/>
                </a:cubicBezTo>
                <a:cubicBezTo>
                  <a:pt x="830970" y="368767"/>
                  <a:pt x="829809" y="367470"/>
                  <a:pt x="829809" y="365695"/>
                </a:cubicBezTo>
                <a:cubicBezTo>
                  <a:pt x="829809" y="363920"/>
                  <a:pt x="828580" y="361941"/>
                  <a:pt x="826123" y="359756"/>
                </a:cubicBezTo>
                <a:cubicBezTo>
                  <a:pt x="823665" y="357572"/>
                  <a:pt x="822027" y="354022"/>
                  <a:pt x="821208" y="349107"/>
                </a:cubicBezTo>
                <a:cubicBezTo>
                  <a:pt x="820389" y="344192"/>
                  <a:pt x="819160" y="341052"/>
                  <a:pt x="817522" y="339687"/>
                </a:cubicBezTo>
                <a:cubicBezTo>
                  <a:pt x="815883" y="338322"/>
                  <a:pt x="815064" y="336820"/>
                  <a:pt x="815064" y="335182"/>
                </a:cubicBezTo>
                <a:cubicBezTo>
                  <a:pt x="815064" y="333543"/>
                  <a:pt x="814587" y="332520"/>
                  <a:pt x="813631" y="332110"/>
                </a:cubicBezTo>
                <a:cubicBezTo>
                  <a:pt x="812675" y="331700"/>
                  <a:pt x="810354" y="328833"/>
                  <a:pt x="806668" y="323509"/>
                </a:cubicBezTo>
                <a:cubicBezTo>
                  <a:pt x="802982" y="318184"/>
                  <a:pt x="800593" y="315522"/>
                  <a:pt x="799500" y="315522"/>
                </a:cubicBezTo>
                <a:cubicBezTo>
                  <a:pt x="797316" y="315522"/>
                  <a:pt x="797043" y="313884"/>
                  <a:pt x="798681" y="310607"/>
                </a:cubicBezTo>
                <a:cubicBezTo>
                  <a:pt x="799227" y="309515"/>
                  <a:pt x="799910" y="308696"/>
                  <a:pt x="800729" y="308150"/>
                </a:cubicBezTo>
                <a:cubicBezTo>
                  <a:pt x="802641" y="306511"/>
                  <a:pt x="803596" y="303371"/>
                  <a:pt x="803596" y="298730"/>
                </a:cubicBezTo>
                <a:cubicBezTo>
                  <a:pt x="803596" y="288627"/>
                  <a:pt x="806736" y="270605"/>
                  <a:pt x="813016" y="244666"/>
                </a:cubicBezTo>
                <a:cubicBezTo>
                  <a:pt x="815747" y="233471"/>
                  <a:pt x="817727" y="224050"/>
                  <a:pt x="818955" y="216405"/>
                </a:cubicBezTo>
                <a:cubicBezTo>
                  <a:pt x="820184" y="208760"/>
                  <a:pt x="822573" y="198384"/>
                  <a:pt x="826123" y="185277"/>
                </a:cubicBezTo>
                <a:cubicBezTo>
                  <a:pt x="829673" y="172171"/>
                  <a:pt x="832266" y="160566"/>
                  <a:pt x="833905" y="150463"/>
                </a:cubicBezTo>
                <a:cubicBezTo>
                  <a:pt x="836908" y="129166"/>
                  <a:pt x="842233" y="105547"/>
                  <a:pt x="849878" y="79607"/>
                </a:cubicBezTo>
                <a:cubicBezTo>
                  <a:pt x="851516" y="73873"/>
                  <a:pt x="852813" y="68548"/>
                  <a:pt x="853769" y="63634"/>
                </a:cubicBezTo>
                <a:cubicBezTo>
                  <a:pt x="854725" y="58719"/>
                  <a:pt x="855612" y="54759"/>
                  <a:pt x="856431" y="51756"/>
                </a:cubicBezTo>
                <a:cubicBezTo>
                  <a:pt x="857524" y="49298"/>
                  <a:pt x="858548" y="48001"/>
                  <a:pt x="859503" y="47865"/>
                </a:cubicBezTo>
                <a:close/>
                <a:moveTo>
                  <a:pt x="98503" y="41926"/>
                </a:moveTo>
                <a:cubicBezTo>
                  <a:pt x="95090" y="42199"/>
                  <a:pt x="90107" y="43428"/>
                  <a:pt x="83554" y="45612"/>
                </a:cubicBezTo>
                <a:cubicBezTo>
                  <a:pt x="78093" y="47524"/>
                  <a:pt x="72290" y="50800"/>
                  <a:pt x="66147" y="55442"/>
                </a:cubicBezTo>
                <a:cubicBezTo>
                  <a:pt x="60003" y="60084"/>
                  <a:pt x="57478" y="63360"/>
                  <a:pt x="58570" y="65272"/>
                </a:cubicBezTo>
                <a:cubicBezTo>
                  <a:pt x="59389" y="66364"/>
                  <a:pt x="59252" y="68275"/>
                  <a:pt x="58160" y="71006"/>
                </a:cubicBezTo>
                <a:cubicBezTo>
                  <a:pt x="56795" y="74009"/>
                  <a:pt x="55430" y="79266"/>
                  <a:pt x="54064" y="86775"/>
                </a:cubicBezTo>
                <a:cubicBezTo>
                  <a:pt x="52699" y="94283"/>
                  <a:pt x="52290" y="98311"/>
                  <a:pt x="52836" y="98857"/>
                </a:cubicBezTo>
                <a:cubicBezTo>
                  <a:pt x="53382" y="99403"/>
                  <a:pt x="57614" y="97901"/>
                  <a:pt x="65532" y="94352"/>
                </a:cubicBezTo>
                <a:cubicBezTo>
                  <a:pt x="93657" y="81245"/>
                  <a:pt x="112907" y="72917"/>
                  <a:pt x="123283" y="69368"/>
                </a:cubicBezTo>
                <a:cubicBezTo>
                  <a:pt x="127924" y="68002"/>
                  <a:pt x="132362" y="66228"/>
                  <a:pt x="136594" y="64043"/>
                </a:cubicBezTo>
                <a:cubicBezTo>
                  <a:pt x="140826" y="61859"/>
                  <a:pt x="142942" y="60425"/>
                  <a:pt x="142942" y="59743"/>
                </a:cubicBezTo>
                <a:cubicBezTo>
                  <a:pt x="142942" y="59060"/>
                  <a:pt x="140758" y="57899"/>
                  <a:pt x="136389" y="56261"/>
                </a:cubicBezTo>
                <a:cubicBezTo>
                  <a:pt x="132020" y="54623"/>
                  <a:pt x="127720" y="52370"/>
                  <a:pt x="123487" y="49503"/>
                </a:cubicBezTo>
                <a:cubicBezTo>
                  <a:pt x="119255" y="46636"/>
                  <a:pt x="114955" y="44657"/>
                  <a:pt x="110586" y="43564"/>
                </a:cubicBezTo>
                <a:cubicBezTo>
                  <a:pt x="105944" y="42199"/>
                  <a:pt x="101916" y="41653"/>
                  <a:pt x="98503" y="41926"/>
                </a:cubicBezTo>
                <a:close/>
                <a:moveTo>
                  <a:pt x="1429739" y="3221"/>
                </a:moveTo>
                <a:cubicBezTo>
                  <a:pt x="1431718" y="3494"/>
                  <a:pt x="1434142" y="5337"/>
                  <a:pt x="1437009" y="8750"/>
                </a:cubicBezTo>
                <a:cubicBezTo>
                  <a:pt x="1440831" y="13119"/>
                  <a:pt x="1442606" y="17010"/>
                  <a:pt x="1442333" y="20423"/>
                </a:cubicBezTo>
                <a:cubicBezTo>
                  <a:pt x="1442060" y="23836"/>
                  <a:pt x="1439057" y="32779"/>
                  <a:pt x="1433322" y="47251"/>
                </a:cubicBezTo>
                <a:cubicBezTo>
                  <a:pt x="1431684" y="51892"/>
                  <a:pt x="1430455" y="55988"/>
                  <a:pt x="1429636" y="59538"/>
                </a:cubicBezTo>
                <a:cubicBezTo>
                  <a:pt x="1429090" y="61722"/>
                  <a:pt x="1428954" y="63019"/>
                  <a:pt x="1429227" y="63429"/>
                </a:cubicBezTo>
                <a:cubicBezTo>
                  <a:pt x="1429500" y="63838"/>
                  <a:pt x="1430319" y="63770"/>
                  <a:pt x="1431684" y="63224"/>
                </a:cubicBezTo>
                <a:cubicBezTo>
                  <a:pt x="1433596" y="62132"/>
                  <a:pt x="1438647" y="60220"/>
                  <a:pt x="1446839" y="57490"/>
                </a:cubicBezTo>
                <a:cubicBezTo>
                  <a:pt x="1455030" y="54759"/>
                  <a:pt x="1460218" y="52848"/>
                  <a:pt x="1462402" y="51756"/>
                </a:cubicBezTo>
                <a:cubicBezTo>
                  <a:pt x="1468136" y="48479"/>
                  <a:pt x="1475236" y="48889"/>
                  <a:pt x="1483700" y="52985"/>
                </a:cubicBezTo>
                <a:cubicBezTo>
                  <a:pt x="1492165" y="57080"/>
                  <a:pt x="1496943" y="62268"/>
                  <a:pt x="1498035" y="68548"/>
                </a:cubicBezTo>
                <a:cubicBezTo>
                  <a:pt x="1499128" y="73736"/>
                  <a:pt x="1497489" y="81928"/>
                  <a:pt x="1493120" y="93123"/>
                </a:cubicBezTo>
                <a:cubicBezTo>
                  <a:pt x="1488752" y="104318"/>
                  <a:pt x="1482745" y="115650"/>
                  <a:pt x="1475099" y="127118"/>
                </a:cubicBezTo>
                <a:cubicBezTo>
                  <a:pt x="1469911" y="135309"/>
                  <a:pt x="1467317" y="139814"/>
                  <a:pt x="1467317" y="140634"/>
                </a:cubicBezTo>
                <a:cubicBezTo>
                  <a:pt x="1467317" y="140634"/>
                  <a:pt x="1467590" y="140634"/>
                  <a:pt x="1468136" y="140634"/>
                </a:cubicBezTo>
                <a:cubicBezTo>
                  <a:pt x="1468682" y="140907"/>
                  <a:pt x="1469433" y="140975"/>
                  <a:pt x="1470389" y="140838"/>
                </a:cubicBezTo>
                <a:cubicBezTo>
                  <a:pt x="1471345" y="140702"/>
                  <a:pt x="1472369" y="140497"/>
                  <a:pt x="1473461" y="140224"/>
                </a:cubicBezTo>
                <a:cubicBezTo>
                  <a:pt x="1477011" y="139678"/>
                  <a:pt x="1478922" y="139678"/>
                  <a:pt x="1479195" y="140224"/>
                </a:cubicBezTo>
                <a:cubicBezTo>
                  <a:pt x="1479195" y="140497"/>
                  <a:pt x="1479058" y="140907"/>
                  <a:pt x="1478785" y="141453"/>
                </a:cubicBezTo>
                <a:cubicBezTo>
                  <a:pt x="1477966" y="142272"/>
                  <a:pt x="1478376" y="142818"/>
                  <a:pt x="1480014" y="143091"/>
                </a:cubicBezTo>
                <a:cubicBezTo>
                  <a:pt x="1481106" y="143091"/>
                  <a:pt x="1483291" y="142955"/>
                  <a:pt x="1486567" y="142682"/>
                </a:cubicBezTo>
                <a:cubicBezTo>
                  <a:pt x="1493120" y="141862"/>
                  <a:pt x="1496943" y="141453"/>
                  <a:pt x="1498035" y="141453"/>
                </a:cubicBezTo>
                <a:cubicBezTo>
                  <a:pt x="1498855" y="141180"/>
                  <a:pt x="1498581" y="140770"/>
                  <a:pt x="1497216" y="140224"/>
                </a:cubicBezTo>
                <a:lnTo>
                  <a:pt x="1496397" y="139405"/>
                </a:lnTo>
                <a:cubicBezTo>
                  <a:pt x="1493940" y="138586"/>
                  <a:pt x="1493940" y="138108"/>
                  <a:pt x="1496397" y="137971"/>
                </a:cubicBezTo>
                <a:cubicBezTo>
                  <a:pt x="1498855" y="137835"/>
                  <a:pt x="1501039" y="137494"/>
                  <a:pt x="1502950" y="136947"/>
                </a:cubicBezTo>
                <a:cubicBezTo>
                  <a:pt x="1504042" y="136401"/>
                  <a:pt x="1504725" y="136265"/>
                  <a:pt x="1504998" y="136538"/>
                </a:cubicBezTo>
                <a:cubicBezTo>
                  <a:pt x="1505271" y="136811"/>
                  <a:pt x="1505271" y="137630"/>
                  <a:pt x="1504998" y="138995"/>
                </a:cubicBezTo>
                <a:lnTo>
                  <a:pt x="1504589" y="141043"/>
                </a:lnTo>
                <a:cubicBezTo>
                  <a:pt x="1504589" y="141043"/>
                  <a:pt x="1505271" y="140361"/>
                  <a:pt x="1506636" y="138995"/>
                </a:cubicBezTo>
                <a:cubicBezTo>
                  <a:pt x="1508548" y="136538"/>
                  <a:pt x="1509503" y="135992"/>
                  <a:pt x="1509503" y="137357"/>
                </a:cubicBezTo>
                <a:cubicBezTo>
                  <a:pt x="1509503" y="138722"/>
                  <a:pt x="1512780" y="139405"/>
                  <a:pt x="1519333" y="139405"/>
                </a:cubicBezTo>
                <a:lnTo>
                  <a:pt x="1526706" y="138586"/>
                </a:lnTo>
                <a:cubicBezTo>
                  <a:pt x="1526432" y="138586"/>
                  <a:pt x="1525340" y="138313"/>
                  <a:pt x="1523429" y="137767"/>
                </a:cubicBezTo>
                <a:cubicBezTo>
                  <a:pt x="1520972" y="137221"/>
                  <a:pt x="1519811" y="136879"/>
                  <a:pt x="1519948" y="136743"/>
                </a:cubicBezTo>
                <a:cubicBezTo>
                  <a:pt x="1520084" y="136606"/>
                  <a:pt x="1522746" y="136538"/>
                  <a:pt x="1527934" y="136538"/>
                </a:cubicBezTo>
                <a:cubicBezTo>
                  <a:pt x="1533395" y="136265"/>
                  <a:pt x="1535989" y="136538"/>
                  <a:pt x="1535716" y="137357"/>
                </a:cubicBezTo>
                <a:cubicBezTo>
                  <a:pt x="1535716" y="137357"/>
                  <a:pt x="1535443" y="137494"/>
                  <a:pt x="1534897" y="137767"/>
                </a:cubicBezTo>
                <a:cubicBezTo>
                  <a:pt x="1532713" y="138859"/>
                  <a:pt x="1532303" y="139405"/>
                  <a:pt x="1533668" y="139405"/>
                </a:cubicBezTo>
                <a:cubicBezTo>
                  <a:pt x="1533668" y="139405"/>
                  <a:pt x="1534351" y="139405"/>
                  <a:pt x="1535716" y="139405"/>
                </a:cubicBezTo>
                <a:cubicBezTo>
                  <a:pt x="1540904" y="139678"/>
                  <a:pt x="1548072" y="141999"/>
                  <a:pt x="1557219" y="146368"/>
                </a:cubicBezTo>
                <a:cubicBezTo>
                  <a:pt x="1566366" y="150736"/>
                  <a:pt x="1570940" y="154150"/>
                  <a:pt x="1570940" y="156607"/>
                </a:cubicBezTo>
                <a:cubicBezTo>
                  <a:pt x="1570940" y="157972"/>
                  <a:pt x="1571895" y="160293"/>
                  <a:pt x="1573807" y="163570"/>
                </a:cubicBezTo>
                <a:cubicBezTo>
                  <a:pt x="1576537" y="168485"/>
                  <a:pt x="1576810" y="172717"/>
                  <a:pt x="1574626" y="176267"/>
                </a:cubicBezTo>
                <a:cubicBezTo>
                  <a:pt x="1573807" y="177632"/>
                  <a:pt x="1572851" y="178042"/>
                  <a:pt x="1571759" y="177495"/>
                </a:cubicBezTo>
                <a:cubicBezTo>
                  <a:pt x="1570121" y="176949"/>
                  <a:pt x="1568687" y="177837"/>
                  <a:pt x="1567458" y="180158"/>
                </a:cubicBezTo>
                <a:cubicBezTo>
                  <a:pt x="1566230" y="182479"/>
                  <a:pt x="1564796" y="183639"/>
                  <a:pt x="1563158" y="183639"/>
                </a:cubicBezTo>
                <a:cubicBezTo>
                  <a:pt x="1561519" y="183639"/>
                  <a:pt x="1559267" y="184731"/>
                  <a:pt x="1556400" y="186916"/>
                </a:cubicBezTo>
                <a:cubicBezTo>
                  <a:pt x="1553533" y="189100"/>
                  <a:pt x="1551348" y="189714"/>
                  <a:pt x="1549847" y="188759"/>
                </a:cubicBezTo>
                <a:cubicBezTo>
                  <a:pt x="1548345" y="187803"/>
                  <a:pt x="1546160" y="188076"/>
                  <a:pt x="1543293" y="189578"/>
                </a:cubicBezTo>
                <a:cubicBezTo>
                  <a:pt x="1540426" y="191080"/>
                  <a:pt x="1537013" y="191421"/>
                  <a:pt x="1533054" y="190602"/>
                </a:cubicBezTo>
                <a:cubicBezTo>
                  <a:pt x="1529095" y="189783"/>
                  <a:pt x="1526160" y="190329"/>
                  <a:pt x="1524248" y="192240"/>
                </a:cubicBezTo>
                <a:cubicBezTo>
                  <a:pt x="1522337" y="194151"/>
                  <a:pt x="1520903" y="194288"/>
                  <a:pt x="1519948" y="192650"/>
                </a:cubicBezTo>
                <a:cubicBezTo>
                  <a:pt x="1518992" y="191011"/>
                  <a:pt x="1517831" y="191148"/>
                  <a:pt x="1516466" y="193059"/>
                </a:cubicBezTo>
                <a:cubicBezTo>
                  <a:pt x="1515101" y="194971"/>
                  <a:pt x="1513326" y="195926"/>
                  <a:pt x="1511142" y="195926"/>
                </a:cubicBezTo>
                <a:cubicBezTo>
                  <a:pt x="1508957" y="195926"/>
                  <a:pt x="1507182" y="196814"/>
                  <a:pt x="1505817" y="198589"/>
                </a:cubicBezTo>
                <a:cubicBezTo>
                  <a:pt x="1504452" y="200363"/>
                  <a:pt x="1502882" y="201251"/>
                  <a:pt x="1501107" y="201251"/>
                </a:cubicBezTo>
                <a:cubicBezTo>
                  <a:pt x="1499332" y="201251"/>
                  <a:pt x="1496875" y="202070"/>
                  <a:pt x="1493735" y="203708"/>
                </a:cubicBezTo>
                <a:cubicBezTo>
                  <a:pt x="1490595" y="205346"/>
                  <a:pt x="1485680" y="207667"/>
                  <a:pt x="1478990" y="210671"/>
                </a:cubicBezTo>
                <a:cubicBezTo>
                  <a:pt x="1472300" y="213675"/>
                  <a:pt x="1468955" y="215654"/>
                  <a:pt x="1468955" y="216610"/>
                </a:cubicBezTo>
                <a:cubicBezTo>
                  <a:pt x="1468955" y="217565"/>
                  <a:pt x="1466976" y="218999"/>
                  <a:pt x="1463017" y="220910"/>
                </a:cubicBezTo>
                <a:cubicBezTo>
                  <a:pt x="1459057" y="222822"/>
                  <a:pt x="1456464" y="226235"/>
                  <a:pt x="1455235" y="231150"/>
                </a:cubicBezTo>
                <a:cubicBezTo>
                  <a:pt x="1454006" y="236065"/>
                  <a:pt x="1453528" y="238727"/>
                  <a:pt x="1453801" y="239136"/>
                </a:cubicBezTo>
                <a:cubicBezTo>
                  <a:pt x="1454074" y="239546"/>
                  <a:pt x="1457078" y="238795"/>
                  <a:pt x="1462812" y="236884"/>
                </a:cubicBezTo>
                <a:cubicBezTo>
                  <a:pt x="1466088" y="236065"/>
                  <a:pt x="1469433" y="235450"/>
                  <a:pt x="1472847" y="235041"/>
                </a:cubicBezTo>
                <a:cubicBezTo>
                  <a:pt x="1476260" y="234631"/>
                  <a:pt x="1479127" y="234495"/>
                  <a:pt x="1481448" y="234631"/>
                </a:cubicBezTo>
                <a:cubicBezTo>
                  <a:pt x="1483769" y="234768"/>
                  <a:pt x="1484929" y="235245"/>
                  <a:pt x="1484929" y="236065"/>
                </a:cubicBezTo>
                <a:cubicBezTo>
                  <a:pt x="1484929" y="237430"/>
                  <a:pt x="1486021" y="238112"/>
                  <a:pt x="1488206" y="238112"/>
                </a:cubicBezTo>
                <a:cubicBezTo>
                  <a:pt x="1490390" y="238112"/>
                  <a:pt x="1493666" y="240160"/>
                  <a:pt x="1498035" y="244256"/>
                </a:cubicBezTo>
                <a:cubicBezTo>
                  <a:pt x="1501312" y="247260"/>
                  <a:pt x="1503155" y="249444"/>
                  <a:pt x="1503565" y="250809"/>
                </a:cubicBezTo>
                <a:cubicBezTo>
                  <a:pt x="1503974" y="252175"/>
                  <a:pt x="1504042" y="255451"/>
                  <a:pt x="1503769" y="260639"/>
                </a:cubicBezTo>
                <a:cubicBezTo>
                  <a:pt x="1503223" y="267738"/>
                  <a:pt x="1503428" y="271288"/>
                  <a:pt x="1504384" y="271288"/>
                </a:cubicBezTo>
                <a:cubicBezTo>
                  <a:pt x="1505339" y="271288"/>
                  <a:pt x="1505817" y="270605"/>
                  <a:pt x="1505817" y="269240"/>
                </a:cubicBezTo>
                <a:cubicBezTo>
                  <a:pt x="1506090" y="268694"/>
                  <a:pt x="1506363" y="268285"/>
                  <a:pt x="1506636" y="268011"/>
                </a:cubicBezTo>
                <a:cubicBezTo>
                  <a:pt x="1508548" y="269923"/>
                  <a:pt x="1499947" y="290948"/>
                  <a:pt x="1480833" y="331086"/>
                </a:cubicBezTo>
                <a:cubicBezTo>
                  <a:pt x="1474280" y="344465"/>
                  <a:pt x="1468546" y="356480"/>
                  <a:pt x="1463631" y="367129"/>
                </a:cubicBezTo>
                <a:cubicBezTo>
                  <a:pt x="1458716" y="377778"/>
                  <a:pt x="1455166" y="384058"/>
                  <a:pt x="1452982" y="385969"/>
                </a:cubicBezTo>
                <a:cubicBezTo>
                  <a:pt x="1451071" y="387607"/>
                  <a:pt x="1449432" y="388222"/>
                  <a:pt x="1448067" y="387812"/>
                </a:cubicBezTo>
                <a:cubicBezTo>
                  <a:pt x="1446702" y="387403"/>
                  <a:pt x="1442879" y="385286"/>
                  <a:pt x="1436599" y="381464"/>
                </a:cubicBezTo>
                <a:cubicBezTo>
                  <a:pt x="1433596" y="379552"/>
                  <a:pt x="1429705" y="374228"/>
                  <a:pt x="1424926" y="365490"/>
                </a:cubicBezTo>
                <a:cubicBezTo>
                  <a:pt x="1420148" y="356753"/>
                  <a:pt x="1416939" y="349244"/>
                  <a:pt x="1415301" y="342964"/>
                </a:cubicBezTo>
                <a:lnTo>
                  <a:pt x="1413663" y="336001"/>
                </a:lnTo>
                <a:lnTo>
                  <a:pt x="1398509" y="358118"/>
                </a:lnTo>
                <a:cubicBezTo>
                  <a:pt x="1386495" y="376412"/>
                  <a:pt x="1378917" y="387607"/>
                  <a:pt x="1375777" y="391703"/>
                </a:cubicBezTo>
                <a:cubicBezTo>
                  <a:pt x="1372637" y="395799"/>
                  <a:pt x="1370384" y="397847"/>
                  <a:pt x="1369019" y="397847"/>
                </a:cubicBezTo>
                <a:cubicBezTo>
                  <a:pt x="1367108" y="397847"/>
                  <a:pt x="1363831" y="400782"/>
                  <a:pt x="1359189" y="406653"/>
                </a:cubicBezTo>
                <a:cubicBezTo>
                  <a:pt x="1354548" y="412523"/>
                  <a:pt x="1351408" y="415458"/>
                  <a:pt x="1349769" y="415458"/>
                </a:cubicBezTo>
                <a:cubicBezTo>
                  <a:pt x="1348131" y="415458"/>
                  <a:pt x="1345400" y="416892"/>
                  <a:pt x="1341578" y="419759"/>
                </a:cubicBezTo>
                <a:lnTo>
                  <a:pt x="1335540" y="422262"/>
                </a:lnTo>
                <a:lnTo>
                  <a:pt x="1337892" y="418735"/>
                </a:lnTo>
                <a:cubicBezTo>
                  <a:pt x="1338165" y="417097"/>
                  <a:pt x="1338028" y="416073"/>
                  <a:pt x="1337482" y="415663"/>
                </a:cubicBezTo>
                <a:cubicBezTo>
                  <a:pt x="1336936" y="415254"/>
                  <a:pt x="1335980" y="415595"/>
                  <a:pt x="1334615" y="416687"/>
                </a:cubicBezTo>
                <a:cubicBezTo>
                  <a:pt x="1333796" y="417506"/>
                  <a:pt x="1333454" y="418667"/>
                  <a:pt x="1333591" y="420169"/>
                </a:cubicBezTo>
                <a:lnTo>
                  <a:pt x="1335364" y="422335"/>
                </a:lnTo>
                <a:lnTo>
                  <a:pt x="1333181" y="423240"/>
                </a:lnTo>
                <a:cubicBezTo>
                  <a:pt x="1331407" y="422694"/>
                  <a:pt x="1329564" y="423309"/>
                  <a:pt x="1327652" y="425083"/>
                </a:cubicBezTo>
                <a:cubicBezTo>
                  <a:pt x="1325741" y="426858"/>
                  <a:pt x="1323829" y="427200"/>
                  <a:pt x="1321918" y="426107"/>
                </a:cubicBezTo>
                <a:cubicBezTo>
                  <a:pt x="1320007" y="425015"/>
                  <a:pt x="1318368" y="425425"/>
                  <a:pt x="1317003" y="427336"/>
                </a:cubicBezTo>
                <a:cubicBezTo>
                  <a:pt x="1315365" y="429247"/>
                  <a:pt x="1313112" y="429725"/>
                  <a:pt x="1310245" y="428770"/>
                </a:cubicBezTo>
                <a:cubicBezTo>
                  <a:pt x="1307378" y="427814"/>
                  <a:pt x="1305399" y="425834"/>
                  <a:pt x="1304306" y="422831"/>
                </a:cubicBezTo>
                <a:cubicBezTo>
                  <a:pt x="1303487" y="420646"/>
                  <a:pt x="1303419" y="418667"/>
                  <a:pt x="1304102" y="416892"/>
                </a:cubicBezTo>
                <a:cubicBezTo>
                  <a:pt x="1304784" y="415117"/>
                  <a:pt x="1306627" y="411909"/>
                  <a:pt x="1309631" y="407267"/>
                </a:cubicBezTo>
                <a:cubicBezTo>
                  <a:pt x="1314546" y="400168"/>
                  <a:pt x="1317413" y="396754"/>
                  <a:pt x="1318232" y="397028"/>
                </a:cubicBezTo>
                <a:cubicBezTo>
                  <a:pt x="1318778" y="397301"/>
                  <a:pt x="1319051" y="397164"/>
                  <a:pt x="1319051" y="396618"/>
                </a:cubicBezTo>
                <a:cubicBezTo>
                  <a:pt x="1319051" y="396345"/>
                  <a:pt x="1318915" y="395935"/>
                  <a:pt x="1318642" y="395389"/>
                </a:cubicBezTo>
                <a:cubicBezTo>
                  <a:pt x="1318095" y="394024"/>
                  <a:pt x="1318300" y="393068"/>
                  <a:pt x="1319256" y="392522"/>
                </a:cubicBezTo>
                <a:cubicBezTo>
                  <a:pt x="1320211" y="391976"/>
                  <a:pt x="1321099" y="392113"/>
                  <a:pt x="1321918" y="392932"/>
                </a:cubicBezTo>
                <a:cubicBezTo>
                  <a:pt x="1322191" y="393205"/>
                  <a:pt x="1323283" y="392454"/>
                  <a:pt x="1325195" y="390679"/>
                </a:cubicBezTo>
                <a:cubicBezTo>
                  <a:pt x="1327106" y="388904"/>
                  <a:pt x="1328062" y="387744"/>
                  <a:pt x="1328062" y="387198"/>
                </a:cubicBezTo>
                <a:cubicBezTo>
                  <a:pt x="1328335" y="384467"/>
                  <a:pt x="1329017" y="382965"/>
                  <a:pt x="1330110" y="382692"/>
                </a:cubicBezTo>
                <a:cubicBezTo>
                  <a:pt x="1331202" y="383512"/>
                  <a:pt x="1332840" y="382351"/>
                  <a:pt x="1335025" y="379211"/>
                </a:cubicBezTo>
                <a:cubicBezTo>
                  <a:pt x="1337209" y="376071"/>
                  <a:pt x="1339803" y="372658"/>
                  <a:pt x="1342806" y="368972"/>
                </a:cubicBezTo>
                <a:cubicBezTo>
                  <a:pt x="1345810" y="365286"/>
                  <a:pt x="1348882" y="360712"/>
                  <a:pt x="1352022" y="355251"/>
                </a:cubicBezTo>
                <a:cubicBezTo>
                  <a:pt x="1355162" y="349790"/>
                  <a:pt x="1358029" y="345626"/>
                  <a:pt x="1360623" y="342759"/>
                </a:cubicBezTo>
                <a:cubicBezTo>
                  <a:pt x="1363217" y="339892"/>
                  <a:pt x="1366220" y="335591"/>
                  <a:pt x="1369634" y="329857"/>
                </a:cubicBezTo>
                <a:cubicBezTo>
                  <a:pt x="1373047" y="324123"/>
                  <a:pt x="1375026" y="320983"/>
                  <a:pt x="1375572" y="320437"/>
                </a:cubicBezTo>
                <a:cubicBezTo>
                  <a:pt x="1378576" y="317980"/>
                  <a:pt x="1383081" y="311017"/>
                  <a:pt x="1389088" y="299549"/>
                </a:cubicBezTo>
                <a:cubicBezTo>
                  <a:pt x="1392365" y="293269"/>
                  <a:pt x="1394754" y="289855"/>
                  <a:pt x="1396256" y="289309"/>
                </a:cubicBezTo>
                <a:cubicBezTo>
                  <a:pt x="1397758" y="288763"/>
                  <a:pt x="1398509" y="286579"/>
                  <a:pt x="1398509" y="282756"/>
                </a:cubicBezTo>
                <a:cubicBezTo>
                  <a:pt x="1398509" y="279753"/>
                  <a:pt x="1398236" y="277978"/>
                  <a:pt x="1397689" y="277432"/>
                </a:cubicBezTo>
                <a:cubicBezTo>
                  <a:pt x="1397143" y="276886"/>
                  <a:pt x="1395232" y="276613"/>
                  <a:pt x="1391955" y="276613"/>
                </a:cubicBezTo>
                <a:cubicBezTo>
                  <a:pt x="1388952" y="276613"/>
                  <a:pt x="1386972" y="276271"/>
                  <a:pt x="1386017" y="275589"/>
                </a:cubicBezTo>
                <a:cubicBezTo>
                  <a:pt x="1385061" y="274906"/>
                  <a:pt x="1383900" y="272926"/>
                  <a:pt x="1382535" y="269650"/>
                </a:cubicBezTo>
                <a:cubicBezTo>
                  <a:pt x="1380351" y="265008"/>
                  <a:pt x="1379259" y="262141"/>
                  <a:pt x="1379259" y="261049"/>
                </a:cubicBezTo>
                <a:cubicBezTo>
                  <a:pt x="1379259" y="255861"/>
                  <a:pt x="1372705" y="259820"/>
                  <a:pt x="1359599" y="272926"/>
                </a:cubicBezTo>
                <a:cubicBezTo>
                  <a:pt x="1338028" y="293678"/>
                  <a:pt x="1326150" y="303781"/>
                  <a:pt x="1323966" y="303235"/>
                </a:cubicBezTo>
                <a:cubicBezTo>
                  <a:pt x="1322601" y="302962"/>
                  <a:pt x="1320894" y="304054"/>
                  <a:pt x="1318846" y="306511"/>
                </a:cubicBezTo>
                <a:cubicBezTo>
                  <a:pt x="1316798" y="308969"/>
                  <a:pt x="1314682" y="310198"/>
                  <a:pt x="1312498" y="310198"/>
                </a:cubicBezTo>
                <a:cubicBezTo>
                  <a:pt x="1310860" y="310198"/>
                  <a:pt x="1308402" y="309447"/>
                  <a:pt x="1305125" y="307945"/>
                </a:cubicBezTo>
                <a:cubicBezTo>
                  <a:pt x="1301849" y="306443"/>
                  <a:pt x="1300211" y="305283"/>
                  <a:pt x="1300211" y="304464"/>
                </a:cubicBezTo>
                <a:cubicBezTo>
                  <a:pt x="1300211" y="303371"/>
                  <a:pt x="1299118" y="302825"/>
                  <a:pt x="1296934" y="302825"/>
                </a:cubicBezTo>
                <a:cubicBezTo>
                  <a:pt x="1294750" y="302825"/>
                  <a:pt x="1293248" y="301665"/>
                  <a:pt x="1292429" y="299344"/>
                </a:cubicBezTo>
                <a:cubicBezTo>
                  <a:pt x="1291610" y="297023"/>
                  <a:pt x="1290790" y="295863"/>
                  <a:pt x="1289971" y="295863"/>
                </a:cubicBezTo>
                <a:cubicBezTo>
                  <a:pt x="1288879" y="295863"/>
                  <a:pt x="1286626" y="294156"/>
                  <a:pt x="1283213" y="290743"/>
                </a:cubicBezTo>
                <a:cubicBezTo>
                  <a:pt x="1279800" y="287330"/>
                  <a:pt x="1277684" y="284804"/>
                  <a:pt x="1276865" y="283166"/>
                </a:cubicBezTo>
                <a:cubicBezTo>
                  <a:pt x="1276592" y="281801"/>
                  <a:pt x="1276865" y="281118"/>
                  <a:pt x="1277684" y="281118"/>
                </a:cubicBezTo>
                <a:cubicBezTo>
                  <a:pt x="1278776" y="281937"/>
                  <a:pt x="1279322" y="281664"/>
                  <a:pt x="1279322" y="280299"/>
                </a:cubicBezTo>
                <a:cubicBezTo>
                  <a:pt x="1279322" y="279480"/>
                  <a:pt x="1278776" y="278524"/>
                  <a:pt x="1277684" y="277432"/>
                </a:cubicBezTo>
                <a:cubicBezTo>
                  <a:pt x="1276592" y="276340"/>
                  <a:pt x="1275773" y="271425"/>
                  <a:pt x="1275227" y="262687"/>
                </a:cubicBezTo>
                <a:cubicBezTo>
                  <a:pt x="1274954" y="254769"/>
                  <a:pt x="1275500" y="250809"/>
                  <a:pt x="1276865" y="250809"/>
                </a:cubicBezTo>
                <a:cubicBezTo>
                  <a:pt x="1278503" y="251628"/>
                  <a:pt x="1279322" y="251902"/>
                  <a:pt x="1279322" y="251628"/>
                </a:cubicBezTo>
                <a:cubicBezTo>
                  <a:pt x="1279322" y="251355"/>
                  <a:pt x="1278435" y="248352"/>
                  <a:pt x="1276660" y="242618"/>
                </a:cubicBezTo>
                <a:cubicBezTo>
                  <a:pt x="1274885" y="236884"/>
                  <a:pt x="1274203" y="233812"/>
                  <a:pt x="1274612" y="233402"/>
                </a:cubicBezTo>
                <a:cubicBezTo>
                  <a:pt x="1275022" y="232993"/>
                  <a:pt x="1275773" y="233607"/>
                  <a:pt x="1276865" y="235245"/>
                </a:cubicBezTo>
                <a:cubicBezTo>
                  <a:pt x="1277957" y="236884"/>
                  <a:pt x="1278981" y="239068"/>
                  <a:pt x="1279937" y="241799"/>
                </a:cubicBezTo>
                <a:cubicBezTo>
                  <a:pt x="1280892" y="244529"/>
                  <a:pt x="1281643" y="247123"/>
                  <a:pt x="1282189" y="249581"/>
                </a:cubicBezTo>
                <a:cubicBezTo>
                  <a:pt x="1283009" y="254222"/>
                  <a:pt x="1283964" y="257226"/>
                  <a:pt x="1285056" y="258591"/>
                </a:cubicBezTo>
                <a:cubicBezTo>
                  <a:pt x="1286149" y="259956"/>
                  <a:pt x="1286012" y="260639"/>
                  <a:pt x="1284647" y="260639"/>
                </a:cubicBezTo>
                <a:cubicBezTo>
                  <a:pt x="1282189" y="260639"/>
                  <a:pt x="1281780" y="261595"/>
                  <a:pt x="1283418" y="263506"/>
                </a:cubicBezTo>
                <a:cubicBezTo>
                  <a:pt x="1284237" y="264598"/>
                  <a:pt x="1285466" y="265554"/>
                  <a:pt x="1287104" y="266373"/>
                </a:cubicBezTo>
                <a:cubicBezTo>
                  <a:pt x="1288742" y="267192"/>
                  <a:pt x="1290313" y="267397"/>
                  <a:pt x="1291814" y="266988"/>
                </a:cubicBezTo>
                <a:cubicBezTo>
                  <a:pt x="1293316" y="266578"/>
                  <a:pt x="1295842" y="265144"/>
                  <a:pt x="1299392" y="262687"/>
                </a:cubicBezTo>
                <a:cubicBezTo>
                  <a:pt x="1304579" y="258864"/>
                  <a:pt x="1307173" y="256543"/>
                  <a:pt x="1307173" y="255724"/>
                </a:cubicBezTo>
                <a:cubicBezTo>
                  <a:pt x="1307173" y="254905"/>
                  <a:pt x="1308402" y="254018"/>
                  <a:pt x="1310860" y="253062"/>
                </a:cubicBezTo>
                <a:cubicBezTo>
                  <a:pt x="1313317" y="252106"/>
                  <a:pt x="1315365" y="251628"/>
                  <a:pt x="1317003" y="251628"/>
                </a:cubicBezTo>
                <a:cubicBezTo>
                  <a:pt x="1318368" y="251902"/>
                  <a:pt x="1323693" y="247533"/>
                  <a:pt x="1332977" y="238522"/>
                </a:cubicBezTo>
                <a:cubicBezTo>
                  <a:pt x="1342260" y="229511"/>
                  <a:pt x="1348677" y="223368"/>
                  <a:pt x="1352227" y="220091"/>
                </a:cubicBezTo>
                <a:cubicBezTo>
                  <a:pt x="1355776" y="216815"/>
                  <a:pt x="1358370" y="214221"/>
                  <a:pt x="1360009" y="212309"/>
                </a:cubicBezTo>
                <a:cubicBezTo>
                  <a:pt x="1361647" y="210671"/>
                  <a:pt x="1365469" y="206985"/>
                  <a:pt x="1371477" y="201251"/>
                </a:cubicBezTo>
                <a:cubicBezTo>
                  <a:pt x="1371477" y="201251"/>
                  <a:pt x="1374480" y="198247"/>
                  <a:pt x="1380487" y="192240"/>
                </a:cubicBezTo>
                <a:cubicBezTo>
                  <a:pt x="1382672" y="190056"/>
                  <a:pt x="1384378" y="188213"/>
                  <a:pt x="1385607" y="186711"/>
                </a:cubicBezTo>
                <a:cubicBezTo>
                  <a:pt x="1386836" y="185209"/>
                  <a:pt x="1387450" y="184185"/>
                  <a:pt x="1387450" y="183639"/>
                </a:cubicBezTo>
                <a:cubicBezTo>
                  <a:pt x="1387450" y="183093"/>
                  <a:pt x="1387177" y="182547"/>
                  <a:pt x="1386631" y="182001"/>
                </a:cubicBezTo>
                <a:cubicBezTo>
                  <a:pt x="1385539" y="181182"/>
                  <a:pt x="1382603" y="181250"/>
                  <a:pt x="1377825" y="182205"/>
                </a:cubicBezTo>
                <a:cubicBezTo>
                  <a:pt x="1373047" y="183161"/>
                  <a:pt x="1369702" y="184185"/>
                  <a:pt x="1367791" y="185277"/>
                </a:cubicBezTo>
                <a:cubicBezTo>
                  <a:pt x="1366698" y="186096"/>
                  <a:pt x="1361783" y="187530"/>
                  <a:pt x="1353046" y="189578"/>
                </a:cubicBezTo>
                <a:cubicBezTo>
                  <a:pt x="1344308" y="191626"/>
                  <a:pt x="1339325" y="193128"/>
                  <a:pt x="1338096" y="194083"/>
                </a:cubicBezTo>
                <a:cubicBezTo>
                  <a:pt x="1336868" y="195039"/>
                  <a:pt x="1332157" y="196404"/>
                  <a:pt x="1323966" y="198179"/>
                </a:cubicBezTo>
                <a:cubicBezTo>
                  <a:pt x="1315774" y="199954"/>
                  <a:pt x="1310177" y="200841"/>
                  <a:pt x="1307173" y="200841"/>
                </a:cubicBezTo>
                <a:cubicBezTo>
                  <a:pt x="1304989" y="200841"/>
                  <a:pt x="1301166" y="199954"/>
                  <a:pt x="1295705" y="198179"/>
                </a:cubicBezTo>
                <a:cubicBezTo>
                  <a:pt x="1290244" y="196404"/>
                  <a:pt x="1286831" y="194971"/>
                  <a:pt x="1285466" y="193878"/>
                </a:cubicBezTo>
                <a:cubicBezTo>
                  <a:pt x="1284374" y="192786"/>
                  <a:pt x="1282735" y="192240"/>
                  <a:pt x="1280551" y="192240"/>
                </a:cubicBezTo>
                <a:cubicBezTo>
                  <a:pt x="1278640" y="192240"/>
                  <a:pt x="1277616" y="191762"/>
                  <a:pt x="1277479" y="190807"/>
                </a:cubicBezTo>
                <a:cubicBezTo>
                  <a:pt x="1277343" y="189851"/>
                  <a:pt x="1278162" y="188622"/>
                  <a:pt x="1279937" y="187120"/>
                </a:cubicBezTo>
                <a:cubicBezTo>
                  <a:pt x="1281712" y="185619"/>
                  <a:pt x="1283555" y="185550"/>
                  <a:pt x="1285466" y="186916"/>
                </a:cubicBezTo>
                <a:cubicBezTo>
                  <a:pt x="1287650" y="188827"/>
                  <a:pt x="1294203" y="188759"/>
                  <a:pt x="1305125" y="186711"/>
                </a:cubicBezTo>
                <a:cubicBezTo>
                  <a:pt x="1316048" y="184663"/>
                  <a:pt x="1325877" y="181864"/>
                  <a:pt x="1334615" y="178315"/>
                </a:cubicBezTo>
                <a:cubicBezTo>
                  <a:pt x="1337892" y="176949"/>
                  <a:pt x="1341373" y="175584"/>
                  <a:pt x="1345059" y="174219"/>
                </a:cubicBezTo>
                <a:cubicBezTo>
                  <a:pt x="1348745" y="172854"/>
                  <a:pt x="1351885" y="171830"/>
                  <a:pt x="1354479" y="171147"/>
                </a:cubicBezTo>
                <a:cubicBezTo>
                  <a:pt x="1357073" y="170464"/>
                  <a:pt x="1358370" y="170396"/>
                  <a:pt x="1358370" y="170942"/>
                </a:cubicBezTo>
                <a:cubicBezTo>
                  <a:pt x="1358370" y="171761"/>
                  <a:pt x="1356459" y="172854"/>
                  <a:pt x="1352636" y="174219"/>
                </a:cubicBezTo>
                <a:cubicBezTo>
                  <a:pt x="1349360" y="175584"/>
                  <a:pt x="1347858" y="176676"/>
                  <a:pt x="1348131" y="177495"/>
                </a:cubicBezTo>
                <a:cubicBezTo>
                  <a:pt x="1348950" y="178315"/>
                  <a:pt x="1351408" y="177700"/>
                  <a:pt x="1355503" y="175652"/>
                </a:cubicBezTo>
                <a:cubicBezTo>
                  <a:pt x="1359599" y="173604"/>
                  <a:pt x="1361510" y="172034"/>
                  <a:pt x="1361237" y="170942"/>
                </a:cubicBezTo>
                <a:cubicBezTo>
                  <a:pt x="1360964" y="169577"/>
                  <a:pt x="1361920" y="168621"/>
                  <a:pt x="1364104" y="168075"/>
                </a:cubicBezTo>
                <a:cubicBezTo>
                  <a:pt x="1365743" y="168075"/>
                  <a:pt x="1366425" y="168485"/>
                  <a:pt x="1366152" y="169304"/>
                </a:cubicBezTo>
                <a:cubicBezTo>
                  <a:pt x="1365606" y="170669"/>
                  <a:pt x="1366152" y="171352"/>
                  <a:pt x="1367791" y="171352"/>
                </a:cubicBezTo>
                <a:cubicBezTo>
                  <a:pt x="1369429" y="171352"/>
                  <a:pt x="1370658" y="170737"/>
                  <a:pt x="1371477" y="169509"/>
                </a:cubicBezTo>
                <a:cubicBezTo>
                  <a:pt x="1372296" y="168280"/>
                  <a:pt x="1371886" y="167666"/>
                  <a:pt x="1370248" y="167666"/>
                </a:cubicBezTo>
                <a:cubicBezTo>
                  <a:pt x="1368610" y="167666"/>
                  <a:pt x="1368678" y="167119"/>
                  <a:pt x="1370453" y="166027"/>
                </a:cubicBezTo>
                <a:cubicBezTo>
                  <a:pt x="1372228" y="164935"/>
                  <a:pt x="1374002" y="164389"/>
                  <a:pt x="1375777" y="164389"/>
                </a:cubicBezTo>
                <a:cubicBezTo>
                  <a:pt x="1377552" y="164389"/>
                  <a:pt x="1377689" y="164730"/>
                  <a:pt x="1376187" y="165413"/>
                </a:cubicBezTo>
                <a:cubicBezTo>
                  <a:pt x="1374685" y="166096"/>
                  <a:pt x="1374275" y="166915"/>
                  <a:pt x="1374958" y="167870"/>
                </a:cubicBezTo>
                <a:cubicBezTo>
                  <a:pt x="1375641" y="168826"/>
                  <a:pt x="1378166" y="168485"/>
                  <a:pt x="1382535" y="166846"/>
                </a:cubicBezTo>
                <a:cubicBezTo>
                  <a:pt x="1386904" y="165208"/>
                  <a:pt x="1392502" y="163433"/>
                  <a:pt x="1399328" y="161522"/>
                </a:cubicBezTo>
                <a:cubicBezTo>
                  <a:pt x="1403150" y="160430"/>
                  <a:pt x="1405745" y="159474"/>
                  <a:pt x="1407110" y="158655"/>
                </a:cubicBezTo>
                <a:cubicBezTo>
                  <a:pt x="1408475" y="157836"/>
                  <a:pt x="1409021" y="157017"/>
                  <a:pt x="1408748" y="156197"/>
                </a:cubicBezTo>
                <a:cubicBezTo>
                  <a:pt x="1407929" y="154559"/>
                  <a:pt x="1408407" y="153740"/>
                  <a:pt x="1410182" y="153740"/>
                </a:cubicBezTo>
                <a:cubicBezTo>
                  <a:pt x="1411956" y="153740"/>
                  <a:pt x="1413663" y="152648"/>
                  <a:pt x="1415301" y="150463"/>
                </a:cubicBezTo>
                <a:cubicBezTo>
                  <a:pt x="1432230" y="129712"/>
                  <a:pt x="1440695" y="118926"/>
                  <a:pt x="1440695" y="118107"/>
                </a:cubicBezTo>
                <a:cubicBezTo>
                  <a:pt x="1440695" y="117288"/>
                  <a:pt x="1443425" y="113056"/>
                  <a:pt x="1448886" y="105410"/>
                </a:cubicBezTo>
                <a:cubicBezTo>
                  <a:pt x="1454347" y="97765"/>
                  <a:pt x="1457761" y="93396"/>
                  <a:pt x="1459126" y="92304"/>
                </a:cubicBezTo>
                <a:cubicBezTo>
                  <a:pt x="1461037" y="90939"/>
                  <a:pt x="1461993" y="89437"/>
                  <a:pt x="1461993" y="87798"/>
                </a:cubicBezTo>
                <a:cubicBezTo>
                  <a:pt x="1461993" y="86160"/>
                  <a:pt x="1462402" y="85341"/>
                  <a:pt x="1463222" y="85341"/>
                </a:cubicBezTo>
                <a:cubicBezTo>
                  <a:pt x="1464041" y="85341"/>
                  <a:pt x="1466362" y="82406"/>
                  <a:pt x="1470184" y="76535"/>
                </a:cubicBezTo>
                <a:cubicBezTo>
                  <a:pt x="1474007" y="70665"/>
                  <a:pt x="1475918" y="67047"/>
                  <a:pt x="1475918" y="65681"/>
                </a:cubicBezTo>
                <a:cubicBezTo>
                  <a:pt x="1475645" y="64862"/>
                  <a:pt x="1474621" y="64453"/>
                  <a:pt x="1472847" y="64453"/>
                </a:cubicBezTo>
                <a:cubicBezTo>
                  <a:pt x="1471072" y="64453"/>
                  <a:pt x="1468751" y="64794"/>
                  <a:pt x="1465884" y="65477"/>
                </a:cubicBezTo>
                <a:cubicBezTo>
                  <a:pt x="1463017" y="66159"/>
                  <a:pt x="1460218" y="67183"/>
                  <a:pt x="1457487" y="68548"/>
                </a:cubicBezTo>
                <a:cubicBezTo>
                  <a:pt x="1453938" y="70187"/>
                  <a:pt x="1449091" y="72166"/>
                  <a:pt x="1442947" y="74487"/>
                </a:cubicBezTo>
                <a:cubicBezTo>
                  <a:pt x="1436804" y="76808"/>
                  <a:pt x="1431275" y="79197"/>
                  <a:pt x="1426360" y="81655"/>
                </a:cubicBezTo>
                <a:cubicBezTo>
                  <a:pt x="1422537" y="83566"/>
                  <a:pt x="1418168" y="86706"/>
                  <a:pt x="1413253" y="91075"/>
                </a:cubicBezTo>
                <a:cubicBezTo>
                  <a:pt x="1408338" y="95444"/>
                  <a:pt x="1405881" y="98311"/>
                  <a:pt x="1405881" y="99676"/>
                </a:cubicBezTo>
                <a:cubicBezTo>
                  <a:pt x="1405881" y="100768"/>
                  <a:pt x="1402878" y="104864"/>
                  <a:pt x="1396870" y="111963"/>
                </a:cubicBezTo>
                <a:cubicBezTo>
                  <a:pt x="1387314" y="123431"/>
                  <a:pt x="1381170" y="130121"/>
                  <a:pt x="1378439" y="132033"/>
                </a:cubicBezTo>
                <a:cubicBezTo>
                  <a:pt x="1375709" y="133944"/>
                  <a:pt x="1372569" y="133534"/>
                  <a:pt x="1369019" y="130804"/>
                </a:cubicBezTo>
                <a:cubicBezTo>
                  <a:pt x="1366562" y="128892"/>
                  <a:pt x="1364446" y="126162"/>
                  <a:pt x="1362671" y="122612"/>
                </a:cubicBezTo>
                <a:cubicBezTo>
                  <a:pt x="1360896" y="119063"/>
                  <a:pt x="1360009" y="115650"/>
                  <a:pt x="1360009" y="112373"/>
                </a:cubicBezTo>
                <a:cubicBezTo>
                  <a:pt x="1360009" y="109916"/>
                  <a:pt x="1359667" y="108277"/>
                  <a:pt x="1358985" y="107458"/>
                </a:cubicBezTo>
                <a:cubicBezTo>
                  <a:pt x="1358302" y="106639"/>
                  <a:pt x="1357688" y="103499"/>
                  <a:pt x="1357142" y="98038"/>
                </a:cubicBezTo>
                <a:cubicBezTo>
                  <a:pt x="1356868" y="94761"/>
                  <a:pt x="1356937" y="92372"/>
                  <a:pt x="1357346" y="90870"/>
                </a:cubicBezTo>
                <a:cubicBezTo>
                  <a:pt x="1357756" y="89369"/>
                  <a:pt x="1358916" y="87662"/>
                  <a:pt x="1360828" y="85751"/>
                </a:cubicBezTo>
                <a:cubicBezTo>
                  <a:pt x="1363831" y="83020"/>
                  <a:pt x="1365743" y="81655"/>
                  <a:pt x="1366562" y="81655"/>
                </a:cubicBezTo>
                <a:cubicBezTo>
                  <a:pt x="1367381" y="81655"/>
                  <a:pt x="1369429" y="80290"/>
                  <a:pt x="1372705" y="77559"/>
                </a:cubicBezTo>
                <a:cubicBezTo>
                  <a:pt x="1375982" y="74829"/>
                  <a:pt x="1377620" y="73190"/>
                  <a:pt x="1377620" y="72644"/>
                </a:cubicBezTo>
                <a:cubicBezTo>
                  <a:pt x="1377620" y="71552"/>
                  <a:pt x="1379805" y="68958"/>
                  <a:pt x="1384173" y="64862"/>
                </a:cubicBezTo>
                <a:cubicBezTo>
                  <a:pt x="1388542" y="60767"/>
                  <a:pt x="1391205" y="58719"/>
                  <a:pt x="1392160" y="58719"/>
                </a:cubicBezTo>
                <a:cubicBezTo>
                  <a:pt x="1393116" y="58719"/>
                  <a:pt x="1393594" y="57899"/>
                  <a:pt x="1393594" y="56261"/>
                </a:cubicBezTo>
                <a:cubicBezTo>
                  <a:pt x="1393594" y="54623"/>
                  <a:pt x="1394003" y="53667"/>
                  <a:pt x="1394822" y="53394"/>
                </a:cubicBezTo>
                <a:cubicBezTo>
                  <a:pt x="1395915" y="52848"/>
                  <a:pt x="1398850" y="49503"/>
                  <a:pt x="1403628" y="43360"/>
                </a:cubicBezTo>
                <a:cubicBezTo>
                  <a:pt x="1408407" y="37216"/>
                  <a:pt x="1410796" y="33598"/>
                  <a:pt x="1410796" y="32506"/>
                </a:cubicBezTo>
                <a:cubicBezTo>
                  <a:pt x="1410796" y="31414"/>
                  <a:pt x="1411888" y="30048"/>
                  <a:pt x="1414072" y="28410"/>
                </a:cubicBezTo>
                <a:cubicBezTo>
                  <a:pt x="1415711" y="27318"/>
                  <a:pt x="1417690" y="24860"/>
                  <a:pt x="1420011" y="21038"/>
                </a:cubicBezTo>
                <a:cubicBezTo>
                  <a:pt x="1422332" y="17215"/>
                  <a:pt x="1423493" y="14621"/>
                  <a:pt x="1423493" y="13256"/>
                </a:cubicBezTo>
                <a:cubicBezTo>
                  <a:pt x="1423493" y="12163"/>
                  <a:pt x="1424039" y="10116"/>
                  <a:pt x="1425131" y="7112"/>
                </a:cubicBezTo>
                <a:cubicBezTo>
                  <a:pt x="1426223" y="4245"/>
                  <a:pt x="1427759" y="2948"/>
                  <a:pt x="1429739" y="3221"/>
                </a:cubicBezTo>
                <a:close/>
                <a:moveTo>
                  <a:pt x="115091" y="149"/>
                </a:moveTo>
                <a:cubicBezTo>
                  <a:pt x="115637" y="-397"/>
                  <a:pt x="117958" y="559"/>
                  <a:pt x="122054" y="3016"/>
                </a:cubicBezTo>
                <a:cubicBezTo>
                  <a:pt x="126150" y="5474"/>
                  <a:pt x="129563" y="7795"/>
                  <a:pt x="132293" y="9979"/>
                </a:cubicBezTo>
                <a:cubicBezTo>
                  <a:pt x="136389" y="13802"/>
                  <a:pt x="140963" y="17898"/>
                  <a:pt x="146014" y="22266"/>
                </a:cubicBezTo>
                <a:cubicBezTo>
                  <a:pt x="151065" y="26635"/>
                  <a:pt x="154615" y="32438"/>
                  <a:pt x="156663" y="39673"/>
                </a:cubicBezTo>
                <a:cubicBezTo>
                  <a:pt x="158711" y="46909"/>
                  <a:pt x="159325" y="51142"/>
                  <a:pt x="158506" y="52370"/>
                </a:cubicBezTo>
                <a:cubicBezTo>
                  <a:pt x="157687" y="53599"/>
                  <a:pt x="158233" y="54213"/>
                  <a:pt x="160144" y="54213"/>
                </a:cubicBezTo>
                <a:cubicBezTo>
                  <a:pt x="162056" y="54213"/>
                  <a:pt x="164923" y="53531"/>
                  <a:pt x="168745" y="52165"/>
                </a:cubicBezTo>
                <a:cubicBezTo>
                  <a:pt x="172568" y="50800"/>
                  <a:pt x="174753" y="50732"/>
                  <a:pt x="175299" y="51961"/>
                </a:cubicBezTo>
                <a:cubicBezTo>
                  <a:pt x="175845" y="53189"/>
                  <a:pt x="178644" y="53258"/>
                  <a:pt x="183695" y="52165"/>
                </a:cubicBezTo>
                <a:cubicBezTo>
                  <a:pt x="188746" y="51073"/>
                  <a:pt x="193593" y="50527"/>
                  <a:pt x="198235" y="50527"/>
                </a:cubicBezTo>
                <a:cubicBezTo>
                  <a:pt x="201511" y="50254"/>
                  <a:pt x="203286" y="49845"/>
                  <a:pt x="203559" y="49298"/>
                </a:cubicBezTo>
                <a:cubicBezTo>
                  <a:pt x="203832" y="48206"/>
                  <a:pt x="201784" y="47251"/>
                  <a:pt x="197416" y="46431"/>
                </a:cubicBezTo>
                <a:cubicBezTo>
                  <a:pt x="194958" y="46158"/>
                  <a:pt x="194958" y="45885"/>
                  <a:pt x="197416" y="45612"/>
                </a:cubicBezTo>
                <a:cubicBezTo>
                  <a:pt x="197416" y="45612"/>
                  <a:pt x="198235" y="45612"/>
                  <a:pt x="199873" y="45612"/>
                </a:cubicBezTo>
                <a:cubicBezTo>
                  <a:pt x="204242" y="45339"/>
                  <a:pt x="207792" y="46773"/>
                  <a:pt x="210522" y="49913"/>
                </a:cubicBezTo>
                <a:cubicBezTo>
                  <a:pt x="213253" y="53053"/>
                  <a:pt x="216529" y="55442"/>
                  <a:pt x="220352" y="57080"/>
                </a:cubicBezTo>
                <a:cubicBezTo>
                  <a:pt x="227997" y="60630"/>
                  <a:pt x="233458" y="65818"/>
                  <a:pt x="236735" y="72644"/>
                </a:cubicBezTo>
                <a:cubicBezTo>
                  <a:pt x="240011" y="79470"/>
                  <a:pt x="240285" y="86297"/>
                  <a:pt x="237554" y="93123"/>
                </a:cubicBezTo>
                <a:cubicBezTo>
                  <a:pt x="236189" y="96400"/>
                  <a:pt x="233049" y="100427"/>
                  <a:pt x="228134" y="105205"/>
                </a:cubicBezTo>
                <a:cubicBezTo>
                  <a:pt x="223219" y="109984"/>
                  <a:pt x="219738" y="112373"/>
                  <a:pt x="217690" y="112373"/>
                </a:cubicBezTo>
                <a:cubicBezTo>
                  <a:pt x="215642" y="112373"/>
                  <a:pt x="214072" y="112919"/>
                  <a:pt x="212980" y="114011"/>
                </a:cubicBezTo>
                <a:cubicBezTo>
                  <a:pt x="211887" y="115103"/>
                  <a:pt x="207996" y="116673"/>
                  <a:pt x="201307" y="118721"/>
                </a:cubicBezTo>
                <a:cubicBezTo>
                  <a:pt x="194617" y="120769"/>
                  <a:pt x="190999" y="122203"/>
                  <a:pt x="190453" y="123022"/>
                </a:cubicBezTo>
                <a:cubicBezTo>
                  <a:pt x="189361" y="124387"/>
                  <a:pt x="185538" y="126572"/>
                  <a:pt x="178985" y="129575"/>
                </a:cubicBezTo>
                <a:cubicBezTo>
                  <a:pt x="172432" y="132579"/>
                  <a:pt x="168336" y="134080"/>
                  <a:pt x="166698" y="134080"/>
                </a:cubicBezTo>
                <a:cubicBezTo>
                  <a:pt x="160690" y="134080"/>
                  <a:pt x="161100" y="136811"/>
                  <a:pt x="167926" y="142272"/>
                </a:cubicBezTo>
                <a:cubicBezTo>
                  <a:pt x="172022" y="145549"/>
                  <a:pt x="174070" y="148006"/>
                  <a:pt x="174070" y="149644"/>
                </a:cubicBezTo>
                <a:cubicBezTo>
                  <a:pt x="174070" y="151010"/>
                  <a:pt x="170862" y="155583"/>
                  <a:pt x="164445" y="163365"/>
                </a:cubicBezTo>
                <a:cubicBezTo>
                  <a:pt x="158028" y="171147"/>
                  <a:pt x="152089" y="177768"/>
                  <a:pt x="146628" y="183229"/>
                </a:cubicBezTo>
                <a:cubicBezTo>
                  <a:pt x="142533" y="187325"/>
                  <a:pt x="138096" y="192308"/>
                  <a:pt x="133317" y="198179"/>
                </a:cubicBezTo>
                <a:cubicBezTo>
                  <a:pt x="128539" y="204050"/>
                  <a:pt x="122941" y="210261"/>
                  <a:pt x="116525" y="216815"/>
                </a:cubicBezTo>
                <a:cubicBezTo>
                  <a:pt x="110108" y="223368"/>
                  <a:pt x="107241" y="227532"/>
                  <a:pt x="107923" y="229307"/>
                </a:cubicBezTo>
                <a:cubicBezTo>
                  <a:pt x="108606" y="231081"/>
                  <a:pt x="109494" y="231969"/>
                  <a:pt x="110586" y="231969"/>
                </a:cubicBezTo>
                <a:cubicBezTo>
                  <a:pt x="111678" y="231969"/>
                  <a:pt x="114408" y="234017"/>
                  <a:pt x="118777" y="238112"/>
                </a:cubicBezTo>
                <a:cubicBezTo>
                  <a:pt x="124784" y="243847"/>
                  <a:pt x="129017" y="246918"/>
                  <a:pt x="131474" y="247328"/>
                </a:cubicBezTo>
                <a:cubicBezTo>
                  <a:pt x="133932" y="247738"/>
                  <a:pt x="137891" y="246031"/>
                  <a:pt x="143352" y="242208"/>
                </a:cubicBezTo>
                <a:cubicBezTo>
                  <a:pt x="149905" y="237566"/>
                  <a:pt x="155161" y="233744"/>
                  <a:pt x="159120" y="230740"/>
                </a:cubicBezTo>
                <a:cubicBezTo>
                  <a:pt x="163080" y="227737"/>
                  <a:pt x="165059" y="226781"/>
                  <a:pt x="165059" y="227873"/>
                </a:cubicBezTo>
                <a:cubicBezTo>
                  <a:pt x="165059" y="228965"/>
                  <a:pt x="162329" y="231559"/>
                  <a:pt x="156868" y="235655"/>
                </a:cubicBezTo>
                <a:cubicBezTo>
                  <a:pt x="151407" y="239751"/>
                  <a:pt x="148676" y="242072"/>
                  <a:pt x="148676" y="242618"/>
                </a:cubicBezTo>
                <a:cubicBezTo>
                  <a:pt x="148676" y="242891"/>
                  <a:pt x="149154" y="242823"/>
                  <a:pt x="150110" y="242413"/>
                </a:cubicBezTo>
                <a:cubicBezTo>
                  <a:pt x="151065" y="242003"/>
                  <a:pt x="152158" y="241526"/>
                  <a:pt x="153386" y="240980"/>
                </a:cubicBezTo>
                <a:cubicBezTo>
                  <a:pt x="154615" y="240433"/>
                  <a:pt x="155366" y="239887"/>
                  <a:pt x="155639" y="239341"/>
                </a:cubicBezTo>
                <a:cubicBezTo>
                  <a:pt x="156458" y="238522"/>
                  <a:pt x="161237" y="234972"/>
                  <a:pt x="169974" y="228692"/>
                </a:cubicBezTo>
                <a:cubicBezTo>
                  <a:pt x="178439" y="222958"/>
                  <a:pt x="182398" y="219818"/>
                  <a:pt x="181852" y="219272"/>
                </a:cubicBezTo>
                <a:cubicBezTo>
                  <a:pt x="181033" y="219272"/>
                  <a:pt x="183763" y="216268"/>
                  <a:pt x="190043" y="210261"/>
                </a:cubicBezTo>
                <a:cubicBezTo>
                  <a:pt x="196323" y="204254"/>
                  <a:pt x="199464" y="200705"/>
                  <a:pt x="199464" y="199612"/>
                </a:cubicBezTo>
                <a:cubicBezTo>
                  <a:pt x="199464" y="198520"/>
                  <a:pt x="200214" y="197701"/>
                  <a:pt x="201716" y="197155"/>
                </a:cubicBezTo>
                <a:cubicBezTo>
                  <a:pt x="203218" y="196609"/>
                  <a:pt x="203013" y="195653"/>
                  <a:pt x="201102" y="194288"/>
                </a:cubicBezTo>
                <a:cubicBezTo>
                  <a:pt x="200010" y="193469"/>
                  <a:pt x="199464" y="192923"/>
                  <a:pt x="199464" y="192650"/>
                </a:cubicBezTo>
                <a:cubicBezTo>
                  <a:pt x="199464" y="192377"/>
                  <a:pt x="200146" y="192240"/>
                  <a:pt x="201511" y="192240"/>
                </a:cubicBezTo>
                <a:cubicBezTo>
                  <a:pt x="203696" y="192240"/>
                  <a:pt x="204788" y="190397"/>
                  <a:pt x="204788" y="186711"/>
                </a:cubicBezTo>
                <a:cubicBezTo>
                  <a:pt x="204788" y="183025"/>
                  <a:pt x="204242" y="181182"/>
                  <a:pt x="203150" y="181182"/>
                </a:cubicBezTo>
                <a:cubicBezTo>
                  <a:pt x="202058" y="181182"/>
                  <a:pt x="201307" y="180772"/>
                  <a:pt x="200897" y="179953"/>
                </a:cubicBezTo>
                <a:cubicBezTo>
                  <a:pt x="200488" y="179134"/>
                  <a:pt x="200556" y="178315"/>
                  <a:pt x="201102" y="177495"/>
                </a:cubicBezTo>
                <a:cubicBezTo>
                  <a:pt x="201648" y="176676"/>
                  <a:pt x="202467" y="176267"/>
                  <a:pt x="203559" y="176267"/>
                </a:cubicBezTo>
                <a:cubicBezTo>
                  <a:pt x="207928" y="175994"/>
                  <a:pt x="211478" y="178042"/>
                  <a:pt x="214208" y="182410"/>
                </a:cubicBezTo>
                <a:cubicBezTo>
                  <a:pt x="216939" y="186779"/>
                  <a:pt x="218168" y="192650"/>
                  <a:pt x="217894" y="200022"/>
                </a:cubicBezTo>
                <a:cubicBezTo>
                  <a:pt x="217621" y="207121"/>
                  <a:pt x="217144" y="211217"/>
                  <a:pt x="216461" y="212309"/>
                </a:cubicBezTo>
                <a:cubicBezTo>
                  <a:pt x="215778" y="213401"/>
                  <a:pt x="215164" y="215176"/>
                  <a:pt x="214618" y="217634"/>
                </a:cubicBezTo>
                <a:cubicBezTo>
                  <a:pt x="213526" y="223368"/>
                  <a:pt x="208816" y="231423"/>
                  <a:pt x="200488" y="241799"/>
                </a:cubicBezTo>
                <a:cubicBezTo>
                  <a:pt x="192160" y="252175"/>
                  <a:pt x="186221" y="257362"/>
                  <a:pt x="182671" y="257362"/>
                </a:cubicBezTo>
                <a:cubicBezTo>
                  <a:pt x="181033" y="257362"/>
                  <a:pt x="181033" y="257909"/>
                  <a:pt x="182671" y="259001"/>
                </a:cubicBezTo>
                <a:cubicBezTo>
                  <a:pt x="184309" y="260093"/>
                  <a:pt x="183763" y="261049"/>
                  <a:pt x="181033" y="261868"/>
                </a:cubicBezTo>
                <a:cubicBezTo>
                  <a:pt x="181033" y="261868"/>
                  <a:pt x="180623" y="261868"/>
                  <a:pt x="179804" y="261868"/>
                </a:cubicBezTo>
                <a:cubicBezTo>
                  <a:pt x="175981" y="262687"/>
                  <a:pt x="173933" y="263916"/>
                  <a:pt x="173660" y="265554"/>
                </a:cubicBezTo>
                <a:cubicBezTo>
                  <a:pt x="173660" y="266373"/>
                  <a:pt x="174343" y="266783"/>
                  <a:pt x="175708" y="266783"/>
                </a:cubicBezTo>
                <a:cubicBezTo>
                  <a:pt x="177073" y="266783"/>
                  <a:pt x="177756" y="267670"/>
                  <a:pt x="177756" y="269445"/>
                </a:cubicBezTo>
                <a:cubicBezTo>
                  <a:pt x="177756" y="271220"/>
                  <a:pt x="178917" y="272107"/>
                  <a:pt x="181237" y="272107"/>
                </a:cubicBezTo>
                <a:cubicBezTo>
                  <a:pt x="183558" y="272107"/>
                  <a:pt x="185879" y="272790"/>
                  <a:pt x="188200" y="274155"/>
                </a:cubicBezTo>
                <a:cubicBezTo>
                  <a:pt x="190521" y="275520"/>
                  <a:pt x="192774" y="275793"/>
                  <a:pt x="194958" y="274974"/>
                </a:cubicBezTo>
                <a:cubicBezTo>
                  <a:pt x="197143" y="273882"/>
                  <a:pt x="200692" y="273472"/>
                  <a:pt x="205607" y="273746"/>
                </a:cubicBezTo>
                <a:cubicBezTo>
                  <a:pt x="210522" y="274019"/>
                  <a:pt x="213662" y="274701"/>
                  <a:pt x="215027" y="275793"/>
                </a:cubicBezTo>
                <a:cubicBezTo>
                  <a:pt x="216666" y="277159"/>
                  <a:pt x="219396" y="277568"/>
                  <a:pt x="223219" y="277022"/>
                </a:cubicBezTo>
                <a:cubicBezTo>
                  <a:pt x="227315" y="276749"/>
                  <a:pt x="229499" y="275589"/>
                  <a:pt x="229772" y="273541"/>
                </a:cubicBezTo>
                <a:cubicBezTo>
                  <a:pt x="230045" y="271493"/>
                  <a:pt x="228270" y="269513"/>
                  <a:pt x="224448" y="267602"/>
                </a:cubicBezTo>
                <a:lnTo>
                  <a:pt x="218304" y="265144"/>
                </a:lnTo>
                <a:lnTo>
                  <a:pt x="223628" y="265144"/>
                </a:lnTo>
                <a:cubicBezTo>
                  <a:pt x="226905" y="264871"/>
                  <a:pt x="231137" y="267329"/>
                  <a:pt x="236325" y="272517"/>
                </a:cubicBezTo>
                <a:cubicBezTo>
                  <a:pt x="244244" y="280708"/>
                  <a:pt x="252026" y="285077"/>
                  <a:pt x="259671" y="285623"/>
                </a:cubicBezTo>
                <a:cubicBezTo>
                  <a:pt x="261856" y="285896"/>
                  <a:pt x="264040" y="287057"/>
                  <a:pt x="266224" y="289105"/>
                </a:cubicBezTo>
                <a:cubicBezTo>
                  <a:pt x="268409" y="291152"/>
                  <a:pt x="270183" y="292176"/>
                  <a:pt x="271549" y="292176"/>
                </a:cubicBezTo>
                <a:cubicBezTo>
                  <a:pt x="272914" y="292176"/>
                  <a:pt x="275303" y="294224"/>
                  <a:pt x="278716" y="298320"/>
                </a:cubicBezTo>
                <a:cubicBezTo>
                  <a:pt x="282129" y="302416"/>
                  <a:pt x="284382" y="305965"/>
                  <a:pt x="285474" y="308969"/>
                </a:cubicBezTo>
                <a:cubicBezTo>
                  <a:pt x="286840" y="312792"/>
                  <a:pt x="286703" y="316614"/>
                  <a:pt x="285065" y="320437"/>
                </a:cubicBezTo>
                <a:cubicBezTo>
                  <a:pt x="283973" y="322894"/>
                  <a:pt x="282880" y="324396"/>
                  <a:pt x="281788" y="324942"/>
                </a:cubicBezTo>
                <a:cubicBezTo>
                  <a:pt x="280696" y="325488"/>
                  <a:pt x="278921" y="325762"/>
                  <a:pt x="276464" y="325762"/>
                </a:cubicBezTo>
                <a:cubicBezTo>
                  <a:pt x="271003" y="324942"/>
                  <a:pt x="261446" y="322894"/>
                  <a:pt x="247793" y="319618"/>
                </a:cubicBezTo>
                <a:cubicBezTo>
                  <a:pt x="247793" y="319618"/>
                  <a:pt x="246701" y="319345"/>
                  <a:pt x="244517" y="318799"/>
                </a:cubicBezTo>
                <a:cubicBezTo>
                  <a:pt x="243425" y="318526"/>
                  <a:pt x="242605" y="318389"/>
                  <a:pt x="242059" y="318389"/>
                </a:cubicBezTo>
                <a:cubicBezTo>
                  <a:pt x="241513" y="318389"/>
                  <a:pt x="241240" y="318526"/>
                  <a:pt x="241240" y="318799"/>
                </a:cubicBezTo>
                <a:cubicBezTo>
                  <a:pt x="241240" y="319345"/>
                  <a:pt x="240353" y="318935"/>
                  <a:pt x="238578" y="317570"/>
                </a:cubicBezTo>
                <a:cubicBezTo>
                  <a:pt x="236803" y="316205"/>
                  <a:pt x="233049" y="314976"/>
                  <a:pt x="227315" y="313884"/>
                </a:cubicBezTo>
                <a:cubicBezTo>
                  <a:pt x="222127" y="313065"/>
                  <a:pt x="215164" y="311836"/>
                  <a:pt x="206426" y="310198"/>
                </a:cubicBezTo>
                <a:cubicBezTo>
                  <a:pt x="198781" y="308832"/>
                  <a:pt x="193730" y="307672"/>
                  <a:pt x="191272" y="306716"/>
                </a:cubicBezTo>
                <a:cubicBezTo>
                  <a:pt x="188815" y="305761"/>
                  <a:pt x="181988" y="304873"/>
                  <a:pt x="170793" y="304054"/>
                </a:cubicBezTo>
                <a:lnTo>
                  <a:pt x="154001" y="303235"/>
                </a:lnTo>
                <a:lnTo>
                  <a:pt x="153591" y="320847"/>
                </a:lnTo>
                <a:cubicBezTo>
                  <a:pt x="153591" y="332588"/>
                  <a:pt x="153659" y="339619"/>
                  <a:pt x="153796" y="341940"/>
                </a:cubicBezTo>
                <a:cubicBezTo>
                  <a:pt x="153932" y="344261"/>
                  <a:pt x="153386" y="348766"/>
                  <a:pt x="152158" y="355456"/>
                </a:cubicBezTo>
                <a:cubicBezTo>
                  <a:pt x="150929" y="362145"/>
                  <a:pt x="150042" y="370951"/>
                  <a:pt x="149495" y="381873"/>
                </a:cubicBezTo>
                <a:cubicBezTo>
                  <a:pt x="148949" y="392795"/>
                  <a:pt x="148130" y="400714"/>
                  <a:pt x="147038" y="405629"/>
                </a:cubicBezTo>
                <a:cubicBezTo>
                  <a:pt x="145946" y="410817"/>
                  <a:pt x="143966" y="416482"/>
                  <a:pt x="141099" y="422626"/>
                </a:cubicBezTo>
                <a:cubicBezTo>
                  <a:pt x="138232" y="428770"/>
                  <a:pt x="136116" y="431841"/>
                  <a:pt x="134751" y="431841"/>
                </a:cubicBezTo>
                <a:cubicBezTo>
                  <a:pt x="133112" y="431841"/>
                  <a:pt x="131338" y="432797"/>
                  <a:pt x="129426" y="434708"/>
                </a:cubicBezTo>
                <a:cubicBezTo>
                  <a:pt x="127515" y="436620"/>
                  <a:pt x="123214" y="437849"/>
                  <a:pt x="116525" y="438395"/>
                </a:cubicBezTo>
                <a:cubicBezTo>
                  <a:pt x="109835" y="438941"/>
                  <a:pt x="105944" y="439487"/>
                  <a:pt x="104852" y="440033"/>
                </a:cubicBezTo>
                <a:cubicBezTo>
                  <a:pt x="103759" y="440579"/>
                  <a:pt x="100551" y="439282"/>
                  <a:pt x="95227" y="436142"/>
                </a:cubicBezTo>
                <a:cubicBezTo>
                  <a:pt x="89902" y="433002"/>
                  <a:pt x="86148" y="430067"/>
                  <a:pt x="83963" y="427336"/>
                </a:cubicBezTo>
                <a:cubicBezTo>
                  <a:pt x="80960" y="424060"/>
                  <a:pt x="79117" y="420783"/>
                  <a:pt x="78434" y="417506"/>
                </a:cubicBezTo>
                <a:cubicBezTo>
                  <a:pt x="77751" y="414230"/>
                  <a:pt x="76250" y="411158"/>
                  <a:pt x="73929" y="408291"/>
                </a:cubicBezTo>
                <a:cubicBezTo>
                  <a:pt x="71608" y="405424"/>
                  <a:pt x="70447" y="403035"/>
                  <a:pt x="70447" y="401123"/>
                </a:cubicBezTo>
                <a:cubicBezTo>
                  <a:pt x="70447" y="399212"/>
                  <a:pt x="68946" y="395253"/>
                  <a:pt x="65942" y="389246"/>
                </a:cubicBezTo>
                <a:cubicBezTo>
                  <a:pt x="62938" y="383239"/>
                  <a:pt x="61437" y="379143"/>
                  <a:pt x="61437" y="376958"/>
                </a:cubicBezTo>
                <a:cubicBezTo>
                  <a:pt x="61437" y="374774"/>
                  <a:pt x="60208" y="372453"/>
                  <a:pt x="57751" y="369996"/>
                </a:cubicBezTo>
                <a:cubicBezTo>
                  <a:pt x="55293" y="367538"/>
                  <a:pt x="52836" y="366992"/>
                  <a:pt x="50378" y="368357"/>
                </a:cubicBezTo>
                <a:cubicBezTo>
                  <a:pt x="47921" y="369723"/>
                  <a:pt x="46351" y="369927"/>
                  <a:pt x="45668" y="368972"/>
                </a:cubicBezTo>
                <a:cubicBezTo>
                  <a:pt x="44985" y="368016"/>
                  <a:pt x="44644" y="365354"/>
                  <a:pt x="44644" y="360985"/>
                </a:cubicBezTo>
                <a:cubicBezTo>
                  <a:pt x="44917" y="355797"/>
                  <a:pt x="46214" y="352111"/>
                  <a:pt x="48535" y="349926"/>
                </a:cubicBezTo>
                <a:cubicBezTo>
                  <a:pt x="50856" y="347742"/>
                  <a:pt x="52836" y="344807"/>
                  <a:pt x="54474" y="341121"/>
                </a:cubicBezTo>
                <a:cubicBezTo>
                  <a:pt x="56112" y="337434"/>
                  <a:pt x="57887" y="335864"/>
                  <a:pt x="59798" y="336410"/>
                </a:cubicBezTo>
                <a:cubicBezTo>
                  <a:pt x="61983" y="337230"/>
                  <a:pt x="64031" y="335933"/>
                  <a:pt x="65942" y="332520"/>
                </a:cubicBezTo>
                <a:cubicBezTo>
                  <a:pt x="67853" y="329106"/>
                  <a:pt x="68809" y="325352"/>
                  <a:pt x="68809" y="321256"/>
                </a:cubicBezTo>
                <a:cubicBezTo>
                  <a:pt x="68809" y="317160"/>
                  <a:pt x="68331" y="314771"/>
                  <a:pt x="67376" y="314089"/>
                </a:cubicBezTo>
                <a:cubicBezTo>
                  <a:pt x="66420" y="313406"/>
                  <a:pt x="64850" y="314157"/>
                  <a:pt x="62665" y="316341"/>
                </a:cubicBezTo>
                <a:cubicBezTo>
                  <a:pt x="60754" y="318253"/>
                  <a:pt x="59321" y="319208"/>
                  <a:pt x="58365" y="319208"/>
                </a:cubicBezTo>
                <a:cubicBezTo>
                  <a:pt x="57409" y="319208"/>
                  <a:pt x="54201" y="321666"/>
                  <a:pt x="48740" y="326581"/>
                </a:cubicBezTo>
                <a:cubicBezTo>
                  <a:pt x="40548" y="333680"/>
                  <a:pt x="36180" y="336957"/>
                  <a:pt x="35634" y="336410"/>
                </a:cubicBezTo>
                <a:cubicBezTo>
                  <a:pt x="35087" y="335864"/>
                  <a:pt x="33995" y="336547"/>
                  <a:pt x="32357" y="338458"/>
                </a:cubicBezTo>
                <a:cubicBezTo>
                  <a:pt x="30719" y="340370"/>
                  <a:pt x="28466" y="341121"/>
                  <a:pt x="25599" y="340711"/>
                </a:cubicBezTo>
                <a:cubicBezTo>
                  <a:pt x="22732" y="340301"/>
                  <a:pt x="20479" y="338868"/>
                  <a:pt x="18841" y="336410"/>
                </a:cubicBezTo>
                <a:cubicBezTo>
                  <a:pt x="16657" y="333134"/>
                  <a:pt x="16247" y="328970"/>
                  <a:pt x="17612" y="323918"/>
                </a:cubicBezTo>
                <a:cubicBezTo>
                  <a:pt x="18977" y="318867"/>
                  <a:pt x="20001" y="314703"/>
                  <a:pt x="20684" y="311426"/>
                </a:cubicBezTo>
                <a:cubicBezTo>
                  <a:pt x="21367" y="308150"/>
                  <a:pt x="22118" y="306511"/>
                  <a:pt x="22937" y="306511"/>
                </a:cubicBezTo>
                <a:cubicBezTo>
                  <a:pt x="24029" y="306511"/>
                  <a:pt x="28398" y="303440"/>
                  <a:pt x="36043" y="297296"/>
                </a:cubicBezTo>
                <a:cubicBezTo>
                  <a:pt x="43688" y="291152"/>
                  <a:pt x="48057" y="287261"/>
                  <a:pt x="49149" y="285623"/>
                </a:cubicBezTo>
                <a:cubicBezTo>
                  <a:pt x="49969" y="284531"/>
                  <a:pt x="50378" y="284531"/>
                  <a:pt x="50378" y="285623"/>
                </a:cubicBezTo>
                <a:cubicBezTo>
                  <a:pt x="50378" y="286715"/>
                  <a:pt x="49423" y="288490"/>
                  <a:pt x="47511" y="290948"/>
                </a:cubicBezTo>
                <a:cubicBezTo>
                  <a:pt x="46419" y="292040"/>
                  <a:pt x="46146" y="292449"/>
                  <a:pt x="46692" y="292176"/>
                </a:cubicBezTo>
                <a:cubicBezTo>
                  <a:pt x="49149" y="290811"/>
                  <a:pt x="55839" y="285077"/>
                  <a:pt x="66761" y="274974"/>
                </a:cubicBezTo>
                <a:cubicBezTo>
                  <a:pt x="73587" y="268694"/>
                  <a:pt x="80141" y="262892"/>
                  <a:pt x="86421" y="257567"/>
                </a:cubicBezTo>
                <a:cubicBezTo>
                  <a:pt x="92701" y="252243"/>
                  <a:pt x="95841" y="248966"/>
                  <a:pt x="95841" y="247738"/>
                </a:cubicBezTo>
                <a:cubicBezTo>
                  <a:pt x="95841" y="246509"/>
                  <a:pt x="93861" y="247738"/>
                  <a:pt x="89902" y="251424"/>
                </a:cubicBezTo>
                <a:cubicBezTo>
                  <a:pt x="85943" y="255110"/>
                  <a:pt x="82598" y="258045"/>
                  <a:pt x="79868" y="260230"/>
                </a:cubicBezTo>
                <a:lnTo>
                  <a:pt x="75362" y="263916"/>
                </a:lnTo>
                <a:lnTo>
                  <a:pt x="77820" y="260230"/>
                </a:lnTo>
                <a:cubicBezTo>
                  <a:pt x="79458" y="257772"/>
                  <a:pt x="82257" y="255110"/>
                  <a:pt x="86216" y="252243"/>
                </a:cubicBezTo>
                <a:cubicBezTo>
                  <a:pt x="90175" y="249376"/>
                  <a:pt x="92155" y="247055"/>
                  <a:pt x="92155" y="245280"/>
                </a:cubicBezTo>
                <a:cubicBezTo>
                  <a:pt x="92155" y="243505"/>
                  <a:pt x="89288" y="244802"/>
                  <a:pt x="83554" y="249171"/>
                </a:cubicBezTo>
                <a:cubicBezTo>
                  <a:pt x="77820" y="253540"/>
                  <a:pt x="72564" y="257567"/>
                  <a:pt x="67785" y="261253"/>
                </a:cubicBezTo>
                <a:cubicBezTo>
                  <a:pt x="63007" y="264940"/>
                  <a:pt x="59525" y="267670"/>
                  <a:pt x="57341" y="269445"/>
                </a:cubicBezTo>
                <a:cubicBezTo>
                  <a:pt x="55157" y="271220"/>
                  <a:pt x="53177" y="272107"/>
                  <a:pt x="51402" y="272107"/>
                </a:cubicBezTo>
                <a:cubicBezTo>
                  <a:pt x="49627" y="272107"/>
                  <a:pt x="48399" y="272722"/>
                  <a:pt x="47716" y="273950"/>
                </a:cubicBezTo>
                <a:cubicBezTo>
                  <a:pt x="47033" y="275179"/>
                  <a:pt x="45463" y="275793"/>
                  <a:pt x="43006" y="275793"/>
                </a:cubicBezTo>
                <a:cubicBezTo>
                  <a:pt x="40275" y="275793"/>
                  <a:pt x="38091" y="273336"/>
                  <a:pt x="36453" y="268421"/>
                </a:cubicBezTo>
                <a:cubicBezTo>
                  <a:pt x="34814" y="263506"/>
                  <a:pt x="33995" y="257226"/>
                  <a:pt x="33995" y="249581"/>
                </a:cubicBezTo>
                <a:cubicBezTo>
                  <a:pt x="33995" y="235928"/>
                  <a:pt x="34541" y="228965"/>
                  <a:pt x="35634" y="228692"/>
                </a:cubicBezTo>
                <a:cubicBezTo>
                  <a:pt x="35907" y="228692"/>
                  <a:pt x="36589" y="228829"/>
                  <a:pt x="37681" y="229102"/>
                </a:cubicBezTo>
                <a:cubicBezTo>
                  <a:pt x="40139" y="229648"/>
                  <a:pt x="41777" y="229238"/>
                  <a:pt x="42596" y="227873"/>
                </a:cubicBezTo>
                <a:cubicBezTo>
                  <a:pt x="43142" y="227054"/>
                  <a:pt x="43142" y="226781"/>
                  <a:pt x="42596" y="227054"/>
                </a:cubicBezTo>
                <a:cubicBezTo>
                  <a:pt x="42323" y="227054"/>
                  <a:pt x="41914" y="227191"/>
                  <a:pt x="41368" y="227464"/>
                </a:cubicBezTo>
                <a:cubicBezTo>
                  <a:pt x="40275" y="228283"/>
                  <a:pt x="39729" y="228556"/>
                  <a:pt x="39729" y="228283"/>
                </a:cubicBezTo>
                <a:cubicBezTo>
                  <a:pt x="39729" y="228010"/>
                  <a:pt x="40139" y="227464"/>
                  <a:pt x="40958" y="226644"/>
                </a:cubicBezTo>
                <a:cubicBezTo>
                  <a:pt x="42323" y="225279"/>
                  <a:pt x="43620" y="224938"/>
                  <a:pt x="44849" y="225620"/>
                </a:cubicBezTo>
                <a:cubicBezTo>
                  <a:pt x="46078" y="226303"/>
                  <a:pt x="46351" y="227532"/>
                  <a:pt x="45668" y="229307"/>
                </a:cubicBezTo>
                <a:cubicBezTo>
                  <a:pt x="44985" y="231081"/>
                  <a:pt x="45463" y="231969"/>
                  <a:pt x="47102" y="231969"/>
                </a:cubicBezTo>
                <a:cubicBezTo>
                  <a:pt x="48194" y="232242"/>
                  <a:pt x="49013" y="231696"/>
                  <a:pt x="49559" y="230331"/>
                </a:cubicBezTo>
                <a:cubicBezTo>
                  <a:pt x="50378" y="229238"/>
                  <a:pt x="53313" y="227532"/>
                  <a:pt x="58365" y="225211"/>
                </a:cubicBezTo>
                <a:cubicBezTo>
                  <a:pt x="63416" y="222890"/>
                  <a:pt x="68331" y="219204"/>
                  <a:pt x="73110" y="214152"/>
                </a:cubicBezTo>
                <a:cubicBezTo>
                  <a:pt x="77888" y="209101"/>
                  <a:pt x="84236" y="202343"/>
                  <a:pt x="92155" y="193878"/>
                </a:cubicBezTo>
                <a:cubicBezTo>
                  <a:pt x="100619" y="185141"/>
                  <a:pt x="106353" y="179270"/>
                  <a:pt x="109357" y="176267"/>
                </a:cubicBezTo>
                <a:lnTo>
                  <a:pt x="114681" y="170533"/>
                </a:lnTo>
                <a:lnTo>
                  <a:pt x="107719" y="171352"/>
                </a:lnTo>
                <a:cubicBezTo>
                  <a:pt x="103077" y="171898"/>
                  <a:pt x="100005" y="171693"/>
                  <a:pt x="98503" y="170737"/>
                </a:cubicBezTo>
                <a:cubicBezTo>
                  <a:pt x="97001" y="169782"/>
                  <a:pt x="95704" y="167256"/>
                  <a:pt x="94612" y="163160"/>
                </a:cubicBezTo>
                <a:cubicBezTo>
                  <a:pt x="93520" y="159611"/>
                  <a:pt x="93588" y="155720"/>
                  <a:pt x="94817" y="151487"/>
                </a:cubicBezTo>
                <a:cubicBezTo>
                  <a:pt x="96046" y="147255"/>
                  <a:pt x="97616" y="145139"/>
                  <a:pt x="99527" y="145139"/>
                </a:cubicBezTo>
                <a:cubicBezTo>
                  <a:pt x="100619" y="145139"/>
                  <a:pt x="101165" y="142818"/>
                  <a:pt x="101165" y="138176"/>
                </a:cubicBezTo>
                <a:cubicBezTo>
                  <a:pt x="101165" y="134900"/>
                  <a:pt x="101507" y="132920"/>
                  <a:pt x="102189" y="132237"/>
                </a:cubicBezTo>
                <a:cubicBezTo>
                  <a:pt x="102872" y="131555"/>
                  <a:pt x="105125" y="131213"/>
                  <a:pt x="108947" y="131213"/>
                </a:cubicBezTo>
                <a:cubicBezTo>
                  <a:pt x="114408" y="130940"/>
                  <a:pt x="121235" y="128756"/>
                  <a:pt x="129426" y="124660"/>
                </a:cubicBezTo>
                <a:cubicBezTo>
                  <a:pt x="131611" y="123568"/>
                  <a:pt x="134000" y="122817"/>
                  <a:pt x="136594" y="122408"/>
                </a:cubicBezTo>
                <a:cubicBezTo>
                  <a:pt x="139188" y="121998"/>
                  <a:pt x="141850" y="121247"/>
                  <a:pt x="144581" y="120155"/>
                </a:cubicBezTo>
                <a:cubicBezTo>
                  <a:pt x="147038" y="119609"/>
                  <a:pt x="148267" y="119609"/>
                  <a:pt x="148267" y="120155"/>
                </a:cubicBezTo>
                <a:cubicBezTo>
                  <a:pt x="148267" y="120428"/>
                  <a:pt x="147994" y="120838"/>
                  <a:pt x="147448" y="121384"/>
                </a:cubicBezTo>
                <a:cubicBezTo>
                  <a:pt x="147174" y="122203"/>
                  <a:pt x="147994" y="122203"/>
                  <a:pt x="149905" y="121384"/>
                </a:cubicBezTo>
                <a:cubicBezTo>
                  <a:pt x="154820" y="119199"/>
                  <a:pt x="158916" y="116742"/>
                  <a:pt x="162192" y="114011"/>
                </a:cubicBezTo>
                <a:cubicBezTo>
                  <a:pt x="163558" y="112646"/>
                  <a:pt x="163831" y="112100"/>
                  <a:pt x="163011" y="112373"/>
                </a:cubicBezTo>
                <a:cubicBezTo>
                  <a:pt x="161646" y="112373"/>
                  <a:pt x="159189" y="113670"/>
                  <a:pt x="155639" y="116264"/>
                </a:cubicBezTo>
                <a:cubicBezTo>
                  <a:pt x="152089" y="118858"/>
                  <a:pt x="149973" y="119814"/>
                  <a:pt x="149291" y="119131"/>
                </a:cubicBezTo>
                <a:cubicBezTo>
                  <a:pt x="148608" y="118448"/>
                  <a:pt x="149905" y="116947"/>
                  <a:pt x="153182" y="114626"/>
                </a:cubicBezTo>
                <a:cubicBezTo>
                  <a:pt x="156458" y="112305"/>
                  <a:pt x="160008" y="110257"/>
                  <a:pt x="163831" y="108482"/>
                </a:cubicBezTo>
                <a:cubicBezTo>
                  <a:pt x="167653" y="106707"/>
                  <a:pt x="170111" y="105956"/>
                  <a:pt x="171203" y="106229"/>
                </a:cubicBezTo>
                <a:cubicBezTo>
                  <a:pt x="173660" y="107048"/>
                  <a:pt x="174070" y="106844"/>
                  <a:pt x="172432" y="105615"/>
                </a:cubicBezTo>
                <a:cubicBezTo>
                  <a:pt x="170793" y="104386"/>
                  <a:pt x="175299" y="99813"/>
                  <a:pt x="185948" y="91894"/>
                </a:cubicBezTo>
                <a:lnTo>
                  <a:pt x="186767" y="91075"/>
                </a:lnTo>
                <a:cubicBezTo>
                  <a:pt x="198235" y="82611"/>
                  <a:pt x="204242" y="78924"/>
                  <a:pt x="204788" y="80017"/>
                </a:cubicBezTo>
                <a:cubicBezTo>
                  <a:pt x="206153" y="81655"/>
                  <a:pt x="207109" y="81245"/>
                  <a:pt x="207655" y="78788"/>
                </a:cubicBezTo>
                <a:cubicBezTo>
                  <a:pt x="207928" y="77696"/>
                  <a:pt x="207792" y="76603"/>
                  <a:pt x="207245" y="75511"/>
                </a:cubicBezTo>
                <a:cubicBezTo>
                  <a:pt x="206426" y="74419"/>
                  <a:pt x="205948" y="72576"/>
                  <a:pt x="205812" y="69982"/>
                </a:cubicBezTo>
                <a:cubicBezTo>
                  <a:pt x="205675" y="67388"/>
                  <a:pt x="204242" y="65954"/>
                  <a:pt x="201511" y="65681"/>
                </a:cubicBezTo>
                <a:cubicBezTo>
                  <a:pt x="196323" y="64862"/>
                  <a:pt x="184719" y="67047"/>
                  <a:pt x="166698" y="72235"/>
                </a:cubicBezTo>
                <a:cubicBezTo>
                  <a:pt x="148676" y="77423"/>
                  <a:pt x="134205" y="82884"/>
                  <a:pt x="123283" y="88618"/>
                </a:cubicBezTo>
                <a:cubicBezTo>
                  <a:pt x="117822" y="91075"/>
                  <a:pt x="114067" y="92304"/>
                  <a:pt x="112019" y="92304"/>
                </a:cubicBezTo>
                <a:cubicBezTo>
                  <a:pt x="109971" y="92304"/>
                  <a:pt x="108538" y="92850"/>
                  <a:pt x="107719" y="93942"/>
                </a:cubicBezTo>
                <a:cubicBezTo>
                  <a:pt x="107173" y="95034"/>
                  <a:pt x="101780" y="98106"/>
                  <a:pt x="91540" y="103158"/>
                </a:cubicBezTo>
                <a:cubicBezTo>
                  <a:pt x="81301" y="108209"/>
                  <a:pt x="75499" y="110735"/>
                  <a:pt x="74134" y="110735"/>
                </a:cubicBezTo>
                <a:cubicBezTo>
                  <a:pt x="72768" y="110735"/>
                  <a:pt x="70106" y="112236"/>
                  <a:pt x="66147" y="115240"/>
                </a:cubicBezTo>
                <a:cubicBezTo>
                  <a:pt x="62188" y="118244"/>
                  <a:pt x="58979" y="119745"/>
                  <a:pt x="56522" y="119745"/>
                </a:cubicBezTo>
                <a:cubicBezTo>
                  <a:pt x="54064" y="119745"/>
                  <a:pt x="51607" y="121247"/>
                  <a:pt x="49149" y="124251"/>
                </a:cubicBezTo>
                <a:cubicBezTo>
                  <a:pt x="46692" y="127254"/>
                  <a:pt x="44781" y="131213"/>
                  <a:pt x="43415" y="136128"/>
                </a:cubicBezTo>
                <a:cubicBezTo>
                  <a:pt x="41504" y="141316"/>
                  <a:pt x="40275" y="144525"/>
                  <a:pt x="39729" y="145753"/>
                </a:cubicBezTo>
                <a:cubicBezTo>
                  <a:pt x="39183" y="146982"/>
                  <a:pt x="38842" y="148620"/>
                  <a:pt x="38705" y="150668"/>
                </a:cubicBezTo>
                <a:cubicBezTo>
                  <a:pt x="38569" y="152716"/>
                  <a:pt x="37204" y="157904"/>
                  <a:pt x="34610" y="166232"/>
                </a:cubicBezTo>
                <a:cubicBezTo>
                  <a:pt x="32016" y="174560"/>
                  <a:pt x="30036" y="181455"/>
                  <a:pt x="28671" y="186916"/>
                </a:cubicBezTo>
                <a:cubicBezTo>
                  <a:pt x="27579" y="191011"/>
                  <a:pt x="26623" y="193469"/>
                  <a:pt x="25804" y="194288"/>
                </a:cubicBezTo>
                <a:cubicBezTo>
                  <a:pt x="24985" y="195107"/>
                  <a:pt x="23073" y="195380"/>
                  <a:pt x="20070" y="195107"/>
                </a:cubicBezTo>
                <a:cubicBezTo>
                  <a:pt x="8602" y="194015"/>
                  <a:pt x="2185" y="179270"/>
                  <a:pt x="820" y="150873"/>
                </a:cubicBezTo>
                <a:lnTo>
                  <a:pt x="0" y="134490"/>
                </a:lnTo>
                <a:lnTo>
                  <a:pt x="5735" y="129985"/>
                </a:lnTo>
                <a:cubicBezTo>
                  <a:pt x="9830" y="126708"/>
                  <a:pt x="16793" y="116742"/>
                  <a:pt x="26623" y="100086"/>
                </a:cubicBezTo>
                <a:cubicBezTo>
                  <a:pt x="31538" y="91894"/>
                  <a:pt x="39729" y="80290"/>
                  <a:pt x="51197" y="65272"/>
                </a:cubicBezTo>
                <a:cubicBezTo>
                  <a:pt x="56385" y="58173"/>
                  <a:pt x="61437" y="53053"/>
                  <a:pt x="66352" y="49913"/>
                </a:cubicBezTo>
                <a:cubicBezTo>
                  <a:pt x="71267" y="46773"/>
                  <a:pt x="78229" y="43837"/>
                  <a:pt x="87240" y="41107"/>
                </a:cubicBezTo>
                <a:cubicBezTo>
                  <a:pt x="110722" y="34554"/>
                  <a:pt x="123146" y="30321"/>
                  <a:pt x="124511" y="28410"/>
                </a:cubicBezTo>
                <a:cubicBezTo>
                  <a:pt x="125330" y="27045"/>
                  <a:pt x="124238" y="24587"/>
                  <a:pt x="121235" y="21038"/>
                </a:cubicBezTo>
                <a:cubicBezTo>
                  <a:pt x="118777" y="18034"/>
                  <a:pt x="116934" y="14962"/>
                  <a:pt x="115705" y="11822"/>
                </a:cubicBezTo>
                <a:cubicBezTo>
                  <a:pt x="114477" y="8682"/>
                  <a:pt x="112770" y="7112"/>
                  <a:pt x="110586" y="7112"/>
                </a:cubicBezTo>
                <a:cubicBezTo>
                  <a:pt x="108947" y="7112"/>
                  <a:pt x="107787" y="6703"/>
                  <a:pt x="107104" y="5883"/>
                </a:cubicBezTo>
                <a:cubicBezTo>
                  <a:pt x="106422" y="5064"/>
                  <a:pt x="106490" y="4177"/>
                  <a:pt x="107309" y="3221"/>
                </a:cubicBezTo>
                <a:cubicBezTo>
                  <a:pt x="108128" y="2265"/>
                  <a:pt x="109220" y="1651"/>
                  <a:pt x="110586" y="1378"/>
                </a:cubicBezTo>
                <a:cubicBezTo>
                  <a:pt x="113589" y="832"/>
                  <a:pt x="115091" y="422"/>
                  <a:pt x="115091" y="149"/>
                </a:cubicBezTo>
                <a:close/>
              </a:path>
            </a:pathLst>
          </a:custGeom>
          <a:solidFill>
            <a:srgbClr val="4BACC6">
              <a:lumMod val="75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defPPr>
              <a:defRPr lang="zh-CN"/>
            </a:defPPr>
            <a:lvl1pPr algn="ctr">
              <a:lnSpc>
                <a:spcPct val="120000"/>
              </a:lnSpc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15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禹卫书法行书简体" panose="02000603000000000000" pitchFamily="2" charset="-122"/>
              <a:ea typeface="禹卫书法行书简体" panose="02000603000000000000" pitchFamily="2" charset="-122"/>
            </a:endParaRPr>
          </a:p>
        </p:txBody>
      </p:sp>
      <p:sp>
        <p:nvSpPr>
          <p:cNvPr id="42" name="文本框 41"/>
          <p:cNvSpPr txBox="1"/>
          <p:nvPr>
            <p:custDataLst>
              <p:tags r:id="rId10"/>
            </p:custDataLst>
          </p:nvPr>
        </p:nvSpPr>
        <p:spPr>
          <a:xfrm>
            <a:off x="8306433" y="2522394"/>
            <a:ext cx="1951954" cy="501301"/>
          </a:xfrm>
          <a:custGeom>
            <a:avLst/>
            <a:gdLst/>
            <a:ahLst/>
            <a:cxnLst/>
            <a:rect l="l" t="t" r="r" b="b"/>
            <a:pathLst>
              <a:path w="1433011" h="368026">
                <a:moveTo>
                  <a:pt x="873911" y="276000"/>
                </a:moveTo>
                <a:cubicBezTo>
                  <a:pt x="873911" y="276000"/>
                  <a:pt x="873911" y="276470"/>
                  <a:pt x="873911" y="277409"/>
                </a:cubicBezTo>
                <a:cubicBezTo>
                  <a:pt x="873911" y="278819"/>
                  <a:pt x="874146" y="279524"/>
                  <a:pt x="874616" y="279524"/>
                </a:cubicBezTo>
                <a:cubicBezTo>
                  <a:pt x="875321" y="278819"/>
                  <a:pt x="875321" y="277762"/>
                  <a:pt x="874616" y="276352"/>
                </a:cubicBezTo>
                <a:cubicBezTo>
                  <a:pt x="874381" y="275647"/>
                  <a:pt x="874146" y="275530"/>
                  <a:pt x="873911" y="276000"/>
                </a:cubicBezTo>
                <a:close/>
                <a:moveTo>
                  <a:pt x="943867" y="246396"/>
                </a:moveTo>
                <a:cubicBezTo>
                  <a:pt x="942575" y="246396"/>
                  <a:pt x="941107" y="246866"/>
                  <a:pt x="939462" y="247806"/>
                </a:cubicBezTo>
                <a:cubicBezTo>
                  <a:pt x="937818" y="248746"/>
                  <a:pt x="932414" y="251682"/>
                  <a:pt x="923251" y="256616"/>
                </a:cubicBezTo>
                <a:cubicBezTo>
                  <a:pt x="915732" y="260845"/>
                  <a:pt x="911209" y="263724"/>
                  <a:pt x="909682" y="265251"/>
                </a:cubicBezTo>
                <a:cubicBezTo>
                  <a:pt x="908155" y="266778"/>
                  <a:pt x="907391" y="269069"/>
                  <a:pt x="907391" y="272123"/>
                </a:cubicBezTo>
                <a:lnTo>
                  <a:pt x="907391" y="276705"/>
                </a:lnTo>
                <a:lnTo>
                  <a:pt x="914088" y="272475"/>
                </a:lnTo>
                <a:cubicBezTo>
                  <a:pt x="918787" y="269656"/>
                  <a:pt x="921371" y="267894"/>
                  <a:pt x="921841" y="267189"/>
                </a:cubicBezTo>
                <a:cubicBezTo>
                  <a:pt x="923955" y="264840"/>
                  <a:pt x="926775" y="262431"/>
                  <a:pt x="930299" y="259964"/>
                </a:cubicBezTo>
                <a:cubicBezTo>
                  <a:pt x="933823" y="257497"/>
                  <a:pt x="936173" y="256499"/>
                  <a:pt x="937348" y="256969"/>
                </a:cubicBezTo>
                <a:cubicBezTo>
                  <a:pt x="938757" y="257674"/>
                  <a:pt x="939815" y="256910"/>
                  <a:pt x="940519" y="254678"/>
                </a:cubicBezTo>
                <a:cubicBezTo>
                  <a:pt x="941224" y="252446"/>
                  <a:pt x="942281" y="251036"/>
                  <a:pt x="943691" y="250449"/>
                </a:cubicBezTo>
                <a:cubicBezTo>
                  <a:pt x="945101" y="249862"/>
                  <a:pt x="945806" y="249098"/>
                  <a:pt x="945806" y="248158"/>
                </a:cubicBezTo>
                <a:cubicBezTo>
                  <a:pt x="945806" y="246983"/>
                  <a:pt x="945160" y="246396"/>
                  <a:pt x="943867" y="246396"/>
                </a:cubicBezTo>
                <a:close/>
                <a:moveTo>
                  <a:pt x="776642" y="242519"/>
                </a:moveTo>
                <a:cubicBezTo>
                  <a:pt x="776407" y="242989"/>
                  <a:pt x="776172" y="243694"/>
                  <a:pt x="775937" y="244634"/>
                </a:cubicBezTo>
                <a:lnTo>
                  <a:pt x="776642" y="247101"/>
                </a:lnTo>
                <a:lnTo>
                  <a:pt x="776642" y="246748"/>
                </a:lnTo>
                <a:cubicBezTo>
                  <a:pt x="777347" y="245339"/>
                  <a:pt x="777347" y="243929"/>
                  <a:pt x="776642" y="242519"/>
                </a:cubicBezTo>
                <a:close/>
                <a:moveTo>
                  <a:pt x="563758" y="236881"/>
                </a:moveTo>
                <a:cubicBezTo>
                  <a:pt x="560939" y="236881"/>
                  <a:pt x="554595" y="241168"/>
                  <a:pt x="544727" y="249744"/>
                </a:cubicBezTo>
                <a:cubicBezTo>
                  <a:pt x="534859" y="258320"/>
                  <a:pt x="529925" y="263782"/>
                  <a:pt x="529925" y="266132"/>
                </a:cubicBezTo>
                <a:cubicBezTo>
                  <a:pt x="530160" y="267307"/>
                  <a:pt x="531276" y="267894"/>
                  <a:pt x="533273" y="267894"/>
                </a:cubicBezTo>
                <a:cubicBezTo>
                  <a:pt x="535270" y="267894"/>
                  <a:pt x="538090" y="267365"/>
                  <a:pt x="541732" y="266308"/>
                </a:cubicBezTo>
                <a:cubicBezTo>
                  <a:pt x="545373" y="265251"/>
                  <a:pt x="549191" y="263900"/>
                  <a:pt x="553185" y="262255"/>
                </a:cubicBezTo>
                <a:lnTo>
                  <a:pt x="565873" y="256616"/>
                </a:lnTo>
                <a:lnTo>
                  <a:pt x="565873" y="246748"/>
                </a:lnTo>
                <a:cubicBezTo>
                  <a:pt x="565873" y="240170"/>
                  <a:pt x="565168" y="236881"/>
                  <a:pt x="563758" y="236881"/>
                </a:cubicBezTo>
                <a:close/>
                <a:moveTo>
                  <a:pt x="148671" y="236881"/>
                </a:moveTo>
                <a:cubicBezTo>
                  <a:pt x="148024" y="237350"/>
                  <a:pt x="147173" y="238408"/>
                  <a:pt x="146115" y="240052"/>
                </a:cubicBezTo>
                <a:cubicBezTo>
                  <a:pt x="144941" y="241697"/>
                  <a:pt x="144353" y="243107"/>
                  <a:pt x="144353" y="244281"/>
                </a:cubicBezTo>
                <a:cubicBezTo>
                  <a:pt x="144353" y="245691"/>
                  <a:pt x="142944" y="248158"/>
                  <a:pt x="140124" y="251682"/>
                </a:cubicBezTo>
                <a:cubicBezTo>
                  <a:pt x="135190" y="258026"/>
                  <a:pt x="132723" y="262255"/>
                  <a:pt x="132723" y="264370"/>
                </a:cubicBezTo>
                <a:cubicBezTo>
                  <a:pt x="132723" y="264840"/>
                  <a:pt x="133134" y="265075"/>
                  <a:pt x="133957" y="265075"/>
                </a:cubicBezTo>
                <a:cubicBezTo>
                  <a:pt x="134779" y="265075"/>
                  <a:pt x="135895" y="264898"/>
                  <a:pt x="137305" y="264546"/>
                </a:cubicBezTo>
                <a:cubicBezTo>
                  <a:pt x="138715" y="264193"/>
                  <a:pt x="140124" y="263665"/>
                  <a:pt x="141534" y="262960"/>
                </a:cubicBezTo>
                <a:cubicBezTo>
                  <a:pt x="143414" y="262020"/>
                  <a:pt x="144706" y="260787"/>
                  <a:pt x="145411" y="259260"/>
                </a:cubicBezTo>
                <a:cubicBezTo>
                  <a:pt x="146115" y="257732"/>
                  <a:pt x="147055" y="254619"/>
                  <a:pt x="148230" y="249920"/>
                </a:cubicBezTo>
                <a:cubicBezTo>
                  <a:pt x="149875" y="242637"/>
                  <a:pt x="150462" y="238408"/>
                  <a:pt x="149992" y="237233"/>
                </a:cubicBezTo>
                <a:cubicBezTo>
                  <a:pt x="149757" y="236528"/>
                  <a:pt x="149317" y="236411"/>
                  <a:pt x="148671" y="236881"/>
                </a:cubicBezTo>
                <a:close/>
                <a:moveTo>
                  <a:pt x="216248" y="216792"/>
                </a:moveTo>
                <a:cubicBezTo>
                  <a:pt x="215073" y="217262"/>
                  <a:pt x="211784" y="217908"/>
                  <a:pt x="206380" y="218731"/>
                </a:cubicBezTo>
                <a:cubicBezTo>
                  <a:pt x="200976" y="219553"/>
                  <a:pt x="197100" y="219964"/>
                  <a:pt x="194750" y="219964"/>
                </a:cubicBezTo>
                <a:cubicBezTo>
                  <a:pt x="190756" y="219964"/>
                  <a:pt x="187995" y="220669"/>
                  <a:pt x="186468" y="222079"/>
                </a:cubicBezTo>
                <a:cubicBezTo>
                  <a:pt x="184941" y="223488"/>
                  <a:pt x="184647" y="225720"/>
                  <a:pt x="185587" y="228775"/>
                </a:cubicBezTo>
                <a:cubicBezTo>
                  <a:pt x="186292" y="231124"/>
                  <a:pt x="187819" y="233591"/>
                  <a:pt x="190169" y="236176"/>
                </a:cubicBezTo>
                <a:cubicBezTo>
                  <a:pt x="192518" y="238760"/>
                  <a:pt x="194398" y="240052"/>
                  <a:pt x="195807" y="240052"/>
                </a:cubicBezTo>
                <a:cubicBezTo>
                  <a:pt x="196747" y="240052"/>
                  <a:pt x="200389" y="236763"/>
                  <a:pt x="206733" y="230184"/>
                </a:cubicBezTo>
                <a:cubicBezTo>
                  <a:pt x="213076" y="223606"/>
                  <a:pt x="216248" y="219847"/>
                  <a:pt x="216248" y="218907"/>
                </a:cubicBezTo>
                <a:cubicBezTo>
                  <a:pt x="216248" y="218907"/>
                  <a:pt x="216248" y="218202"/>
                  <a:pt x="216248" y="216792"/>
                </a:cubicBezTo>
                <a:close/>
                <a:moveTo>
                  <a:pt x="810034" y="207805"/>
                </a:moveTo>
                <a:cubicBezTo>
                  <a:pt x="808566" y="208040"/>
                  <a:pt x="806715" y="208921"/>
                  <a:pt x="804483" y="210449"/>
                </a:cubicBezTo>
                <a:cubicBezTo>
                  <a:pt x="801664" y="212328"/>
                  <a:pt x="799902" y="213973"/>
                  <a:pt x="799197" y="215383"/>
                </a:cubicBezTo>
                <a:cubicBezTo>
                  <a:pt x="798492" y="216792"/>
                  <a:pt x="798140" y="219259"/>
                  <a:pt x="798140" y="222784"/>
                </a:cubicBezTo>
                <a:cubicBezTo>
                  <a:pt x="798140" y="225368"/>
                  <a:pt x="798316" y="226895"/>
                  <a:pt x="798669" y="227365"/>
                </a:cubicBezTo>
                <a:cubicBezTo>
                  <a:pt x="799021" y="227835"/>
                  <a:pt x="799902" y="227600"/>
                  <a:pt x="801312" y="226660"/>
                </a:cubicBezTo>
                <a:cubicBezTo>
                  <a:pt x="803426" y="225485"/>
                  <a:pt x="804777" y="223606"/>
                  <a:pt x="805365" y="221021"/>
                </a:cubicBezTo>
                <a:cubicBezTo>
                  <a:pt x="805952" y="218437"/>
                  <a:pt x="807538" y="216029"/>
                  <a:pt x="810122" y="213797"/>
                </a:cubicBezTo>
                <a:cubicBezTo>
                  <a:pt x="812707" y="211565"/>
                  <a:pt x="813764" y="209979"/>
                  <a:pt x="813294" y="209039"/>
                </a:cubicBezTo>
                <a:cubicBezTo>
                  <a:pt x="812589" y="207982"/>
                  <a:pt x="811503" y="207571"/>
                  <a:pt x="810034" y="207805"/>
                </a:cubicBezTo>
                <a:close/>
                <a:moveTo>
                  <a:pt x="819550" y="204457"/>
                </a:moveTo>
                <a:cubicBezTo>
                  <a:pt x="818786" y="205045"/>
                  <a:pt x="817641" y="206689"/>
                  <a:pt x="816113" y="209391"/>
                </a:cubicBezTo>
                <a:cubicBezTo>
                  <a:pt x="814234" y="212681"/>
                  <a:pt x="810475" y="218085"/>
                  <a:pt x="804836" y="225603"/>
                </a:cubicBezTo>
                <a:cubicBezTo>
                  <a:pt x="799197" y="233121"/>
                  <a:pt x="796436" y="237527"/>
                  <a:pt x="796554" y="238819"/>
                </a:cubicBezTo>
                <a:cubicBezTo>
                  <a:pt x="796671" y="240111"/>
                  <a:pt x="797611" y="239406"/>
                  <a:pt x="799373" y="236704"/>
                </a:cubicBezTo>
                <a:cubicBezTo>
                  <a:pt x="801135" y="234002"/>
                  <a:pt x="803426" y="231007"/>
                  <a:pt x="806246" y="227717"/>
                </a:cubicBezTo>
                <a:cubicBezTo>
                  <a:pt x="808830" y="224663"/>
                  <a:pt x="811884" y="220493"/>
                  <a:pt x="815409" y="215206"/>
                </a:cubicBezTo>
                <a:cubicBezTo>
                  <a:pt x="818933" y="209920"/>
                  <a:pt x="820695" y="206807"/>
                  <a:pt x="820695" y="205867"/>
                </a:cubicBezTo>
                <a:cubicBezTo>
                  <a:pt x="820695" y="204340"/>
                  <a:pt x="820313" y="203870"/>
                  <a:pt x="819550" y="204457"/>
                </a:cubicBezTo>
                <a:close/>
                <a:moveTo>
                  <a:pt x="877964" y="194942"/>
                </a:moveTo>
                <a:cubicBezTo>
                  <a:pt x="877377" y="195177"/>
                  <a:pt x="876731" y="195529"/>
                  <a:pt x="876026" y="195999"/>
                </a:cubicBezTo>
                <a:cubicBezTo>
                  <a:pt x="874851" y="197174"/>
                  <a:pt x="872443" y="198407"/>
                  <a:pt x="868801" y="199700"/>
                </a:cubicBezTo>
                <a:cubicBezTo>
                  <a:pt x="865159" y="200992"/>
                  <a:pt x="862164" y="202108"/>
                  <a:pt x="859814" y="203048"/>
                </a:cubicBezTo>
                <a:cubicBezTo>
                  <a:pt x="851121" y="206572"/>
                  <a:pt x="846187" y="207864"/>
                  <a:pt x="845012" y="206924"/>
                </a:cubicBezTo>
                <a:cubicBezTo>
                  <a:pt x="843838" y="206220"/>
                  <a:pt x="842428" y="206689"/>
                  <a:pt x="840783" y="208334"/>
                </a:cubicBezTo>
                <a:cubicBezTo>
                  <a:pt x="838669" y="210449"/>
                  <a:pt x="838786" y="211506"/>
                  <a:pt x="841136" y="211506"/>
                </a:cubicBezTo>
                <a:cubicBezTo>
                  <a:pt x="843485" y="211271"/>
                  <a:pt x="847127" y="210214"/>
                  <a:pt x="852061" y="208334"/>
                </a:cubicBezTo>
                <a:cubicBezTo>
                  <a:pt x="870622" y="201286"/>
                  <a:pt x="879903" y="197174"/>
                  <a:pt x="879903" y="195999"/>
                </a:cubicBezTo>
                <a:cubicBezTo>
                  <a:pt x="879903" y="195529"/>
                  <a:pt x="879726" y="195177"/>
                  <a:pt x="879374" y="194942"/>
                </a:cubicBezTo>
                <a:cubicBezTo>
                  <a:pt x="879021" y="194707"/>
                  <a:pt x="878551" y="194707"/>
                  <a:pt x="877964" y="194942"/>
                </a:cubicBezTo>
                <a:close/>
                <a:moveTo>
                  <a:pt x="560234" y="179083"/>
                </a:moveTo>
                <a:cubicBezTo>
                  <a:pt x="558119" y="179083"/>
                  <a:pt x="553303" y="180786"/>
                  <a:pt x="545784" y="184193"/>
                </a:cubicBezTo>
                <a:cubicBezTo>
                  <a:pt x="538266" y="187600"/>
                  <a:pt x="533685" y="190008"/>
                  <a:pt x="532040" y="191418"/>
                </a:cubicBezTo>
                <a:cubicBezTo>
                  <a:pt x="529455" y="193767"/>
                  <a:pt x="527576" y="196939"/>
                  <a:pt x="526401" y="200933"/>
                </a:cubicBezTo>
                <a:cubicBezTo>
                  <a:pt x="524991" y="206572"/>
                  <a:pt x="524815" y="209979"/>
                  <a:pt x="525872" y="211154"/>
                </a:cubicBezTo>
                <a:cubicBezTo>
                  <a:pt x="526930" y="212328"/>
                  <a:pt x="531218" y="213151"/>
                  <a:pt x="538736" y="213621"/>
                </a:cubicBezTo>
                <a:cubicBezTo>
                  <a:pt x="548134" y="214325"/>
                  <a:pt x="554713" y="215853"/>
                  <a:pt x="558472" y="218202"/>
                </a:cubicBezTo>
                <a:lnTo>
                  <a:pt x="564111" y="221374"/>
                </a:lnTo>
                <a:lnTo>
                  <a:pt x="564111" y="217850"/>
                </a:lnTo>
                <a:cubicBezTo>
                  <a:pt x="564346" y="215265"/>
                  <a:pt x="564580" y="209979"/>
                  <a:pt x="564815" y="201990"/>
                </a:cubicBezTo>
                <a:cubicBezTo>
                  <a:pt x="565050" y="194002"/>
                  <a:pt x="564698" y="188187"/>
                  <a:pt x="563758" y="184545"/>
                </a:cubicBezTo>
                <a:cubicBezTo>
                  <a:pt x="562818" y="180904"/>
                  <a:pt x="561644" y="179083"/>
                  <a:pt x="560234" y="179083"/>
                </a:cubicBezTo>
                <a:close/>
                <a:moveTo>
                  <a:pt x="527723" y="163488"/>
                </a:moveTo>
                <a:cubicBezTo>
                  <a:pt x="529426" y="163194"/>
                  <a:pt x="530983" y="163341"/>
                  <a:pt x="532392" y="163929"/>
                </a:cubicBezTo>
                <a:cubicBezTo>
                  <a:pt x="533097" y="164164"/>
                  <a:pt x="533097" y="164633"/>
                  <a:pt x="532392" y="165338"/>
                </a:cubicBezTo>
                <a:cubicBezTo>
                  <a:pt x="531453" y="166278"/>
                  <a:pt x="531159" y="168510"/>
                  <a:pt x="531511" y="172034"/>
                </a:cubicBezTo>
                <a:cubicBezTo>
                  <a:pt x="531864" y="175559"/>
                  <a:pt x="532510" y="177321"/>
                  <a:pt x="533450" y="177321"/>
                </a:cubicBezTo>
                <a:cubicBezTo>
                  <a:pt x="534389" y="177321"/>
                  <a:pt x="537796" y="175911"/>
                  <a:pt x="543670" y="173092"/>
                </a:cubicBezTo>
                <a:cubicBezTo>
                  <a:pt x="549074" y="170507"/>
                  <a:pt x="553479" y="169097"/>
                  <a:pt x="556886" y="168863"/>
                </a:cubicBezTo>
                <a:cubicBezTo>
                  <a:pt x="560293" y="168628"/>
                  <a:pt x="564346" y="169450"/>
                  <a:pt x="569045" y="171329"/>
                </a:cubicBezTo>
                <a:cubicBezTo>
                  <a:pt x="572804" y="172739"/>
                  <a:pt x="576915" y="176146"/>
                  <a:pt x="581379" y="181550"/>
                </a:cubicBezTo>
                <a:cubicBezTo>
                  <a:pt x="585843" y="186954"/>
                  <a:pt x="588075" y="191183"/>
                  <a:pt x="588075" y="194237"/>
                </a:cubicBezTo>
                <a:cubicBezTo>
                  <a:pt x="588075" y="196352"/>
                  <a:pt x="588663" y="200111"/>
                  <a:pt x="589838" y="205515"/>
                </a:cubicBezTo>
                <a:cubicBezTo>
                  <a:pt x="593832" y="225720"/>
                  <a:pt x="596416" y="259788"/>
                  <a:pt x="597591" y="307718"/>
                </a:cubicBezTo>
                <a:cubicBezTo>
                  <a:pt x="598061" y="328159"/>
                  <a:pt x="598178" y="340611"/>
                  <a:pt x="597943" y="345075"/>
                </a:cubicBezTo>
                <a:cubicBezTo>
                  <a:pt x="597708" y="349539"/>
                  <a:pt x="596769" y="352711"/>
                  <a:pt x="595124" y="354591"/>
                </a:cubicBezTo>
                <a:cubicBezTo>
                  <a:pt x="593479" y="356705"/>
                  <a:pt x="590777" y="358056"/>
                  <a:pt x="587018" y="358643"/>
                </a:cubicBezTo>
                <a:cubicBezTo>
                  <a:pt x="583259" y="359231"/>
                  <a:pt x="580792" y="358702"/>
                  <a:pt x="579617" y="357057"/>
                </a:cubicBezTo>
                <a:cubicBezTo>
                  <a:pt x="578912" y="355883"/>
                  <a:pt x="575858" y="354003"/>
                  <a:pt x="570454" y="351419"/>
                </a:cubicBezTo>
                <a:cubicBezTo>
                  <a:pt x="561996" y="347190"/>
                  <a:pt x="550249" y="336499"/>
                  <a:pt x="535212" y="319348"/>
                </a:cubicBezTo>
                <a:cubicBezTo>
                  <a:pt x="529103" y="312299"/>
                  <a:pt x="524756" y="306485"/>
                  <a:pt x="522172" y="301903"/>
                </a:cubicBezTo>
                <a:cubicBezTo>
                  <a:pt x="519587" y="297321"/>
                  <a:pt x="517943" y="292446"/>
                  <a:pt x="517238" y="287277"/>
                </a:cubicBezTo>
                <a:lnTo>
                  <a:pt x="516181" y="278819"/>
                </a:lnTo>
                <a:lnTo>
                  <a:pt x="518648" y="285163"/>
                </a:lnTo>
                <a:cubicBezTo>
                  <a:pt x="520292" y="289392"/>
                  <a:pt x="521820" y="292564"/>
                  <a:pt x="523229" y="294678"/>
                </a:cubicBezTo>
                <a:cubicBezTo>
                  <a:pt x="526988" y="299142"/>
                  <a:pt x="531922" y="302960"/>
                  <a:pt x="538031" y="306132"/>
                </a:cubicBezTo>
                <a:cubicBezTo>
                  <a:pt x="544140" y="309304"/>
                  <a:pt x="550249" y="310890"/>
                  <a:pt x="556357" y="310890"/>
                </a:cubicBezTo>
                <a:lnTo>
                  <a:pt x="565168" y="311242"/>
                </a:lnTo>
                <a:lnTo>
                  <a:pt x="565520" y="297850"/>
                </a:lnTo>
                <a:cubicBezTo>
                  <a:pt x="565755" y="288922"/>
                  <a:pt x="565344" y="283871"/>
                  <a:pt x="564287" y="282696"/>
                </a:cubicBezTo>
                <a:cubicBezTo>
                  <a:pt x="563229" y="281521"/>
                  <a:pt x="560997" y="282226"/>
                  <a:pt x="557591" y="284810"/>
                </a:cubicBezTo>
                <a:cubicBezTo>
                  <a:pt x="554184" y="287395"/>
                  <a:pt x="550014" y="288570"/>
                  <a:pt x="545080" y="288335"/>
                </a:cubicBezTo>
                <a:cubicBezTo>
                  <a:pt x="539911" y="288100"/>
                  <a:pt x="535682" y="287865"/>
                  <a:pt x="532392" y="287630"/>
                </a:cubicBezTo>
                <a:cubicBezTo>
                  <a:pt x="528868" y="287395"/>
                  <a:pt x="525755" y="285868"/>
                  <a:pt x="523053" y="283048"/>
                </a:cubicBezTo>
                <a:cubicBezTo>
                  <a:pt x="520351" y="280229"/>
                  <a:pt x="518530" y="276470"/>
                  <a:pt x="517591" y="271771"/>
                </a:cubicBezTo>
                <a:lnTo>
                  <a:pt x="516181" y="263312"/>
                </a:lnTo>
                <a:lnTo>
                  <a:pt x="524287" y="256616"/>
                </a:lnTo>
                <a:cubicBezTo>
                  <a:pt x="532510" y="249803"/>
                  <a:pt x="538971" y="243342"/>
                  <a:pt x="543670" y="237233"/>
                </a:cubicBezTo>
                <a:cubicBezTo>
                  <a:pt x="548369" y="231124"/>
                  <a:pt x="549896" y="227130"/>
                  <a:pt x="548251" y="225251"/>
                </a:cubicBezTo>
                <a:cubicBezTo>
                  <a:pt x="547312" y="224546"/>
                  <a:pt x="542730" y="223958"/>
                  <a:pt x="534507" y="223488"/>
                </a:cubicBezTo>
                <a:cubicBezTo>
                  <a:pt x="527458" y="223253"/>
                  <a:pt x="523229" y="223723"/>
                  <a:pt x="521820" y="224898"/>
                </a:cubicBezTo>
                <a:cubicBezTo>
                  <a:pt x="520410" y="226073"/>
                  <a:pt x="519353" y="230067"/>
                  <a:pt x="518648" y="236881"/>
                </a:cubicBezTo>
                <a:cubicBezTo>
                  <a:pt x="518178" y="242049"/>
                  <a:pt x="517708" y="246044"/>
                  <a:pt x="517238" y="248863"/>
                </a:cubicBezTo>
                <a:cubicBezTo>
                  <a:pt x="516768" y="251682"/>
                  <a:pt x="515887" y="257967"/>
                  <a:pt x="514595" y="267718"/>
                </a:cubicBezTo>
                <a:cubicBezTo>
                  <a:pt x="513303" y="277468"/>
                  <a:pt x="512069" y="282696"/>
                  <a:pt x="510894" y="283401"/>
                </a:cubicBezTo>
                <a:cubicBezTo>
                  <a:pt x="509720" y="284105"/>
                  <a:pt x="509485" y="285045"/>
                  <a:pt x="510190" y="286220"/>
                </a:cubicBezTo>
                <a:cubicBezTo>
                  <a:pt x="510894" y="287395"/>
                  <a:pt x="510425" y="291859"/>
                  <a:pt x="508780" y="299612"/>
                </a:cubicBezTo>
                <a:cubicBezTo>
                  <a:pt x="503376" y="325222"/>
                  <a:pt x="500791" y="342608"/>
                  <a:pt x="501027" y="351771"/>
                </a:cubicBezTo>
                <a:cubicBezTo>
                  <a:pt x="501261" y="357410"/>
                  <a:pt x="500791" y="361228"/>
                  <a:pt x="499617" y="363225"/>
                </a:cubicBezTo>
                <a:cubicBezTo>
                  <a:pt x="498442" y="365222"/>
                  <a:pt x="495975" y="366690"/>
                  <a:pt x="492216" y="367630"/>
                </a:cubicBezTo>
                <a:cubicBezTo>
                  <a:pt x="488927" y="368335"/>
                  <a:pt x="487282" y="368100"/>
                  <a:pt x="487282" y="366925"/>
                </a:cubicBezTo>
                <a:cubicBezTo>
                  <a:pt x="487282" y="365751"/>
                  <a:pt x="485990" y="364576"/>
                  <a:pt x="483405" y="363401"/>
                </a:cubicBezTo>
                <a:cubicBezTo>
                  <a:pt x="481526" y="362696"/>
                  <a:pt x="479705" y="360934"/>
                  <a:pt x="477943" y="358115"/>
                </a:cubicBezTo>
                <a:cubicBezTo>
                  <a:pt x="476181" y="355295"/>
                  <a:pt x="472715" y="348364"/>
                  <a:pt x="467546" y="337322"/>
                </a:cubicBezTo>
                <a:cubicBezTo>
                  <a:pt x="464257" y="330743"/>
                  <a:pt x="462142" y="327101"/>
                  <a:pt x="461202" y="326397"/>
                </a:cubicBezTo>
                <a:cubicBezTo>
                  <a:pt x="460263" y="325692"/>
                  <a:pt x="459910" y="324047"/>
                  <a:pt x="460145" y="321463"/>
                </a:cubicBezTo>
                <a:cubicBezTo>
                  <a:pt x="460380" y="318878"/>
                  <a:pt x="461085" y="317351"/>
                  <a:pt x="462260" y="316881"/>
                </a:cubicBezTo>
                <a:cubicBezTo>
                  <a:pt x="463200" y="316411"/>
                  <a:pt x="464609" y="313768"/>
                  <a:pt x="466489" y="308951"/>
                </a:cubicBezTo>
                <a:cubicBezTo>
                  <a:pt x="468368" y="304135"/>
                  <a:pt x="469073" y="301022"/>
                  <a:pt x="468603" y="299612"/>
                </a:cubicBezTo>
                <a:cubicBezTo>
                  <a:pt x="468368" y="298672"/>
                  <a:pt x="468897" y="297439"/>
                  <a:pt x="470189" y="295912"/>
                </a:cubicBezTo>
                <a:cubicBezTo>
                  <a:pt x="471481" y="294385"/>
                  <a:pt x="472715" y="290038"/>
                  <a:pt x="473890" y="282872"/>
                </a:cubicBezTo>
                <a:cubicBezTo>
                  <a:pt x="475065" y="275706"/>
                  <a:pt x="476181" y="271536"/>
                  <a:pt x="477238" y="270361"/>
                </a:cubicBezTo>
                <a:cubicBezTo>
                  <a:pt x="478295" y="269186"/>
                  <a:pt x="478824" y="267483"/>
                  <a:pt x="478824" y="265251"/>
                </a:cubicBezTo>
                <a:cubicBezTo>
                  <a:pt x="478824" y="263019"/>
                  <a:pt x="480468" y="257380"/>
                  <a:pt x="483758" y="248334"/>
                </a:cubicBezTo>
                <a:cubicBezTo>
                  <a:pt x="487047" y="239289"/>
                  <a:pt x="488692" y="234414"/>
                  <a:pt x="488692" y="233709"/>
                </a:cubicBezTo>
                <a:cubicBezTo>
                  <a:pt x="488222" y="232769"/>
                  <a:pt x="490924" y="225603"/>
                  <a:pt x="496797" y="212211"/>
                </a:cubicBezTo>
                <a:cubicBezTo>
                  <a:pt x="498442" y="208687"/>
                  <a:pt x="499852" y="204222"/>
                  <a:pt x="501027" y="198819"/>
                </a:cubicBezTo>
                <a:cubicBezTo>
                  <a:pt x="502201" y="193415"/>
                  <a:pt x="505138" y="187071"/>
                  <a:pt x="509837" y="179788"/>
                </a:cubicBezTo>
                <a:cubicBezTo>
                  <a:pt x="514536" y="172504"/>
                  <a:pt x="518648" y="167805"/>
                  <a:pt x="522172" y="165691"/>
                </a:cubicBezTo>
                <a:cubicBezTo>
                  <a:pt x="524169" y="164516"/>
                  <a:pt x="526019" y="163782"/>
                  <a:pt x="527723" y="163488"/>
                </a:cubicBezTo>
                <a:close/>
                <a:moveTo>
                  <a:pt x="884131" y="146660"/>
                </a:moveTo>
                <a:cubicBezTo>
                  <a:pt x="884367" y="146895"/>
                  <a:pt x="884249" y="147717"/>
                  <a:pt x="883779" y="149127"/>
                </a:cubicBezTo>
                <a:cubicBezTo>
                  <a:pt x="883309" y="150771"/>
                  <a:pt x="882781" y="151359"/>
                  <a:pt x="882193" y="150889"/>
                </a:cubicBezTo>
                <a:cubicBezTo>
                  <a:pt x="881606" y="150419"/>
                  <a:pt x="881665" y="149597"/>
                  <a:pt x="882369" y="148422"/>
                </a:cubicBezTo>
                <a:cubicBezTo>
                  <a:pt x="883309" y="147012"/>
                  <a:pt x="883897" y="146425"/>
                  <a:pt x="884131" y="146660"/>
                </a:cubicBezTo>
                <a:close/>
                <a:moveTo>
                  <a:pt x="1157985" y="128598"/>
                </a:moveTo>
                <a:cubicBezTo>
                  <a:pt x="1159042" y="128069"/>
                  <a:pt x="1159629" y="128099"/>
                  <a:pt x="1159747" y="128686"/>
                </a:cubicBezTo>
                <a:cubicBezTo>
                  <a:pt x="1159747" y="129391"/>
                  <a:pt x="1158455" y="130801"/>
                  <a:pt x="1155870" y="132915"/>
                </a:cubicBezTo>
                <a:cubicBezTo>
                  <a:pt x="1153756" y="134795"/>
                  <a:pt x="1151171" y="137732"/>
                  <a:pt x="1148117" y="141726"/>
                </a:cubicBezTo>
                <a:cubicBezTo>
                  <a:pt x="1145063" y="145720"/>
                  <a:pt x="1142948" y="148892"/>
                  <a:pt x="1141773" y="151241"/>
                </a:cubicBezTo>
                <a:cubicBezTo>
                  <a:pt x="1141068" y="152886"/>
                  <a:pt x="1139306" y="156058"/>
                  <a:pt x="1136487" y="160757"/>
                </a:cubicBezTo>
                <a:cubicBezTo>
                  <a:pt x="1134607" y="163811"/>
                  <a:pt x="1133315" y="166396"/>
                  <a:pt x="1132610" y="168510"/>
                </a:cubicBezTo>
                <a:cubicBezTo>
                  <a:pt x="1131905" y="170625"/>
                  <a:pt x="1131847" y="172269"/>
                  <a:pt x="1132434" y="173444"/>
                </a:cubicBezTo>
                <a:cubicBezTo>
                  <a:pt x="1133021" y="174619"/>
                  <a:pt x="1134255" y="175206"/>
                  <a:pt x="1136134" y="175206"/>
                </a:cubicBezTo>
                <a:cubicBezTo>
                  <a:pt x="1138954" y="175206"/>
                  <a:pt x="1144064" y="174208"/>
                  <a:pt x="1151465" y="172211"/>
                </a:cubicBezTo>
                <a:cubicBezTo>
                  <a:pt x="1158866" y="170213"/>
                  <a:pt x="1164681" y="168393"/>
                  <a:pt x="1168910" y="166748"/>
                </a:cubicBezTo>
                <a:cubicBezTo>
                  <a:pt x="1173374" y="164633"/>
                  <a:pt x="1179483" y="161932"/>
                  <a:pt x="1187236" y="158642"/>
                </a:cubicBezTo>
                <a:cubicBezTo>
                  <a:pt x="1194989" y="155353"/>
                  <a:pt x="1200041" y="152181"/>
                  <a:pt x="1202390" y="149127"/>
                </a:cubicBezTo>
                <a:cubicBezTo>
                  <a:pt x="1204740" y="146072"/>
                  <a:pt x="1206561" y="144898"/>
                  <a:pt x="1207853" y="145602"/>
                </a:cubicBezTo>
                <a:cubicBezTo>
                  <a:pt x="1209145" y="146307"/>
                  <a:pt x="1212376" y="146777"/>
                  <a:pt x="1217545" y="147012"/>
                </a:cubicBezTo>
                <a:cubicBezTo>
                  <a:pt x="1222948" y="147247"/>
                  <a:pt x="1228529" y="148892"/>
                  <a:pt x="1234285" y="151946"/>
                </a:cubicBezTo>
                <a:cubicBezTo>
                  <a:pt x="1240041" y="155000"/>
                  <a:pt x="1242919" y="157937"/>
                  <a:pt x="1242919" y="160757"/>
                </a:cubicBezTo>
                <a:cubicBezTo>
                  <a:pt x="1242919" y="163576"/>
                  <a:pt x="1242390" y="165280"/>
                  <a:pt x="1241333" y="165867"/>
                </a:cubicBezTo>
                <a:cubicBezTo>
                  <a:pt x="1240276" y="166454"/>
                  <a:pt x="1240100" y="167570"/>
                  <a:pt x="1240805" y="169215"/>
                </a:cubicBezTo>
                <a:cubicBezTo>
                  <a:pt x="1241509" y="170860"/>
                  <a:pt x="1241157" y="171682"/>
                  <a:pt x="1239747" y="171682"/>
                </a:cubicBezTo>
                <a:cubicBezTo>
                  <a:pt x="1237398" y="171682"/>
                  <a:pt x="1234578" y="177908"/>
                  <a:pt x="1231289" y="190360"/>
                </a:cubicBezTo>
                <a:cubicBezTo>
                  <a:pt x="1226590" y="207512"/>
                  <a:pt x="1225650" y="216087"/>
                  <a:pt x="1228470" y="216087"/>
                </a:cubicBezTo>
                <a:cubicBezTo>
                  <a:pt x="1230819" y="216087"/>
                  <a:pt x="1238984" y="209450"/>
                  <a:pt x="1252963" y="196175"/>
                </a:cubicBezTo>
                <a:cubicBezTo>
                  <a:pt x="1266943" y="182901"/>
                  <a:pt x="1273933" y="175089"/>
                  <a:pt x="1273933" y="172739"/>
                </a:cubicBezTo>
                <a:cubicBezTo>
                  <a:pt x="1273933" y="170625"/>
                  <a:pt x="1275930" y="167688"/>
                  <a:pt x="1279924" y="163929"/>
                </a:cubicBezTo>
                <a:cubicBezTo>
                  <a:pt x="1282273" y="161579"/>
                  <a:pt x="1284270" y="160052"/>
                  <a:pt x="1285915" y="159347"/>
                </a:cubicBezTo>
                <a:cubicBezTo>
                  <a:pt x="1287560" y="158642"/>
                  <a:pt x="1289792" y="158407"/>
                  <a:pt x="1292611" y="158642"/>
                </a:cubicBezTo>
                <a:cubicBezTo>
                  <a:pt x="1295900" y="158877"/>
                  <a:pt x="1298720" y="159641"/>
                  <a:pt x="1301069" y="160933"/>
                </a:cubicBezTo>
                <a:cubicBezTo>
                  <a:pt x="1303419" y="162225"/>
                  <a:pt x="1304593" y="163576"/>
                  <a:pt x="1304593" y="164986"/>
                </a:cubicBezTo>
                <a:cubicBezTo>
                  <a:pt x="1304593" y="165926"/>
                  <a:pt x="1305416" y="168393"/>
                  <a:pt x="1307061" y="172387"/>
                </a:cubicBezTo>
                <a:lnTo>
                  <a:pt x="1309527" y="178378"/>
                </a:lnTo>
                <a:lnTo>
                  <a:pt x="1321157" y="170272"/>
                </a:lnTo>
                <a:cubicBezTo>
                  <a:pt x="1328911" y="165103"/>
                  <a:pt x="1332964" y="162049"/>
                  <a:pt x="1333316" y="161109"/>
                </a:cubicBezTo>
                <a:cubicBezTo>
                  <a:pt x="1333669" y="160169"/>
                  <a:pt x="1335959" y="159758"/>
                  <a:pt x="1340188" y="159876"/>
                </a:cubicBezTo>
                <a:cubicBezTo>
                  <a:pt x="1344417" y="159993"/>
                  <a:pt x="1348412" y="161697"/>
                  <a:pt x="1352171" y="164986"/>
                </a:cubicBezTo>
                <a:lnTo>
                  <a:pt x="1358162" y="169920"/>
                </a:lnTo>
                <a:lnTo>
                  <a:pt x="1361334" y="165691"/>
                </a:lnTo>
                <a:cubicBezTo>
                  <a:pt x="1363213" y="163106"/>
                  <a:pt x="1364858" y="160287"/>
                  <a:pt x="1366268" y="157232"/>
                </a:cubicBezTo>
                <a:cubicBezTo>
                  <a:pt x="1366503" y="156293"/>
                  <a:pt x="1366797" y="155529"/>
                  <a:pt x="1367149" y="154942"/>
                </a:cubicBezTo>
                <a:cubicBezTo>
                  <a:pt x="1367501" y="154354"/>
                  <a:pt x="1367854" y="153884"/>
                  <a:pt x="1368206" y="153532"/>
                </a:cubicBezTo>
                <a:cubicBezTo>
                  <a:pt x="1368559" y="153180"/>
                  <a:pt x="1368852" y="153121"/>
                  <a:pt x="1369087" y="153356"/>
                </a:cubicBezTo>
                <a:cubicBezTo>
                  <a:pt x="1369557" y="154061"/>
                  <a:pt x="1368852" y="156410"/>
                  <a:pt x="1366973" y="160404"/>
                </a:cubicBezTo>
                <a:cubicBezTo>
                  <a:pt x="1365093" y="164398"/>
                  <a:pt x="1364153" y="167805"/>
                  <a:pt x="1364153" y="170625"/>
                </a:cubicBezTo>
                <a:cubicBezTo>
                  <a:pt x="1364153" y="173444"/>
                  <a:pt x="1363625" y="175206"/>
                  <a:pt x="1362567" y="175911"/>
                </a:cubicBezTo>
                <a:cubicBezTo>
                  <a:pt x="1361510" y="176616"/>
                  <a:pt x="1361040" y="182783"/>
                  <a:pt x="1361158" y="194413"/>
                </a:cubicBezTo>
                <a:cubicBezTo>
                  <a:pt x="1361275" y="206043"/>
                  <a:pt x="1361275" y="212563"/>
                  <a:pt x="1361158" y="213973"/>
                </a:cubicBezTo>
                <a:cubicBezTo>
                  <a:pt x="1361040" y="215383"/>
                  <a:pt x="1359337" y="215735"/>
                  <a:pt x="1356048" y="215030"/>
                </a:cubicBezTo>
                <a:cubicBezTo>
                  <a:pt x="1352993" y="214325"/>
                  <a:pt x="1350702" y="213151"/>
                  <a:pt x="1349175" y="211506"/>
                </a:cubicBezTo>
                <a:cubicBezTo>
                  <a:pt x="1347648" y="209861"/>
                  <a:pt x="1345357" y="205985"/>
                  <a:pt x="1342303" y="199876"/>
                </a:cubicBezTo>
                <a:cubicBezTo>
                  <a:pt x="1338779" y="193297"/>
                  <a:pt x="1337017" y="186366"/>
                  <a:pt x="1337017" y="179083"/>
                </a:cubicBezTo>
                <a:cubicBezTo>
                  <a:pt x="1337017" y="171799"/>
                  <a:pt x="1336547" y="168158"/>
                  <a:pt x="1335607" y="168158"/>
                </a:cubicBezTo>
                <a:cubicBezTo>
                  <a:pt x="1333727" y="168158"/>
                  <a:pt x="1329322" y="171153"/>
                  <a:pt x="1322391" y="177144"/>
                </a:cubicBezTo>
                <a:cubicBezTo>
                  <a:pt x="1315460" y="183136"/>
                  <a:pt x="1311760" y="187071"/>
                  <a:pt x="1311289" y="188951"/>
                </a:cubicBezTo>
                <a:cubicBezTo>
                  <a:pt x="1310350" y="191770"/>
                  <a:pt x="1309880" y="195764"/>
                  <a:pt x="1309880" y="200933"/>
                </a:cubicBezTo>
                <a:cubicBezTo>
                  <a:pt x="1309645" y="206337"/>
                  <a:pt x="1309116" y="209979"/>
                  <a:pt x="1308294" y="211858"/>
                </a:cubicBezTo>
                <a:cubicBezTo>
                  <a:pt x="1307472" y="213738"/>
                  <a:pt x="1305533" y="215500"/>
                  <a:pt x="1302479" y="217145"/>
                </a:cubicBezTo>
                <a:cubicBezTo>
                  <a:pt x="1297075" y="219964"/>
                  <a:pt x="1294373" y="219377"/>
                  <a:pt x="1294373" y="215383"/>
                </a:cubicBezTo>
                <a:cubicBezTo>
                  <a:pt x="1294373" y="213738"/>
                  <a:pt x="1293551" y="212446"/>
                  <a:pt x="1291906" y="211506"/>
                </a:cubicBezTo>
                <a:cubicBezTo>
                  <a:pt x="1286502" y="208217"/>
                  <a:pt x="1283800" y="199993"/>
                  <a:pt x="1283800" y="186836"/>
                </a:cubicBezTo>
                <a:lnTo>
                  <a:pt x="1283800" y="174854"/>
                </a:lnTo>
                <a:lnTo>
                  <a:pt x="1276752" y="179083"/>
                </a:lnTo>
                <a:cubicBezTo>
                  <a:pt x="1272053" y="181902"/>
                  <a:pt x="1268000" y="185779"/>
                  <a:pt x="1264593" y="190713"/>
                </a:cubicBezTo>
                <a:cubicBezTo>
                  <a:pt x="1261187" y="195647"/>
                  <a:pt x="1256781" y="200698"/>
                  <a:pt x="1251377" y="205867"/>
                </a:cubicBezTo>
                <a:cubicBezTo>
                  <a:pt x="1245504" y="211741"/>
                  <a:pt x="1240217" y="218554"/>
                  <a:pt x="1235518" y="226308"/>
                </a:cubicBezTo>
                <a:cubicBezTo>
                  <a:pt x="1234343" y="227952"/>
                  <a:pt x="1232464" y="230419"/>
                  <a:pt x="1229879" y="233709"/>
                </a:cubicBezTo>
                <a:cubicBezTo>
                  <a:pt x="1227295" y="236998"/>
                  <a:pt x="1226297" y="239994"/>
                  <a:pt x="1226884" y="242696"/>
                </a:cubicBezTo>
                <a:cubicBezTo>
                  <a:pt x="1227471" y="245397"/>
                  <a:pt x="1227295" y="247042"/>
                  <a:pt x="1226355" y="247630"/>
                </a:cubicBezTo>
                <a:cubicBezTo>
                  <a:pt x="1225415" y="248217"/>
                  <a:pt x="1224828" y="252857"/>
                  <a:pt x="1224593" y="261550"/>
                </a:cubicBezTo>
                <a:cubicBezTo>
                  <a:pt x="1224358" y="272123"/>
                  <a:pt x="1223477" y="278760"/>
                  <a:pt x="1221950" y="281462"/>
                </a:cubicBezTo>
                <a:cubicBezTo>
                  <a:pt x="1220423" y="284164"/>
                  <a:pt x="1217662" y="284458"/>
                  <a:pt x="1213668" y="282343"/>
                </a:cubicBezTo>
                <a:cubicBezTo>
                  <a:pt x="1210849" y="280934"/>
                  <a:pt x="1207383" y="277762"/>
                  <a:pt x="1203271" y="272828"/>
                </a:cubicBezTo>
                <a:cubicBezTo>
                  <a:pt x="1199160" y="267894"/>
                  <a:pt x="1197104" y="264370"/>
                  <a:pt x="1197104" y="262255"/>
                </a:cubicBezTo>
                <a:cubicBezTo>
                  <a:pt x="1197104" y="261080"/>
                  <a:pt x="1195753" y="258555"/>
                  <a:pt x="1193051" y="254678"/>
                </a:cubicBezTo>
                <a:cubicBezTo>
                  <a:pt x="1190349" y="250801"/>
                  <a:pt x="1188881" y="245574"/>
                  <a:pt x="1188646" y="238995"/>
                </a:cubicBezTo>
                <a:cubicBezTo>
                  <a:pt x="1188646" y="233121"/>
                  <a:pt x="1188998" y="230419"/>
                  <a:pt x="1189703" y="230889"/>
                </a:cubicBezTo>
                <a:cubicBezTo>
                  <a:pt x="1190643" y="232299"/>
                  <a:pt x="1191700" y="230067"/>
                  <a:pt x="1192875" y="224193"/>
                </a:cubicBezTo>
                <a:cubicBezTo>
                  <a:pt x="1192875" y="224193"/>
                  <a:pt x="1193110" y="223488"/>
                  <a:pt x="1193580" y="222079"/>
                </a:cubicBezTo>
                <a:cubicBezTo>
                  <a:pt x="1194989" y="214560"/>
                  <a:pt x="1195342" y="210449"/>
                  <a:pt x="1194637" y="209744"/>
                </a:cubicBezTo>
                <a:cubicBezTo>
                  <a:pt x="1193932" y="209039"/>
                  <a:pt x="1193580" y="209391"/>
                  <a:pt x="1193580" y="210801"/>
                </a:cubicBezTo>
                <a:cubicBezTo>
                  <a:pt x="1193580" y="212211"/>
                  <a:pt x="1193051" y="212563"/>
                  <a:pt x="1191994" y="211858"/>
                </a:cubicBezTo>
                <a:cubicBezTo>
                  <a:pt x="1190937" y="211154"/>
                  <a:pt x="1191289" y="208980"/>
                  <a:pt x="1193051" y="205338"/>
                </a:cubicBezTo>
                <a:cubicBezTo>
                  <a:pt x="1194813" y="201697"/>
                  <a:pt x="1195929" y="197409"/>
                  <a:pt x="1196399" y="192475"/>
                </a:cubicBezTo>
                <a:lnTo>
                  <a:pt x="1197456" y="185074"/>
                </a:lnTo>
                <a:lnTo>
                  <a:pt x="1190760" y="187893"/>
                </a:lnTo>
                <a:cubicBezTo>
                  <a:pt x="1186296" y="189773"/>
                  <a:pt x="1179835" y="192123"/>
                  <a:pt x="1171377" y="194942"/>
                </a:cubicBezTo>
                <a:cubicBezTo>
                  <a:pt x="1162919" y="197761"/>
                  <a:pt x="1158102" y="199758"/>
                  <a:pt x="1156927" y="200933"/>
                </a:cubicBezTo>
                <a:cubicBezTo>
                  <a:pt x="1153873" y="202578"/>
                  <a:pt x="1149644" y="202578"/>
                  <a:pt x="1144240" y="200933"/>
                </a:cubicBezTo>
                <a:cubicBezTo>
                  <a:pt x="1138836" y="199289"/>
                  <a:pt x="1133491" y="196352"/>
                  <a:pt x="1128205" y="192123"/>
                </a:cubicBezTo>
                <a:cubicBezTo>
                  <a:pt x="1122919" y="187893"/>
                  <a:pt x="1120275" y="184134"/>
                  <a:pt x="1120275" y="180845"/>
                </a:cubicBezTo>
                <a:cubicBezTo>
                  <a:pt x="1120275" y="178261"/>
                  <a:pt x="1119747" y="176968"/>
                  <a:pt x="1118689" y="176968"/>
                </a:cubicBezTo>
                <a:cubicBezTo>
                  <a:pt x="1117632" y="176968"/>
                  <a:pt x="1117103" y="174619"/>
                  <a:pt x="1117103" y="169920"/>
                </a:cubicBezTo>
                <a:cubicBezTo>
                  <a:pt x="1117103" y="165221"/>
                  <a:pt x="1118337" y="161109"/>
                  <a:pt x="1120804" y="157585"/>
                </a:cubicBezTo>
                <a:cubicBezTo>
                  <a:pt x="1123271" y="154061"/>
                  <a:pt x="1127559" y="150419"/>
                  <a:pt x="1133667" y="146660"/>
                </a:cubicBezTo>
                <a:cubicBezTo>
                  <a:pt x="1140011" y="142666"/>
                  <a:pt x="1144064" y="139846"/>
                  <a:pt x="1145826" y="138202"/>
                </a:cubicBezTo>
                <a:cubicBezTo>
                  <a:pt x="1147588" y="136557"/>
                  <a:pt x="1150114" y="134442"/>
                  <a:pt x="1153403" y="131858"/>
                </a:cubicBezTo>
                <a:cubicBezTo>
                  <a:pt x="1155400" y="130213"/>
                  <a:pt x="1156927" y="129127"/>
                  <a:pt x="1157985" y="128598"/>
                </a:cubicBezTo>
                <a:close/>
                <a:moveTo>
                  <a:pt x="952149" y="121285"/>
                </a:moveTo>
                <a:cubicBezTo>
                  <a:pt x="950035" y="122225"/>
                  <a:pt x="948390" y="123870"/>
                  <a:pt x="947215" y="126219"/>
                </a:cubicBezTo>
                <a:cubicBezTo>
                  <a:pt x="945806" y="129743"/>
                  <a:pt x="943456" y="134325"/>
                  <a:pt x="940167" y="139964"/>
                </a:cubicBezTo>
                <a:cubicBezTo>
                  <a:pt x="936173" y="146307"/>
                  <a:pt x="934763" y="149479"/>
                  <a:pt x="935938" y="149479"/>
                </a:cubicBezTo>
                <a:cubicBezTo>
                  <a:pt x="936408" y="149479"/>
                  <a:pt x="937818" y="148187"/>
                  <a:pt x="940167" y="145602"/>
                </a:cubicBezTo>
                <a:cubicBezTo>
                  <a:pt x="942751" y="142548"/>
                  <a:pt x="945453" y="139376"/>
                  <a:pt x="948273" y="136087"/>
                </a:cubicBezTo>
                <a:cubicBezTo>
                  <a:pt x="955791" y="127864"/>
                  <a:pt x="958963" y="123165"/>
                  <a:pt x="957788" y="121990"/>
                </a:cubicBezTo>
                <a:cubicBezTo>
                  <a:pt x="956144" y="120580"/>
                  <a:pt x="954264" y="120345"/>
                  <a:pt x="952149" y="121285"/>
                </a:cubicBezTo>
                <a:close/>
                <a:moveTo>
                  <a:pt x="231402" y="109655"/>
                </a:moveTo>
                <a:cubicBezTo>
                  <a:pt x="230228" y="109890"/>
                  <a:pt x="224589" y="116234"/>
                  <a:pt x="214486" y="128686"/>
                </a:cubicBezTo>
                <a:cubicBezTo>
                  <a:pt x="208612" y="135970"/>
                  <a:pt x="205264" y="139787"/>
                  <a:pt x="204442" y="140140"/>
                </a:cubicBezTo>
                <a:cubicBezTo>
                  <a:pt x="203619" y="140492"/>
                  <a:pt x="203208" y="141315"/>
                  <a:pt x="203208" y="142607"/>
                </a:cubicBezTo>
                <a:cubicBezTo>
                  <a:pt x="203208" y="143899"/>
                  <a:pt x="202856" y="144663"/>
                  <a:pt x="202151" y="144898"/>
                </a:cubicBezTo>
                <a:cubicBezTo>
                  <a:pt x="199801" y="145837"/>
                  <a:pt x="193458" y="154531"/>
                  <a:pt x="183120" y="170977"/>
                </a:cubicBezTo>
                <a:cubicBezTo>
                  <a:pt x="178421" y="178730"/>
                  <a:pt x="175719" y="182666"/>
                  <a:pt x="175014" y="182783"/>
                </a:cubicBezTo>
                <a:cubicBezTo>
                  <a:pt x="174309" y="182901"/>
                  <a:pt x="173957" y="183782"/>
                  <a:pt x="173957" y="185426"/>
                </a:cubicBezTo>
                <a:cubicBezTo>
                  <a:pt x="173957" y="186601"/>
                  <a:pt x="172665" y="189656"/>
                  <a:pt x="170080" y="194590"/>
                </a:cubicBezTo>
                <a:cubicBezTo>
                  <a:pt x="167496" y="199524"/>
                  <a:pt x="165381" y="203048"/>
                  <a:pt x="163737" y="205162"/>
                </a:cubicBezTo>
                <a:cubicBezTo>
                  <a:pt x="162562" y="206807"/>
                  <a:pt x="162033" y="208040"/>
                  <a:pt x="162151" y="208863"/>
                </a:cubicBezTo>
                <a:cubicBezTo>
                  <a:pt x="162268" y="209685"/>
                  <a:pt x="161975" y="210977"/>
                  <a:pt x="161270" y="212739"/>
                </a:cubicBezTo>
                <a:cubicBezTo>
                  <a:pt x="160565" y="214502"/>
                  <a:pt x="161387" y="216734"/>
                  <a:pt x="163737" y="219436"/>
                </a:cubicBezTo>
                <a:cubicBezTo>
                  <a:pt x="166086" y="222137"/>
                  <a:pt x="167966" y="224663"/>
                  <a:pt x="169375" y="227013"/>
                </a:cubicBezTo>
                <a:cubicBezTo>
                  <a:pt x="170785" y="229362"/>
                  <a:pt x="173076" y="232416"/>
                  <a:pt x="176248" y="236176"/>
                </a:cubicBezTo>
                <a:cubicBezTo>
                  <a:pt x="179420" y="239935"/>
                  <a:pt x="181006" y="242754"/>
                  <a:pt x="181006" y="244634"/>
                </a:cubicBezTo>
                <a:cubicBezTo>
                  <a:pt x="181006" y="246513"/>
                  <a:pt x="181593" y="247453"/>
                  <a:pt x="182768" y="247453"/>
                </a:cubicBezTo>
                <a:cubicBezTo>
                  <a:pt x="183238" y="247453"/>
                  <a:pt x="183590" y="247336"/>
                  <a:pt x="183825" y="247101"/>
                </a:cubicBezTo>
                <a:cubicBezTo>
                  <a:pt x="184060" y="246866"/>
                  <a:pt x="184119" y="246279"/>
                  <a:pt x="184001" y="245339"/>
                </a:cubicBezTo>
                <a:cubicBezTo>
                  <a:pt x="183884" y="244399"/>
                  <a:pt x="183590" y="243224"/>
                  <a:pt x="183120" y="241814"/>
                </a:cubicBezTo>
                <a:cubicBezTo>
                  <a:pt x="182650" y="240405"/>
                  <a:pt x="181945" y="238173"/>
                  <a:pt x="181006" y="235118"/>
                </a:cubicBezTo>
                <a:cubicBezTo>
                  <a:pt x="179361" y="229480"/>
                  <a:pt x="178656" y="225133"/>
                  <a:pt x="178891" y="222079"/>
                </a:cubicBezTo>
                <a:cubicBezTo>
                  <a:pt x="179126" y="219024"/>
                  <a:pt x="180536" y="216322"/>
                  <a:pt x="183120" y="213973"/>
                </a:cubicBezTo>
                <a:cubicBezTo>
                  <a:pt x="185235" y="212093"/>
                  <a:pt x="189581" y="210390"/>
                  <a:pt x="196160" y="208863"/>
                </a:cubicBezTo>
                <a:cubicBezTo>
                  <a:pt x="202738" y="207336"/>
                  <a:pt x="209082" y="206572"/>
                  <a:pt x="215191" y="206572"/>
                </a:cubicBezTo>
                <a:lnTo>
                  <a:pt x="224706" y="206572"/>
                </a:lnTo>
                <a:lnTo>
                  <a:pt x="232107" y="191418"/>
                </a:lnTo>
                <a:cubicBezTo>
                  <a:pt x="237276" y="181550"/>
                  <a:pt x="239567" y="176146"/>
                  <a:pt x="238979" y="175206"/>
                </a:cubicBezTo>
                <a:cubicBezTo>
                  <a:pt x="238392" y="174266"/>
                  <a:pt x="237041" y="174031"/>
                  <a:pt x="234927" y="174501"/>
                </a:cubicBezTo>
                <a:cubicBezTo>
                  <a:pt x="231637" y="175441"/>
                  <a:pt x="228231" y="173385"/>
                  <a:pt x="224706" y="168334"/>
                </a:cubicBezTo>
                <a:cubicBezTo>
                  <a:pt x="221182" y="163282"/>
                  <a:pt x="219420" y="158055"/>
                  <a:pt x="219420" y="152651"/>
                </a:cubicBezTo>
                <a:cubicBezTo>
                  <a:pt x="219420" y="150301"/>
                  <a:pt x="218950" y="148892"/>
                  <a:pt x="218010" y="148422"/>
                </a:cubicBezTo>
                <a:cubicBezTo>
                  <a:pt x="217070" y="147717"/>
                  <a:pt x="216894" y="146014"/>
                  <a:pt x="217482" y="143312"/>
                </a:cubicBezTo>
                <a:cubicBezTo>
                  <a:pt x="218069" y="140610"/>
                  <a:pt x="219185" y="138437"/>
                  <a:pt x="220830" y="136792"/>
                </a:cubicBezTo>
                <a:cubicBezTo>
                  <a:pt x="222474" y="134677"/>
                  <a:pt x="224824" y="130448"/>
                  <a:pt x="227878" y="124105"/>
                </a:cubicBezTo>
                <a:cubicBezTo>
                  <a:pt x="230932" y="117761"/>
                  <a:pt x="232460" y="113767"/>
                  <a:pt x="232460" y="112122"/>
                </a:cubicBezTo>
                <a:cubicBezTo>
                  <a:pt x="232460" y="110242"/>
                  <a:pt x="232107" y="109420"/>
                  <a:pt x="231402" y="109655"/>
                </a:cubicBezTo>
                <a:close/>
                <a:moveTo>
                  <a:pt x="557062" y="104721"/>
                </a:moveTo>
                <a:cubicBezTo>
                  <a:pt x="554713" y="106836"/>
                  <a:pt x="556122" y="108363"/>
                  <a:pt x="561291" y="109303"/>
                </a:cubicBezTo>
                <a:cubicBezTo>
                  <a:pt x="561526" y="109303"/>
                  <a:pt x="561879" y="109420"/>
                  <a:pt x="562348" y="109655"/>
                </a:cubicBezTo>
                <a:cubicBezTo>
                  <a:pt x="572686" y="111300"/>
                  <a:pt x="577855" y="114002"/>
                  <a:pt x="577855" y="117761"/>
                </a:cubicBezTo>
                <a:cubicBezTo>
                  <a:pt x="577855" y="119640"/>
                  <a:pt x="578325" y="120639"/>
                  <a:pt x="579265" y="120757"/>
                </a:cubicBezTo>
                <a:cubicBezTo>
                  <a:pt x="580205" y="120874"/>
                  <a:pt x="581379" y="120110"/>
                  <a:pt x="582789" y="118466"/>
                </a:cubicBezTo>
                <a:cubicBezTo>
                  <a:pt x="584434" y="116351"/>
                  <a:pt x="584669" y="114648"/>
                  <a:pt x="583494" y="113356"/>
                </a:cubicBezTo>
                <a:cubicBezTo>
                  <a:pt x="582319" y="112063"/>
                  <a:pt x="579265" y="110477"/>
                  <a:pt x="574331" y="108598"/>
                </a:cubicBezTo>
                <a:cubicBezTo>
                  <a:pt x="563993" y="104839"/>
                  <a:pt x="558237" y="103546"/>
                  <a:pt x="557062" y="104721"/>
                </a:cubicBezTo>
                <a:close/>
                <a:moveTo>
                  <a:pt x="915674" y="92210"/>
                </a:moveTo>
                <a:cubicBezTo>
                  <a:pt x="915086" y="92328"/>
                  <a:pt x="914323" y="92504"/>
                  <a:pt x="913383" y="92739"/>
                </a:cubicBezTo>
                <a:cubicBezTo>
                  <a:pt x="912443" y="92974"/>
                  <a:pt x="911151" y="93444"/>
                  <a:pt x="909506" y="94148"/>
                </a:cubicBezTo>
                <a:cubicBezTo>
                  <a:pt x="905982" y="95323"/>
                  <a:pt x="904220" y="96322"/>
                  <a:pt x="904220" y="97144"/>
                </a:cubicBezTo>
                <a:cubicBezTo>
                  <a:pt x="904220" y="97966"/>
                  <a:pt x="904455" y="98378"/>
                  <a:pt x="904925" y="98378"/>
                </a:cubicBezTo>
                <a:cubicBezTo>
                  <a:pt x="905629" y="98378"/>
                  <a:pt x="907803" y="97555"/>
                  <a:pt x="911445" y="95911"/>
                </a:cubicBezTo>
                <a:cubicBezTo>
                  <a:pt x="915086" y="94266"/>
                  <a:pt x="916907" y="93209"/>
                  <a:pt x="916907" y="92739"/>
                </a:cubicBezTo>
                <a:cubicBezTo>
                  <a:pt x="916907" y="92504"/>
                  <a:pt x="916848" y="92328"/>
                  <a:pt x="916731" y="92210"/>
                </a:cubicBezTo>
                <a:cubicBezTo>
                  <a:pt x="916613" y="92093"/>
                  <a:pt x="916261" y="92093"/>
                  <a:pt x="915674" y="92210"/>
                </a:cubicBezTo>
                <a:close/>
                <a:moveTo>
                  <a:pt x="138891" y="78642"/>
                </a:moveTo>
                <a:cubicBezTo>
                  <a:pt x="138068" y="78759"/>
                  <a:pt x="136835" y="79229"/>
                  <a:pt x="135190" y="80051"/>
                </a:cubicBezTo>
                <a:cubicBezTo>
                  <a:pt x="134016" y="80756"/>
                  <a:pt x="132547" y="82753"/>
                  <a:pt x="130785" y="86043"/>
                </a:cubicBezTo>
                <a:cubicBezTo>
                  <a:pt x="129023" y="89332"/>
                  <a:pt x="128142" y="91799"/>
                  <a:pt x="128142" y="93444"/>
                </a:cubicBezTo>
                <a:cubicBezTo>
                  <a:pt x="128142" y="96968"/>
                  <a:pt x="130609" y="94853"/>
                  <a:pt x="135543" y="87100"/>
                </a:cubicBezTo>
                <a:cubicBezTo>
                  <a:pt x="138597" y="82401"/>
                  <a:pt x="140124" y="79816"/>
                  <a:pt x="140124" y="79347"/>
                </a:cubicBezTo>
                <a:cubicBezTo>
                  <a:pt x="140124" y="78759"/>
                  <a:pt x="139713" y="78524"/>
                  <a:pt x="138891" y="78642"/>
                </a:cubicBezTo>
                <a:close/>
                <a:moveTo>
                  <a:pt x="1179130" y="50448"/>
                </a:moveTo>
                <a:cubicBezTo>
                  <a:pt x="1179835" y="50448"/>
                  <a:pt x="1183712" y="52386"/>
                  <a:pt x="1190760" y="56263"/>
                </a:cubicBezTo>
                <a:cubicBezTo>
                  <a:pt x="1197809" y="60139"/>
                  <a:pt x="1203330" y="63370"/>
                  <a:pt x="1207324" y="65954"/>
                </a:cubicBezTo>
                <a:cubicBezTo>
                  <a:pt x="1212493" y="69244"/>
                  <a:pt x="1217075" y="71593"/>
                  <a:pt x="1221069" y="73003"/>
                </a:cubicBezTo>
                <a:cubicBezTo>
                  <a:pt x="1226943" y="74882"/>
                  <a:pt x="1232993" y="78172"/>
                  <a:pt x="1239219" y="82871"/>
                </a:cubicBezTo>
                <a:cubicBezTo>
                  <a:pt x="1245445" y="87570"/>
                  <a:pt x="1249498" y="91916"/>
                  <a:pt x="1251377" y="95911"/>
                </a:cubicBezTo>
                <a:cubicBezTo>
                  <a:pt x="1253727" y="100845"/>
                  <a:pt x="1254843" y="104427"/>
                  <a:pt x="1254725" y="106660"/>
                </a:cubicBezTo>
                <a:cubicBezTo>
                  <a:pt x="1254608" y="108892"/>
                  <a:pt x="1253257" y="110712"/>
                  <a:pt x="1250673" y="112122"/>
                </a:cubicBezTo>
                <a:cubicBezTo>
                  <a:pt x="1248558" y="113297"/>
                  <a:pt x="1246619" y="113649"/>
                  <a:pt x="1244857" y="113179"/>
                </a:cubicBezTo>
                <a:cubicBezTo>
                  <a:pt x="1243095" y="112709"/>
                  <a:pt x="1239277" y="110947"/>
                  <a:pt x="1233404" y="107893"/>
                </a:cubicBezTo>
                <a:cubicBezTo>
                  <a:pt x="1225180" y="103194"/>
                  <a:pt x="1220658" y="101256"/>
                  <a:pt x="1219835" y="102078"/>
                </a:cubicBezTo>
                <a:cubicBezTo>
                  <a:pt x="1219013" y="102900"/>
                  <a:pt x="1217427" y="102489"/>
                  <a:pt x="1215077" y="100845"/>
                </a:cubicBezTo>
                <a:cubicBezTo>
                  <a:pt x="1213433" y="99905"/>
                  <a:pt x="1212141" y="99435"/>
                  <a:pt x="1211201" y="99435"/>
                </a:cubicBezTo>
                <a:cubicBezTo>
                  <a:pt x="1210261" y="99435"/>
                  <a:pt x="1208969" y="100022"/>
                  <a:pt x="1207324" y="101197"/>
                </a:cubicBezTo>
                <a:cubicBezTo>
                  <a:pt x="1204975" y="102842"/>
                  <a:pt x="1203036" y="103370"/>
                  <a:pt x="1201509" y="102783"/>
                </a:cubicBezTo>
                <a:cubicBezTo>
                  <a:pt x="1199982" y="102195"/>
                  <a:pt x="1197574" y="102724"/>
                  <a:pt x="1194285" y="104369"/>
                </a:cubicBezTo>
                <a:cubicBezTo>
                  <a:pt x="1190995" y="106248"/>
                  <a:pt x="1189233" y="106953"/>
                  <a:pt x="1188998" y="106483"/>
                </a:cubicBezTo>
                <a:cubicBezTo>
                  <a:pt x="1188998" y="105778"/>
                  <a:pt x="1191348" y="103899"/>
                  <a:pt x="1196047" y="100845"/>
                </a:cubicBezTo>
                <a:cubicBezTo>
                  <a:pt x="1201215" y="97555"/>
                  <a:pt x="1203800" y="95147"/>
                  <a:pt x="1203800" y="93620"/>
                </a:cubicBezTo>
                <a:cubicBezTo>
                  <a:pt x="1203800" y="92093"/>
                  <a:pt x="1204622" y="91329"/>
                  <a:pt x="1206267" y="91329"/>
                </a:cubicBezTo>
                <a:cubicBezTo>
                  <a:pt x="1210966" y="91329"/>
                  <a:pt x="1209556" y="87805"/>
                  <a:pt x="1202038" y="80756"/>
                </a:cubicBezTo>
                <a:cubicBezTo>
                  <a:pt x="1198279" y="77232"/>
                  <a:pt x="1193462" y="73473"/>
                  <a:pt x="1187588" y="69479"/>
                </a:cubicBezTo>
                <a:cubicBezTo>
                  <a:pt x="1185474" y="68069"/>
                  <a:pt x="1183124" y="65308"/>
                  <a:pt x="1180540" y="61197"/>
                </a:cubicBezTo>
                <a:cubicBezTo>
                  <a:pt x="1177955" y="57085"/>
                  <a:pt x="1176898" y="54442"/>
                  <a:pt x="1177368" y="53267"/>
                </a:cubicBezTo>
                <a:cubicBezTo>
                  <a:pt x="1178073" y="51388"/>
                  <a:pt x="1178660" y="50448"/>
                  <a:pt x="1179130" y="50448"/>
                </a:cubicBezTo>
                <a:close/>
                <a:moveTo>
                  <a:pt x="1413317" y="46923"/>
                </a:moveTo>
                <a:cubicBezTo>
                  <a:pt x="1414139" y="46923"/>
                  <a:pt x="1416665" y="48686"/>
                  <a:pt x="1420894" y="52210"/>
                </a:cubicBezTo>
                <a:cubicBezTo>
                  <a:pt x="1425828" y="56204"/>
                  <a:pt x="1428882" y="61667"/>
                  <a:pt x="1430057" y="68598"/>
                </a:cubicBezTo>
                <a:cubicBezTo>
                  <a:pt x="1431232" y="75529"/>
                  <a:pt x="1432054" y="92269"/>
                  <a:pt x="1432524" y="118818"/>
                </a:cubicBezTo>
                <a:cubicBezTo>
                  <a:pt x="1433933" y="204340"/>
                  <a:pt x="1432289" y="252387"/>
                  <a:pt x="1427590" y="262960"/>
                </a:cubicBezTo>
                <a:cubicBezTo>
                  <a:pt x="1426415" y="265309"/>
                  <a:pt x="1425593" y="268481"/>
                  <a:pt x="1425123" y="272475"/>
                </a:cubicBezTo>
                <a:cubicBezTo>
                  <a:pt x="1424653" y="276470"/>
                  <a:pt x="1423831" y="280992"/>
                  <a:pt x="1422656" y="286044"/>
                </a:cubicBezTo>
                <a:cubicBezTo>
                  <a:pt x="1421481" y="291095"/>
                  <a:pt x="1420541" y="297909"/>
                  <a:pt x="1419836" y="306485"/>
                </a:cubicBezTo>
                <a:cubicBezTo>
                  <a:pt x="1419132" y="315060"/>
                  <a:pt x="1418309" y="320229"/>
                  <a:pt x="1417369" y="321991"/>
                </a:cubicBezTo>
                <a:cubicBezTo>
                  <a:pt x="1416430" y="323753"/>
                  <a:pt x="1416430" y="327101"/>
                  <a:pt x="1417369" y="332035"/>
                </a:cubicBezTo>
                <a:cubicBezTo>
                  <a:pt x="1418544" y="338614"/>
                  <a:pt x="1418309" y="343078"/>
                  <a:pt x="1416665" y="345427"/>
                </a:cubicBezTo>
                <a:cubicBezTo>
                  <a:pt x="1415960" y="346132"/>
                  <a:pt x="1415373" y="345662"/>
                  <a:pt x="1414903" y="344018"/>
                </a:cubicBezTo>
                <a:cubicBezTo>
                  <a:pt x="1407854" y="324047"/>
                  <a:pt x="1404447" y="294443"/>
                  <a:pt x="1404682" y="255207"/>
                </a:cubicBezTo>
                <a:cubicBezTo>
                  <a:pt x="1405152" y="220669"/>
                  <a:pt x="1405916" y="181609"/>
                  <a:pt x="1406973" y="138025"/>
                </a:cubicBezTo>
                <a:cubicBezTo>
                  <a:pt x="1408030" y="94442"/>
                  <a:pt x="1408794" y="70653"/>
                  <a:pt x="1409264" y="66659"/>
                </a:cubicBezTo>
                <a:cubicBezTo>
                  <a:pt x="1409733" y="63370"/>
                  <a:pt x="1409440" y="61373"/>
                  <a:pt x="1408383" y="60668"/>
                </a:cubicBezTo>
                <a:cubicBezTo>
                  <a:pt x="1407325" y="59963"/>
                  <a:pt x="1407678" y="57496"/>
                  <a:pt x="1409440" y="53267"/>
                </a:cubicBezTo>
                <a:cubicBezTo>
                  <a:pt x="1411202" y="49038"/>
                  <a:pt x="1412494" y="46923"/>
                  <a:pt x="1413317" y="46923"/>
                </a:cubicBezTo>
                <a:close/>
                <a:moveTo>
                  <a:pt x="914440" y="29302"/>
                </a:moveTo>
                <a:cubicBezTo>
                  <a:pt x="914440" y="29302"/>
                  <a:pt x="914910" y="29302"/>
                  <a:pt x="915850" y="29302"/>
                </a:cubicBezTo>
                <a:cubicBezTo>
                  <a:pt x="920549" y="30007"/>
                  <a:pt x="927010" y="32180"/>
                  <a:pt x="935233" y="35822"/>
                </a:cubicBezTo>
                <a:cubicBezTo>
                  <a:pt x="943456" y="39464"/>
                  <a:pt x="949213" y="42812"/>
                  <a:pt x="952502" y="45866"/>
                </a:cubicBezTo>
                <a:cubicBezTo>
                  <a:pt x="953912" y="47276"/>
                  <a:pt x="955380" y="49214"/>
                  <a:pt x="956907" y="51681"/>
                </a:cubicBezTo>
                <a:cubicBezTo>
                  <a:pt x="958434" y="54148"/>
                  <a:pt x="959492" y="56263"/>
                  <a:pt x="960079" y="58025"/>
                </a:cubicBezTo>
                <a:cubicBezTo>
                  <a:pt x="960667" y="59787"/>
                  <a:pt x="960725" y="60903"/>
                  <a:pt x="960255" y="61373"/>
                </a:cubicBezTo>
                <a:cubicBezTo>
                  <a:pt x="959315" y="61608"/>
                  <a:pt x="958845" y="62548"/>
                  <a:pt x="958845" y="64192"/>
                </a:cubicBezTo>
                <a:cubicBezTo>
                  <a:pt x="958845" y="65837"/>
                  <a:pt x="956849" y="65485"/>
                  <a:pt x="952854" y="63135"/>
                </a:cubicBezTo>
                <a:cubicBezTo>
                  <a:pt x="950505" y="61725"/>
                  <a:pt x="948508" y="60903"/>
                  <a:pt x="946863" y="60668"/>
                </a:cubicBezTo>
                <a:cubicBezTo>
                  <a:pt x="945219" y="60433"/>
                  <a:pt x="942517" y="60668"/>
                  <a:pt x="938757" y="61373"/>
                </a:cubicBezTo>
                <a:cubicBezTo>
                  <a:pt x="933353" y="62313"/>
                  <a:pt x="930005" y="62254"/>
                  <a:pt x="928713" y="61197"/>
                </a:cubicBezTo>
                <a:cubicBezTo>
                  <a:pt x="927421" y="60139"/>
                  <a:pt x="925835" y="60316"/>
                  <a:pt x="923955" y="61725"/>
                </a:cubicBezTo>
                <a:cubicBezTo>
                  <a:pt x="922311" y="63135"/>
                  <a:pt x="916731" y="68656"/>
                  <a:pt x="907215" y="78289"/>
                </a:cubicBezTo>
                <a:cubicBezTo>
                  <a:pt x="897700" y="87922"/>
                  <a:pt x="892942" y="92856"/>
                  <a:pt x="892942" y="93091"/>
                </a:cubicBezTo>
                <a:cubicBezTo>
                  <a:pt x="893412" y="93796"/>
                  <a:pt x="895115" y="93855"/>
                  <a:pt x="898052" y="93267"/>
                </a:cubicBezTo>
                <a:cubicBezTo>
                  <a:pt x="900989" y="92680"/>
                  <a:pt x="904337" y="91564"/>
                  <a:pt x="908096" y="89919"/>
                </a:cubicBezTo>
                <a:cubicBezTo>
                  <a:pt x="911856" y="88275"/>
                  <a:pt x="914088" y="86865"/>
                  <a:pt x="914792" y="85690"/>
                </a:cubicBezTo>
                <a:cubicBezTo>
                  <a:pt x="915497" y="84281"/>
                  <a:pt x="916907" y="83752"/>
                  <a:pt x="919021" y="84104"/>
                </a:cubicBezTo>
                <a:cubicBezTo>
                  <a:pt x="921136" y="84457"/>
                  <a:pt x="922428" y="85455"/>
                  <a:pt x="922898" y="87100"/>
                </a:cubicBezTo>
                <a:cubicBezTo>
                  <a:pt x="923368" y="89214"/>
                  <a:pt x="924660" y="89919"/>
                  <a:pt x="926775" y="89214"/>
                </a:cubicBezTo>
                <a:cubicBezTo>
                  <a:pt x="928420" y="88745"/>
                  <a:pt x="931474" y="89449"/>
                  <a:pt x="935938" y="91329"/>
                </a:cubicBezTo>
                <a:cubicBezTo>
                  <a:pt x="940402" y="93209"/>
                  <a:pt x="944161" y="95441"/>
                  <a:pt x="947215" y="98025"/>
                </a:cubicBezTo>
                <a:cubicBezTo>
                  <a:pt x="949800" y="100140"/>
                  <a:pt x="951092" y="104016"/>
                  <a:pt x="951092" y="109655"/>
                </a:cubicBezTo>
                <a:cubicBezTo>
                  <a:pt x="951327" y="113179"/>
                  <a:pt x="951621" y="115411"/>
                  <a:pt x="951973" y="116351"/>
                </a:cubicBezTo>
                <a:cubicBezTo>
                  <a:pt x="952326" y="117291"/>
                  <a:pt x="953089" y="117526"/>
                  <a:pt x="954264" y="117056"/>
                </a:cubicBezTo>
                <a:cubicBezTo>
                  <a:pt x="956144" y="116586"/>
                  <a:pt x="959022" y="117643"/>
                  <a:pt x="962899" y="120228"/>
                </a:cubicBezTo>
                <a:cubicBezTo>
                  <a:pt x="966775" y="122812"/>
                  <a:pt x="969183" y="124105"/>
                  <a:pt x="970123" y="124105"/>
                </a:cubicBezTo>
                <a:cubicBezTo>
                  <a:pt x="971533" y="124105"/>
                  <a:pt x="973060" y="126219"/>
                  <a:pt x="974705" y="130448"/>
                </a:cubicBezTo>
                <a:cubicBezTo>
                  <a:pt x="976349" y="134677"/>
                  <a:pt x="977289" y="138789"/>
                  <a:pt x="977524" y="142783"/>
                </a:cubicBezTo>
                <a:cubicBezTo>
                  <a:pt x="977759" y="151476"/>
                  <a:pt x="975879" y="158290"/>
                  <a:pt x="971885" y="163224"/>
                </a:cubicBezTo>
                <a:cubicBezTo>
                  <a:pt x="970476" y="164868"/>
                  <a:pt x="970241" y="165691"/>
                  <a:pt x="971181" y="165691"/>
                </a:cubicBezTo>
                <a:cubicBezTo>
                  <a:pt x="971885" y="165691"/>
                  <a:pt x="973177" y="165573"/>
                  <a:pt x="975057" y="165338"/>
                </a:cubicBezTo>
                <a:cubicBezTo>
                  <a:pt x="981871" y="164398"/>
                  <a:pt x="988743" y="162343"/>
                  <a:pt x="995674" y="159171"/>
                </a:cubicBezTo>
                <a:cubicBezTo>
                  <a:pt x="1002605" y="155999"/>
                  <a:pt x="1006775" y="153003"/>
                  <a:pt x="1008185" y="150184"/>
                </a:cubicBezTo>
                <a:cubicBezTo>
                  <a:pt x="1009125" y="148539"/>
                  <a:pt x="1010065" y="148422"/>
                  <a:pt x="1011005" y="149832"/>
                </a:cubicBezTo>
                <a:cubicBezTo>
                  <a:pt x="1011944" y="151241"/>
                  <a:pt x="1011592" y="152416"/>
                  <a:pt x="1009947" y="153356"/>
                </a:cubicBezTo>
                <a:cubicBezTo>
                  <a:pt x="1008773" y="154061"/>
                  <a:pt x="1008890" y="154531"/>
                  <a:pt x="1010300" y="154766"/>
                </a:cubicBezTo>
                <a:cubicBezTo>
                  <a:pt x="1010300" y="154766"/>
                  <a:pt x="1010769" y="154766"/>
                  <a:pt x="1011709" y="154766"/>
                </a:cubicBezTo>
                <a:cubicBezTo>
                  <a:pt x="1014529" y="155000"/>
                  <a:pt x="1016643" y="155118"/>
                  <a:pt x="1018053" y="155118"/>
                </a:cubicBezTo>
                <a:cubicBezTo>
                  <a:pt x="1020403" y="154883"/>
                  <a:pt x="1025865" y="156293"/>
                  <a:pt x="1034441" y="159347"/>
                </a:cubicBezTo>
                <a:cubicBezTo>
                  <a:pt x="1043016" y="162401"/>
                  <a:pt x="1048596" y="164868"/>
                  <a:pt x="1051181" y="166748"/>
                </a:cubicBezTo>
                <a:cubicBezTo>
                  <a:pt x="1053765" y="168628"/>
                  <a:pt x="1055704" y="171388"/>
                  <a:pt x="1056996" y="175030"/>
                </a:cubicBezTo>
                <a:cubicBezTo>
                  <a:pt x="1058288" y="178672"/>
                  <a:pt x="1058229" y="181197"/>
                  <a:pt x="1056820" y="182607"/>
                </a:cubicBezTo>
                <a:cubicBezTo>
                  <a:pt x="1055880" y="183547"/>
                  <a:pt x="1051768" y="184369"/>
                  <a:pt x="1044485" y="185074"/>
                </a:cubicBezTo>
                <a:cubicBezTo>
                  <a:pt x="1037201" y="185779"/>
                  <a:pt x="1033266" y="185720"/>
                  <a:pt x="1032679" y="184898"/>
                </a:cubicBezTo>
                <a:cubicBezTo>
                  <a:pt x="1032091" y="184076"/>
                  <a:pt x="1028626" y="184252"/>
                  <a:pt x="1022282" y="185426"/>
                </a:cubicBezTo>
                <a:cubicBezTo>
                  <a:pt x="1015938" y="186601"/>
                  <a:pt x="1011768" y="186895"/>
                  <a:pt x="1009771" y="186308"/>
                </a:cubicBezTo>
                <a:cubicBezTo>
                  <a:pt x="1007774" y="185720"/>
                  <a:pt x="1003545" y="186484"/>
                  <a:pt x="997084" y="188598"/>
                </a:cubicBezTo>
                <a:cubicBezTo>
                  <a:pt x="990623" y="190713"/>
                  <a:pt x="986100" y="191770"/>
                  <a:pt x="983515" y="191770"/>
                </a:cubicBezTo>
                <a:cubicBezTo>
                  <a:pt x="980931" y="191770"/>
                  <a:pt x="976467" y="193826"/>
                  <a:pt x="970123" y="197938"/>
                </a:cubicBezTo>
                <a:cubicBezTo>
                  <a:pt x="963779" y="202049"/>
                  <a:pt x="958845" y="204810"/>
                  <a:pt x="955321" y="206220"/>
                </a:cubicBezTo>
                <a:cubicBezTo>
                  <a:pt x="951797" y="207629"/>
                  <a:pt x="949741" y="208687"/>
                  <a:pt x="949154" y="209391"/>
                </a:cubicBezTo>
                <a:cubicBezTo>
                  <a:pt x="948567" y="210096"/>
                  <a:pt x="946041" y="211858"/>
                  <a:pt x="941577" y="214678"/>
                </a:cubicBezTo>
                <a:cubicBezTo>
                  <a:pt x="937583" y="217027"/>
                  <a:pt x="934117" y="219729"/>
                  <a:pt x="931180" y="222784"/>
                </a:cubicBezTo>
                <a:cubicBezTo>
                  <a:pt x="928243" y="225838"/>
                  <a:pt x="927010" y="227835"/>
                  <a:pt x="927480" y="228775"/>
                </a:cubicBezTo>
                <a:cubicBezTo>
                  <a:pt x="928185" y="229715"/>
                  <a:pt x="928009" y="230184"/>
                  <a:pt x="926951" y="230184"/>
                </a:cubicBezTo>
                <a:cubicBezTo>
                  <a:pt x="925894" y="230184"/>
                  <a:pt x="925130" y="231242"/>
                  <a:pt x="924660" y="233356"/>
                </a:cubicBezTo>
                <a:cubicBezTo>
                  <a:pt x="923955" y="235236"/>
                  <a:pt x="924073" y="236176"/>
                  <a:pt x="925013" y="236176"/>
                </a:cubicBezTo>
                <a:cubicBezTo>
                  <a:pt x="925953" y="236411"/>
                  <a:pt x="929124" y="235001"/>
                  <a:pt x="934528" y="231947"/>
                </a:cubicBezTo>
                <a:cubicBezTo>
                  <a:pt x="940167" y="229127"/>
                  <a:pt x="945512" y="227248"/>
                  <a:pt x="950564" y="226308"/>
                </a:cubicBezTo>
                <a:cubicBezTo>
                  <a:pt x="955615" y="225368"/>
                  <a:pt x="958728" y="225720"/>
                  <a:pt x="959903" y="227365"/>
                </a:cubicBezTo>
                <a:cubicBezTo>
                  <a:pt x="960843" y="229245"/>
                  <a:pt x="962370" y="230302"/>
                  <a:pt x="964484" y="230537"/>
                </a:cubicBezTo>
                <a:cubicBezTo>
                  <a:pt x="969888" y="231477"/>
                  <a:pt x="974470" y="234061"/>
                  <a:pt x="978229" y="238290"/>
                </a:cubicBezTo>
                <a:cubicBezTo>
                  <a:pt x="981988" y="242989"/>
                  <a:pt x="984220" y="246161"/>
                  <a:pt x="984925" y="247806"/>
                </a:cubicBezTo>
                <a:cubicBezTo>
                  <a:pt x="985630" y="249450"/>
                  <a:pt x="985747" y="251917"/>
                  <a:pt x="985277" y="255207"/>
                </a:cubicBezTo>
                <a:cubicBezTo>
                  <a:pt x="984573" y="259436"/>
                  <a:pt x="982928" y="263665"/>
                  <a:pt x="980343" y="267894"/>
                </a:cubicBezTo>
                <a:cubicBezTo>
                  <a:pt x="978699" y="270243"/>
                  <a:pt x="977642" y="271536"/>
                  <a:pt x="977172" y="271771"/>
                </a:cubicBezTo>
                <a:cubicBezTo>
                  <a:pt x="976937" y="271771"/>
                  <a:pt x="976937" y="271418"/>
                  <a:pt x="977172" y="270713"/>
                </a:cubicBezTo>
                <a:cubicBezTo>
                  <a:pt x="977642" y="269539"/>
                  <a:pt x="977407" y="269069"/>
                  <a:pt x="976467" y="269304"/>
                </a:cubicBezTo>
                <a:cubicBezTo>
                  <a:pt x="975292" y="269539"/>
                  <a:pt x="972003" y="271771"/>
                  <a:pt x="966599" y="276000"/>
                </a:cubicBezTo>
                <a:cubicBezTo>
                  <a:pt x="958611" y="281873"/>
                  <a:pt x="954264" y="284810"/>
                  <a:pt x="953559" y="284810"/>
                </a:cubicBezTo>
                <a:cubicBezTo>
                  <a:pt x="950740" y="284810"/>
                  <a:pt x="951562" y="285868"/>
                  <a:pt x="956026" y="287982"/>
                </a:cubicBezTo>
                <a:cubicBezTo>
                  <a:pt x="958141" y="288922"/>
                  <a:pt x="960373" y="289744"/>
                  <a:pt x="962722" y="290449"/>
                </a:cubicBezTo>
                <a:cubicBezTo>
                  <a:pt x="968596" y="292094"/>
                  <a:pt x="971533" y="293386"/>
                  <a:pt x="971533" y="294326"/>
                </a:cubicBezTo>
                <a:cubicBezTo>
                  <a:pt x="971533" y="295266"/>
                  <a:pt x="972473" y="296029"/>
                  <a:pt x="974352" y="296617"/>
                </a:cubicBezTo>
                <a:cubicBezTo>
                  <a:pt x="976232" y="297204"/>
                  <a:pt x="978111" y="299142"/>
                  <a:pt x="979991" y="302432"/>
                </a:cubicBezTo>
                <a:lnTo>
                  <a:pt x="982811" y="307366"/>
                </a:lnTo>
                <a:lnTo>
                  <a:pt x="976819" y="310890"/>
                </a:lnTo>
                <a:cubicBezTo>
                  <a:pt x="970241" y="314884"/>
                  <a:pt x="955909" y="318291"/>
                  <a:pt x="933823" y="321110"/>
                </a:cubicBezTo>
                <a:cubicBezTo>
                  <a:pt x="928420" y="321580"/>
                  <a:pt x="923838" y="322285"/>
                  <a:pt x="920079" y="323225"/>
                </a:cubicBezTo>
                <a:cubicBezTo>
                  <a:pt x="916555" y="324399"/>
                  <a:pt x="914557" y="324634"/>
                  <a:pt x="914088" y="323930"/>
                </a:cubicBezTo>
                <a:cubicBezTo>
                  <a:pt x="913853" y="323695"/>
                  <a:pt x="914205" y="323342"/>
                  <a:pt x="915145" y="322872"/>
                </a:cubicBezTo>
                <a:cubicBezTo>
                  <a:pt x="915145" y="322872"/>
                  <a:pt x="915850" y="322520"/>
                  <a:pt x="917259" y="321815"/>
                </a:cubicBezTo>
                <a:cubicBezTo>
                  <a:pt x="919374" y="321110"/>
                  <a:pt x="919257" y="320758"/>
                  <a:pt x="916907" y="320758"/>
                </a:cubicBezTo>
                <a:cubicBezTo>
                  <a:pt x="915967" y="320758"/>
                  <a:pt x="914675" y="320875"/>
                  <a:pt x="913030" y="321110"/>
                </a:cubicBezTo>
                <a:cubicBezTo>
                  <a:pt x="907627" y="321580"/>
                  <a:pt x="904689" y="322050"/>
                  <a:pt x="904220" y="322520"/>
                </a:cubicBezTo>
                <a:cubicBezTo>
                  <a:pt x="903750" y="322990"/>
                  <a:pt x="902869" y="322696"/>
                  <a:pt x="901577" y="321639"/>
                </a:cubicBezTo>
                <a:cubicBezTo>
                  <a:pt x="900284" y="320582"/>
                  <a:pt x="899286" y="320523"/>
                  <a:pt x="898581" y="321463"/>
                </a:cubicBezTo>
                <a:cubicBezTo>
                  <a:pt x="897876" y="322637"/>
                  <a:pt x="896290" y="322872"/>
                  <a:pt x="893823" y="322167"/>
                </a:cubicBezTo>
                <a:cubicBezTo>
                  <a:pt x="891356" y="321463"/>
                  <a:pt x="889065" y="320170"/>
                  <a:pt x="886951" y="318291"/>
                </a:cubicBezTo>
                <a:cubicBezTo>
                  <a:pt x="884367" y="315941"/>
                  <a:pt x="881782" y="311947"/>
                  <a:pt x="879197" y="306308"/>
                </a:cubicBezTo>
                <a:cubicBezTo>
                  <a:pt x="876613" y="300669"/>
                  <a:pt x="875086" y="295618"/>
                  <a:pt x="874616" y="291154"/>
                </a:cubicBezTo>
                <a:cubicBezTo>
                  <a:pt x="873911" y="285985"/>
                  <a:pt x="872736" y="282755"/>
                  <a:pt x="871092" y="281462"/>
                </a:cubicBezTo>
                <a:cubicBezTo>
                  <a:pt x="869447" y="280170"/>
                  <a:pt x="869330" y="279054"/>
                  <a:pt x="870739" y="278114"/>
                </a:cubicBezTo>
                <a:cubicBezTo>
                  <a:pt x="872149" y="277174"/>
                  <a:pt x="872031" y="276235"/>
                  <a:pt x="870387" y="275295"/>
                </a:cubicBezTo>
                <a:cubicBezTo>
                  <a:pt x="868507" y="274120"/>
                  <a:pt x="868625" y="273063"/>
                  <a:pt x="870739" y="272123"/>
                </a:cubicBezTo>
                <a:cubicBezTo>
                  <a:pt x="871444" y="271888"/>
                  <a:pt x="872619" y="271536"/>
                  <a:pt x="874264" y="271066"/>
                </a:cubicBezTo>
                <a:cubicBezTo>
                  <a:pt x="877553" y="269891"/>
                  <a:pt x="879374" y="268658"/>
                  <a:pt x="879726" y="267365"/>
                </a:cubicBezTo>
                <a:cubicBezTo>
                  <a:pt x="880079" y="266073"/>
                  <a:pt x="879315" y="265779"/>
                  <a:pt x="877435" y="266484"/>
                </a:cubicBezTo>
                <a:cubicBezTo>
                  <a:pt x="876731" y="266719"/>
                  <a:pt x="876378" y="266719"/>
                  <a:pt x="876378" y="266484"/>
                </a:cubicBezTo>
                <a:cubicBezTo>
                  <a:pt x="876378" y="266014"/>
                  <a:pt x="877318" y="265075"/>
                  <a:pt x="879197" y="263665"/>
                </a:cubicBezTo>
                <a:cubicBezTo>
                  <a:pt x="882252" y="260845"/>
                  <a:pt x="883427" y="258613"/>
                  <a:pt x="882722" y="256969"/>
                </a:cubicBezTo>
                <a:cubicBezTo>
                  <a:pt x="882487" y="256264"/>
                  <a:pt x="882428" y="255677"/>
                  <a:pt x="882546" y="255207"/>
                </a:cubicBezTo>
                <a:cubicBezTo>
                  <a:pt x="882663" y="254737"/>
                  <a:pt x="883015" y="254561"/>
                  <a:pt x="883603" y="254678"/>
                </a:cubicBezTo>
                <a:cubicBezTo>
                  <a:pt x="884190" y="254795"/>
                  <a:pt x="884660" y="254619"/>
                  <a:pt x="885013" y="254149"/>
                </a:cubicBezTo>
                <a:cubicBezTo>
                  <a:pt x="885365" y="253679"/>
                  <a:pt x="885541" y="253092"/>
                  <a:pt x="885541" y="252387"/>
                </a:cubicBezTo>
                <a:cubicBezTo>
                  <a:pt x="885306" y="250508"/>
                  <a:pt x="885659" y="249568"/>
                  <a:pt x="886599" y="249568"/>
                </a:cubicBezTo>
                <a:cubicBezTo>
                  <a:pt x="887538" y="249568"/>
                  <a:pt x="888008" y="248511"/>
                  <a:pt x="888008" y="246396"/>
                </a:cubicBezTo>
                <a:cubicBezTo>
                  <a:pt x="888008" y="244281"/>
                  <a:pt x="888831" y="242578"/>
                  <a:pt x="890475" y="241286"/>
                </a:cubicBezTo>
                <a:cubicBezTo>
                  <a:pt x="892120" y="239994"/>
                  <a:pt x="893529" y="237350"/>
                  <a:pt x="894704" y="233356"/>
                </a:cubicBezTo>
                <a:cubicBezTo>
                  <a:pt x="896349" y="227952"/>
                  <a:pt x="904337" y="219494"/>
                  <a:pt x="918669" y="207982"/>
                </a:cubicBezTo>
                <a:cubicBezTo>
                  <a:pt x="923133" y="204457"/>
                  <a:pt x="923016" y="203048"/>
                  <a:pt x="918317" y="203753"/>
                </a:cubicBezTo>
                <a:cubicBezTo>
                  <a:pt x="914323" y="204457"/>
                  <a:pt x="907509" y="206689"/>
                  <a:pt x="897876" y="210449"/>
                </a:cubicBezTo>
                <a:cubicBezTo>
                  <a:pt x="896231" y="211154"/>
                  <a:pt x="894587" y="211623"/>
                  <a:pt x="892942" y="211858"/>
                </a:cubicBezTo>
                <a:cubicBezTo>
                  <a:pt x="887303" y="212563"/>
                  <a:pt x="877905" y="215030"/>
                  <a:pt x="864748" y="219259"/>
                </a:cubicBezTo>
                <a:cubicBezTo>
                  <a:pt x="845247" y="225368"/>
                  <a:pt x="833382" y="225368"/>
                  <a:pt x="829153" y="219259"/>
                </a:cubicBezTo>
                <a:cubicBezTo>
                  <a:pt x="827743" y="217615"/>
                  <a:pt x="827391" y="215500"/>
                  <a:pt x="828096" y="212916"/>
                </a:cubicBezTo>
                <a:cubicBezTo>
                  <a:pt x="828801" y="210096"/>
                  <a:pt x="829623" y="208099"/>
                  <a:pt x="830563" y="206924"/>
                </a:cubicBezTo>
                <a:cubicBezTo>
                  <a:pt x="832677" y="204340"/>
                  <a:pt x="832090" y="203165"/>
                  <a:pt x="828801" y="203400"/>
                </a:cubicBezTo>
                <a:cubicBezTo>
                  <a:pt x="825277" y="203870"/>
                  <a:pt x="823279" y="204810"/>
                  <a:pt x="822809" y="206220"/>
                </a:cubicBezTo>
                <a:cubicBezTo>
                  <a:pt x="822809" y="206689"/>
                  <a:pt x="823044" y="207159"/>
                  <a:pt x="823514" y="207629"/>
                </a:cubicBezTo>
                <a:cubicBezTo>
                  <a:pt x="824689" y="208334"/>
                  <a:pt x="824572" y="210038"/>
                  <a:pt x="823162" y="212739"/>
                </a:cubicBezTo>
                <a:cubicBezTo>
                  <a:pt x="821752" y="215441"/>
                  <a:pt x="821165" y="218085"/>
                  <a:pt x="821400" y="220669"/>
                </a:cubicBezTo>
                <a:cubicBezTo>
                  <a:pt x="821635" y="223723"/>
                  <a:pt x="819755" y="231594"/>
                  <a:pt x="815761" y="244281"/>
                </a:cubicBezTo>
                <a:cubicBezTo>
                  <a:pt x="814586" y="247806"/>
                  <a:pt x="814293" y="250038"/>
                  <a:pt x="814880" y="250978"/>
                </a:cubicBezTo>
                <a:cubicBezTo>
                  <a:pt x="815467" y="251917"/>
                  <a:pt x="815232" y="252740"/>
                  <a:pt x="814175" y="253445"/>
                </a:cubicBezTo>
                <a:cubicBezTo>
                  <a:pt x="813118" y="254149"/>
                  <a:pt x="812589" y="255618"/>
                  <a:pt x="812589" y="257850"/>
                </a:cubicBezTo>
                <a:cubicBezTo>
                  <a:pt x="812589" y="260082"/>
                  <a:pt x="811532" y="263077"/>
                  <a:pt x="809417" y="266837"/>
                </a:cubicBezTo>
                <a:cubicBezTo>
                  <a:pt x="805658" y="274120"/>
                  <a:pt x="803074" y="285868"/>
                  <a:pt x="801664" y="302079"/>
                </a:cubicBezTo>
                <a:cubicBezTo>
                  <a:pt x="800254" y="315236"/>
                  <a:pt x="795908" y="321815"/>
                  <a:pt x="788624" y="321815"/>
                </a:cubicBezTo>
                <a:cubicBezTo>
                  <a:pt x="786275" y="321815"/>
                  <a:pt x="782574" y="319348"/>
                  <a:pt x="777523" y="314414"/>
                </a:cubicBezTo>
                <a:cubicBezTo>
                  <a:pt x="772472" y="309480"/>
                  <a:pt x="769828" y="305721"/>
                  <a:pt x="769593" y="303136"/>
                </a:cubicBezTo>
                <a:cubicBezTo>
                  <a:pt x="768654" y="291859"/>
                  <a:pt x="767596" y="285868"/>
                  <a:pt x="766422" y="285163"/>
                </a:cubicBezTo>
                <a:cubicBezTo>
                  <a:pt x="765482" y="284693"/>
                  <a:pt x="764718" y="283577"/>
                  <a:pt x="764131" y="281815"/>
                </a:cubicBezTo>
                <a:cubicBezTo>
                  <a:pt x="763543" y="280053"/>
                  <a:pt x="763250" y="278584"/>
                  <a:pt x="763250" y="277409"/>
                </a:cubicBezTo>
                <a:cubicBezTo>
                  <a:pt x="763250" y="276235"/>
                  <a:pt x="763485" y="275530"/>
                  <a:pt x="763955" y="275295"/>
                </a:cubicBezTo>
                <a:cubicBezTo>
                  <a:pt x="764894" y="275295"/>
                  <a:pt x="765952" y="273474"/>
                  <a:pt x="767126" y="269832"/>
                </a:cubicBezTo>
                <a:cubicBezTo>
                  <a:pt x="768301" y="266191"/>
                  <a:pt x="769241" y="262138"/>
                  <a:pt x="769946" y="257674"/>
                </a:cubicBezTo>
                <a:cubicBezTo>
                  <a:pt x="770416" y="254854"/>
                  <a:pt x="771473" y="248628"/>
                  <a:pt x="773118" y="238995"/>
                </a:cubicBezTo>
                <a:cubicBezTo>
                  <a:pt x="774762" y="229362"/>
                  <a:pt x="775408" y="224017"/>
                  <a:pt x="775056" y="222960"/>
                </a:cubicBezTo>
                <a:cubicBezTo>
                  <a:pt x="774703" y="221902"/>
                  <a:pt x="772295" y="221726"/>
                  <a:pt x="767831" y="222431"/>
                </a:cubicBezTo>
                <a:cubicBezTo>
                  <a:pt x="762897" y="223136"/>
                  <a:pt x="759373" y="222784"/>
                  <a:pt x="757259" y="221374"/>
                </a:cubicBezTo>
                <a:cubicBezTo>
                  <a:pt x="755144" y="219964"/>
                  <a:pt x="752853" y="219553"/>
                  <a:pt x="750386" y="220140"/>
                </a:cubicBezTo>
                <a:cubicBezTo>
                  <a:pt x="747919" y="220728"/>
                  <a:pt x="744924" y="219377"/>
                  <a:pt x="741399" y="216087"/>
                </a:cubicBezTo>
                <a:cubicBezTo>
                  <a:pt x="737875" y="212798"/>
                  <a:pt x="734879" y="208980"/>
                  <a:pt x="732413" y="204634"/>
                </a:cubicBezTo>
                <a:cubicBezTo>
                  <a:pt x="729946" y="200287"/>
                  <a:pt x="728712" y="196822"/>
                  <a:pt x="728712" y="194237"/>
                </a:cubicBezTo>
                <a:cubicBezTo>
                  <a:pt x="728712" y="191183"/>
                  <a:pt x="729417" y="189244"/>
                  <a:pt x="730827" y="188422"/>
                </a:cubicBezTo>
                <a:cubicBezTo>
                  <a:pt x="732236" y="187600"/>
                  <a:pt x="733646" y="188246"/>
                  <a:pt x="735056" y="190360"/>
                </a:cubicBezTo>
                <a:cubicBezTo>
                  <a:pt x="737640" y="193885"/>
                  <a:pt x="741399" y="194355"/>
                  <a:pt x="746333" y="191770"/>
                </a:cubicBezTo>
                <a:cubicBezTo>
                  <a:pt x="751502" y="188951"/>
                  <a:pt x="755496" y="186895"/>
                  <a:pt x="758316" y="185603"/>
                </a:cubicBezTo>
                <a:cubicBezTo>
                  <a:pt x="761135" y="184310"/>
                  <a:pt x="763426" y="183312"/>
                  <a:pt x="765188" y="182607"/>
                </a:cubicBezTo>
                <a:cubicBezTo>
                  <a:pt x="766950" y="181902"/>
                  <a:pt x="768066" y="181550"/>
                  <a:pt x="768536" y="181550"/>
                </a:cubicBezTo>
                <a:cubicBezTo>
                  <a:pt x="769006" y="181550"/>
                  <a:pt x="769241" y="181902"/>
                  <a:pt x="769241" y="182607"/>
                </a:cubicBezTo>
                <a:cubicBezTo>
                  <a:pt x="769241" y="186836"/>
                  <a:pt x="771473" y="187424"/>
                  <a:pt x="775937" y="184369"/>
                </a:cubicBezTo>
                <a:cubicBezTo>
                  <a:pt x="777582" y="183429"/>
                  <a:pt x="778756" y="181785"/>
                  <a:pt x="779461" y="179435"/>
                </a:cubicBezTo>
                <a:cubicBezTo>
                  <a:pt x="780166" y="177086"/>
                  <a:pt x="780871" y="171917"/>
                  <a:pt x="781576" y="163929"/>
                </a:cubicBezTo>
                <a:cubicBezTo>
                  <a:pt x="784160" y="140199"/>
                  <a:pt x="784630" y="127159"/>
                  <a:pt x="782985" y="124809"/>
                </a:cubicBezTo>
                <a:cubicBezTo>
                  <a:pt x="782281" y="123400"/>
                  <a:pt x="783044" y="121520"/>
                  <a:pt x="785276" y="119171"/>
                </a:cubicBezTo>
                <a:cubicBezTo>
                  <a:pt x="787508" y="116821"/>
                  <a:pt x="788624" y="115176"/>
                  <a:pt x="788624" y="114237"/>
                </a:cubicBezTo>
                <a:cubicBezTo>
                  <a:pt x="788624" y="113532"/>
                  <a:pt x="790093" y="112357"/>
                  <a:pt x="793030" y="110712"/>
                </a:cubicBezTo>
                <a:cubicBezTo>
                  <a:pt x="795967" y="109068"/>
                  <a:pt x="798140" y="108245"/>
                  <a:pt x="799549" y="108245"/>
                </a:cubicBezTo>
                <a:cubicBezTo>
                  <a:pt x="800489" y="108245"/>
                  <a:pt x="802604" y="109538"/>
                  <a:pt x="805893" y="112122"/>
                </a:cubicBezTo>
                <a:lnTo>
                  <a:pt x="810475" y="115999"/>
                </a:lnTo>
                <a:lnTo>
                  <a:pt x="810122" y="132563"/>
                </a:lnTo>
                <a:cubicBezTo>
                  <a:pt x="809652" y="143605"/>
                  <a:pt x="810181" y="150478"/>
                  <a:pt x="811708" y="153180"/>
                </a:cubicBezTo>
                <a:cubicBezTo>
                  <a:pt x="813235" y="155882"/>
                  <a:pt x="814469" y="158290"/>
                  <a:pt x="815409" y="160404"/>
                </a:cubicBezTo>
                <a:cubicBezTo>
                  <a:pt x="816349" y="162284"/>
                  <a:pt x="819168" y="165280"/>
                  <a:pt x="823867" y="169391"/>
                </a:cubicBezTo>
                <a:cubicBezTo>
                  <a:pt x="828566" y="173503"/>
                  <a:pt x="831620" y="175559"/>
                  <a:pt x="833030" y="175559"/>
                </a:cubicBezTo>
                <a:cubicBezTo>
                  <a:pt x="833970" y="175559"/>
                  <a:pt x="836437" y="177379"/>
                  <a:pt x="840431" y="181021"/>
                </a:cubicBezTo>
                <a:cubicBezTo>
                  <a:pt x="844425" y="184663"/>
                  <a:pt x="846187" y="187952"/>
                  <a:pt x="845717" y="190889"/>
                </a:cubicBezTo>
                <a:cubicBezTo>
                  <a:pt x="845247" y="193826"/>
                  <a:pt x="844425" y="195999"/>
                  <a:pt x="843250" y="197409"/>
                </a:cubicBezTo>
                <a:cubicBezTo>
                  <a:pt x="842310" y="198349"/>
                  <a:pt x="842898" y="198936"/>
                  <a:pt x="845012" y="199171"/>
                </a:cubicBezTo>
                <a:cubicBezTo>
                  <a:pt x="845012" y="199171"/>
                  <a:pt x="846187" y="199171"/>
                  <a:pt x="848537" y="199171"/>
                </a:cubicBezTo>
                <a:cubicBezTo>
                  <a:pt x="852766" y="198936"/>
                  <a:pt x="854880" y="198466"/>
                  <a:pt x="854880" y="197761"/>
                </a:cubicBezTo>
                <a:cubicBezTo>
                  <a:pt x="854645" y="197291"/>
                  <a:pt x="855233" y="196704"/>
                  <a:pt x="856642" y="195999"/>
                </a:cubicBezTo>
                <a:cubicBezTo>
                  <a:pt x="860871" y="193885"/>
                  <a:pt x="864278" y="193297"/>
                  <a:pt x="866863" y="194237"/>
                </a:cubicBezTo>
                <a:cubicBezTo>
                  <a:pt x="867803" y="194472"/>
                  <a:pt x="868272" y="194355"/>
                  <a:pt x="868272" y="193885"/>
                </a:cubicBezTo>
                <a:cubicBezTo>
                  <a:pt x="867567" y="192710"/>
                  <a:pt x="868625" y="191535"/>
                  <a:pt x="871444" y="190360"/>
                </a:cubicBezTo>
                <a:cubicBezTo>
                  <a:pt x="874733" y="188716"/>
                  <a:pt x="876378" y="188246"/>
                  <a:pt x="876378" y="188951"/>
                </a:cubicBezTo>
                <a:cubicBezTo>
                  <a:pt x="876613" y="189186"/>
                  <a:pt x="876496" y="189656"/>
                  <a:pt x="876026" y="190360"/>
                </a:cubicBezTo>
                <a:lnTo>
                  <a:pt x="876026" y="190713"/>
                </a:lnTo>
                <a:cubicBezTo>
                  <a:pt x="876496" y="190478"/>
                  <a:pt x="876965" y="190008"/>
                  <a:pt x="877435" y="189303"/>
                </a:cubicBezTo>
                <a:cubicBezTo>
                  <a:pt x="880020" y="186249"/>
                  <a:pt x="878963" y="179905"/>
                  <a:pt x="874264" y="170272"/>
                </a:cubicBezTo>
                <a:lnTo>
                  <a:pt x="870387" y="162871"/>
                </a:lnTo>
                <a:lnTo>
                  <a:pt x="873911" y="155470"/>
                </a:lnTo>
                <a:cubicBezTo>
                  <a:pt x="876026" y="150771"/>
                  <a:pt x="877553" y="148069"/>
                  <a:pt x="878493" y="147365"/>
                </a:cubicBezTo>
                <a:cubicBezTo>
                  <a:pt x="879197" y="146895"/>
                  <a:pt x="879785" y="147600"/>
                  <a:pt x="880255" y="149479"/>
                </a:cubicBezTo>
                <a:cubicBezTo>
                  <a:pt x="881195" y="152299"/>
                  <a:pt x="881018" y="154413"/>
                  <a:pt x="879726" y="155823"/>
                </a:cubicBezTo>
                <a:cubicBezTo>
                  <a:pt x="878434" y="157232"/>
                  <a:pt x="878140" y="158172"/>
                  <a:pt x="878845" y="158642"/>
                </a:cubicBezTo>
                <a:cubicBezTo>
                  <a:pt x="879080" y="159112"/>
                  <a:pt x="880901" y="157409"/>
                  <a:pt x="884308" y="153532"/>
                </a:cubicBezTo>
                <a:cubicBezTo>
                  <a:pt x="887715" y="149655"/>
                  <a:pt x="891474" y="145133"/>
                  <a:pt x="895585" y="139964"/>
                </a:cubicBezTo>
                <a:cubicBezTo>
                  <a:pt x="899697" y="134795"/>
                  <a:pt x="902693" y="130683"/>
                  <a:pt x="904572" y="127629"/>
                </a:cubicBezTo>
                <a:cubicBezTo>
                  <a:pt x="907861" y="122695"/>
                  <a:pt x="909036" y="120110"/>
                  <a:pt x="908096" y="119875"/>
                </a:cubicBezTo>
                <a:cubicBezTo>
                  <a:pt x="907627" y="119640"/>
                  <a:pt x="905747" y="121520"/>
                  <a:pt x="902457" y="125514"/>
                </a:cubicBezTo>
                <a:cubicBezTo>
                  <a:pt x="898933" y="129978"/>
                  <a:pt x="896643" y="132210"/>
                  <a:pt x="895585" y="132210"/>
                </a:cubicBezTo>
                <a:cubicBezTo>
                  <a:pt x="894528" y="132210"/>
                  <a:pt x="895292" y="130683"/>
                  <a:pt x="897876" y="127629"/>
                </a:cubicBezTo>
                <a:cubicBezTo>
                  <a:pt x="903750" y="121050"/>
                  <a:pt x="906569" y="117291"/>
                  <a:pt x="906334" y="116351"/>
                </a:cubicBezTo>
                <a:cubicBezTo>
                  <a:pt x="906099" y="115646"/>
                  <a:pt x="904337" y="114589"/>
                  <a:pt x="901048" y="113179"/>
                </a:cubicBezTo>
                <a:cubicBezTo>
                  <a:pt x="896584" y="110830"/>
                  <a:pt x="894058" y="108304"/>
                  <a:pt x="893471" y="105602"/>
                </a:cubicBezTo>
                <a:cubicBezTo>
                  <a:pt x="892883" y="102900"/>
                  <a:pt x="891885" y="101549"/>
                  <a:pt x="890475" y="101549"/>
                </a:cubicBezTo>
                <a:cubicBezTo>
                  <a:pt x="889065" y="101549"/>
                  <a:pt x="888126" y="100198"/>
                  <a:pt x="887656" y="97496"/>
                </a:cubicBezTo>
                <a:cubicBezTo>
                  <a:pt x="887186" y="94795"/>
                  <a:pt x="888595" y="91916"/>
                  <a:pt x="891885" y="88862"/>
                </a:cubicBezTo>
                <a:cubicBezTo>
                  <a:pt x="906687" y="75470"/>
                  <a:pt x="917142" y="64545"/>
                  <a:pt x="923251" y="56087"/>
                </a:cubicBezTo>
                <a:lnTo>
                  <a:pt x="930299" y="46923"/>
                </a:lnTo>
                <a:lnTo>
                  <a:pt x="925013" y="41285"/>
                </a:lnTo>
                <a:cubicBezTo>
                  <a:pt x="921254" y="37525"/>
                  <a:pt x="920196" y="35176"/>
                  <a:pt x="921841" y="34236"/>
                </a:cubicBezTo>
                <a:cubicBezTo>
                  <a:pt x="922781" y="33531"/>
                  <a:pt x="922311" y="33061"/>
                  <a:pt x="920431" y="32826"/>
                </a:cubicBezTo>
                <a:cubicBezTo>
                  <a:pt x="919257" y="32592"/>
                  <a:pt x="917847" y="32357"/>
                  <a:pt x="916202" y="32122"/>
                </a:cubicBezTo>
                <a:cubicBezTo>
                  <a:pt x="911033" y="31887"/>
                  <a:pt x="908214" y="31182"/>
                  <a:pt x="907744" y="30007"/>
                </a:cubicBezTo>
                <a:cubicBezTo>
                  <a:pt x="907509" y="28832"/>
                  <a:pt x="909741" y="28597"/>
                  <a:pt x="914440" y="29302"/>
                </a:cubicBezTo>
                <a:close/>
                <a:moveTo>
                  <a:pt x="119023" y="27804"/>
                </a:moveTo>
                <a:cubicBezTo>
                  <a:pt x="120579" y="27393"/>
                  <a:pt x="122151" y="27423"/>
                  <a:pt x="123737" y="27893"/>
                </a:cubicBezTo>
                <a:cubicBezTo>
                  <a:pt x="126908" y="28832"/>
                  <a:pt x="129551" y="31534"/>
                  <a:pt x="131666" y="35998"/>
                </a:cubicBezTo>
                <a:cubicBezTo>
                  <a:pt x="133311" y="39757"/>
                  <a:pt x="135601" y="43164"/>
                  <a:pt x="138538" y="46219"/>
                </a:cubicBezTo>
                <a:cubicBezTo>
                  <a:pt x="141475" y="49273"/>
                  <a:pt x="142944" y="51388"/>
                  <a:pt x="142944" y="52562"/>
                </a:cubicBezTo>
                <a:cubicBezTo>
                  <a:pt x="142944" y="53737"/>
                  <a:pt x="145058" y="55852"/>
                  <a:pt x="149287" y="58906"/>
                </a:cubicBezTo>
                <a:lnTo>
                  <a:pt x="155279" y="63487"/>
                </a:lnTo>
                <a:lnTo>
                  <a:pt x="161270" y="59258"/>
                </a:lnTo>
                <a:cubicBezTo>
                  <a:pt x="165264" y="56439"/>
                  <a:pt x="167555" y="54501"/>
                  <a:pt x="168142" y="53443"/>
                </a:cubicBezTo>
                <a:cubicBezTo>
                  <a:pt x="168729" y="52386"/>
                  <a:pt x="170903" y="53620"/>
                  <a:pt x="174662" y="57144"/>
                </a:cubicBezTo>
                <a:cubicBezTo>
                  <a:pt x="178421" y="60668"/>
                  <a:pt x="179713" y="63018"/>
                  <a:pt x="178539" y="64192"/>
                </a:cubicBezTo>
                <a:cubicBezTo>
                  <a:pt x="177364" y="65367"/>
                  <a:pt x="176776" y="66953"/>
                  <a:pt x="176776" y="68950"/>
                </a:cubicBezTo>
                <a:cubicBezTo>
                  <a:pt x="176776" y="70947"/>
                  <a:pt x="175602" y="73238"/>
                  <a:pt x="173252" y="75822"/>
                </a:cubicBezTo>
                <a:cubicBezTo>
                  <a:pt x="169023" y="80051"/>
                  <a:pt x="167496" y="88040"/>
                  <a:pt x="168671" y="99787"/>
                </a:cubicBezTo>
                <a:cubicBezTo>
                  <a:pt x="169141" y="104486"/>
                  <a:pt x="170022" y="107717"/>
                  <a:pt x="171314" y="109479"/>
                </a:cubicBezTo>
                <a:cubicBezTo>
                  <a:pt x="172606" y="111241"/>
                  <a:pt x="175249" y="112357"/>
                  <a:pt x="179243" y="112827"/>
                </a:cubicBezTo>
                <a:cubicBezTo>
                  <a:pt x="181358" y="113062"/>
                  <a:pt x="184177" y="114589"/>
                  <a:pt x="187702" y="117408"/>
                </a:cubicBezTo>
                <a:cubicBezTo>
                  <a:pt x="190051" y="119288"/>
                  <a:pt x="191402" y="120580"/>
                  <a:pt x="191755" y="121285"/>
                </a:cubicBezTo>
                <a:cubicBezTo>
                  <a:pt x="192107" y="121990"/>
                  <a:pt x="191931" y="123047"/>
                  <a:pt x="191226" y="124457"/>
                </a:cubicBezTo>
                <a:cubicBezTo>
                  <a:pt x="189816" y="126572"/>
                  <a:pt x="187349" y="127746"/>
                  <a:pt x="183825" y="127981"/>
                </a:cubicBezTo>
                <a:cubicBezTo>
                  <a:pt x="178421" y="128451"/>
                  <a:pt x="166439" y="133033"/>
                  <a:pt x="147878" y="141726"/>
                </a:cubicBezTo>
                <a:cubicBezTo>
                  <a:pt x="141769" y="144780"/>
                  <a:pt x="138010" y="146307"/>
                  <a:pt x="136600" y="146307"/>
                </a:cubicBezTo>
                <a:cubicBezTo>
                  <a:pt x="134720" y="146307"/>
                  <a:pt x="132665" y="147423"/>
                  <a:pt x="130433" y="149655"/>
                </a:cubicBezTo>
                <a:cubicBezTo>
                  <a:pt x="128201" y="151887"/>
                  <a:pt x="127319" y="153473"/>
                  <a:pt x="127789" y="154413"/>
                </a:cubicBezTo>
                <a:cubicBezTo>
                  <a:pt x="128729" y="155823"/>
                  <a:pt x="131960" y="155000"/>
                  <a:pt x="137481" y="151946"/>
                </a:cubicBezTo>
                <a:cubicBezTo>
                  <a:pt x="143002" y="148892"/>
                  <a:pt x="145998" y="147071"/>
                  <a:pt x="146468" y="146484"/>
                </a:cubicBezTo>
                <a:cubicBezTo>
                  <a:pt x="146938" y="145896"/>
                  <a:pt x="150580" y="145837"/>
                  <a:pt x="157393" y="146307"/>
                </a:cubicBezTo>
                <a:cubicBezTo>
                  <a:pt x="162327" y="146542"/>
                  <a:pt x="165558" y="147012"/>
                  <a:pt x="167085" y="147717"/>
                </a:cubicBezTo>
                <a:cubicBezTo>
                  <a:pt x="168612" y="148422"/>
                  <a:pt x="170668" y="150067"/>
                  <a:pt x="173252" y="152651"/>
                </a:cubicBezTo>
                <a:cubicBezTo>
                  <a:pt x="176776" y="156645"/>
                  <a:pt x="178773" y="157937"/>
                  <a:pt x="179243" y="156528"/>
                </a:cubicBezTo>
                <a:cubicBezTo>
                  <a:pt x="179713" y="155118"/>
                  <a:pt x="181534" y="152651"/>
                  <a:pt x="184706" y="149127"/>
                </a:cubicBezTo>
                <a:cubicBezTo>
                  <a:pt x="187878" y="145602"/>
                  <a:pt x="192518" y="139787"/>
                  <a:pt x="198627" y="131682"/>
                </a:cubicBezTo>
                <a:cubicBezTo>
                  <a:pt x="204735" y="123576"/>
                  <a:pt x="210962" y="115764"/>
                  <a:pt x="217305" y="108245"/>
                </a:cubicBezTo>
                <a:cubicBezTo>
                  <a:pt x="223649" y="100727"/>
                  <a:pt x="227643" y="94971"/>
                  <a:pt x="229288" y="90977"/>
                </a:cubicBezTo>
                <a:cubicBezTo>
                  <a:pt x="231872" y="85573"/>
                  <a:pt x="236336" y="82460"/>
                  <a:pt x="242680" y="81637"/>
                </a:cubicBezTo>
                <a:cubicBezTo>
                  <a:pt x="249024" y="80815"/>
                  <a:pt x="253135" y="82871"/>
                  <a:pt x="255015" y="87805"/>
                </a:cubicBezTo>
                <a:cubicBezTo>
                  <a:pt x="256425" y="91329"/>
                  <a:pt x="256836" y="96615"/>
                  <a:pt x="256248" y="103664"/>
                </a:cubicBezTo>
                <a:cubicBezTo>
                  <a:pt x="255661" y="110712"/>
                  <a:pt x="254310" y="117996"/>
                  <a:pt x="252195" y="125514"/>
                </a:cubicBezTo>
                <a:lnTo>
                  <a:pt x="248319" y="137849"/>
                </a:lnTo>
                <a:lnTo>
                  <a:pt x="251843" y="140316"/>
                </a:lnTo>
                <a:cubicBezTo>
                  <a:pt x="253957" y="141726"/>
                  <a:pt x="256777" y="142548"/>
                  <a:pt x="260301" y="142783"/>
                </a:cubicBezTo>
                <a:cubicBezTo>
                  <a:pt x="264765" y="143253"/>
                  <a:pt x="269582" y="143840"/>
                  <a:pt x="274751" y="144545"/>
                </a:cubicBezTo>
                <a:cubicBezTo>
                  <a:pt x="275925" y="144780"/>
                  <a:pt x="278275" y="146660"/>
                  <a:pt x="281799" y="150184"/>
                </a:cubicBezTo>
                <a:cubicBezTo>
                  <a:pt x="285323" y="153708"/>
                  <a:pt x="287085" y="156058"/>
                  <a:pt x="287085" y="157232"/>
                </a:cubicBezTo>
                <a:cubicBezTo>
                  <a:pt x="287085" y="158407"/>
                  <a:pt x="286322" y="159582"/>
                  <a:pt x="284795" y="160757"/>
                </a:cubicBezTo>
                <a:cubicBezTo>
                  <a:pt x="283267" y="161932"/>
                  <a:pt x="281799" y="163811"/>
                  <a:pt x="280389" y="166396"/>
                </a:cubicBezTo>
                <a:cubicBezTo>
                  <a:pt x="280389" y="166396"/>
                  <a:pt x="278980" y="169215"/>
                  <a:pt x="276160" y="174854"/>
                </a:cubicBezTo>
                <a:cubicBezTo>
                  <a:pt x="274751" y="177673"/>
                  <a:pt x="273282" y="182313"/>
                  <a:pt x="271755" y="188775"/>
                </a:cubicBezTo>
                <a:cubicBezTo>
                  <a:pt x="270228" y="195236"/>
                  <a:pt x="267996" y="201697"/>
                  <a:pt x="265059" y="208158"/>
                </a:cubicBezTo>
                <a:cubicBezTo>
                  <a:pt x="262122" y="214619"/>
                  <a:pt x="260654" y="218202"/>
                  <a:pt x="260654" y="218907"/>
                </a:cubicBezTo>
                <a:cubicBezTo>
                  <a:pt x="260654" y="219612"/>
                  <a:pt x="265118" y="222607"/>
                  <a:pt x="274046" y="227894"/>
                </a:cubicBezTo>
                <a:cubicBezTo>
                  <a:pt x="282974" y="233180"/>
                  <a:pt x="287908" y="235823"/>
                  <a:pt x="288848" y="235823"/>
                </a:cubicBezTo>
                <a:cubicBezTo>
                  <a:pt x="289552" y="235823"/>
                  <a:pt x="293547" y="238408"/>
                  <a:pt x="300830" y="243577"/>
                </a:cubicBezTo>
                <a:cubicBezTo>
                  <a:pt x="309523" y="249920"/>
                  <a:pt x="316572" y="256675"/>
                  <a:pt x="321975" y="263841"/>
                </a:cubicBezTo>
                <a:cubicBezTo>
                  <a:pt x="327379" y="271007"/>
                  <a:pt x="329611" y="276587"/>
                  <a:pt x="328672" y="280581"/>
                </a:cubicBezTo>
                <a:cubicBezTo>
                  <a:pt x="327967" y="283166"/>
                  <a:pt x="326792" y="284458"/>
                  <a:pt x="325147" y="284458"/>
                </a:cubicBezTo>
                <a:cubicBezTo>
                  <a:pt x="323503" y="284458"/>
                  <a:pt x="322152" y="284987"/>
                  <a:pt x="321095" y="286044"/>
                </a:cubicBezTo>
                <a:cubicBezTo>
                  <a:pt x="320037" y="287101"/>
                  <a:pt x="318158" y="287042"/>
                  <a:pt x="315456" y="285868"/>
                </a:cubicBezTo>
                <a:cubicBezTo>
                  <a:pt x="312754" y="284693"/>
                  <a:pt x="311168" y="284575"/>
                  <a:pt x="310698" y="285515"/>
                </a:cubicBezTo>
                <a:cubicBezTo>
                  <a:pt x="310463" y="286455"/>
                  <a:pt x="310111" y="286984"/>
                  <a:pt x="309641" y="287101"/>
                </a:cubicBezTo>
                <a:cubicBezTo>
                  <a:pt x="309171" y="287219"/>
                  <a:pt x="308701" y="287042"/>
                  <a:pt x="308231" y="286572"/>
                </a:cubicBezTo>
                <a:cubicBezTo>
                  <a:pt x="307761" y="286103"/>
                  <a:pt x="307409" y="285398"/>
                  <a:pt x="307174" y="284458"/>
                </a:cubicBezTo>
                <a:cubicBezTo>
                  <a:pt x="306704" y="282343"/>
                  <a:pt x="305470" y="281286"/>
                  <a:pt x="303473" y="281286"/>
                </a:cubicBezTo>
                <a:cubicBezTo>
                  <a:pt x="301476" y="281286"/>
                  <a:pt x="300184" y="280875"/>
                  <a:pt x="299597" y="280053"/>
                </a:cubicBezTo>
                <a:cubicBezTo>
                  <a:pt x="299009" y="279230"/>
                  <a:pt x="296895" y="278467"/>
                  <a:pt x="293253" y="277762"/>
                </a:cubicBezTo>
                <a:cubicBezTo>
                  <a:pt x="289611" y="277057"/>
                  <a:pt x="285735" y="275530"/>
                  <a:pt x="281623" y="273180"/>
                </a:cubicBezTo>
                <a:cubicBezTo>
                  <a:pt x="277511" y="270831"/>
                  <a:pt x="274751" y="269891"/>
                  <a:pt x="273341" y="270361"/>
                </a:cubicBezTo>
                <a:cubicBezTo>
                  <a:pt x="271931" y="270831"/>
                  <a:pt x="270874" y="270126"/>
                  <a:pt x="270169" y="268246"/>
                </a:cubicBezTo>
                <a:cubicBezTo>
                  <a:pt x="268759" y="264252"/>
                  <a:pt x="269699" y="262255"/>
                  <a:pt x="272989" y="262255"/>
                </a:cubicBezTo>
                <a:cubicBezTo>
                  <a:pt x="273928" y="262255"/>
                  <a:pt x="275749" y="261080"/>
                  <a:pt x="278451" y="258731"/>
                </a:cubicBezTo>
                <a:cubicBezTo>
                  <a:pt x="281153" y="256381"/>
                  <a:pt x="282504" y="254737"/>
                  <a:pt x="282504" y="253797"/>
                </a:cubicBezTo>
                <a:cubicBezTo>
                  <a:pt x="282504" y="252857"/>
                  <a:pt x="276395" y="248863"/>
                  <a:pt x="264178" y="241814"/>
                </a:cubicBezTo>
                <a:cubicBezTo>
                  <a:pt x="260184" y="239465"/>
                  <a:pt x="257482" y="237703"/>
                  <a:pt x="256072" y="236528"/>
                </a:cubicBezTo>
                <a:cubicBezTo>
                  <a:pt x="254193" y="234883"/>
                  <a:pt x="252665" y="234414"/>
                  <a:pt x="251491" y="235118"/>
                </a:cubicBezTo>
                <a:cubicBezTo>
                  <a:pt x="250316" y="235823"/>
                  <a:pt x="248201" y="238643"/>
                  <a:pt x="245147" y="243577"/>
                </a:cubicBezTo>
                <a:cubicBezTo>
                  <a:pt x="241388" y="249215"/>
                  <a:pt x="237217" y="254502"/>
                  <a:pt x="232636" y="259436"/>
                </a:cubicBezTo>
                <a:cubicBezTo>
                  <a:pt x="228054" y="264370"/>
                  <a:pt x="224941" y="266837"/>
                  <a:pt x="223297" y="266837"/>
                </a:cubicBezTo>
                <a:cubicBezTo>
                  <a:pt x="221652" y="266837"/>
                  <a:pt x="219890" y="267307"/>
                  <a:pt x="218010" y="268246"/>
                </a:cubicBezTo>
                <a:cubicBezTo>
                  <a:pt x="211667" y="271536"/>
                  <a:pt x="204501" y="271183"/>
                  <a:pt x="196512" y="267189"/>
                </a:cubicBezTo>
                <a:cubicBezTo>
                  <a:pt x="192753" y="265309"/>
                  <a:pt x="190110" y="263430"/>
                  <a:pt x="188583" y="261550"/>
                </a:cubicBezTo>
                <a:cubicBezTo>
                  <a:pt x="187056" y="259671"/>
                  <a:pt x="185822" y="256851"/>
                  <a:pt x="184882" y="253092"/>
                </a:cubicBezTo>
                <a:cubicBezTo>
                  <a:pt x="183707" y="248158"/>
                  <a:pt x="182768" y="247923"/>
                  <a:pt x="182063" y="252387"/>
                </a:cubicBezTo>
                <a:cubicBezTo>
                  <a:pt x="181593" y="254267"/>
                  <a:pt x="181358" y="256969"/>
                  <a:pt x="181358" y="260493"/>
                </a:cubicBezTo>
                <a:cubicBezTo>
                  <a:pt x="181358" y="265427"/>
                  <a:pt x="180242" y="272006"/>
                  <a:pt x="178010" y="280229"/>
                </a:cubicBezTo>
                <a:cubicBezTo>
                  <a:pt x="175778" y="288452"/>
                  <a:pt x="173722" y="293621"/>
                  <a:pt x="171843" y="295736"/>
                </a:cubicBezTo>
                <a:cubicBezTo>
                  <a:pt x="170903" y="297145"/>
                  <a:pt x="169904" y="298907"/>
                  <a:pt x="168847" y="301022"/>
                </a:cubicBezTo>
                <a:cubicBezTo>
                  <a:pt x="167790" y="303136"/>
                  <a:pt x="165616" y="305016"/>
                  <a:pt x="162327" y="306661"/>
                </a:cubicBezTo>
                <a:cubicBezTo>
                  <a:pt x="160212" y="307601"/>
                  <a:pt x="158627" y="308129"/>
                  <a:pt x="157569" y="308247"/>
                </a:cubicBezTo>
                <a:cubicBezTo>
                  <a:pt x="156512" y="308364"/>
                  <a:pt x="155161" y="307953"/>
                  <a:pt x="153516" y="307013"/>
                </a:cubicBezTo>
                <a:cubicBezTo>
                  <a:pt x="150932" y="305603"/>
                  <a:pt x="149170" y="304899"/>
                  <a:pt x="148230" y="304899"/>
                </a:cubicBezTo>
                <a:cubicBezTo>
                  <a:pt x="147290" y="304899"/>
                  <a:pt x="145939" y="304076"/>
                  <a:pt x="144177" y="302432"/>
                </a:cubicBezTo>
                <a:cubicBezTo>
                  <a:pt x="142415" y="300787"/>
                  <a:pt x="140242" y="299847"/>
                  <a:pt x="137657" y="299612"/>
                </a:cubicBezTo>
                <a:cubicBezTo>
                  <a:pt x="135073" y="299377"/>
                  <a:pt x="132958" y="298496"/>
                  <a:pt x="131314" y="296969"/>
                </a:cubicBezTo>
                <a:cubicBezTo>
                  <a:pt x="129669" y="295442"/>
                  <a:pt x="128259" y="294678"/>
                  <a:pt x="127085" y="294678"/>
                </a:cubicBezTo>
                <a:cubicBezTo>
                  <a:pt x="125910" y="294678"/>
                  <a:pt x="123384" y="293680"/>
                  <a:pt x="119507" y="291683"/>
                </a:cubicBezTo>
                <a:cubicBezTo>
                  <a:pt x="115631" y="289686"/>
                  <a:pt x="113516" y="288922"/>
                  <a:pt x="113164" y="289392"/>
                </a:cubicBezTo>
                <a:cubicBezTo>
                  <a:pt x="112811" y="289862"/>
                  <a:pt x="110521" y="289098"/>
                  <a:pt x="106291" y="287101"/>
                </a:cubicBezTo>
                <a:cubicBezTo>
                  <a:pt x="102062" y="285104"/>
                  <a:pt x="99360" y="283518"/>
                  <a:pt x="98186" y="282343"/>
                </a:cubicBezTo>
                <a:cubicBezTo>
                  <a:pt x="93252" y="277174"/>
                  <a:pt x="91725" y="272710"/>
                  <a:pt x="93604" y="268951"/>
                </a:cubicBezTo>
                <a:cubicBezTo>
                  <a:pt x="94779" y="266367"/>
                  <a:pt x="96306" y="264840"/>
                  <a:pt x="98186" y="264370"/>
                </a:cubicBezTo>
                <a:cubicBezTo>
                  <a:pt x="101240" y="263195"/>
                  <a:pt x="105822" y="258261"/>
                  <a:pt x="111930" y="249568"/>
                </a:cubicBezTo>
                <a:cubicBezTo>
                  <a:pt x="115454" y="244869"/>
                  <a:pt x="119449" y="239817"/>
                  <a:pt x="123913" y="234414"/>
                </a:cubicBezTo>
                <a:cubicBezTo>
                  <a:pt x="128377" y="229010"/>
                  <a:pt x="132136" y="223958"/>
                  <a:pt x="135190" y="219259"/>
                </a:cubicBezTo>
                <a:lnTo>
                  <a:pt x="140124" y="212211"/>
                </a:lnTo>
                <a:lnTo>
                  <a:pt x="136952" y="205515"/>
                </a:lnTo>
                <a:cubicBezTo>
                  <a:pt x="132723" y="196587"/>
                  <a:pt x="132958" y="187189"/>
                  <a:pt x="137657" y="177321"/>
                </a:cubicBezTo>
                <a:cubicBezTo>
                  <a:pt x="140712" y="171212"/>
                  <a:pt x="141945" y="167923"/>
                  <a:pt x="141358" y="167453"/>
                </a:cubicBezTo>
                <a:cubicBezTo>
                  <a:pt x="140770" y="166983"/>
                  <a:pt x="137070" y="168980"/>
                  <a:pt x="130256" y="173444"/>
                </a:cubicBezTo>
                <a:cubicBezTo>
                  <a:pt x="123443" y="177908"/>
                  <a:pt x="118979" y="180140"/>
                  <a:pt x="116864" y="180140"/>
                </a:cubicBezTo>
                <a:cubicBezTo>
                  <a:pt x="112400" y="180140"/>
                  <a:pt x="106761" y="186366"/>
                  <a:pt x="99948" y="198819"/>
                </a:cubicBezTo>
                <a:cubicBezTo>
                  <a:pt x="95954" y="206572"/>
                  <a:pt x="92899" y="212328"/>
                  <a:pt x="90785" y="216087"/>
                </a:cubicBezTo>
                <a:cubicBezTo>
                  <a:pt x="88670" y="219847"/>
                  <a:pt x="86321" y="223841"/>
                  <a:pt x="83736" y="228070"/>
                </a:cubicBezTo>
                <a:cubicBezTo>
                  <a:pt x="81152" y="232299"/>
                  <a:pt x="79860" y="234649"/>
                  <a:pt x="79860" y="235118"/>
                </a:cubicBezTo>
                <a:cubicBezTo>
                  <a:pt x="79860" y="235588"/>
                  <a:pt x="78450" y="237879"/>
                  <a:pt x="75630" y="241991"/>
                </a:cubicBezTo>
                <a:cubicBezTo>
                  <a:pt x="72811" y="246102"/>
                  <a:pt x="71225" y="248687"/>
                  <a:pt x="70873" y="249744"/>
                </a:cubicBezTo>
                <a:cubicBezTo>
                  <a:pt x="70520" y="250801"/>
                  <a:pt x="66820" y="257204"/>
                  <a:pt x="59771" y="268951"/>
                </a:cubicBezTo>
                <a:cubicBezTo>
                  <a:pt x="52723" y="280699"/>
                  <a:pt x="46555" y="291741"/>
                  <a:pt x="41269" y="302079"/>
                </a:cubicBezTo>
                <a:cubicBezTo>
                  <a:pt x="35983" y="312417"/>
                  <a:pt x="32517" y="318761"/>
                  <a:pt x="30873" y="321110"/>
                </a:cubicBezTo>
                <a:cubicBezTo>
                  <a:pt x="29228" y="323460"/>
                  <a:pt x="28406" y="325339"/>
                  <a:pt x="28406" y="326749"/>
                </a:cubicBezTo>
                <a:cubicBezTo>
                  <a:pt x="28406" y="328394"/>
                  <a:pt x="27407" y="329803"/>
                  <a:pt x="25410" y="330978"/>
                </a:cubicBezTo>
                <a:cubicBezTo>
                  <a:pt x="23413" y="332153"/>
                  <a:pt x="21592" y="332388"/>
                  <a:pt x="19948" y="331683"/>
                </a:cubicBezTo>
                <a:cubicBezTo>
                  <a:pt x="17128" y="330743"/>
                  <a:pt x="13780" y="327924"/>
                  <a:pt x="9903" y="323225"/>
                </a:cubicBezTo>
                <a:cubicBezTo>
                  <a:pt x="6027" y="318526"/>
                  <a:pt x="4558" y="315471"/>
                  <a:pt x="5498" y="314062"/>
                </a:cubicBezTo>
                <a:cubicBezTo>
                  <a:pt x="5968" y="312887"/>
                  <a:pt x="5674" y="310831"/>
                  <a:pt x="4617" y="307894"/>
                </a:cubicBezTo>
                <a:cubicBezTo>
                  <a:pt x="3560" y="304957"/>
                  <a:pt x="2444" y="303254"/>
                  <a:pt x="1269" y="302784"/>
                </a:cubicBezTo>
                <a:cubicBezTo>
                  <a:pt x="-141" y="302314"/>
                  <a:pt x="-376" y="300493"/>
                  <a:pt x="564" y="297321"/>
                </a:cubicBezTo>
                <a:cubicBezTo>
                  <a:pt x="1504" y="294150"/>
                  <a:pt x="3266" y="290567"/>
                  <a:pt x="5851" y="286572"/>
                </a:cubicBezTo>
                <a:cubicBezTo>
                  <a:pt x="8435" y="282578"/>
                  <a:pt x="10667" y="278937"/>
                  <a:pt x="12547" y="275647"/>
                </a:cubicBezTo>
                <a:lnTo>
                  <a:pt x="14661" y="272123"/>
                </a:lnTo>
                <a:cubicBezTo>
                  <a:pt x="14896" y="272358"/>
                  <a:pt x="14896" y="272945"/>
                  <a:pt x="14661" y="273885"/>
                </a:cubicBezTo>
                <a:cubicBezTo>
                  <a:pt x="14191" y="276000"/>
                  <a:pt x="14896" y="276117"/>
                  <a:pt x="16776" y="274238"/>
                </a:cubicBezTo>
                <a:cubicBezTo>
                  <a:pt x="21710" y="269539"/>
                  <a:pt x="27114" y="261550"/>
                  <a:pt x="32987" y="250273"/>
                </a:cubicBezTo>
                <a:cubicBezTo>
                  <a:pt x="39096" y="239230"/>
                  <a:pt x="48611" y="223841"/>
                  <a:pt x="61533" y="204105"/>
                </a:cubicBezTo>
                <a:cubicBezTo>
                  <a:pt x="64823" y="199171"/>
                  <a:pt x="67466" y="195059"/>
                  <a:pt x="69463" y="191770"/>
                </a:cubicBezTo>
                <a:cubicBezTo>
                  <a:pt x="71460" y="188481"/>
                  <a:pt x="72929" y="185720"/>
                  <a:pt x="73868" y="183488"/>
                </a:cubicBezTo>
                <a:cubicBezTo>
                  <a:pt x="74808" y="181256"/>
                  <a:pt x="75219" y="179611"/>
                  <a:pt x="75102" y="178554"/>
                </a:cubicBezTo>
                <a:cubicBezTo>
                  <a:pt x="74984" y="177497"/>
                  <a:pt x="74456" y="176851"/>
                  <a:pt x="73516" y="176616"/>
                </a:cubicBezTo>
                <a:cubicBezTo>
                  <a:pt x="72341" y="176146"/>
                  <a:pt x="72576" y="174678"/>
                  <a:pt x="74221" y="172211"/>
                </a:cubicBezTo>
                <a:cubicBezTo>
                  <a:pt x="75865" y="169744"/>
                  <a:pt x="76688" y="168334"/>
                  <a:pt x="76688" y="167981"/>
                </a:cubicBezTo>
                <a:cubicBezTo>
                  <a:pt x="76688" y="167629"/>
                  <a:pt x="72106" y="167570"/>
                  <a:pt x="62943" y="167805"/>
                </a:cubicBezTo>
                <a:cubicBezTo>
                  <a:pt x="56365" y="168040"/>
                  <a:pt x="52194" y="167981"/>
                  <a:pt x="50432" y="167629"/>
                </a:cubicBezTo>
                <a:cubicBezTo>
                  <a:pt x="48670" y="167277"/>
                  <a:pt x="46732" y="166278"/>
                  <a:pt x="44617" y="164633"/>
                </a:cubicBezTo>
                <a:cubicBezTo>
                  <a:pt x="41798" y="162049"/>
                  <a:pt x="39566" y="160757"/>
                  <a:pt x="37921" y="160757"/>
                </a:cubicBezTo>
                <a:cubicBezTo>
                  <a:pt x="36981" y="160757"/>
                  <a:pt x="35748" y="159758"/>
                  <a:pt x="34221" y="157761"/>
                </a:cubicBezTo>
                <a:cubicBezTo>
                  <a:pt x="32694" y="155764"/>
                  <a:pt x="32047" y="154296"/>
                  <a:pt x="32282" y="153356"/>
                </a:cubicBezTo>
                <a:cubicBezTo>
                  <a:pt x="32517" y="152651"/>
                  <a:pt x="32165" y="151006"/>
                  <a:pt x="31225" y="148422"/>
                </a:cubicBezTo>
                <a:cubicBezTo>
                  <a:pt x="30285" y="145837"/>
                  <a:pt x="30755" y="143605"/>
                  <a:pt x="32635" y="141726"/>
                </a:cubicBezTo>
                <a:cubicBezTo>
                  <a:pt x="34280" y="140316"/>
                  <a:pt x="36688" y="138848"/>
                  <a:pt x="39860" y="137320"/>
                </a:cubicBezTo>
                <a:cubicBezTo>
                  <a:pt x="43031" y="135793"/>
                  <a:pt x="45733" y="134912"/>
                  <a:pt x="47965" y="134677"/>
                </a:cubicBezTo>
                <a:cubicBezTo>
                  <a:pt x="50197" y="134442"/>
                  <a:pt x="51548" y="134795"/>
                  <a:pt x="52018" y="135735"/>
                </a:cubicBezTo>
                <a:cubicBezTo>
                  <a:pt x="52018" y="136909"/>
                  <a:pt x="51254" y="137497"/>
                  <a:pt x="49727" y="137497"/>
                </a:cubicBezTo>
                <a:cubicBezTo>
                  <a:pt x="48200" y="137497"/>
                  <a:pt x="47436" y="137967"/>
                  <a:pt x="47436" y="138906"/>
                </a:cubicBezTo>
                <a:cubicBezTo>
                  <a:pt x="47436" y="139846"/>
                  <a:pt x="46732" y="140316"/>
                  <a:pt x="45322" y="140316"/>
                </a:cubicBezTo>
                <a:cubicBezTo>
                  <a:pt x="44147" y="140316"/>
                  <a:pt x="43149" y="141256"/>
                  <a:pt x="42326" y="143135"/>
                </a:cubicBezTo>
                <a:cubicBezTo>
                  <a:pt x="41504" y="145015"/>
                  <a:pt x="41563" y="146542"/>
                  <a:pt x="42503" y="147717"/>
                </a:cubicBezTo>
                <a:cubicBezTo>
                  <a:pt x="42972" y="148892"/>
                  <a:pt x="46497" y="149185"/>
                  <a:pt x="53075" y="148598"/>
                </a:cubicBezTo>
                <a:cubicBezTo>
                  <a:pt x="59654" y="148011"/>
                  <a:pt x="65645" y="147012"/>
                  <a:pt x="71049" y="145602"/>
                </a:cubicBezTo>
                <a:cubicBezTo>
                  <a:pt x="76453" y="143958"/>
                  <a:pt x="80917" y="142666"/>
                  <a:pt x="84441" y="141726"/>
                </a:cubicBezTo>
                <a:cubicBezTo>
                  <a:pt x="93604" y="139376"/>
                  <a:pt x="99478" y="135970"/>
                  <a:pt x="102062" y="131505"/>
                </a:cubicBezTo>
                <a:lnTo>
                  <a:pt x="104529" y="127276"/>
                </a:lnTo>
                <a:lnTo>
                  <a:pt x="97833" y="125514"/>
                </a:lnTo>
                <a:cubicBezTo>
                  <a:pt x="93604" y="124340"/>
                  <a:pt x="89962" y="123987"/>
                  <a:pt x="86908" y="124457"/>
                </a:cubicBezTo>
                <a:lnTo>
                  <a:pt x="83384" y="124809"/>
                </a:lnTo>
                <a:cubicBezTo>
                  <a:pt x="83384" y="124809"/>
                  <a:pt x="83854" y="124457"/>
                  <a:pt x="84794" y="123752"/>
                </a:cubicBezTo>
                <a:cubicBezTo>
                  <a:pt x="86908" y="122577"/>
                  <a:pt x="90197" y="119758"/>
                  <a:pt x="94661" y="115294"/>
                </a:cubicBezTo>
                <a:cubicBezTo>
                  <a:pt x="97716" y="112475"/>
                  <a:pt x="99654" y="110301"/>
                  <a:pt x="100476" y="108774"/>
                </a:cubicBezTo>
                <a:cubicBezTo>
                  <a:pt x="101299" y="107247"/>
                  <a:pt x="101710" y="105309"/>
                  <a:pt x="101710" y="102959"/>
                </a:cubicBezTo>
                <a:cubicBezTo>
                  <a:pt x="101710" y="100610"/>
                  <a:pt x="101534" y="99141"/>
                  <a:pt x="101181" y="98554"/>
                </a:cubicBezTo>
                <a:cubicBezTo>
                  <a:pt x="100829" y="97966"/>
                  <a:pt x="99595" y="97673"/>
                  <a:pt x="97481" y="97673"/>
                </a:cubicBezTo>
                <a:cubicBezTo>
                  <a:pt x="91372" y="97673"/>
                  <a:pt x="83912" y="94501"/>
                  <a:pt x="75102" y="88157"/>
                </a:cubicBezTo>
                <a:cubicBezTo>
                  <a:pt x="66291" y="81814"/>
                  <a:pt x="60946" y="75822"/>
                  <a:pt x="59067" y="70184"/>
                </a:cubicBezTo>
                <a:cubicBezTo>
                  <a:pt x="57892" y="66424"/>
                  <a:pt x="56893" y="64075"/>
                  <a:pt x="56071" y="63135"/>
                </a:cubicBezTo>
                <a:cubicBezTo>
                  <a:pt x="55249" y="62195"/>
                  <a:pt x="54837" y="61138"/>
                  <a:pt x="54837" y="59963"/>
                </a:cubicBezTo>
                <a:cubicBezTo>
                  <a:pt x="54837" y="59023"/>
                  <a:pt x="55601" y="58436"/>
                  <a:pt x="57128" y="58201"/>
                </a:cubicBezTo>
                <a:cubicBezTo>
                  <a:pt x="58655" y="57966"/>
                  <a:pt x="60594" y="58201"/>
                  <a:pt x="62943" y="58906"/>
                </a:cubicBezTo>
                <a:cubicBezTo>
                  <a:pt x="65293" y="59611"/>
                  <a:pt x="67760" y="60551"/>
                  <a:pt x="70344" y="61725"/>
                </a:cubicBezTo>
                <a:cubicBezTo>
                  <a:pt x="74808" y="64075"/>
                  <a:pt x="78509" y="65015"/>
                  <a:pt x="81445" y="64545"/>
                </a:cubicBezTo>
                <a:cubicBezTo>
                  <a:pt x="84382" y="64075"/>
                  <a:pt x="90667" y="61490"/>
                  <a:pt x="100300" y="56791"/>
                </a:cubicBezTo>
                <a:cubicBezTo>
                  <a:pt x="102415" y="55617"/>
                  <a:pt x="103942" y="54324"/>
                  <a:pt x="104882" y="52915"/>
                </a:cubicBezTo>
                <a:cubicBezTo>
                  <a:pt x="105822" y="51505"/>
                  <a:pt x="106879" y="48568"/>
                  <a:pt x="108054" y="44104"/>
                </a:cubicBezTo>
                <a:cubicBezTo>
                  <a:pt x="109933" y="37291"/>
                  <a:pt x="112048" y="32709"/>
                  <a:pt x="114397" y="30359"/>
                </a:cubicBezTo>
                <a:cubicBezTo>
                  <a:pt x="115924" y="29067"/>
                  <a:pt x="117466" y="28216"/>
                  <a:pt x="119023" y="27804"/>
                </a:cubicBezTo>
                <a:close/>
                <a:moveTo>
                  <a:pt x="525696" y="227"/>
                </a:moveTo>
                <a:cubicBezTo>
                  <a:pt x="526166" y="-125"/>
                  <a:pt x="527576" y="-67"/>
                  <a:pt x="529925" y="403"/>
                </a:cubicBezTo>
                <a:cubicBezTo>
                  <a:pt x="536974" y="2048"/>
                  <a:pt x="543318" y="5337"/>
                  <a:pt x="548956" y="10271"/>
                </a:cubicBezTo>
                <a:cubicBezTo>
                  <a:pt x="552011" y="13091"/>
                  <a:pt x="556710" y="18671"/>
                  <a:pt x="563053" y="27011"/>
                </a:cubicBezTo>
                <a:cubicBezTo>
                  <a:pt x="569397" y="35352"/>
                  <a:pt x="572569" y="40227"/>
                  <a:pt x="572569" y="41637"/>
                </a:cubicBezTo>
                <a:cubicBezTo>
                  <a:pt x="572569" y="44456"/>
                  <a:pt x="578208" y="47041"/>
                  <a:pt x="589485" y="49390"/>
                </a:cubicBezTo>
                <a:cubicBezTo>
                  <a:pt x="597004" y="50800"/>
                  <a:pt x="602172" y="52269"/>
                  <a:pt x="604992" y="53796"/>
                </a:cubicBezTo>
                <a:cubicBezTo>
                  <a:pt x="607811" y="55323"/>
                  <a:pt x="609926" y="56087"/>
                  <a:pt x="611335" y="56087"/>
                </a:cubicBezTo>
                <a:cubicBezTo>
                  <a:pt x="612980" y="56087"/>
                  <a:pt x="614331" y="57790"/>
                  <a:pt x="615388" y="61197"/>
                </a:cubicBezTo>
                <a:cubicBezTo>
                  <a:pt x="616446" y="64603"/>
                  <a:pt x="616387" y="67482"/>
                  <a:pt x="615212" y="69831"/>
                </a:cubicBezTo>
                <a:cubicBezTo>
                  <a:pt x="614037" y="72181"/>
                  <a:pt x="611570" y="73062"/>
                  <a:pt x="607811" y="72474"/>
                </a:cubicBezTo>
                <a:cubicBezTo>
                  <a:pt x="604052" y="71887"/>
                  <a:pt x="601820" y="71946"/>
                  <a:pt x="601115" y="72651"/>
                </a:cubicBezTo>
                <a:cubicBezTo>
                  <a:pt x="600410" y="73355"/>
                  <a:pt x="597591" y="73943"/>
                  <a:pt x="592657" y="74413"/>
                </a:cubicBezTo>
                <a:cubicBezTo>
                  <a:pt x="584199" y="75117"/>
                  <a:pt x="575212" y="77643"/>
                  <a:pt x="565697" y="81990"/>
                </a:cubicBezTo>
                <a:cubicBezTo>
                  <a:pt x="556181" y="86336"/>
                  <a:pt x="544257" y="93326"/>
                  <a:pt x="529925" y="102959"/>
                </a:cubicBezTo>
                <a:cubicBezTo>
                  <a:pt x="520762" y="109303"/>
                  <a:pt x="515652" y="112475"/>
                  <a:pt x="514595" y="112475"/>
                </a:cubicBezTo>
                <a:cubicBezTo>
                  <a:pt x="513538" y="112475"/>
                  <a:pt x="513009" y="112886"/>
                  <a:pt x="513009" y="113708"/>
                </a:cubicBezTo>
                <a:cubicBezTo>
                  <a:pt x="513009" y="114530"/>
                  <a:pt x="510072" y="117174"/>
                  <a:pt x="504198" y="121638"/>
                </a:cubicBezTo>
                <a:cubicBezTo>
                  <a:pt x="500674" y="124222"/>
                  <a:pt x="496445" y="127864"/>
                  <a:pt x="491511" y="132563"/>
                </a:cubicBezTo>
                <a:cubicBezTo>
                  <a:pt x="486577" y="137262"/>
                  <a:pt x="482465" y="141491"/>
                  <a:pt x="479176" y="145250"/>
                </a:cubicBezTo>
                <a:cubicBezTo>
                  <a:pt x="475887" y="149009"/>
                  <a:pt x="474595" y="151006"/>
                  <a:pt x="475299" y="151241"/>
                </a:cubicBezTo>
                <a:cubicBezTo>
                  <a:pt x="476474" y="151711"/>
                  <a:pt x="480351" y="150536"/>
                  <a:pt x="486929" y="147717"/>
                </a:cubicBezTo>
                <a:cubicBezTo>
                  <a:pt x="515593" y="135500"/>
                  <a:pt x="535447" y="126924"/>
                  <a:pt x="546489" y="121990"/>
                </a:cubicBezTo>
                <a:lnTo>
                  <a:pt x="554947" y="117761"/>
                </a:lnTo>
                <a:lnTo>
                  <a:pt x="554243" y="109303"/>
                </a:lnTo>
                <a:cubicBezTo>
                  <a:pt x="553773" y="103664"/>
                  <a:pt x="554536" y="100140"/>
                  <a:pt x="556533" y="98730"/>
                </a:cubicBezTo>
                <a:cubicBezTo>
                  <a:pt x="558531" y="97320"/>
                  <a:pt x="563523" y="96615"/>
                  <a:pt x="571511" y="96615"/>
                </a:cubicBezTo>
                <a:cubicBezTo>
                  <a:pt x="585843" y="97085"/>
                  <a:pt x="599412" y="99611"/>
                  <a:pt x="612217" y="104193"/>
                </a:cubicBezTo>
                <a:cubicBezTo>
                  <a:pt x="625021" y="108774"/>
                  <a:pt x="632481" y="113884"/>
                  <a:pt x="634596" y="119523"/>
                </a:cubicBezTo>
                <a:cubicBezTo>
                  <a:pt x="635300" y="121168"/>
                  <a:pt x="635065" y="123458"/>
                  <a:pt x="633891" y="126395"/>
                </a:cubicBezTo>
                <a:cubicBezTo>
                  <a:pt x="632716" y="129332"/>
                  <a:pt x="631424" y="131153"/>
                  <a:pt x="630014" y="131858"/>
                </a:cubicBezTo>
                <a:cubicBezTo>
                  <a:pt x="628604" y="132328"/>
                  <a:pt x="625080" y="131271"/>
                  <a:pt x="619441" y="128686"/>
                </a:cubicBezTo>
                <a:cubicBezTo>
                  <a:pt x="610043" y="123987"/>
                  <a:pt x="600998" y="124340"/>
                  <a:pt x="592305" y="129743"/>
                </a:cubicBezTo>
                <a:cubicBezTo>
                  <a:pt x="588780" y="131858"/>
                  <a:pt x="585843" y="132915"/>
                  <a:pt x="583494" y="132915"/>
                </a:cubicBezTo>
                <a:cubicBezTo>
                  <a:pt x="581144" y="132915"/>
                  <a:pt x="579617" y="133268"/>
                  <a:pt x="578912" y="133972"/>
                </a:cubicBezTo>
                <a:cubicBezTo>
                  <a:pt x="578208" y="134677"/>
                  <a:pt x="576269" y="135206"/>
                  <a:pt x="573097" y="135558"/>
                </a:cubicBezTo>
                <a:cubicBezTo>
                  <a:pt x="569926" y="135911"/>
                  <a:pt x="567752" y="136909"/>
                  <a:pt x="566577" y="138554"/>
                </a:cubicBezTo>
                <a:cubicBezTo>
                  <a:pt x="564463" y="141608"/>
                  <a:pt x="563288" y="142431"/>
                  <a:pt x="563053" y="141021"/>
                </a:cubicBezTo>
                <a:cubicBezTo>
                  <a:pt x="563053" y="140081"/>
                  <a:pt x="563641" y="138789"/>
                  <a:pt x="564815" y="137144"/>
                </a:cubicBezTo>
                <a:cubicBezTo>
                  <a:pt x="566695" y="134325"/>
                  <a:pt x="567106" y="132915"/>
                  <a:pt x="566049" y="132915"/>
                </a:cubicBezTo>
                <a:cubicBezTo>
                  <a:pt x="564992" y="132915"/>
                  <a:pt x="563993" y="133679"/>
                  <a:pt x="563053" y="135206"/>
                </a:cubicBezTo>
                <a:cubicBezTo>
                  <a:pt x="562114" y="136733"/>
                  <a:pt x="558472" y="139024"/>
                  <a:pt x="552128" y="142078"/>
                </a:cubicBezTo>
                <a:cubicBezTo>
                  <a:pt x="525579" y="154061"/>
                  <a:pt x="511599" y="160052"/>
                  <a:pt x="510190" y="160052"/>
                </a:cubicBezTo>
                <a:cubicBezTo>
                  <a:pt x="509485" y="160052"/>
                  <a:pt x="499617" y="164516"/>
                  <a:pt x="480586" y="173444"/>
                </a:cubicBezTo>
                <a:cubicBezTo>
                  <a:pt x="474242" y="176498"/>
                  <a:pt x="467899" y="178261"/>
                  <a:pt x="461555" y="178730"/>
                </a:cubicBezTo>
                <a:lnTo>
                  <a:pt x="452392" y="179435"/>
                </a:lnTo>
                <a:lnTo>
                  <a:pt x="447458" y="170625"/>
                </a:lnTo>
                <a:cubicBezTo>
                  <a:pt x="444404" y="164986"/>
                  <a:pt x="442876" y="159934"/>
                  <a:pt x="442876" y="155470"/>
                </a:cubicBezTo>
                <a:cubicBezTo>
                  <a:pt x="442876" y="152416"/>
                  <a:pt x="443464" y="149949"/>
                  <a:pt x="444638" y="148069"/>
                </a:cubicBezTo>
                <a:cubicBezTo>
                  <a:pt x="445813" y="146190"/>
                  <a:pt x="449103" y="142783"/>
                  <a:pt x="454506" y="137849"/>
                </a:cubicBezTo>
                <a:cubicBezTo>
                  <a:pt x="464844" y="127981"/>
                  <a:pt x="477649" y="117291"/>
                  <a:pt x="492921" y="105778"/>
                </a:cubicBezTo>
                <a:cubicBezTo>
                  <a:pt x="502789" y="98260"/>
                  <a:pt x="507723" y="94148"/>
                  <a:pt x="507723" y="93444"/>
                </a:cubicBezTo>
                <a:cubicBezTo>
                  <a:pt x="507723" y="92974"/>
                  <a:pt x="507488" y="92739"/>
                  <a:pt x="507018" y="92739"/>
                </a:cubicBezTo>
                <a:cubicBezTo>
                  <a:pt x="506548" y="92739"/>
                  <a:pt x="505725" y="92797"/>
                  <a:pt x="504551" y="92915"/>
                </a:cubicBezTo>
                <a:cubicBezTo>
                  <a:pt x="503376" y="93032"/>
                  <a:pt x="501790" y="93385"/>
                  <a:pt x="499793" y="93972"/>
                </a:cubicBezTo>
                <a:cubicBezTo>
                  <a:pt x="497796" y="94560"/>
                  <a:pt x="495035" y="95323"/>
                  <a:pt x="491511" y="96263"/>
                </a:cubicBezTo>
                <a:cubicBezTo>
                  <a:pt x="485872" y="97673"/>
                  <a:pt x="476827" y="99670"/>
                  <a:pt x="464374" y="102254"/>
                </a:cubicBezTo>
                <a:cubicBezTo>
                  <a:pt x="455916" y="103899"/>
                  <a:pt x="450453" y="104721"/>
                  <a:pt x="447987" y="104721"/>
                </a:cubicBezTo>
                <a:cubicBezTo>
                  <a:pt x="445520" y="104721"/>
                  <a:pt x="442994" y="104134"/>
                  <a:pt x="440409" y="102959"/>
                </a:cubicBezTo>
                <a:cubicBezTo>
                  <a:pt x="436650" y="101314"/>
                  <a:pt x="434301" y="100492"/>
                  <a:pt x="433361" y="100492"/>
                </a:cubicBezTo>
                <a:cubicBezTo>
                  <a:pt x="432421" y="100492"/>
                  <a:pt x="429837" y="98965"/>
                  <a:pt x="425607" y="95911"/>
                </a:cubicBezTo>
                <a:cubicBezTo>
                  <a:pt x="419264" y="91446"/>
                  <a:pt x="416209" y="85925"/>
                  <a:pt x="416445" y="79347"/>
                </a:cubicBezTo>
                <a:cubicBezTo>
                  <a:pt x="416445" y="77467"/>
                  <a:pt x="417795" y="75470"/>
                  <a:pt x="420497" y="73355"/>
                </a:cubicBezTo>
                <a:cubicBezTo>
                  <a:pt x="423199" y="71241"/>
                  <a:pt x="426077" y="69714"/>
                  <a:pt x="429132" y="68774"/>
                </a:cubicBezTo>
                <a:cubicBezTo>
                  <a:pt x="431246" y="68069"/>
                  <a:pt x="432362" y="67834"/>
                  <a:pt x="432480" y="68069"/>
                </a:cubicBezTo>
                <a:cubicBezTo>
                  <a:pt x="432597" y="68304"/>
                  <a:pt x="432304" y="68891"/>
                  <a:pt x="431599" y="69831"/>
                </a:cubicBezTo>
                <a:cubicBezTo>
                  <a:pt x="430424" y="71476"/>
                  <a:pt x="429367" y="74413"/>
                  <a:pt x="428427" y="78642"/>
                </a:cubicBezTo>
                <a:lnTo>
                  <a:pt x="427370" y="84633"/>
                </a:lnTo>
                <a:lnTo>
                  <a:pt x="434771" y="85338"/>
                </a:lnTo>
                <a:cubicBezTo>
                  <a:pt x="439470" y="85808"/>
                  <a:pt x="444403" y="85690"/>
                  <a:pt x="449572" y="84985"/>
                </a:cubicBezTo>
                <a:cubicBezTo>
                  <a:pt x="453802" y="84281"/>
                  <a:pt x="460909" y="82695"/>
                  <a:pt x="470894" y="80228"/>
                </a:cubicBezTo>
                <a:cubicBezTo>
                  <a:pt x="480879" y="77761"/>
                  <a:pt x="486929" y="76175"/>
                  <a:pt x="489044" y="75470"/>
                </a:cubicBezTo>
                <a:cubicBezTo>
                  <a:pt x="490689" y="74765"/>
                  <a:pt x="492686" y="74178"/>
                  <a:pt x="495035" y="73708"/>
                </a:cubicBezTo>
                <a:cubicBezTo>
                  <a:pt x="497385" y="73238"/>
                  <a:pt x="503670" y="71358"/>
                  <a:pt x="513890" y="68069"/>
                </a:cubicBezTo>
                <a:cubicBezTo>
                  <a:pt x="524110" y="64780"/>
                  <a:pt x="532216" y="62489"/>
                  <a:pt x="538207" y="61197"/>
                </a:cubicBezTo>
                <a:cubicBezTo>
                  <a:pt x="544199" y="59904"/>
                  <a:pt x="547194" y="58788"/>
                  <a:pt x="547194" y="57849"/>
                </a:cubicBezTo>
                <a:cubicBezTo>
                  <a:pt x="547194" y="57144"/>
                  <a:pt x="544727" y="56380"/>
                  <a:pt x="539793" y="55558"/>
                </a:cubicBezTo>
                <a:cubicBezTo>
                  <a:pt x="534859" y="54736"/>
                  <a:pt x="530395" y="54324"/>
                  <a:pt x="526401" y="54324"/>
                </a:cubicBezTo>
                <a:cubicBezTo>
                  <a:pt x="522877" y="54324"/>
                  <a:pt x="519764" y="53385"/>
                  <a:pt x="517062" y="51505"/>
                </a:cubicBezTo>
                <a:cubicBezTo>
                  <a:pt x="514360" y="49625"/>
                  <a:pt x="512480" y="49038"/>
                  <a:pt x="511423" y="49743"/>
                </a:cubicBezTo>
                <a:cubicBezTo>
                  <a:pt x="510366" y="50448"/>
                  <a:pt x="509485" y="50213"/>
                  <a:pt x="508780" y="49038"/>
                </a:cubicBezTo>
                <a:cubicBezTo>
                  <a:pt x="508310" y="48568"/>
                  <a:pt x="508956" y="47687"/>
                  <a:pt x="510718" y="46395"/>
                </a:cubicBezTo>
                <a:cubicBezTo>
                  <a:pt x="512480" y="45103"/>
                  <a:pt x="514477" y="44104"/>
                  <a:pt x="516709" y="43399"/>
                </a:cubicBezTo>
                <a:cubicBezTo>
                  <a:pt x="518941" y="42694"/>
                  <a:pt x="520410" y="42577"/>
                  <a:pt x="521115" y="43047"/>
                </a:cubicBezTo>
                <a:cubicBezTo>
                  <a:pt x="522289" y="43752"/>
                  <a:pt x="523758" y="43223"/>
                  <a:pt x="525520" y="41461"/>
                </a:cubicBezTo>
                <a:cubicBezTo>
                  <a:pt x="527282" y="39699"/>
                  <a:pt x="528868" y="38818"/>
                  <a:pt x="530278" y="38818"/>
                </a:cubicBezTo>
                <a:cubicBezTo>
                  <a:pt x="531687" y="38818"/>
                  <a:pt x="533391" y="37467"/>
                  <a:pt x="535388" y="34765"/>
                </a:cubicBezTo>
                <a:cubicBezTo>
                  <a:pt x="537385" y="32063"/>
                  <a:pt x="538384" y="29772"/>
                  <a:pt x="538384" y="27893"/>
                </a:cubicBezTo>
                <a:cubicBezTo>
                  <a:pt x="538384" y="25308"/>
                  <a:pt x="537091" y="21666"/>
                  <a:pt x="534507" y="16967"/>
                </a:cubicBezTo>
                <a:cubicBezTo>
                  <a:pt x="531922" y="12268"/>
                  <a:pt x="529808" y="9801"/>
                  <a:pt x="528163" y="9566"/>
                </a:cubicBezTo>
                <a:cubicBezTo>
                  <a:pt x="526049" y="8862"/>
                  <a:pt x="524991" y="6982"/>
                  <a:pt x="524991" y="3928"/>
                </a:cubicBezTo>
                <a:cubicBezTo>
                  <a:pt x="524991" y="1813"/>
                  <a:pt x="525226" y="580"/>
                  <a:pt x="525696" y="227"/>
                </a:cubicBezTo>
                <a:close/>
              </a:path>
            </a:pathLst>
          </a:custGeom>
          <a:solidFill>
            <a:srgbClr val="4BACC6">
              <a:lumMod val="75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defPPr>
              <a:defRPr lang="zh-CN"/>
            </a:defPPr>
            <a:lvl1pPr algn="ctr">
              <a:lnSpc>
                <a:spcPct val="120000"/>
              </a:lnSpc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800" b="0" i="0" u="none" strike="noStrike" kern="0" cap="none" spc="15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禹卫书法行书简体" panose="02000603000000000000" pitchFamily="2" charset="-122"/>
              <a:ea typeface="禹卫书法行书简体" panose="02000603000000000000" pitchFamily="2" charset="-122"/>
            </a:endParaRPr>
          </a:p>
        </p:txBody>
      </p:sp>
      <p:sp>
        <p:nvSpPr>
          <p:cNvPr id="43" name="文本框 42"/>
          <p:cNvSpPr txBox="1"/>
          <p:nvPr>
            <p:custDataLst>
              <p:tags r:id="rId11"/>
            </p:custDataLst>
          </p:nvPr>
        </p:nvSpPr>
        <p:spPr>
          <a:xfrm>
            <a:off x="10019665" y="4057650"/>
            <a:ext cx="1788513" cy="503063"/>
          </a:xfrm>
          <a:custGeom>
            <a:avLst/>
            <a:gdLst/>
            <a:ahLst/>
            <a:cxnLst/>
            <a:rect l="l" t="t" r="r" b="b"/>
            <a:pathLst>
              <a:path w="1348338" h="379253">
                <a:moveTo>
                  <a:pt x="1277105" y="237579"/>
                </a:moveTo>
                <a:cubicBezTo>
                  <a:pt x="1274286" y="237579"/>
                  <a:pt x="1267942" y="241866"/>
                  <a:pt x="1258074" y="250442"/>
                </a:cubicBezTo>
                <a:cubicBezTo>
                  <a:pt x="1248206" y="259018"/>
                  <a:pt x="1243272" y="264480"/>
                  <a:pt x="1243272" y="266830"/>
                </a:cubicBezTo>
                <a:cubicBezTo>
                  <a:pt x="1243507" y="268005"/>
                  <a:pt x="1244623" y="268592"/>
                  <a:pt x="1246620" y="268592"/>
                </a:cubicBezTo>
                <a:cubicBezTo>
                  <a:pt x="1248618" y="268592"/>
                  <a:pt x="1251437" y="268063"/>
                  <a:pt x="1255078" y="267006"/>
                </a:cubicBezTo>
                <a:cubicBezTo>
                  <a:pt x="1258720" y="265949"/>
                  <a:pt x="1262538" y="264598"/>
                  <a:pt x="1266532" y="262953"/>
                </a:cubicBezTo>
                <a:lnTo>
                  <a:pt x="1279220" y="257314"/>
                </a:lnTo>
                <a:lnTo>
                  <a:pt x="1279220" y="247447"/>
                </a:lnTo>
                <a:cubicBezTo>
                  <a:pt x="1279220" y="240868"/>
                  <a:pt x="1278515" y="237579"/>
                  <a:pt x="1277105" y="237579"/>
                </a:cubicBezTo>
                <a:close/>
                <a:moveTo>
                  <a:pt x="761841" y="204098"/>
                </a:moveTo>
                <a:lnTo>
                  <a:pt x="756907" y="204451"/>
                </a:lnTo>
                <a:cubicBezTo>
                  <a:pt x="754087" y="204686"/>
                  <a:pt x="752795" y="205156"/>
                  <a:pt x="753030" y="205860"/>
                </a:cubicBezTo>
                <a:cubicBezTo>
                  <a:pt x="753265" y="206565"/>
                  <a:pt x="749741" y="210677"/>
                  <a:pt x="742457" y="218195"/>
                </a:cubicBezTo>
                <a:cubicBezTo>
                  <a:pt x="737288" y="223129"/>
                  <a:pt x="734175" y="226360"/>
                  <a:pt x="733118" y="227887"/>
                </a:cubicBezTo>
                <a:cubicBezTo>
                  <a:pt x="732061" y="229414"/>
                  <a:pt x="732002" y="231000"/>
                  <a:pt x="732942" y="232645"/>
                </a:cubicBezTo>
                <a:cubicBezTo>
                  <a:pt x="734352" y="235229"/>
                  <a:pt x="734410" y="237344"/>
                  <a:pt x="733118" y="238988"/>
                </a:cubicBezTo>
                <a:cubicBezTo>
                  <a:pt x="731826" y="240633"/>
                  <a:pt x="732472" y="243100"/>
                  <a:pt x="735056" y="246389"/>
                </a:cubicBezTo>
                <a:cubicBezTo>
                  <a:pt x="737641" y="249679"/>
                  <a:pt x="740930" y="254201"/>
                  <a:pt x="744924" y="259958"/>
                </a:cubicBezTo>
                <a:cubicBezTo>
                  <a:pt x="748918" y="265714"/>
                  <a:pt x="751386" y="268592"/>
                  <a:pt x="752325" y="268592"/>
                </a:cubicBezTo>
                <a:cubicBezTo>
                  <a:pt x="753030" y="268592"/>
                  <a:pt x="753970" y="265596"/>
                  <a:pt x="755145" y="259605"/>
                </a:cubicBezTo>
                <a:cubicBezTo>
                  <a:pt x="756320" y="253614"/>
                  <a:pt x="756907" y="248386"/>
                  <a:pt x="756907" y="243922"/>
                </a:cubicBezTo>
                <a:cubicBezTo>
                  <a:pt x="757142" y="239458"/>
                  <a:pt x="757729" y="235523"/>
                  <a:pt x="758669" y="232116"/>
                </a:cubicBezTo>
                <a:cubicBezTo>
                  <a:pt x="759609" y="228709"/>
                  <a:pt x="760431" y="223129"/>
                  <a:pt x="761136" y="215376"/>
                </a:cubicBezTo>
                <a:close/>
                <a:moveTo>
                  <a:pt x="129200" y="185772"/>
                </a:moveTo>
                <a:cubicBezTo>
                  <a:pt x="130140" y="185772"/>
                  <a:pt x="130375" y="186183"/>
                  <a:pt x="129905" y="187006"/>
                </a:cubicBezTo>
                <a:cubicBezTo>
                  <a:pt x="129435" y="187828"/>
                  <a:pt x="128965" y="188239"/>
                  <a:pt x="128495" y="188239"/>
                </a:cubicBezTo>
                <a:cubicBezTo>
                  <a:pt x="128025" y="188239"/>
                  <a:pt x="127790" y="187828"/>
                  <a:pt x="127790" y="187006"/>
                </a:cubicBezTo>
                <a:cubicBezTo>
                  <a:pt x="127790" y="186183"/>
                  <a:pt x="128260" y="185772"/>
                  <a:pt x="129200" y="185772"/>
                </a:cubicBezTo>
                <a:close/>
                <a:moveTo>
                  <a:pt x="1273581" y="179781"/>
                </a:moveTo>
                <a:cubicBezTo>
                  <a:pt x="1271466" y="179781"/>
                  <a:pt x="1266650" y="181484"/>
                  <a:pt x="1259132" y="184891"/>
                </a:cubicBezTo>
                <a:cubicBezTo>
                  <a:pt x="1251613" y="188298"/>
                  <a:pt x="1247032" y="190706"/>
                  <a:pt x="1245387" y="192116"/>
                </a:cubicBezTo>
                <a:cubicBezTo>
                  <a:pt x="1242802" y="194465"/>
                  <a:pt x="1240923" y="197637"/>
                  <a:pt x="1239748" y="201631"/>
                </a:cubicBezTo>
                <a:cubicBezTo>
                  <a:pt x="1238338" y="207270"/>
                  <a:pt x="1238162" y="210677"/>
                  <a:pt x="1239220" y="211852"/>
                </a:cubicBezTo>
                <a:cubicBezTo>
                  <a:pt x="1240277" y="213026"/>
                  <a:pt x="1244565" y="213849"/>
                  <a:pt x="1252083" y="214319"/>
                </a:cubicBezTo>
                <a:cubicBezTo>
                  <a:pt x="1261481" y="215023"/>
                  <a:pt x="1268060" y="216551"/>
                  <a:pt x="1271819" y="218900"/>
                </a:cubicBezTo>
                <a:lnTo>
                  <a:pt x="1277458" y="222072"/>
                </a:lnTo>
                <a:lnTo>
                  <a:pt x="1277458" y="218548"/>
                </a:lnTo>
                <a:cubicBezTo>
                  <a:pt x="1277693" y="215963"/>
                  <a:pt x="1277928" y="210677"/>
                  <a:pt x="1278162" y="202689"/>
                </a:cubicBezTo>
                <a:cubicBezTo>
                  <a:pt x="1278397" y="194700"/>
                  <a:pt x="1278045" y="188885"/>
                  <a:pt x="1277105" y="185244"/>
                </a:cubicBezTo>
                <a:cubicBezTo>
                  <a:pt x="1276165" y="181602"/>
                  <a:pt x="1274991" y="179781"/>
                  <a:pt x="1273581" y="179781"/>
                </a:cubicBezTo>
                <a:close/>
                <a:moveTo>
                  <a:pt x="1241070" y="164186"/>
                </a:moveTo>
                <a:cubicBezTo>
                  <a:pt x="1242773" y="163892"/>
                  <a:pt x="1244330" y="164039"/>
                  <a:pt x="1245739" y="164627"/>
                </a:cubicBezTo>
                <a:cubicBezTo>
                  <a:pt x="1246444" y="164862"/>
                  <a:pt x="1246444" y="165332"/>
                  <a:pt x="1245739" y="166036"/>
                </a:cubicBezTo>
                <a:cubicBezTo>
                  <a:pt x="1244800" y="166976"/>
                  <a:pt x="1244506" y="169208"/>
                  <a:pt x="1244858" y="172732"/>
                </a:cubicBezTo>
                <a:cubicBezTo>
                  <a:pt x="1245211" y="176257"/>
                  <a:pt x="1245857" y="178019"/>
                  <a:pt x="1246797" y="178019"/>
                </a:cubicBezTo>
                <a:cubicBezTo>
                  <a:pt x="1247736" y="178019"/>
                  <a:pt x="1251143" y="176609"/>
                  <a:pt x="1257017" y="173790"/>
                </a:cubicBezTo>
                <a:cubicBezTo>
                  <a:pt x="1262421" y="171205"/>
                  <a:pt x="1266826" y="169796"/>
                  <a:pt x="1270233" y="169561"/>
                </a:cubicBezTo>
                <a:cubicBezTo>
                  <a:pt x="1273640" y="169326"/>
                  <a:pt x="1277693" y="170148"/>
                  <a:pt x="1282392" y="172028"/>
                </a:cubicBezTo>
                <a:cubicBezTo>
                  <a:pt x="1286151" y="173437"/>
                  <a:pt x="1290262" y="176844"/>
                  <a:pt x="1294726" y="182248"/>
                </a:cubicBezTo>
                <a:cubicBezTo>
                  <a:pt x="1299190" y="187652"/>
                  <a:pt x="1301422" y="191881"/>
                  <a:pt x="1301422" y="194935"/>
                </a:cubicBezTo>
                <a:cubicBezTo>
                  <a:pt x="1301422" y="197050"/>
                  <a:pt x="1302010" y="200809"/>
                  <a:pt x="1303185" y="206213"/>
                </a:cubicBezTo>
                <a:cubicBezTo>
                  <a:pt x="1307179" y="226418"/>
                  <a:pt x="1309763" y="260486"/>
                  <a:pt x="1310938" y="308416"/>
                </a:cubicBezTo>
                <a:cubicBezTo>
                  <a:pt x="1311408" y="328857"/>
                  <a:pt x="1311525" y="341309"/>
                  <a:pt x="1311290" y="345773"/>
                </a:cubicBezTo>
                <a:cubicBezTo>
                  <a:pt x="1311055" y="350237"/>
                  <a:pt x="1310116" y="353409"/>
                  <a:pt x="1308471" y="355289"/>
                </a:cubicBezTo>
                <a:cubicBezTo>
                  <a:pt x="1306826" y="357403"/>
                  <a:pt x="1304124" y="358754"/>
                  <a:pt x="1300365" y="359341"/>
                </a:cubicBezTo>
                <a:cubicBezTo>
                  <a:pt x="1296606" y="359929"/>
                  <a:pt x="1294139" y="359400"/>
                  <a:pt x="1292964" y="357756"/>
                </a:cubicBezTo>
                <a:cubicBezTo>
                  <a:pt x="1292259" y="356581"/>
                  <a:pt x="1289205" y="354701"/>
                  <a:pt x="1283801" y="352117"/>
                </a:cubicBezTo>
                <a:cubicBezTo>
                  <a:pt x="1275343" y="347888"/>
                  <a:pt x="1263596" y="337197"/>
                  <a:pt x="1248559" y="320046"/>
                </a:cubicBezTo>
                <a:cubicBezTo>
                  <a:pt x="1242450" y="312998"/>
                  <a:pt x="1238104" y="307183"/>
                  <a:pt x="1235519" y="302601"/>
                </a:cubicBezTo>
                <a:cubicBezTo>
                  <a:pt x="1232935" y="298020"/>
                  <a:pt x="1231290" y="293144"/>
                  <a:pt x="1230585" y="287975"/>
                </a:cubicBezTo>
                <a:lnTo>
                  <a:pt x="1229528" y="279517"/>
                </a:lnTo>
                <a:lnTo>
                  <a:pt x="1231995" y="285861"/>
                </a:lnTo>
                <a:cubicBezTo>
                  <a:pt x="1233640" y="290090"/>
                  <a:pt x="1235166" y="293262"/>
                  <a:pt x="1236576" y="295376"/>
                </a:cubicBezTo>
                <a:cubicBezTo>
                  <a:pt x="1240336" y="299840"/>
                  <a:pt x="1245269" y="303658"/>
                  <a:pt x="1251378" y="306830"/>
                </a:cubicBezTo>
                <a:cubicBezTo>
                  <a:pt x="1257487" y="310002"/>
                  <a:pt x="1263596" y="311588"/>
                  <a:pt x="1269704" y="311588"/>
                </a:cubicBezTo>
                <a:lnTo>
                  <a:pt x="1278515" y="311940"/>
                </a:lnTo>
                <a:lnTo>
                  <a:pt x="1278867" y="298548"/>
                </a:lnTo>
                <a:cubicBezTo>
                  <a:pt x="1279102" y="289620"/>
                  <a:pt x="1278691" y="284569"/>
                  <a:pt x="1277634" y="283394"/>
                </a:cubicBezTo>
                <a:cubicBezTo>
                  <a:pt x="1276576" y="282219"/>
                  <a:pt x="1274344" y="282924"/>
                  <a:pt x="1270938" y="285508"/>
                </a:cubicBezTo>
                <a:cubicBezTo>
                  <a:pt x="1267531" y="288093"/>
                  <a:pt x="1263361" y="289268"/>
                  <a:pt x="1258427" y="289033"/>
                </a:cubicBezTo>
                <a:cubicBezTo>
                  <a:pt x="1253258" y="288798"/>
                  <a:pt x="1249029" y="288563"/>
                  <a:pt x="1245739" y="288328"/>
                </a:cubicBezTo>
                <a:cubicBezTo>
                  <a:pt x="1242215" y="288093"/>
                  <a:pt x="1239102" y="286566"/>
                  <a:pt x="1236400" y="283746"/>
                </a:cubicBezTo>
                <a:cubicBezTo>
                  <a:pt x="1233698" y="280927"/>
                  <a:pt x="1231877" y="277168"/>
                  <a:pt x="1230938" y="272469"/>
                </a:cubicBezTo>
                <a:lnTo>
                  <a:pt x="1229528" y="264010"/>
                </a:lnTo>
                <a:lnTo>
                  <a:pt x="1237634" y="257314"/>
                </a:lnTo>
                <a:cubicBezTo>
                  <a:pt x="1245857" y="250501"/>
                  <a:pt x="1252318" y="244040"/>
                  <a:pt x="1257017" y="237931"/>
                </a:cubicBezTo>
                <a:cubicBezTo>
                  <a:pt x="1261716" y="231822"/>
                  <a:pt x="1263243" y="227828"/>
                  <a:pt x="1261598" y="225949"/>
                </a:cubicBezTo>
                <a:cubicBezTo>
                  <a:pt x="1260659" y="225244"/>
                  <a:pt x="1256077" y="224656"/>
                  <a:pt x="1247854" y="224186"/>
                </a:cubicBezTo>
                <a:cubicBezTo>
                  <a:pt x="1240806" y="223952"/>
                  <a:pt x="1236576" y="224421"/>
                  <a:pt x="1235166" y="225596"/>
                </a:cubicBezTo>
                <a:cubicBezTo>
                  <a:pt x="1233757" y="226771"/>
                  <a:pt x="1232700" y="230765"/>
                  <a:pt x="1231995" y="237579"/>
                </a:cubicBezTo>
                <a:cubicBezTo>
                  <a:pt x="1231525" y="242748"/>
                  <a:pt x="1231055" y="246742"/>
                  <a:pt x="1230585" y="249561"/>
                </a:cubicBezTo>
                <a:cubicBezTo>
                  <a:pt x="1230115" y="252380"/>
                  <a:pt x="1229234" y="258665"/>
                  <a:pt x="1227942" y="268416"/>
                </a:cubicBezTo>
                <a:cubicBezTo>
                  <a:pt x="1226650" y="278166"/>
                  <a:pt x="1225416" y="283394"/>
                  <a:pt x="1224241" y="284099"/>
                </a:cubicBezTo>
                <a:cubicBezTo>
                  <a:pt x="1223067" y="284804"/>
                  <a:pt x="1222832" y="285743"/>
                  <a:pt x="1223537" y="286918"/>
                </a:cubicBezTo>
                <a:cubicBezTo>
                  <a:pt x="1224241" y="288093"/>
                  <a:pt x="1223772" y="292557"/>
                  <a:pt x="1222127" y="300310"/>
                </a:cubicBezTo>
                <a:cubicBezTo>
                  <a:pt x="1216723" y="325920"/>
                  <a:pt x="1214139" y="343306"/>
                  <a:pt x="1214374" y="352469"/>
                </a:cubicBezTo>
                <a:cubicBezTo>
                  <a:pt x="1214608" y="358108"/>
                  <a:pt x="1214139" y="361926"/>
                  <a:pt x="1212964" y="363923"/>
                </a:cubicBezTo>
                <a:cubicBezTo>
                  <a:pt x="1211789" y="365920"/>
                  <a:pt x="1209322" y="367389"/>
                  <a:pt x="1205563" y="368328"/>
                </a:cubicBezTo>
                <a:cubicBezTo>
                  <a:pt x="1202274" y="369033"/>
                  <a:pt x="1200629" y="368798"/>
                  <a:pt x="1200629" y="367623"/>
                </a:cubicBezTo>
                <a:cubicBezTo>
                  <a:pt x="1200629" y="366449"/>
                  <a:pt x="1199337" y="365274"/>
                  <a:pt x="1196752" y="364099"/>
                </a:cubicBezTo>
                <a:cubicBezTo>
                  <a:pt x="1194873" y="363394"/>
                  <a:pt x="1193052" y="361632"/>
                  <a:pt x="1191290" y="358813"/>
                </a:cubicBezTo>
                <a:cubicBezTo>
                  <a:pt x="1189528" y="355993"/>
                  <a:pt x="1186062" y="349062"/>
                  <a:pt x="1180893" y="338020"/>
                </a:cubicBezTo>
                <a:cubicBezTo>
                  <a:pt x="1177604" y="331441"/>
                  <a:pt x="1175489" y="327799"/>
                  <a:pt x="1174550" y="327095"/>
                </a:cubicBezTo>
                <a:cubicBezTo>
                  <a:pt x="1173610" y="326390"/>
                  <a:pt x="1173257" y="324745"/>
                  <a:pt x="1173492" y="322161"/>
                </a:cubicBezTo>
                <a:cubicBezTo>
                  <a:pt x="1173727" y="319576"/>
                  <a:pt x="1174432" y="318049"/>
                  <a:pt x="1175607" y="317579"/>
                </a:cubicBezTo>
                <a:cubicBezTo>
                  <a:pt x="1176547" y="317109"/>
                  <a:pt x="1177956" y="314466"/>
                  <a:pt x="1179836" y="309650"/>
                </a:cubicBezTo>
                <a:cubicBezTo>
                  <a:pt x="1181716" y="304833"/>
                  <a:pt x="1182420" y="301720"/>
                  <a:pt x="1181950" y="300310"/>
                </a:cubicBezTo>
                <a:cubicBezTo>
                  <a:pt x="1181716" y="299370"/>
                  <a:pt x="1182244" y="298137"/>
                  <a:pt x="1183536" y="296610"/>
                </a:cubicBezTo>
                <a:cubicBezTo>
                  <a:pt x="1184829" y="295083"/>
                  <a:pt x="1186062" y="290736"/>
                  <a:pt x="1187237" y="283570"/>
                </a:cubicBezTo>
                <a:cubicBezTo>
                  <a:pt x="1188412" y="276404"/>
                  <a:pt x="1189528" y="272234"/>
                  <a:pt x="1190585" y="271059"/>
                </a:cubicBezTo>
                <a:cubicBezTo>
                  <a:pt x="1191642" y="269884"/>
                  <a:pt x="1192171" y="268181"/>
                  <a:pt x="1192171" y="265949"/>
                </a:cubicBezTo>
                <a:cubicBezTo>
                  <a:pt x="1192171" y="263717"/>
                  <a:pt x="1193816" y="258078"/>
                  <a:pt x="1197105" y="249032"/>
                </a:cubicBezTo>
                <a:cubicBezTo>
                  <a:pt x="1200394" y="239987"/>
                  <a:pt x="1202039" y="235112"/>
                  <a:pt x="1202039" y="234407"/>
                </a:cubicBezTo>
                <a:cubicBezTo>
                  <a:pt x="1201569" y="233467"/>
                  <a:pt x="1204271" y="226301"/>
                  <a:pt x="1210144" y="212909"/>
                </a:cubicBezTo>
                <a:cubicBezTo>
                  <a:pt x="1211789" y="209385"/>
                  <a:pt x="1213199" y="204921"/>
                  <a:pt x="1214374" y="199517"/>
                </a:cubicBezTo>
                <a:cubicBezTo>
                  <a:pt x="1215548" y="194113"/>
                  <a:pt x="1218485" y="187769"/>
                  <a:pt x="1223184" y="180486"/>
                </a:cubicBezTo>
                <a:cubicBezTo>
                  <a:pt x="1227883" y="173202"/>
                  <a:pt x="1231995" y="168503"/>
                  <a:pt x="1235519" y="166389"/>
                </a:cubicBezTo>
                <a:cubicBezTo>
                  <a:pt x="1237516" y="165214"/>
                  <a:pt x="1239366" y="164480"/>
                  <a:pt x="1241070" y="164186"/>
                </a:cubicBezTo>
                <a:close/>
                <a:moveTo>
                  <a:pt x="455564" y="147005"/>
                </a:moveTo>
                <a:cubicBezTo>
                  <a:pt x="449926" y="146066"/>
                  <a:pt x="445462" y="146183"/>
                  <a:pt x="442172" y="147358"/>
                </a:cubicBezTo>
                <a:cubicBezTo>
                  <a:pt x="441467" y="147828"/>
                  <a:pt x="438648" y="148298"/>
                  <a:pt x="433714" y="148768"/>
                </a:cubicBezTo>
                <a:cubicBezTo>
                  <a:pt x="431834" y="149002"/>
                  <a:pt x="430307" y="149179"/>
                  <a:pt x="429132" y="149296"/>
                </a:cubicBezTo>
                <a:cubicBezTo>
                  <a:pt x="427958" y="149414"/>
                  <a:pt x="427077" y="149649"/>
                  <a:pt x="426489" y="150001"/>
                </a:cubicBezTo>
                <a:cubicBezTo>
                  <a:pt x="425902" y="150353"/>
                  <a:pt x="425608" y="150765"/>
                  <a:pt x="425608" y="151235"/>
                </a:cubicBezTo>
                <a:cubicBezTo>
                  <a:pt x="425608" y="151704"/>
                  <a:pt x="425843" y="152292"/>
                  <a:pt x="426313" y="152997"/>
                </a:cubicBezTo>
                <a:cubicBezTo>
                  <a:pt x="427018" y="154406"/>
                  <a:pt x="432069" y="154348"/>
                  <a:pt x="441467" y="152820"/>
                </a:cubicBezTo>
                <a:cubicBezTo>
                  <a:pt x="450865" y="151293"/>
                  <a:pt x="456034" y="149590"/>
                  <a:pt x="456974" y="147710"/>
                </a:cubicBezTo>
                <a:close/>
                <a:moveTo>
                  <a:pt x="472128" y="142776"/>
                </a:moveTo>
                <a:cubicBezTo>
                  <a:pt x="468134" y="142306"/>
                  <a:pt x="464727" y="143129"/>
                  <a:pt x="461908" y="145243"/>
                </a:cubicBezTo>
                <a:cubicBezTo>
                  <a:pt x="460263" y="146418"/>
                  <a:pt x="459794" y="147005"/>
                  <a:pt x="460498" y="147005"/>
                </a:cubicBezTo>
                <a:cubicBezTo>
                  <a:pt x="461203" y="147005"/>
                  <a:pt x="462848" y="146770"/>
                  <a:pt x="465432" y="146301"/>
                </a:cubicBezTo>
                <a:cubicBezTo>
                  <a:pt x="469661" y="145361"/>
                  <a:pt x="472128" y="144538"/>
                  <a:pt x="472833" y="143834"/>
                </a:cubicBezTo>
                <a:cubicBezTo>
                  <a:pt x="473538" y="143129"/>
                  <a:pt x="473303" y="142776"/>
                  <a:pt x="472128" y="142776"/>
                </a:cubicBezTo>
                <a:close/>
                <a:moveTo>
                  <a:pt x="484816" y="137842"/>
                </a:moveTo>
                <a:cubicBezTo>
                  <a:pt x="484581" y="137842"/>
                  <a:pt x="483641" y="138312"/>
                  <a:pt x="481996" y="139252"/>
                </a:cubicBezTo>
                <a:cubicBezTo>
                  <a:pt x="480822" y="139957"/>
                  <a:pt x="480234" y="140427"/>
                  <a:pt x="480234" y="140662"/>
                </a:cubicBezTo>
                <a:cubicBezTo>
                  <a:pt x="480234" y="140897"/>
                  <a:pt x="480939" y="141014"/>
                  <a:pt x="482349" y="141014"/>
                </a:cubicBezTo>
                <a:cubicBezTo>
                  <a:pt x="484228" y="141014"/>
                  <a:pt x="485168" y="140427"/>
                  <a:pt x="485168" y="139252"/>
                </a:cubicBezTo>
                <a:cubicBezTo>
                  <a:pt x="485168" y="138312"/>
                  <a:pt x="485050" y="137842"/>
                  <a:pt x="484816" y="137842"/>
                </a:cubicBezTo>
                <a:close/>
                <a:moveTo>
                  <a:pt x="163209" y="107886"/>
                </a:moveTo>
                <a:cubicBezTo>
                  <a:pt x="162856" y="107886"/>
                  <a:pt x="162386" y="108004"/>
                  <a:pt x="161799" y="108239"/>
                </a:cubicBezTo>
                <a:cubicBezTo>
                  <a:pt x="161212" y="108474"/>
                  <a:pt x="160566" y="108709"/>
                  <a:pt x="159861" y="108944"/>
                </a:cubicBezTo>
                <a:cubicBezTo>
                  <a:pt x="158216" y="109648"/>
                  <a:pt x="156219" y="111587"/>
                  <a:pt x="153870" y="114759"/>
                </a:cubicBezTo>
                <a:cubicBezTo>
                  <a:pt x="151520" y="117930"/>
                  <a:pt x="149993" y="120691"/>
                  <a:pt x="149288" y="123041"/>
                </a:cubicBezTo>
                <a:cubicBezTo>
                  <a:pt x="149053" y="124450"/>
                  <a:pt x="149053" y="125214"/>
                  <a:pt x="149288" y="125331"/>
                </a:cubicBezTo>
                <a:cubicBezTo>
                  <a:pt x="149523" y="125449"/>
                  <a:pt x="150580" y="125155"/>
                  <a:pt x="152460" y="124450"/>
                </a:cubicBezTo>
                <a:cubicBezTo>
                  <a:pt x="155279" y="123275"/>
                  <a:pt x="157570" y="120867"/>
                  <a:pt x="159332" y="117225"/>
                </a:cubicBezTo>
                <a:cubicBezTo>
                  <a:pt x="161094" y="113584"/>
                  <a:pt x="162328" y="111528"/>
                  <a:pt x="163033" y="111058"/>
                </a:cubicBezTo>
                <a:cubicBezTo>
                  <a:pt x="163737" y="110588"/>
                  <a:pt x="164090" y="109883"/>
                  <a:pt x="164090" y="108944"/>
                </a:cubicBezTo>
                <a:cubicBezTo>
                  <a:pt x="164090" y="108709"/>
                  <a:pt x="164031" y="108474"/>
                  <a:pt x="163914" y="108239"/>
                </a:cubicBezTo>
                <a:cubicBezTo>
                  <a:pt x="163796" y="108004"/>
                  <a:pt x="163561" y="107886"/>
                  <a:pt x="163209" y="107886"/>
                </a:cubicBezTo>
                <a:close/>
                <a:moveTo>
                  <a:pt x="1270409" y="105419"/>
                </a:moveTo>
                <a:cubicBezTo>
                  <a:pt x="1268060" y="107534"/>
                  <a:pt x="1269469" y="109061"/>
                  <a:pt x="1274638" y="110001"/>
                </a:cubicBezTo>
                <a:cubicBezTo>
                  <a:pt x="1274873" y="110001"/>
                  <a:pt x="1275226" y="110118"/>
                  <a:pt x="1275696" y="110353"/>
                </a:cubicBezTo>
                <a:cubicBezTo>
                  <a:pt x="1286033" y="111998"/>
                  <a:pt x="1291202" y="114700"/>
                  <a:pt x="1291202" y="118459"/>
                </a:cubicBezTo>
                <a:cubicBezTo>
                  <a:pt x="1291202" y="120339"/>
                  <a:pt x="1291672" y="121337"/>
                  <a:pt x="1292612" y="121455"/>
                </a:cubicBezTo>
                <a:cubicBezTo>
                  <a:pt x="1293552" y="121572"/>
                  <a:pt x="1294726" y="120808"/>
                  <a:pt x="1296136" y="119164"/>
                </a:cubicBezTo>
                <a:cubicBezTo>
                  <a:pt x="1297781" y="117049"/>
                  <a:pt x="1298016" y="115346"/>
                  <a:pt x="1296841" y="114054"/>
                </a:cubicBezTo>
                <a:cubicBezTo>
                  <a:pt x="1295666" y="112761"/>
                  <a:pt x="1292612" y="111176"/>
                  <a:pt x="1287678" y="109296"/>
                </a:cubicBezTo>
                <a:cubicBezTo>
                  <a:pt x="1277340" y="105537"/>
                  <a:pt x="1271584" y="104245"/>
                  <a:pt x="1270409" y="105419"/>
                </a:cubicBezTo>
                <a:close/>
                <a:moveTo>
                  <a:pt x="575741" y="98371"/>
                </a:moveTo>
                <a:cubicBezTo>
                  <a:pt x="574802" y="98371"/>
                  <a:pt x="572687" y="101660"/>
                  <a:pt x="569398" y="108239"/>
                </a:cubicBezTo>
                <a:cubicBezTo>
                  <a:pt x="566343" y="114347"/>
                  <a:pt x="565286" y="117519"/>
                  <a:pt x="566226" y="117754"/>
                </a:cubicBezTo>
                <a:cubicBezTo>
                  <a:pt x="566461" y="117754"/>
                  <a:pt x="566931" y="117637"/>
                  <a:pt x="567636" y="117402"/>
                </a:cubicBezTo>
                <a:cubicBezTo>
                  <a:pt x="569280" y="116932"/>
                  <a:pt x="570748" y="115757"/>
                  <a:pt x="572041" y="113877"/>
                </a:cubicBezTo>
                <a:cubicBezTo>
                  <a:pt x="573333" y="111998"/>
                  <a:pt x="573627" y="110588"/>
                  <a:pt x="572922" y="109648"/>
                </a:cubicBezTo>
                <a:cubicBezTo>
                  <a:pt x="572217" y="108944"/>
                  <a:pt x="572452" y="107886"/>
                  <a:pt x="573627" y="106477"/>
                </a:cubicBezTo>
                <a:cubicBezTo>
                  <a:pt x="574802" y="105067"/>
                  <a:pt x="575682" y="103363"/>
                  <a:pt x="576270" y="101366"/>
                </a:cubicBezTo>
                <a:cubicBezTo>
                  <a:pt x="576857" y="99369"/>
                  <a:pt x="576681" y="98371"/>
                  <a:pt x="575741" y="98371"/>
                </a:cubicBezTo>
                <a:close/>
                <a:moveTo>
                  <a:pt x="1003252" y="89913"/>
                </a:moveTo>
                <a:cubicBezTo>
                  <a:pt x="1003487" y="89913"/>
                  <a:pt x="1003722" y="90148"/>
                  <a:pt x="1003957" y="90617"/>
                </a:cubicBezTo>
                <a:cubicBezTo>
                  <a:pt x="1004897" y="92967"/>
                  <a:pt x="1005132" y="96139"/>
                  <a:pt x="1004662" y="100133"/>
                </a:cubicBezTo>
                <a:cubicBezTo>
                  <a:pt x="1004192" y="103892"/>
                  <a:pt x="1003722" y="108709"/>
                  <a:pt x="1003252" y="114582"/>
                </a:cubicBezTo>
                <a:cubicBezTo>
                  <a:pt x="1002782" y="119986"/>
                  <a:pt x="1001548" y="126858"/>
                  <a:pt x="999551" y="135199"/>
                </a:cubicBezTo>
                <a:cubicBezTo>
                  <a:pt x="997554" y="143540"/>
                  <a:pt x="996203" y="147710"/>
                  <a:pt x="995498" y="147710"/>
                </a:cubicBezTo>
                <a:cubicBezTo>
                  <a:pt x="995264" y="147475"/>
                  <a:pt x="995205" y="146594"/>
                  <a:pt x="995322" y="145067"/>
                </a:cubicBezTo>
                <a:cubicBezTo>
                  <a:pt x="995440" y="143540"/>
                  <a:pt x="995792" y="141367"/>
                  <a:pt x="996380" y="138547"/>
                </a:cubicBezTo>
                <a:cubicBezTo>
                  <a:pt x="996967" y="135728"/>
                  <a:pt x="997613" y="132673"/>
                  <a:pt x="998318" y="129384"/>
                </a:cubicBezTo>
                <a:cubicBezTo>
                  <a:pt x="1000902" y="117167"/>
                  <a:pt x="1002195" y="107064"/>
                  <a:pt x="1002195" y="99076"/>
                </a:cubicBezTo>
                <a:cubicBezTo>
                  <a:pt x="1002430" y="92732"/>
                  <a:pt x="1002782" y="89678"/>
                  <a:pt x="1003252" y="89913"/>
                </a:cubicBezTo>
                <a:close/>
                <a:moveTo>
                  <a:pt x="141535" y="83569"/>
                </a:moveTo>
                <a:cubicBezTo>
                  <a:pt x="140830" y="83569"/>
                  <a:pt x="138480" y="84156"/>
                  <a:pt x="134486" y="85331"/>
                </a:cubicBezTo>
                <a:cubicBezTo>
                  <a:pt x="126263" y="88385"/>
                  <a:pt x="120272" y="92380"/>
                  <a:pt x="116512" y="97313"/>
                </a:cubicBezTo>
                <a:cubicBezTo>
                  <a:pt x="114398" y="99898"/>
                  <a:pt x="112518" y="101484"/>
                  <a:pt x="110874" y="102071"/>
                </a:cubicBezTo>
                <a:cubicBezTo>
                  <a:pt x="109229" y="102659"/>
                  <a:pt x="108407" y="103305"/>
                  <a:pt x="108407" y="104010"/>
                </a:cubicBezTo>
                <a:cubicBezTo>
                  <a:pt x="108642" y="104245"/>
                  <a:pt x="109112" y="104303"/>
                  <a:pt x="109816" y="104186"/>
                </a:cubicBezTo>
                <a:cubicBezTo>
                  <a:pt x="110521" y="104068"/>
                  <a:pt x="111520" y="103833"/>
                  <a:pt x="112812" y="103481"/>
                </a:cubicBezTo>
                <a:cubicBezTo>
                  <a:pt x="114104" y="103129"/>
                  <a:pt x="115573" y="102600"/>
                  <a:pt x="117217" y="101895"/>
                </a:cubicBezTo>
                <a:cubicBezTo>
                  <a:pt x="123091" y="99780"/>
                  <a:pt x="127320" y="98253"/>
                  <a:pt x="129905" y="97313"/>
                </a:cubicBezTo>
                <a:cubicBezTo>
                  <a:pt x="134839" y="95904"/>
                  <a:pt x="138715" y="92497"/>
                  <a:pt x="141535" y="87093"/>
                </a:cubicBezTo>
                <a:cubicBezTo>
                  <a:pt x="142709" y="84744"/>
                  <a:pt x="142709" y="83569"/>
                  <a:pt x="141535" y="83569"/>
                </a:cubicBezTo>
                <a:close/>
                <a:moveTo>
                  <a:pt x="550719" y="74406"/>
                </a:moveTo>
                <a:cubicBezTo>
                  <a:pt x="542966" y="74406"/>
                  <a:pt x="536740" y="77695"/>
                  <a:pt x="532041" y="84274"/>
                </a:cubicBezTo>
                <a:cubicBezTo>
                  <a:pt x="531101" y="85683"/>
                  <a:pt x="529867" y="90441"/>
                  <a:pt x="528340" y="98547"/>
                </a:cubicBezTo>
                <a:cubicBezTo>
                  <a:pt x="526813" y="106653"/>
                  <a:pt x="526402" y="111058"/>
                  <a:pt x="527107" y="111763"/>
                </a:cubicBezTo>
                <a:cubicBezTo>
                  <a:pt x="527577" y="111998"/>
                  <a:pt x="528281" y="111822"/>
                  <a:pt x="529221" y="111234"/>
                </a:cubicBezTo>
                <a:cubicBezTo>
                  <a:pt x="530161" y="110647"/>
                  <a:pt x="531042" y="109766"/>
                  <a:pt x="531864" y="108591"/>
                </a:cubicBezTo>
                <a:cubicBezTo>
                  <a:pt x="532687" y="107416"/>
                  <a:pt x="533098" y="106477"/>
                  <a:pt x="533098" y="105772"/>
                </a:cubicBezTo>
                <a:cubicBezTo>
                  <a:pt x="533098" y="104362"/>
                  <a:pt x="534214" y="103305"/>
                  <a:pt x="536446" y="102600"/>
                </a:cubicBezTo>
                <a:cubicBezTo>
                  <a:pt x="538678" y="101895"/>
                  <a:pt x="539794" y="101014"/>
                  <a:pt x="539794" y="99957"/>
                </a:cubicBezTo>
                <a:cubicBezTo>
                  <a:pt x="539794" y="98899"/>
                  <a:pt x="541204" y="97137"/>
                  <a:pt x="544023" y="94670"/>
                </a:cubicBezTo>
                <a:cubicBezTo>
                  <a:pt x="546842" y="92203"/>
                  <a:pt x="548252" y="90206"/>
                  <a:pt x="548252" y="88679"/>
                </a:cubicBezTo>
                <a:cubicBezTo>
                  <a:pt x="548252" y="87152"/>
                  <a:pt x="549779" y="84391"/>
                  <a:pt x="552834" y="80397"/>
                </a:cubicBezTo>
                <a:lnTo>
                  <a:pt x="557415" y="74406"/>
                </a:lnTo>
                <a:close/>
                <a:moveTo>
                  <a:pt x="778581" y="31939"/>
                </a:moveTo>
                <a:cubicBezTo>
                  <a:pt x="779403" y="31586"/>
                  <a:pt x="780343" y="31645"/>
                  <a:pt x="781400" y="32115"/>
                </a:cubicBezTo>
                <a:cubicBezTo>
                  <a:pt x="782458" y="32585"/>
                  <a:pt x="783221" y="33290"/>
                  <a:pt x="783691" y="34229"/>
                </a:cubicBezTo>
                <a:cubicBezTo>
                  <a:pt x="784161" y="36109"/>
                  <a:pt x="784983" y="36696"/>
                  <a:pt x="786158" y="35992"/>
                </a:cubicBezTo>
                <a:cubicBezTo>
                  <a:pt x="787333" y="35287"/>
                  <a:pt x="789212" y="36226"/>
                  <a:pt x="791797" y="38811"/>
                </a:cubicBezTo>
                <a:cubicBezTo>
                  <a:pt x="793442" y="40691"/>
                  <a:pt x="794440" y="43099"/>
                  <a:pt x="794792" y="46036"/>
                </a:cubicBezTo>
                <a:cubicBezTo>
                  <a:pt x="795145" y="48973"/>
                  <a:pt x="795321" y="56432"/>
                  <a:pt x="795321" y="68415"/>
                </a:cubicBezTo>
                <a:cubicBezTo>
                  <a:pt x="795086" y="85331"/>
                  <a:pt x="795850" y="94847"/>
                  <a:pt x="797612" y="96961"/>
                </a:cubicBezTo>
                <a:cubicBezTo>
                  <a:pt x="799374" y="99076"/>
                  <a:pt x="800725" y="100133"/>
                  <a:pt x="801665" y="100133"/>
                </a:cubicBezTo>
                <a:cubicBezTo>
                  <a:pt x="802605" y="100133"/>
                  <a:pt x="805659" y="101308"/>
                  <a:pt x="810828" y="103657"/>
                </a:cubicBezTo>
                <a:cubicBezTo>
                  <a:pt x="820931" y="108356"/>
                  <a:pt x="824572" y="113290"/>
                  <a:pt x="821753" y="118459"/>
                </a:cubicBezTo>
                <a:cubicBezTo>
                  <a:pt x="820578" y="120808"/>
                  <a:pt x="819345" y="121983"/>
                  <a:pt x="818052" y="121983"/>
                </a:cubicBezTo>
                <a:cubicBezTo>
                  <a:pt x="816760" y="121983"/>
                  <a:pt x="812766" y="123510"/>
                  <a:pt x="806070" y="126565"/>
                </a:cubicBezTo>
                <a:cubicBezTo>
                  <a:pt x="799374" y="129619"/>
                  <a:pt x="795967" y="131499"/>
                  <a:pt x="795850" y="132204"/>
                </a:cubicBezTo>
                <a:cubicBezTo>
                  <a:pt x="795732" y="132908"/>
                  <a:pt x="795556" y="137137"/>
                  <a:pt x="795321" y="144891"/>
                </a:cubicBezTo>
                <a:cubicBezTo>
                  <a:pt x="795086" y="152644"/>
                  <a:pt x="794205" y="156991"/>
                  <a:pt x="792678" y="157931"/>
                </a:cubicBezTo>
                <a:cubicBezTo>
                  <a:pt x="791151" y="158870"/>
                  <a:pt x="790740" y="159693"/>
                  <a:pt x="791444" y="160398"/>
                </a:cubicBezTo>
                <a:cubicBezTo>
                  <a:pt x="792619" y="161572"/>
                  <a:pt x="800725" y="156580"/>
                  <a:pt x="815762" y="145419"/>
                </a:cubicBezTo>
                <a:cubicBezTo>
                  <a:pt x="830799" y="134259"/>
                  <a:pt x="843956" y="123510"/>
                  <a:pt x="855233" y="113173"/>
                </a:cubicBezTo>
                <a:cubicBezTo>
                  <a:pt x="863692" y="105184"/>
                  <a:pt x="867803" y="102012"/>
                  <a:pt x="867568" y="103657"/>
                </a:cubicBezTo>
                <a:cubicBezTo>
                  <a:pt x="867333" y="104127"/>
                  <a:pt x="866746" y="105067"/>
                  <a:pt x="865806" y="106477"/>
                </a:cubicBezTo>
                <a:lnTo>
                  <a:pt x="866158" y="107181"/>
                </a:lnTo>
                <a:cubicBezTo>
                  <a:pt x="867803" y="105772"/>
                  <a:pt x="868626" y="104068"/>
                  <a:pt x="868626" y="102071"/>
                </a:cubicBezTo>
                <a:cubicBezTo>
                  <a:pt x="868626" y="100074"/>
                  <a:pt x="869565" y="99193"/>
                  <a:pt x="871445" y="99428"/>
                </a:cubicBezTo>
                <a:cubicBezTo>
                  <a:pt x="872385" y="99428"/>
                  <a:pt x="873031" y="99311"/>
                  <a:pt x="873383" y="99076"/>
                </a:cubicBezTo>
                <a:cubicBezTo>
                  <a:pt x="873736" y="98841"/>
                  <a:pt x="873794" y="98488"/>
                  <a:pt x="873560" y="98018"/>
                </a:cubicBezTo>
                <a:cubicBezTo>
                  <a:pt x="872855" y="96844"/>
                  <a:pt x="873560" y="95140"/>
                  <a:pt x="875674" y="92908"/>
                </a:cubicBezTo>
                <a:cubicBezTo>
                  <a:pt x="877788" y="90676"/>
                  <a:pt x="879433" y="89913"/>
                  <a:pt x="880608" y="90617"/>
                </a:cubicBezTo>
                <a:cubicBezTo>
                  <a:pt x="882018" y="91087"/>
                  <a:pt x="884367" y="89795"/>
                  <a:pt x="887656" y="86741"/>
                </a:cubicBezTo>
                <a:cubicBezTo>
                  <a:pt x="893530" y="80867"/>
                  <a:pt x="902106" y="77813"/>
                  <a:pt x="913384" y="77578"/>
                </a:cubicBezTo>
                <a:cubicBezTo>
                  <a:pt x="924661" y="77343"/>
                  <a:pt x="932767" y="80045"/>
                  <a:pt x="937701" y="85683"/>
                </a:cubicBezTo>
                <a:cubicBezTo>
                  <a:pt x="939815" y="88033"/>
                  <a:pt x="940520" y="90441"/>
                  <a:pt x="939815" y="92908"/>
                </a:cubicBezTo>
                <a:cubicBezTo>
                  <a:pt x="939110" y="95375"/>
                  <a:pt x="937113" y="97079"/>
                  <a:pt x="933824" y="98018"/>
                </a:cubicBezTo>
                <a:cubicBezTo>
                  <a:pt x="930535" y="99193"/>
                  <a:pt x="928890" y="100368"/>
                  <a:pt x="928890" y="101543"/>
                </a:cubicBezTo>
                <a:cubicBezTo>
                  <a:pt x="928890" y="102717"/>
                  <a:pt x="928185" y="103363"/>
                  <a:pt x="926776" y="103481"/>
                </a:cubicBezTo>
                <a:cubicBezTo>
                  <a:pt x="925366" y="103598"/>
                  <a:pt x="921548" y="107358"/>
                  <a:pt x="915322" y="114759"/>
                </a:cubicBezTo>
                <a:cubicBezTo>
                  <a:pt x="909096" y="122159"/>
                  <a:pt x="902752" y="129090"/>
                  <a:pt x="896291" y="135552"/>
                </a:cubicBezTo>
                <a:cubicBezTo>
                  <a:pt x="889830" y="142013"/>
                  <a:pt x="886599" y="145537"/>
                  <a:pt x="886599" y="146124"/>
                </a:cubicBezTo>
                <a:cubicBezTo>
                  <a:pt x="886599" y="146712"/>
                  <a:pt x="881313" y="152409"/>
                  <a:pt x="870740" y="163217"/>
                </a:cubicBezTo>
                <a:cubicBezTo>
                  <a:pt x="862047" y="172380"/>
                  <a:pt x="854176" y="181191"/>
                  <a:pt x="847128" y="189649"/>
                </a:cubicBezTo>
                <a:cubicBezTo>
                  <a:pt x="840079" y="198107"/>
                  <a:pt x="836907" y="202689"/>
                  <a:pt x="837612" y="203393"/>
                </a:cubicBezTo>
                <a:cubicBezTo>
                  <a:pt x="838082" y="203863"/>
                  <a:pt x="841665" y="203452"/>
                  <a:pt x="848361" y="202160"/>
                </a:cubicBezTo>
                <a:cubicBezTo>
                  <a:pt x="855057" y="200868"/>
                  <a:pt x="860990" y="199399"/>
                  <a:pt x="866158" y="197755"/>
                </a:cubicBezTo>
                <a:cubicBezTo>
                  <a:pt x="869683" y="196580"/>
                  <a:pt x="872091" y="195405"/>
                  <a:pt x="873383" y="194230"/>
                </a:cubicBezTo>
                <a:cubicBezTo>
                  <a:pt x="874676" y="193056"/>
                  <a:pt x="876144" y="190471"/>
                  <a:pt x="877788" y="186477"/>
                </a:cubicBezTo>
                <a:cubicBezTo>
                  <a:pt x="880138" y="181073"/>
                  <a:pt x="881665" y="178489"/>
                  <a:pt x="882370" y="178724"/>
                </a:cubicBezTo>
                <a:cubicBezTo>
                  <a:pt x="883075" y="179663"/>
                  <a:pt x="882722" y="180956"/>
                  <a:pt x="881313" y="182600"/>
                </a:cubicBezTo>
                <a:cubicBezTo>
                  <a:pt x="879903" y="184245"/>
                  <a:pt x="879786" y="185067"/>
                  <a:pt x="880960" y="185067"/>
                </a:cubicBezTo>
                <a:cubicBezTo>
                  <a:pt x="882135" y="185067"/>
                  <a:pt x="884132" y="181661"/>
                  <a:pt x="886952" y="174847"/>
                </a:cubicBezTo>
                <a:cubicBezTo>
                  <a:pt x="889771" y="168033"/>
                  <a:pt x="891063" y="163687"/>
                  <a:pt x="890828" y="161807"/>
                </a:cubicBezTo>
                <a:cubicBezTo>
                  <a:pt x="890358" y="159223"/>
                  <a:pt x="890828" y="158224"/>
                  <a:pt x="892238" y="158812"/>
                </a:cubicBezTo>
                <a:cubicBezTo>
                  <a:pt x="893648" y="159399"/>
                  <a:pt x="894705" y="158694"/>
                  <a:pt x="895410" y="156697"/>
                </a:cubicBezTo>
                <a:cubicBezTo>
                  <a:pt x="896115" y="154700"/>
                  <a:pt x="896820" y="152644"/>
                  <a:pt x="897524" y="150530"/>
                </a:cubicBezTo>
                <a:cubicBezTo>
                  <a:pt x="898229" y="149120"/>
                  <a:pt x="898405" y="148239"/>
                  <a:pt x="898053" y="147886"/>
                </a:cubicBezTo>
                <a:cubicBezTo>
                  <a:pt x="897701" y="147534"/>
                  <a:pt x="896702" y="147593"/>
                  <a:pt x="895057" y="148063"/>
                </a:cubicBezTo>
                <a:cubicBezTo>
                  <a:pt x="892943" y="148768"/>
                  <a:pt x="891768" y="148533"/>
                  <a:pt x="891533" y="147358"/>
                </a:cubicBezTo>
                <a:cubicBezTo>
                  <a:pt x="891298" y="146653"/>
                  <a:pt x="892120" y="145831"/>
                  <a:pt x="894000" y="144891"/>
                </a:cubicBezTo>
                <a:cubicBezTo>
                  <a:pt x="894235" y="144891"/>
                  <a:pt x="894470" y="144773"/>
                  <a:pt x="894705" y="144538"/>
                </a:cubicBezTo>
                <a:cubicBezTo>
                  <a:pt x="896350" y="144069"/>
                  <a:pt x="898229" y="142718"/>
                  <a:pt x="900344" y="140486"/>
                </a:cubicBezTo>
                <a:cubicBezTo>
                  <a:pt x="902458" y="138254"/>
                  <a:pt x="903516" y="136550"/>
                  <a:pt x="903516" y="135375"/>
                </a:cubicBezTo>
                <a:cubicBezTo>
                  <a:pt x="903516" y="134201"/>
                  <a:pt x="904279" y="133907"/>
                  <a:pt x="905806" y="134494"/>
                </a:cubicBezTo>
                <a:cubicBezTo>
                  <a:pt x="907334" y="135082"/>
                  <a:pt x="908802" y="134788"/>
                  <a:pt x="910212" y="133613"/>
                </a:cubicBezTo>
                <a:cubicBezTo>
                  <a:pt x="912796" y="130794"/>
                  <a:pt x="914558" y="132673"/>
                  <a:pt x="915498" y="139252"/>
                </a:cubicBezTo>
                <a:cubicBezTo>
                  <a:pt x="915968" y="141837"/>
                  <a:pt x="916320" y="145361"/>
                  <a:pt x="916555" y="149825"/>
                </a:cubicBezTo>
                <a:cubicBezTo>
                  <a:pt x="916555" y="162042"/>
                  <a:pt x="917260" y="169854"/>
                  <a:pt x="918670" y="173261"/>
                </a:cubicBezTo>
                <a:cubicBezTo>
                  <a:pt x="920080" y="176668"/>
                  <a:pt x="923134" y="178371"/>
                  <a:pt x="927833" y="178371"/>
                </a:cubicBezTo>
                <a:cubicBezTo>
                  <a:pt x="931357" y="178371"/>
                  <a:pt x="934940" y="179252"/>
                  <a:pt x="938582" y="181014"/>
                </a:cubicBezTo>
                <a:cubicBezTo>
                  <a:pt x="942224" y="182777"/>
                  <a:pt x="944397" y="184715"/>
                  <a:pt x="945102" y="186829"/>
                </a:cubicBezTo>
                <a:cubicBezTo>
                  <a:pt x="945807" y="189179"/>
                  <a:pt x="946981" y="190354"/>
                  <a:pt x="948626" y="190354"/>
                </a:cubicBezTo>
                <a:cubicBezTo>
                  <a:pt x="954030" y="190354"/>
                  <a:pt x="952150" y="193643"/>
                  <a:pt x="942987" y="200222"/>
                </a:cubicBezTo>
                <a:cubicBezTo>
                  <a:pt x="934764" y="206095"/>
                  <a:pt x="924778" y="211617"/>
                  <a:pt x="913031" y="216786"/>
                </a:cubicBezTo>
                <a:cubicBezTo>
                  <a:pt x="902693" y="221250"/>
                  <a:pt x="896820" y="223952"/>
                  <a:pt x="895410" y="224891"/>
                </a:cubicBezTo>
                <a:cubicBezTo>
                  <a:pt x="894000" y="225831"/>
                  <a:pt x="893472" y="229649"/>
                  <a:pt x="893824" y="236345"/>
                </a:cubicBezTo>
                <a:cubicBezTo>
                  <a:pt x="894176" y="243041"/>
                  <a:pt x="895175" y="250266"/>
                  <a:pt x="896820" y="258019"/>
                </a:cubicBezTo>
                <a:cubicBezTo>
                  <a:pt x="897994" y="263188"/>
                  <a:pt x="899639" y="266654"/>
                  <a:pt x="901754" y="268416"/>
                </a:cubicBezTo>
                <a:cubicBezTo>
                  <a:pt x="903868" y="270178"/>
                  <a:pt x="907040" y="270942"/>
                  <a:pt x="911269" y="270707"/>
                </a:cubicBezTo>
                <a:cubicBezTo>
                  <a:pt x="915498" y="270237"/>
                  <a:pt x="922723" y="268533"/>
                  <a:pt x="932943" y="265596"/>
                </a:cubicBezTo>
                <a:cubicBezTo>
                  <a:pt x="943164" y="262660"/>
                  <a:pt x="950623" y="260016"/>
                  <a:pt x="955322" y="257667"/>
                </a:cubicBezTo>
                <a:cubicBezTo>
                  <a:pt x="961431" y="254847"/>
                  <a:pt x="964838" y="253438"/>
                  <a:pt x="965542" y="253438"/>
                </a:cubicBezTo>
                <a:cubicBezTo>
                  <a:pt x="967187" y="253438"/>
                  <a:pt x="970535" y="250971"/>
                  <a:pt x="975586" y="246037"/>
                </a:cubicBezTo>
                <a:cubicBezTo>
                  <a:pt x="980638" y="241103"/>
                  <a:pt x="983868" y="237344"/>
                  <a:pt x="985278" y="234759"/>
                </a:cubicBezTo>
                <a:cubicBezTo>
                  <a:pt x="987863" y="229355"/>
                  <a:pt x="990271" y="221720"/>
                  <a:pt x="992503" y="211852"/>
                </a:cubicBezTo>
                <a:cubicBezTo>
                  <a:pt x="994735" y="201984"/>
                  <a:pt x="995851" y="193643"/>
                  <a:pt x="995851" y="186829"/>
                </a:cubicBezTo>
                <a:cubicBezTo>
                  <a:pt x="996086" y="180251"/>
                  <a:pt x="996556" y="177197"/>
                  <a:pt x="997261" y="177666"/>
                </a:cubicBezTo>
                <a:cubicBezTo>
                  <a:pt x="997730" y="178606"/>
                  <a:pt x="998024" y="178371"/>
                  <a:pt x="998142" y="176962"/>
                </a:cubicBezTo>
                <a:cubicBezTo>
                  <a:pt x="998259" y="175552"/>
                  <a:pt x="998318" y="173202"/>
                  <a:pt x="998318" y="169913"/>
                </a:cubicBezTo>
                <a:cubicBezTo>
                  <a:pt x="997848" y="162395"/>
                  <a:pt x="999199" y="150706"/>
                  <a:pt x="1002371" y="134847"/>
                </a:cubicBezTo>
                <a:cubicBezTo>
                  <a:pt x="1005543" y="118988"/>
                  <a:pt x="1007246" y="108474"/>
                  <a:pt x="1007481" y="103305"/>
                </a:cubicBezTo>
                <a:lnTo>
                  <a:pt x="1008186" y="98371"/>
                </a:lnTo>
                <a:lnTo>
                  <a:pt x="1008538" y="98723"/>
                </a:lnTo>
                <a:cubicBezTo>
                  <a:pt x="1009008" y="100603"/>
                  <a:pt x="1009772" y="101543"/>
                  <a:pt x="1010829" y="101543"/>
                </a:cubicBezTo>
                <a:cubicBezTo>
                  <a:pt x="1011886" y="101543"/>
                  <a:pt x="1012415" y="105184"/>
                  <a:pt x="1012415" y="112468"/>
                </a:cubicBezTo>
                <a:cubicBezTo>
                  <a:pt x="1012650" y="125155"/>
                  <a:pt x="1013942" y="129972"/>
                  <a:pt x="1016292" y="126917"/>
                </a:cubicBezTo>
                <a:cubicBezTo>
                  <a:pt x="1017232" y="125507"/>
                  <a:pt x="1017584" y="127740"/>
                  <a:pt x="1017349" y="133613"/>
                </a:cubicBezTo>
                <a:cubicBezTo>
                  <a:pt x="1017349" y="134083"/>
                  <a:pt x="1017231" y="134671"/>
                  <a:pt x="1016996" y="135375"/>
                </a:cubicBezTo>
                <a:cubicBezTo>
                  <a:pt x="1016526" y="142424"/>
                  <a:pt x="1016820" y="145948"/>
                  <a:pt x="1017878" y="145948"/>
                </a:cubicBezTo>
                <a:cubicBezTo>
                  <a:pt x="1018935" y="145948"/>
                  <a:pt x="1019228" y="147652"/>
                  <a:pt x="1018758" y="151058"/>
                </a:cubicBezTo>
                <a:cubicBezTo>
                  <a:pt x="1018289" y="154465"/>
                  <a:pt x="1018406" y="156521"/>
                  <a:pt x="1019111" y="157226"/>
                </a:cubicBezTo>
                <a:cubicBezTo>
                  <a:pt x="1019816" y="157931"/>
                  <a:pt x="1020403" y="161337"/>
                  <a:pt x="1020873" y="167446"/>
                </a:cubicBezTo>
                <a:lnTo>
                  <a:pt x="1021226" y="172380"/>
                </a:lnTo>
                <a:lnTo>
                  <a:pt x="1022988" y="168151"/>
                </a:lnTo>
                <a:cubicBezTo>
                  <a:pt x="1023928" y="165801"/>
                  <a:pt x="1024750" y="165801"/>
                  <a:pt x="1025455" y="168151"/>
                </a:cubicBezTo>
                <a:cubicBezTo>
                  <a:pt x="1025690" y="169561"/>
                  <a:pt x="1026160" y="172263"/>
                  <a:pt x="1026864" y="176257"/>
                </a:cubicBezTo>
                <a:cubicBezTo>
                  <a:pt x="1028509" y="184715"/>
                  <a:pt x="1029038" y="189649"/>
                  <a:pt x="1028450" y="191059"/>
                </a:cubicBezTo>
                <a:cubicBezTo>
                  <a:pt x="1027863" y="192468"/>
                  <a:pt x="1028274" y="193584"/>
                  <a:pt x="1029684" y="194407"/>
                </a:cubicBezTo>
                <a:cubicBezTo>
                  <a:pt x="1031093" y="195229"/>
                  <a:pt x="1032151" y="195053"/>
                  <a:pt x="1032856" y="193878"/>
                </a:cubicBezTo>
                <a:cubicBezTo>
                  <a:pt x="1033795" y="192468"/>
                  <a:pt x="1034618" y="192703"/>
                  <a:pt x="1035322" y="194583"/>
                </a:cubicBezTo>
                <a:cubicBezTo>
                  <a:pt x="1036027" y="196462"/>
                  <a:pt x="1036145" y="197813"/>
                  <a:pt x="1035675" y="198636"/>
                </a:cubicBezTo>
                <a:cubicBezTo>
                  <a:pt x="1035205" y="199458"/>
                  <a:pt x="1036262" y="204921"/>
                  <a:pt x="1038847" y="215023"/>
                </a:cubicBezTo>
                <a:cubicBezTo>
                  <a:pt x="1041431" y="224186"/>
                  <a:pt x="1042782" y="231294"/>
                  <a:pt x="1042900" y="236345"/>
                </a:cubicBezTo>
                <a:cubicBezTo>
                  <a:pt x="1043017" y="241397"/>
                  <a:pt x="1042019" y="246272"/>
                  <a:pt x="1039904" y="250971"/>
                </a:cubicBezTo>
                <a:cubicBezTo>
                  <a:pt x="1037790" y="255670"/>
                  <a:pt x="1034383" y="260545"/>
                  <a:pt x="1029684" y="265596"/>
                </a:cubicBezTo>
                <a:cubicBezTo>
                  <a:pt x="1024985" y="270648"/>
                  <a:pt x="1020521" y="274231"/>
                  <a:pt x="1016292" y="276345"/>
                </a:cubicBezTo>
                <a:cubicBezTo>
                  <a:pt x="1012062" y="278695"/>
                  <a:pt x="1008832" y="280868"/>
                  <a:pt x="1006600" y="282865"/>
                </a:cubicBezTo>
                <a:cubicBezTo>
                  <a:pt x="1004368" y="284862"/>
                  <a:pt x="1002195" y="286096"/>
                  <a:pt x="1000080" y="286566"/>
                </a:cubicBezTo>
                <a:cubicBezTo>
                  <a:pt x="995381" y="287975"/>
                  <a:pt x="988215" y="291147"/>
                  <a:pt x="978582" y="296081"/>
                </a:cubicBezTo>
                <a:cubicBezTo>
                  <a:pt x="974353" y="297961"/>
                  <a:pt x="970006" y="299370"/>
                  <a:pt x="965542" y="300310"/>
                </a:cubicBezTo>
                <a:cubicBezTo>
                  <a:pt x="961078" y="301250"/>
                  <a:pt x="958259" y="302014"/>
                  <a:pt x="957084" y="302601"/>
                </a:cubicBezTo>
                <a:cubicBezTo>
                  <a:pt x="955910" y="303188"/>
                  <a:pt x="953854" y="303306"/>
                  <a:pt x="950917" y="302953"/>
                </a:cubicBezTo>
                <a:cubicBezTo>
                  <a:pt x="947980" y="302601"/>
                  <a:pt x="943222" y="303365"/>
                  <a:pt x="936644" y="305244"/>
                </a:cubicBezTo>
                <a:cubicBezTo>
                  <a:pt x="928185" y="307829"/>
                  <a:pt x="920667" y="308181"/>
                  <a:pt x="914088" y="306302"/>
                </a:cubicBezTo>
                <a:cubicBezTo>
                  <a:pt x="907510" y="304422"/>
                  <a:pt x="900579" y="299958"/>
                  <a:pt x="893295" y="292909"/>
                </a:cubicBezTo>
                <a:cubicBezTo>
                  <a:pt x="886952" y="286566"/>
                  <a:pt x="882253" y="279693"/>
                  <a:pt x="879198" y="272293"/>
                </a:cubicBezTo>
                <a:cubicBezTo>
                  <a:pt x="876144" y="264892"/>
                  <a:pt x="874147" y="255435"/>
                  <a:pt x="873207" y="243922"/>
                </a:cubicBezTo>
                <a:lnTo>
                  <a:pt x="871797" y="230178"/>
                </a:lnTo>
                <a:lnTo>
                  <a:pt x="849947" y="229825"/>
                </a:lnTo>
                <a:lnTo>
                  <a:pt x="827744" y="229825"/>
                </a:lnTo>
                <a:lnTo>
                  <a:pt x="823163" y="224539"/>
                </a:lnTo>
                <a:cubicBezTo>
                  <a:pt x="819168" y="219840"/>
                  <a:pt x="816702" y="211382"/>
                  <a:pt x="815762" y="199164"/>
                </a:cubicBezTo>
                <a:cubicBezTo>
                  <a:pt x="815762" y="196110"/>
                  <a:pt x="815997" y="194583"/>
                  <a:pt x="816467" y="194583"/>
                </a:cubicBezTo>
                <a:cubicBezTo>
                  <a:pt x="817406" y="195053"/>
                  <a:pt x="818934" y="193702"/>
                  <a:pt x="821048" y="190530"/>
                </a:cubicBezTo>
                <a:cubicBezTo>
                  <a:pt x="823163" y="187358"/>
                  <a:pt x="823985" y="185067"/>
                  <a:pt x="823515" y="183658"/>
                </a:cubicBezTo>
                <a:cubicBezTo>
                  <a:pt x="823515" y="183188"/>
                  <a:pt x="823691" y="182835"/>
                  <a:pt x="824044" y="182600"/>
                </a:cubicBezTo>
                <a:cubicBezTo>
                  <a:pt x="824396" y="182365"/>
                  <a:pt x="824925" y="182483"/>
                  <a:pt x="825630" y="182953"/>
                </a:cubicBezTo>
                <a:cubicBezTo>
                  <a:pt x="827274" y="183423"/>
                  <a:pt x="828743" y="182542"/>
                  <a:pt x="830035" y="180310"/>
                </a:cubicBezTo>
                <a:cubicBezTo>
                  <a:pt x="831327" y="178078"/>
                  <a:pt x="832972" y="175963"/>
                  <a:pt x="834969" y="173966"/>
                </a:cubicBezTo>
                <a:cubicBezTo>
                  <a:pt x="836966" y="171969"/>
                  <a:pt x="838023" y="170500"/>
                  <a:pt x="838141" y="169561"/>
                </a:cubicBezTo>
                <a:cubicBezTo>
                  <a:pt x="838258" y="168621"/>
                  <a:pt x="838376" y="167564"/>
                  <a:pt x="838493" y="166389"/>
                </a:cubicBezTo>
                <a:cubicBezTo>
                  <a:pt x="838611" y="165214"/>
                  <a:pt x="839550" y="164627"/>
                  <a:pt x="841312" y="164627"/>
                </a:cubicBezTo>
                <a:cubicBezTo>
                  <a:pt x="843075" y="164627"/>
                  <a:pt x="843956" y="163746"/>
                  <a:pt x="843956" y="161983"/>
                </a:cubicBezTo>
                <a:cubicBezTo>
                  <a:pt x="843956" y="160221"/>
                  <a:pt x="845542" y="158812"/>
                  <a:pt x="848714" y="157754"/>
                </a:cubicBezTo>
                <a:cubicBezTo>
                  <a:pt x="851885" y="156697"/>
                  <a:pt x="854587" y="154171"/>
                  <a:pt x="856819" y="150177"/>
                </a:cubicBezTo>
                <a:cubicBezTo>
                  <a:pt x="859051" y="146183"/>
                  <a:pt x="860520" y="144186"/>
                  <a:pt x="861224" y="144186"/>
                </a:cubicBezTo>
                <a:cubicBezTo>
                  <a:pt x="862164" y="144186"/>
                  <a:pt x="863868" y="142953"/>
                  <a:pt x="866335" y="140486"/>
                </a:cubicBezTo>
                <a:cubicBezTo>
                  <a:pt x="868802" y="138019"/>
                  <a:pt x="869918" y="136433"/>
                  <a:pt x="869683" y="135728"/>
                </a:cubicBezTo>
                <a:cubicBezTo>
                  <a:pt x="869448" y="134788"/>
                  <a:pt x="870622" y="133613"/>
                  <a:pt x="873207" y="132204"/>
                </a:cubicBezTo>
                <a:cubicBezTo>
                  <a:pt x="878611" y="129149"/>
                  <a:pt x="881313" y="126095"/>
                  <a:pt x="881313" y="123041"/>
                </a:cubicBezTo>
                <a:cubicBezTo>
                  <a:pt x="881313" y="121396"/>
                  <a:pt x="882018" y="120221"/>
                  <a:pt x="883427" y="119516"/>
                </a:cubicBezTo>
                <a:lnTo>
                  <a:pt x="884485" y="119164"/>
                </a:lnTo>
                <a:cubicBezTo>
                  <a:pt x="884485" y="119399"/>
                  <a:pt x="884250" y="119869"/>
                  <a:pt x="883780" y="120574"/>
                </a:cubicBezTo>
                <a:cubicBezTo>
                  <a:pt x="883310" y="121278"/>
                  <a:pt x="883192" y="121748"/>
                  <a:pt x="883427" y="121983"/>
                </a:cubicBezTo>
                <a:cubicBezTo>
                  <a:pt x="883662" y="122218"/>
                  <a:pt x="884132" y="122218"/>
                  <a:pt x="884837" y="121983"/>
                </a:cubicBezTo>
                <a:cubicBezTo>
                  <a:pt x="886482" y="121513"/>
                  <a:pt x="887891" y="119399"/>
                  <a:pt x="889066" y="115640"/>
                </a:cubicBezTo>
                <a:cubicBezTo>
                  <a:pt x="889536" y="113760"/>
                  <a:pt x="890124" y="112468"/>
                  <a:pt x="890828" y="111763"/>
                </a:cubicBezTo>
                <a:cubicBezTo>
                  <a:pt x="891533" y="111058"/>
                  <a:pt x="892238" y="110823"/>
                  <a:pt x="892943" y="111058"/>
                </a:cubicBezTo>
                <a:cubicBezTo>
                  <a:pt x="893883" y="111293"/>
                  <a:pt x="894353" y="111293"/>
                  <a:pt x="894353" y="111058"/>
                </a:cubicBezTo>
                <a:cubicBezTo>
                  <a:pt x="893648" y="110118"/>
                  <a:pt x="893941" y="108591"/>
                  <a:pt x="895234" y="106477"/>
                </a:cubicBezTo>
                <a:cubicBezTo>
                  <a:pt x="896526" y="104362"/>
                  <a:pt x="897759" y="103305"/>
                  <a:pt x="898934" y="103305"/>
                </a:cubicBezTo>
                <a:cubicBezTo>
                  <a:pt x="900579" y="103305"/>
                  <a:pt x="901401" y="102600"/>
                  <a:pt x="901401" y="101190"/>
                </a:cubicBezTo>
                <a:cubicBezTo>
                  <a:pt x="901401" y="99780"/>
                  <a:pt x="901812" y="98136"/>
                  <a:pt x="902634" y="96256"/>
                </a:cubicBezTo>
                <a:cubicBezTo>
                  <a:pt x="903457" y="94377"/>
                  <a:pt x="902341" y="93084"/>
                  <a:pt x="899286" y="92380"/>
                </a:cubicBezTo>
                <a:cubicBezTo>
                  <a:pt x="897407" y="91910"/>
                  <a:pt x="895586" y="92145"/>
                  <a:pt x="893824" y="93084"/>
                </a:cubicBezTo>
                <a:cubicBezTo>
                  <a:pt x="892062" y="94024"/>
                  <a:pt x="889184" y="96374"/>
                  <a:pt x="885190" y="100133"/>
                </a:cubicBezTo>
                <a:cubicBezTo>
                  <a:pt x="878846" y="106007"/>
                  <a:pt x="872972" y="111410"/>
                  <a:pt x="867568" y="116344"/>
                </a:cubicBezTo>
                <a:cubicBezTo>
                  <a:pt x="854646" y="128562"/>
                  <a:pt x="833853" y="144773"/>
                  <a:pt x="805189" y="164979"/>
                </a:cubicBezTo>
                <a:cubicBezTo>
                  <a:pt x="796966" y="170853"/>
                  <a:pt x="792854" y="174964"/>
                  <a:pt x="792854" y="177314"/>
                </a:cubicBezTo>
                <a:cubicBezTo>
                  <a:pt x="792854" y="179663"/>
                  <a:pt x="792208" y="186242"/>
                  <a:pt x="790916" y="197050"/>
                </a:cubicBezTo>
                <a:cubicBezTo>
                  <a:pt x="789624" y="207857"/>
                  <a:pt x="788860" y="215258"/>
                  <a:pt x="788625" y="219253"/>
                </a:cubicBezTo>
                <a:cubicBezTo>
                  <a:pt x="787685" y="234054"/>
                  <a:pt x="785571" y="249091"/>
                  <a:pt x="782281" y="264363"/>
                </a:cubicBezTo>
                <a:cubicBezTo>
                  <a:pt x="781107" y="270237"/>
                  <a:pt x="780284" y="279987"/>
                  <a:pt x="779814" y="293614"/>
                </a:cubicBezTo>
                <a:cubicBezTo>
                  <a:pt x="779344" y="307711"/>
                  <a:pt x="778581" y="316581"/>
                  <a:pt x="777524" y="320222"/>
                </a:cubicBezTo>
                <a:cubicBezTo>
                  <a:pt x="776466" y="323864"/>
                  <a:pt x="774293" y="325920"/>
                  <a:pt x="771004" y="326390"/>
                </a:cubicBezTo>
                <a:cubicBezTo>
                  <a:pt x="768419" y="326625"/>
                  <a:pt x="764895" y="325567"/>
                  <a:pt x="760431" y="323218"/>
                </a:cubicBezTo>
                <a:cubicBezTo>
                  <a:pt x="755967" y="320868"/>
                  <a:pt x="753735" y="318754"/>
                  <a:pt x="753735" y="316874"/>
                </a:cubicBezTo>
                <a:cubicBezTo>
                  <a:pt x="753500" y="315465"/>
                  <a:pt x="752678" y="314055"/>
                  <a:pt x="751268" y="312645"/>
                </a:cubicBezTo>
                <a:cubicBezTo>
                  <a:pt x="749154" y="310296"/>
                  <a:pt x="746452" y="306713"/>
                  <a:pt x="743162" y="301896"/>
                </a:cubicBezTo>
                <a:cubicBezTo>
                  <a:pt x="739873" y="297080"/>
                  <a:pt x="738228" y="294084"/>
                  <a:pt x="738228" y="292909"/>
                </a:cubicBezTo>
                <a:cubicBezTo>
                  <a:pt x="738228" y="291500"/>
                  <a:pt x="737758" y="290795"/>
                  <a:pt x="736819" y="290795"/>
                </a:cubicBezTo>
                <a:cubicBezTo>
                  <a:pt x="735879" y="290795"/>
                  <a:pt x="734822" y="289503"/>
                  <a:pt x="733647" y="286918"/>
                </a:cubicBezTo>
                <a:cubicBezTo>
                  <a:pt x="732472" y="284334"/>
                  <a:pt x="729476" y="280340"/>
                  <a:pt x="724660" y="274936"/>
                </a:cubicBezTo>
                <a:cubicBezTo>
                  <a:pt x="719843" y="269532"/>
                  <a:pt x="715262" y="266536"/>
                  <a:pt x="710915" y="265949"/>
                </a:cubicBezTo>
                <a:cubicBezTo>
                  <a:pt x="706569" y="265361"/>
                  <a:pt x="703808" y="263541"/>
                  <a:pt x="702633" y="260486"/>
                </a:cubicBezTo>
                <a:cubicBezTo>
                  <a:pt x="700519" y="254847"/>
                  <a:pt x="699755" y="251030"/>
                  <a:pt x="700343" y="249032"/>
                </a:cubicBezTo>
                <a:cubicBezTo>
                  <a:pt x="700930" y="247035"/>
                  <a:pt x="704278" y="242982"/>
                  <a:pt x="710387" y="236874"/>
                </a:cubicBezTo>
                <a:cubicBezTo>
                  <a:pt x="720490" y="226536"/>
                  <a:pt x="727773" y="217960"/>
                  <a:pt x="732237" y="211147"/>
                </a:cubicBezTo>
                <a:cubicBezTo>
                  <a:pt x="734587" y="207623"/>
                  <a:pt x="739932" y="201984"/>
                  <a:pt x="748272" y="194230"/>
                </a:cubicBezTo>
                <a:cubicBezTo>
                  <a:pt x="756613" y="186477"/>
                  <a:pt x="761723" y="182248"/>
                  <a:pt x="763603" y="181543"/>
                </a:cubicBezTo>
                <a:cubicBezTo>
                  <a:pt x="764543" y="181308"/>
                  <a:pt x="765659" y="175611"/>
                  <a:pt x="766951" y="164450"/>
                </a:cubicBezTo>
                <a:cubicBezTo>
                  <a:pt x="768243" y="153290"/>
                  <a:pt x="768537" y="147240"/>
                  <a:pt x="767832" y="146301"/>
                </a:cubicBezTo>
                <a:cubicBezTo>
                  <a:pt x="767832" y="146066"/>
                  <a:pt x="765482" y="147123"/>
                  <a:pt x="760784" y="149472"/>
                </a:cubicBezTo>
                <a:cubicBezTo>
                  <a:pt x="755850" y="151822"/>
                  <a:pt x="749271" y="153349"/>
                  <a:pt x="741048" y="154054"/>
                </a:cubicBezTo>
                <a:cubicBezTo>
                  <a:pt x="732824" y="154759"/>
                  <a:pt x="728008" y="154171"/>
                  <a:pt x="726598" y="152292"/>
                </a:cubicBezTo>
                <a:cubicBezTo>
                  <a:pt x="724954" y="150412"/>
                  <a:pt x="723544" y="149472"/>
                  <a:pt x="722369" y="149472"/>
                </a:cubicBezTo>
                <a:cubicBezTo>
                  <a:pt x="720959" y="149472"/>
                  <a:pt x="718727" y="147945"/>
                  <a:pt x="715673" y="144891"/>
                </a:cubicBezTo>
                <a:cubicBezTo>
                  <a:pt x="712619" y="141837"/>
                  <a:pt x="710974" y="139487"/>
                  <a:pt x="710739" y="137842"/>
                </a:cubicBezTo>
                <a:cubicBezTo>
                  <a:pt x="710504" y="135493"/>
                  <a:pt x="709799" y="131029"/>
                  <a:pt x="708624" y="124450"/>
                </a:cubicBezTo>
                <a:cubicBezTo>
                  <a:pt x="707685" y="119516"/>
                  <a:pt x="706745" y="116697"/>
                  <a:pt x="705805" y="115992"/>
                </a:cubicBezTo>
                <a:cubicBezTo>
                  <a:pt x="702046" y="113877"/>
                  <a:pt x="703808" y="110471"/>
                  <a:pt x="711092" y="105772"/>
                </a:cubicBezTo>
                <a:lnTo>
                  <a:pt x="718140" y="101190"/>
                </a:lnTo>
                <a:lnTo>
                  <a:pt x="721312" y="105419"/>
                </a:lnTo>
                <a:cubicBezTo>
                  <a:pt x="723426" y="108004"/>
                  <a:pt x="724249" y="110823"/>
                  <a:pt x="723779" y="113877"/>
                </a:cubicBezTo>
                <a:cubicBezTo>
                  <a:pt x="723074" y="117402"/>
                  <a:pt x="723720" y="119634"/>
                  <a:pt x="725717" y="120574"/>
                </a:cubicBezTo>
                <a:cubicBezTo>
                  <a:pt x="727714" y="121513"/>
                  <a:pt x="731062" y="121161"/>
                  <a:pt x="735761" y="119516"/>
                </a:cubicBezTo>
                <a:cubicBezTo>
                  <a:pt x="741165" y="117637"/>
                  <a:pt x="745923" y="115463"/>
                  <a:pt x="750034" y="112996"/>
                </a:cubicBezTo>
                <a:cubicBezTo>
                  <a:pt x="754146" y="110529"/>
                  <a:pt x="758434" y="108239"/>
                  <a:pt x="762898" y="106124"/>
                </a:cubicBezTo>
                <a:cubicBezTo>
                  <a:pt x="770886" y="101895"/>
                  <a:pt x="773588" y="96609"/>
                  <a:pt x="771004" y="90265"/>
                </a:cubicBezTo>
                <a:cubicBezTo>
                  <a:pt x="769594" y="87211"/>
                  <a:pt x="768948" y="79692"/>
                  <a:pt x="769066" y="67710"/>
                </a:cubicBezTo>
                <a:cubicBezTo>
                  <a:pt x="769183" y="55727"/>
                  <a:pt x="768889" y="47857"/>
                  <a:pt x="768184" y="44097"/>
                </a:cubicBezTo>
                <a:cubicBezTo>
                  <a:pt x="767480" y="41513"/>
                  <a:pt x="767303" y="39927"/>
                  <a:pt x="767656" y="39340"/>
                </a:cubicBezTo>
                <a:cubicBezTo>
                  <a:pt x="768008" y="38752"/>
                  <a:pt x="769476" y="38106"/>
                  <a:pt x="772061" y="37401"/>
                </a:cubicBezTo>
                <a:cubicBezTo>
                  <a:pt x="775585" y="36696"/>
                  <a:pt x="777347" y="35522"/>
                  <a:pt x="777347" y="33877"/>
                </a:cubicBezTo>
                <a:cubicBezTo>
                  <a:pt x="777347" y="32937"/>
                  <a:pt x="777759" y="32291"/>
                  <a:pt x="778581" y="31939"/>
                </a:cubicBezTo>
                <a:close/>
                <a:moveTo>
                  <a:pt x="520146" y="9736"/>
                </a:moveTo>
                <a:cubicBezTo>
                  <a:pt x="522202" y="9971"/>
                  <a:pt x="524170" y="11087"/>
                  <a:pt x="526049" y="13084"/>
                </a:cubicBezTo>
                <a:cubicBezTo>
                  <a:pt x="527929" y="15198"/>
                  <a:pt x="529338" y="18899"/>
                  <a:pt x="530278" y="24185"/>
                </a:cubicBezTo>
                <a:cubicBezTo>
                  <a:pt x="531218" y="29472"/>
                  <a:pt x="531218" y="34112"/>
                  <a:pt x="530278" y="38106"/>
                </a:cubicBezTo>
                <a:cubicBezTo>
                  <a:pt x="529104" y="44685"/>
                  <a:pt x="532276" y="48561"/>
                  <a:pt x="539794" y="49736"/>
                </a:cubicBezTo>
                <a:cubicBezTo>
                  <a:pt x="544258" y="50676"/>
                  <a:pt x="548840" y="52614"/>
                  <a:pt x="553538" y="55551"/>
                </a:cubicBezTo>
                <a:cubicBezTo>
                  <a:pt x="558238" y="58488"/>
                  <a:pt x="560939" y="61249"/>
                  <a:pt x="561644" y="63833"/>
                </a:cubicBezTo>
                <a:cubicBezTo>
                  <a:pt x="562114" y="65948"/>
                  <a:pt x="563054" y="66535"/>
                  <a:pt x="564464" y="65595"/>
                </a:cubicBezTo>
                <a:cubicBezTo>
                  <a:pt x="565404" y="64890"/>
                  <a:pt x="568105" y="62188"/>
                  <a:pt x="572570" y="57489"/>
                </a:cubicBezTo>
                <a:cubicBezTo>
                  <a:pt x="579383" y="50676"/>
                  <a:pt x="583260" y="47269"/>
                  <a:pt x="584200" y="47269"/>
                </a:cubicBezTo>
                <a:cubicBezTo>
                  <a:pt x="585139" y="47269"/>
                  <a:pt x="585962" y="46094"/>
                  <a:pt x="586666" y="43745"/>
                </a:cubicBezTo>
                <a:cubicBezTo>
                  <a:pt x="587136" y="41395"/>
                  <a:pt x="588370" y="39927"/>
                  <a:pt x="590367" y="39340"/>
                </a:cubicBezTo>
                <a:cubicBezTo>
                  <a:pt x="592364" y="38752"/>
                  <a:pt x="594185" y="39281"/>
                  <a:pt x="595830" y="40925"/>
                </a:cubicBezTo>
                <a:cubicBezTo>
                  <a:pt x="598179" y="43040"/>
                  <a:pt x="598825" y="48033"/>
                  <a:pt x="597768" y="55904"/>
                </a:cubicBezTo>
                <a:cubicBezTo>
                  <a:pt x="596711" y="63774"/>
                  <a:pt x="594772" y="69119"/>
                  <a:pt x="591953" y="71939"/>
                </a:cubicBezTo>
                <a:cubicBezTo>
                  <a:pt x="590543" y="73349"/>
                  <a:pt x="587959" y="76990"/>
                  <a:pt x="584200" y="82864"/>
                </a:cubicBezTo>
                <a:cubicBezTo>
                  <a:pt x="581380" y="87328"/>
                  <a:pt x="579853" y="90148"/>
                  <a:pt x="579618" y="91322"/>
                </a:cubicBezTo>
                <a:cubicBezTo>
                  <a:pt x="579383" y="92497"/>
                  <a:pt x="579970" y="94612"/>
                  <a:pt x="581380" y="97666"/>
                </a:cubicBezTo>
                <a:cubicBezTo>
                  <a:pt x="583260" y="101660"/>
                  <a:pt x="584200" y="104362"/>
                  <a:pt x="584200" y="105772"/>
                </a:cubicBezTo>
                <a:cubicBezTo>
                  <a:pt x="584200" y="106946"/>
                  <a:pt x="585609" y="108885"/>
                  <a:pt x="588428" y="111587"/>
                </a:cubicBezTo>
                <a:cubicBezTo>
                  <a:pt x="591248" y="114289"/>
                  <a:pt x="593128" y="115522"/>
                  <a:pt x="594068" y="115287"/>
                </a:cubicBezTo>
                <a:cubicBezTo>
                  <a:pt x="596417" y="114582"/>
                  <a:pt x="601703" y="115875"/>
                  <a:pt x="609926" y="119164"/>
                </a:cubicBezTo>
                <a:cubicBezTo>
                  <a:pt x="612746" y="120104"/>
                  <a:pt x="615213" y="122101"/>
                  <a:pt x="617328" y="125155"/>
                </a:cubicBezTo>
                <a:cubicBezTo>
                  <a:pt x="618972" y="127270"/>
                  <a:pt x="619736" y="128679"/>
                  <a:pt x="619618" y="129384"/>
                </a:cubicBezTo>
                <a:cubicBezTo>
                  <a:pt x="619501" y="130089"/>
                  <a:pt x="618737" y="131264"/>
                  <a:pt x="617328" y="132908"/>
                </a:cubicBezTo>
                <a:cubicBezTo>
                  <a:pt x="614978" y="135023"/>
                  <a:pt x="608987" y="137196"/>
                  <a:pt x="599354" y="139428"/>
                </a:cubicBezTo>
                <a:cubicBezTo>
                  <a:pt x="589721" y="141660"/>
                  <a:pt x="583260" y="143246"/>
                  <a:pt x="579970" y="144186"/>
                </a:cubicBezTo>
                <a:cubicBezTo>
                  <a:pt x="576446" y="145361"/>
                  <a:pt x="569163" y="147182"/>
                  <a:pt x="558120" y="149649"/>
                </a:cubicBezTo>
                <a:cubicBezTo>
                  <a:pt x="547078" y="152116"/>
                  <a:pt x="540734" y="154700"/>
                  <a:pt x="539089" y="157402"/>
                </a:cubicBezTo>
                <a:cubicBezTo>
                  <a:pt x="537444" y="160104"/>
                  <a:pt x="535800" y="161455"/>
                  <a:pt x="534155" y="161455"/>
                </a:cubicBezTo>
                <a:cubicBezTo>
                  <a:pt x="532510" y="161455"/>
                  <a:pt x="530396" y="164039"/>
                  <a:pt x="527812" y="169208"/>
                </a:cubicBezTo>
                <a:cubicBezTo>
                  <a:pt x="525227" y="174377"/>
                  <a:pt x="521703" y="179370"/>
                  <a:pt x="517239" y="184186"/>
                </a:cubicBezTo>
                <a:cubicBezTo>
                  <a:pt x="512775" y="189003"/>
                  <a:pt x="509603" y="193408"/>
                  <a:pt x="507723" y="197402"/>
                </a:cubicBezTo>
                <a:cubicBezTo>
                  <a:pt x="505844" y="201396"/>
                  <a:pt x="504199" y="203981"/>
                  <a:pt x="502789" y="205156"/>
                </a:cubicBezTo>
                <a:cubicBezTo>
                  <a:pt x="501380" y="206095"/>
                  <a:pt x="500499" y="209091"/>
                  <a:pt x="500146" y="214142"/>
                </a:cubicBezTo>
                <a:cubicBezTo>
                  <a:pt x="499794" y="219194"/>
                  <a:pt x="500205" y="222659"/>
                  <a:pt x="501380" y="224539"/>
                </a:cubicBezTo>
                <a:cubicBezTo>
                  <a:pt x="501614" y="225009"/>
                  <a:pt x="502143" y="225009"/>
                  <a:pt x="502966" y="224539"/>
                </a:cubicBezTo>
                <a:cubicBezTo>
                  <a:pt x="503788" y="224069"/>
                  <a:pt x="504904" y="223305"/>
                  <a:pt x="506314" y="222248"/>
                </a:cubicBezTo>
                <a:cubicBezTo>
                  <a:pt x="507723" y="221191"/>
                  <a:pt x="509368" y="219722"/>
                  <a:pt x="511248" y="217843"/>
                </a:cubicBezTo>
                <a:cubicBezTo>
                  <a:pt x="517356" y="211969"/>
                  <a:pt x="524875" y="205978"/>
                  <a:pt x="533803" y="199869"/>
                </a:cubicBezTo>
                <a:cubicBezTo>
                  <a:pt x="540616" y="195405"/>
                  <a:pt x="548135" y="189473"/>
                  <a:pt x="556358" y="182072"/>
                </a:cubicBezTo>
                <a:cubicBezTo>
                  <a:pt x="564581" y="174671"/>
                  <a:pt x="570102" y="168973"/>
                  <a:pt x="572922" y="164979"/>
                </a:cubicBezTo>
                <a:cubicBezTo>
                  <a:pt x="574097" y="163334"/>
                  <a:pt x="575389" y="162218"/>
                  <a:pt x="576799" y="161631"/>
                </a:cubicBezTo>
                <a:cubicBezTo>
                  <a:pt x="578208" y="161044"/>
                  <a:pt x="580793" y="160750"/>
                  <a:pt x="584552" y="160750"/>
                </a:cubicBezTo>
                <a:cubicBezTo>
                  <a:pt x="591600" y="160750"/>
                  <a:pt x="595830" y="162630"/>
                  <a:pt x="597239" y="166389"/>
                </a:cubicBezTo>
                <a:cubicBezTo>
                  <a:pt x="598649" y="170148"/>
                  <a:pt x="597357" y="176962"/>
                  <a:pt x="593362" y="186829"/>
                </a:cubicBezTo>
                <a:cubicBezTo>
                  <a:pt x="590073" y="195288"/>
                  <a:pt x="585492" y="203158"/>
                  <a:pt x="579618" y="210442"/>
                </a:cubicBezTo>
                <a:cubicBezTo>
                  <a:pt x="578208" y="212322"/>
                  <a:pt x="577504" y="212909"/>
                  <a:pt x="577504" y="212204"/>
                </a:cubicBezTo>
                <a:cubicBezTo>
                  <a:pt x="577504" y="211499"/>
                  <a:pt x="576094" y="212556"/>
                  <a:pt x="573274" y="215376"/>
                </a:cubicBezTo>
                <a:cubicBezTo>
                  <a:pt x="570455" y="218195"/>
                  <a:pt x="569045" y="220016"/>
                  <a:pt x="569045" y="220838"/>
                </a:cubicBezTo>
                <a:cubicBezTo>
                  <a:pt x="569045" y="221661"/>
                  <a:pt x="567342" y="223893"/>
                  <a:pt x="563935" y="227535"/>
                </a:cubicBezTo>
                <a:cubicBezTo>
                  <a:pt x="560528" y="231176"/>
                  <a:pt x="558825" y="233350"/>
                  <a:pt x="558825" y="234054"/>
                </a:cubicBezTo>
                <a:cubicBezTo>
                  <a:pt x="558825" y="235229"/>
                  <a:pt x="555359" y="239165"/>
                  <a:pt x="548428" y="245861"/>
                </a:cubicBezTo>
                <a:cubicBezTo>
                  <a:pt x="541497" y="252557"/>
                  <a:pt x="536857" y="256375"/>
                  <a:pt x="534508" y="257314"/>
                </a:cubicBezTo>
                <a:cubicBezTo>
                  <a:pt x="532628" y="258019"/>
                  <a:pt x="531042" y="258313"/>
                  <a:pt x="529750" y="258195"/>
                </a:cubicBezTo>
                <a:cubicBezTo>
                  <a:pt x="528458" y="258078"/>
                  <a:pt x="526754" y="257197"/>
                  <a:pt x="524640" y="255552"/>
                </a:cubicBezTo>
                <a:cubicBezTo>
                  <a:pt x="521115" y="252968"/>
                  <a:pt x="519001" y="250325"/>
                  <a:pt x="518296" y="247623"/>
                </a:cubicBezTo>
                <a:cubicBezTo>
                  <a:pt x="517591" y="244921"/>
                  <a:pt x="516534" y="243570"/>
                  <a:pt x="515124" y="243570"/>
                </a:cubicBezTo>
                <a:cubicBezTo>
                  <a:pt x="513714" y="243570"/>
                  <a:pt x="512657" y="242689"/>
                  <a:pt x="511952" y="240927"/>
                </a:cubicBezTo>
                <a:cubicBezTo>
                  <a:pt x="511248" y="239165"/>
                  <a:pt x="509779" y="238283"/>
                  <a:pt x="507547" y="238283"/>
                </a:cubicBezTo>
                <a:cubicBezTo>
                  <a:pt x="505315" y="238283"/>
                  <a:pt x="504140" y="237579"/>
                  <a:pt x="504023" y="236169"/>
                </a:cubicBezTo>
                <a:cubicBezTo>
                  <a:pt x="503905" y="234759"/>
                  <a:pt x="503259" y="235112"/>
                  <a:pt x="502084" y="237226"/>
                </a:cubicBezTo>
                <a:cubicBezTo>
                  <a:pt x="500675" y="239576"/>
                  <a:pt x="500381" y="246800"/>
                  <a:pt x="501203" y="258900"/>
                </a:cubicBezTo>
                <a:cubicBezTo>
                  <a:pt x="502026" y="271000"/>
                  <a:pt x="503377" y="278577"/>
                  <a:pt x="505256" y="281632"/>
                </a:cubicBezTo>
                <a:cubicBezTo>
                  <a:pt x="508780" y="287740"/>
                  <a:pt x="514184" y="291735"/>
                  <a:pt x="521468" y="293614"/>
                </a:cubicBezTo>
                <a:cubicBezTo>
                  <a:pt x="528751" y="295494"/>
                  <a:pt x="536504" y="295024"/>
                  <a:pt x="544728" y="292205"/>
                </a:cubicBezTo>
                <a:cubicBezTo>
                  <a:pt x="548957" y="290560"/>
                  <a:pt x="551483" y="289268"/>
                  <a:pt x="552305" y="288328"/>
                </a:cubicBezTo>
                <a:cubicBezTo>
                  <a:pt x="553127" y="287388"/>
                  <a:pt x="553774" y="284686"/>
                  <a:pt x="554243" y="280222"/>
                </a:cubicBezTo>
                <a:cubicBezTo>
                  <a:pt x="554948" y="275523"/>
                  <a:pt x="556652" y="268592"/>
                  <a:pt x="559354" y="259429"/>
                </a:cubicBezTo>
                <a:cubicBezTo>
                  <a:pt x="562056" y="250266"/>
                  <a:pt x="564464" y="243452"/>
                  <a:pt x="566578" y="238988"/>
                </a:cubicBezTo>
                <a:cubicBezTo>
                  <a:pt x="568223" y="235464"/>
                  <a:pt x="569045" y="233056"/>
                  <a:pt x="569045" y="231764"/>
                </a:cubicBezTo>
                <a:cubicBezTo>
                  <a:pt x="569045" y="230471"/>
                  <a:pt x="569398" y="229825"/>
                  <a:pt x="570102" y="229825"/>
                </a:cubicBezTo>
                <a:cubicBezTo>
                  <a:pt x="571747" y="229825"/>
                  <a:pt x="572452" y="238166"/>
                  <a:pt x="572217" y="254847"/>
                </a:cubicBezTo>
                <a:cubicBezTo>
                  <a:pt x="571982" y="269414"/>
                  <a:pt x="574919" y="277403"/>
                  <a:pt x="581028" y="278812"/>
                </a:cubicBezTo>
                <a:cubicBezTo>
                  <a:pt x="583142" y="279282"/>
                  <a:pt x="584200" y="279987"/>
                  <a:pt x="584200" y="280927"/>
                </a:cubicBezTo>
                <a:cubicBezTo>
                  <a:pt x="584200" y="281632"/>
                  <a:pt x="585257" y="282454"/>
                  <a:pt x="587371" y="283394"/>
                </a:cubicBezTo>
                <a:cubicBezTo>
                  <a:pt x="589486" y="284334"/>
                  <a:pt x="591600" y="284921"/>
                  <a:pt x="593715" y="285156"/>
                </a:cubicBezTo>
                <a:cubicBezTo>
                  <a:pt x="596064" y="285626"/>
                  <a:pt x="598473" y="287094"/>
                  <a:pt x="600940" y="289561"/>
                </a:cubicBezTo>
                <a:cubicBezTo>
                  <a:pt x="603407" y="292028"/>
                  <a:pt x="604640" y="294202"/>
                  <a:pt x="604640" y="296081"/>
                </a:cubicBezTo>
                <a:cubicBezTo>
                  <a:pt x="604640" y="298901"/>
                  <a:pt x="603700" y="301368"/>
                  <a:pt x="601821" y="303482"/>
                </a:cubicBezTo>
                <a:cubicBezTo>
                  <a:pt x="599941" y="305597"/>
                  <a:pt x="597826" y="306654"/>
                  <a:pt x="595477" y="306654"/>
                </a:cubicBezTo>
                <a:cubicBezTo>
                  <a:pt x="593128" y="306654"/>
                  <a:pt x="589368" y="307476"/>
                  <a:pt x="584200" y="309121"/>
                </a:cubicBezTo>
                <a:cubicBezTo>
                  <a:pt x="569868" y="313585"/>
                  <a:pt x="558531" y="316287"/>
                  <a:pt x="550190" y="317227"/>
                </a:cubicBezTo>
                <a:cubicBezTo>
                  <a:pt x="541850" y="318166"/>
                  <a:pt x="534625" y="317579"/>
                  <a:pt x="528516" y="315465"/>
                </a:cubicBezTo>
                <a:cubicBezTo>
                  <a:pt x="517239" y="311470"/>
                  <a:pt x="508546" y="306771"/>
                  <a:pt x="502437" y="301368"/>
                </a:cubicBezTo>
                <a:cubicBezTo>
                  <a:pt x="496328" y="295964"/>
                  <a:pt x="491629" y="288798"/>
                  <a:pt x="488340" y="279870"/>
                </a:cubicBezTo>
                <a:cubicBezTo>
                  <a:pt x="486930" y="275641"/>
                  <a:pt x="486049" y="271881"/>
                  <a:pt x="485697" y="268592"/>
                </a:cubicBezTo>
                <a:cubicBezTo>
                  <a:pt x="485344" y="265303"/>
                  <a:pt x="485403" y="259899"/>
                  <a:pt x="485873" y="252380"/>
                </a:cubicBezTo>
                <a:cubicBezTo>
                  <a:pt x="486578" y="240633"/>
                  <a:pt x="487283" y="233232"/>
                  <a:pt x="487988" y="230178"/>
                </a:cubicBezTo>
                <a:cubicBezTo>
                  <a:pt x="488458" y="228063"/>
                  <a:pt x="488457" y="227123"/>
                  <a:pt x="487988" y="227358"/>
                </a:cubicBezTo>
                <a:cubicBezTo>
                  <a:pt x="487518" y="227358"/>
                  <a:pt x="485756" y="229003"/>
                  <a:pt x="482701" y="232292"/>
                </a:cubicBezTo>
                <a:cubicBezTo>
                  <a:pt x="478707" y="236991"/>
                  <a:pt x="475300" y="241338"/>
                  <a:pt x="472481" y="245332"/>
                </a:cubicBezTo>
                <a:cubicBezTo>
                  <a:pt x="469192" y="249796"/>
                  <a:pt x="466724" y="253203"/>
                  <a:pt x="465080" y="255552"/>
                </a:cubicBezTo>
                <a:cubicBezTo>
                  <a:pt x="463200" y="258372"/>
                  <a:pt x="461262" y="260486"/>
                  <a:pt x="459265" y="261896"/>
                </a:cubicBezTo>
                <a:cubicBezTo>
                  <a:pt x="457268" y="263306"/>
                  <a:pt x="456269" y="264715"/>
                  <a:pt x="456269" y="266125"/>
                </a:cubicBezTo>
                <a:cubicBezTo>
                  <a:pt x="456269" y="267535"/>
                  <a:pt x="454155" y="270237"/>
                  <a:pt x="449926" y="274231"/>
                </a:cubicBezTo>
                <a:cubicBezTo>
                  <a:pt x="445696" y="278225"/>
                  <a:pt x="441291" y="283335"/>
                  <a:pt x="436710" y="289561"/>
                </a:cubicBezTo>
                <a:cubicBezTo>
                  <a:pt x="432128" y="295787"/>
                  <a:pt x="429485" y="299253"/>
                  <a:pt x="428780" y="299958"/>
                </a:cubicBezTo>
                <a:cubicBezTo>
                  <a:pt x="427605" y="300898"/>
                  <a:pt x="421908" y="307770"/>
                  <a:pt x="411688" y="320575"/>
                </a:cubicBezTo>
                <a:cubicBezTo>
                  <a:pt x="401467" y="333379"/>
                  <a:pt x="395887" y="340604"/>
                  <a:pt x="394947" y="342249"/>
                </a:cubicBezTo>
                <a:cubicBezTo>
                  <a:pt x="393538" y="344598"/>
                  <a:pt x="392304" y="345773"/>
                  <a:pt x="391247" y="345773"/>
                </a:cubicBezTo>
                <a:cubicBezTo>
                  <a:pt x="390190" y="345773"/>
                  <a:pt x="387429" y="348005"/>
                  <a:pt x="382965" y="352469"/>
                </a:cubicBezTo>
                <a:cubicBezTo>
                  <a:pt x="379676" y="355758"/>
                  <a:pt x="377385" y="357638"/>
                  <a:pt x="376092" y="358108"/>
                </a:cubicBezTo>
                <a:cubicBezTo>
                  <a:pt x="374800" y="358578"/>
                  <a:pt x="372744" y="358343"/>
                  <a:pt x="369925" y="357403"/>
                </a:cubicBezTo>
                <a:cubicBezTo>
                  <a:pt x="366871" y="356463"/>
                  <a:pt x="364580" y="354995"/>
                  <a:pt x="363053" y="352998"/>
                </a:cubicBezTo>
                <a:cubicBezTo>
                  <a:pt x="361526" y="351001"/>
                  <a:pt x="359822" y="347183"/>
                  <a:pt x="357943" y="341544"/>
                </a:cubicBezTo>
                <a:cubicBezTo>
                  <a:pt x="357003" y="339429"/>
                  <a:pt x="356416" y="334261"/>
                  <a:pt x="356180" y="326037"/>
                </a:cubicBezTo>
                <a:lnTo>
                  <a:pt x="355476" y="313702"/>
                </a:lnTo>
                <a:lnTo>
                  <a:pt x="363934" y="304892"/>
                </a:lnTo>
                <a:cubicBezTo>
                  <a:pt x="369573" y="299018"/>
                  <a:pt x="372392" y="296669"/>
                  <a:pt x="372392" y="297843"/>
                </a:cubicBezTo>
                <a:cubicBezTo>
                  <a:pt x="372392" y="299018"/>
                  <a:pt x="371805" y="299958"/>
                  <a:pt x="370630" y="300663"/>
                </a:cubicBezTo>
                <a:cubicBezTo>
                  <a:pt x="369455" y="301368"/>
                  <a:pt x="369455" y="302366"/>
                  <a:pt x="370630" y="303658"/>
                </a:cubicBezTo>
                <a:cubicBezTo>
                  <a:pt x="371805" y="304951"/>
                  <a:pt x="374272" y="303541"/>
                  <a:pt x="378031" y="299429"/>
                </a:cubicBezTo>
                <a:cubicBezTo>
                  <a:pt x="381790" y="295318"/>
                  <a:pt x="386372" y="290325"/>
                  <a:pt x="391776" y="284451"/>
                </a:cubicBezTo>
                <a:cubicBezTo>
                  <a:pt x="397179" y="278577"/>
                  <a:pt x="399881" y="275229"/>
                  <a:pt x="399881" y="274407"/>
                </a:cubicBezTo>
                <a:cubicBezTo>
                  <a:pt x="399881" y="273585"/>
                  <a:pt x="400880" y="272234"/>
                  <a:pt x="402877" y="270354"/>
                </a:cubicBezTo>
                <a:cubicBezTo>
                  <a:pt x="404874" y="268475"/>
                  <a:pt x="407635" y="265420"/>
                  <a:pt x="411159" y="261191"/>
                </a:cubicBezTo>
                <a:cubicBezTo>
                  <a:pt x="414918" y="256727"/>
                  <a:pt x="419265" y="251676"/>
                  <a:pt x="424198" y="246037"/>
                </a:cubicBezTo>
                <a:cubicBezTo>
                  <a:pt x="437826" y="229825"/>
                  <a:pt x="446636" y="218548"/>
                  <a:pt x="450630" y="212204"/>
                </a:cubicBezTo>
                <a:cubicBezTo>
                  <a:pt x="455799" y="203981"/>
                  <a:pt x="460498" y="197402"/>
                  <a:pt x="464727" y="192468"/>
                </a:cubicBezTo>
                <a:cubicBezTo>
                  <a:pt x="466372" y="190589"/>
                  <a:pt x="468898" y="187123"/>
                  <a:pt x="472305" y="182072"/>
                </a:cubicBezTo>
                <a:cubicBezTo>
                  <a:pt x="475711" y="177020"/>
                  <a:pt x="478002" y="173672"/>
                  <a:pt x="479177" y="172028"/>
                </a:cubicBezTo>
                <a:cubicBezTo>
                  <a:pt x="480117" y="170853"/>
                  <a:pt x="480234" y="170265"/>
                  <a:pt x="479529" y="170265"/>
                </a:cubicBezTo>
                <a:cubicBezTo>
                  <a:pt x="479294" y="170265"/>
                  <a:pt x="478354" y="170500"/>
                  <a:pt x="476710" y="170970"/>
                </a:cubicBezTo>
                <a:cubicBezTo>
                  <a:pt x="473890" y="171675"/>
                  <a:pt x="467312" y="173202"/>
                  <a:pt x="456974" y="175552"/>
                </a:cubicBezTo>
                <a:cubicBezTo>
                  <a:pt x="442172" y="178606"/>
                  <a:pt x="433244" y="178489"/>
                  <a:pt x="430190" y="175199"/>
                </a:cubicBezTo>
                <a:cubicBezTo>
                  <a:pt x="428780" y="174025"/>
                  <a:pt x="426783" y="173437"/>
                  <a:pt x="424198" y="173437"/>
                </a:cubicBezTo>
                <a:cubicBezTo>
                  <a:pt x="421144" y="173437"/>
                  <a:pt x="418325" y="171851"/>
                  <a:pt x="415740" y="168680"/>
                </a:cubicBezTo>
                <a:cubicBezTo>
                  <a:pt x="413156" y="165508"/>
                  <a:pt x="411864" y="162042"/>
                  <a:pt x="411864" y="158283"/>
                </a:cubicBezTo>
                <a:cubicBezTo>
                  <a:pt x="411864" y="154759"/>
                  <a:pt x="412510" y="150823"/>
                  <a:pt x="413802" y="146477"/>
                </a:cubicBezTo>
                <a:cubicBezTo>
                  <a:pt x="415094" y="142130"/>
                  <a:pt x="416680" y="138900"/>
                  <a:pt x="418560" y="136785"/>
                </a:cubicBezTo>
                <a:cubicBezTo>
                  <a:pt x="419735" y="135375"/>
                  <a:pt x="421966" y="134494"/>
                  <a:pt x="425256" y="134142"/>
                </a:cubicBezTo>
                <a:cubicBezTo>
                  <a:pt x="428545" y="133789"/>
                  <a:pt x="430542" y="134318"/>
                  <a:pt x="431247" y="135728"/>
                </a:cubicBezTo>
                <a:cubicBezTo>
                  <a:pt x="431952" y="136903"/>
                  <a:pt x="434712" y="137725"/>
                  <a:pt x="439529" y="138195"/>
                </a:cubicBezTo>
                <a:cubicBezTo>
                  <a:pt x="444346" y="138665"/>
                  <a:pt x="448986" y="138430"/>
                  <a:pt x="453450" y="137490"/>
                </a:cubicBezTo>
                <a:cubicBezTo>
                  <a:pt x="461908" y="135610"/>
                  <a:pt x="469955" y="131675"/>
                  <a:pt x="477591" y="125684"/>
                </a:cubicBezTo>
                <a:cubicBezTo>
                  <a:pt x="485227" y="119692"/>
                  <a:pt x="490924" y="112703"/>
                  <a:pt x="494684" y="104714"/>
                </a:cubicBezTo>
                <a:cubicBezTo>
                  <a:pt x="499382" y="94847"/>
                  <a:pt x="499735" y="89913"/>
                  <a:pt x="495741" y="89913"/>
                </a:cubicBezTo>
                <a:cubicBezTo>
                  <a:pt x="493626" y="89913"/>
                  <a:pt x="492216" y="89501"/>
                  <a:pt x="491512" y="88679"/>
                </a:cubicBezTo>
                <a:cubicBezTo>
                  <a:pt x="490807" y="87857"/>
                  <a:pt x="488575" y="87269"/>
                  <a:pt x="484816" y="86917"/>
                </a:cubicBezTo>
                <a:cubicBezTo>
                  <a:pt x="481056" y="86565"/>
                  <a:pt x="477650" y="85272"/>
                  <a:pt x="474595" y="83040"/>
                </a:cubicBezTo>
                <a:cubicBezTo>
                  <a:pt x="471541" y="80808"/>
                  <a:pt x="469426" y="79692"/>
                  <a:pt x="468252" y="79692"/>
                </a:cubicBezTo>
                <a:cubicBezTo>
                  <a:pt x="467077" y="79692"/>
                  <a:pt x="466490" y="78987"/>
                  <a:pt x="466490" y="77578"/>
                </a:cubicBezTo>
                <a:cubicBezTo>
                  <a:pt x="466490" y="76168"/>
                  <a:pt x="465667" y="73818"/>
                  <a:pt x="464022" y="70529"/>
                </a:cubicBezTo>
                <a:cubicBezTo>
                  <a:pt x="462848" y="68180"/>
                  <a:pt x="462495" y="65243"/>
                  <a:pt x="462965" y="61719"/>
                </a:cubicBezTo>
                <a:cubicBezTo>
                  <a:pt x="463435" y="58194"/>
                  <a:pt x="464610" y="55257"/>
                  <a:pt x="466490" y="52908"/>
                </a:cubicBezTo>
                <a:cubicBezTo>
                  <a:pt x="467429" y="51968"/>
                  <a:pt x="468428" y="51792"/>
                  <a:pt x="469485" y="52379"/>
                </a:cubicBezTo>
                <a:cubicBezTo>
                  <a:pt x="470542" y="52967"/>
                  <a:pt x="472246" y="54670"/>
                  <a:pt x="474595" y="57489"/>
                </a:cubicBezTo>
                <a:cubicBezTo>
                  <a:pt x="477885" y="61014"/>
                  <a:pt x="480998" y="63128"/>
                  <a:pt x="483934" y="63833"/>
                </a:cubicBezTo>
                <a:cubicBezTo>
                  <a:pt x="486872" y="64538"/>
                  <a:pt x="491394" y="64068"/>
                  <a:pt x="497503" y="62423"/>
                </a:cubicBezTo>
                <a:lnTo>
                  <a:pt x="503494" y="60661"/>
                </a:lnTo>
                <a:lnTo>
                  <a:pt x="505609" y="44802"/>
                </a:lnTo>
                <a:cubicBezTo>
                  <a:pt x="507488" y="31410"/>
                  <a:pt x="508898" y="22834"/>
                  <a:pt x="509838" y="19075"/>
                </a:cubicBezTo>
                <a:cubicBezTo>
                  <a:pt x="510778" y="15316"/>
                  <a:pt x="512070" y="12849"/>
                  <a:pt x="513714" y="11674"/>
                </a:cubicBezTo>
                <a:cubicBezTo>
                  <a:pt x="515946" y="10147"/>
                  <a:pt x="518090" y="9501"/>
                  <a:pt x="520146" y="9736"/>
                </a:cubicBezTo>
                <a:close/>
                <a:moveTo>
                  <a:pt x="169376" y="9295"/>
                </a:moveTo>
                <a:cubicBezTo>
                  <a:pt x="166792" y="9707"/>
                  <a:pt x="162915" y="11204"/>
                  <a:pt x="157746" y="13789"/>
                </a:cubicBezTo>
                <a:cubicBezTo>
                  <a:pt x="149993" y="17783"/>
                  <a:pt x="144002" y="22012"/>
                  <a:pt x="139772" y="26476"/>
                </a:cubicBezTo>
                <a:cubicBezTo>
                  <a:pt x="132489" y="33994"/>
                  <a:pt x="127673" y="41278"/>
                  <a:pt x="125323" y="48326"/>
                </a:cubicBezTo>
                <a:cubicBezTo>
                  <a:pt x="124853" y="50676"/>
                  <a:pt x="125206" y="51733"/>
                  <a:pt x="126380" y="51498"/>
                </a:cubicBezTo>
                <a:cubicBezTo>
                  <a:pt x="127790" y="50793"/>
                  <a:pt x="129435" y="50265"/>
                  <a:pt x="131314" y="49912"/>
                </a:cubicBezTo>
                <a:cubicBezTo>
                  <a:pt x="133194" y="49560"/>
                  <a:pt x="134662" y="48796"/>
                  <a:pt x="135720" y="47622"/>
                </a:cubicBezTo>
                <a:cubicBezTo>
                  <a:pt x="136777" y="46447"/>
                  <a:pt x="137775" y="45859"/>
                  <a:pt x="138715" y="45859"/>
                </a:cubicBezTo>
                <a:cubicBezTo>
                  <a:pt x="139655" y="45859"/>
                  <a:pt x="142063" y="44097"/>
                  <a:pt x="145940" y="40573"/>
                </a:cubicBezTo>
                <a:cubicBezTo>
                  <a:pt x="149817" y="37049"/>
                  <a:pt x="152107" y="35287"/>
                  <a:pt x="152812" y="35287"/>
                </a:cubicBezTo>
                <a:cubicBezTo>
                  <a:pt x="154457" y="35287"/>
                  <a:pt x="158275" y="31704"/>
                  <a:pt x="164266" y="24538"/>
                </a:cubicBezTo>
                <a:cubicBezTo>
                  <a:pt x="170257" y="17372"/>
                  <a:pt x="173253" y="12966"/>
                  <a:pt x="173253" y="11322"/>
                </a:cubicBezTo>
                <a:cubicBezTo>
                  <a:pt x="173253" y="9560"/>
                  <a:pt x="171961" y="8884"/>
                  <a:pt x="169376" y="9295"/>
                </a:cubicBezTo>
                <a:close/>
                <a:moveTo>
                  <a:pt x="1239043" y="925"/>
                </a:moveTo>
                <a:cubicBezTo>
                  <a:pt x="1239513" y="573"/>
                  <a:pt x="1240923" y="632"/>
                  <a:pt x="1243272" y="1101"/>
                </a:cubicBezTo>
                <a:cubicBezTo>
                  <a:pt x="1250321" y="2746"/>
                  <a:pt x="1256664" y="6035"/>
                  <a:pt x="1262303" y="10969"/>
                </a:cubicBezTo>
                <a:cubicBezTo>
                  <a:pt x="1265358" y="13789"/>
                  <a:pt x="1270057" y="19369"/>
                  <a:pt x="1276400" y="27710"/>
                </a:cubicBezTo>
                <a:cubicBezTo>
                  <a:pt x="1282744" y="36050"/>
                  <a:pt x="1285916" y="40925"/>
                  <a:pt x="1285916" y="42335"/>
                </a:cubicBezTo>
                <a:cubicBezTo>
                  <a:pt x="1285916" y="45155"/>
                  <a:pt x="1291554" y="47739"/>
                  <a:pt x="1302832" y="50089"/>
                </a:cubicBezTo>
                <a:cubicBezTo>
                  <a:pt x="1310351" y="51498"/>
                  <a:pt x="1315520" y="52967"/>
                  <a:pt x="1318339" y="54494"/>
                </a:cubicBezTo>
                <a:cubicBezTo>
                  <a:pt x="1321158" y="56021"/>
                  <a:pt x="1323273" y="56785"/>
                  <a:pt x="1324683" y="56785"/>
                </a:cubicBezTo>
                <a:cubicBezTo>
                  <a:pt x="1326327" y="56785"/>
                  <a:pt x="1327678" y="58488"/>
                  <a:pt x="1328735" y="61895"/>
                </a:cubicBezTo>
                <a:cubicBezTo>
                  <a:pt x="1329793" y="65302"/>
                  <a:pt x="1329734" y="68180"/>
                  <a:pt x="1328559" y="70529"/>
                </a:cubicBezTo>
                <a:cubicBezTo>
                  <a:pt x="1327384" y="72879"/>
                  <a:pt x="1324918" y="73760"/>
                  <a:pt x="1321158" y="73172"/>
                </a:cubicBezTo>
                <a:cubicBezTo>
                  <a:pt x="1317399" y="72585"/>
                  <a:pt x="1315167" y="72644"/>
                  <a:pt x="1314462" y="73349"/>
                </a:cubicBezTo>
                <a:cubicBezTo>
                  <a:pt x="1313757" y="74053"/>
                  <a:pt x="1310938" y="74641"/>
                  <a:pt x="1306004" y="75111"/>
                </a:cubicBezTo>
                <a:cubicBezTo>
                  <a:pt x="1297546" y="75816"/>
                  <a:pt x="1288559" y="78341"/>
                  <a:pt x="1279044" y="82688"/>
                </a:cubicBezTo>
                <a:cubicBezTo>
                  <a:pt x="1269528" y="87034"/>
                  <a:pt x="1257604" y="94024"/>
                  <a:pt x="1243272" y="103657"/>
                </a:cubicBezTo>
                <a:cubicBezTo>
                  <a:pt x="1234109" y="110001"/>
                  <a:pt x="1228999" y="113173"/>
                  <a:pt x="1227942" y="113173"/>
                </a:cubicBezTo>
                <a:cubicBezTo>
                  <a:pt x="1226885" y="113173"/>
                  <a:pt x="1226356" y="113584"/>
                  <a:pt x="1226356" y="114406"/>
                </a:cubicBezTo>
                <a:cubicBezTo>
                  <a:pt x="1226356" y="115228"/>
                  <a:pt x="1223419" y="117872"/>
                  <a:pt x="1217545" y="122336"/>
                </a:cubicBezTo>
                <a:cubicBezTo>
                  <a:pt x="1214021" y="124920"/>
                  <a:pt x="1209792" y="128562"/>
                  <a:pt x="1204858" y="133261"/>
                </a:cubicBezTo>
                <a:cubicBezTo>
                  <a:pt x="1199924" y="137960"/>
                  <a:pt x="1195812" y="142189"/>
                  <a:pt x="1192523" y="145948"/>
                </a:cubicBezTo>
                <a:cubicBezTo>
                  <a:pt x="1189234" y="149707"/>
                  <a:pt x="1187942" y="151704"/>
                  <a:pt x="1188646" y="151939"/>
                </a:cubicBezTo>
                <a:cubicBezTo>
                  <a:pt x="1189821" y="152409"/>
                  <a:pt x="1193698" y="151235"/>
                  <a:pt x="1200276" y="148415"/>
                </a:cubicBezTo>
                <a:cubicBezTo>
                  <a:pt x="1228940" y="136198"/>
                  <a:pt x="1248794" y="127622"/>
                  <a:pt x="1259836" y="122688"/>
                </a:cubicBezTo>
                <a:lnTo>
                  <a:pt x="1268294" y="118459"/>
                </a:lnTo>
                <a:lnTo>
                  <a:pt x="1267590" y="110001"/>
                </a:lnTo>
                <a:cubicBezTo>
                  <a:pt x="1267120" y="104362"/>
                  <a:pt x="1267884" y="100838"/>
                  <a:pt x="1269880" y="99428"/>
                </a:cubicBezTo>
                <a:cubicBezTo>
                  <a:pt x="1271878" y="98018"/>
                  <a:pt x="1276870" y="97313"/>
                  <a:pt x="1284859" y="97313"/>
                </a:cubicBezTo>
                <a:cubicBezTo>
                  <a:pt x="1299190" y="97783"/>
                  <a:pt x="1312759" y="100309"/>
                  <a:pt x="1325564" y="104891"/>
                </a:cubicBezTo>
                <a:cubicBezTo>
                  <a:pt x="1338368" y="109472"/>
                  <a:pt x="1345828" y="114582"/>
                  <a:pt x="1347942" y="120221"/>
                </a:cubicBezTo>
                <a:cubicBezTo>
                  <a:pt x="1348647" y="121866"/>
                  <a:pt x="1348412" y="124157"/>
                  <a:pt x="1347238" y="127093"/>
                </a:cubicBezTo>
                <a:cubicBezTo>
                  <a:pt x="1346063" y="130030"/>
                  <a:pt x="1344771" y="131851"/>
                  <a:pt x="1343361" y="132556"/>
                </a:cubicBezTo>
                <a:cubicBezTo>
                  <a:pt x="1341951" y="133026"/>
                  <a:pt x="1338427" y="131969"/>
                  <a:pt x="1332788" y="129384"/>
                </a:cubicBezTo>
                <a:cubicBezTo>
                  <a:pt x="1323390" y="124685"/>
                  <a:pt x="1314345" y="125038"/>
                  <a:pt x="1305652" y="130441"/>
                </a:cubicBezTo>
                <a:cubicBezTo>
                  <a:pt x="1302127" y="132556"/>
                  <a:pt x="1299190" y="133613"/>
                  <a:pt x="1296841" y="133613"/>
                </a:cubicBezTo>
                <a:cubicBezTo>
                  <a:pt x="1294491" y="133613"/>
                  <a:pt x="1292964" y="133966"/>
                  <a:pt x="1292259" y="134671"/>
                </a:cubicBezTo>
                <a:cubicBezTo>
                  <a:pt x="1291554" y="135375"/>
                  <a:pt x="1289616" y="135904"/>
                  <a:pt x="1286444" y="136256"/>
                </a:cubicBezTo>
                <a:cubicBezTo>
                  <a:pt x="1283273" y="136609"/>
                  <a:pt x="1281099" y="137607"/>
                  <a:pt x="1279925" y="139252"/>
                </a:cubicBezTo>
                <a:cubicBezTo>
                  <a:pt x="1277810" y="142306"/>
                  <a:pt x="1276635" y="143129"/>
                  <a:pt x="1276400" y="141719"/>
                </a:cubicBezTo>
                <a:cubicBezTo>
                  <a:pt x="1276400" y="140779"/>
                  <a:pt x="1276988" y="139487"/>
                  <a:pt x="1278162" y="137842"/>
                </a:cubicBezTo>
                <a:cubicBezTo>
                  <a:pt x="1280042" y="135023"/>
                  <a:pt x="1280453" y="133613"/>
                  <a:pt x="1279396" y="133613"/>
                </a:cubicBezTo>
                <a:cubicBezTo>
                  <a:pt x="1278339" y="133613"/>
                  <a:pt x="1277340" y="134377"/>
                  <a:pt x="1276400" y="135904"/>
                </a:cubicBezTo>
                <a:cubicBezTo>
                  <a:pt x="1275460" y="137431"/>
                  <a:pt x="1271819" y="139722"/>
                  <a:pt x="1265475" y="142776"/>
                </a:cubicBezTo>
                <a:cubicBezTo>
                  <a:pt x="1238926" y="154759"/>
                  <a:pt x="1224946" y="160750"/>
                  <a:pt x="1223537" y="160750"/>
                </a:cubicBezTo>
                <a:cubicBezTo>
                  <a:pt x="1222832" y="160750"/>
                  <a:pt x="1212964" y="165214"/>
                  <a:pt x="1193933" y="174142"/>
                </a:cubicBezTo>
                <a:cubicBezTo>
                  <a:pt x="1187589" y="177197"/>
                  <a:pt x="1181246" y="178959"/>
                  <a:pt x="1174902" y="179429"/>
                </a:cubicBezTo>
                <a:lnTo>
                  <a:pt x="1165739" y="180133"/>
                </a:lnTo>
                <a:lnTo>
                  <a:pt x="1160805" y="171323"/>
                </a:lnTo>
                <a:cubicBezTo>
                  <a:pt x="1157750" y="165684"/>
                  <a:pt x="1156223" y="160633"/>
                  <a:pt x="1156223" y="156168"/>
                </a:cubicBezTo>
                <a:cubicBezTo>
                  <a:pt x="1156223" y="153114"/>
                  <a:pt x="1156811" y="150647"/>
                  <a:pt x="1157986" y="148768"/>
                </a:cubicBezTo>
                <a:cubicBezTo>
                  <a:pt x="1159160" y="146888"/>
                  <a:pt x="1162450" y="143481"/>
                  <a:pt x="1167853" y="138547"/>
                </a:cubicBezTo>
                <a:cubicBezTo>
                  <a:pt x="1178191" y="128679"/>
                  <a:pt x="1190996" y="117989"/>
                  <a:pt x="1206268" y="106477"/>
                </a:cubicBezTo>
                <a:cubicBezTo>
                  <a:pt x="1216136" y="98958"/>
                  <a:pt x="1221070" y="94847"/>
                  <a:pt x="1221070" y="94142"/>
                </a:cubicBezTo>
                <a:cubicBezTo>
                  <a:pt x="1221070" y="93672"/>
                  <a:pt x="1220835" y="93437"/>
                  <a:pt x="1220365" y="93437"/>
                </a:cubicBezTo>
                <a:cubicBezTo>
                  <a:pt x="1219895" y="93437"/>
                  <a:pt x="1219073" y="93496"/>
                  <a:pt x="1217898" y="93613"/>
                </a:cubicBezTo>
                <a:cubicBezTo>
                  <a:pt x="1216723" y="93730"/>
                  <a:pt x="1215137" y="94083"/>
                  <a:pt x="1213140" y="94670"/>
                </a:cubicBezTo>
                <a:cubicBezTo>
                  <a:pt x="1211143" y="95258"/>
                  <a:pt x="1208382" y="96021"/>
                  <a:pt x="1204858" y="96961"/>
                </a:cubicBezTo>
                <a:cubicBezTo>
                  <a:pt x="1199219" y="98371"/>
                  <a:pt x="1190174" y="100368"/>
                  <a:pt x="1177721" y="102952"/>
                </a:cubicBezTo>
                <a:cubicBezTo>
                  <a:pt x="1169263" y="104597"/>
                  <a:pt x="1163800" y="105419"/>
                  <a:pt x="1161334" y="105419"/>
                </a:cubicBezTo>
                <a:cubicBezTo>
                  <a:pt x="1158866" y="105419"/>
                  <a:pt x="1156341" y="104832"/>
                  <a:pt x="1153756" y="103657"/>
                </a:cubicBezTo>
                <a:cubicBezTo>
                  <a:pt x="1149997" y="102012"/>
                  <a:pt x="1147648" y="101190"/>
                  <a:pt x="1146708" y="101190"/>
                </a:cubicBezTo>
                <a:cubicBezTo>
                  <a:pt x="1145768" y="101190"/>
                  <a:pt x="1143184" y="99663"/>
                  <a:pt x="1138954" y="96609"/>
                </a:cubicBezTo>
                <a:cubicBezTo>
                  <a:pt x="1132611" y="92145"/>
                  <a:pt x="1129557" y="86623"/>
                  <a:pt x="1129792" y="80045"/>
                </a:cubicBezTo>
                <a:cubicBezTo>
                  <a:pt x="1129792" y="78165"/>
                  <a:pt x="1131142" y="76168"/>
                  <a:pt x="1133844" y="74053"/>
                </a:cubicBezTo>
                <a:cubicBezTo>
                  <a:pt x="1136546" y="71939"/>
                  <a:pt x="1139424" y="70412"/>
                  <a:pt x="1142479" y="69472"/>
                </a:cubicBezTo>
                <a:cubicBezTo>
                  <a:pt x="1144593" y="68767"/>
                  <a:pt x="1145709" y="68532"/>
                  <a:pt x="1145827" y="68767"/>
                </a:cubicBezTo>
                <a:cubicBezTo>
                  <a:pt x="1145944" y="69002"/>
                  <a:pt x="1145651" y="69589"/>
                  <a:pt x="1144946" y="70529"/>
                </a:cubicBezTo>
                <a:cubicBezTo>
                  <a:pt x="1143771" y="72174"/>
                  <a:pt x="1142714" y="75111"/>
                  <a:pt x="1141774" y="79340"/>
                </a:cubicBezTo>
                <a:lnTo>
                  <a:pt x="1140717" y="85331"/>
                </a:lnTo>
                <a:lnTo>
                  <a:pt x="1148118" y="86036"/>
                </a:lnTo>
                <a:cubicBezTo>
                  <a:pt x="1152816" y="86506"/>
                  <a:pt x="1157751" y="86388"/>
                  <a:pt x="1162919" y="85683"/>
                </a:cubicBezTo>
                <a:cubicBezTo>
                  <a:pt x="1167148" y="84979"/>
                  <a:pt x="1174256" y="83393"/>
                  <a:pt x="1184241" y="80926"/>
                </a:cubicBezTo>
                <a:cubicBezTo>
                  <a:pt x="1194226" y="78459"/>
                  <a:pt x="1200276" y="76873"/>
                  <a:pt x="1202391" y="76168"/>
                </a:cubicBezTo>
                <a:cubicBezTo>
                  <a:pt x="1204036" y="75463"/>
                  <a:pt x="1206033" y="74876"/>
                  <a:pt x="1208382" y="74406"/>
                </a:cubicBezTo>
                <a:cubicBezTo>
                  <a:pt x="1210732" y="73936"/>
                  <a:pt x="1217017" y="72056"/>
                  <a:pt x="1227237" y="68767"/>
                </a:cubicBezTo>
                <a:cubicBezTo>
                  <a:pt x="1237457" y="65478"/>
                  <a:pt x="1245563" y="63187"/>
                  <a:pt x="1251554" y="61895"/>
                </a:cubicBezTo>
                <a:cubicBezTo>
                  <a:pt x="1257546" y="60603"/>
                  <a:pt x="1260541" y="59487"/>
                  <a:pt x="1260541" y="58547"/>
                </a:cubicBezTo>
                <a:cubicBezTo>
                  <a:pt x="1260541" y="57842"/>
                  <a:pt x="1258074" y="57078"/>
                  <a:pt x="1253140" y="56256"/>
                </a:cubicBezTo>
                <a:cubicBezTo>
                  <a:pt x="1248206" y="55434"/>
                  <a:pt x="1243742" y="55022"/>
                  <a:pt x="1239748" y="55022"/>
                </a:cubicBezTo>
                <a:cubicBezTo>
                  <a:pt x="1236224" y="55022"/>
                  <a:pt x="1233111" y="54083"/>
                  <a:pt x="1230409" y="52203"/>
                </a:cubicBezTo>
                <a:cubicBezTo>
                  <a:pt x="1227707" y="50323"/>
                  <a:pt x="1225827" y="49736"/>
                  <a:pt x="1224770" y="50441"/>
                </a:cubicBezTo>
                <a:cubicBezTo>
                  <a:pt x="1223713" y="51146"/>
                  <a:pt x="1222832" y="50911"/>
                  <a:pt x="1222127" y="49736"/>
                </a:cubicBezTo>
                <a:cubicBezTo>
                  <a:pt x="1221657" y="49266"/>
                  <a:pt x="1222303" y="48385"/>
                  <a:pt x="1224065" y="47093"/>
                </a:cubicBezTo>
                <a:cubicBezTo>
                  <a:pt x="1225827" y="45801"/>
                  <a:pt x="1227824" y="44802"/>
                  <a:pt x="1230056" y="44097"/>
                </a:cubicBezTo>
                <a:cubicBezTo>
                  <a:pt x="1232288" y="43392"/>
                  <a:pt x="1233757" y="43275"/>
                  <a:pt x="1234462" y="43745"/>
                </a:cubicBezTo>
                <a:cubicBezTo>
                  <a:pt x="1235636" y="44450"/>
                  <a:pt x="1237105" y="43921"/>
                  <a:pt x="1238867" y="42159"/>
                </a:cubicBezTo>
                <a:cubicBezTo>
                  <a:pt x="1240629" y="40397"/>
                  <a:pt x="1242215" y="39516"/>
                  <a:pt x="1243625" y="39516"/>
                </a:cubicBezTo>
                <a:cubicBezTo>
                  <a:pt x="1245034" y="39516"/>
                  <a:pt x="1246738" y="38165"/>
                  <a:pt x="1248735" y="35463"/>
                </a:cubicBezTo>
                <a:cubicBezTo>
                  <a:pt x="1250732" y="32761"/>
                  <a:pt x="1251730" y="30470"/>
                  <a:pt x="1251730" y="28591"/>
                </a:cubicBezTo>
                <a:cubicBezTo>
                  <a:pt x="1251730" y="26006"/>
                  <a:pt x="1250438" y="22364"/>
                  <a:pt x="1247854" y="17665"/>
                </a:cubicBezTo>
                <a:cubicBezTo>
                  <a:pt x="1245269" y="12966"/>
                  <a:pt x="1243155" y="10499"/>
                  <a:pt x="1241510" y="10265"/>
                </a:cubicBezTo>
                <a:cubicBezTo>
                  <a:pt x="1239396" y="9560"/>
                  <a:pt x="1238338" y="7680"/>
                  <a:pt x="1238338" y="4626"/>
                </a:cubicBezTo>
                <a:cubicBezTo>
                  <a:pt x="1238338" y="2511"/>
                  <a:pt x="1238573" y="1278"/>
                  <a:pt x="1239043" y="925"/>
                </a:cubicBezTo>
                <a:close/>
                <a:moveTo>
                  <a:pt x="165147" y="397"/>
                </a:moveTo>
                <a:cubicBezTo>
                  <a:pt x="167497" y="-308"/>
                  <a:pt x="169141" y="-73"/>
                  <a:pt x="170081" y="1101"/>
                </a:cubicBezTo>
                <a:cubicBezTo>
                  <a:pt x="171021" y="2276"/>
                  <a:pt x="172431" y="2864"/>
                  <a:pt x="174310" y="2864"/>
                </a:cubicBezTo>
                <a:cubicBezTo>
                  <a:pt x="176190" y="2864"/>
                  <a:pt x="177130" y="3333"/>
                  <a:pt x="177130" y="4273"/>
                </a:cubicBezTo>
                <a:cubicBezTo>
                  <a:pt x="177130" y="5213"/>
                  <a:pt x="177952" y="5683"/>
                  <a:pt x="179597" y="5683"/>
                </a:cubicBezTo>
                <a:cubicBezTo>
                  <a:pt x="180771" y="5683"/>
                  <a:pt x="182710" y="7034"/>
                  <a:pt x="185412" y="9736"/>
                </a:cubicBezTo>
                <a:cubicBezTo>
                  <a:pt x="188114" y="12438"/>
                  <a:pt x="190052" y="14964"/>
                  <a:pt x="191227" y="17313"/>
                </a:cubicBezTo>
                <a:cubicBezTo>
                  <a:pt x="193106" y="21777"/>
                  <a:pt x="194105" y="24596"/>
                  <a:pt x="194222" y="25771"/>
                </a:cubicBezTo>
                <a:cubicBezTo>
                  <a:pt x="194340" y="26946"/>
                  <a:pt x="193811" y="28473"/>
                  <a:pt x="192636" y="30353"/>
                </a:cubicBezTo>
                <a:cubicBezTo>
                  <a:pt x="191227" y="32467"/>
                  <a:pt x="190228" y="34817"/>
                  <a:pt x="189641" y="37401"/>
                </a:cubicBezTo>
                <a:cubicBezTo>
                  <a:pt x="189053" y="39986"/>
                  <a:pt x="188525" y="42042"/>
                  <a:pt x="188055" y="43569"/>
                </a:cubicBezTo>
                <a:cubicBezTo>
                  <a:pt x="187585" y="45096"/>
                  <a:pt x="188995" y="46623"/>
                  <a:pt x="192284" y="48150"/>
                </a:cubicBezTo>
                <a:cubicBezTo>
                  <a:pt x="195573" y="49677"/>
                  <a:pt x="197570" y="50970"/>
                  <a:pt x="198275" y="52027"/>
                </a:cubicBezTo>
                <a:cubicBezTo>
                  <a:pt x="198980" y="53084"/>
                  <a:pt x="199920" y="53613"/>
                  <a:pt x="201094" y="53613"/>
                </a:cubicBezTo>
                <a:cubicBezTo>
                  <a:pt x="202269" y="53613"/>
                  <a:pt x="203326" y="54376"/>
                  <a:pt x="204266" y="55904"/>
                </a:cubicBezTo>
                <a:cubicBezTo>
                  <a:pt x="205206" y="57431"/>
                  <a:pt x="205676" y="59134"/>
                  <a:pt x="205676" y="61014"/>
                </a:cubicBezTo>
                <a:cubicBezTo>
                  <a:pt x="205676" y="62188"/>
                  <a:pt x="204736" y="63246"/>
                  <a:pt x="202857" y="64186"/>
                </a:cubicBezTo>
                <a:cubicBezTo>
                  <a:pt x="200977" y="65125"/>
                  <a:pt x="198628" y="65595"/>
                  <a:pt x="195808" y="65595"/>
                </a:cubicBezTo>
                <a:cubicBezTo>
                  <a:pt x="194868" y="65830"/>
                  <a:pt x="191344" y="67005"/>
                  <a:pt x="185235" y="69119"/>
                </a:cubicBezTo>
                <a:cubicBezTo>
                  <a:pt x="181241" y="70294"/>
                  <a:pt x="178598" y="71351"/>
                  <a:pt x="177306" y="72291"/>
                </a:cubicBezTo>
                <a:cubicBezTo>
                  <a:pt x="176014" y="73231"/>
                  <a:pt x="175132" y="74406"/>
                  <a:pt x="174663" y="75816"/>
                </a:cubicBezTo>
                <a:cubicBezTo>
                  <a:pt x="173253" y="79810"/>
                  <a:pt x="173135" y="81807"/>
                  <a:pt x="174310" y="81807"/>
                </a:cubicBezTo>
                <a:cubicBezTo>
                  <a:pt x="174545" y="81807"/>
                  <a:pt x="174898" y="81689"/>
                  <a:pt x="175367" y="81454"/>
                </a:cubicBezTo>
                <a:cubicBezTo>
                  <a:pt x="176777" y="80984"/>
                  <a:pt x="178657" y="81631"/>
                  <a:pt x="181006" y="83393"/>
                </a:cubicBezTo>
                <a:cubicBezTo>
                  <a:pt x="183356" y="85155"/>
                  <a:pt x="184942" y="86036"/>
                  <a:pt x="185764" y="86036"/>
                </a:cubicBezTo>
                <a:cubicBezTo>
                  <a:pt x="186586" y="86036"/>
                  <a:pt x="188055" y="87446"/>
                  <a:pt x="190169" y="90265"/>
                </a:cubicBezTo>
                <a:cubicBezTo>
                  <a:pt x="194633" y="95669"/>
                  <a:pt x="193459" y="99428"/>
                  <a:pt x="186645" y="101543"/>
                </a:cubicBezTo>
                <a:cubicBezTo>
                  <a:pt x="180771" y="103187"/>
                  <a:pt x="177365" y="104362"/>
                  <a:pt x="176425" y="105067"/>
                </a:cubicBezTo>
                <a:cubicBezTo>
                  <a:pt x="175485" y="105772"/>
                  <a:pt x="175367" y="107299"/>
                  <a:pt x="176072" y="109648"/>
                </a:cubicBezTo>
                <a:cubicBezTo>
                  <a:pt x="176777" y="112468"/>
                  <a:pt x="177130" y="115287"/>
                  <a:pt x="177130" y="118107"/>
                </a:cubicBezTo>
                <a:cubicBezTo>
                  <a:pt x="177130" y="120926"/>
                  <a:pt x="177952" y="122571"/>
                  <a:pt x="179597" y="123041"/>
                </a:cubicBezTo>
                <a:cubicBezTo>
                  <a:pt x="182416" y="123745"/>
                  <a:pt x="184296" y="126800"/>
                  <a:pt x="185235" y="132204"/>
                </a:cubicBezTo>
                <a:cubicBezTo>
                  <a:pt x="185705" y="134083"/>
                  <a:pt x="184296" y="135845"/>
                  <a:pt x="181006" y="137490"/>
                </a:cubicBezTo>
                <a:cubicBezTo>
                  <a:pt x="174663" y="141014"/>
                  <a:pt x="165500" y="144421"/>
                  <a:pt x="153517" y="147710"/>
                </a:cubicBezTo>
                <a:cubicBezTo>
                  <a:pt x="148583" y="149120"/>
                  <a:pt x="146116" y="150177"/>
                  <a:pt x="146116" y="150882"/>
                </a:cubicBezTo>
                <a:cubicBezTo>
                  <a:pt x="146116" y="151587"/>
                  <a:pt x="145411" y="151939"/>
                  <a:pt x="144002" y="151939"/>
                </a:cubicBezTo>
                <a:cubicBezTo>
                  <a:pt x="143532" y="151939"/>
                  <a:pt x="143179" y="152057"/>
                  <a:pt x="142944" y="152292"/>
                </a:cubicBezTo>
                <a:cubicBezTo>
                  <a:pt x="142709" y="152527"/>
                  <a:pt x="142709" y="152762"/>
                  <a:pt x="142944" y="152997"/>
                </a:cubicBezTo>
                <a:cubicBezTo>
                  <a:pt x="143414" y="153701"/>
                  <a:pt x="148231" y="154406"/>
                  <a:pt x="157394" y="155111"/>
                </a:cubicBezTo>
                <a:cubicBezTo>
                  <a:pt x="168906" y="155816"/>
                  <a:pt x="177012" y="156521"/>
                  <a:pt x="181711" y="157226"/>
                </a:cubicBezTo>
                <a:cubicBezTo>
                  <a:pt x="185940" y="158166"/>
                  <a:pt x="189641" y="158812"/>
                  <a:pt x="192812" y="159164"/>
                </a:cubicBezTo>
                <a:cubicBezTo>
                  <a:pt x="195984" y="159517"/>
                  <a:pt x="199744" y="160104"/>
                  <a:pt x="204090" y="160926"/>
                </a:cubicBezTo>
                <a:cubicBezTo>
                  <a:pt x="208437" y="161749"/>
                  <a:pt x="211432" y="161925"/>
                  <a:pt x="213077" y="161455"/>
                </a:cubicBezTo>
                <a:cubicBezTo>
                  <a:pt x="214487" y="161220"/>
                  <a:pt x="218422" y="162571"/>
                  <a:pt x="224883" y="165508"/>
                </a:cubicBezTo>
                <a:cubicBezTo>
                  <a:pt x="231344" y="168445"/>
                  <a:pt x="235632" y="170970"/>
                  <a:pt x="237747" y="173085"/>
                </a:cubicBezTo>
                <a:cubicBezTo>
                  <a:pt x="239861" y="174964"/>
                  <a:pt x="241741" y="177549"/>
                  <a:pt x="243385" y="180838"/>
                </a:cubicBezTo>
                <a:cubicBezTo>
                  <a:pt x="244325" y="183188"/>
                  <a:pt x="244795" y="184715"/>
                  <a:pt x="244795" y="185420"/>
                </a:cubicBezTo>
                <a:cubicBezTo>
                  <a:pt x="244795" y="186125"/>
                  <a:pt x="244090" y="187064"/>
                  <a:pt x="242681" y="188239"/>
                </a:cubicBezTo>
                <a:cubicBezTo>
                  <a:pt x="241036" y="189884"/>
                  <a:pt x="239979" y="190706"/>
                  <a:pt x="239509" y="190706"/>
                </a:cubicBezTo>
                <a:cubicBezTo>
                  <a:pt x="238334" y="190706"/>
                  <a:pt x="236220" y="190060"/>
                  <a:pt x="233165" y="188768"/>
                </a:cubicBezTo>
                <a:cubicBezTo>
                  <a:pt x="230111" y="187476"/>
                  <a:pt x="228231" y="186477"/>
                  <a:pt x="227526" y="185772"/>
                </a:cubicBezTo>
                <a:cubicBezTo>
                  <a:pt x="226352" y="184832"/>
                  <a:pt x="223650" y="184362"/>
                  <a:pt x="219421" y="184362"/>
                </a:cubicBezTo>
                <a:cubicBezTo>
                  <a:pt x="216131" y="184362"/>
                  <a:pt x="208613" y="184950"/>
                  <a:pt x="196865" y="186125"/>
                </a:cubicBezTo>
                <a:cubicBezTo>
                  <a:pt x="185118" y="187299"/>
                  <a:pt x="177717" y="188239"/>
                  <a:pt x="174663" y="188944"/>
                </a:cubicBezTo>
                <a:cubicBezTo>
                  <a:pt x="172548" y="189179"/>
                  <a:pt x="169729" y="189649"/>
                  <a:pt x="166204" y="190354"/>
                </a:cubicBezTo>
                <a:cubicBezTo>
                  <a:pt x="163855" y="190589"/>
                  <a:pt x="162504" y="190941"/>
                  <a:pt x="162152" y="191411"/>
                </a:cubicBezTo>
                <a:cubicBezTo>
                  <a:pt x="161799" y="191881"/>
                  <a:pt x="161858" y="193291"/>
                  <a:pt x="162328" y="195640"/>
                </a:cubicBezTo>
                <a:cubicBezTo>
                  <a:pt x="162798" y="198929"/>
                  <a:pt x="163209" y="202865"/>
                  <a:pt x="163561" y="207446"/>
                </a:cubicBezTo>
                <a:cubicBezTo>
                  <a:pt x="163914" y="212028"/>
                  <a:pt x="164325" y="214671"/>
                  <a:pt x="164795" y="215376"/>
                </a:cubicBezTo>
                <a:cubicBezTo>
                  <a:pt x="165500" y="216316"/>
                  <a:pt x="165793" y="232468"/>
                  <a:pt x="165676" y="263834"/>
                </a:cubicBezTo>
                <a:cubicBezTo>
                  <a:pt x="165558" y="295200"/>
                  <a:pt x="165147" y="313233"/>
                  <a:pt x="164442" y="317932"/>
                </a:cubicBezTo>
                <a:cubicBezTo>
                  <a:pt x="163268" y="324275"/>
                  <a:pt x="162621" y="328328"/>
                  <a:pt x="162504" y="330090"/>
                </a:cubicBezTo>
                <a:cubicBezTo>
                  <a:pt x="162386" y="331852"/>
                  <a:pt x="162034" y="333145"/>
                  <a:pt x="161447" y="333967"/>
                </a:cubicBezTo>
                <a:cubicBezTo>
                  <a:pt x="160859" y="334789"/>
                  <a:pt x="160037" y="337609"/>
                  <a:pt x="158980" y="342425"/>
                </a:cubicBezTo>
                <a:cubicBezTo>
                  <a:pt x="157922" y="347242"/>
                  <a:pt x="157041" y="350061"/>
                  <a:pt x="156336" y="350883"/>
                </a:cubicBezTo>
                <a:cubicBezTo>
                  <a:pt x="155632" y="351706"/>
                  <a:pt x="155044" y="353644"/>
                  <a:pt x="154574" y="356698"/>
                </a:cubicBezTo>
                <a:cubicBezTo>
                  <a:pt x="153635" y="360692"/>
                  <a:pt x="150815" y="367623"/>
                  <a:pt x="146116" y="377491"/>
                </a:cubicBezTo>
                <a:cubicBezTo>
                  <a:pt x="145411" y="378666"/>
                  <a:pt x="144472" y="379253"/>
                  <a:pt x="143297" y="379253"/>
                </a:cubicBezTo>
                <a:cubicBezTo>
                  <a:pt x="142827" y="379253"/>
                  <a:pt x="142474" y="378255"/>
                  <a:pt x="142240" y="376258"/>
                </a:cubicBezTo>
                <a:cubicBezTo>
                  <a:pt x="142005" y="374261"/>
                  <a:pt x="141946" y="371206"/>
                  <a:pt x="142063" y="367095"/>
                </a:cubicBezTo>
                <a:cubicBezTo>
                  <a:pt x="142181" y="362983"/>
                  <a:pt x="142416" y="357814"/>
                  <a:pt x="142768" y="351588"/>
                </a:cubicBezTo>
                <a:cubicBezTo>
                  <a:pt x="143121" y="345362"/>
                  <a:pt x="143649" y="338020"/>
                  <a:pt x="144354" y="329562"/>
                </a:cubicBezTo>
                <a:cubicBezTo>
                  <a:pt x="145294" y="317814"/>
                  <a:pt x="145940" y="292557"/>
                  <a:pt x="146292" y="253790"/>
                </a:cubicBezTo>
                <a:cubicBezTo>
                  <a:pt x="146645" y="215023"/>
                  <a:pt x="146469" y="194935"/>
                  <a:pt x="145764" y="193526"/>
                </a:cubicBezTo>
                <a:cubicBezTo>
                  <a:pt x="143884" y="190941"/>
                  <a:pt x="137188" y="192351"/>
                  <a:pt x="125676" y="197755"/>
                </a:cubicBezTo>
                <a:cubicBezTo>
                  <a:pt x="120976" y="200104"/>
                  <a:pt x="118216" y="201690"/>
                  <a:pt x="117394" y="202512"/>
                </a:cubicBezTo>
                <a:cubicBezTo>
                  <a:pt x="116571" y="203335"/>
                  <a:pt x="116278" y="204921"/>
                  <a:pt x="116512" y="207270"/>
                </a:cubicBezTo>
                <a:cubicBezTo>
                  <a:pt x="116512" y="210559"/>
                  <a:pt x="115808" y="215200"/>
                  <a:pt x="114398" y="221191"/>
                </a:cubicBezTo>
                <a:cubicBezTo>
                  <a:pt x="112988" y="227182"/>
                  <a:pt x="111931" y="233702"/>
                  <a:pt x="111226" y="240750"/>
                </a:cubicBezTo>
                <a:cubicBezTo>
                  <a:pt x="110521" y="247799"/>
                  <a:pt x="109875" y="251793"/>
                  <a:pt x="109288" y="252733"/>
                </a:cubicBezTo>
                <a:cubicBezTo>
                  <a:pt x="108700" y="253673"/>
                  <a:pt x="107819" y="257314"/>
                  <a:pt x="106645" y="263658"/>
                </a:cubicBezTo>
                <a:cubicBezTo>
                  <a:pt x="103825" y="276345"/>
                  <a:pt x="101828" y="283394"/>
                  <a:pt x="100653" y="284804"/>
                </a:cubicBezTo>
                <a:cubicBezTo>
                  <a:pt x="98304" y="287623"/>
                  <a:pt x="95250" y="287036"/>
                  <a:pt x="91490" y="283041"/>
                </a:cubicBezTo>
                <a:cubicBezTo>
                  <a:pt x="87026" y="278577"/>
                  <a:pt x="84324" y="270942"/>
                  <a:pt x="83384" y="260134"/>
                </a:cubicBezTo>
                <a:cubicBezTo>
                  <a:pt x="83150" y="256610"/>
                  <a:pt x="83267" y="253790"/>
                  <a:pt x="83737" y="251676"/>
                </a:cubicBezTo>
                <a:cubicBezTo>
                  <a:pt x="84207" y="249561"/>
                  <a:pt x="85499" y="245919"/>
                  <a:pt x="87614" y="240750"/>
                </a:cubicBezTo>
                <a:cubicBezTo>
                  <a:pt x="96307" y="220545"/>
                  <a:pt x="103238" y="206448"/>
                  <a:pt x="108407" y="198459"/>
                </a:cubicBezTo>
                <a:cubicBezTo>
                  <a:pt x="109582" y="196345"/>
                  <a:pt x="110110" y="194994"/>
                  <a:pt x="109993" y="194407"/>
                </a:cubicBezTo>
                <a:cubicBezTo>
                  <a:pt x="109875" y="193819"/>
                  <a:pt x="110110" y="193467"/>
                  <a:pt x="110697" y="193349"/>
                </a:cubicBezTo>
                <a:cubicBezTo>
                  <a:pt x="111285" y="193232"/>
                  <a:pt x="112988" y="193056"/>
                  <a:pt x="115808" y="192821"/>
                </a:cubicBezTo>
                <a:cubicBezTo>
                  <a:pt x="117452" y="192821"/>
                  <a:pt x="118803" y="192644"/>
                  <a:pt x="119860" y="192292"/>
                </a:cubicBezTo>
                <a:cubicBezTo>
                  <a:pt x="120918" y="191940"/>
                  <a:pt x="121623" y="191528"/>
                  <a:pt x="121975" y="191059"/>
                </a:cubicBezTo>
                <a:cubicBezTo>
                  <a:pt x="122328" y="190589"/>
                  <a:pt x="122386" y="190001"/>
                  <a:pt x="122151" y="189296"/>
                </a:cubicBezTo>
                <a:cubicBezTo>
                  <a:pt x="121681" y="188592"/>
                  <a:pt x="121564" y="188239"/>
                  <a:pt x="121799" y="188239"/>
                </a:cubicBezTo>
                <a:cubicBezTo>
                  <a:pt x="122269" y="188239"/>
                  <a:pt x="123209" y="188826"/>
                  <a:pt x="124618" y="190001"/>
                </a:cubicBezTo>
                <a:cubicBezTo>
                  <a:pt x="125793" y="191176"/>
                  <a:pt x="128260" y="190941"/>
                  <a:pt x="132019" y="189296"/>
                </a:cubicBezTo>
                <a:cubicBezTo>
                  <a:pt x="135778" y="187652"/>
                  <a:pt x="138128" y="187064"/>
                  <a:pt x="139068" y="187534"/>
                </a:cubicBezTo>
                <a:cubicBezTo>
                  <a:pt x="139538" y="187769"/>
                  <a:pt x="139890" y="187769"/>
                  <a:pt x="140125" y="187534"/>
                </a:cubicBezTo>
                <a:cubicBezTo>
                  <a:pt x="140360" y="187299"/>
                  <a:pt x="140360" y="186829"/>
                  <a:pt x="140125" y="186125"/>
                </a:cubicBezTo>
                <a:cubicBezTo>
                  <a:pt x="139655" y="184950"/>
                  <a:pt x="138950" y="184362"/>
                  <a:pt x="138010" y="184362"/>
                </a:cubicBezTo>
                <a:cubicBezTo>
                  <a:pt x="137071" y="184362"/>
                  <a:pt x="136894" y="184069"/>
                  <a:pt x="137482" y="183481"/>
                </a:cubicBezTo>
                <a:cubicBezTo>
                  <a:pt x="138069" y="182894"/>
                  <a:pt x="137893" y="182013"/>
                  <a:pt x="136953" y="180838"/>
                </a:cubicBezTo>
                <a:cubicBezTo>
                  <a:pt x="135543" y="179194"/>
                  <a:pt x="135426" y="177666"/>
                  <a:pt x="136601" y="176257"/>
                </a:cubicBezTo>
                <a:cubicBezTo>
                  <a:pt x="137071" y="175552"/>
                  <a:pt x="137658" y="175552"/>
                  <a:pt x="138363" y="176257"/>
                </a:cubicBezTo>
                <a:cubicBezTo>
                  <a:pt x="139303" y="177197"/>
                  <a:pt x="140419" y="177431"/>
                  <a:pt x="141711" y="176962"/>
                </a:cubicBezTo>
                <a:cubicBezTo>
                  <a:pt x="143003" y="176492"/>
                  <a:pt x="143649" y="176668"/>
                  <a:pt x="143649" y="177490"/>
                </a:cubicBezTo>
                <a:cubicBezTo>
                  <a:pt x="143649" y="178312"/>
                  <a:pt x="145646" y="178782"/>
                  <a:pt x="149640" y="178900"/>
                </a:cubicBezTo>
                <a:cubicBezTo>
                  <a:pt x="153635" y="179017"/>
                  <a:pt x="155925" y="179605"/>
                  <a:pt x="156513" y="180662"/>
                </a:cubicBezTo>
                <a:cubicBezTo>
                  <a:pt x="157100" y="181719"/>
                  <a:pt x="160037" y="181543"/>
                  <a:pt x="165323" y="180133"/>
                </a:cubicBezTo>
                <a:cubicBezTo>
                  <a:pt x="170610" y="178724"/>
                  <a:pt x="173723" y="178254"/>
                  <a:pt x="174663" y="178724"/>
                </a:cubicBezTo>
                <a:cubicBezTo>
                  <a:pt x="175602" y="179194"/>
                  <a:pt x="177834" y="178606"/>
                  <a:pt x="181359" y="176962"/>
                </a:cubicBezTo>
                <a:cubicBezTo>
                  <a:pt x="183943" y="175787"/>
                  <a:pt x="185235" y="175082"/>
                  <a:pt x="185235" y="174847"/>
                </a:cubicBezTo>
                <a:cubicBezTo>
                  <a:pt x="185470" y="174377"/>
                  <a:pt x="184883" y="173790"/>
                  <a:pt x="183473" y="173085"/>
                </a:cubicBezTo>
                <a:cubicBezTo>
                  <a:pt x="176190" y="169561"/>
                  <a:pt x="159743" y="166624"/>
                  <a:pt x="134134" y="164274"/>
                </a:cubicBezTo>
                <a:cubicBezTo>
                  <a:pt x="125206" y="163334"/>
                  <a:pt x="119097" y="166154"/>
                  <a:pt x="115808" y="172732"/>
                </a:cubicBezTo>
                <a:cubicBezTo>
                  <a:pt x="114163" y="176257"/>
                  <a:pt x="112342" y="179076"/>
                  <a:pt x="110345" y="181191"/>
                </a:cubicBezTo>
                <a:cubicBezTo>
                  <a:pt x="108348" y="183305"/>
                  <a:pt x="106762" y="185302"/>
                  <a:pt x="105587" y="187182"/>
                </a:cubicBezTo>
                <a:cubicBezTo>
                  <a:pt x="103238" y="190706"/>
                  <a:pt x="98539" y="196345"/>
                  <a:pt x="91490" y="204098"/>
                </a:cubicBezTo>
                <a:cubicBezTo>
                  <a:pt x="87731" y="208562"/>
                  <a:pt x="84089" y="213026"/>
                  <a:pt x="80565" y="217490"/>
                </a:cubicBezTo>
                <a:cubicBezTo>
                  <a:pt x="76101" y="223129"/>
                  <a:pt x="68583" y="231118"/>
                  <a:pt x="58010" y="241455"/>
                </a:cubicBezTo>
                <a:cubicBezTo>
                  <a:pt x="47437" y="251793"/>
                  <a:pt x="39449" y="258959"/>
                  <a:pt x="34045" y="262953"/>
                </a:cubicBezTo>
                <a:cubicBezTo>
                  <a:pt x="30521" y="265303"/>
                  <a:pt x="28524" y="266712"/>
                  <a:pt x="28054" y="267182"/>
                </a:cubicBezTo>
                <a:cubicBezTo>
                  <a:pt x="25234" y="270237"/>
                  <a:pt x="21651" y="272410"/>
                  <a:pt x="17305" y="273702"/>
                </a:cubicBezTo>
                <a:cubicBezTo>
                  <a:pt x="12958" y="274994"/>
                  <a:pt x="9610" y="274818"/>
                  <a:pt x="7261" y="273174"/>
                </a:cubicBezTo>
                <a:cubicBezTo>
                  <a:pt x="5616" y="272234"/>
                  <a:pt x="4148" y="270530"/>
                  <a:pt x="2855" y="268063"/>
                </a:cubicBezTo>
                <a:cubicBezTo>
                  <a:pt x="1563" y="265596"/>
                  <a:pt x="1152" y="264010"/>
                  <a:pt x="1622" y="263306"/>
                </a:cubicBezTo>
                <a:cubicBezTo>
                  <a:pt x="2092" y="262366"/>
                  <a:pt x="1857" y="261896"/>
                  <a:pt x="917" y="261896"/>
                </a:cubicBezTo>
                <a:cubicBezTo>
                  <a:pt x="447" y="261896"/>
                  <a:pt x="154" y="260075"/>
                  <a:pt x="36" y="256433"/>
                </a:cubicBezTo>
                <a:cubicBezTo>
                  <a:pt x="-81" y="252792"/>
                  <a:pt x="95" y="248856"/>
                  <a:pt x="565" y="244627"/>
                </a:cubicBezTo>
                <a:cubicBezTo>
                  <a:pt x="1035" y="240398"/>
                  <a:pt x="1622" y="237461"/>
                  <a:pt x="2327" y="235817"/>
                </a:cubicBezTo>
                <a:cubicBezTo>
                  <a:pt x="3032" y="233937"/>
                  <a:pt x="4559" y="231352"/>
                  <a:pt x="6908" y="228063"/>
                </a:cubicBezTo>
                <a:cubicBezTo>
                  <a:pt x="9258" y="224774"/>
                  <a:pt x="10785" y="223129"/>
                  <a:pt x="11490" y="223129"/>
                </a:cubicBezTo>
                <a:cubicBezTo>
                  <a:pt x="12430" y="223129"/>
                  <a:pt x="13017" y="223952"/>
                  <a:pt x="13252" y="225596"/>
                </a:cubicBezTo>
                <a:cubicBezTo>
                  <a:pt x="13487" y="227241"/>
                  <a:pt x="13252" y="228533"/>
                  <a:pt x="12547" y="229473"/>
                </a:cubicBezTo>
                <a:cubicBezTo>
                  <a:pt x="11607" y="230648"/>
                  <a:pt x="11490" y="231587"/>
                  <a:pt x="12195" y="232292"/>
                </a:cubicBezTo>
                <a:cubicBezTo>
                  <a:pt x="13369" y="233467"/>
                  <a:pt x="23414" y="225068"/>
                  <a:pt x="42327" y="207094"/>
                </a:cubicBezTo>
                <a:cubicBezTo>
                  <a:pt x="61240" y="189120"/>
                  <a:pt x="73047" y="176962"/>
                  <a:pt x="77746" y="170618"/>
                </a:cubicBezTo>
                <a:cubicBezTo>
                  <a:pt x="80330" y="166154"/>
                  <a:pt x="80918" y="163804"/>
                  <a:pt x="79508" y="163569"/>
                </a:cubicBezTo>
                <a:cubicBezTo>
                  <a:pt x="78333" y="163569"/>
                  <a:pt x="77276" y="162277"/>
                  <a:pt x="76336" y="159693"/>
                </a:cubicBezTo>
                <a:cubicBezTo>
                  <a:pt x="75396" y="157108"/>
                  <a:pt x="75338" y="153878"/>
                  <a:pt x="76160" y="150001"/>
                </a:cubicBezTo>
                <a:cubicBezTo>
                  <a:pt x="76982" y="146124"/>
                  <a:pt x="78098" y="144186"/>
                  <a:pt x="79508" y="144186"/>
                </a:cubicBezTo>
                <a:cubicBezTo>
                  <a:pt x="80683" y="144186"/>
                  <a:pt x="84324" y="142189"/>
                  <a:pt x="90433" y="138195"/>
                </a:cubicBezTo>
                <a:cubicBezTo>
                  <a:pt x="96542" y="134201"/>
                  <a:pt x="99596" y="131851"/>
                  <a:pt x="99596" y="131146"/>
                </a:cubicBezTo>
                <a:cubicBezTo>
                  <a:pt x="99596" y="130206"/>
                  <a:pt x="100007" y="130030"/>
                  <a:pt x="100830" y="130618"/>
                </a:cubicBezTo>
                <a:cubicBezTo>
                  <a:pt x="101652" y="131205"/>
                  <a:pt x="102063" y="131029"/>
                  <a:pt x="102063" y="130089"/>
                </a:cubicBezTo>
                <a:cubicBezTo>
                  <a:pt x="102063" y="129149"/>
                  <a:pt x="102768" y="128679"/>
                  <a:pt x="104178" y="128679"/>
                </a:cubicBezTo>
                <a:cubicBezTo>
                  <a:pt x="104882" y="128679"/>
                  <a:pt x="104765" y="128444"/>
                  <a:pt x="103825" y="127974"/>
                </a:cubicBezTo>
                <a:cubicBezTo>
                  <a:pt x="103825" y="127974"/>
                  <a:pt x="102768" y="127622"/>
                  <a:pt x="100653" y="126917"/>
                </a:cubicBezTo>
                <a:cubicBezTo>
                  <a:pt x="96424" y="125742"/>
                  <a:pt x="93487" y="124098"/>
                  <a:pt x="91843" y="121983"/>
                </a:cubicBezTo>
                <a:cubicBezTo>
                  <a:pt x="90433" y="120339"/>
                  <a:pt x="89552" y="118283"/>
                  <a:pt x="89200" y="115816"/>
                </a:cubicBezTo>
                <a:cubicBezTo>
                  <a:pt x="88847" y="113349"/>
                  <a:pt x="89258" y="111763"/>
                  <a:pt x="90433" y="111058"/>
                </a:cubicBezTo>
                <a:cubicBezTo>
                  <a:pt x="91373" y="110588"/>
                  <a:pt x="91843" y="109296"/>
                  <a:pt x="91843" y="107181"/>
                </a:cubicBezTo>
                <a:cubicBezTo>
                  <a:pt x="91843" y="105772"/>
                  <a:pt x="92254" y="104714"/>
                  <a:pt x="93076" y="104010"/>
                </a:cubicBezTo>
                <a:cubicBezTo>
                  <a:pt x="93899" y="103305"/>
                  <a:pt x="95602" y="102365"/>
                  <a:pt x="98186" y="101190"/>
                </a:cubicBezTo>
                <a:cubicBezTo>
                  <a:pt x="99361" y="100720"/>
                  <a:pt x="100418" y="100250"/>
                  <a:pt x="101358" y="99780"/>
                </a:cubicBezTo>
                <a:cubicBezTo>
                  <a:pt x="102298" y="99311"/>
                  <a:pt x="103003" y="98899"/>
                  <a:pt x="103473" y="98547"/>
                </a:cubicBezTo>
                <a:cubicBezTo>
                  <a:pt x="103943" y="98195"/>
                  <a:pt x="104060" y="97901"/>
                  <a:pt x="103825" y="97666"/>
                </a:cubicBezTo>
                <a:cubicBezTo>
                  <a:pt x="103590" y="97431"/>
                  <a:pt x="104530" y="96491"/>
                  <a:pt x="106645" y="94847"/>
                </a:cubicBezTo>
                <a:lnTo>
                  <a:pt x="110169" y="92732"/>
                </a:lnTo>
                <a:lnTo>
                  <a:pt x="103120" y="91675"/>
                </a:lnTo>
                <a:cubicBezTo>
                  <a:pt x="94192" y="90500"/>
                  <a:pt x="88671" y="87915"/>
                  <a:pt x="86556" y="83921"/>
                </a:cubicBezTo>
                <a:cubicBezTo>
                  <a:pt x="85382" y="81807"/>
                  <a:pt x="85323" y="80221"/>
                  <a:pt x="86380" y="79164"/>
                </a:cubicBezTo>
                <a:cubicBezTo>
                  <a:pt x="87437" y="78106"/>
                  <a:pt x="87966" y="76403"/>
                  <a:pt x="87966" y="74053"/>
                </a:cubicBezTo>
                <a:cubicBezTo>
                  <a:pt x="87966" y="71704"/>
                  <a:pt x="88906" y="70294"/>
                  <a:pt x="90785" y="69824"/>
                </a:cubicBezTo>
                <a:cubicBezTo>
                  <a:pt x="93370" y="69119"/>
                  <a:pt x="96542" y="67827"/>
                  <a:pt x="100301" y="65948"/>
                </a:cubicBezTo>
                <a:cubicBezTo>
                  <a:pt x="104060" y="64068"/>
                  <a:pt x="105940" y="62893"/>
                  <a:pt x="105940" y="62423"/>
                </a:cubicBezTo>
                <a:cubicBezTo>
                  <a:pt x="105940" y="61719"/>
                  <a:pt x="105587" y="60661"/>
                  <a:pt x="104882" y="59252"/>
                </a:cubicBezTo>
                <a:cubicBezTo>
                  <a:pt x="101593" y="52673"/>
                  <a:pt x="99596" y="44685"/>
                  <a:pt x="98891" y="35287"/>
                </a:cubicBezTo>
                <a:cubicBezTo>
                  <a:pt x="97951" y="23304"/>
                  <a:pt x="96777" y="14259"/>
                  <a:pt x="95367" y="8150"/>
                </a:cubicBezTo>
                <a:cubicBezTo>
                  <a:pt x="94897" y="6740"/>
                  <a:pt x="95484" y="6035"/>
                  <a:pt x="97129" y="6035"/>
                </a:cubicBezTo>
                <a:cubicBezTo>
                  <a:pt x="99009" y="5800"/>
                  <a:pt x="100888" y="6623"/>
                  <a:pt x="102768" y="8502"/>
                </a:cubicBezTo>
                <a:cubicBezTo>
                  <a:pt x="104648" y="10382"/>
                  <a:pt x="106468" y="12027"/>
                  <a:pt x="108230" y="13436"/>
                </a:cubicBezTo>
                <a:cubicBezTo>
                  <a:pt x="109993" y="14846"/>
                  <a:pt x="111578" y="17665"/>
                  <a:pt x="112988" y="21895"/>
                </a:cubicBezTo>
                <a:cubicBezTo>
                  <a:pt x="115103" y="27298"/>
                  <a:pt x="116689" y="30353"/>
                  <a:pt x="117746" y="31058"/>
                </a:cubicBezTo>
                <a:cubicBezTo>
                  <a:pt x="118803" y="31762"/>
                  <a:pt x="120507" y="30823"/>
                  <a:pt x="122856" y="28238"/>
                </a:cubicBezTo>
                <a:cubicBezTo>
                  <a:pt x="124971" y="26124"/>
                  <a:pt x="126557" y="25066"/>
                  <a:pt x="127614" y="25066"/>
                </a:cubicBezTo>
                <a:cubicBezTo>
                  <a:pt x="128671" y="25066"/>
                  <a:pt x="129200" y="24714"/>
                  <a:pt x="129200" y="24009"/>
                </a:cubicBezTo>
                <a:cubicBezTo>
                  <a:pt x="129200" y="23304"/>
                  <a:pt x="131021" y="21660"/>
                  <a:pt x="134662" y="19075"/>
                </a:cubicBezTo>
                <a:cubicBezTo>
                  <a:pt x="138304" y="16491"/>
                  <a:pt x="140477" y="14729"/>
                  <a:pt x="141182" y="13789"/>
                </a:cubicBezTo>
                <a:cubicBezTo>
                  <a:pt x="141887" y="12849"/>
                  <a:pt x="143532" y="11850"/>
                  <a:pt x="146116" y="10793"/>
                </a:cubicBezTo>
                <a:cubicBezTo>
                  <a:pt x="148701" y="9736"/>
                  <a:pt x="149993" y="8914"/>
                  <a:pt x="149993" y="8326"/>
                </a:cubicBezTo>
                <a:cubicBezTo>
                  <a:pt x="149993" y="7739"/>
                  <a:pt x="151931" y="6447"/>
                  <a:pt x="155808" y="4449"/>
                </a:cubicBezTo>
                <a:cubicBezTo>
                  <a:pt x="159684" y="2452"/>
                  <a:pt x="162798" y="1101"/>
                  <a:pt x="165147" y="397"/>
                </a:cubicBezTo>
                <a:close/>
              </a:path>
            </a:pathLst>
          </a:custGeom>
          <a:solidFill>
            <a:srgbClr val="4BACC6">
              <a:lumMod val="75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defPPr>
              <a:defRPr lang="zh-CN"/>
            </a:defPPr>
            <a:lvl1pPr algn="ctr">
              <a:lnSpc>
                <a:spcPct val="120000"/>
              </a:lnSpc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800" b="0" i="0" u="none" strike="noStrike" kern="0" cap="none" spc="15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禹卫书法行书简体" panose="02000603000000000000" pitchFamily="2" charset="-122"/>
              <a:ea typeface="禹卫书法行书简体" panose="02000603000000000000" pitchFamily="2" charset="-122"/>
            </a:endParaRPr>
          </a:p>
        </p:txBody>
      </p:sp>
      <p:sp>
        <p:nvSpPr>
          <p:cNvPr id="44" name="任意多边形: 形状 43"/>
          <p:cNvSpPr/>
          <p:nvPr/>
        </p:nvSpPr>
        <p:spPr>
          <a:xfrm>
            <a:off x="2675334" y="2361195"/>
            <a:ext cx="1654639" cy="372099"/>
          </a:xfrm>
          <a:custGeom>
            <a:avLst/>
            <a:gdLst/>
            <a:ahLst/>
            <a:cxnLst/>
            <a:rect l="l" t="t" r="r" b="b"/>
            <a:pathLst>
              <a:path w="1654639" h="372099">
                <a:moveTo>
                  <a:pt x="1560087" y="225438"/>
                </a:moveTo>
                <a:cubicBezTo>
                  <a:pt x="1557049" y="226189"/>
                  <a:pt x="1553005" y="227793"/>
                  <a:pt x="1547953" y="230250"/>
                </a:cubicBezTo>
                <a:cubicBezTo>
                  <a:pt x="1536758" y="235711"/>
                  <a:pt x="1526928" y="242401"/>
                  <a:pt x="1518464" y="250320"/>
                </a:cubicBezTo>
                <a:cubicBezTo>
                  <a:pt x="1512730" y="255781"/>
                  <a:pt x="1509317" y="259535"/>
                  <a:pt x="1508224" y="261583"/>
                </a:cubicBezTo>
                <a:cubicBezTo>
                  <a:pt x="1507132" y="263631"/>
                  <a:pt x="1506996" y="266839"/>
                  <a:pt x="1507815" y="271208"/>
                </a:cubicBezTo>
                <a:cubicBezTo>
                  <a:pt x="1508907" y="276942"/>
                  <a:pt x="1512935" y="283427"/>
                  <a:pt x="1519897" y="290663"/>
                </a:cubicBezTo>
                <a:cubicBezTo>
                  <a:pt x="1526860" y="297899"/>
                  <a:pt x="1533618" y="302336"/>
                  <a:pt x="1540171" y="303974"/>
                </a:cubicBezTo>
                <a:cubicBezTo>
                  <a:pt x="1543994" y="305066"/>
                  <a:pt x="1546725" y="305476"/>
                  <a:pt x="1548363" y="305203"/>
                </a:cubicBezTo>
                <a:cubicBezTo>
                  <a:pt x="1550001" y="304930"/>
                  <a:pt x="1551776" y="303564"/>
                  <a:pt x="1553687" y="301107"/>
                </a:cubicBezTo>
                <a:cubicBezTo>
                  <a:pt x="1556964" y="297284"/>
                  <a:pt x="1559899" y="290526"/>
                  <a:pt x="1562493" y="280833"/>
                </a:cubicBezTo>
                <a:cubicBezTo>
                  <a:pt x="1565087" y="271140"/>
                  <a:pt x="1566794" y="260832"/>
                  <a:pt x="1567613" y="249910"/>
                </a:cubicBezTo>
                <a:cubicBezTo>
                  <a:pt x="1568705" y="235711"/>
                  <a:pt x="1568227" y="227656"/>
                  <a:pt x="1566179" y="225745"/>
                </a:cubicBezTo>
                <a:cubicBezTo>
                  <a:pt x="1565156" y="224789"/>
                  <a:pt x="1563125" y="224687"/>
                  <a:pt x="1560087" y="225438"/>
                </a:cubicBezTo>
                <a:close/>
                <a:moveTo>
                  <a:pt x="933791" y="209362"/>
                </a:moveTo>
                <a:cubicBezTo>
                  <a:pt x="932972" y="209362"/>
                  <a:pt x="931606" y="211205"/>
                  <a:pt x="929695" y="214891"/>
                </a:cubicBezTo>
                <a:cubicBezTo>
                  <a:pt x="927784" y="218578"/>
                  <a:pt x="926828" y="221240"/>
                  <a:pt x="926828" y="222878"/>
                </a:cubicBezTo>
                <a:cubicBezTo>
                  <a:pt x="926828" y="224516"/>
                  <a:pt x="926077" y="226974"/>
                  <a:pt x="924575" y="230250"/>
                </a:cubicBezTo>
                <a:cubicBezTo>
                  <a:pt x="923074" y="233527"/>
                  <a:pt x="921777" y="235165"/>
                  <a:pt x="920684" y="235165"/>
                </a:cubicBezTo>
                <a:cubicBezTo>
                  <a:pt x="919865" y="235165"/>
                  <a:pt x="919456" y="236053"/>
                  <a:pt x="919456" y="237828"/>
                </a:cubicBezTo>
                <a:cubicBezTo>
                  <a:pt x="919456" y="239602"/>
                  <a:pt x="918500" y="241241"/>
                  <a:pt x="916589" y="242742"/>
                </a:cubicBezTo>
                <a:cubicBezTo>
                  <a:pt x="914677" y="244244"/>
                  <a:pt x="913722" y="246087"/>
                  <a:pt x="913722" y="248272"/>
                </a:cubicBezTo>
                <a:cubicBezTo>
                  <a:pt x="913722" y="250456"/>
                  <a:pt x="912766" y="252504"/>
                  <a:pt x="910855" y="254415"/>
                </a:cubicBezTo>
                <a:cubicBezTo>
                  <a:pt x="908670" y="256054"/>
                  <a:pt x="906759" y="259057"/>
                  <a:pt x="905121" y="263426"/>
                </a:cubicBezTo>
                <a:cubicBezTo>
                  <a:pt x="903482" y="267795"/>
                  <a:pt x="903073" y="271208"/>
                  <a:pt x="903892" y="273665"/>
                </a:cubicBezTo>
                <a:cubicBezTo>
                  <a:pt x="906349" y="284041"/>
                  <a:pt x="914814" y="275986"/>
                  <a:pt x="929285" y="249500"/>
                </a:cubicBezTo>
                <a:cubicBezTo>
                  <a:pt x="933108" y="242401"/>
                  <a:pt x="935839" y="235029"/>
                  <a:pt x="937477" y="227383"/>
                </a:cubicBezTo>
                <a:cubicBezTo>
                  <a:pt x="939115" y="219738"/>
                  <a:pt x="938979" y="214687"/>
                  <a:pt x="937067" y="212229"/>
                </a:cubicBezTo>
                <a:cubicBezTo>
                  <a:pt x="935702" y="210318"/>
                  <a:pt x="934610" y="209362"/>
                  <a:pt x="933791" y="209362"/>
                </a:cubicBezTo>
                <a:close/>
                <a:moveTo>
                  <a:pt x="1022669" y="187450"/>
                </a:moveTo>
                <a:cubicBezTo>
                  <a:pt x="1022259" y="187177"/>
                  <a:pt x="1022122" y="187245"/>
                  <a:pt x="1022259" y="187655"/>
                </a:cubicBezTo>
                <a:cubicBezTo>
                  <a:pt x="1022259" y="188201"/>
                  <a:pt x="1022395" y="189429"/>
                  <a:pt x="1022668" y="191341"/>
                </a:cubicBezTo>
                <a:cubicBezTo>
                  <a:pt x="1023761" y="196529"/>
                  <a:pt x="1023897" y="210727"/>
                  <a:pt x="1023078" y="233937"/>
                </a:cubicBezTo>
                <a:cubicBezTo>
                  <a:pt x="1022532" y="251139"/>
                  <a:pt x="1022668" y="259740"/>
                  <a:pt x="1023488" y="259740"/>
                </a:cubicBezTo>
                <a:cubicBezTo>
                  <a:pt x="1025945" y="259740"/>
                  <a:pt x="1032771" y="251002"/>
                  <a:pt x="1043966" y="233527"/>
                </a:cubicBezTo>
                <a:cubicBezTo>
                  <a:pt x="1052158" y="221240"/>
                  <a:pt x="1056663" y="213936"/>
                  <a:pt x="1057482" y="211615"/>
                </a:cubicBezTo>
                <a:cubicBezTo>
                  <a:pt x="1058302" y="209294"/>
                  <a:pt x="1057619" y="206632"/>
                  <a:pt x="1055434" y="203628"/>
                </a:cubicBezTo>
                <a:cubicBezTo>
                  <a:pt x="1049973" y="196802"/>
                  <a:pt x="1042465" y="193116"/>
                  <a:pt x="1032908" y="192570"/>
                </a:cubicBezTo>
                <a:cubicBezTo>
                  <a:pt x="1029631" y="192570"/>
                  <a:pt x="1026901" y="191477"/>
                  <a:pt x="1024716" y="189293"/>
                </a:cubicBezTo>
                <a:cubicBezTo>
                  <a:pt x="1023761" y="188337"/>
                  <a:pt x="1023078" y="187723"/>
                  <a:pt x="1022669" y="187450"/>
                </a:cubicBezTo>
                <a:close/>
                <a:moveTo>
                  <a:pt x="747634" y="183968"/>
                </a:moveTo>
                <a:cubicBezTo>
                  <a:pt x="746269" y="184515"/>
                  <a:pt x="744631" y="185880"/>
                  <a:pt x="742719" y="188064"/>
                </a:cubicBezTo>
                <a:cubicBezTo>
                  <a:pt x="743812" y="188064"/>
                  <a:pt x="743538" y="189566"/>
                  <a:pt x="741900" y="192570"/>
                </a:cubicBezTo>
                <a:cubicBezTo>
                  <a:pt x="740808" y="194208"/>
                  <a:pt x="739306" y="197484"/>
                  <a:pt x="737395" y="202399"/>
                </a:cubicBezTo>
                <a:cubicBezTo>
                  <a:pt x="735483" y="207314"/>
                  <a:pt x="734528" y="210318"/>
                  <a:pt x="734528" y="211410"/>
                </a:cubicBezTo>
                <a:cubicBezTo>
                  <a:pt x="734255" y="213048"/>
                  <a:pt x="735074" y="212912"/>
                  <a:pt x="736985" y="211000"/>
                </a:cubicBezTo>
                <a:cubicBezTo>
                  <a:pt x="738077" y="210181"/>
                  <a:pt x="738760" y="209362"/>
                  <a:pt x="739033" y="208543"/>
                </a:cubicBezTo>
                <a:cubicBezTo>
                  <a:pt x="739579" y="206085"/>
                  <a:pt x="741218" y="201444"/>
                  <a:pt x="743948" y="194617"/>
                </a:cubicBezTo>
                <a:cubicBezTo>
                  <a:pt x="744767" y="192706"/>
                  <a:pt x="745450" y="190931"/>
                  <a:pt x="745996" y="189293"/>
                </a:cubicBezTo>
                <a:cubicBezTo>
                  <a:pt x="746542" y="187655"/>
                  <a:pt x="747020" y="186358"/>
                  <a:pt x="747429" y="185402"/>
                </a:cubicBezTo>
                <a:cubicBezTo>
                  <a:pt x="747839" y="184446"/>
                  <a:pt x="747907" y="183968"/>
                  <a:pt x="747634" y="183968"/>
                </a:cubicBezTo>
                <a:close/>
                <a:moveTo>
                  <a:pt x="1422623" y="183764"/>
                </a:moveTo>
                <a:cubicBezTo>
                  <a:pt x="1422077" y="183627"/>
                  <a:pt x="1421258" y="184651"/>
                  <a:pt x="1420166" y="186835"/>
                </a:cubicBezTo>
                <a:cubicBezTo>
                  <a:pt x="1420166" y="186835"/>
                  <a:pt x="1420029" y="187109"/>
                  <a:pt x="1419756" y="187655"/>
                </a:cubicBezTo>
                <a:cubicBezTo>
                  <a:pt x="1417845" y="191477"/>
                  <a:pt x="1416889" y="195232"/>
                  <a:pt x="1416889" y="198918"/>
                </a:cubicBezTo>
                <a:cubicBezTo>
                  <a:pt x="1416889" y="202604"/>
                  <a:pt x="1414295" y="211820"/>
                  <a:pt x="1409107" y="226564"/>
                </a:cubicBezTo>
                <a:cubicBezTo>
                  <a:pt x="1400916" y="250866"/>
                  <a:pt x="1399278" y="263016"/>
                  <a:pt x="1404192" y="263016"/>
                </a:cubicBezTo>
                <a:cubicBezTo>
                  <a:pt x="1407742" y="263016"/>
                  <a:pt x="1412247" y="257282"/>
                  <a:pt x="1417708" y="245814"/>
                </a:cubicBezTo>
                <a:cubicBezTo>
                  <a:pt x="1423169" y="234346"/>
                  <a:pt x="1426719" y="222878"/>
                  <a:pt x="1428357" y="211410"/>
                </a:cubicBezTo>
                <a:cubicBezTo>
                  <a:pt x="1429450" y="203491"/>
                  <a:pt x="1428767" y="196665"/>
                  <a:pt x="1426309" y="190931"/>
                </a:cubicBezTo>
                <a:cubicBezTo>
                  <a:pt x="1424398" y="186289"/>
                  <a:pt x="1423169" y="183900"/>
                  <a:pt x="1422623" y="183764"/>
                </a:cubicBezTo>
                <a:close/>
                <a:moveTo>
                  <a:pt x="1368764" y="117208"/>
                </a:moveTo>
                <a:cubicBezTo>
                  <a:pt x="1368491" y="117481"/>
                  <a:pt x="1368286" y="118436"/>
                  <a:pt x="1368150" y="120075"/>
                </a:cubicBezTo>
                <a:cubicBezTo>
                  <a:pt x="1368150" y="122532"/>
                  <a:pt x="1368559" y="123624"/>
                  <a:pt x="1369379" y="123351"/>
                </a:cubicBezTo>
                <a:cubicBezTo>
                  <a:pt x="1370471" y="122259"/>
                  <a:pt x="1370607" y="120621"/>
                  <a:pt x="1369788" y="118436"/>
                </a:cubicBezTo>
                <a:cubicBezTo>
                  <a:pt x="1369379" y="117344"/>
                  <a:pt x="1369037" y="116935"/>
                  <a:pt x="1368764" y="117208"/>
                </a:cubicBezTo>
                <a:close/>
                <a:moveTo>
                  <a:pt x="1569149" y="115160"/>
                </a:moveTo>
                <a:cubicBezTo>
                  <a:pt x="1572767" y="115160"/>
                  <a:pt x="1576350" y="115842"/>
                  <a:pt x="1579900" y="117208"/>
                </a:cubicBezTo>
                <a:cubicBezTo>
                  <a:pt x="1586999" y="119938"/>
                  <a:pt x="1591368" y="124444"/>
                  <a:pt x="1593006" y="130724"/>
                </a:cubicBezTo>
                <a:cubicBezTo>
                  <a:pt x="1594099" y="135366"/>
                  <a:pt x="1593075" y="140758"/>
                  <a:pt x="1589935" y="146902"/>
                </a:cubicBezTo>
                <a:cubicBezTo>
                  <a:pt x="1586795" y="153046"/>
                  <a:pt x="1580583" y="161442"/>
                  <a:pt x="1571299" y="172091"/>
                </a:cubicBezTo>
                <a:cubicBezTo>
                  <a:pt x="1557920" y="187928"/>
                  <a:pt x="1553551" y="195983"/>
                  <a:pt x="1558193" y="196256"/>
                </a:cubicBezTo>
                <a:cubicBezTo>
                  <a:pt x="1561196" y="196256"/>
                  <a:pt x="1568022" y="193593"/>
                  <a:pt x="1578671" y="188269"/>
                </a:cubicBezTo>
                <a:cubicBezTo>
                  <a:pt x="1589320" y="182944"/>
                  <a:pt x="1596010" y="178917"/>
                  <a:pt x="1598741" y="176187"/>
                </a:cubicBezTo>
                <a:cubicBezTo>
                  <a:pt x="1601744" y="172910"/>
                  <a:pt x="1604406" y="171067"/>
                  <a:pt x="1606727" y="170657"/>
                </a:cubicBezTo>
                <a:cubicBezTo>
                  <a:pt x="1609048" y="170248"/>
                  <a:pt x="1614578" y="170452"/>
                  <a:pt x="1623315" y="171272"/>
                </a:cubicBezTo>
                <a:cubicBezTo>
                  <a:pt x="1635602" y="172364"/>
                  <a:pt x="1643589" y="173456"/>
                  <a:pt x="1647275" y="174548"/>
                </a:cubicBezTo>
                <a:cubicBezTo>
                  <a:pt x="1650961" y="175640"/>
                  <a:pt x="1653282" y="177825"/>
                  <a:pt x="1654238" y="181101"/>
                </a:cubicBezTo>
                <a:cubicBezTo>
                  <a:pt x="1655194" y="184378"/>
                  <a:pt x="1654443" y="187791"/>
                  <a:pt x="1651985" y="191341"/>
                </a:cubicBezTo>
                <a:cubicBezTo>
                  <a:pt x="1649255" y="195163"/>
                  <a:pt x="1644613" y="196802"/>
                  <a:pt x="1638060" y="196256"/>
                </a:cubicBezTo>
                <a:cubicBezTo>
                  <a:pt x="1633145" y="195983"/>
                  <a:pt x="1623520" y="198235"/>
                  <a:pt x="1609185" y="203014"/>
                </a:cubicBezTo>
                <a:cubicBezTo>
                  <a:pt x="1594850" y="207792"/>
                  <a:pt x="1586863" y="211410"/>
                  <a:pt x="1585225" y="213867"/>
                </a:cubicBezTo>
                <a:cubicBezTo>
                  <a:pt x="1584406" y="215233"/>
                  <a:pt x="1585225" y="220011"/>
                  <a:pt x="1587682" y="228203"/>
                </a:cubicBezTo>
                <a:cubicBezTo>
                  <a:pt x="1591778" y="241309"/>
                  <a:pt x="1592597" y="260559"/>
                  <a:pt x="1590139" y="285953"/>
                </a:cubicBezTo>
                <a:cubicBezTo>
                  <a:pt x="1587682" y="311346"/>
                  <a:pt x="1583450" y="328548"/>
                  <a:pt x="1577443" y="337559"/>
                </a:cubicBezTo>
                <a:cubicBezTo>
                  <a:pt x="1573074" y="344385"/>
                  <a:pt x="1568842" y="349164"/>
                  <a:pt x="1564746" y="351894"/>
                </a:cubicBezTo>
                <a:cubicBezTo>
                  <a:pt x="1562015" y="353533"/>
                  <a:pt x="1559831" y="354352"/>
                  <a:pt x="1558193" y="354352"/>
                </a:cubicBezTo>
                <a:cubicBezTo>
                  <a:pt x="1556554" y="354352"/>
                  <a:pt x="1553824" y="353533"/>
                  <a:pt x="1550001" y="351894"/>
                </a:cubicBezTo>
                <a:cubicBezTo>
                  <a:pt x="1538533" y="346979"/>
                  <a:pt x="1527611" y="336057"/>
                  <a:pt x="1517235" y="319128"/>
                </a:cubicBezTo>
                <a:cubicBezTo>
                  <a:pt x="1511501" y="309845"/>
                  <a:pt x="1504948" y="299605"/>
                  <a:pt x="1497576" y="288410"/>
                </a:cubicBezTo>
                <a:cubicBezTo>
                  <a:pt x="1490476" y="278034"/>
                  <a:pt x="1486449" y="270867"/>
                  <a:pt x="1485493" y="266907"/>
                </a:cubicBezTo>
                <a:cubicBezTo>
                  <a:pt x="1484537" y="262948"/>
                  <a:pt x="1485425" y="258375"/>
                  <a:pt x="1488155" y="253187"/>
                </a:cubicBezTo>
                <a:cubicBezTo>
                  <a:pt x="1490613" y="248545"/>
                  <a:pt x="1496825" y="241855"/>
                  <a:pt x="1506791" y="233117"/>
                </a:cubicBezTo>
                <a:cubicBezTo>
                  <a:pt x="1516757" y="224380"/>
                  <a:pt x="1525563" y="217827"/>
                  <a:pt x="1533209" y="213458"/>
                </a:cubicBezTo>
                <a:cubicBezTo>
                  <a:pt x="1538396" y="210181"/>
                  <a:pt x="1541332" y="207519"/>
                  <a:pt x="1542014" y="205471"/>
                </a:cubicBezTo>
                <a:cubicBezTo>
                  <a:pt x="1542697" y="203423"/>
                  <a:pt x="1541673" y="199123"/>
                  <a:pt x="1538943" y="192570"/>
                </a:cubicBezTo>
                <a:cubicBezTo>
                  <a:pt x="1536485" y="186835"/>
                  <a:pt x="1536144" y="181374"/>
                  <a:pt x="1537919" y="176187"/>
                </a:cubicBezTo>
                <a:cubicBezTo>
                  <a:pt x="1539693" y="170999"/>
                  <a:pt x="1545086" y="162261"/>
                  <a:pt x="1554097" y="149974"/>
                </a:cubicBezTo>
                <a:cubicBezTo>
                  <a:pt x="1562015" y="138779"/>
                  <a:pt x="1565565" y="132840"/>
                  <a:pt x="1564746" y="132157"/>
                </a:cubicBezTo>
                <a:cubicBezTo>
                  <a:pt x="1563927" y="131475"/>
                  <a:pt x="1558398" y="133932"/>
                  <a:pt x="1548158" y="139530"/>
                </a:cubicBezTo>
                <a:cubicBezTo>
                  <a:pt x="1537919" y="145127"/>
                  <a:pt x="1530751" y="149564"/>
                  <a:pt x="1526655" y="152841"/>
                </a:cubicBezTo>
                <a:cubicBezTo>
                  <a:pt x="1522833" y="156117"/>
                  <a:pt x="1517030" y="158097"/>
                  <a:pt x="1509248" y="158780"/>
                </a:cubicBezTo>
                <a:cubicBezTo>
                  <a:pt x="1501466" y="159462"/>
                  <a:pt x="1496210" y="158438"/>
                  <a:pt x="1493480" y="155708"/>
                </a:cubicBezTo>
                <a:cubicBezTo>
                  <a:pt x="1491568" y="153796"/>
                  <a:pt x="1491637" y="150656"/>
                  <a:pt x="1493685" y="146288"/>
                </a:cubicBezTo>
                <a:cubicBezTo>
                  <a:pt x="1495732" y="141919"/>
                  <a:pt x="1497985" y="140144"/>
                  <a:pt x="1500443" y="140963"/>
                </a:cubicBezTo>
                <a:cubicBezTo>
                  <a:pt x="1502627" y="141782"/>
                  <a:pt x="1511296" y="138642"/>
                  <a:pt x="1526451" y="131543"/>
                </a:cubicBezTo>
                <a:cubicBezTo>
                  <a:pt x="1541605" y="124444"/>
                  <a:pt x="1552185" y="119665"/>
                  <a:pt x="1558193" y="117208"/>
                </a:cubicBezTo>
                <a:cubicBezTo>
                  <a:pt x="1561879" y="115842"/>
                  <a:pt x="1565531" y="115160"/>
                  <a:pt x="1569149" y="115160"/>
                </a:cubicBezTo>
                <a:close/>
                <a:moveTo>
                  <a:pt x="1396820" y="82803"/>
                </a:moveTo>
                <a:cubicBezTo>
                  <a:pt x="1389994" y="82803"/>
                  <a:pt x="1384942" y="91404"/>
                  <a:pt x="1381666" y="108607"/>
                </a:cubicBezTo>
                <a:cubicBezTo>
                  <a:pt x="1380573" y="113795"/>
                  <a:pt x="1379277" y="116866"/>
                  <a:pt x="1377775" y="117822"/>
                </a:cubicBezTo>
                <a:cubicBezTo>
                  <a:pt x="1376273" y="118778"/>
                  <a:pt x="1375522" y="121372"/>
                  <a:pt x="1375522" y="125604"/>
                </a:cubicBezTo>
                <a:cubicBezTo>
                  <a:pt x="1375522" y="129836"/>
                  <a:pt x="1376341" y="131952"/>
                  <a:pt x="1377980" y="131952"/>
                </a:cubicBezTo>
                <a:cubicBezTo>
                  <a:pt x="1379618" y="131952"/>
                  <a:pt x="1384123" y="127652"/>
                  <a:pt x="1391495" y="119051"/>
                </a:cubicBezTo>
                <a:cubicBezTo>
                  <a:pt x="1398868" y="110450"/>
                  <a:pt x="1403646" y="103828"/>
                  <a:pt x="1405831" y="99186"/>
                </a:cubicBezTo>
                <a:cubicBezTo>
                  <a:pt x="1408561" y="93725"/>
                  <a:pt x="1408834" y="89630"/>
                  <a:pt x="1406650" y="86899"/>
                </a:cubicBezTo>
                <a:cubicBezTo>
                  <a:pt x="1404466" y="84169"/>
                  <a:pt x="1401189" y="82803"/>
                  <a:pt x="1396820" y="82803"/>
                </a:cubicBezTo>
                <a:close/>
                <a:moveTo>
                  <a:pt x="231975" y="76660"/>
                </a:moveTo>
                <a:cubicBezTo>
                  <a:pt x="235115" y="76114"/>
                  <a:pt x="237913" y="76387"/>
                  <a:pt x="240371" y="77479"/>
                </a:cubicBezTo>
                <a:cubicBezTo>
                  <a:pt x="252931" y="81848"/>
                  <a:pt x="263171" y="86558"/>
                  <a:pt x="271089" y="91609"/>
                </a:cubicBezTo>
                <a:cubicBezTo>
                  <a:pt x="279007" y="96661"/>
                  <a:pt x="282967" y="100825"/>
                  <a:pt x="282967" y="104101"/>
                </a:cubicBezTo>
                <a:cubicBezTo>
                  <a:pt x="283240" y="107651"/>
                  <a:pt x="281874" y="110040"/>
                  <a:pt x="278871" y="111269"/>
                </a:cubicBezTo>
                <a:cubicBezTo>
                  <a:pt x="275867" y="112498"/>
                  <a:pt x="270270" y="113112"/>
                  <a:pt x="262078" y="113112"/>
                </a:cubicBezTo>
                <a:cubicBezTo>
                  <a:pt x="251702" y="113112"/>
                  <a:pt x="245832" y="113658"/>
                  <a:pt x="244467" y="114750"/>
                </a:cubicBezTo>
                <a:cubicBezTo>
                  <a:pt x="242555" y="116116"/>
                  <a:pt x="238732" y="117412"/>
                  <a:pt x="232999" y="118641"/>
                </a:cubicBezTo>
                <a:cubicBezTo>
                  <a:pt x="227264" y="119870"/>
                  <a:pt x="223305" y="120211"/>
                  <a:pt x="221121" y="119665"/>
                </a:cubicBezTo>
                <a:cubicBezTo>
                  <a:pt x="217844" y="118846"/>
                  <a:pt x="215796" y="119187"/>
                  <a:pt x="214977" y="120689"/>
                </a:cubicBezTo>
                <a:cubicBezTo>
                  <a:pt x="214158" y="122191"/>
                  <a:pt x="212110" y="122942"/>
                  <a:pt x="208834" y="122942"/>
                </a:cubicBezTo>
                <a:cubicBezTo>
                  <a:pt x="205557" y="122942"/>
                  <a:pt x="203577" y="123556"/>
                  <a:pt x="202895" y="124785"/>
                </a:cubicBezTo>
                <a:cubicBezTo>
                  <a:pt x="202212" y="126014"/>
                  <a:pt x="200232" y="126628"/>
                  <a:pt x="196956" y="126628"/>
                </a:cubicBezTo>
                <a:cubicBezTo>
                  <a:pt x="190130" y="126628"/>
                  <a:pt x="189310" y="130451"/>
                  <a:pt x="194498" y="138096"/>
                </a:cubicBezTo>
                <a:cubicBezTo>
                  <a:pt x="198048" y="143011"/>
                  <a:pt x="200642" y="147516"/>
                  <a:pt x="202280" y="151612"/>
                </a:cubicBezTo>
                <a:cubicBezTo>
                  <a:pt x="204738" y="157892"/>
                  <a:pt x="205966" y="166084"/>
                  <a:pt x="205966" y="176187"/>
                </a:cubicBezTo>
                <a:cubicBezTo>
                  <a:pt x="205966" y="186289"/>
                  <a:pt x="204669" y="195778"/>
                  <a:pt x="202076" y="204652"/>
                </a:cubicBezTo>
                <a:cubicBezTo>
                  <a:pt x="199482" y="213526"/>
                  <a:pt x="198594" y="218236"/>
                  <a:pt x="199413" y="218782"/>
                </a:cubicBezTo>
                <a:cubicBezTo>
                  <a:pt x="199959" y="219328"/>
                  <a:pt x="198526" y="223765"/>
                  <a:pt x="195113" y="232093"/>
                </a:cubicBezTo>
                <a:cubicBezTo>
                  <a:pt x="191700" y="240422"/>
                  <a:pt x="188628" y="247180"/>
                  <a:pt x="185897" y="252367"/>
                </a:cubicBezTo>
                <a:cubicBezTo>
                  <a:pt x="184532" y="254825"/>
                  <a:pt x="184259" y="256668"/>
                  <a:pt x="185078" y="257897"/>
                </a:cubicBezTo>
                <a:cubicBezTo>
                  <a:pt x="185897" y="259125"/>
                  <a:pt x="185624" y="259740"/>
                  <a:pt x="184259" y="259740"/>
                </a:cubicBezTo>
                <a:cubicBezTo>
                  <a:pt x="179071" y="259740"/>
                  <a:pt x="181392" y="262470"/>
                  <a:pt x="191222" y="267931"/>
                </a:cubicBezTo>
                <a:cubicBezTo>
                  <a:pt x="192041" y="268477"/>
                  <a:pt x="192860" y="268887"/>
                  <a:pt x="193679" y="269160"/>
                </a:cubicBezTo>
                <a:cubicBezTo>
                  <a:pt x="201598" y="273529"/>
                  <a:pt x="205898" y="276669"/>
                  <a:pt x="206581" y="278580"/>
                </a:cubicBezTo>
                <a:cubicBezTo>
                  <a:pt x="207263" y="280492"/>
                  <a:pt x="209311" y="281447"/>
                  <a:pt x="212724" y="281447"/>
                </a:cubicBezTo>
                <a:cubicBezTo>
                  <a:pt x="216138" y="281447"/>
                  <a:pt x="217844" y="282130"/>
                  <a:pt x="217844" y="283495"/>
                </a:cubicBezTo>
                <a:cubicBezTo>
                  <a:pt x="217844" y="284860"/>
                  <a:pt x="218800" y="285543"/>
                  <a:pt x="220711" y="285543"/>
                </a:cubicBezTo>
                <a:cubicBezTo>
                  <a:pt x="225080" y="285543"/>
                  <a:pt x="234227" y="289229"/>
                  <a:pt x="248153" y="296602"/>
                </a:cubicBezTo>
                <a:cubicBezTo>
                  <a:pt x="251702" y="298513"/>
                  <a:pt x="253477" y="299196"/>
                  <a:pt x="253477" y="298649"/>
                </a:cubicBezTo>
                <a:cubicBezTo>
                  <a:pt x="253477" y="298376"/>
                  <a:pt x="253818" y="298308"/>
                  <a:pt x="254501" y="298445"/>
                </a:cubicBezTo>
                <a:cubicBezTo>
                  <a:pt x="255184" y="298581"/>
                  <a:pt x="256139" y="298786"/>
                  <a:pt x="257368" y="299059"/>
                </a:cubicBezTo>
                <a:cubicBezTo>
                  <a:pt x="258597" y="299332"/>
                  <a:pt x="259962" y="299742"/>
                  <a:pt x="261464" y="300288"/>
                </a:cubicBezTo>
                <a:cubicBezTo>
                  <a:pt x="262966" y="300834"/>
                  <a:pt x="264331" y="301312"/>
                  <a:pt x="265560" y="301721"/>
                </a:cubicBezTo>
                <a:cubicBezTo>
                  <a:pt x="266788" y="302131"/>
                  <a:pt x="267676" y="302336"/>
                  <a:pt x="268222" y="302336"/>
                </a:cubicBezTo>
                <a:lnTo>
                  <a:pt x="269451" y="302336"/>
                </a:lnTo>
                <a:cubicBezTo>
                  <a:pt x="269451" y="302063"/>
                  <a:pt x="269929" y="302063"/>
                  <a:pt x="270884" y="302336"/>
                </a:cubicBezTo>
                <a:cubicBezTo>
                  <a:pt x="271840" y="302609"/>
                  <a:pt x="273205" y="303087"/>
                  <a:pt x="274980" y="303769"/>
                </a:cubicBezTo>
                <a:cubicBezTo>
                  <a:pt x="276755" y="304452"/>
                  <a:pt x="278734" y="305339"/>
                  <a:pt x="280919" y="306431"/>
                </a:cubicBezTo>
                <a:cubicBezTo>
                  <a:pt x="288291" y="309708"/>
                  <a:pt x="293616" y="311073"/>
                  <a:pt x="296892" y="310527"/>
                </a:cubicBezTo>
                <a:cubicBezTo>
                  <a:pt x="300169" y="309981"/>
                  <a:pt x="302763" y="310664"/>
                  <a:pt x="304674" y="312575"/>
                </a:cubicBezTo>
                <a:cubicBezTo>
                  <a:pt x="306585" y="314486"/>
                  <a:pt x="308906" y="315169"/>
                  <a:pt x="311637" y="314623"/>
                </a:cubicBezTo>
                <a:cubicBezTo>
                  <a:pt x="313821" y="313804"/>
                  <a:pt x="316279" y="314145"/>
                  <a:pt x="319009" y="315647"/>
                </a:cubicBezTo>
                <a:cubicBezTo>
                  <a:pt x="321740" y="317149"/>
                  <a:pt x="323105" y="318855"/>
                  <a:pt x="323105" y="320767"/>
                </a:cubicBezTo>
                <a:cubicBezTo>
                  <a:pt x="323105" y="322405"/>
                  <a:pt x="324197" y="323634"/>
                  <a:pt x="326381" y="324453"/>
                </a:cubicBezTo>
                <a:cubicBezTo>
                  <a:pt x="328566" y="325272"/>
                  <a:pt x="331706" y="327047"/>
                  <a:pt x="335802" y="329777"/>
                </a:cubicBezTo>
                <a:cubicBezTo>
                  <a:pt x="339898" y="332508"/>
                  <a:pt x="342082" y="334419"/>
                  <a:pt x="342355" y="335511"/>
                </a:cubicBezTo>
                <a:cubicBezTo>
                  <a:pt x="342901" y="336603"/>
                  <a:pt x="344130" y="337149"/>
                  <a:pt x="346041" y="337149"/>
                </a:cubicBezTo>
                <a:cubicBezTo>
                  <a:pt x="347133" y="337149"/>
                  <a:pt x="350137" y="341109"/>
                  <a:pt x="355052" y="349027"/>
                </a:cubicBezTo>
                <a:cubicBezTo>
                  <a:pt x="359967" y="356946"/>
                  <a:pt x="362424" y="361724"/>
                  <a:pt x="362424" y="363362"/>
                </a:cubicBezTo>
                <a:cubicBezTo>
                  <a:pt x="362424" y="364455"/>
                  <a:pt x="358670" y="365615"/>
                  <a:pt x="351161" y="366844"/>
                </a:cubicBezTo>
                <a:cubicBezTo>
                  <a:pt x="343652" y="368072"/>
                  <a:pt x="338942" y="368141"/>
                  <a:pt x="337031" y="367048"/>
                </a:cubicBezTo>
                <a:cubicBezTo>
                  <a:pt x="334573" y="365683"/>
                  <a:pt x="333071" y="365274"/>
                  <a:pt x="332525" y="365820"/>
                </a:cubicBezTo>
                <a:cubicBezTo>
                  <a:pt x="331979" y="366366"/>
                  <a:pt x="326655" y="364728"/>
                  <a:pt x="316552" y="360905"/>
                </a:cubicBezTo>
                <a:cubicBezTo>
                  <a:pt x="313821" y="359813"/>
                  <a:pt x="311227" y="358925"/>
                  <a:pt x="308770" y="358243"/>
                </a:cubicBezTo>
                <a:cubicBezTo>
                  <a:pt x="306312" y="357560"/>
                  <a:pt x="304401" y="357082"/>
                  <a:pt x="303036" y="356809"/>
                </a:cubicBezTo>
                <a:lnTo>
                  <a:pt x="300988" y="355990"/>
                </a:lnTo>
                <a:cubicBezTo>
                  <a:pt x="300988" y="356536"/>
                  <a:pt x="298667" y="355512"/>
                  <a:pt x="294025" y="352918"/>
                </a:cubicBezTo>
                <a:cubicBezTo>
                  <a:pt x="289383" y="350324"/>
                  <a:pt x="286107" y="349027"/>
                  <a:pt x="284195" y="349027"/>
                </a:cubicBezTo>
                <a:cubicBezTo>
                  <a:pt x="282284" y="349027"/>
                  <a:pt x="279144" y="348071"/>
                  <a:pt x="274775" y="346160"/>
                </a:cubicBezTo>
                <a:cubicBezTo>
                  <a:pt x="270406" y="344249"/>
                  <a:pt x="263307" y="341791"/>
                  <a:pt x="253477" y="338788"/>
                </a:cubicBezTo>
                <a:cubicBezTo>
                  <a:pt x="243647" y="335784"/>
                  <a:pt x="237026" y="333190"/>
                  <a:pt x="233613" y="331006"/>
                </a:cubicBezTo>
                <a:cubicBezTo>
                  <a:pt x="230200" y="328821"/>
                  <a:pt x="227196" y="327320"/>
                  <a:pt x="224602" y="326501"/>
                </a:cubicBezTo>
                <a:cubicBezTo>
                  <a:pt x="222008" y="325681"/>
                  <a:pt x="219209" y="323292"/>
                  <a:pt x="216206" y="319333"/>
                </a:cubicBezTo>
                <a:cubicBezTo>
                  <a:pt x="213202" y="315374"/>
                  <a:pt x="210472" y="313394"/>
                  <a:pt x="208014" y="313394"/>
                </a:cubicBezTo>
                <a:cubicBezTo>
                  <a:pt x="205557" y="313394"/>
                  <a:pt x="203509" y="312370"/>
                  <a:pt x="201871" y="310322"/>
                </a:cubicBezTo>
                <a:cubicBezTo>
                  <a:pt x="200232" y="308274"/>
                  <a:pt x="198185" y="307251"/>
                  <a:pt x="195727" y="307251"/>
                </a:cubicBezTo>
                <a:cubicBezTo>
                  <a:pt x="193270" y="307251"/>
                  <a:pt x="192041" y="306636"/>
                  <a:pt x="192041" y="305407"/>
                </a:cubicBezTo>
                <a:cubicBezTo>
                  <a:pt x="192041" y="304179"/>
                  <a:pt x="188628" y="300902"/>
                  <a:pt x="181802" y="295578"/>
                </a:cubicBezTo>
                <a:cubicBezTo>
                  <a:pt x="174975" y="290253"/>
                  <a:pt x="171016" y="287727"/>
                  <a:pt x="169924" y="288000"/>
                </a:cubicBezTo>
                <a:cubicBezTo>
                  <a:pt x="168559" y="288547"/>
                  <a:pt x="165487" y="292096"/>
                  <a:pt x="160708" y="298649"/>
                </a:cubicBezTo>
                <a:cubicBezTo>
                  <a:pt x="155930" y="305203"/>
                  <a:pt x="153131" y="309845"/>
                  <a:pt x="152312" y="312575"/>
                </a:cubicBezTo>
                <a:cubicBezTo>
                  <a:pt x="150947" y="315852"/>
                  <a:pt x="149582" y="317080"/>
                  <a:pt x="148216" y="316261"/>
                </a:cubicBezTo>
                <a:cubicBezTo>
                  <a:pt x="146851" y="315442"/>
                  <a:pt x="145622" y="316534"/>
                  <a:pt x="144530" y="319538"/>
                </a:cubicBezTo>
                <a:cubicBezTo>
                  <a:pt x="143438" y="322268"/>
                  <a:pt x="140093" y="326501"/>
                  <a:pt x="134496" y="332235"/>
                </a:cubicBezTo>
                <a:cubicBezTo>
                  <a:pt x="128898" y="337969"/>
                  <a:pt x="125417" y="340836"/>
                  <a:pt x="124051" y="340836"/>
                </a:cubicBezTo>
                <a:cubicBezTo>
                  <a:pt x="122413" y="340836"/>
                  <a:pt x="118591" y="343771"/>
                  <a:pt x="112583" y="349642"/>
                </a:cubicBezTo>
                <a:cubicBezTo>
                  <a:pt x="106576" y="355512"/>
                  <a:pt x="99887" y="360495"/>
                  <a:pt x="92514" y="364591"/>
                </a:cubicBezTo>
                <a:cubicBezTo>
                  <a:pt x="85142" y="368687"/>
                  <a:pt x="80705" y="369916"/>
                  <a:pt x="79203" y="368277"/>
                </a:cubicBezTo>
                <a:cubicBezTo>
                  <a:pt x="77701" y="366639"/>
                  <a:pt x="75722" y="366912"/>
                  <a:pt x="73264" y="369096"/>
                </a:cubicBezTo>
                <a:cubicBezTo>
                  <a:pt x="72172" y="370189"/>
                  <a:pt x="70807" y="371008"/>
                  <a:pt x="69168" y="371554"/>
                </a:cubicBezTo>
                <a:cubicBezTo>
                  <a:pt x="67530" y="372100"/>
                  <a:pt x="66097" y="372236"/>
                  <a:pt x="64868" y="371963"/>
                </a:cubicBezTo>
                <a:cubicBezTo>
                  <a:pt x="63639" y="371690"/>
                  <a:pt x="63025" y="371144"/>
                  <a:pt x="63025" y="370325"/>
                </a:cubicBezTo>
                <a:cubicBezTo>
                  <a:pt x="63025" y="368960"/>
                  <a:pt x="62069" y="368618"/>
                  <a:pt x="60158" y="369301"/>
                </a:cubicBezTo>
                <a:cubicBezTo>
                  <a:pt x="58246" y="369984"/>
                  <a:pt x="56608" y="369574"/>
                  <a:pt x="55243" y="368072"/>
                </a:cubicBezTo>
                <a:cubicBezTo>
                  <a:pt x="53878" y="366571"/>
                  <a:pt x="53195" y="366366"/>
                  <a:pt x="53195" y="367458"/>
                </a:cubicBezTo>
                <a:cubicBezTo>
                  <a:pt x="53195" y="368550"/>
                  <a:pt x="51352" y="367390"/>
                  <a:pt x="47666" y="363977"/>
                </a:cubicBezTo>
                <a:cubicBezTo>
                  <a:pt x="43980" y="360564"/>
                  <a:pt x="41522" y="358857"/>
                  <a:pt x="40293" y="358857"/>
                </a:cubicBezTo>
                <a:cubicBezTo>
                  <a:pt x="39065" y="358857"/>
                  <a:pt x="37563" y="357697"/>
                  <a:pt x="35788" y="355376"/>
                </a:cubicBezTo>
                <a:cubicBezTo>
                  <a:pt x="34013" y="353055"/>
                  <a:pt x="33126" y="351075"/>
                  <a:pt x="33126" y="349437"/>
                </a:cubicBezTo>
                <a:cubicBezTo>
                  <a:pt x="33126" y="347525"/>
                  <a:pt x="31624" y="345341"/>
                  <a:pt x="28621" y="342884"/>
                </a:cubicBezTo>
                <a:cubicBezTo>
                  <a:pt x="24252" y="339607"/>
                  <a:pt x="22204" y="336330"/>
                  <a:pt x="22477" y="333054"/>
                </a:cubicBezTo>
                <a:cubicBezTo>
                  <a:pt x="22477" y="331689"/>
                  <a:pt x="23296" y="331415"/>
                  <a:pt x="24934" y="332235"/>
                </a:cubicBezTo>
                <a:cubicBezTo>
                  <a:pt x="28211" y="333873"/>
                  <a:pt x="32238" y="334351"/>
                  <a:pt x="37017" y="333668"/>
                </a:cubicBezTo>
                <a:cubicBezTo>
                  <a:pt x="41795" y="332986"/>
                  <a:pt x="45823" y="331415"/>
                  <a:pt x="49099" y="328958"/>
                </a:cubicBezTo>
                <a:cubicBezTo>
                  <a:pt x="53741" y="325681"/>
                  <a:pt x="57018" y="323360"/>
                  <a:pt x="58929" y="321995"/>
                </a:cubicBezTo>
                <a:cubicBezTo>
                  <a:pt x="60021" y="321449"/>
                  <a:pt x="60704" y="321176"/>
                  <a:pt x="60977" y="321176"/>
                </a:cubicBezTo>
                <a:cubicBezTo>
                  <a:pt x="61250" y="321176"/>
                  <a:pt x="60704" y="321995"/>
                  <a:pt x="59339" y="323634"/>
                </a:cubicBezTo>
                <a:cubicBezTo>
                  <a:pt x="58246" y="325272"/>
                  <a:pt x="57632" y="326705"/>
                  <a:pt x="57496" y="327934"/>
                </a:cubicBezTo>
                <a:cubicBezTo>
                  <a:pt x="57359" y="329163"/>
                  <a:pt x="57905" y="329777"/>
                  <a:pt x="59134" y="329777"/>
                </a:cubicBezTo>
                <a:cubicBezTo>
                  <a:pt x="60363" y="329777"/>
                  <a:pt x="61660" y="328958"/>
                  <a:pt x="63025" y="327320"/>
                </a:cubicBezTo>
                <a:cubicBezTo>
                  <a:pt x="65482" y="324589"/>
                  <a:pt x="69168" y="321449"/>
                  <a:pt x="74083" y="317899"/>
                </a:cubicBezTo>
                <a:cubicBezTo>
                  <a:pt x="77633" y="315442"/>
                  <a:pt x="84528" y="309162"/>
                  <a:pt x="94767" y="299059"/>
                </a:cubicBezTo>
                <a:cubicBezTo>
                  <a:pt x="105006" y="288956"/>
                  <a:pt x="113539" y="280219"/>
                  <a:pt x="120365" y="272846"/>
                </a:cubicBezTo>
                <a:cubicBezTo>
                  <a:pt x="123642" y="269297"/>
                  <a:pt x="127055" y="264655"/>
                  <a:pt x="130605" y="258921"/>
                </a:cubicBezTo>
                <a:lnTo>
                  <a:pt x="135929" y="250320"/>
                </a:lnTo>
                <a:lnTo>
                  <a:pt x="126919" y="239671"/>
                </a:lnTo>
                <a:cubicBezTo>
                  <a:pt x="121184" y="232571"/>
                  <a:pt x="116816" y="227656"/>
                  <a:pt x="113812" y="224926"/>
                </a:cubicBezTo>
                <a:cubicBezTo>
                  <a:pt x="110809" y="222195"/>
                  <a:pt x="105075" y="215984"/>
                  <a:pt x="96610" y="206290"/>
                </a:cubicBezTo>
                <a:cubicBezTo>
                  <a:pt x="88145" y="196597"/>
                  <a:pt x="81865" y="190522"/>
                  <a:pt x="77770" y="188064"/>
                </a:cubicBezTo>
                <a:lnTo>
                  <a:pt x="72035" y="184378"/>
                </a:lnTo>
                <a:lnTo>
                  <a:pt x="77360" y="184378"/>
                </a:lnTo>
                <a:cubicBezTo>
                  <a:pt x="85551" y="184378"/>
                  <a:pt x="97429" y="191204"/>
                  <a:pt x="112993" y="204857"/>
                </a:cubicBezTo>
                <a:cubicBezTo>
                  <a:pt x="123369" y="213594"/>
                  <a:pt x="129103" y="217963"/>
                  <a:pt x="130195" y="217963"/>
                </a:cubicBezTo>
                <a:cubicBezTo>
                  <a:pt x="131287" y="217963"/>
                  <a:pt x="132721" y="219601"/>
                  <a:pt x="134496" y="222878"/>
                </a:cubicBezTo>
                <a:cubicBezTo>
                  <a:pt x="136271" y="226155"/>
                  <a:pt x="138045" y="227793"/>
                  <a:pt x="139820" y="227793"/>
                </a:cubicBezTo>
                <a:cubicBezTo>
                  <a:pt x="141595" y="227793"/>
                  <a:pt x="142892" y="228885"/>
                  <a:pt x="143711" y="231070"/>
                </a:cubicBezTo>
                <a:cubicBezTo>
                  <a:pt x="145349" y="235438"/>
                  <a:pt x="147534" y="234346"/>
                  <a:pt x="150264" y="227793"/>
                </a:cubicBezTo>
                <a:cubicBezTo>
                  <a:pt x="151903" y="223970"/>
                  <a:pt x="153336" y="222059"/>
                  <a:pt x="154565" y="222059"/>
                </a:cubicBezTo>
                <a:cubicBezTo>
                  <a:pt x="155794" y="222059"/>
                  <a:pt x="156408" y="220694"/>
                  <a:pt x="156408" y="217963"/>
                </a:cubicBezTo>
                <a:cubicBezTo>
                  <a:pt x="156408" y="215233"/>
                  <a:pt x="156818" y="213867"/>
                  <a:pt x="157637" y="213867"/>
                </a:cubicBezTo>
                <a:cubicBezTo>
                  <a:pt x="159275" y="213867"/>
                  <a:pt x="162074" y="208338"/>
                  <a:pt x="166033" y="197280"/>
                </a:cubicBezTo>
                <a:cubicBezTo>
                  <a:pt x="169992" y="186221"/>
                  <a:pt x="171972" y="178507"/>
                  <a:pt x="171972" y="174139"/>
                </a:cubicBezTo>
                <a:cubicBezTo>
                  <a:pt x="171972" y="168405"/>
                  <a:pt x="172791" y="162944"/>
                  <a:pt x="174429" y="157756"/>
                </a:cubicBezTo>
                <a:cubicBezTo>
                  <a:pt x="175521" y="153387"/>
                  <a:pt x="175726" y="149086"/>
                  <a:pt x="175044" y="144854"/>
                </a:cubicBezTo>
                <a:cubicBezTo>
                  <a:pt x="174361" y="140622"/>
                  <a:pt x="172927" y="138506"/>
                  <a:pt x="170743" y="138506"/>
                </a:cubicBezTo>
                <a:cubicBezTo>
                  <a:pt x="168832" y="138506"/>
                  <a:pt x="161050" y="141850"/>
                  <a:pt x="147397" y="148540"/>
                </a:cubicBezTo>
                <a:cubicBezTo>
                  <a:pt x="133745" y="155230"/>
                  <a:pt x="126509" y="158575"/>
                  <a:pt x="125690" y="158575"/>
                </a:cubicBezTo>
                <a:cubicBezTo>
                  <a:pt x="124871" y="158575"/>
                  <a:pt x="118317" y="161237"/>
                  <a:pt x="106030" y="166562"/>
                </a:cubicBezTo>
                <a:cubicBezTo>
                  <a:pt x="93743" y="171886"/>
                  <a:pt x="83640" y="176460"/>
                  <a:pt x="75722" y="180282"/>
                </a:cubicBezTo>
                <a:cubicBezTo>
                  <a:pt x="66711" y="184924"/>
                  <a:pt x="57496" y="188815"/>
                  <a:pt x="48075" y="191955"/>
                </a:cubicBezTo>
                <a:cubicBezTo>
                  <a:pt x="38655" y="195095"/>
                  <a:pt x="31351" y="196938"/>
                  <a:pt x="26163" y="197484"/>
                </a:cubicBezTo>
                <a:cubicBezTo>
                  <a:pt x="20975" y="198031"/>
                  <a:pt x="17972" y="197348"/>
                  <a:pt x="17152" y="195437"/>
                </a:cubicBezTo>
                <a:cubicBezTo>
                  <a:pt x="17152" y="193525"/>
                  <a:pt x="15924" y="192160"/>
                  <a:pt x="13466" y="191341"/>
                </a:cubicBezTo>
                <a:cubicBezTo>
                  <a:pt x="8824" y="189702"/>
                  <a:pt x="5070" y="183422"/>
                  <a:pt x="2203" y="172500"/>
                </a:cubicBezTo>
                <a:cubicBezTo>
                  <a:pt x="-664" y="161578"/>
                  <a:pt x="-732" y="153523"/>
                  <a:pt x="1998" y="148335"/>
                </a:cubicBezTo>
                <a:cubicBezTo>
                  <a:pt x="3636" y="145332"/>
                  <a:pt x="8551" y="140963"/>
                  <a:pt x="16743" y="135229"/>
                </a:cubicBezTo>
                <a:cubicBezTo>
                  <a:pt x="24388" y="129768"/>
                  <a:pt x="28484" y="127447"/>
                  <a:pt x="29030" y="128266"/>
                </a:cubicBezTo>
                <a:cubicBezTo>
                  <a:pt x="29576" y="129085"/>
                  <a:pt x="26982" y="131543"/>
                  <a:pt x="21248" y="135639"/>
                </a:cubicBezTo>
                <a:cubicBezTo>
                  <a:pt x="17699" y="138369"/>
                  <a:pt x="15514" y="140553"/>
                  <a:pt x="14695" y="142192"/>
                </a:cubicBezTo>
                <a:cubicBezTo>
                  <a:pt x="13876" y="143830"/>
                  <a:pt x="13466" y="146697"/>
                  <a:pt x="13466" y="150793"/>
                </a:cubicBezTo>
                <a:cubicBezTo>
                  <a:pt x="13466" y="157073"/>
                  <a:pt x="14285" y="160896"/>
                  <a:pt x="15924" y="162261"/>
                </a:cubicBezTo>
                <a:cubicBezTo>
                  <a:pt x="17289" y="163353"/>
                  <a:pt x="19542" y="163694"/>
                  <a:pt x="22682" y="163285"/>
                </a:cubicBezTo>
                <a:cubicBezTo>
                  <a:pt x="25822" y="162875"/>
                  <a:pt x="28347" y="161851"/>
                  <a:pt x="30259" y="160213"/>
                </a:cubicBezTo>
                <a:cubicBezTo>
                  <a:pt x="31624" y="159121"/>
                  <a:pt x="33945" y="158302"/>
                  <a:pt x="37222" y="157756"/>
                </a:cubicBezTo>
                <a:cubicBezTo>
                  <a:pt x="40498" y="157210"/>
                  <a:pt x="45754" y="155298"/>
                  <a:pt x="52990" y="152022"/>
                </a:cubicBezTo>
                <a:cubicBezTo>
                  <a:pt x="60226" y="148745"/>
                  <a:pt x="67530" y="145605"/>
                  <a:pt x="74903" y="142601"/>
                </a:cubicBezTo>
                <a:cubicBezTo>
                  <a:pt x="94835" y="134410"/>
                  <a:pt x="110809" y="127174"/>
                  <a:pt x="122823" y="120894"/>
                </a:cubicBezTo>
                <a:cubicBezTo>
                  <a:pt x="126919" y="118983"/>
                  <a:pt x="128420" y="118983"/>
                  <a:pt x="127328" y="120894"/>
                </a:cubicBezTo>
                <a:cubicBezTo>
                  <a:pt x="126509" y="122259"/>
                  <a:pt x="126850" y="122942"/>
                  <a:pt x="128352" y="122942"/>
                </a:cubicBezTo>
                <a:cubicBezTo>
                  <a:pt x="129854" y="122942"/>
                  <a:pt x="130605" y="121781"/>
                  <a:pt x="130605" y="119460"/>
                </a:cubicBezTo>
                <a:cubicBezTo>
                  <a:pt x="130605" y="117139"/>
                  <a:pt x="131083" y="116730"/>
                  <a:pt x="132038" y="118232"/>
                </a:cubicBezTo>
                <a:cubicBezTo>
                  <a:pt x="132994" y="119733"/>
                  <a:pt x="138045" y="118232"/>
                  <a:pt x="147192" y="113726"/>
                </a:cubicBezTo>
                <a:cubicBezTo>
                  <a:pt x="156340" y="109221"/>
                  <a:pt x="161255" y="107310"/>
                  <a:pt x="161937" y="107992"/>
                </a:cubicBezTo>
                <a:cubicBezTo>
                  <a:pt x="162620" y="108675"/>
                  <a:pt x="163644" y="108402"/>
                  <a:pt x="165009" y="107173"/>
                </a:cubicBezTo>
                <a:cubicBezTo>
                  <a:pt x="166374" y="105944"/>
                  <a:pt x="176750" y="101849"/>
                  <a:pt x="196137" y="94886"/>
                </a:cubicBezTo>
                <a:cubicBezTo>
                  <a:pt x="215523" y="87923"/>
                  <a:pt x="225558" y="83281"/>
                  <a:pt x="226241" y="80960"/>
                </a:cubicBezTo>
                <a:cubicBezTo>
                  <a:pt x="226923" y="78639"/>
                  <a:pt x="228834" y="77206"/>
                  <a:pt x="231975" y="76660"/>
                </a:cubicBezTo>
                <a:close/>
                <a:moveTo>
                  <a:pt x="1289307" y="67649"/>
                </a:moveTo>
                <a:cubicBezTo>
                  <a:pt x="1291901" y="67649"/>
                  <a:pt x="1293198" y="68332"/>
                  <a:pt x="1293198" y="69697"/>
                </a:cubicBezTo>
                <a:cubicBezTo>
                  <a:pt x="1293198" y="71062"/>
                  <a:pt x="1295791" y="72291"/>
                  <a:pt x="1300979" y="73383"/>
                </a:cubicBezTo>
                <a:cubicBezTo>
                  <a:pt x="1305894" y="74475"/>
                  <a:pt x="1313608" y="79049"/>
                  <a:pt x="1324120" y="87104"/>
                </a:cubicBezTo>
                <a:cubicBezTo>
                  <a:pt x="1334633" y="95159"/>
                  <a:pt x="1341118" y="101644"/>
                  <a:pt x="1343575" y="106559"/>
                </a:cubicBezTo>
                <a:cubicBezTo>
                  <a:pt x="1346579" y="112020"/>
                  <a:pt x="1347330" y="115911"/>
                  <a:pt x="1345828" y="118232"/>
                </a:cubicBezTo>
                <a:cubicBezTo>
                  <a:pt x="1344326" y="120553"/>
                  <a:pt x="1340299" y="121713"/>
                  <a:pt x="1333746" y="121713"/>
                </a:cubicBezTo>
                <a:cubicBezTo>
                  <a:pt x="1328831" y="121713"/>
                  <a:pt x="1324940" y="122396"/>
                  <a:pt x="1322073" y="123761"/>
                </a:cubicBezTo>
                <a:cubicBezTo>
                  <a:pt x="1319206" y="125126"/>
                  <a:pt x="1314495" y="128676"/>
                  <a:pt x="1307942" y="134410"/>
                </a:cubicBezTo>
                <a:cubicBezTo>
                  <a:pt x="1299751" y="141782"/>
                  <a:pt x="1292174" y="151066"/>
                  <a:pt x="1285211" y="162261"/>
                </a:cubicBezTo>
                <a:cubicBezTo>
                  <a:pt x="1278248" y="173456"/>
                  <a:pt x="1275040" y="181511"/>
                  <a:pt x="1275586" y="186426"/>
                </a:cubicBezTo>
                <a:cubicBezTo>
                  <a:pt x="1276405" y="190249"/>
                  <a:pt x="1281729" y="194686"/>
                  <a:pt x="1291559" y="199737"/>
                </a:cubicBezTo>
                <a:cubicBezTo>
                  <a:pt x="1301389" y="204789"/>
                  <a:pt x="1306850" y="209362"/>
                  <a:pt x="1307942" y="213458"/>
                </a:cubicBezTo>
                <a:cubicBezTo>
                  <a:pt x="1308215" y="215096"/>
                  <a:pt x="1308693" y="216325"/>
                  <a:pt x="1309376" y="217144"/>
                </a:cubicBezTo>
                <a:cubicBezTo>
                  <a:pt x="1310058" y="217963"/>
                  <a:pt x="1310809" y="218100"/>
                  <a:pt x="1311628" y="217554"/>
                </a:cubicBezTo>
                <a:cubicBezTo>
                  <a:pt x="1315997" y="214823"/>
                  <a:pt x="1329240" y="191204"/>
                  <a:pt x="1351357" y="146697"/>
                </a:cubicBezTo>
                <a:cubicBezTo>
                  <a:pt x="1367467" y="114750"/>
                  <a:pt x="1376273" y="98299"/>
                  <a:pt x="1377775" y="97343"/>
                </a:cubicBezTo>
                <a:cubicBezTo>
                  <a:pt x="1379277" y="96388"/>
                  <a:pt x="1380710" y="91131"/>
                  <a:pt x="1382075" y="81575"/>
                </a:cubicBezTo>
                <a:lnTo>
                  <a:pt x="1383714" y="67649"/>
                </a:lnTo>
                <a:lnTo>
                  <a:pt x="1398458" y="67649"/>
                </a:lnTo>
                <a:cubicBezTo>
                  <a:pt x="1404739" y="67649"/>
                  <a:pt x="1409449" y="68127"/>
                  <a:pt x="1412589" y="69083"/>
                </a:cubicBezTo>
                <a:cubicBezTo>
                  <a:pt x="1415729" y="70038"/>
                  <a:pt x="1419483" y="72018"/>
                  <a:pt x="1423852" y="75022"/>
                </a:cubicBezTo>
                <a:cubicBezTo>
                  <a:pt x="1434501" y="82940"/>
                  <a:pt x="1439825" y="90585"/>
                  <a:pt x="1439825" y="97958"/>
                </a:cubicBezTo>
                <a:cubicBezTo>
                  <a:pt x="1439825" y="101234"/>
                  <a:pt x="1439484" y="102941"/>
                  <a:pt x="1438802" y="103077"/>
                </a:cubicBezTo>
                <a:cubicBezTo>
                  <a:pt x="1438119" y="103214"/>
                  <a:pt x="1435457" y="102463"/>
                  <a:pt x="1430815" y="100825"/>
                </a:cubicBezTo>
                <a:cubicBezTo>
                  <a:pt x="1427538" y="99732"/>
                  <a:pt x="1424535" y="100006"/>
                  <a:pt x="1421804" y="101644"/>
                </a:cubicBezTo>
                <a:cubicBezTo>
                  <a:pt x="1419074" y="103282"/>
                  <a:pt x="1412930" y="108334"/>
                  <a:pt x="1403373" y="116798"/>
                </a:cubicBezTo>
                <a:cubicBezTo>
                  <a:pt x="1380710" y="137277"/>
                  <a:pt x="1373065" y="147243"/>
                  <a:pt x="1380437" y="146697"/>
                </a:cubicBezTo>
                <a:cubicBezTo>
                  <a:pt x="1381802" y="146424"/>
                  <a:pt x="1383714" y="145878"/>
                  <a:pt x="1386171" y="145059"/>
                </a:cubicBezTo>
                <a:cubicBezTo>
                  <a:pt x="1390267" y="143147"/>
                  <a:pt x="1401325" y="138779"/>
                  <a:pt x="1419347" y="131952"/>
                </a:cubicBezTo>
                <a:lnTo>
                  <a:pt x="1446379" y="121713"/>
                </a:lnTo>
                <a:lnTo>
                  <a:pt x="1460714" y="125809"/>
                </a:lnTo>
                <a:cubicBezTo>
                  <a:pt x="1469997" y="128812"/>
                  <a:pt x="1474912" y="132225"/>
                  <a:pt x="1475458" y="136048"/>
                </a:cubicBezTo>
                <a:cubicBezTo>
                  <a:pt x="1475732" y="138506"/>
                  <a:pt x="1474708" y="140417"/>
                  <a:pt x="1472387" y="141782"/>
                </a:cubicBezTo>
                <a:cubicBezTo>
                  <a:pt x="1470066" y="143147"/>
                  <a:pt x="1464400" y="145332"/>
                  <a:pt x="1455389" y="148335"/>
                </a:cubicBezTo>
                <a:cubicBezTo>
                  <a:pt x="1445560" y="151612"/>
                  <a:pt x="1437505" y="155093"/>
                  <a:pt x="1431224" y="158780"/>
                </a:cubicBezTo>
                <a:cubicBezTo>
                  <a:pt x="1424944" y="162466"/>
                  <a:pt x="1421804" y="165674"/>
                  <a:pt x="1421804" y="168405"/>
                </a:cubicBezTo>
                <a:cubicBezTo>
                  <a:pt x="1421804" y="170043"/>
                  <a:pt x="1424262" y="173320"/>
                  <a:pt x="1429177" y="178234"/>
                </a:cubicBezTo>
                <a:cubicBezTo>
                  <a:pt x="1442556" y="191614"/>
                  <a:pt x="1448427" y="210454"/>
                  <a:pt x="1446788" y="234756"/>
                </a:cubicBezTo>
                <a:cubicBezTo>
                  <a:pt x="1444877" y="260969"/>
                  <a:pt x="1438187" y="282676"/>
                  <a:pt x="1426719" y="299878"/>
                </a:cubicBezTo>
                <a:cubicBezTo>
                  <a:pt x="1417981" y="312438"/>
                  <a:pt x="1410746" y="315032"/>
                  <a:pt x="1405012" y="307660"/>
                </a:cubicBezTo>
                <a:cubicBezTo>
                  <a:pt x="1402554" y="304384"/>
                  <a:pt x="1400370" y="299332"/>
                  <a:pt x="1398458" y="292506"/>
                </a:cubicBezTo>
                <a:cubicBezTo>
                  <a:pt x="1392724" y="272573"/>
                  <a:pt x="1386581" y="258102"/>
                  <a:pt x="1380028" y="249091"/>
                </a:cubicBezTo>
                <a:cubicBezTo>
                  <a:pt x="1374567" y="241172"/>
                  <a:pt x="1372314" y="234141"/>
                  <a:pt x="1373270" y="227998"/>
                </a:cubicBezTo>
                <a:cubicBezTo>
                  <a:pt x="1374225" y="221854"/>
                  <a:pt x="1379208" y="212639"/>
                  <a:pt x="1388219" y="200351"/>
                </a:cubicBezTo>
                <a:cubicBezTo>
                  <a:pt x="1403783" y="178507"/>
                  <a:pt x="1409927" y="167585"/>
                  <a:pt x="1406650" y="167585"/>
                </a:cubicBezTo>
                <a:cubicBezTo>
                  <a:pt x="1405012" y="167585"/>
                  <a:pt x="1397639" y="170179"/>
                  <a:pt x="1384533" y="175367"/>
                </a:cubicBezTo>
                <a:cubicBezTo>
                  <a:pt x="1371426" y="180555"/>
                  <a:pt x="1362962" y="183149"/>
                  <a:pt x="1359139" y="183149"/>
                </a:cubicBezTo>
                <a:cubicBezTo>
                  <a:pt x="1356955" y="183149"/>
                  <a:pt x="1354975" y="184105"/>
                  <a:pt x="1353200" y="186016"/>
                </a:cubicBezTo>
                <a:cubicBezTo>
                  <a:pt x="1351426" y="187928"/>
                  <a:pt x="1349309" y="191477"/>
                  <a:pt x="1346852" y="196665"/>
                </a:cubicBezTo>
                <a:cubicBezTo>
                  <a:pt x="1341937" y="206495"/>
                  <a:pt x="1335930" y="222742"/>
                  <a:pt x="1328831" y="245405"/>
                </a:cubicBezTo>
                <a:cubicBezTo>
                  <a:pt x="1321731" y="268068"/>
                  <a:pt x="1317089" y="285407"/>
                  <a:pt x="1314905" y="297421"/>
                </a:cubicBezTo>
                <a:cubicBezTo>
                  <a:pt x="1312448" y="311073"/>
                  <a:pt x="1310536" y="318582"/>
                  <a:pt x="1309171" y="319947"/>
                </a:cubicBezTo>
                <a:cubicBezTo>
                  <a:pt x="1307533" y="321859"/>
                  <a:pt x="1304393" y="321654"/>
                  <a:pt x="1299751" y="319333"/>
                </a:cubicBezTo>
                <a:cubicBezTo>
                  <a:pt x="1295109" y="317012"/>
                  <a:pt x="1291559" y="313940"/>
                  <a:pt x="1289102" y="310118"/>
                </a:cubicBezTo>
                <a:cubicBezTo>
                  <a:pt x="1280364" y="297011"/>
                  <a:pt x="1275791" y="288137"/>
                  <a:pt x="1275381" y="283495"/>
                </a:cubicBezTo>
                <a:cubicBezTo>
                  <a:pt x="1274971" y="278853"/>
                  <a:pt x="1277634" y="267658"/>
                  <a:pt x="1283368" y="249910"/>
                </a:cubicBezTo>
                <a:cubicBezTo>
                  <a:pt x="1289921" y="229158"/>
                  <a:pt x="1293198" y="217554"/>
                  <a:pt x="1293198" y="215096"/>
                </a:cubicBezTo>
                <a:cubicBezTo>
                  <a:pt x="1293198" y="212639"/>
                  <a:pt x="1290467" y="211410"/>
                  <a:pt x="1285006" y="211410"/>
                </a:cubicBezTo>
                <a:cubicBezTo>
                  <a:pt x="1278999" y="211410"/>
                  <a:pt x="1273606" y="208884"/>
                  <a:pt x="1268828" y="203833"/>
                </a:cubicBezTo>
                <a:cubicBezTo>
                  <a:pt x="1264049" y="198781"/>
                  <a:pt x="1261251" y="192570"/>
                  <a:pt x="1260432" y="185197"/>
                </a:cubicBezTo>
                <a:cubicBezTo>
                  <a:pt x="1259885" y="179463"/>
                  <a:pt x="1260363" y="175231"/>
                  <a:pt x="1261865" y="172500"/>
                </a:cubicBezTo>
                <a:cubicBezTo>
                  <a:pt x="1263367" y="169770"/>
                  <a:pt x="1268350" y="163763"/>
                  <a:pt x="1276815" y="154479"/>
                </a:cubicBezTo>
                <a:cubicBezTo>
                  <a:pt x="1288829" y="141100"/>
                  <a:pt x="1296884" y="131338"/>
                  <a:pt x="1300979" y="125194"/>
                </a:cubicBezTo>
                <a:cubicBezTo>
                  <a:pt x="1305075" y="119051"/>
                  <a:pt x="1306850" y="113726"/>
                  <a:pt x="1306304" y="109221"/>
                </a:cubicBezTo>
                <a:cubicBezTo>
                  <a:pt x="1305758" y="104716"/>
                  <a:pt x="1302754" y="99323"/>
                  <a:pt x="1297293" y="93043"/>
                </a:cubicBezTo>
                <a:cubicBezTo>
                  <a:pt x="1289375" y="84032"/>
                  <a:pt x="1285416" y="77547"/>
                  <a:pt x="1285416" y="73588"/>
                </a:cubicBezTo>
                <a:cubicBezTo>
                  <a:pt x="1285416" y="69629"/>
                  <a:pt x="1286713" y="67649"/>
                  <a:pt x="1289307" y="67649"/>
                </a:cubicBezTo>
                <a:close/>
                <a:moveTo>
                  <a:pt x="483868" y="65806"/>
                </a:moveTo>
                <a:cubicBezTo>
                  <a:pt x="485506" y="65396"/>
                  <a:pt x="488919" y="65465"/>
                  <a:pt x="494107" y="66011"/>
                </a:cubicBezTo>
                <a:cubicBezTo>
                  <a:pt x="501480" y="66830"/>
                  <a:pt x="505712" y="68195"/>
                  <a:pt x="506804" y="70107"/>
                </a:cubicBezTo>
                <a:cubicBezTo>
                  <a:pt x="507896" y="72018"/>
                  <a:pt x="509535" y="72974"/>
                  <a:pt x="511719" y="72974"/>
                </a:cubicBezTo>
                <a:cubicBezTo>
                  <a:pt x="514450" y="72974"/>
                  <a:pt x="517316" y="75090"/>
                  <a:pt x="520320" y="79322"/>
                </a:cubicBezTo>
                <a:cubicBezTo>
                  <a:pt x="523324" y="83554"/>
                  <a:pt x="524552" y="87172"/>
                  <a:pt x="524006" y="90176"/>
                </a:cubicBezTo>
                <a:cubicBezTo>
                  <a:pt x="523733" y="91814"/>
                  <a:pt x="524416" y="92633"/>
                  <a:pt x="526054" y="92633"/>
                </a:cubicBezTo>
                <a:cubicBezTo>
                  <a:pt x="529058" y="92633"/>
                  <a:pt x="528238" y="98231"/>
                  <a:pt x="523597" y="109426"/>
                </a:cubicBezTo>
                <a:cubicBezTo>
                  <a:pt x="522777" y="111337"/>
                  <a:pt x="521958" y="113112"/>
                  <a:pt x="521139" y="114750"/>
                </a:cubicBezTo>
                <a:cubicBezTo>
                  <a:pt x="516497" y="124307"/>
                  <a:pt x="508784" y="138096"/>
                  <a:pt x="497998" y="156117"/>
                </a:cubicBezTo>
                <a:cubicBezTo>
                  <a:pt x="487213" y="174139"/>
                  <a:pt x="480045" y="185197"/>
                  <a:pt x="476496" y="189293"/>
                </a:cubicBezTo>
                <a:cubicBezTo>
                  <a:pt x="469123" y="198031"/>
                  <a:pt x="469806" y="204174"/>
                  <a:pt x="478543" y="207724"/>
                </a:cubicBezTo>
                <a:cubicBezTo>
                  <a:pt x="482366" y="209362"/>
                  <a:pt x="485643" y="212366"/>
                  <a:pt x="488373" y="216734"/>
                </a:cubicBezTo>
                <a:cubicBezTo>
                  <a:pt x="494380" y="226564"/>
                  <a:pt x="498749" y="231752"/>
                  <a:pt x="501480" y="232298"/>
                </a:cubicBezTo>
                <a:cubicBezTo>
                  <a:pt x="502026" y="232571"/>
                  <a:pt x="502299" y="232298"/>
                  <a:pt x="502299" y="231479"/>
                </a:cubicBezTo>
                <a:cubicBezTo>
                  <a:pt x="502572" y="230114"/>
                  <a:pt x="502981" y="230523"/>
                  <a:pt x="503528" y="232708"/>
                </a:cubicBezTo>
                <a:cubicBezTo>
                  <a:pt x="503801" y="232981"/>
                  <a:pt x="503937" y="233391"/>
                  <a:pt x="503937" y="233937"/>
                </a:cubicBezTo>
                <a:cubicBezTo>
                  <a:pt x="505029" y="237486"/>
                  <a:pt x="505234" y="241445"/>
                  <a:pt x="504551" y="245814"/>
                </a:cubicBezTo>
                <a:cubicBezTo>
                  <a:pt x="503869" y="250183"/>
                  <a:pt x="503664" y="260013"/>
                  <a:pt x="503937" y="275304"/>
                </a:cubicBezTo>
                <a:cubicBezTo>
                  <a:pt x="504483" y="302882"/>
                  <a:pt x="503664" y="319947"/>
                  <a:pt x="501480" y="326501"/>
                </a:cubicBezTo>
                <a:cubicBezTo>
                  <a:pt x="500387" y="329777"/>
                  <a:pt x="499295" y="331825"/>
                  <a:pt x="498203" y="332644"/>
                </a:cubicBezTo>
                <a:cubicBezTo>
                  <a:pt x="497111" y="333463"/>
                  <a:pt x="494790" y="333873"/>
                  <a:pt x="491240" y="333873"/>
                </a:cubicBezTo>
                <a:cubicBezTo>
                  <a:pt x="487691" y="333873"/>
                  <a:pt x="485097" y="333327"/>
                  <a:pt x="483458" y="332235"/>
                </a:cubicBezTo>
                <a:cubicBezTo>
                  <a:pt x="481820" y="331142"/>
                  <a:pt x="479363" y="328002"/>
                  <a:pt x="476086" y="322814"/>
                </a:cubicBezTo>
                <a:cubicBezTo>
                  <a:pt x="471171" y="315715"/>
                  <a:pt x="468645" y="310664"/>
                  <a:pt x="468509" y="307660"/>
                </a:cubicBezTo>
                <a:cubicBezTo>
                  <a:pt x="468372" y="304657"/>
                  <a:pt x="466666" y="299742"/>
                  <a:pt x="463389" y="292915"/>
                </a:cubicBezTo>
                <a:cubicBezTo>
                  <a:pt x="461205" y="288000"/>
                  <a:pt x="460044" y="284724"/>
                  <a:pt x="459908" y="283086"/>
                </a:cubicBezTo>
                <a:cubicBezTo>
                  <a:pt x="459771" y="281447"/>
                  <a:pt x="460386" y="278580"/>
                  <a:pt x="461751" y="274485"/>
                </a:cubicBezTo>
                <a:cubicBezTo>
                  <a:pt x="463935" y="269024"/>
                  <a:pt x="465300" y="258238"/>
                  <a:pt x="465847" y="242128"/>
                </a:cubicBezTo>
                <a:cubicBezTo>
                  <a:pt x="466393" y="230933"/>
                  <a:pt x="466529" y="224039"/>
                  <a:pt x="466256" y="221445"/>
                </a:cubicBezTo>
                <a:cubicBezTo>
                  <a:pt x="465983" y="218851"/>
                  <a:pt x="465027" y="217144"/>
                  <a:pt x="463389" y="216325"/>
                </a:cubicBezTo>
                <a:cubicBezTo>
                  <a:pt x="460932" y="215506"/>
                  <a:pt x="458338" y="216871"/>
                  <a:pt x="455607" y="220421"/>
                </a:cubicBezTo>
                <a:cubicBezTo>
                  <a:pt x="451785" y="225882"/>
                  <a:pt x="447211" y="231138"/>
                  <a:pt x="441886" y="236189"/>
                </a:cubicBezTo>
                <a:cubicBezTo>
                  <a:pt x="436562" y="241241"/>
                  <a:pt x="433354" y="243493"/>
                  <a:pt x="432262" y="242947"/>
                </a:cubicBezTo>
                <a:cubicBezTo>
                  <a:pt x="428985" y="241855"/>
                  <a:pt x="425708" y="237486"/>
                  <a:pt x="422432" y="229841"/>
                </a:cubicBezTo>
                <a:cubicBezTo>
                  <a:pt x="419155" y="222195"/>
                  <a:pt x="416834" y="213321"/>
                  <a:pt x="415469" y="203218"/>
                </a:cubicBezTo>
                <a:cubicBezTo>
                  <a:pt x="414923" y="199396"/>
                  <a:pt x="415947" y="195573"/>
                  <a:pt x="418541" y="191750"/>
                </a:cubicBezTo>
                <a:cubicBezTo>
                  <a:pt x="421135" y="187928"/>
                  <a:pt x="428029" y="179736"/>
                  <a:pt x="439224" y="167176"/>
                </a:cubicBezTo>
                <a:cubicBezTo>
                  <a:pt x="441682" y="164445"/>
                  <a:pt x="445914" y="158438"/>
                  <a:pt x="451921" y="149155"/>
                </a:cubicBezTo>
                <a:cubicBezTo>
                  <a:pt x="455198" y="144513"/>
                  <a:pt x="460522" y="136594"/>
                  <a:pt x="467895" y="125399"/>
                </a:cubicBezTo>
                <a:cubicBezTo>
                  <a:pt x="472263" y="118573"/>
                  <a:pt x="474448" y="114409"/>
                  <a:pt x="474448" y="112907"/>
                </a:cubicBezTo>
                <a:cubicBezTo>
                  <a:pt x="474448" y="111405"/>
                  <a:pt x="474994" y="110655"/>
                  <a:pt x="476086" y="110655"/>
                </a:cubicBezTo>
                <a:cubicBezTo>
                  <a:pt x="476905" y="110655"/>
                  <a:pt x="479567" y="106013"/>
                  <a:pt x="484073" y="96729"/>
                </a:cubicBezTo>
                <a:cubicBezTo>
                  <a:pt x="488578" y="87445"/>
                  <a:pt x="490558" y="82394"/>
                  <a:pt x="490011" y="81575"/>
                </a:cubicBezTo>
                <a:cubicBezTo>
                  <a:pt x="488919" y="80756"/>
                  <a:pt x="483868" y="79936"/>
                  <a:pt x="474857" y="79117"/>
                </a:cubicBezTo>
                <a:cubicBezTo>
                  <a:pt x="471035" y="78844"/>
                  <a:pt x="471990" y="75841"/>
                  <a:pt x="477724" y="70107"/>
                </a:cubicBezTo>
                <a:cubicBezTo>
                  <a:pt x="480182" y="67649"/>
                  <a:pt x="482230" y="66216"/>
                  <a:pt x="483868" y="65806"/>
                </a:cubicBezTo>
                <a:close/>
                <a:moveTo>
                  <a:pt x="905735" y="59662"/>
                </a:moveTo>
                <a:cubicBezTo>
                  <a:pt x="907237" y="59799"/>
                  <a:pt x="908397" y="60413"/>
                  <a:pt x="909216" y="61506"/>
                </a:cubicBezTo>
                <a:cubicBezTo>
                  <a:pt x="909762" y="62871"/>
                  <a:pt x="911606" y="63553"/>
                  <a:pt x="914746" y="63553"/>
                </a:cubicBezTo>
                <a:cubicBezTo>
                  <a:pt x="917886" y="63553"/>
                  <a:pt x="919456" y="64099"/>
                  <a:pt x="919456" y="65192"/>
                </a:cubicBezTo>
                <a:cubicBezTo>
                  <a:pt x="919456" y="66284"/>
                  <a:pt x="921026" y="67240"/>
                  <a:pt x="924166" y="68059"/>
                </a:cubicBezTo>
                <a:cubicBezTo>
                  <a:pt x="927306" y="68878"/>
                  <a:pt x="931606" y="72086"/>
                  <a:pt x="937067" y="77684"/>
                </a:cubicBezTo>
                <a:cubicBezTo>
                  <a:pt x="942528" y="83281"/>
                  <a:pt x="945941" y="86080"/>
                  <a:pt x="947307" y="86080"/>
                </a:cubicBezTo>
                <a:cubicBezTo>
                  <a:pt x="948672" y="86080"/>
                  <a:pt x="949355" y="86967"/>
                  <a:pt x="949355" y="88742"/>
                </a:cubicBezTo>
                <a:cubicBezTo>
                  <a:pt x="949355" y="90517"/>
                  <a:pt x="949901" y="91404"/>
                  <a:pt x="950993" y="91404"/>
                </a:cubicBezTo>
                <a:cubicBezTo>
                  <a:pt x="952358" y="91404"/>
                  <a:pt x="953860" y="95637"/>
                  <a:pt x="955498" y="104101"/>
                </a:cubicBezTo>
                <a:cubicBezTo>
                  <a:pt x="956317" y="108197"/>
                  <a:pt x="955430" y="111542"/>
                  <a:pt x="952836" y="114136"/>
                </a:cubicBezTo>
                <a:cubicBezTo>
                  <a:pt x="950242" y="116730"/>
                  <a:pt x="948399" y="117617"/>
                  <a:pt x="947307" y="116798"/>
                </a:cubicBezTo>
                <a:cubicBezTo>
                  <a:pt x="946215" y="115979"/>
                  <a:pt x="943143" y="116252"/>
                  <a:pt x="938091" y="117617"/>
                </a:cubicBezTo>
                <a:cubicBezTo>
                  <a:pt x="933040" y="118983"/>
                  <a:pt x="930514" y="120211"/>
                  <a:pt x="930514" y="121303"/>
                </a:cubicBezTo>
                <a:cubicBezTo>
                  <a:pt x="930514" y="122669"/>
                  <a:pt x="929149" y="123351"/>
                  <a:pt x="926418" y="123351"/>
                </a:cubicBezTo>
                <a:cubicBezTo>
                  <a:pt x="920684" y="123351"/>
                  <a:pt x="907988" y="127993"/>
                  <a:pt x="888328" y="137277"/>
                </a:cubicBezTo>
                <a:cubicBezTo>
                  <a:pt x="882048" y="140280"/>
                  <a:pt x="878020" y="141782"/>
                  <a:pt x="876245" y="141782"/>
                </a:cubicBezTo>
                <a:cubicBezTo>
                  <a:pt x="874471" y="141782"/>
                  <a:pt x="869556" y="145537"/>
                  <a:pt x="861501" y="153046"/>
                </a:cubicBezTo>
                <a:cubicBezTo>
                  <a:pt x="853446" y="160554"/>
                  <a:pt x="849282" y="164309"/>
                  <a:pt x="849009" y="164309"/>
                </a:cubicBezTo>
                <a:cubicBezTo>
                  <a:pt x="848190" y="164309"/>
                  <a:pt x="846005" y="165811"/>
                  <a:pt x="842456" y="168814"/>
                </a:cubicBezTo>
                <a:cubicBezTo>
                  <a:pt x="838906" y="171818"/>
                  <a:pt x="837131" y="173593"/>
                  <a:pt x="837131" y="174139"/>
                </a:cubicBezTo>
                <a:cubicBezTo>
                  <a:pt x="837404" y="174958"/>
                  <a:pt x="838428" y="175299"/>
                  <a:pt x="840203" y="175163"/>
                </a:cubicBezTo>
                <a:cubicBezTo>
                  <a:pt x="841978" y="175026"/>
                  <a:pt x="844435" y="174343"/>
                  <a:pt x="847575" y="173115"/>
                </a:cubicBezTo>
                <a:cubicBezTo>
                  <a:pt x="850715" y="171886"/>
                  <a:pt x="853651" y="170452"/>
                  <a:pt x="856381" y="168814"/>
                </a:cubicBezTo>
                <a:cubicBezTo>
                  <a:pt x="861569" y="165811"/>
                  <a:pt x="865324" y="164309"/>
                  <a:pt x="867644" y="164309"/>
                </a:cubicBezTo>
                <a:cubicBezTo>
                  <a:pt x="869965" y="164309"/>
                  <a:pt x="874061" y="162807"/>
                  <a:pt x="879932" y="159804"/>
                </a:cubicBezTo>
                <a:cubicBezTo>
                  <a:pt x="885802" y="156800"/>
                  <a:pt x="898021" y="150861"/>
                  <a:pt x="916589" y="141987"/>
                </a:cubicBezTo>
                <a:cubicBezTo>
                  <a:pt x="935156" y="133113"/>
                  <a:pt x="944644" y="128198"/>
                  <a:pt x="945054" y="127242"/>
                </a:cubicBezTo>
                <a:cubicBezTo>
                  <a:pt x="945464" y="126287"/>
                  <a:pt x="949423" y="126696"/>
                  <a:pt x="956932" y="128471"/>
                </a:cubicBezTo>
                <a:cubicBezTo>
                  <a:pt x="964441" y="130246"/>
                  <a:pt x="968878" y="130860"/>
                  <a:pt x="970243" y="130314"/>
                </a:cubicBezTo>
                <a:cubicBezTo>
                  <a:pt x="971608" y="129768"/>
                  <a:pt x="974066" y="131543"/>
                  <a:pt x="977615" y="135639"/>
                </a:cubicBezTo>
                <a:cubicBezTo>
                  <a:pt x="985807" y="144922"/>
                  <a:pt x="984032" y="150520"/>
                  <a:pt x="972291" y="152431"/>
                </a:cubicBezTo>
                <a:cubicBezTo>
                  <a:pt x="966557" y="153250"/>
                  <a:pt x="961778" y="154820"/>
                  <a:pt x="957956" y="157141"/>
                </a:cubicBezTo>
                <a:cubicBezTo>
                  <a:pt x="954133" y="159462"/>
                  <a:pt x="950720" y="161237"/>
                  <a:pt x="947716" y="162466"/>
                </a:cubicBezTo>
                <a:cubicBezTo>
                  <a:pt x="944713" y="163694"/>
                  <a:pt x="943621" y="165879"/>
                  <a:pt x="944440" y="169019"/>
                </a:cubicBezTo>
                <a:cubicBezTo>
                  <a:pt x="945259" y="172159"/>
                  <a:pt x="944303" y="176869"/>
                  <a:pt x="941573" y="183149"/>
                </a:cubicBezTo>
                <a:cubicBezTo>
                  <a:pt x="937750" y="193252"/>
                  <a:pt x="937886" y="198031"/>
                  <a:pt x="941982" y="197484"/>
                </a:cubicBezTo>
                <a:cubicBezTo>
                  <a:pt x="943621" y="197211"/>
                  <a:pt x="946829" y="198508"/>
                  <a:pt x="951607" y="201375"/>
                </a:cubicBezTo>
                <a:cubicBezTo>
                  <a:pt x="956386" y="204242"/>
                  <a:pt x="958775" y="206222"/>
                  <a:pt x="958775" y="207314"/>
                </a:cubicBezTo>
                <a:cubicBezTo>
                  <a:pt x="958775" y="208406"/>
                  <a:pt x="960413" y="210591"/>
                  <a:pt x="963690" y="213867"/>
                </a:cubicBezTo>
                <a:cubicBezTo>
                  <a:pt x="966147" y="216052"/>
                  <a:pt x="967581" y="218236"/>
                  <a:pt x="967990" y="220421"/>
                </a:cubicBezTo>
                <a:cubicBezTo>
                  <a:pt x="968400" y="222605"/>
                  <a:pt x="968605" y="228066"/>
                  <a:pt x="968605" y="236804"/>
                </a:cubicBezTo>
                <a:cubicBezTo>
                  <a:pt x="968332" y="252641"/>
                  <a:pt x="965055" y="267112"/>
                  <a:pt x="958775" y="280219"/>
                </a:cubicBezTo>
                <a:cubicBezTo>
                  <a:pt x="956317" y="285133"/>
                  <a:pt x="954406" y="291004"/>
                  <a:pt x="953041" y="297830"/>
                </a:cubicBezTo>
                <a:cubicBezTo>
                  <a:pt x="951676" y="304657"/>
                  <a:pt x="950310" y="308070"/>
                  <a:pt x="948945" y="308070"/>
                </a:cubicBezTo>
                <a:cubicBezTo>
                  <a:pt x="947853" y="308070"/>
                  <a:pt x="946488" y="308889"/>
                  <a:pt x="944849" y="310527"/>
                </a:cubicBezTo>
                <a:cubicBezTo>
                  <a:pt x="943211" y="312165"/>
                  <a:pt x="940344" y="315715"/>
                  <a:pt x="936248" y="321176"/>
                </a:cubicBezTo>
                <a:cubicBezTo>
                  <a:pt x="931606" y="327456"/>
                  <a:pt x="928466" y="331211"/>
                  <a:pt x="926828" y="332439"/>
                </a:cubicBezTo>
                <a:cubicBezTo>
                  <a:pt x="925190" y="333668"/>
                  <a:pt x="922459" y="334556"/>
                  <a:pt x="918636" y="335102"/>
                </a:cubicBezTo>
                <a:cubicBezTo>
                  <a:pt x="914268" y="335921"/>
                  <a:pt x="911674" y="335375"/>
                  <a:pt x="910855" y="333463"/>
                </a:cubicBezTo>
                <a:cubicBezTo>
                  <a:pt x="910035" y="331552"/>
                  <a:pt x="908465" y="330596"/>
                  <a:pt x="906144" y="330596"/>
                </a:cubicBezTo>
                <a:cubicBezTo>
                  <a:pt x="903824" y="330596"/>
                  <a:pt x="902663" y="328344"/>
                  <a:pt x="902663" y="323838"/>
                </a:cubicBezTo>
                <a:cubicBezTo>
                  <a:pt x="902663" y="319333"/>
                  <a:pt x="901776" y="316807"/>
                  <a:pt x="900001" y="316261"/>
                </a:cubicBezTo>
                <a:cubicBezTo>
                  <a:pt x="898226" y="315715"/>
                  <a:pt x="896929" y="311551"/>
                  <a:pt x="896110" y="303769"/>
                </a:cubicBezTo>
                <a:cubicBezTo>
                  <a:pt x="895291" y="295987"/>
                  <a:pt x="894267" y="289707"/>
                  <a:pt x="893038" y="284929"/>
                </a:cubicBezTo>
                <a:cubicBezTo>
                  <a:pt x="891809" y="280150"/>
                  <a:pt x="891878" y="276942"/>
                  <a:pt x="893243" y="275304"/>
                </a:cubicBezTo>
                <a:cubicBezTo>
                  <a:pt x="894062" y="274211"/>
                  <a:pt x="894062" y="273802"/>
                  <a:pt x="893243" y="274075"/>
                </a:cubicBezTo>
                <a:cubicBezTo>
                  <a:pt x="892424" y="274075"/>
                  <a:pt x="890785" y="274348"/>
                  <a:pt x="888328" y="274894"/>
                </a:cubicBezTo>
                <a:cubicBezTo>
                  <a:pt x="885051" y="275986"/>
                  <a:pt x="882867" y="276328"/>
                  <a:pt x="881775" y="275918"/>
                </a:cubicBezTo>
                <a:cubicBezTo>
                  <a:pt x="880683" y="275508"/>
                  <a:pt x="878771" y="273802"/>
                  <a:pt x="876041" y="270798"/>
                </a:cubicBezTo>
                <a:cubicBezTo>
                  <a:pt x="873037" y="267249"/>
                  <a:pt x="871126" y="264177"/>
                  <a:pt x="870307" y="261583"/>
                </a:cubicBezTo>
                <a:cubicBezTo>
                  <a:pt x="869487" y="258989"/>
                  <a:pt x="868805" y="254552"/>
                  <a:pt x="868259" y="248272"/>
                </a:cubicBezTo>
                <a:cubicBezTo>
                  <a:pt x="868259" y="244176"/>
                  <a:pt x="868532" y="241445"/>
                  <a:pt x="869078" y="240080"/>
                </a:cubicBezTo>
                <a:cubicBezTo>
                  <a:pt x="869624" y="238715"/>
                  <a:pt x="871262" y="237077"/>
                  <a:pt x="873993" y="235165"/>
                </a:cubicBezTo>
                <a:cubicBezTo>
                  <a:pt x="878089" y="232162"/>
                  <a:pt x="880136" y="229909"/>
                  <a:pt x="880136" y="228407"/>
                </a:cubicBezTo>
                <a:cubicBezTo>
                  <a:pt x="880136" y="226906"/>
                  <a:pt x="880819" y="226155"/>
                  <a:pt x="882184" y="226155"/>
                </a:cubicBezTo>
                <a:cubicBezTo>
                  <a:pt x="884642" y="226155"/>
                  <a:pt x="891468" y="218919"/>
                  <a:pt x="902663" y="204447"/>
                </a:cubicBezTo>
                <a:cubicBezTo>
                  <a:pt x="913858" y="189976"/>
                  <a:pt x="919456" y="181101"/>
                  <a:pt x="919456" y="177825"/>
                </a:cubicBezTo>
                <a:cubicBezTo>
                  <a:pt x="919456" y="176460"/>
                  <a:pt x="919046" y="175913"/>
                  <a:pt x="918227" y="176187"/>
                </a:cubicBezTo>
                <a:cubicBezTo>
                  <a:pt x="917408" y="176187"/>
                  <a:pt x="912356" y="178507"/>
                  <a:pt x="903073" y="183149"/>
                </a:cubicBezTo>
                <a:cubicBezTo>
                  <a:pt x="889147" y="190249"/>
                  <a:pt x="878293" y="195232"/>
                  <a:pt x="870511" y="198099"/>
                </a:cubicBezTo>
                <a:cubicBezTo>
                  <a:pt x="862730" y="200966"/>
                  <a:pt x="855426" y="202399"/>
                  <a:pt x="848599" y="202399"/>
                </a:cubicBezTo>
                <a:cubicBezTo>
                  <a:pt x="839316" y="202672"/>
                  <a:pt x="832762" y="200966"/>
                  <a:pt x="828940" y="197280"/>
                </a:cubicBezTo>
                <a:cubicBezTo>
                  <a:pt x="825117" y="193593"/>
                  <a:pt x="822659" y="186972"/>
                  <a:pt x="821567" y="177415"/>
                </a:cubicBezTo>
                <a:cubicBezTo>
                  <a:pt x="821021" y="173320"/>
                  <a:pt x="820953" y="170657"/>
                  <a:pt x="821362" y="169429"/>
                </a:cubicBezTo>
                <a:cubicBezTo>
                  <a:pt x="821772" y="168200"/>
                  <a:pt x="823342" y="166630"/>
                  <a:pt x="826072" y="164718"/>
                </a:cubicBezTo>
                <a:cubicBezTo>
                  <a:pt x="829622" y="161988"/>
                  <a:pt x="832216" y="160623"/>
                  <a:pt x="833854" y="160623"/>
                </a:cubicBezTo>
                <a:cubicBezTo>
                  <a:pt x="836039" y="160623"/>
                  <a:pt x="838974" y="159599"/>
                  <a:pt x="842660" y="157551"/>
                </a:cubicBezTo>
                <a:cubicBezTo>
                  <a:pt x="846347" y="155503"/>
                  <a:pt x="849145" y="153387"/>
                  <a:pt x="851057" y="151202"/>
                </a:cubicBezTo>
                <a:cubicBezTo>
                  <a:pt x="853514" y="148745"/>
                  <a:pt x="855152" y="147516"/>
                  <a:pt x="855972" y="147516"/>
                </a:cubicBezTo>
                <a:cubicBezTo>
                  <a:pt x="856791" y="147516"/>
                  <a:pt x="860477" y="145468"/>
                  <a:pt x="867030" y="141373"/>
                </a:cubicBezTo>
                <a:cubicBezTo>
                  <a:pt x="873583" y="137277"/>
                  <a:pt x="877816" y="134410"/>
                  <a:pt x="879727" y="132772"/>
                </a:cubicBezTo>
                <a:cubicBezTo>
                  <a:pt x="881092" y="131406"/>
                  <a:pt x="882457" y="130724"/>
                  <a:pt x="883823" y="130724"/>
                </a:cubicBezTo>
                <a:cubicBezTo>
                  <a:pt x="885188" y="130724"/>
                  <a:pt x="885870" y="130246"/>
                  <a:pt x="885870" y="129290"/>
                </a:cubicBezTo>
                <a:cubicBezTo>
                  <a:pt x="885870" y="128334"/>
                  <a:pt x="887645" y="126764"/>
                  <a:pt x="891195" y="124580"/>
                </a:cubicBezTo>
                <a:cubicBezTo>
                  <a:pt x="895291" y="122123"/>
                  <a:pt x="899728" y="118505"/>
                  <a:pt x="904506" y="113726"/>
                </a:cubicBezTo>
                <a:cubicBezTo>
                  <a:pt x="909285" y="108948"/>
                  <a:pt x="912356" y="104920"/>
                  <a:pt x="913722" y="101644"/>
                </a:cubicBezTo>
                <a:cubicBezTo>
                  <a:pt x="915633" y="97548"/>
                  <a:pt x="916998" y="95500"/>
                  <a:pt x="917817" y="95500"/>
                </a:cubicBezTo>
                <a:cubicBezTo>
                  <a:pt x="918636" y="95500"/>
                  <a:pt x="918910" y="93589"/>
                  <a:pt x="918636" y="89766"/>
                </a:cubicBezTo>
                <a:cubicBezTo>
                  <a:pt x="918090" y="86763"/>
                  <a:pt x="915838" y="82599"/>
                  <a:pt x="911878" y="77274"/>
                </a:cubicBezTo>
                <a:cubicBezTo>
                  <a:pt x="907919" y="71950"/>
                  <a:pt x="904984" y="69287"/>
                  <a:pt x="903073" y="69287"/>
                </a:cubicBezTo>
                <a:cubicBezTo>
                  <a:pt x="901707" y="69287"/>
                  <a:pt x="900888" y="68195"/>
                  <a:pt x="900615" y="66011"/>
                </a:cubicBezTo>
                <a:cubicBezTo>
                  <a:pt x="900342" y="63826"/>
                  <a:pt x="900752" y="62188"/>
                  <a:pt x="901844" y="61096"/>
                </a:cubicBezTo>
                <a:cubicBezTo>
                  <a:pt x="902936" y="60004"/>
                  <a:pt x="904233" y="59526"/>
                  <a:pt x="905735" y="59662"/>
                </a:cubicBezTo>
                <a:close/>
                <a:moveTo>
                  <a:pt x="574691" y="37955"/>
                </a:moveTo>
                <a:cubicBezTo>
                  <a:pt x="576261" y="38501"/>
                  <a:pt x="578070" y="39798"/>
                  <a:pt x="580118" y="41846"/>
                </a:cubicBezTo>
                <a:cubicBezTo>
                  <a:pt x="586671" y="48672"/>
                  <a:pt x="590904" y="58092"/>
                  <a:pt x="592815" y="70107"/>
                </a:cubicBezTo>
                <a:cubicBezTo>
                  <a:pt x="594999" y="83213"/>
                  <a:pt x="594180" y="103965"/>
                  <a:pt x="590357" y="132362"/>
                </a:cubicBezTo>
                <a:cubicBezTo>
                  <a:pt x="589265" y="138642"/>
                  <a:pt x="588036" y="151066"/>
                  <a:pt x="586671" y="169633"/>
                </a:cubicBezTo>
                <a:cubicBezTo>
                  <a:pt x="586125" y="176460"/>
                  <a:pt x="586262" y="180282"/>
                  <a:pt x="587081" y="181101"/>
                </a:cubicBezTo>
                <a:cubicBezTo>
                  <a:pt x="587900" y="181921"/>
                  <a:pt x="590767" y="179804"/>
                  <a:pt x="595682" y="174753"/>
                </a:cubicBezTo>
                <a:cubicBezTo>
                  <a:pt x="600597" y="169702"/>
                  <a:pt x="603737" y="166493"/>
                  <a:pt x="605102" y="165128"/>
                </a:cubicBezTo>
                <a:cubicBezTo>
                  <a:pt x="606467" y="163763"/>
                  <a:pt x="609334" y="160350"/>
                  <a:pt x="613703" y="154889"/>
                </a:cubicBezTo>
                <a:cubicBezTo>
                  <a:pt x="618072" y="149428"/>
                  <a:pt x="625717" y="140553"/>
                  <a:pt x="636639" y="128266"/>
                </a:cubicBezTo>
                <a:cubicBezTo>
                  <a:pt x="647561" y="115979"/>
                  <a:pt x="653500" y="109153"/>
                  <a:pt x="654456" y="107787"/>
                </a:cubicBezTo>
                <a:cubicBezTo>
                  <a:pt x="655412" y="106422"/>
                  <a:pt x="657869" y="103077"/>
                  <a:pt x="661828" y="97753"/>
                </a:cubicBezTo>
                <a:cubicBezTo>
                  <a:pt x="665788" y="92428"/>
                  <a:pt x="668450" y="88401"/>
                  <a:pt x="669815" y="85670"/>
                </a:cubicBezTo>
                <a:cubicBezTo>
                  <a:pt x="670907" y="83759"/>
                  <a:pt x="671317" y="81506"/>
                  <a:pt x="671044" y="78912"/>
                </a:cubicBezTo>
                <a:cubicBezTo>
                  <a:pt x="670771" y="76318"/>
                  <a:pt x="669952" y="75022"/>
                  <a:pt x="668586" y="75022"/>
                </a:cubicBezTo>
                <a:lnTo>
                  <a:pt x="664081" y="74202"/>
                </a:lnTo>
                <a:cubicBezTo>
                  <a:pt x="664354" y="73929"/>
                  <a:pt x="665583" y="73520"/>
                  <a:pt x="667767" y="72974"/>
                </a:cubicBezTo>
                <a:cubicBezTo>
                  <a:pt x="671590" y="71881"/>
                  <a:pt x="675071" y="72769"/>
                  <a:pt x="678211" y="75636"/>
                </a:cubicBezTo>
                <a:cubicBezTo>
                  <a:pt x="681351" y="78503"/>
                  <a:pt x="683877" y="81711"/>
                  <a:pt x="685788" y="85261"/>
                </a:cubicBezTo>
                <a:cubicBezTo>
                  <a:pt x="687427" y="87991"/>
                  <a:pt x="688382" y="93179"/>
                  <a:pt x="688655" y="100825"/>
                </a:cubicBezTo>
                <a:cubicBezTo>
                  <a:pt x="688928" y="108470"/>
                  <a:pt x="688382" y="112566"/>
                  <a:pt x="687017" y="113112"/>
                </a:cubicBezTo>
                <a:cubicBezTo>
                  <a:pt x="685925" y="113385"/>
                  <a:pt x="683467" y="117890"/>
                  <a:pt x="679645" y="126628"/>
                </a:cubicBezTo>
                <a:cubicBezTo>
                  <a:pt x="673911" y="140007"/>
                  <a:pt x="662443" y="157346"/>
                  <a:pt x="645240" y="178644"/>
                </a:cubicBezTo>
                <a:cubicBezTo>
                  <a:pt x="641145" y="183832"/>
                  <a:pt x="635479" y="191819"/>
                  <a:pt x="628243" y="202604"/>
                </a:cubicBezTo>
                <a:cubicBezTo>
                  <a:pt x="621007" y="213390"/>
                  <a:pt x="612748" y="223356"/>
                  <a:pt x="603464" y="232503"/>
                </a:cubicBezTo>
                <a:cubicBezTo>
                  <a:pt x="594180" y="241650"/>
                  <a:pt x="589538" y="246906"/>
                  <a:pt x="589538" y="248272"/>
                </a:cubicBezTo>
                <a:cubicBezTo>
                  <a:pt x="589538" y="251002"/>
                  <a:pt x="591040" y="256736"/>
                  <a:pt x="594043" y="265474"/>
                </a:cubicBezTo>
                <a:cubicBezTo>
                  <a:pt x="597047" y="274211"/>
                  <a:pt x="599368" y="279536"/>
                  <a:pt x="601006" y="281447"/>
                </a:cubicBezTo>
                <a:cubicBezTo>
                  <a:pt x="602918" y="283632"/>
                  <a:pt x="604966" y="284997"/>
                  <a:pt x="607150" y="285543"/>
                </a:cubicBezTo>
                <a:cubicBezTo>
                  <a:pt x="609334" y="286089"/>
                  <a:pt x="614386" y="286362"/>
                  <a:pt x="622304" y="286362"/>
                </a:cubicBezTo>
                <a:cubicBezTo>
                  <a:pt x="634045" y="286362"/>
                  <a:pt x="642646" y="285543"/>
                  <a:pt x="648107" y="283905"/>
                </a:cubicBezTo>
                <a:cubicBezTo>
                  <a:pt x="677051" y="275440"/>
                  <a:pt x="693707" y="269979"/>
                  <a:pt x="698076" y="267522"/>
                </a:cubicBezTo>
                <a:cubicBezTo>
                  <a:pt x="700533" y="266156"/>
                  <a:pt x="703673" y="264791"/>
                  <a:pt x="707496" y="263426"/>
                </a:cubicBezTo>
                <a:cubicBezTo>
                  <a:pt x="710499" y="262061"/>
                  <a:pt x="712001" y="260969"/>
                  <a:pt x="712001" y="260149"/>
                </a:cubicBezTo>
                <a:cubicBezTo>
                  <a:pt x="711182" y="259330"/>
                  <a:pt x="712069" y="257282"/>
                  <a:pt x="714663" y="254006"/>
                </a:cubicBezTo>
                <a:cubicBezTo>
                  <a:pt x="717257" y="250729"/>
                  <a:pt x="718554" y="248203"/>
                  <a:pt x="718554" y="246429"/>
                </a:cubicBezTo>
                <a:cubicBezTo>
                  <a:pt x="718554" y="244654"/>
                  <a:pt x="719101" y="242538"/>
                  <a:pt x="720193" y="240080"/>
                </a:cubicBezTo>
                <a:cubicBezTo>
                  <a:pt x="723469" y="233254"/>
                  <a:pt x="726336" y="224380"/>
                  <a:pt x="728794" y="213458"/>
                </a:cubicBezTo>
                <a:cubicBezTo>
                  <a:pt x="730159" y="207178"/>
                  <a:pt x="731388" y="204038"/>
                  <a:pt x="732480" y="204038"/>
                </a:cubicBezTo>
                <a:cubicBezTo>
                  <a:pt x="733572" y="204038"/>
                  <a:pt x="734118" y="203218"/>
                  <a:pt x="734118" y="201580"/>
                </a:cubicBezTo>
                <a:cubicBezTo>
                  <a:pt x="734118" y="199942"/>
                  <a:pt x="736712" y="192843"/>
                  <a:pt x="741900" y="180282"/>
                </a:cubicBezTo>
                <a:cubicBezTo>
                  <a:pt x="747088" y="167722"/>
                  <a:pt x="750911" y="156117"/>
                  <a:pt x="753368" y="145468"/>
                </a:cubicBezTo>
                <a:cubicBezTo>
                  <a:pt x="756099" y="132362"/>
                  <a:pt x="758147" y="126218"/>
                  <a:pt x="759512" y="127038"/>
                </a:cubicBezTo>
                <a:cubicBezTo>
                  <a:pt x="760058" y="127311"/>
                  <a:pt x="760058" y="129905"/>
                  <a:pt x="759512" y="134819"/>
                </a:cubicBezTo>
                <a:cubicBezTo>
                  <a:pt x="758966" y="138369"/>
                  <a:pt x="758898" y="140895"/>
                  <a:pt x="759307" y="142397"/>
                </a:cubicBezTo>
                <a:cubicBezTo>
                  <a:pt x="759717" y="143898"/>
                  <a:pt x="760741" y="145127"/>
                  <a:pt x="762379" y="146083"/>
                </a:cubicBezTo>
                <a:cubicBezTo>
                  <a:pt x="764017" y="147038"/>
                  <a:pt x="765041" y="148335"/>
                  <a:pt x="765451" y="149974"/>
                </a:cubicBezTo>
                <a:cubicBezTo>
                  <a:pt x="765860" y="151612"/>
                  <a:pt x="765928" y="154343"/>
                  <a:pt x="765656" y="158165"/>
                </a:cubicBezTo>
                <a:cubicBezTo>
                  <a:pt x="765382" y="164718"/>
                  <a:pt x="765519" y="167995"/>
                  <a:pt x="766065" y="167995"/>
                </a:cubicBezTo>
                <a:cubicBezTo>
                  <a:pt x="766611" y="167995"/>
                  <a:pt x="766884" y="172500"/>
                  <a:pt x="766884" y="181511"/>
                </a:cubicBezTo>
                <a:cubicBezTo>
                  <a:pt x="766884" y="190522"/>
                  <a:pt x="767772" y="197143"/>
                  <a:pt x="769546" y="201375"/>
                </a:cubicBezTo>
                <a:cubicBezTo>
                  <a:pt x="771321" y="205608"/>
                  <a:pt x="772209" y="210250"/>
                  <a:pt x="772209" y="215301"/>
                </a:cubicBezTo>
                <a:cubicBezTo>
                  <a:pt x="772209" y="220352"/>
                  <a:pt x="773233" y="224312"/>
                  <a:pt x="775281" y="227179"/>
                </a:cubicBezTo>
                <a:cubicBezTo>
                  <a:pt x="777328" y="230046"/>
                  <a:pt x="777943" y="231479"/>
                  <a:pt x="777124" y="231479"/>
                </a:cubicBezTo>
                <a:cubicBezTo>
                  <a:pt x="776851" y="231479"/>
                  <a:pt x="776714" y="231684"/>
                  <a:pt x="776714" y="232093"/>
                </a:cubicBezTo>
                <a:cubicBezTo>
                  <a:pt x="776714" y="232503"/>
                  <a:pt x="776782" y="233117"/>
                  <a:pt x="776919" y="233937"/>
                </a:cubicBezTo>
                <a:cubicBezTo>
                  <a:pt x="777055" y="234756"/>
                  <a:pt x="777260" y="235438"/>
                  <a:pt x="777533" y="235984"/>
                </a:cubicBezTo>
                <a:cubicBezTo>
                  <a:pt x="778625" y="238988"/>
                  <a:pt x="778694" y="241855"/>
                  <a:pt x="777738" y="244586"/>
                </a:cubicBezTo>
                <a:cubicBezTo>
                  <a:pt x="776782" y="247316"/>
                  <a:pt x="776987" y="249500"/>
                  <a:pt x="778352" y="251139"/>
                </a:cubicBezTo>
                <a:cubicBezTo>
                  <a:pt x="779718" y="252777"/>
                  <a:pt x="780878" y="258033"/>
                  <a:pt x="781834" y="266907"/>
                </a:cubicBezTo>
                <a:cubicBezTo>
                  <a:pt x="782789" y="275782"/>
                  <a:pt x="782175" y="281038"/>
                  <a:pt x="779991" y="282676"/>
                </a:cubicBezTo>
                <a:cubicBezTo>
                  <a:pt x="775622" y="286499"/>
                  <a:pt x="770707" y="288956"/>
                  <a:pt x="765246" y="290048"/>
                </a:cubicBezTo>
                <a:cubicBezTo>
                  <a:pt x="763881" y="290321"/>
                  <a:pt x="760195" y="291823"/>
                  <a:pt x="754187" y="294554"/>
                </a:cubicBezTo>
                <a:cubicBezTo>
                  <a:pt x="749273" y="296465"/>
                  <a:pt x="740330" y="299537"/>
                  <a:pt x="727360" y="303769"/>
                </a:cubicBezTo>
                <a:cubicBezTo>
                  <a:pt x="714390" y="308001"/>
                  <a:pt x="703810" y="311073"/>
                  <a:pt x="695618" y="312985"/>
                </a:cubicBezTo>
                <a:cubicBezTo>
                  <a:pt x="689065" y="314350"/>
                  <a:pt x="685379" y="315579"/>
                  <a:pt x="684560" y="316671"/>
                </a:cubicBezTo>
                <a:cubicBezTo>
                  <a:pt x="683194" y="318855"/>
                  <a:pt x="672272" y="319947"/>
                  <a:pt x="651794" y="319947"/>
                </a:cubicBezTo>
                <a:cubicBezTo>
                  <a:pt x="631315" y="319947"/>
                  <a:pt x="619437" y="318992"/>
                  <a:pt x="616161" y="317080"/>
                </a:cubicBezTo>
                <a:cubicBezTo>
                  <a:pt x="614795" y="315988"/>
                  <a:pt x="612474" y="315032"/>
                  <a:pt x="609198" y="314213"/>
                </a:cubicBezTo>
                <a:cubicBezTo>
                  <a:pt x="605921" y="313667"/>
                  <a:pt x="599846" y="309025"/>
                  <a:pt x="590972" y="300288"/>
                </a:cubicBezTo>
                <a:cubicBezTo>
                  <a:pt x="582098" y="291550"/>
                  <a:pt x="576705" y="284997"/>
                  <a:pt x="574794" y="280628"/>
                </a:cubicBezTo>
                <a:cubicBezTo>
                  <a:pt x="567148" y="264791"/>
                  <a:pt x="563052" y="247862"/>
                  <a:pt x="562506" y="229841"/>
                </a:cubicBezTo>
                <a:cubicBezTo>
                  <a:pt x="561687" y="212366"/>
                  <a:pt x="559776" y="196802"/>
                  <a:pt x="556772" y="183149"/>
                </a:cubicBezTo>
                <a:cubicBezTo>
                  <a:pt x="555953" y="180419"/>
                  <a:pt x="555270" y="176733"/>
                  <a:pt x="554724" y="172091"/>
                </a:cubicBezTo>
                <a:lnTo>
                  <a:pt x="554315" y="167176"/>
                </a:lnTo>
                <a:cubicBezTo>
                  <a:pt x="554588" y="167449"/>
                  <a:pt x="554997" y="168268"/>
                  <a:pt x="555544" y="169633"/>
                </a:cubicBezTo>
                <a:cubicBezTo>
                  <a:pt x="556909" y="172637"/>
                  <a:pt x="558274" y="173866"/>
                  <a:pt x="559639" y="173320"/>
                </a:cubicBezTo>
                <a:cubicBezTo>
                  <a:pt x="560185" y="172773"/>
                  <a:pt x="560663" y="172773"/>
                  <a:pt x="561073" y="173320"/>
                </a:cubicBezTo>
                <a:cubicBezTo>
                  <a:pt x="561482" y="173866"/>
                  <a:pt x="561687" y="174548"/>
                  <a:pt x="561687" y="175367"/>
                </a:cubicBezTo>
                <a:cubicBezTo>
                  <a:pt x="561960" y="179463"/>
                  <a:pt x="562779" y="178781"/>
                  <a:pt x="564145" y="173320"/>
                </a:cubicBezTo>
                <a:cubicBezTo>
                  <a:pt x="565783" y="167312"/>
                  <a:pt x="567285" y="158984"/>
                  <a:pt x="568650" y="148335"/>
                </a:cubicBezTo>
                <a:cubicBezTo>
                  <a:pt x="570561" y="134410"/>
                  <a:pt x="572609" y="121850"/>
                  <a:pt x="574794" y="110655"/>
                </a:cubicBezTo>
                <a:cubicBezTo>
                  <a:pt x="578343" y="90722"/>
                  <a:pt x="580323" y="76250"/>
                  <a:pt x="580732" y="67240"/>
                </a:cubicBezTo>
                <a:cubicBezTo>
                  <a:pt x="581142" y="58229"/>
                  <a:pt x="579845" y="51539"/>
                  <a:pt x="576841" y="47170"/>
                </a:cubicBezTo>
                <a:cubicBezTo>
                  <a:pt x="575476" y="44713"/>
                  <a:pt x="573906" y="43826"/>
                  <a:pt x="572131" y="44508"/>
                </a:cubicBezTo>
                <a:cubicBezTo>
                  <a:pt x="570357" y="45191"/>
                  <a:pt x="569469" y="44440"/>
                  <a:pt x="569469" y="42256"/>
                </a:cubicBezTo>
                <a:cubicBezTo>
                  <a:pt x="569469" y="40890"/>
                  <a:pt x="569879" y="39662"/>
                  <a:pt x="570698" y="38569"/>
                </a:cubicBezTo>
                <a:cubicBezTo>
                  <a:pt x="571790" y="37614"/>
                  <a:pt x="573121" y="37409"/>
                  <a:pt x="574691" y="37955"/>
                </a:cubicBezTo>
                <a:close/>
                <a:moveTo>
                  <a:pt x="1038232" y="33654"/>
                </a:moveTo>
                <a:cubicBezTo>
                  <a:pt x="1040690" y="33654"/>
                  <a:pt x="1043352" y="34610"/>
                  <a:pt x="1046219" y="36521"/>
                </a:cubicBezTo>
                <a:cubicBezTo>
                  <a:pt x="1049086" y="38433"/>
                  <a:pt x="1050793" y="40481"/>
                  <a:pt x="1051339" y="42665"/>
                </a:cubicBezTo>
                <a:cubicBezTo>
                  <a:pt x="1052158" y="45942"/>
                  <a:pt x="1051817" y="50993"/>
                  <a:pt x="1050315" y="57819"/>
                </a:cubicBezTo>
                <a:cubicBezTo>
                  <a:pt x="1048813" y="64646"/>
                  <a:pt x="1047243" y="69014"/>
                  <a:pt x="1045605" y="70926"/>
                </a:cubicBezTo>
                <a:cubicBezTo>
                  <a:pt x="1043147" y="73656"/>
                  <a:pt x="1042328" y="75022"/>
                  <a:pt x="1043147" y="75022"/>
                </a:cubicBezTo>
                <a:cubicBezTo>
                  <a:pt x="1044239" y="75022"/>
                  <a:pt x="1047789" y="73520"/>
                  <a:pt x="1053796" y="70516"/>
                </a:cubicBezTo>
                <a:cubicBezTo>
                  <a:pt x="1069087" y="62325"/>
                  <a:pt x="1077552" y="57137"/>
                  <a:pt x="1079190" y="54952"/>
                </a:cubicBezTo>
                <a:cubicBezTo>
                  <a:pt x="1080555" y="53314"/>
                  <a:pt x="1082330" y="52427"/>
                  <a:pt x="1084514" y="52290"/>
                </a:cubicBezTo>
                <a:cubicBezTo>
                  <a:pt x="1086699" y="52154"/>
                  <a:pt x="1091614" y="52495"/>
                  <a:pt x="1099259" y="53314"/>
                </a:cubicBezTo>
                <a:cubicBezTo>
                  <a:pt x="1104993" y="53860"/>
                  <a:pt x="1109294" y="55157"/>
                  <a:pt x="1112161" y="57205"/>
                </a:cubicBezTo>
                <a:cubicBezTo>
                  <a:pt x="1115028" y="59253"/>
                  <a:pt x="1117007" y="62598"/>
                  <a:pt x="1118100" y="67240"/>
                </a:cubicBezTo>
                <a:cubicBezTo>
                  <a:pt x="1118919" y="70516"/>
                  <a:pt x="1117758" y="73451"/>
                  <a:pt x="1114618" y="76045"/>
                </a:cubicBezTo>
                <a:cubicBezTo>
                  <a:pt x="1111478" y="78639"/>
                  <a:pt x="1110318" y="80482"/>
                  <a:pt x="1111137" y="81575"/>
                </a:cubicBezTo>
                <a:cubicBezTo>
                  <a:pt x="1111683" y="81848"/>
                  <a:pt x="1111819" y="81984"/>
                  <a:pt x="1111546" y="81984"/>
                </a:cubicBezTo>
                <a:cubicBezTo>
                  <a:pt x="1111273" y="81984"/>
                  <a:pt x="1110864" y="81848"/>
                  <a:pt x="1110318" y="81575"/>
                </a:cubicBezTo>
                <a:cubicBezTo>
                  <a:pt x="1108952" y="80756"/>
                  <a:pt x="1106085" y="81302"/>
                  <a:pt x="1101717" y="83213"/>
                </a:cubicBezTo>
                <a:cubicBezTo>
                  <a:pt x="1097348" y="85124"/>
                  <a:pt x="1094071" y="87309"/>
                  <a:pt x="1091887" y="89766"/>
                </a:cubicBezTo>
                <a:cubicBezTo>
                  <a:pt x="1089702" y="92224"/>
                  <a:pt x="1089497" y="94067"/>
                  <a:pt x="1091272" y="95295"/>
                </a:cubicBezTo>
                <a:cubicBezTo>
                  <a:pt x="1093047" y="96524"/>
                  <a:pt x="1093457" y="97548"/>
                  <a:pt x="1092501" y="98367"/>
                </a:cubicBezTo>
                <a:cubicBezTo>
                  <a:pt x="1091545" y="99186"/>
                  <a:pt x="1092160" y="100552"/>
                  <a:pt x="1094344" y="102463"/>
                </a:cubicBezTo>
                <a:cubicBezTo>
                  <a:pt x="1096256" y="103828"/>
                  <a:pt x="1096802" y="104511"/>
                  <a:pt x="1095982" y="104511"/>
                </a:cubicBezTo>
                <a:cubicBezTo>
                  <a:pt x="1095709" y="104511"/>
                  <a:pt x="1095300" y="104374"/>
                  <a:pt x="1094754" y="104101"/>
                </a:cubicBezTo>
                <a:cubicBezTo>
                  <a:pt x="1092842" y="103555"/>
                  <a:pt x="1091204" y="104374"/>
                  <a:pt x="1089839" y="106559"/>
                </a:cubicBezTo>
                <a:cubicBezTo>
                  <a:pt x="1088474" y="108743"/>
                  <a:pt x="1086562" y="109562"/>
                  <a:pt x="1084105" y="109016"/>
                </a:cubicBezTo>
                <a:cubicBezTo>
                  <a:pt x="1081647" y="108470"/>
                  <a:pt x="1076186" y="111201"/>
                  <a:pt x="1067722" y="117208"/>
                </a:cubicBezTo>
                <a:cubicBezTo>
                  <a:pt x="1059257" y="123215"/>
                  <a:pt x="1049700" y="131133"/>
                  <a:pt x="1039051" y="140963"/>
                </a:cubicBezTo>
                <a:cubicBezTo>
                  <a:pt x="1035775" y="143967"/>
                  <a:pt x="1032840" y="145810"/>
                  <a:pt x="1030246" y="146492"/>
                </a:cubicBezTo>
                <a:cubicBezTo>
                  <a:pt x="1027652" y="147175"/>
                  <a:pt x="1022942" y="150656"/>
                  <a:pt x="1016115" y="156936"/>
                </a:cubicBezTo>
                <a:lnTo>
                  <a:pt x="1006285" y="166766"/>
                </a:lnTo>
                <a:lnTo>
                  <a:pt x="1011610" y="171272"/>
                </a:lnTo>
                <a:cubicBezTo>
                  <a:pt x="1016798" y="175367"/>
                  <a:pt x="1019529" y="176187"/>
                  <a:pt x="1019801" y="173729"/>
                </a:cubicBezTo>
                <a:cubicBezTo>
                  <a:pt x="1019801" y="173729"/>
                  <a:pt x="1019801" y="173046"/>
                  <a:pt x="1019801" y="171681"/>
                </a:cubicBezTo>
                <a:cubicBezTo>
                  <a:pt x="1019529" y="168951"/>
                  <a:pt x="1021440" y="166357"/>
                  <a:pt x="1025536" y="163899"/>
                </a:cubicBezTo>
                <a:cubicBezTo>
                  <a:pt x="1028266" y="162261"/>
                  <a:pt x="1030382" y="161374"/>
                  <a:pt x="1031884" y="161237"/>
                </a:cubicBezTo>
                <a:cubicBezTo>
                  <a:pt x="1033386" y="161101"/>
                  <a:pt x="1036184" y="161578"/>
                  <a:pt x="1040280" y="162671"/>
                </a:cubicBezTo>
                <a:cubicBezTo>
                  <a:pt x="1046287" y="164309"/>
                  <a:pt x="1051339" y="166357"/>
                  <a:pt x="1055434" y="168814"/>
                </a:cubicBezTo>
                <a:cubicBezTo>
                  <a:pt x="1058438" y="170452"/>
                  <a:pt x="1060349" y="171272"/>
                  <a:pt x="1061169" y="171272"/>
                </a:cubicBezTo>
                <a:cubicBezTo>
                  <a:pt x="1061988" y="171272"/>
                  <a:pt x="1063216" y="170452"/>
                  <a:pt x="1064855" y="168814"/>
                </a:cubicBezTo>
                <a:cubicBezTo>
                  <a:pt x="1066766" y="167176"/>
                  <a:pt x="1070998" y="161715"/>
                  <a:pt x="1077552" y="152431"/>
                </a:cubicBezTo>
                <a:cubicBezTo>
                  <a:pt x="1084105" y="143147"/>
                  <a:pt x="1087381" y="138096"/>
                  <a:pt x="1087381" y="137277"/>
                </a:cubicBezTo>
                <a:cubicBezTo>
                  <a:pt x="1087381" y="136458"/>
                  <a:pt x="1089020" y="133932"/>
                  <a:pt x="1092296" y="129700"/>
                </a:cubicBezTo>
                <a:cubicBezTo>
                  <a:pt x="1095573" y="125467"/>
                  <a:pt x="1097621" y="121303"/>
                  <a:pt x="1098440" y="117208"/>
                </a:cubicBezTo>
                <a:cubicBezTo>
                  <a:pt x="1098986" y="114204"/>
                  <a:pt x="1099737" y="112429"/>
                  <a:pt x="1100692" y="111883"/>
                </a:cubicBezTo>
                <a:cubicBezTo>
                  <a:pt x="1101648" y="111337"/>
                  <a:pt x="1104037" y="111064"/>
                  <a:pt x="1107860" y="111064"/>
                </a:cubicBezTo>
                <a:cubicBezTo>
                  <a:pt x="1111683" y="111064"/>
                  <a:pt x="1114277" y="111405"/>
                  <a:pt x="1115642" y="112088"/>
                </a:cubicBezTo>
                <a:cubicBezTo>
                  <a:pt x="1117007" y="112771"/>
                  <a:pt x="1118646" y="114614"/>
                  <a:pt x="1120557" y="117617"/>
                </a:cubicBezTo>
                <a:cubicBezTo>
                  <a:pt x="1122741" y="121167"/>
                  <a:pt x="1123697" y="124444"/>
                  <a:pt x="1123424" y="127447"/>
                </a:cubicBezTo>
                <a:cubicBezTo>
                  <a:pt x="1123151" y="130451"/>
                  <a:pt x="1121240" y="135912"/>
                  <a:pt x="1117690" y="143830"/>
                </a:cubicBezTo>
                <a:cubicBezTo>
                  <a:pt x="1108133" y="165128"/>
                  <a:pt x="1099942" y="179873"/>
                  <a:pt x="1093115" y="188064"/>
                </a:cubicBezTo>
                <a:cubicBezTo>
                  <a:pt x="1091477" y="189976"/>
                  <a:pt x="1090999" y="191477"/>
                  <a:pt x="1091682" y="192570"/>
                </a:cubicBezTo>
                <a:cubicBezTo>
                  <a:pt x="1092364" y="193662"/>
                  <a:pt x="1094754" y="195163"/>
                  <a:pt x="1098849" y="197075"/>
                </a:cubicBezTo>
                <a:cubicBezTo>
                  <a:pt x="1104311" y="199532"/>
                  <a:pt x="1107519" y="201512"/>
                  <a:pt x="1108474" y="203014"/>
                </a:cubicBezTo>
                <a:cubicBezTo>
                  <a:pt x="1109430" y="204515"/>
                  <a:pt x="1110795" y="205266"/>
                  <a:pt x="1112570" y="205266"/>
                </a:cubicBezTo>
                <a:cubicBezTo>
                  <a:pt x="1114345" y="205266"/>
                  <a:pt x="1116939" y="207041"/>
                  <a:pt x="1120352" y="210591"/>
                </a:cubicBezTo>
                <a:cubicBezTo>
                  <a:pt x="1123765" y="214140"/>
                  <a:pt x="1129090" y="217758"/>
                  <a:pt x="1136326" y="221445"/>
                </a:cubicBezTo>
                <a:cubicBezTo>
                  <a:pt x="1143561" y="225131"/>
                  <a:pt x="1147589" y="228203"/>
                  <a:pt x="1148408" y="230660"/>
                </a:cubicBezTo>
                <a:cubicBezTo>
                  <a:pt x="1148681" y="232298"/>
                  <a:pt x="1151480" y="234414"/>
                  <a:pt x="1156804" y="237008"/>
                </a:cubicBezTo>
                <a:cubicBezTo>
                  <a:pt x="1162129" y="239602"/>
                  <a:pt x="1166293" y="240899"/>
                  <a:pt x="1169296" y="240899"/>
                </a:cubicBezTo>
                <a:cubicBezTo>
                  <a:pt x="1170935" y="240899"/>
                  <a:pt x="1172641" y="241787"/>
                  <a:pt x="1174416" y="243562"/>
                </a:cubicBezTo>
                <a:cubicBezTo>
                  <a:pt x="1176191" y="245336"/>
                  <a:pt x="1177966" y="245951"/>
                  <a:pt x="1179741" y="245405"/>
                </a:cubicBezTo>
                <a:cubicBezTo>
                  <a:pt x="1181515" y="244859"/>
                  <a:pt x="1182812" y="245814"/>
                  <a:pt x="1183631" y="248272"/>
                </a:cubicBezTo>
                <a:cubicBezTo>
                  <a:pt x="1184451" y="250729"/>
                  <a:pt x="1186976" y="251753"/>
                  <a:pt x="1191209" y="251344"/>
                </a:cubicBezTo>
                <a:cubicBezTo>
                  <a:pt x="1195441" y="250934"/>
                  <a:pt x="1197557" y="251685"/>
                  <a:pt x="1197557" y="253596"/>
                </a:cubicBezTo>
                <a:cubicBezTo>
                  <a:pt x="1197830" y="254688"/>
                  <a:pt x="1198240" y="255234"/>
                  <a:pt x="1198786" y="255234"/>
                </a:cubicBezTo>
                <a:cubicBezTo>
                  <a:pt x="1199605" y="254415"/>
                  <a:pt x="1200834" y="254688"/>
                  <a:pt x="1202472" y="256054"/>
                </a:cubicBezTo>
                <a:cubicBezTo>
                  <a:pt x="1204110" y="257419"/>
                  <a:pt x="1205885" y="257282"/>
                  <a:pt x="1207796" y="255644"/>
                </a:cubicBezTo>
                <a:cubicBezTo>
                  <a:pt x="1209162" y="254552"/>
                  <a:pt x="1210117" y="254279"/>
                  <a:pt x="1210663" y="254825"/>
                </a:cubicBezTo>
                <a:cubicBezTo>
                  <a:pt x="1211210" y="255371"/>
                  <a:pt x="1211210" y="256600"/>
                  <a:pt x="1210663" y="258511"/>
                </a:cubicBezTo>
                <a:cubicBezTo>
                  <a:pt x="1210390" y="259603"/>
                  <a:pt x="1211141" y="260695"/>
                  <a:pt x="1212916" y="261788"/>
                </a:cubicBezTo>
                <a:cubicBezTo>
                  <a:pt x="1214691" y="262880"/>
                  <a:pt x="1216807" y="263426"/>
                  <a:pt x="1219264" y="263426"/>
                </a:cubicBezTo>
                <a:cubicBezTo>
                  <a:pt x="1221722" y="263426"/>
                  <a:pt x="1227593" y="265747"/>
                  <a:pt x="1236876" y="270389"/>
                </a:cubicBezTo>
                <a:cubicBezTo>
                  <a:pt x="1242337" y="273392"/>
                  <a:pt x="1246296" y="275918"/>
                  <a:pt x="1248754" y="277966"/>
                </a:cubicBezTo>
                <a:cubicBezTo>
                  <a:pt x="1251211" y="280014"/>
                  <a:pt x="1253396" y="282539"/>
                  <a:pt x="1255307" y="285543"/>
                </a:cubicBezTo>
                <a:cubicBezTo>
                  <a:pt x="1257218" y="289093"/>
                  <a:pt x="1258311" y="291687"/>
                  <a:pt x="1258584" y="293325"/>
                </a:cubicBezTo>
                <a:cubicBezTo>
                  <a:pt x="1258857" y="294963"/>
                  <a:pt x="1258447" y="297421"/>
                  <a:pt x="1257355" y="300697"/>
                </a:cubicBezTo>
                <a:cubicBezTo>
                  <a:pt x="1255990" y="305612"/>
                  <a:pt x="1254147" y="308070"/>
                  <a:pt x="1251826" y="308070"/>
                </a:cubicBezTo>
                <a:cubicBezTo>
                  <a:pt x="1249505" y="308070"/>
                  <a:pt x="1246706" y="308752"/>
                  <a:pt x="1243429" y="310118"/>
                </a:cubicBezTo>
                <a:cubicBezTo>
                  <a:pt x="1240972" y="311483"/>
                  <a:pt x="1235989" y="311551"/>
                  <a:pt x="1228480" y="310322"/>
                </a:cubicBezTo>
                <a:cubicBezTo>
                  <a:pt x="1220971" y="309094"/>
                  <a:pt x="1214896" y="307387"/>
                  <a:pt x="1210254" y="305203"/>
                </a:cubicBezTo>
                <a:cubicBezTo>
                  <a:pt x="1206977" y="303291"/>
                  <a:pt x="1204042" y="302336"/>
                  <a:pt x="1201448" y="302336"/>
                </a:cubicBezTo>
                <a:cubicBezTo>
                  <a:pt x="1198854" y="302336"/>
                  <a:pt x="1197557" y="301858"/>
                  <a:pt x="1197557" y="300902"/>
                </a:cubicBezTo>
                <a:cubicBezTo>
                  <a:pt x="1197557" y="299946"/>
                  <a:pt x="1194690" y="298035"/>
                  <a:pt x="1188956" y="295168"/>
                </a:cubicBezTo>
                <a:cubicBezTo>
                  <a:pt x="1183222" y="292301"/>
                  <a:pt x="1180082" y="291277"/>
                  <a:pt x="1179536" y="292096"/>
                </a:cubicBezTo>
                <a:cubicBezTo>
                  <a:pt x="1178717" y="292915"/>
                  <a:pt x="1177420" y="292028"/>
                  <a:pt x="1175645" y="289434"/>
                </a:cubicBezTo>
                <a:cubicBezTo>
                  <a:pt x="1173870" y="286840"/>
                  <a:pt x="1172368" y="285543"/>
                  <a:pt x="1171139" y="285543"/>
                </a:cubicBezTo>
                <a:cubicBezTo>
                  <a:pt x="1169911" y="285543"/>
                  <a:pt x="1163904" y="281857"/>
                  <a:pt x="1153118" y="274485"/>
                </a:cubicBezTo>
                <a:cubicBezTo>
                  <a:pt x="1142333" y="267112"/>
                  <a:pt x="1136121" y="263426"/>
                  <a:pt x="1134482" y="263426"/>
                </a:cubicBezTo>
                <a:cubicBezTo>
                  <a:pt x="1132844" y="263426"/>
                  <a:pt x="1132025" y="262607"/>
                  <a:pt x="1132025" y="260969"/>
                </a:cubicBezTo>
                <a:cubicBezTo>
                  <a:pt x="1132025" y="259330"/>
                  <a:pt x="1129568" y="256668"/>
                  <a:pt x="1124653" y="252982"/>
                </a:cubicBezTo>
                <a:cubicBezTo>
                  <a:pt x="1119738" y="249296"/>
                  <a:pt x="1116393" y="246702"/>
                  <a:pt x="1114618" y="245200"/>
                </a:cubicBezTo>
                <a:cubicBezTo>
                  <a:pt x="1112843" y="243698"/>
                  <a:pt x="1111683" y="242947"/>
                  <a:pt x="1111137" y="242947"/>
                </a:cubicBezTo>
                <a:cubicBezTo>
                  <a:pt x="1110591" y="242947"/>
                  <a:pt x="1107314" y="240148"/>
                  <a:pt x="1101307" y="234551"/>
                </a:cubicBezTo>
                <a:cubicBezTo>
                  <a:pt x="1095300" y="228953"/>
                  <a:pt x="1090658" y="225472"/>
                  <a:pt x="1087381" y="224107"/>
                </a:cubicBezTo>
                <a:cubicBezTo>
                  <a:pt x="1084105" y="222742"/>
                  <a:pt x="1081784" y="220557"/>
                  <a:pt x="1080419" y="217554"/>
                </a:cubicBezTo>
                <a:cubicBezTo>
                  <a:pt x="1079872" y="216461"/>
                  <a:pt x="1078780" y="215233"/>
                  <a:pt x="1077142" y="213867"/>
                </a:cubicBezTo>
                <a:cubicBezTo>
                  <a:pt x="1075504" y="212502"/>
                  <a:pt x="1074002" y="211615"/>
                  <a:pt x="1072637" y="211205"/>
                </a:cubicBezTo>
                <a:cubicBezTo>
                  <a:pt x="1071271" y="210796"/>
                  <a:pt x="1070316" y="210864"/>
                  <a:pt x="1069770" y="211410"/>
                </a:cubicBezTo>
                <a:cubicBezTo>
                  <a:pt x="1069770" y="211683"/>
                  <a:pt x="1067995" y="215164"/>
                  <a:pt x="1064445" y="221854"/>
                </a:cubicBezTo>
                <a:cubicBezTo>
                  <a:pt x="1060896" y="228544"/>
                  <a:pt x="1058848" y="234210"/>
                  <a:pt x="1058302" y="238851"/>
                </a:cubicBezTo>
                <a:cubicBezTo>
                  <a:pt x="1057209" y="246770"/>
                  <a:pt x="1056254" y="251548"/>
                  <a:pt x="1055434" y="253187"/>
                </a:cubicBezTo>
                <a:cubicBezTo>
                  <a:pt x="1054615" y="254279"/>
                  <a:pt x="1054342" y="256736"/>
                  <a:pt x="1054615" y="260559"/>
                </a:cubicBezTo>
                <a:cubicBezTo>
                  <a:pt x="1054888" y="264382"/>
                  <a:pt x="1053933" y="268068"/>
                  <a:pt x="1051748" y="271618"/>
                </a:cubicBezTo>
                <a:cubicBezTo>
                  <a:pt x="1049564" y="275167"/>
                  <a:pt x="1048745" y="277420"/>
                  <a:pt x="1049291" y="278375"/>
                </a:cubicBezTo>
                <a:cubicBezTo>
                  <a:pt x="1049837" y="279331"/>
                  <a:pt x="1049496" y="280219"/>
                  <a:pt x="1048267" y="281038"/>
                </a:cubicBezTo>
                <a:cubicBezTo>
                  <a:pt x="1047038" y="281857"/>
                  <a:pt x="1046424" y="284724"/>
                  <a:pt x="1046424" y="289639"/>
                </a:cubicBezTo>
                <a:cubicBezTo>
                  <a:pt x="1046424" y="294554"/>
                  <a:pt x="1045400" y="299332"/>
                  <a:pt x="1043352" y="303974"/>
                </a:cubicBezTo>
                <a:cubicBezTo>
                  <a:pt x="1041304" y="308616"/>
                  <a:pt x="1040417" y="311483"/>
                  <a:pt x="1040690" y="312575"/>
                </a:cubicBezTo>
                <a:cubicBezTo>
                  <a:pt x="1040963" y="314486"/>
                  <a:pt x="1040212" y="317353"/>
                  <a:pt x="1038437" y="321176"/>
                </a:cubicBezTo>
                <a:cubicBezTo>
                  <a:pt x="1036662" y="324999"/>
                  <a:pt x="1035229" y="326910"/>
                  <a:pt x="1034137" y="326910"/>
                </a:cubicBezTo>
                <a:cubicBezTo>
                  <a:pt x="1032498" y="326910"/>
                  <a:pt x="1031406" y="327729"/>
                  <a:pt x="1030860" y="329368"/>
                </a:cubicBezTo>
                <a:cubicBezTo>
                  <a:pt x="1029768" y="331825"/>
                  <a:pt x="1026833" y="333190"/>
                  <a:pt x="1022054" y="333463"/>
                </a:cubicBezTo>
                <a:cubicBezTo>
                  <a:pt x="1017276" y="333736"/>
                  <a:pt x="1012975" y="332644"/>
                  <a:pt x="1009153" y="330187"/>
                </a:cubicBezTo>
                <a:cubicBezTo>
                  <a:pt x="1005876" y="328548"/>
                  <a:pt x="1002872" y="325613"/>
                  <a:pt x="1000142" y="321381"/>
                </a:cubicBezTo>
                <a:cubicBezTo>
                  <a:pt x="997411" y="317149"/>
                  <a:pt x="996046" y="313531"/>
                  <a:pt x="996046" y="310527"/>
                </a:cubicBezTo>
                <a:cubicBezTo>
                  <a:pt x="996046" y="309162"/>
                  <a:pt x="995091" y="307797"/>
                  <a:pt x="993179" y="306431"/>
                </a:cubicBezTo>
                <a:cubicBezTo>
                  <a:pt x="991268" y="305066"/>
                  <a:pt x="989971" y="302336"/>
                  <a:pt x="989288" y="298240"/>
                </a:cubicBezTo>
                <a:cubicBezTo>
                  <a:pt x="988606" y="294144"/>
                  <a:pt x="987309" y="291141"/>
                  <a:pt x="985397" y="289229"/>
                </a:cubicBezTo>
                <a:cubicBezTo>
                  <a:pt x="983759" y="287591"/>
                  <a:pt x="983008" y="285748"/>
                  <a:pt x="983145" y="283700"/>
                </a:cubicBezTo>
                <a:cubicBezTo>
                  <a:pt x="983281" y="281652"/>
                  <a:pt x="984305" y="276123"/>
                  <a:pt x="986216" y="267112"/>
                </a:cubicBezTo>
                <a:cubicBezTo>
                  <a:pt x="987582" y="261378"/>
                  <a:pt x="988674" y="253869"/>
                  <a:pt x="989493" y="244586"/>
                </a:cubicBezTo>
                <a:cubicBezTo>
                  <a:pt x="990858" y="230660"/>
                  <a:pt x="991950" y="222605"/>
                  <a:pt x="992770" y="220421"/>
                </a:cubicBezTo>
                <a:cubicBezTo>
                  <a:pt x="993589" y="218236"/>
                  <a:pt x="995091" y="209499"/>
                  <a:pt x="997275" y="194208"/>
                </a:cubicBezTo>
                <a:cubicBezTo>
                  <a:pt x="997821" y="189839"/>
                  <a:pt x="998367" y="187382"/>
                  <a:pt x="998913" y="186835"/>
                </a:cubicBezTo>
                <a:cubicBezTo>
                  <a:pt x="999459" y="186289"/>
                  <a:pt x="997684" y="183968"/>
                  <a:pt x="993589" y="179873"/>
                </a:cubicBezTo>
                <a:lnTo>
                  <a:pt x="987855" y="173729"/>
                </a:lnTo>
                <a:lnTo>
                  <a:pt x="992770" y="171681"/>
                </a:lnTo>
                <a:cubicBezTo>
                  <a:pt x="994681" y="170862"/>
                  <a:pt x="997548" y="168132"/>
                  <a:pt x="1001371" y="163490"/>
                </a:cubicBezTo>
                <a:cubicBezTo>
                  <a:pt x="1005193" y="158848"/>
                  <a:pt x="1007105" y="155708"/>
                  <a:pt x="1007105" y="154069"/>
                </a:cubicBezTo>
                <a:cubicBezTo>
                  <a:pt x="1007105" y="153250"/>
                  <a:pt x="1007787" y="152158"/>
                  <a:pt x="1009153" y="150793"/>
                </a:cubicBezTo>
                <a:cubicBezTo>
                  <a:pt x="1026355" y="129495"/>
                  <a:pt x="1034956" y="117481"/>
                  <a:pt x="1034956" y="114750"/>
                </a:cubicBezTo>
                <a:cubicBezTo>
                  <a:pt x="1034956" y="112839"/>
                  <a:pt x="1033044" y="112156"/>
                  <a:pt x="1029222" y="112702"/>
                </a:cubicBezTo>
                <a:cubicBezTo>
                  <a:pt x="1021576" y="113795"/>
                  <a:pt x="1015979" y="110655"/>
                  <a:pt x="1012429" y="103282"/>
                </a:cubicBezTo>
                <a:cubicBezTo>
                  <a:pt x="1010245" y="98640"/>
                  <a:pt x="1008948" y="93316"/>
                  <a:pt x="1008538" y="87309"/>
                </a:cubicBezTo>
                <a:cubicBezTo>
                  <a:pt x="1008129" y="81302"/>
                  <a:pt x="1008880" y="77615"/>
                  <a:pt x="1010791" y="76250"/>
                </a:cubicBezTo>
                <a:cubicBezTo>
                  <a:pt x="1012702" y="74612"/>
                  <a:pt x="1015433" y="71404"/>
                  <a:pt x="1018982" y="66625"/>
                </a:cubicBezTo>
                <a:cubicBezTo>
                  <a:pt x="1022532" y="61847"/>
                  <a:pt x="1024443" y="58775"/>
                  <a:pt x="1024716" y="57410"/>
                </a:cubicBezTo>
                <a:cubicBezTo>
                  <a:pt x="1024990" y="55771"/>
                  <a:pt x="1025672" y="52495"/>
                  <a:pt x="1026764" y="47580"/>
                </a:cubicBezTo>
                <a:cubicBezTo>
                  <a:pt x="1027856" y="42665"/>
                  <a:pt x="1029700" y="39184"/>
                  <a:pt x="1032293" y="37136"/>
                </a:cubicBezTo>
                <a:cubicBezTo>
                  <a:pt x="1034888" y="35088"/>
                  <a:pt x="1036867" y="33927"/>
                  <a:pt x="1038232" y="33654"/>
                </a:cubicBezTo>
                <a:close/>
                <a:moveTo>
                  <a:pt x="1528089" y="26692"/>
                </a:moveTo>
                <a:cubicBezTo>
                  <a:pt x="1529591" y="26965"/>
                  <a:pt x="1532389" y="28876"/>
                  <a:pt x="1536485" y="32426"/>
                </a:cubicBezTo>
                <a:cubicBezTo>
                  <a:pt x="1541127" y="36248"/>
                  <a:pt x="1543857" y="42597"/>
                  <a:pt x="1544677" y="51471"/>
                </a:cubicBezTo>
                <a:cubicBezTo>
                  <a:pt x="1545496" y="60345"/>
                  <a:pt x="1546656" y="64782"/>
                  <a:pt x="1548158" y="64782"/>
                </a:cubicBezTo>
                <a:cubicBezTo>
                  <a:pt x="1549660" y="64782"/>
                  <a:pt x="1556008" y="62734"/>
                  <a:pt x="1567203" y="58638"/>
                </a:cubicBezTo>
                <a:cubicBezTo>
                  <a:pt x="1589320" y="50174"/>
                  <a:pt x="1606113" y="51130"/>
                  <a:pt x="1617581" y="61506"/>
                </a:cubicBezTo>
                <a:cubicBezTo>
                  <a:pt x="1620311" y="63963"/>
                  <a:pt x="1620994" y="66898"/>
                  <a:pt x="1619629" y="70311"/>
                </a:cubicBezTo>
                <a:cubicBezTo>
                  <a:pt x="1618264" y="73724"/>
                  <a:pt x="1615806" y="75431"/>
                  <a:pt x="1612256" y="75431"/>
                </a:cubicBezTo>
                <a:cubicBezTo>
                  <a:pt x="1608980" y="75431"/>
                  <a:pt x="1602768" y="77001"/>
                  <a:pt x="1593621" y="80141"/>
                </a:cubicBezTo>
                <a:cubicBezTo>
                  <a:pt x="1584474" y="83281"/>
                  <a:pt x="1573620" y="85944"/>
                  <a:pt x="1561060" y="88128"/>
                </a:cubicBezTo>
                <a:cubicBezTo>
                  <a:pt x="1551503" y="89493"/>
                  <a:pt x="1545086" y="91200"/>
                  <a:pt x="1541810" y="93248"/>
                </a:cubicBezTo>
                <a:cubicBezTo>
                  <a:pt x="1538533" y="95295"/>
                  <a:pt x="1531980" y="100961"/>
                  <a:pt x="1522150" y="110245"/>
                </a:cubicBezTo>
                <a:cubicBezTo>
                  <a:pt x="1510955" y="120894"/>
                  <a:pt x="1503105" y="126901"/>
                  <a:pt x="1498599" y="128266"/>
                </a:cubicBezTo>
                <a:cubicBezTo>
                  <a:pt x="1494094" y="129632"/>
                  <a:pt x="1490067" y="127311"/>
                  <a:pt x="1486517" y="121303"/>
                </a:cubicBezTo>
                <a:cubicBezTo>
                  <a:pt x="1481602" y="113112"/>
                  <a:pt x="1479281" y="105125"/>
                  <a:pt x="1479554" y="97343"/>
                </a:cubicBezTo>
                <a:cubicBezTo>
                  <a:pt x="1479827" y="89561"/>
                  <a:pt x="1482694" y="85670"/>
                  <a:pt x="1488155" y="85670"/>
                </a:cubicBezTo>
                <a:cubicBezTo>
                  <a:pt x="1491159" y="85670"/>
                  <a:pt x="1497166" y="80073"/>
                  <a:pt x="1506177" y="68878"/>
                </a:cubicBezTo>
                <a:cubicBezTo>
                  <a:pt x="1519283" y="52495"/>
                  <a:pt x="1524198" y="44849"/>
                  <a:pt x="1520921" y="45942"/>
                </a:cubicBezTo>
                <a:cubicBezTo>
                  <a:pt x="1520102" y="46215"/>
                  <a:pt x="1518327" y="47443"/>
                  <a:pt x="1515597" y="49628"/>
                </a:cubicBezTo>
                <a:lnTo>
                  <a:pt x="1508634" y="55771"/>
                </a:lnTo>
                <a:lnTo>
                  <a:pt x="1513959" y="46761"/>
                </a:lnTo>
                <a:cubicBezTo>
                  <a:pt x="1517781" y="40481"/>
                  <a:pt x="1519010" y="36726"/>
                  <a:pt x="1517645" y="35498"/>
                </a:cubicBezTo>
                <a:cubicBezTo>
                  <a:pt x="1516279" y="34269"/>
                  <a:pt x="1517235" y="32426"/>
                  <a:pt x="1520512" y="29968"/>
                </a:cubicBezTo>
                <a:cubicBezTo>
                  <a:pt x="1524062" y="27511"/>
                  <a:pt x="1526587" y="26419"/>
                  <a:pt x="1528089" y="26692"/>
                </a:cubicBezTo>
                <a:close/>
                <a:moveTo>
                  <a:pt x="134291" y="69"/>
                </a:moveTo>
                <a:cubicBezTo>
                  <a:pt x="135383" y="-204"/>
                  <a:pt x="136339" y="342"/>
                  <a:pt x="137158" y="1708"/>
                </a:cubicBezTo>
                <a:cubicBezTo>
                  <a:pt x="137977" y="3073"/>
                  <a:pt x="139001" y="3414"/>
                  <a:pt x="140230" y="2731"/>
                </a:cubicBezTo>
                <a:cubicBezTo>
                  <a:pt x="141458" y="2049"/>
                  <a:pt x="142482" y="2390"/>
                  <a:pt x="143302" y="3755"/>
                </a:cubicBezTo>
                <a:cubicBezTo>
                  <a:pt x="144121" y="5121"/>
                  <a:pt x="145759" y="5803"/>
                  <a:pt x="148216" y="5803"/>
                </a:cubicBezTo>
                <a:cubicBezTo>
                  <a:pt x="150401" y="5803"/>
                  <a:pt x="154224" y="7578"/>
                  <a:pt x="159685" y="11128"/>
                </a:cubicBezTo>
                <a:cubicBezTo>
                  <a:pt x="165146" y="14677"/>
                  <a:pt x="170333" y="18773"/>
                  <a:pt x="175248" y="23415"/>
                </a:cubicBezTo>
                <a:cubicBezTo>
                  <a:pt x="179890" y="27784"/>
                  <a:pt x="184805" y="35429"/>
                  <a:pt x="189993" y="46351"/>
                </a:cubicBezTo>
                <a:cubicBezTo>
                  <a:pt x="195181" y="57273"/>
                  <a:pt x="197775" y="65465"/>
                  <a:pt x="197775" y="70926"/>
                </a:cubicBezTo>
                <a:cubicBezTo>
                  <a:pt x="197775" y="76387"/>
                  <a:pt x="197229" y="79117"/>
                  <a:pt x="196137" y="79117"/>
                </a:cubicBezTo>
                <a:cubicBezTo>
                  <a:pt x="195044" y="79117"/>
                  <a:pt x="193679" y="81029"/>
                  <a:pt x="192041" y="84851"/>
                </a:cubicBezTo>
                <a:cubicBezTo>
                  <a:pt x="190949" y="87309"/>
                  <a:pt x="189857" y="88947"/>
                  <a:pt x="188764" y="89766"/>
                </a:cubicBezTo>
                <a:cubicBezTo>
                  <a:pt x="187672" y="90585"/>
                  <a:pt x="185897" y="90995"/>
                  <a:pt x="183440" y="90995"/>
                </a:cubicBezTo>
                <a:cubicBezTo>
                  <a:pt x="180163" y="90995"/>
                  <a:pt x="175385" y="90244"/>
                  <a:pt x="169105" y="88742"/>
                </a:cubicBezTo>
                <a:cubicBezTo>
                  <a:pt x="162825" y="87240"/>
                  <a:pt x="158729" y="85807"/>
                  <a:pt x="156818" y="84442"/>
                </a:cubicBezTo>
                <a:cubicBezTo>
                  <a:pt x="153268" y="82257"/>
                  <a:pt x="148626" y="81029"/>
                  <a:pt x="142892" y="80756"/>
                </a:cubicBezTo>
                <a:cubicBezTo>
                  <a:pt x="141254" y="80482"/>
                  <a:pt x="140435" y="79527"/>
                  <a:pt x="140435" y="77889"/>
                </a:cubicBezTo>
                <a:cubicBezTo>
                  <a:pt x="140435" y="76250"/>
                  <a:pt x="139547" y="75704"/>
                  <a:pt x="137772" y="76250"/>
                </a:cubicBezTo>
                <a:cubicBezTo>
                  <a:pt x="135997" y="76796"/>
                  <a:pt x="133881" y="76114"/>
                  <a:pt x="131424" y="74202"/>
                </a:cubicBezTo>
                <a:cubicBezTo>
                  <a:pt x="130059" y="73383"/>
                  <a:pt x="129239" y="72769"/>
                  <a:pt x="128966" y="72359"/>
                </a:cubicBezTo>
                <a:cubicBezTo>
                  <a:pt x="128693" y="71950"/>
                  <a:pt x="128830" y="71608"/>
                  <a:pt x="129376" y="71335"/>
                </a:cubicBezTo>
                <a:cubicBezTo>
                  <a:pt x="129922" y="71062"/>
                  <a:pt x="131014" y="70653"/>
                  <a:pt x="132653" y="70107"/>
                </a:cubicBezTo>
                <a:cubicBezTo>
                  <a:pt x="137294" y="69014"/>
                  <a:pt x="141868" y="65670"/>
                  <a:pt x="146373" y="60072"/>
                </a:cubicBezTo>
                <a:cubicBezTo>
                  <a:pt x="150879" y="54474"/>
                  <a:pt x="153404" y="49355"/>
                  <a:pt x="153950" y="44713"/>
                </a:cubicBezTo>
                <a:cubicBezTo>
                  <a:pt x="154224" y="41163"/>
                  <a:pt x="154019" y="38638"/>
                  <a:pt x="153336" y="37136"/>
                </a:cubicBezTo>
                <a:cubicBezTo>
                  <a:pt x="152654" y="35634"/>
                  <a:pt x="150947" y="33791"/>
                  <a:pt x="148216" y="31607"/>
                </a:cubicBezTo>
                <a:cubicBezTo>
                  <a:pt x="143848" y="28330"/>
                  <a:pt x="139547" y="24849"/>
                  <a:pt x="135315" y="21162"/>
                </a:cubicBezTo>
                <a:cubicBezTo>
                  <a:pt x="131083" y="17476"/>
                  <a:pt x="128147" y="15633"/>
                  <a:pt x="126509" y="15633"/>
                </a:cubicBezTo>
                <a:cubicBezTo>
                  <a:pt x="123778" y="15633"/>
                  <a:pt x="123369" y="13312"/>
                  <a:pt x="125280" y="8670"/>
                </a:cubicBezTo>
                <a:cubicBezTo>
                  <a:pt x="126099" y="6486"/>
                  <a:pt x="127328" y="4848"/>
                  <a:pt x="128966" y="3755"/>
                </a:cubicBezTo>
                <a:cubicBezTo>
                  <a:pt x="131424" y="1571"/>
                  <a:pt x="133199" y="342"/>
                  <a:pt x="134291" y="69"/>
                </a:cubicBezTo>
                <a:close/>
              </a:path>
            </a:pathLst>
          </a:custGeom>
          <a:solidFill>
            <a:srgbClr val="31859C"/>
          </a:solidFill>
          <a:ln w="25400" cap="flat" cmpd="sng" algn="ctr">
            <a:noFill/>
            <a:prstDash val="solid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  <p:sp>
        <p:nvSpPr>
          <p:cNvPr id="45" name="任意多边形: 形状 44"/>
          <p:cNvSpPr/>
          <p:nvPr/>
        </p:nvSpPr>
        <p:spPr>
          <a:xfrm>
            <a:off x="2056553" y="5683339"/>
            <a:ext cx="1560782" cy="440154"/>
          </a:xfrm>
          <a:custGeom>
            <a:avLst/>
            <a:gdLst/>
            <a:ahLst/>
            <a:cxnLst/>
            <a:rect l="l" t="t" r="r" b="b"/>
            <a:pathLst>
              <a:path w="1352586" h="381441">
                <a:moveTo>
                  <a:pt x="762475" y="271793"/>
                </a:moveTo>
                <a:cubicBezTo>
                  <a:pt x="759274" y="272058"/>
                  <a:pt x="757204" y="272660"/>
                  <a:pt x="756264" y="273599"/>
                </a:cubicBezTo>
                <a:cubicBezTo>
                  <a:pt x="754854" y="275009"/>
                  <a:pt x="753445" y="275009"/>
                  <a:pt x="752035" y="273599"/>
                </a:cubicBezTo>
                <a:cubicBezTo>
                  <a:pt x="749685" y="271250"/>
                  <a:pt x="748393" y="271602"/>
                  <a:pt x="748158" y="274657"/>
                </a:cubicBezTo>
                <a:cubicBezTo>
                  <a:pt x="747923" y="276301"/>
                  <a:pt x="747806" y="279708"/>
                  <a:pt x="747806" y="284877"/>
                </a:cubicBezTo>
                <a:cubicBezTo>
                  <a:pt x="747806" y="294040"/>
                  <a:pt x="748569" y="298915"/>
                  <a:pt x="750096" y="299503"/>
                </a:cubicBezTo>
                <a:cubicBezTo>
                  <a:pt x="751624" y="300090"/>
                  <a:pt x="752387" y="301558"/>
                  <a:pt x="752387" y="303908"/>
                </a:cubicBezTo>
                <a:cubicBezTo>
                  <a:pt x="752387" y="305788"/>
                  <a:pt x="753092" y="306257"/>
                  <a:pt x="754502" y="305318"/>
                </a:cubicBezTo>
                <a:cubicBezTo>
                  <a:pt x="755677" y="304848"/>
                  <a:pt x="757674" y="303556"/>
                  <a:pt x="760493" y="301441"/>
                </a:cubicBezTo>
                <a:cubicBezTo>
                  <a:pt x="781169" y="286169"/>
                  <a:pt x="791506" y="277829"/>
                  <a:pt x="791506" y="276419"/>
                </a:cubicBezTo>
                <a:cubicBezTo>
                  <a:pt x="791741" y="274304"/>
                  <a:pt x="786396" y="272836"/>
                  <a:pt x="775471" y="272014"/>
                </a:cubicBezTo>
                <a:cubicBezTo>
                  <a:pt x="770008" y="271602"/>
                  <a:pt x="765676" y="271529"/>
                  <a:pt x="762475" y="271793"/>
                </a:cubicBezTo>
                <a:close/>
                <a:moveTo>
                  <a:pt x="1103774" y="247520"/>
                </a:moveTo>
                <a:cubicBezTo>
                  <a:pt x="1104009" y="247990"/>
                  <a:pt x="1103891" y="248930"/>
                  <a:pt x="1103421" y="250339"/>
                </a:cubicBezTo>
                <a:cubicBezTo>
                  <a:pt x="1102247" y="252924"/>
                  <a:pt x="1100720" y="255567"/>
                  <a:pt x="1098840" y="258269"/>
                </a:cubicBezTo>
                <a:cubicBezTo>
                  <a:pt x="1096960" y="260971"/>
                  <a:pt x="1095551" y="262557"/>
                  <a:pt x="1094611" y="263027"/>
                </a:cubicBezTo>
                <a:cubicBezTo>
                  <a:pt x="1092966" y="263497"/>
                  <a:pt x="1092026" y="263438"/>
                  <a:pt x="1091791" y="262850"/>
                </a:cubicBezTo>
                <a:cubicBezTo>
                  <a:pt x="1091557" y="262263"/>
                  <a:pt x="1092026" y="261382"/>
                  <a:pt x="1093201" y="260207"/>
                </a:cubicBezTo>
                <a:cubicBezTo>
                  <a:pt x="1094846" y="258798"/>
                  <a:pt x="1096725" y="256331"/>
                  <a:pt x="1098840" y="252806"/>
                </a:cubicBezTo>
                <a:cubicBezTo>
                  <a:pt x="1101424" y="248342"/>
                  <a:pt x="1103069" y="246580"/>
                  <a:pt x="1103774" y="247520"/>
                </a:cubicBezTo>
                <a:close/>
                <a:moveTo>
                  <a:pt x="1108267" y="241969"/>
                </a:moveTo>
                <a:cubicBezTo>
                  <a:pt x="1108796" y="241793"/>
                  <a:pt x="1109060" y="242116"/>
                  <a:pt x="1109060" y="242938"/>
                </a:cubicBezTo>
                <a:cubicBezTo>
                  <a:pt x="1109060" y="243878"/>
                  <a:pt x="1108238" y="244583"/>
                  <a:pt x="1106593" y="245053"/>
                </a:cubicBezTo>
                <a:cubicBezTo>
                  <a:pt x="1105653" y="245523"/>
                  <a:pt x="1105125" y="245699"/>
                  <a:pt x="1105007" y="245582"/>
                </a:cubicBezTo>
                <a:cubicBezTo>
                  <a:pt x="1104890" y="245464"/>
                  <a:pt x="1105184" y="244936"/>
                  <a:pt x="1105888" y="243996"/>
                </a:cubicBezTo>
                <a:cubicBezTo>
                  <a:pt x="1106946" y="242821"/>
                  <a:pt x="1107739" y="242145"/>
                  <a:pt x="1108267" y="241969"/>
                </a:cubicBezTo>
                <a:close/>
                <a:moveTo>
                  <a:pt x="1257255" y="228841"/>
                </a:moveTo>
                <a:cubicBezTo>
                  <a:pt x="1256433" y="228841"/>
                  <a:pt x="1254142" y="230016"/>
                  <a:pt x="1250383" y="232366"/>
                </a:cubicBezTo>
                <a:cubicBezTo>
                  <a:pt x="1246624" y="234715"/>
                  <a:pt x="1241925" y="236947"/>
                  <a:pt x="1236286" y="239062"/>
                </a:cubicBezTo>
                <a:cubicBezTo>
                  <a:pt x="1230647" y="241176"/>
                  <a:pt x="1227828" y="242527"/>
                  <a:pt x="1227828" y="243115"/>
                </a:cubicBezTo>
                <a:cubicBezTo>
                  <a:pt x="1227828" y="243702"/>
                  <a:pt x="1230060" y="244818"/>
                  <a:pt x="1234524" y="246463"/>
                </a:cubicBezTo>
                <a:cubicBezTo>
                  <a:pt x="1242277" y="249752"/>
                  <a:pt x="1245801" y="253864"/>
                  <a:pt x="1245096" y="258798"/>
                </a:cubicBezTo>
                <a:cubicBezTo>
                  <a:pt x="1244627" y="260912"/>
                  <a:pt x="1242336" y="264554"/>
                  <a:pt x="1238224" y="269723"/>
                </a:cubicBezTo>
                <a:cubicBezTo>
                  <a:pt x="1234112" y="274892"/>
                  <a:pt x="1231704" y="278005"/>
                  <a:pt x="1230999" y="279062"/>
                </a:cubicBezTo>
                <a:cubicBezTo>
                  <a:pt x="1230295" y="280119"/>
                  <a:pt x="1229120" y="281000"/>
                  <a:pt x="1227475" y="281705"/>
                </a:cubicBezTo>
                <a:cubicBezTo>
                  <a:pt x="1225596" y="282410"/>
                  <a:pt x="1224480" y="284113"/>
                  <a:pt x="1224127" y="286815"/>
                </a:cubicBezTo>
                <a:cubicBezTo>
                  <a:pt x="1223775" y="289517"/>
                  <a:pt x="1224303" y="291926"/>
                  <a:pt x="1225713" y="294040"/>
                </a:cubicBezTo>
                <a:cubicBezTo>
                  <a:pt x="1227123" y="296390"/>
                  <a:pt x="1231704" y="299385"/>
                  <a:pt x="1239458" y="303027"/>
                </a:cubicBezTo>
                <a:cubicBezTo>
                  <a:pt x="1247211" y="306669"/>
                  <a:pt x="1251322" y="309429"/>
                  <a:pt x="1251792" y="311309"/>
                </a:cubicBezTo>
                <a:cubicBezTo>
                  <a:pt x="1252967" y="315303"/>
                  <a:pt x="1253907" y="314481"/>
                  <a:pt x="1254612" y="308842"/>
                </a:cubicBezTo>
                <a:cubicBezTo>
                  <a:pt x="1255317" y="304378"/>
                  <a:pt x="1255904" y="297329"/>
                  <a:pt x="1256374" y="287696"/>
                </a:cubicBezTo>
                <a:cubicBezTo>
                  <a:pt x="1257079" y="272190"/>
                  <a:pt x="1257725" y="259796"/>
                  <a:pt x="1258312" y="250516"/>
                </a:cubicBezTo>
                <a:cubicBezTo>
                  <a:pt x="1258900" y="241235"/>
                  <a:pt x="1259076" y="235303"/>
                  <a:pt x="1258841" y="232718"/>
                </a:cubicBezTo>
                <a:cubicBezTo>
                  <a:pt x="1258606" y="230134"/>
                  <a:pt x="1258077" y="228841"/>
                  <a:pt x="1257255" y="228841"/>
                </a:cubicBezTo>
                <a:close/>
                <a:moveTo>
                  <a:pt x="904282" y="225317"/>
                </a:moveTo>
                <a:cubicBezTo>
                  <a:pt x="903108" y="225317"/>
                  <a:pt x="902520" y="225905"/>
                  <a:pt x="902520" y="227079"/>
                </a:cubicBezTo>
                <a:cubicBezTo>
                  <a:pt x="902520" y="228254"/>
                  <a:pt x="901111" y="230075"/>
                  <a:pt x="898291" y="232542"/>
                </a:cubicBezTo>
                <a:cubicBezTo>
                  <a:pt x="895472" y="235009"/>
                  <a:pt x="894062" y="237065"/>
                  <a:pt x="894062" y="238709"/>
                </a:cubicBezTo>
                <a:cubicBezTo>
                  <a:pt x="894062" y="239884"/>
                  <a:pt x="894297" y="240471"/>
                  <a:pt x="894767" y="240471"/>
                </a:cubicBezTo>
                <a:cubicBezTo>
                  <a:pt x="895237" y="240471"/>
                  <a:pt x="898174" y="239179"/>
                  <a:pt x="903578" y="236595"/>
                </a:cubicBezTo>
                <a:cubicBezTo>
                  <a:pt x="907807" y="234480"/>
                  <a:pt x="910039" y="233071"/>
                  <a:pt x="910274" y="232366"/>
                </a:cubicBezTo>
                <a:cubicBezTo>
                  <a:pt x="910274" y="231896"/>
                  <a:pt x="909921" y="231543"/>
                  <a:pt x="909216" y="231308"/>
                </a:cubicBezTo>
                <a:cubicBezTo>
                  <a:pt x="907102" y="230604"/>
                  <a:pt x="906045" y="229429"/>
                  <a:pt x="906045" y="227784"/>
                </a:cubicBezTo>
                <a:cubicBezTo>
                  <a:pt x="906045" y="226140"/>
                  <a:pt x="905457" y="225317"/>
                  <a:pt x="904282" y="225317"/>
                </a:cubicBezTo>
                <a:close/>
                <a:moveTo>
                  <a:pt x="104416" y="205405"/>
                </a:moveTo>
                <a:cubicBezTo>
                  <a:pt x="102184" y="205758"/>
                  <a:pt x="101068" y="206639"/>
                  <a:pt x="101068" y="208048"/>
                </a:cubicBezTo>
                <a:cubicBezTo>
                  <a:pt x="101068" y="209693"/>
                  <a:pt x="100304" y="210515"/>
                  <a:pt x="98777" y="210515"/>
                </a:cubicBezTo>
                <a:cubicBezTo>
                  <a:pt x="97250" y="210515"/>
                  <a:pt x="96486" y="211338"/>
                  <a:pt x="96486" y="212982"/>
                </a:cubicBezTo>
                <a:cubicBezTo>
                  <a:pt x="96486" y="214627"/>
                  <a:pt x="97074" y="215449"/>
                  <a:pt x="98248" y="215449"/>
                </a:cubicBezTo>
                <a:cubicBezTo>
                  <a:pt x="99658" y="215449"/>
                  <a:pt x="101890" y="214216"/>
                  <a:pt x="104944" y="211749"/>
                </a:cubicBezTo>
                <a:cubicBezTo>
                  <a:pt x="107999" y="209282"/>
                  <a:pt x="109291" y="207696"/>
                  <a:pt x="108821" y="206991"/>
                </a:cubicBezTo>
                <a:cubicBezTo>
                  <a:pt x="108116" y="205581"/>
                  <a:pt x="106648" y="205053"/>
                  <a:pt x="104416" y="205405"/>
                </a:cubicBezTo>
                <a:close/>
                <a:moveTo>
                  <a:pt x="108116" y="193951"/>
                </a:moveTo>
                <a:cubicBezTo>
                  <a:pt x="108116" y="193951"/>
                  <a:pt x="107764" y="194304"/>
                  <a:pt x="107059" y="195009"/>
                </a:cubicBezTo>
                <a:cubicBezTo>
                  <a:pt x="106824" y="195714"/>
                  <a:pt x="106941" y="196066"/>
                  <a:pt x="107411" y="196066"/>
                </a:cubicBezTo>
                <a:cubicBezTo>
                  <a:pt x="107646" y="196066"/>
                  <a:pt x="108116" y="195948"/>
                  <a:pt x="108821" y="195714"/>
                </a:cubicBezTo>
                <a:cubicBezTo>
                  <a:pt x="110466" y="195009"/>
                  <a:pt x="111288" y="194421"/>
                  <a:pt x="111288" y="193951"/>
                </a:cubicBezTo>
                <a:cubicBezTo>
                  <a:pt x="111288" y="192777"/>
                  <a:pt x="110231" y="192777"/>
                  <a:pt x="108116" y="193951"/>
                </a:cubicBezTo>
                <a:close/>
                <a:moveTo>
                  <a:pt x="490164" y="187960"/>
                </a:moveTo>
                <a:cubicBezTo>
                  <a:pt x="491104" y="187960"/>
                  <a:pt x="491339" y="188371"/>
                  <a:pt x="490869" y="189194"/>
                </a:cubicBezTo>
                <a:cubicBezTo>
                  <a:pt x="490399" y="190016"/>
                  <a:pt x="489929" y="190427"/>
                  <a:pt x="489459" y="190427"/>
                </a:cubicBezTo>
                <a:cubicBezTo>
                  <a:pt x="488989" y="190427"/>
                  <a:pt x="488754" y="190016"/>
                  <a:pt x="488754" y="189194"/>
                </a:cubicBezTo>
                <a:cubicBezTo>
                  <a:pt x="488754" y="188371"/>
                  <a:pt x="489224" y="187960"/>
                  <a:pt x="490164" y="187960"/>
                </a:cubicBezTo>
                <a:close/>
                <a:moveTo>
                  <a:pt x="1286330" y="184788"/>
                </a:moveTo>
                <a:cubicBezTo>
                  <a:pt x="1286095" y="184318"/>
                  <a:pt x="1284803" y="184906"/>
                  <a:pt x="1282453" y="186550"/>
                </a:cubicBezTo>
                <a:cubicBezTo>
                  <a:pt x="1280809" y="187960"/>
                  <a:pt x="1280515" y="188724"/>
                  <a:pt x="1281572" y="188841"/>
                </a:cubicBezTo>
                <a:cubicBezTo>
                  <a:pt x="1282630" y="188959"/>
                  <a:pt x="1283746" y="188195"/>
                  <a:pt x="1284920" y="186550"/>
                </a:cubicBezTo>
                <a:cubicBezTo>
                  <a:pt x="1285860" y="185611"/>
                  <a:pt x="1286330" y="185023"/>
                  <a:pt x="1286330" y="184788"/>
                </a:cubicBezTo>
                <a:close/>
                <a:moveTo>
                  <a:pt x="146178" y="184524"/>
                </a:moveTo>
                <a:cubicBezTo>
                  <a:pt x="145943" y="184700"/>
                  <a:pt x="145708" y="185376"/>
                  <a:pt x="145473" y="186550"/>
                </a:cubicBezTo>
                <a:cubicBezTo>
                  <a:pt x="145473" y="186550"/>
                  <a:pt x="145238" y="187255"/>
                  <a:pt x="144768" y="188665"/>
                </a:cubicBezTo>
                <a:cubicBezTo>
                  <a:pt x="144064" y="192659"/>
                  <a:pt x="144005" y="195067"/>
                  <a:pt x="144592" y="195890"/>
                </a:cubicBezTo>
                <a:cubicBezTo>
                  <a:pt x="145180" y="196712"/>
                  <a:pt x="146648" y="196301"/>
                  <a:pt x="148998" y="194656"/>
                </a:cubicBezTo>
                <a:cubicBezTo>
                  <a:pt x="151582" y="193012"/>
                  <a:pt x="152757" y="191014"/>
                  <a:pt x="152522" y="188665"/>
                </a:cubicBezTo>
                <a:cubicBezTo>
                  <a:pt x="152287" y="187255"/>
                  <a:pt x="151465" y="186903"/>
                  <a:pt x="150055" y="187608"/>
                </a:cubicBezTo>
                <a:cubicBezTo>
                  <a:pt x="148410" y="188078"/>
                  <a:pt x="147353" y="187373"/>
                  <a:pt x="146883" y="185493"/>
                </a:cubicBezTo>
                <a:cubicBezTo>
                  <a:pt x="146648" y="184671"/>
                  <a:pt x="146413" y="184348"/>
                  <a:pt x="146178" y="184524"/>
                </a:cubicBezTo>
                <a:close/>
                <a:moveTo>
                  <a:pt x="900053" y="183026"/>
                </a:moveTo>
                <a:cubicBezTo>
                  <a:pt x="899583" y="183026"/>
                  <a:pt x="899231" y="183379"/>
                  <a:pt x="898996" y="184083"/>
                </a:cubicBezTo>
                <a:cubicBezTo>
                  <a:pt x="898291" y="185023"/>
                  <a:pt x="897704" y="186374"/>
                  <a:pt x="897234" y="188136"/>
                </a:cubicBezTo>
                <a:cubicBezTo>
                  <a:pt x="896764" y="189899"/>
                  <a:pt x="896529" y="191367"/>
                  <a:pt x="896529" y="192542"/>
                </a:cubicBezTo>
                <a:cubicBezTo>
                  <a:pt x="896529" y="193716"/>
                  <a:pt x="896764" y="194421"/>
                  <a:pt x="897234" y="194656"/>
                </a:cubicBezTo>
                <a:cubicBezTo>
                  <a:pt x="898409" y="194656"/>
                  <a:pt x="899348" y="192894"/>
                  <a:pt x="900053" y="189370"/>
                </a:cubicBezTo>
                <a:cubicBezTo>
                  <a:pt x="900993" y="185141"/>
                  <a:pt x="900993" y="183026"/>
                  <a:pt x="900053" y="183026"/>
                </a:cubicBezTo>
                <a:close/>
                <a:moveTo>
                  <a:pt x="1263599" y="173863"/>
                </a:moveTo>
                <a:cubicBezTo>
                  <a:pt x="1263481" y="173981"/>
                  <a:pt x="1263422" y="174451"/>
                  <a:pt x="1263422" y="175273"/>
                </a:cubicBezTo>
                <a:cubicBezTo>
                  <a:pt x="1263187" y="175508"/>
                  <a:pt x="1263070" y="175860"/>
                  <a:pt x="1263070" y="176330"/>
                </a:cubicBezTo>
                <a:lnTo>
                  <a:pt x="1263775" y="179150"/>
                </a:lnTo>
                <a:lnTo>
                  <a:pt x="1264127" y="179150"/>
                </a:lnTo>
                <a:cubicBezTo>
                  <a:pt x="1264597" y="177740"/>
                  <a:pt x="1264597" y="176213"/>
                  <a:pt x="1264127" y="174568"/>
                </a:cubicBezTo>
                <a:cubicBezTo>
                  <a:pt x="1263892" y="173981"/>
                  <a:pt x="1263716" y="173746"/>
                  <a:pt x="1263599" y="173863"/>
                </a:cubicBezTo>
                <a:close/>
                <a:moveTo>
                  <a:pt x="1294171" y="155713"/>
                </a:moveTo>
                <a:cubicBezTo>
                  <a:pt x="1293878" y="155126"/>
                  <a:pt x="1292321" y="155302"/>
                  <a:pt x="1289502" y="156242"/>
                </a:cubicBezTo>
                <a:cubicBezTo>
                  <a:pt x="1289502" y="156242"/>
                  <a:pt x="1288797" y="156477"/>
                  <a:pt x="1287387" y="156947"/>
                </a:cubicBezTo>
                <a:cubicBezTo>
                  <a:pt x="1284803" y="157887"/>
                  <a:pt x="1283511" y="159296"/>
                  <a:pt x="1283511" y="161176"/>
                </a:cubicBezTo>
                <a:cubicBezTo>
                  <a:pt x="1283511" y="164700"/>
                  <a:pt x="1286095" y="164230"/>
                  <a:pt x="1291264" y="159766"/>
                </a:cubicBezTo>
                <a:cubicBezTo>
                  <a:pt x="1293496" y="157652"/>
                  <a:pt x="1294465" y="156301"/>
                  <a:pt x="1294171" y="155713"/>
                </a:cubicBezTo>
                <a:close/>
                <a:moveTo>
                  <a:pt x="876793" y="145317"/>
                </a:moveTo>
                <a:cubicBezTo>
                  <a:pt x="875384" y="145317"/>
                  <a:pt x="870273" y="147138"/>
                  <a:pt x="861463" y="150779"/>
                </a:cubicBezTo>
                <a:cubicBezTo>
                  <a:pt x="852652" y="154421"/>
                  <a:pt x="847894" y="156712"/>
                  <a:pt x="847190" y="157652"/>
                </a:cubicBezTo>
                <a:cubicBezTo>
                  <a:pt x="846250" y="158356"/>
                  <a:pt x="844957" y="158709"/>
                  <a:pt x="843313" y="158709"/>
                </a:cubicBezTo>
                <a:cubicBezTo>
                  <a:pt x="841668" y="158709"/>
                  <a:pt x="838085" y="161646"/>
                  <a:pt x="832564" y="167520"/>
                </a:cubicBezTo>
                <a:cubicBezTo>
                  <a:pt x="827042" y="173393"/>
                  <a:pt x="823401" y="179737"/>
                  <a:pt x="821639" y="186550"/>
                </a:cubicBezTo>
                <a:cubicBezTo>
                  <a:pt x="819877" y="193364"/>
                  <a:pt x="818996" y="198415"/>
                  <a:pt x="818996" y="201705"/>
                </a:cubicBezTo>
                <a:cubicBezTo>
                  <a:pt x="818996" y="204994"/>
                  <a:pt x="818584" y="206639"/>
                  <a:pt x="817762" y="206639"/>
                </a:cubicBezTo>
                <a:cubicBezTo>
                  <a:pt x="816940" y="206639"/>
                  <a:pt x="816411" y="207931"/>
                  <a:pt x="816176" y="210515"/>
                </a:cubicBezTo>
                <a:lnTo>
                  <a:pt x="814767" y="226022"/>
                </a:lnTo>
                <a:cubicBezTo>
                  <a:pt x="814062" y="231426"/>
                  <a:pt x="813885" y="235244"/>
                  <a:pt x="814238" y="237476"/>
                </a:cubicBezTo>
                <a:cubicBezTo>
                  <a:pt x="814590" y="239708"/>
                  <a:pt x="815941" y="243056"/>
                  <a:pt x="818291" y="247520"/>
                </a:cubicBezTo>
                <a:cubicBezTo>
                  <a:pt x="821580" y="254099"/>
                  <a:pt x="824399" y="257740"/>
                  <a:pt x="826749" y="258445"/>
                </a:cubicBezTo>
                <a:cubicBezTo>
                  <a:pt x="831213" y="259620"/>
                  <a:pt x="835560" y="261088"/>
                  <a:pt x="839789" y="262850"/>
                </a:cubicBezTo>
                <a:cubicBezTo>
                  <a:pt x="844018" y="264613"/>
                  <a:pt x="846132" y="265846"/>
                  <a:pt x="846132" y="266551"/>
                </a:cubicBezTo>
                <a:cubicBezTo>
                  <a:pt x="846132" y="267491"/>
                  <a:pt x="846955" y="267667"/>
                  <a:pt x="848599" y="267080"/>
                </a:cubicBezTo>
                <a:cubicBezTo>
                  <a:pt x="850244" y="266492"/>
                  <a:pt x="851419" y="266786"/>
                  <a:pt x="852124" y="267961"/>
                </a:cubicBezTo>
                <a:cubicBezTo>
                  <a:pt x="852828" y="269135"/>
                  <a:pt x="854003" y="269370"/>
                  <a:pt x="855648" y="268665"/>
                </a:cubicBezTo>
                <a:cubicBezTo>
                  <a:pt x="857292" y="267961"/>
                  <a:pt x="859054" y="268313"/>
                  <a:pt x="860934" y="269723"/>
                </a:cubicBezTo>
                <a:cubicBezTo>
                  <a:pt x="862579" y="271132"/>
                  <a:pt x="863401" y="271367"/>
                  <a:pt x="863401" y="270428"/>
                </a:cubicBezTo>
                <a:cubicBezTo>
                  <a:pt x="863401" y="269018"/>
                  <a:pt x="861991" y="266198"/>
                  <a:pt x="859172" y="261969"/>
                </a:cubicBezTo>
                <a:cubicBezTo>
                  <a:pt x="856353" y="257740"/>
                  <a:pt x="854943" y="253805"/>
                  <a:pt x="854943" y="250163"/>
                </a:cubicBezTo>
                <a:cubicBezTo>
                  <a:pt x="854943" y="246521"/>
                  <a:pt x="854591" y="243643"/>
                  <a:pt x="853886" y="241529"/>
                </a:cubicBezTo>
                <a:cubicBezTo>
                  <a:pt x="853181" y="240119"/>
                  <a:pt x="853181" y="239532"/>
                  <a:pt x="853886" y="239767"/>
                </a:cubicBezTo>
                <a:cubicBezTo>
                  <a:pt x="854121" y="239767"/>
                  <a:pt x="854943" y="240119"/>
                  <a:pt x="856353" y="240824"/>
                </a:cubicBezTo>
                <a:cubicBezTo>
                  <a:pt x="862226" y="243878"/>
                  <a:pt x="865163" y="242116"/>
                  <a:pt x="865163" y="235538"/>
                </a:cubicBezTo>
                <a:cubicBezTo>
                  <a:pt x="865163" y="233423"/>
                  <a:pt x="864811" y="231896"/>
                  <a:pt x="864106" y="230956"/>
                </a:cubicBezTo>
                <a:cubicBezTo>
                  <a:pt x="863401" y="230016"/>
                  <a:pt x="862109" y="229194"/>
                  <a:pt x="860229" y="228489"/>
                </a:cubicBezTo>
                <a:cubicBezTo>
                  <a:pt x="854825" y="226609"/>
                  <a:pt x="851889" y="221558"/>
                  <a:pt x="851419" y="213335"/>
                </a:cubicBezTo>
                <a:cubicBezTo>
                  <a:pt x="851184" y="209811"/>
                  <a:pt x="851242" y="207520"/>
                  <a:pt x="851595" y="206462"/>
                </a:cubicBezTo>
                <a:cubicBezTo>
                  <a:pt x="851947" y="205405"/>
                  <a:pt x="852828" y="204877"/>
                  <a:pt x="854238" y="204877"/>
                </a:cubicBezTo>
                <a:cubicBezTo>
                  <a:pt x="856353" y="204877"/>
                  <a:pt x="859172" y="203232"/>
                  <a:pt x="862696" y="199943"/>
                </a:cubicBezTo>
                <a:lnTo>
                  <a:pt x="868335" y="195361"/>
                </a:lnTo>
                <a:lnTo>
                  <a:pt x="859172" y="195361"/>
                </a:lnTo>
                <a:cubicBezTo>
                  <a:pt x="853063" y="195126"/>
                  <a:pt x="849186" y="194245"/>
                  <a:pt x="847542" y="192718"/>
                </a:cubicBezTo>
                <a:cubicBezTo>
                  <a:pt x="845897" y="191191"/>
                  <a:pt x="845192" y="187843"/>
                  <a:pt x="845427" y="182674"/>
                </a:cubicBezTo>
                <a:cubicBezTo>
                  <a:pt x="846132" y="174216"/>
                  <a:pt x="848364" y="169986"/>
                  <a:pt x="852124" y="169986"/>
                </a:cubicBezTo>
                <a:cubicBezTo>
                  <a:pt x="853298" y="169986"/>
                  <a:pt x="857645" y="168107"/>
                  <a:pt x="865163" y="164348"/>
                </a:cubicBezTo>
                <a:cubicBezTo>
                  <a:pt x="870802" y="161528"/>
                  <a:pt x="874444" y="159120"/>
                  <a:pt x="876088" y="157123"/>
                </a:cubicBezTo>
                <a:cubicBezTo>
                  <a:pt x="877733" y="155126"/>
                  <a:pt x="878555" y="152130"/>
                  <a:pt x="878555" y="148136"/>
                </a:cubicBezTo>
                <a:cubicBezTo>
                  <a:pt x="878790" y="146257"/>
                  <a:pt x="878203" y="145317"/>
                  <a:pt x="876793" y="145317"/>
                </a:cubicBezTo>
                <a:close/>
                <a:moveTo>
                  <a:pt x="1269766" y="142497"/>
                </a:moveTo>
                <a:cubicBezTo>
                  <a:pt x="1269531" y="142027"/>
                  <a:pt x="1269296" y="142615"/>
                  <a:pt x="1269061" y="144259"/>
                </a:cubicBezTo>
                <a:lnTo>
                  <a:pt x="1269766" y="147079"/>
                </a:lnTo>
                <a:lnTo>
                  <a:pt x="1269766" y="146726"/>
                </a:lnTo>
                <a:cubicBezTo>
                  <a:pt x="1270236" y="145552"/>
                  <a:pt x="1270236" y="144142"/>
                  <a:pt x="1269766" y="142497"/>
                </a:cubicBezTo>
                <a:close/>
                <a:moveTo>
                  <a:pt x="1262365" y="139325"/>
                </a:moveTo>
                <a:cubicBezTo>
                  <a:pt x="1261660" y="139325"/>
                  <a:pt x="1258488" y="140735"/>
                  <a:pt x="1252850" y="143555"/>
                </a:cubicBezTo>
                <a:cubicBezTo>
                  <a:pt x="1246976" y="146609"/>
                  <a:pt x="1244039" y="148547"/>
                  <a:pt x="1244039" y="149370"/>
                </a:cubicBezTo>
                <a:cubicBezTo>
                  <a:pt x="1244039" y="150192"/>
                  <a:pt x="1243041" y="150603"/>
                  <a:pt x="1241043" y="150603"/>
                </a:cubicBezTo>
                <a:cubicBezTo>
                  <a:pt x="1239046" y="150603"/>
                  <a:pt x="1237754" y="151190"/>
                  <a:pt x="1237167" y="152365"/>
                </a:cubicBezTo>
                <a:cubicBezTo>
                  <a:pt x="1236579" y="153540"/>
                  <a:pt x="1234406" y="153892"/>
                  <a:pt x="1230647" y="153423"/>
                </a:cubicBezTo>
                <a:cubicBezTo>
                  <a:pt x="1228062" y="152953"/>
                  <a:pt x="1226242" y="152953"/>
                  <a:pt x="1225184" y="153423"/>
                </a:cubicBezTo>
                <a:cubicBezTo>
                  <a:pt x="1224127" y="153892"/>
                  <a:pt x="1222776" y="155185"/>
                  <a:pt x="1221131" y="157299"/>
                </a:cubicBezTo>
                <a:cubicBezTo>
                  <a:pt x="1218547" y="160589"/>
                  <a:pt x="1217607" y="162821"/>
                  <a:pt x="1218312" y="163995"/>
                </a:cubicBezTo>
                <a:cubicBezTo>
                  <a:pt x="1218547" y="164230"/>
                  <a:pt x="1218547" y="164465"/>
                  <a:pt x="1218312" y="164700"/>
                </a:cubicBezTo>
                <a:cubicBezTo>
                  <a:pt x="1218077" y="164935"/>
                  <a:pt x="1217725" y="165053"/>
                  <a:pt x="1217255" y="165053"/>
                </a:cubicBezTo>
                <a:cubicBezTo>
                  <a:pt x="1216785" y="165053"/>
                  <a:pt x="1216374" y="165170"/>
                  <a:pt x="1216021" y="165405"/>
                </a:cubicBezTo>
                <a:cubicBezTo>
                  <a:pt x="1215669" y="165640"/>
                  <a:pt x="1215610" y="166110"/>
                  <a:pt x="1215845" y="166815"/>
                </a:cubicBezTo>
                <a:cubicBezTo>
                  <a:pt x="1216080" y="167989"/>
                  <a:pt x="1215610" y="169399"/>
                  <a:pt x="1214435" y="171044"/>
                </a:cubicBezTo>
                <a:cubicBezTo>
                  <a:pt x="1213496" y="171984"/>
                  <a:pt x="1213143" y="172571"/>
                  <a:pt x="1213378" y="172806"/>
                </a:cubicBezTo>
                <a:cubicBezTo>
                  <a:pt x="1213613" y="172806"/>
                  <a:pt x="1214435" y="172571"/>
                  <a:pt x="1215845" y="172101"/>
                </a:cubicBezTo>
                <a:cubicBezTo>
                  <a:pt x="1218195" y="171396"/>
                  <a:pt x="1222894" y="169399"/>
                  <a:pt x="1229942" y="166110"/>
                </a:cubicBezTo>
                <a:cubicBezTo>
                  <a:pt x="1246154" y="158826"/>
                  <a:pt x="1255199" y="155420"/>
                  <a:pt x="1257079" y="155889"/>
                </a:cubicBezTo>
                <a:cubicBezTo>
                  <a:pt x="1258958" y="156594"/>
                  <a:pt x="1260603" y="155420"/>
                  <a:pt x="1262013" y="152365"/>
                </a:cubicBezTo>
                <a:cubicBezTo>
                  <a:pt x="1262953" y="150721"/>
                  <a:pt x="1263599" y="149076"/>
                  <a:pt x="1263951" y="147431"/>
                </a:cubicBezTo>
                <a:cubicBezTo>
                  <a:pt x="1264304" y="145787"/>
                  <a:pt x="1264362" y="144436"/>
                  <a:pt x="1264127" y="143378"/>
                </a:cubicBezTo>
                <a:cubicBezTo>
                  <a:pt x="1263892" y="142321"/>
                  <a:pt x="1263422" y="141792"/>
                  <a:pt x="1262718" y="141792"/>
                </a:cubicBezTo>
                <a:cubicBezTo>
                  <a:pt x="1261778" y="141792"/>
                  <a:pt x="1261602" y="141323"/>
                  <a:pt x="1262189" y="140383"/>
                </a:cubicBezTo>
                <a:cubicBezTo>
                  <a:pt x="1262776" y="139443"/>
                  <a:pt x="1262835" y="139091"/>
                  <a:pt x="1262365" y="139325"/>
                </a:cubicBezTo>
                <a:close/>
                <a:moveTo>
                  <a:pt x="157103" y="134039"/>
                </a:moveTo>
                <a:cubicBezTo>
                  <a:pt x="156868" y="133334"/>
                  <a:pt x="153931" y="134392"/>
                  <a:pt x="148293" y="137211"/>
                </a:cubicBezTo>
                <a:lnTo>
                  <a:pt x="144416" y="139678"/>
                </a:lnTo>
                <a:cubicBezTo>
                  <a:pt x="144651" y="139678"/>
                  <a:pt x="145003" y="139560"/>
                  <a:pt x="145473" y="139325"/>
                </a:cubicBezTo>
                <a:cubicBezTo>
                  <a:pt x="148293" y="138621"/>
                  <a:pt x="151230" y="137563"/>
                  <a:pt x="154284" y="136154"/>
                </a:cubicBezTo>
                <a:cubicBezTo>
                  <a:pt x="156398" y="134979"/>
                  <a:pt x="157338" y="134274"/>
                  <a:pt x="157103" y="134039"/>
                </a:cubicBezTo>
                <a:close/>
                <a:moveTo>
                  <a:pt x="1307828" y="127519"/>
                </a:moveTo>
                <a:cubicBezTo>
                  <a:pt x="1306418" y="127402"/>
                  <a:pt x="1304891" y="127578"/>
                  <a:pt x="1303246" y="128048"/>
                </a:cubicBezTo>
                <a:cubicBezTo>
                  <a:pt x="1302307" y="128283"/>
                  <a:pt x="1299017" y="129223"/>
                  <a:pt x="1293379" y="130867"/>
                </a:cubicBezTo>
                <a:cubicBezTo>
                  <a:pt x="1289854" y="132042"/>
                  <a:pt x="1287564" y="132982"/>
                  <a:pt x="1286506" y="133687"/>
                </a:cubicBezTo>
                <a:cubicBezTo>
                  <a:pt x="1285449" y="134392"/>
                  <a:pt x="1284920" y="135449"/>
                  <a:pt x="1284920" y="136859"/>
                </a:cubicBezTo>
                <a:cubicBezTo>
                  <a:pt x="1284920" y="139208"/>
                  <a:pt x="1285684" y="140383"/>
                  <a:pt x="1287211" y="140383"/>
                </a:cubicBezTo>
                <a:cubicBezTo>
                  <a:pt x="1288738" y="140383"/>
                  <a:pt x="1288915" y="141205"/>
                  <a:pt x="1287740" y="142850"/>
                </a:cubicBezTo>
                <a:cubicBezTo>
                  <a:pt x="1287035" y="143790"/>
                  <a:pt x="1286741" y="144318"/>
                  <a:pt x="1286859" y="144436"/>
                </a:cubicBezTo>
                <a:cubicBezTo>
                  <a:pt x="1286976" y="144553"/>
                  <a:pt x="1287975" y="144142"/>
                  <a:pt x="1289854" y="143202"/>
                </a:cubicBezTo>
                <a:cubicBezTo>
                  <a:pt x="1290794" y="142732"/>
                  <a:pt x="1291616" y="142262"/>
                  <a:pt x="1292321" y="141792"/>
                </a:cubicBezTo>
                <a:cubicBezTo>
                  <a:pt x="1293026" y="141323"/>
                  <a:pt x="1293261" y="140911"/>
                  <a:pt x="1293026" y="140559"/>
                </a:cubicBezTo>
                <a:cubicBezTo>
                  <a:pt x="1292791" y="140207"/>
                  <a:pt x="1292967" y="139795"/>
                  <a:pt x="1293555" y="139325"/>
                </a:cubicBezTo>
                <a:cubicBezTo>
                  <a:pt x="1294142" y="138856"/>
                  <a:pt x="1295023" y="138386"/>
                  <a:pt x="1296198" y="137916"/>
                </a:cubicBezTo>
                <a:cubicBezTo>
                  <a:pt x="1299252" y="136506"/>
                  <a:pt x="1300779" y="136036"/>
                  <a:pt x="1300779" y="136506"/>
                </a:cubicBezTo>
                <a:cubicBezTo>
                  <a:pt x="1300779" y="136741"/>
                  <a:pt x="1300662" y="137093"/>
                  <a:pt x="1300427" y="137563"/>
                </a:cubicBezTo>
                <a:cubicBezTo>
                  <a:pt x="1300192" y="138033"/>
                  <a:pt x="1300427" y="138268"/>
                  <a:pt x="1301132" y="138268"/>
                </a:cubicBezTo>
                <a:cubicBezTo>
                  <a:pt x="1301602" y="138268"/>
                  <a:pt x="1302072" y="138151"/>
                  <a:pt x="1302541" y="137916"/>
                </a:cubicBezTo>
                <a:cubicBezTo>
                  <a:pt x="1303246" y="137681"/>
                  <a:pt x="1303834" y="137387"/>
                  <a:pt x="1304304" y="137035"/>
                </a:cubicBezTo>
                <a:cubicBezTo>
                  <a:pt x="1304774" y="136682"/>
                  <a:pt x="1304891" y="136389"/>
                  <a:pt x="1304656" y="136154"/>
                </a:cubicBezTo>
                <a:cubicBezTo>
                  <a:pt x="1304421" y="135449"/>
                  <a:pt x="1305244" y="134274"/>
                  <a:pt x="1307123" y="132629"/>
                </a:cubicBezTo>
                <a:cubicBezTo>
                  <a:pt x="1309003" y="130985"/>
                  <a:pt x="1309942" y="129693"/>
                  <a:pt x="1309942" y="128753"/>
                </a:cubicBezTo>
                <a:cubicBezTo>
                  <a:pt x="1309942" y="128048"/>
                  <a:pt x="1309238" y="127637"/>
                  <a:pt x="1307828" y="127519"/>
                </a:cubicBezTo>
                <a:close/>
                <a:moveTo>
                  <a:pt x="933534" y="121352"/>
                </a:moveTo>
                <a:cubicBezTo>
                  <a:pt x="931419" y="121587"/>
                  <a:pt x="926485" y="123584"/>
                  <a:pt x="918732" y="127343"/>
                </a:cubicBezTo>
                <a:cubicBezTo>
                  <a:pt x="910743" y="131337"/>
                  <a:pt x="906397" y="134509"/>
                  <a:pt x="905692" y="136859"/>
                </a:cubicBezTo>
                <a:cubicBezTo>
                  <a:pt x="904517" y="139913"/>
                  <a:pt x="904517" y="141440"/>
                  <a:pt x="905692" y="141440"/>
                </a:cubicBezTo>
                <a:cubicBezTo>
                  <a:pt x="906867" y="141205"/>
                  <a:pt x="908864" y="140030"/>
                  <a:pt x="911683" y="137916"/>
                </a:cubicBezTo>
                <a:cubicBezTo>
                  <a:pt x="915677" y="134861"/>
                  <a:pt x="918203" y="133334"/>
                  <a:pt x="919260" y="133334"/>
                </a:cubicBezTo>
                <a:cubicBezTo>
                  <a:pt x="920318" y="133334"/>
                  <a:pt x="921962" y="132277"/>
                  <a:pt x="924194" y="130162"/>
                </a:cubicBezTo>
                <a:cubicBezTo>
                  <a:pt x="926426" y="128048"/>
                  <a:pt x="928952" y="125992"/>
                  <a:pt x="931772" y="123995"/>
                </a:cubicBezTo>
                <a:cubicBezTo>
                  <a:pt x="934591" y="121998"/>
                  <a:pt x="935178" y="121117"/>
                  <a:pt x="933534" y="121352"/>
                </a:cubicBezTo>
                <a:close/>
                <a:moveTo>
                  <a:pt x="524173" y="110074"/>
                </a:moveTo>
                <a:cubicBezTo>
                  <a:pt x="523821" y="110074"/>
                  <a:pt x="523351" y="110192"/>
                  <a:pt x="522763" y="110427"/>
                </a:cubicBezTo>
                <a:cubicBezTo>
                  <a:pt x="522176" y="110662"/>
                  <a:pt x="521530" y="110897"/>
                  <a:pt x="520825" y="111132"/>
                </a:cubicBezTo>
                <a:cubicBezTo>
                  <a:pt x="519180" y="111836"/>
                  <a:pt x="517183" y="113775"/>
                  <a:pt x="514834" y="116947"/>
                </a:cubicBezTo>
                <a:cubicBezTo>
                  <a:pt x="512484" y="120118"/>
                  <a:pt x="510957" y="122879"/>
                  <a:pt x="510252" y="125229"/>
                </a:cubicBezTo>
                <a:cubicBezTo>
                  <a:pt x="510017" y="126638"/>
                  <a:pt x="510017" y="127402"/>
                  <a:pt x="510252" y="127519"/>
                </a:cubicBezTo>
                <a:cubicBezTo>
                  <a:pt x="510487" y="127637"/>
                  <a:pt x="511544" y="127343"/>
                  <a:pt x="513424" y="126638"/>
                </a:cubicBezTo>
                <a:cubicBezTo>
                  <a:pt x="516243" y="125463"/>
                  <a:pt x="518534" y="123055"/>
                  <a:pt x="520296" y="119413"/>
                </a:cubicBezTo>
                <a:cubicBezTo>
                  <a:pt x="522058" y="115772"/>
                  <a:pt x="523292" y="113716"/>
                  <a:pt x="523997" y="113246"/>
                </a:cubicBezTo>
                <a:cubicBezTo>
                  <a:pt x="524702" y="112776"/>
                  <a:pt x="525054" y="112071"/>
                  <a:pt x="525054" y="111132"/>
                </a:cubicBezTo>
                <a:cubicBezTo>
                  <a:pt x="525054" y="110897"/>
                  <a:pt x="524995" y="110662"/>
                  <a:pt x="524878" y="110427"/>
                </a:cubicBezTo>
                <a:cubicBezTo>
                  <a:pt x="524760" y="110192"/>
                  <a:pt x="524525" y="110074"/>
                  <a:pt x="524173" y="110074"/>
                </a:cubicBezTo>
                <a:close/>
                <a:moveTo>
                  <a:pt x="1270295" y="92805"/>
                </a:moveTo>
                <a:cubicBezTo>
                  <a:pt x="1269472" y="92336"/>
                  <a:pt x="1267652" y="93863"/>
                  <a:pt x="1264832" y="97387"/>
                </a:cubicBezTo>
                <a:cubicBezTo>
                  <a:pt x="1262013" y="100911"/>
                  <a:pt x="1258312" y="105551"/>
                  <a:pt x="1253731" y="111308"/>
                </a:cubicBezTo>
                <a:cubicBezTo>
                  <a:pt x="1249149" y="117064"/>
                  <a:pt x="1246859" y="120236"/>
                  <a:pt x="1246859" y="120823"/>
                </a:cubicBezTo>
                <a:cubicBezTo>
                  <a:pt x="1246859" y="121411"/>
                  <a:pt x="1245449" y="123819"/>
                  <a:pt x="1242629" y="128048"/>
                </a:cubicBezTo>
                <a:cubicBezTo>
                  <a:pt x="1238400" y="133922"/>
                  <a:pt x="1237813" y="136271"/>
                  <a:pt x="1240867" y="135096"/>
                </a:cubicBezTo>
                <a:cubicBezTo>
                  <a:pt x="1241337" y="135096"/>
                  <a:pt x="1241807" y="134979"/>
                  <a:pt x="1242277" y="134744"/>
                </a:cubicBezTo>
                <a:cubicBezTo>
                  <a:pt x="1249325" y="130750"/>
                  <a:pt x="1256492" y="127578"/>
                  <a:pt x="1263775" y="125229"/>
                </a:cubicBezTo>
                <a:cubicBezTo>
                  <a:pt x="1266829" y="124289"/>
                  <a:pt x="1269179" y="115831"/>
                  <a:pt x="1270823" y="99854"/>
                </a:cubicBezTo>
                <a:cubicBezTo>
                  <a:pt x="1271293" y="95625"/>
                  <a:pt x="1271117" y="93275"/>
                  <a:pt x="1270295" y="92805"/>
                </a:cubicBezTo>
                <a:close/>
                <a:moveTo>
                  <a:pt x="110936" y="90338"/>
                </a:moveTo>
                <a:cubicBezTo>
                  <a:pt x="111640" y="89634"/>
                  <a:pt x="112639" y="89751"/>
                  <a:pt x="113931" y="90691"/>
                </a:cubicBezTo>
                <a:cubicBezTo>
                  <a:pt x="115223" y="91631"/>
                  <a:pt x="117044" y="92101"/>
                  <a:pt x="119394" y="92101"/>
                </a:cubicBezTo>
                <a:cubicBezTo>
                  <a:pt x="122213" y="92336"/>
                  <a:pt x="124915" y="93980"/>
                  <a:pt x="127500" y="97035"/>
                </a:cubicBezTo>
                <a:cubicBezTo>
                  <a:pt x="130084" y="100089"/>
                  <a:pt x="131259" y="103026"/>
                  <a:pt x="131024" y="105845"/>
                </a:cubicBezTo>
                <a:cubicBezTo>
                  <a:pt x="130554" y="111249"/>
                  <a:pt x="129320" y="117769"/>
                  <a:pt x="127323" y="125405"/>
                </a:cubicBezTo>
                <a:cubicBezTo>
                  <a:pt x="125326" y="133041"/>
                  <a:pt x="123623" y="137916"/>
                  <a:pt x="122213" y="140030"/>
                </a:cubicBezTo>
                <a:lnTo>
                  <a:pt x="119394" y="144259"/>
                </a:lnTo>
                <a:lnTo>
                  <a:pt x="126090" y="143202"/>
                </a:lnTo>
                <a:cubicBezTo>
                  <a:pt x="130554" y="142262"/>
                  <a:pt x="133726" y="141029"/>
                  <a:pt x="135605" y="139502"/>
                </a:cubicBezTo>
                <a:cubicBezTo>
                  <a:pt x="137485" y="137975"/>
                  <a:pt x="138895" y="137211"/>
                  <a:pt x="139834" y="137211"/>
                </a:cubicBezTo>
                <a:cubicBezTo>
                  <a:pt x="140774" y="137211"/>
                  <a:pt x="143006" y="136271"/>
                  <a:pt x="146531" y="134392"/>
                </a:cubicBezTo>
                <a:cubicBezTo>
                  <a:pt x="150290" y="132512"/>
                  <a:pt x="156868" y="131807"/>
                  <a:pt x="166266" y="132277"/>
                </a:cubicBezTo>
                <a:cubicBezTo>
                  <a:pt x="172140" y="132512"/>
                  <a:pt x="177426" y="135449"/>
                  <a:pt x="182125" y="141088"/>
                </a:cubicBezTo>
                <a:cubicBezTo>
                  <a:pt x="185885" y="146022"/>
                  <a:pt x="185767" y="149076"/>
                  <a:pt x="181773" y="150251"/>
                </a:cubicBezTo>
                <a:cubicBezTo>
                  <a:pt x="179189" y="150721"/>
                  <a:pt x="177896" y="151425"/>
                  <a:pt x="177896" y="152365"/>
                </a:cubicBezTo>
                <a:cubicBezTo>
                  <a:pt x="177896" y="153305"/>
                  <a:pt x="176076" y="154480"/>
                  <a:pt x="172434" y="155889"/>
                </a:cubicBezTo>
                <a:cubicBezTo>
                  <a:pt x="168792" y="157299"/>
                  <a:pt x="165973" y="158885"/>
                  <a:pt x="163976" y="160647"/>
                </a:cubicBezTo>
                <a:cubicBezTo>
                  <a:pt x="161978" y="162409"/>
                  <a:pt x="160980" y="162938"/>
                  <a:pt x="160980" y="162233"/>
                </a:cubicBezTo>
                <a:cubicBezTo>
                  <a:pt x="160980" y="161528"/>
                  <a:pt x="158983" y="162938"/>
                  <a:pt x="154989" y="166462"/>
                </a:cubicBezTo>
                <a:cubicBezTo>
                  <a:pt x="151465" y="169517"/>
                  <a:pt x="149585" y="171984"/>
                  <a:pt x="149350" y="173863"/>
                </a:cubicBezTo>
                <a:cubicBezTo>
                  <a:pt x="149115" y="175743"/>
                  <a:pt x="150172" y="178327"/>
                  <a:pt x="152522" y="181617"/>
                </a:cubicBezTo>
                <a:cubicBezTo>
                  <a:pt x="153931" y="183261"/>
                  <a:pt x="154930" y="184201"/>
                  <a:pt x="155517" y="184436"/>
                </a:cubicBezTo>
                <a:cubicBezTo>
                  <a:pt x="156105" y="184671"/>
                  <a:pt x="156751" y="184318"/>
                  <a:pt x="157456" y="183379"/>
                </a:cubicBezTo>
                <a:cubicBezTo>
                  <a:pt x="158161" y="182204"/>
                  <a:pt x="158807" y="181617"/>
                  <a:pt x="159394" y="181617"/>
                </a:cubicBezTo>
                <a:cubicBezTo>
                  <a:pt x="159981" y="181617"/>
                  <a:pt x="160863" y="182204"/>
                  <a:pt x="162037" y="183379"/>
                </a:cubicBezTo>
                <a:cubicBezTo>
                  <a:pt x="164152" y="185023"/>
                  <a:pt x="168146" y="187255"/>
                  <a:pt x="174020" y="190075"/>
                </a:cubicBezTo>
                <a:cubicBezTo>
                  <a:pt x="182713" y="194069"/>
                  <a:pt x="185885" y="197828"/>
                  <a:pt x="183535" y="201352"/>
                </a:cubicBezTo>
                <a:cubicBezTo>
                  <a:pt x="182830" y="202527"/>
                  <a:pt x="179893" y="203878"/>
                  <a:pt x="174725" y="205405"/>
                </a:cubicBezTo>
                <a:cubicBezTo>
                  <a:pt x="169556" y="206932"/>
                  <a:pt x="164798" y="208753"/>
                  <a:pt x="160451" y="210868"/>
                </a:cubicBezTo>
                <a:cubicBezTo>
                  <a:pt x="156105" y="212982"/>
                  <a:pt x="152404" y="214275"/>
                  <a:pt x="149350" y="214744"/>
                </a:cubicBezTo>
                <a:cubicBezTo>
                  <a:pt x="146531" y="214979"/>
                  <a:pt x="142478" y="216507"/>
                  <a:pt x="137191" y="219326"/>
                </a:cubicBezTo>
                <a:cubicBezTo>
                  <a:pt x="131905" y="222145"/>
                  <a:pt x="129262" y="224142"/>
                  <a:pt x="129262" y="225317"/>
                </a:cubicBezTo>
                <a:cubicBezTo>
                  <a:pt x="129262" y="226022"/>
                  <a:pt x="128322" y="228548"/>
                  <a:pt x="126442" y="232894"/>
                </a:cubicBezTo>
                <a:cubicBezTo>
                  <a:pt x="124563" y="237241"/>
                  <a:pt x="122918" y="240824"/>
                  <a:pt x="121508" y="243643"/>
                </a:cubicBezTo>
                <a:cubicBezTo>
                  <a:pt x="120099" y="245993"/>
                  <a:pt x="118983" y="248049"/>
                  <a:pt x="118160" y="249811"/>
                </a:cubicBezTo>
                <a:cubicBezTo>
                  <a:pt x="117338" y="251573"/>
                  <a:pt x="116104" y="254157"/>
                  <a:pt x="114460" y="257564"/>
                </a:cubicBezTo>
                <a:cubicBezTo>
                  <a:pt x="112815" y="260971"/>
                  <a:pt x="111640" y="264201"/>
                  <a:pt x="110936" y="267256"/>
                </a:cubicBezTo>
                <a:cubicBezTo>
                  <a:pt x="110231" y="270310"/>
                  <a:pt x="108234" y="272895"/>
                  <a:pt x="104944" y="275009"/>
                </a:cubicBezTo>
                <a:cubicBezTo>
                  <a:pt x="99776" y="278768"/>
                  <a:pt x="95546" y="280413"/>
                  <a:pt x="92257" y="279943"/>
                </a:cubicBezTo>
                <a:cubicBezTo>
                  <a:pt x="91552" y="279708"/>
                  <a:pt x="91435" y="279356"/>
                  <a:pt x="91905" y="278886"/>
                </a:cubicBezTo>
                <a:cubicBezTo>
                  <a:pt x="92140" y="278416"/>
                  <a:pt x="92022" y="278005"/>
                  <a:pt x="91552" y="277652"/>
                </a:cubicBezTo>
                <a:cubicBezTo>
                  <a:pt x="91082" y="277300"/>
                  <a:pt x="90377" y="277124"/>
                  <a:pt x="89438" y="277124"/>
                </a:cubicBezTo>
                <a:cubicBezTo>
                  <a:pt x="87088" y="277124"/>
                  <a:pt x="85326" y="275831"/>
                  <a:pt x="84151" y="273247"/>
                </a:cubicBezTo>
                <a:cubicBezTo>
                  <a:pt x="82977" y="270663"/>
                  <a:pt x="81919" y="268548"/>
                  <a:pt x="80979" y="266903"/>
                </a:cubicBezTo>
                <a:cubicBezTo>
                  <a:pt x="76280" y="258915"/>
                  <a:pt x="73931" y="251514"/>
                  <a:pt x="73931" y="244701"/>
                </a:cubicBezTo>
                <a:cubicBezTo>
                  <a:pt x="73931" y="240237"/>
                  <a:pt x="72874" y="237417"/>
                  <a:pt x="70759" y="236242"/>
                </a:cubicBezTo>
                <a:cubicBezTo>
                  <a:pt x="69114" y="235303"/>
                  <a:pt x="67294" y="232189"/>
                  <a:pt x="65297" y="226903"/>
                </a:cubicBezTo>
                <a:cubicBezTo>
                  <a:pt x="63300" y="221617"/>
                  <a:pt x="62536" y="218151"/>
                  <a:pt x="63006" y="216507"/>
                </a:cubicBezTo>
                <a:cubicBezTo>
                  <a:pt x="63476" y="215332"/>
                  <a:pt x="66589" y="212747"/>
                  <a:pt x="72345" y="208753"/>
                </a:cubicBezTo>
                <a:cubicBezTo>
                  <a:pt x="78101" y="204759"/>
                  <a:pt x="84210" y="200354"/>
                  <a:pt x="90671" y="195537"/>
                </a:cubicBezTo>
                <a:cubicBezTo>
                  <a:pt x="97132" y="190721"/>
                  <a:pt x="100891" y="188313"/>
                  <a:pt x="101949" y="188313"/>
                </a:cubicBezTo>
                <a:cubicBezTo>
                  <a:pt x="103006" y="188313"/>
                  <a:pt x="104592" y="187373"/>
                  <a:pt x="106707" y="185493"/>
                </a:cubicBezTo>
                <a:cubicBezTo>
                  <a:pt x="108821" y="183614"/>
                  <a:pt x="109878" y="182204"/>
                  <a:pt x="109878" y="181264"/>
                </a:cubicBezTo>
                <a:cubicBezTo>
                  <a:pt x="109643" y="181029"/>
                  <a:pt x="109174" y="180912"/>
                  <a:pt x="108469" y="180912"/>
                </a:cubicBezTo>
                <a:cubicBezTo>
                  <a:pt x="107764" y="180912"/>
                  <a:pt x="106765" y="181088"/>
                  <a:pt x="105473" y="181440"/>
                </a:cubicBezTo>
                <a:cubicBezTo>
                  <a:pt x="104181" y="181793"/>
                  <a:pt x="102712" y="182204"/>
                  <a:pt x="101068" y="182674"/>
                </a:cubicBezTo>
                <a:cubicBezTo>
                  <a:pt x="95899" y="184083"/>
                  <a:pt x="92375" y="184025"/>
                  <a:pt x="90495" y="182498"/>
                </a:cubicBezTo>
                <a:cubicBezTo>
                  <a:pt x="88615" y="180970"/>
                  <a:pt x="85091" y="174803"/>
                  <a:pt x="79922" y="163995"/>
                </a:cubicBezTo>
                <a:cubicBezTo>
                  <a:pt x="78043" y="160001"/>
                  <a:pt x="77455" y="156712"/>
                  <a:pt x="78160" y="154127"/>
                </a:cubicBezTo>
                <a:cubicBezTo>
                  <a:pt x="78630" y="152248"/>
                  <a:pt x="82389" y="146550"/>
                  <a:pt x="89438" y="137035"/>
                </a:cubicBezTo>
                <a:cubicBezTo>
                  <a:pt x="96486" y="127519"/>
                  <a:pt x="100480" y="122527"/>
                  <a:pt x="101420" y="122057"/>
                </a:cubicBezTo>
                <a:cubicBezTo>
                  <a:pt x="102360" y="121587"/>
                  <a:pt x="102830" y="120588"/>
                  <a:pt x="102830" y="119061"/>
                </a:cubicBezTo>
                <a:cubicBezTo>
                  <a:pt x="102830" y="117534"/>
                  <a:pt x="103652" y="116183"/>
                  <a:pt x="105297" y="115008"/>
                </a:cubicBezTo>
                <a:cubicBezTo>
                  <a:pt x="106237" y="114068"/>
                  <a:pt x="107353" y="112189"/>
                  <a:pt x="108645" y="109369"/>
                </a:cubicBezTo>
                <a:cubicBezTo>
                  <a:pt x="109937" y="106550"/>
                  <a:pt x="110818" y="104024"/>
                  <a:pt x="111288" y="101792"/>
                </a:cubicBezTo>
                <a:cubicBezTo>
                  <a:pt x="111758" y="99560"/>
                  <a:pt x="111758" y="98209"/>
                  <a:pt x="111288" y="97739"/>
                </a:cubicBezTo>
                <a:cubicBezTo>
                  <a:pt x="110348" y="97739"/>
                  <a:pt x="109820" y="96741"/>
                  <a:pt x="109702" y="94744"/>
                </a:cubicBezTo>
                <a:cubicBezTo>
                  <a:pt x="109585" y="92747"/>
                  <a:pt x="109996" y="91278"/>
                  <a:pt x="110936" y="90338"/>
                </a:cubicBezTo>
                <a:close/>
                <a:moveTo>
                  <a:pt x="502499" y="85757"/>
                </a:moveTo>
                <a:cubicBezTo>
                  <a:pt x="501794" y="85757"/>
                  <a:pt x="499444" y="86344"/>
                  <a:pt x="495450" y="87519"/>
                </a:cubicBezTo>
                <a:cubicBezTo>
                  <a:pt x="487227" y="90573"/>
                  <a:pt x="481236" y="94568"/>
                  <a:pt x="477477" y="99501"/>
                </a:cubicBezTo>
                <a:cubicBezTo>
                  <a:pt x="475362" y="102086"/>
                  <a:pt x="473483" y="103672"/>
                  <a:pt x="471838" y="104259"/>
                </a:cubicBezTo>
                <a:cubicBezTo>
                  <a:pt x="470193" y="104847"/>
                  <a:pt x="469371" y="105493"/>
                  <a:pt x="469371" y="106198"/>
                </a:cubicBezTo>
                <a:cubicBezTo>
                  <a:pt x="469606" y="106433"/>
                  <a:pt x="470076" y="106491"/>
                  <a:pt x="470781" y="106374"/>
                </a:cubicBezTo>
                <a:cubicBezTo>
                  <a:pt x="471485" y="106256"/>
                  <a:pt x="472484" y="106021"/>
                  <a:pt x="473776" y="105669"/>
                </a:cubicBezTo>
                <a:cubicBezTo>
                  <a:pt x="475068" y="105317"/>
                  <a:pt x="476537" y="104788"/>
                  <a:pt x="478182" y="104083"/>
                </a:cubicBezTo>
                <a:cubicBezTo>
                  <a:pt x="484055" y="101968"/>
                  <a:pt x="488284" y="100441"/>
                  <a:pt x="490869" y="99501"/>
                </a:cubicBezTo>
                <a:cubicBezTo>
                  <a:pt x="495803" y="98092"/>
                  <a:pt x="499679" y="94685"/>
                  <a:pt x="502499" y="89281"/>
                </a:cubicBezTo>
                <a:cubicBezTo>
                  <a:pt x="503674" y="86932"/>
                  <a:pt x="503674" y="85757"/>
                  <a:pt x="502499" y="85757"/>
                </a:cubicBezTo>
                <a:close/>
                <a:moveTo>
                  <a:pt x="947631" y="85404"/>
                </a:moveTo>
                <a:cubicBezTo>
                  <a:pt x="944576" y="85639"/>
                  <a:pt x="940053" y="86638"/>
                  <a:pt x="934062" y="88400"/>
                </a:cubicBezTo>
                <a:cubicBezTo>
                  <a:pt x="928071" y="90162"/>
                  <a:pt x="922961" y="91983"/>
                  <a:pt x="918732" y="93863"/>
                </a:cubicBezTo>
                <a:cubicBezTo>
                  <a:pt x="914503" y="95742"/>
                  <a:pt x="911977" y="97211"/>
                  <a:pt x="911155" y="98268"/>
                </a:cubicBezTo>
                <a:cubicBezTo>
                  <a:pt x="910332" y="99325"/>
                  <a:pt x="910039" y="101734"/>
                  <a:pt x="910274" y="105493"/>
                </a:cubicBezTo>
                <a:cubicBezTo>
                  <a:pt x="910274" y="106667"/>
                  <a:pt x="910332" y="107842"/>
                  <a:pt x="910450" y="109017"/>
                </a:cubicBezTo>
                <a:cubicBezTo>
                  <a:pt x="910567" y="110192"/>
                  <a:pt x="910802" y="111014"/>
                  <a:pt x="911155" y="111484"/>
                </a:cubicBezTo>
                <a:cubicBezTo>
                  <a:pt x="911507" y="111954"/>
                  <a:pt x="911801" y="112189"/>
                  <a:pt x="912036" y="112189"/>
                </a:cubicBezTo>
                <a:cubicBezTo>
                  <a:pt x="913210" y="111719"/>
                  <a:pt x="917792" y="109957"/>
                  <a:pt x="925780" y="106902"/>
                </a:cubicBezTo>
                <a:cubicBezTo>
                  <a:pt x="935648" y="102908"/>
                  <a:pt x="942109" y="99971"/>
                  <a:pt x="945164" y="98092"/>
                </a:cubicBezTo>
                <a:cubicBezTo>
                  <a:pt x="948218" y="96212"/>
                  <a:pt x="949863" y="93745"/>
                  <a:pt x="950098" y="90691"/>
                </a:cubicBezTo>
                <a:cubicBezTo>
                  <a:pt x="950333" y="88576"/>
                  <a:pt x="950274" y="87167"/>
                  <a:pt x="949921" y="86462"/>
                </a:cubicBezTo>
                <a:cubicBezTo>
                  <a:pt x="949569" y="85757"/>
                  <a:pt x="948805" y="85404"/>
                  <a:pt x="947631" y="85404"/>
                </a:cubicBezTo>
                <a:close/>
                <a:moveTo>
                  <a:pt x="1258488" y="57915"/>
                </a:moveTo>
                <a:cubicBezTo>
                  <a:pt x="1259898" y="58385"/>
                  <a:pt x="1262600" y="59090"/>
                  <a:pt x="1266594" y="60030"/>
                </a:cubicBezTo>
                <a:cubicBezTo>
                  <a:pt x="1270588" y="60735"/>
                  <a:pt x="1273878" y="61440"/>
                  <a:pt x="1276462" y="62144"/>
                </a:cubicBezTo>
                <a:cubicBezTo>
                  <a:pt x="1278577" y="62614"/>
                  <a:pt x="1280515" y="64083"/>
                  <a:pt x="1282277" y="66550"/>
                </a:cubicBezTo>
                <a:cubicBezTo>
                  <a:pt x="1284039" y="69017"/>
                  <a:pt x="1284920" y="71307"/>
                  <a:pt x="1284920" y="73422"/>
                </a:cubicBezTo>
                <a:cubicBezTo>
                  <a:pt x="1284920" y="74832"/>
                  <a:pt x="1283158" y="77299"/>
                  <a:pt x="1279634" y="80823"/>
                </a:cubicBezTo>
                <a:cubicBezTo>
                  <a:pt x="1277519" y="84347"/>
                  <a:pt x="1277050" y="86109"/>
                  <a:pt x="1278224" y="86109"/>
                </a:cubicBezTo>
                <a:cubicBezTo>
                  <a:pt x="1283158" y="86109"/>
                  <a:pt x="1285508" y="92570"/>
                  <a:pt x="1285273" y="105493"/>
                </a:cubicBezTo>
                <a:lnTo>
                  <a:pt x="1285273" y="117123"/>
                </a:lnTo>
                <a:lnTo>
                  <a:pt x="1291264" y="116065"/>
                </a:lnTo>
                <a:cubicBezTo>
                  <a:pt x="1297138" y="115126"/>
                  <a:pt x="1301426" y="114714"/>
                  <a:pt x="1304127" y="114832"/>
                </a:cubicBezTo>
                <a:cubicBezTo>
                  <a:pt x="1306829" y="114949"/>
                  <a:pt x="1309942" y="115831"/>
                  <a:pt x="1313467" y="117475"/>
                </a:cubicBezTo>
                <a:cubicBezTo>
                  <a:pt x="1317226" y="118885"/>
                  <a:pt x="1320985" y="121234"/>
                  <a:pt x="1324744" y="124524"/>
                </a:cubicBezTo>
                <a:cubicBezTo>
                  <a:pt x="1328504" y="127813"/>
                  <a:pt x="1330383" y="130397"/>
                  <a:pt x="1330383" y="132277"/>
                </a:cubicBezTo>
                <a:cubicBezTo>
                  <a:pt x="1330383" y="133452"/>
                  <a:pt x="1332145" y="135449"/>
                  <a:pt x="1335669" y="138268"/>
                </a:cubicBezTo>
                <a:cubicBezTo>
                  <a:pt x="1338724" y="140618"/>
                  <a:pt x="1340192" y="142380"/>
                  <a:pt x="1340075" y="143555"/>
                </a:cubicBezTo>
                <a:cubicBezTo>
                  <a:pt x="1339957" y="144729"/>
                  <a:pt x="1338372" y="146139"/>
                  <a:pt x="1335317" y="147784"/>
                </a:cubicBezTo>
                <a:cubicBezTo>
                  <a:pt x="1332498" y="149428"/>
                  <a:pt x="1330677" y="152189"/>
                  <a:pt x="1329855" y="156066"/>
                </a:cubicBezTo>
                <a:cubicBezTo>
                  <a:pt x="1329032" y="159942"/>
                  <a:pt x="1327388" y="164289"/>
                  <a:pt x="1324921" y="169105"/>
                </a:cubicBezTo>
                <a:cubicBezTo>
                  <a:pt x="1322454" y="173922"/>
                  <a:pt x="1320633" y="178210"/>
                  <a:pt x="1319458" y="181969"/>
                </a:cubicBezTo>
                <a:cubicBezTo>
                  <a:pt x="1318283" y="185258"/>
                  <a:pt x="1316051" y="188959"/>
                  <a:pt x="1312762" y="193070"/>
                </a:cubicBezTo>
                <a:cubicBezTo>
                  <a:pt x="1309473" y="197182"/>
                  <a:pt x="1306771" y="199825"/>
                  <a:pt x="1304656" y="201000"/>
                </a:cubicBezTo>
                <a:cubicBezTo>
                  <a:pt x="1302777" y="201705"/>
                  <a:pt x="1298430" y="204172"/>
                  <a:pt x="1291616" y="208401"/>
                </a:cubicBezTo>
                <a:cubicBezTo>
                  <a:pt x="1285978" y="211925"/>
                  <a:pt x="1282571" y="214803"/>
                  <a:pt x="1281396" y="217035"/>
                </a:cubicBezTo>
                <a:cubicBezTo>
                  <a:pt x="1280221" y="219267"/>
                  <a:pt x="1279282" y="225082"/>
                  <a:pt x="1278577" y="234480"/>
                </a:cubicBezTo>
                <a:cubicBezTo>
                  <a:pt x="1278107" y="243173"/>
                  <a:pt x="1278459" y="247520"/>
                  <a:pt x="1279634" y="247520"/>
                </a:cubicBezTo>
                <a:cubicBezTo>
                  <a:pt x="1280574" y="247520"/>
                  <a:pt x="1284216" y="244172"/>
                  <a:pt x="1290559" y="237476"/>
                </a:cubicBezTo>
                <a:cubicBezTo>
                  <a:pt x="1296903" y="230780"/>
                  <a:pt x="1301954" y="225082"/>
                  <a:pt x="1305713" y="220383"/>
                </a:cubicBezTo>
                <a:cubicBezTo>
                  <a:pt x="1307358" y="218269"/>
                  <a:pt x="1308180" y="216859"/>
                  <a:pt x="1308180" y="216154"/>
                </a:cubicBezTo>
                <a:cubicBezTo>
                  <a:pt x="1307945" y="215214"/>
                  <a:pt x="1306536" y="216154"/>
                  <a:pt x="1303951" y="218974"/>
                </a:cubicBezTo>
                <a:cubicBezTo>
                  <a:pt x="1301367" y="221558"/>
                  <a:pt x="1299781" y="222674"/>
                  <a:pt x="1299193" y="222322"/>
                </a:cubicBezTo>
                <a:cubicBezTo>
                  <a:pt x="1298606" y="221969"/>
                  <a:pt x="1299487" y="220383"/>
                  <a:pt x="1301837" y="217564"/>
                </a:cubicBezTo>
                <a:cubicBezTo>
                  <a:pt x="1303482" y="215214"/>
                  <a:pt x="1305185" y="213276"/>
                  <a:pt x="1306947" y="211749"/>
                </a:cubicBezTo>
                <a:cubicBezTo>
                  <a:pt x="1308709" y="210222"/>
                  <a:pt x="1310236" y="209282"/>
                  <a:pt x="1311528" y="208929"/>
                </a:cubicBezTo>
                <a:cubicBezTo>
                  <a:pt x="1312821" y="208577"/>
                  <a:pt x="1313702" y="208753"/>
                  <a:pt x="1314172" y="209458"/>
                </a:cubicBezTo>
                <a:cubicBezTo>
                  <a:pt x="1315111" y="210633"/>
                  <a:pt x="1316404" y="210927"/>
                  <a:pt x="1318048" y="210339"/>
                </a:cubicBezTo>
                <a:cubicBezTo>
                  <a:pt x="1319693" y="209752"/>
                  <a:pt x="1322395" y="209693"/>
                  <a:pt x="1326154" y="210163"/>
                </a:cubicBezTo>
                <a:cubicBezTo>
                  <a:pt x="1328504" y="210633"/>
                  <a:pt x="1330089" y="211279"/>
                  <a:pt x="1330912" y="212101"/>
                </a:cubicBezTo>
                <a:cubicBezTo>
                  <a:pt x="1331734" y="212924"/>
                  <a:pt x="1332498" y="214744"/>
                  <a:pt x="1333202" y="217564"/>
                </a:cubicBezTo>
                <a:cubicBezTo>
                  <a:pt x="1334377" y="221558"/>
                  <a:pt x="1334436" y="224554"/>
                  <a:pt x="1333379" y="226551"/>
                </a:cubicBezTo>
                <a:cubicBezTo>
                  <a:pt x="1332321" y="228548"/>
                  <a:pt x="1328621" y="232366"/>
                  <a:pt x="1322277" y="238005"/>
                </a:cubicBezTo>
                <a:cubicBezTo>
                  <a:pt x="1315699" y="243878"/>
                  <a:pt x="1311235" y="247931"/>
                  <a:pt x="1308885" y="250163"/>
                </a:cubicBezTo>
                <a:cubicBezTo>
                  <a:pt x="1306536" y="252395"/>
                  <a:pt x="1304891" y="253159"/>
                  <a:pt x="1303951" y="252454"/>
                </a:cubicBezTo>
                <a:cubicBezTo>
                  <a:pt x="1303011" y="251984"/>
                  <a:pt x="1300838" y="253452"/>
                  <a:pt x="1297431" y="256859"/>
                </a:cubicBezTo>
                <a:cubicBezTo>
                  <a:pt x="1294025" y="260266"/>
                  <a:pt x="1292321" y="262557"/>
                  <a:pt x="1292321" y="263732"/>
                </a:cubicBezTo>
                <a:cubicBezTo>
                  <a:pt x="1292321" y="264671"/>
                  <a:pt x="1293672" y="265141"/>
                  <a:pt x="1296374" y="265141"/>
                </a:cubicBezTo>
                <a:cubicBezTo>
                  <a:pt x="1299076" y="265141"/>
                  <a:pt x="1305302" y="266903"/>
                  <a:pt x="1315053" y="270428"/>
                </a:cubicBezTo>
                <a:cubicBezTo>
                  <a:pt x="1324803" y="273952"/>
                  <a:pt x="1330853" y="275949"/>
                  <a:pt x="1333202" y="276419"/>
                </a:cubicBezTo>
                <a:cubicBezTo>
                  <a:pt x="1335787" y="277124"/>
                  <a:pt x="1339664" y="280237"/>
                  <a:pt x="1344832" y="285758"/>
                </a:cubicBezTo>
                <a:cubicBezTo>
                  <a:pt x="1350001" y="291279"/>
                  <a:pt x="1352586" y="295097"/>
                  <a:pt x="1352586" y="297212"/>
                </a:cubicBezTo>
                <a:cubicBezTo>
                  <a:pt x="1352351" y="300501"/>
                  <a:pt x="1351646" y="302616"/>
                  <a:pt x="1350471" y="303556"/>
                </a:cubicBezTo>
                <a:cubicBezTo>
                  <a:pt x="1349297" y="304495"/>
                  <a:pt x="1346830" y="304730"/>
                  <a:pt x="1343070" y="304260"/>
                </a:cubicBezTo>
                <a:cubicBezTo>
                  <a:pt x="1339311" y="304025"/>
                  <a:pt x="1333496" y="301970"/>
                  <a:pt x="1325626" y="298093"/>
                </a:cubicBezTo>
                <a:cubicBezTo>
                  <a:pt x="1317754" y="294216"/>
                  <a:pt x="1311705" y="290633"/>
                  <a:pt x="1307475" y="287344"/>
                </a:cubicBezTo>
                <a:cubicBezTo>
                  <a:pt x="1301837" y="282880"/>
                  <a:pt x="1296198" y="279238"/>
                  <a:pt x="1290559" y="276419"/>
                </a:cubicBezTo>
                <a:cubicBezTo>
                  <a:pt x="1284920" y="273599"/>
                  <a:pt x="1281396" y="272660"/>
                  <a:pt x="1279986" y="273599"/>
                </a:cubicBezTo>
                <a:cubicBezTo>
                  <a:pt x="1279047" y="274539"/>
                  <a:pt x="1278577" y="284583"/>
                  <a:pt x="1278577" y="303732"/>
                </a:cubicBezTo>
                <a:cubicBezTo>
                  <a:pt x="1278577" y="322880"/>
                  <a:pt x="1278929" y="334804"/>
                  <a:pt x="1279634" y="339503"/>
                </a:cubicBezTo>
                <a:cubicBezTo>
                  <a:pt x="1280339" y="343027"/>
                  <a:pt x="1280104" y="346904"/>
                  <a:pt x="1278929" y="351133"/>
                </a:cubicBezTo>
                <a:cubicBezTo>
                  <a:pt x="1277754" y="355362"/>
                  <a:pt x="1276345" y="357477"/>
                  <a:pt x="1274700" y="357477"/>
                </a:cubicBezTo>
                <a:cubicBezTo>
                  <a:pt x="1271411" y="357477"/>
                  <a:pt x="1266947" y="355303"/>
                  <a:pt x="1261308" y="350957"/>
                </a:cubicBezTo>
                <a:cubicBezTo>
                  <a:pt x="1255669" y="346610"/>
                  <a:pt x="1252850" y="343262"/>
                  <a:pt x="1252850" y="340913"/>
                </a:cubicBezTo>
                <a:cubicBezTo>
                  <a:pt x="1252850" y="339268"/>
                  <a:pt x="1251910" y="338211"/>
                  <a:pt x="1250030" y="337741"/>
                </a:cubicBezTo>
                <a:cubicBezTo>
                  <a:pt x="1248151" y="337271"/>
                  <a:pt x="1245742" y="335567"/>
                  <a:pt x="1242806" y="332631"/>
                </a:cubicBezTo>
                <a:cubicBezTo>
                  <a:pt x="1239869" y="329694"/>
                  <a:pt x="1237461" y="326698"/>
                  <a:pt x="1235581" y="323644"/>
                </a:cubicBezTo>
                <a:cubicBezTo>
                  <a:pt x="1233466" y="320354"/>
                  <a:pt x="1231117" y="317476"/>
                  <a:pt x="1228532" y="315009"/>
                </a:cubicBezTo>
                <a:cubicBezTo>
                  <a:pt x="1225948" y="312542"/>
                  <a:pt x="1223892" y="309723"/>
                  <a:pt x="1222365" y="306551"/>
                </a:cubicBezTo>
                <a:cubicBezTo>
                  <a:pt x="1220838" y="303379"/>
                  <a:pt x="1219722" y="301793"/>
                  <a:pt x="1219017" y="301793"/>
                </a:cubicBezTo>
                <a:cubicBezTo>
                  <a:pt x="1218312" y="301793"/>
                  <a:pt x="1216902" y="303908"/>
                  <a:pt x="1214788" y="308137"/>
                </a:cubicBezTo>
                <a:cubicBezTo>
                  <a:pt x="1213143" y="311426"/>
                  <a:pt x="1212027" y="313306"/>
                  <a:pt x="1211440" y="313776"/>
                </a:cubicBezTo>
                <a:cubicBezTo>
                  <a:pt x="1210852" y="314246"/>
                  <a:pt x="1209619" y="314011"/>
                  <a:pt x="1207739" y="313071"/>
                </a:cubicBezTo>
                <a:cubicBezTo>
                  <a:pt x="1205860" y="312366"/>
                  <a:pt x="1203980" y="310428"/>
                  <a:pt x="1202101" y="307256"/>
                </a:cubicBezTo>
                <a:cubicBezTo>
                  <a:pt x="1200221" y="304084"/>
                  <a:pt x="1198811" y="300736"/>
                  <a:pt x="1197871" y="297212"/>
                </a:cubicBezTo>
                <a:cubicBezTo>
                  <a:pt x="1196932" y="293218"/>
                  <a:pt x="1199164" y="289576"/>
                  <a:pt x="1204568" y="286287"/>
                </a:cubicBezTo>
                <a:cubicBezTo>
                  <a:pt x="1205977" y="285347"/>
                  <a:pt x="1208973" y="281823"/>
                  <a:pt x="1213554" y="275714"/>
                </a:cubicBezTo>
                <a:cubicBezTo>
                  <a:pt x="1218136" y="269605"/>
                  <a:pt x="1221131" y="265141"/>
                  <a:pt x="1222541" y="262322"/>
                </a:cubicBezTo>
                <a:cubicBezTo>
                  <a:pt x="1223951" y="259502"/>
                  <a:pt x="1224303" y="257858"/>
                  <a:pt x="1223598" y="257388"/>
                </a:cubicBezTo>
                <a:cubicBezTo>
                  <a:pt x="1222894" y="256918"/>
                  <a:pt x="1219252" y="257505"/>
                  <a:pt x="1212673" y="259150"/>
                </a:cubicBezTo>
                <a:cubicBezTo>
                  <a:pt x="1204215" y="261265"/>
                  <a:pt x="1199986" y="261147"/>
                  <a:pt x="1199986" y="258798"/>
                </a:cubicBezTo>
                <a:cubicBezTo>
                  <a:pt x="1199986" y="258328"/>
                  <a:pt x="1200104" y="257858"/>
                  <a:pt x="1200338" y="257388"/>
                </a:cubicBezTo>
                <a:cubicBezTo>
                  <a:pt x="1200808" y="255743"/>
                  <a:pt x="1200750" y="254921"/>
                  <a:pt x="1200162" y="254921"/>
                </a:cubicBezTo>
                <a:cubicBezTo>
                  <a:pt x="1199575" y="254921"/>
                  <a:pt x="1198459" y="255743"/>
                  <a:pt x="1196814" y="257388"/>
                </a:cubicBezTo>
                <a:cubicBezTo>
                  <a:pt x="1195169" y="258798"/>
                  <a:pt x="1194112" y="259385"/>
                  <a:pt x="1193642" y="259150"/>
                </a:cubicBezTo>
                <a:cubicBezTo>
                  <a:pt x="1193172" y="258915"/>
                  <a:pt x="1192585" y="257740"/>
                  <a:pt x="1191880" y="255626"/>
                </a:cubicBezTo>
                <a:cubicBezTo>
                  <a:pt x="1191410" y="253746"/>
                  <a:pt x="1192761" y="251925"/>
                  <a:pt x="1195933" y="250163"/>
                </a:cubicBezTo>
                <a:cubicBezTo>
                  <a:pt x="1199105" y="248401"/>
                  <a:pt x="1202159" y="247109"/>
                  <a:pt x="1205096" y="246286"/>
                </a:cubicBezTo>
                <a:cubicBezTo>
                  <a:pt x="1208033" y="245464"/>
                  <a:pt x="1209619" y="244231"/>
                  <a:pt x="1209854" y="242586"/>
                </a:cubicBezTo>
                <a:cubicBezTo>
                  <a:pt x="1210089" y="241646"/>
                  <a:pt x="1210089" y="241000"/>
                  <a:pt x="1209854" y="240648"/>
                </a:cubicBezTo>
                <a:cubicBezTo>
                  <a:pt x="1209619" y="240295"/>
                  <a:pt x="1209032" y="240354"/>
                  <a:pt x="1208092" y="240824"/>
                </a:cubicBezTo>
                <a:cubicBezTo>
                  <a:pt x="1206917" y="241059"/>
                  <a:pt x="1205625" y="240002"/>
                  <a:pt x="1204215" y="237652"/>
                </a:cubicBezTo>
                <a:cubicBezTo>
                  <a:pt x="1202805" y="235303"/>
                  <a:pt x="1201631" y="232131"/>
                  <a:pt x="1200691" y="228137"/>
                </a:cubicBezTo>
                <a:cubicBezTo>
                  <a:pt x="1200221" y="226257"/>
                  <a:pt x="1200573" y="224377"/>
                  <a:pt x="1201748" y="222498"/>
                </a:cubicBezTo>
                <a:cubicBezTo>
                  <a:pt x="1202923" y="220618"/>
                  <a:pt x="1204333" y="219678"/>
                  <a:pt x="1205977" y="219678"/>
                </a:cubicBezTo>
                <a:cubicBezTo>
                  <a:pt x="1206917" y="219678"/>
                  <a:pt x="1210852" y="217094"/>
                  <a:pt x="1217783" y="211925"/>
                </a:cubicBezTo>
                <a:cubicBezTo>
                  <a:pt x="1224715" y="206756"/>
                  <a:pt x="1229825" y="203232"/>
                  <a:pt x="1233114" y="201352"/>
                </a:cubicBezTo>
                <a:cubicBezTo>
                  <a:pt x="1246741" y="192894"/>
                  <a:pt x="1254612" y="187373"/>
                  <a:pt x="1256726" y="184788"/>
                </a:cubicBezTo>
                <a:cubicBezTo>
                  <a:pt x="1257431" y="184083"/>
                  <a:pt x="1257960" y="182615"/>
                  <a:pt x="1258312" y="180383"/>
                </a:cubicBezTo>
                <a:cubicBezTo>
                  <a:pt x="1258665" y="178151"/>
                  <a:pt x="1258782" y="176095"/>
                  <a:pt x="1258665" y="174216"/>
                </a:cubicBezTo>
                <a:cubicBezTo>
                  <a:pt x="1258547" y="172336"/>
                  <a:pt x="1258254" y="171396"/>
                  <a:pt x="1257784" y="171396"/>
                </a:cubicBezTo>
                <a:cubicBezTo>
                  <a:pt x="1257314" y="171396"/>
                  <a:pt x="1254964" y="172219"/>
                  <a:pt x="1250735" y="173863"/>
                </a:cubicBezTo>
                <a:cubicBezTo>
                  <a:pt x="1239693" y="178797"/>
                  <a:pt x="1230295" y="182791"/>
                  <a:pt x="1222541" y="185846"/>
                </a:cubicBezTo>
                <a:cubicBezTo>
                  <a:pt x="1220427" y="186785"/>
                  <a:pt x="1216902" y="188195"/>
                  <a:pt x="1211968" y="190075"/>
                </a:cubicBezTo>
                <a:cubicBezTo>
                  <a:pt x="1207035" y="192189"/>
                  <a:pt x="1203158" y="193247"/>
                  <a:pt x="1200338" y="193247"/>
                </a:cubicBezTo>
                <a:cubicBezTo>
                  <a:pt x="1197519" y="193247"/>
                  <a:pt x="1194347" y="195596"/>
                  <a:pt x="1190823" y="200295"/>
                </a:cubicBezTo>
                <a:cubicBezTo>
                  <a:pt x="1187299" y="204994"/>
                  <a:pt x="1184244" y="209811"/>
                  <a:pt x="1181660" y="214744"/>
                </a:cubicBezTo>
                <a:cubicBezTo>
                  <a:pt x="1177431" y="223203"/>
                  <a:pt x="1170147" y="234598"/>
                  <a:pt x="1159809" y="248930"/>
                </a:cubicBezTo>
                <a:cubicBezTo>
                  <a:pt x="1145008" y="269605"/>
                  <a:pt x="1134435" y="285464"/>
                  <a:pt x="1128091" y="296507"/>
                </a:cubicBezTo>
                <a:cubicBezTo>
                  <a:pt x="1124567" y="302851"/>
                  <a:pt x="1121571" y="306845"/>
                  <a:pt x="1119104" y="308490"/>
                </a:cubicBezTo>
                <a:cubicBezTo>
                  <a:pt x="1116637" y="310134"/>
                  <a:pt x="1113759" y="310134"/>
                  <a:pt x="1110470" y="308490"/>
                </a:cubicBezTo>
                <a:cubicBezTo>
                  <a:pt x="1107886" y="307080"/>
                  <a:pt x="1105066" y="304378"/>
                  <a:pt x="1102012" y="300384"/>
                </a:cubicBezTo>
                <a:cubicBezTo>
                  <a:pt x="1098957" y="296390"/>
                  <a:pt x="1097078" y="292983"/>
                  <a:pt x="1096373" y="290163"/>
                </a:cubicBezTo>
                <a:cubicBezTo>
                  <a:pt x="1095668" y="287579"/>
                  <a:pt x="1094376" y="284466"/>
                  <a:pt x="1092496" y="280824"/>
                </a:cubicBezTo>
                <a:cubicBezTo>
                  <a:pt x="1090617" y="277182"/>
                  <a:pt x="1089971" y="274363"/>
                  <a:pt x="1090558" y="272366"/>
                </a:cubicBezTo>
                <a:cubicBezTo>
                  <a:pt x="1091145" y="270369"/>
                  <a:pt x="1090675" y="269370"/>
                  <a:pt x="1089148" y="269370"/>
                </a:cubicBezTo>
                <a:cubicBezTo>
                  <a:pt x="1087621" y="269370"/>
                  <a:pt x="1086858" y="268900"/>
                  <a:pt x="1086858" y="267961"/>
                </a:cubicBezTo>
                <a:cubicBezTo>
                  <a:pt x="1086858" y="267021"/>
                  <a:pt x="1087562" y="266198"/>
                  <a:pt x="1088972" y="265494"/>
                </a:cubicBezTo>
                <a:cubicBezTo>
                  <a:pt x="1090382" y="264789"/>
                  <a:pt x="1091791" y="264554"/>
                  <a:pt x="1093201" y="264789"/>
                </a:cubicBezTo>
                <a:cubicBezTo>
                  <a:pt x="1094846" y="265024"/>
                  <a:pt x="1096725" y="263790"/>
                  <a:pt x="1098840" y="261088"/>
                </a:cubicBezTo>
                <a:cubicBezTo>
                  <a:pt x="1100954" y="258386"/>
                  <a:pt x="1102834" y="257035"/>
                  <a:pt x="1104479" y="257035"/>
                </a:cubicBezTo>
                <a:cubicBezTo>
                  <a:pt x="1106123" y="257035"/>
                  <a:pt x="1109002" y="253864"/>
                  <a:pt x="1113113" y="247520"/>
                </a:cubicBezTo>
                <a:cubicBezTo>
                  <a:pt x="1117225" y="241176"/>
                  <a:pt x="1120162" y="237006"/>
                  <a:pt x="1121924" y="235009"/>
                </a:cubicBezTo>
                <a:cubicBezTo>
                  <a:pt x="1123686" y="233012"/>
                  <a:pt x="1127328" y="228137"/>
                  <a:pt x="1132849" y="220383"/>
                </a:cubicBezTo>
                <a:cubicBezTo>
                  <a:pt x="1138370" y="212630"/>
                  <a:pt x="1141660" y="208166"/>
                  <a:pt x="1142717" y="206991"/>
                </a:cubicBezTo>
                <a:cubicBezTo>
                  <a:pt x="1143774" y="205816"/>
                  <a:pt x="1144303" y="204759"/>
                  <a:pt x="1144303" y="203819"/>
                </a:cubicBezTo>
                <a:cubicBezTo>
                  <a:pt x="1144303" y="202880"/>
                  <a:pt x="1145125" y="201705"/>
                  <a:pt x="1146770" y="200295"/>
                </a:cubicBezTo>
                <a:cubicBezTo>
                  <a:pt x="1147945" y="199120"/>
                  <a:pt x="1151234" y="195009"/>
                  <a:pt x="1156638" y="187960"/>
                </a:cubicBezTo>
                <a:cubicBezTo>
                  <a:pt x="1162041" y="180912"/>
                  <a:pt x="1164743" y="177035"/>
                  <a:pt x="1164743" y="176330"/>
                </a:cubicBezTo>
                <a:cubicBezTo>
                  <a:pt x="1164743" y="175860"/>
                  <a:pt x="1165683" y="174568"/>
                  <a:pt x="1167563" y="172453"/>
                </a:cubicBezTo>
                <a:cubicBezTo>
                  <a:pt x="1169442" y="170339"/>
                  <a:pt x="1173378" y="165581"/>
                  <a:pt x="1179369" y="158180"/>
                </a:cubicBezTo>
                <a:cubicBezTo>
                  <a:pt x="1185360" y="150779"/>
                  <a:pt x="1188826" y="146903"/>
                  <a:pt x="1189766" y="146550"/>
                </a:cubicBezTo>
                <a:cubicBezTo>
                  <a:pt x="1190705" y="146198"/>
                  <a:pt x="1191175" y="145493"/>
                  <a:pt x="1191175" y="144436"/>
                </a:cubicBezTo>
                <a:cubicBezTo>
                  <a:pt x="1191175" y="143378"/>
                  <a:pt x="1192291" y="141616"/>
                  <a:pt x="1194523" y="139149"/>
                </a:cubicBezTo>
                <a:cubicBezTo>
                  <a:pt x="1196755" y="136682"/>
                  <a:pt x="1198165" y="134568"/>
                  <a:pt x="1198752" y="132806"/>
                </a:cubicBezTo>
                <a:cubicBezTo>
                  <a:pt x="1199340" y="131044"/>
                  <a:pt x="1200162" y="130162"/>
                  <a:pt x="1201219" y="130162"/>
                </a:cubicBezTo>
                <a:cubicBezTo>
                  <a:pt x="1202277" y="130162"/>
                  <a:pt x="1202805" y="129575"/>
                  <a:pt x="1202805" y="128400"/>
                </a:cubicBezTo>
                <a:cubicBezTo>
                  <a:pt x="1202805" y="127226"/>
                  <a:pt x="1205507" y="123819"/>
                  <a:pt x="1210911" y="118180"/>
                </a:cubicBezTo>
                <a:cubicBezTo>
                  <a:pt x="1218664" y="109957"/>
                  <a:pt x="1221954" y="105728"/>
                  <a:pt x="1220779" y="105493"/>
                </a:cubicBezTo>
                <a:cubicBezTo>
                  <a:pt x="1220309" y="105258"/>
                  <a:pt x="1218664" y="106550"/>
                  <a:pt x="1215845" y="109369"/>
                </a:cubicBezTo>
                <a:cubicBezTo>
                  <a:pt x="1211616" y="113833"/>
                  <a:pt x="1209384" y="115713"/>
                  <a:pt x="1209149" y="115008"/>
                </a:cubicBezTo>
                <a:cubicBezTo>
                  <a:pt x="1209149" y="114773"/>
                  <a:pt x="1209266" y="114186"/>
                  <a:pt x="1209501" y="113246"/>
                </a:cubicBezTo>
                <a:lnTo>
                  <a:pt x="1209501" y="112189"/>
                </a:lnTo>
                <a:cubicBezTo>
                  <a:pt x="1208797" y="112424"/>
                  <a:pt x="1207387" y="113481"/>
                  <a:pt x="1205272" y="115361"/>
                </a:cubicBezTo>
                <a:cubicBezTo>
                  <a:pt x="1201748" y="118885"/>
                  <a:pt x="1199751" y="120412"/>
                  <a:pt x="1199281" y="119942"/>
                </a:cubicBezTo>
                <a:cubicBezTo>
                  <a:pt x="1198811" y="119472"/>
                  <a:pt x="1203980" y="113716"/>
                  <a:pt x="1214788" y="102673"/>
                </a:cubicBezTo>
                <a:lnTo>
                  <a:pt x="1230999" y="86109"/>
                </a:lnTo>
                <a:lnTo>
                  <a:pt x="1224656" y="86462"/>
                </a:lnTo>
                <a:cubicBezTo>
                  <a:pt x="1220427" y="86697"/>
                  <a:pt x="1217549" y="86520"/>
                  <a:pt x="1216021" y="85933"/>
                </a:cubicBezTo>
                <a:cubicBezTo>
                  <a:pt x="1214494" y="85346"/>
                  <a:pt x="1211733" y="84465"/>
                  <a:pt x="1207739" y="83290"/>
                </a:cubicBezTo>
                <a:cubicBezTo>
                  <a:pt x="1203745" y="82350"/>
                  <a:pt x="1200221" y="80059"/>
                  <a:pt x="1197166" y="76418"/>
                </a:cubicBezTo>
                <a:cubicBezTo>
                  <a:pt x="1194112" y="72776"/>
                  <a:pt x="1192585" y="69075"/>
                  <a:pt x="1192585" y="65316"/>
                </a:cubicBezTo>
                <a:cubicBezTo>
                  <a:pt x="1192585" y="62262"/>
                  <a:pt x="1193055" y="60324"/>
                  <a:pt x="1193995" y="59501"/>
                </a:cubicBezTo>
                <a:cubicBezTo>
                  <a:pt x="1194935" y="58679"/>
                  <a:pt x="1196814" y="58503"/>
                  <a:pt x="1199634" y="58973"/>
                </a:cubicBezTo>
                <a:cubicBezTo>
                  <a:pt x="1201983" y="59677"/>
                  <a:pt x="1202688" y="60617"/>
                  <a:pt x="1201748" y="61792"/>
                </a:cubicBezTo>
                <a:cubicBezTo>
                  <a:pt x="1200573" y="62967"/>
                  <a:pt x="1200045" y="64376"/>
                  <a:pt x="1200162" y="66021"/>
                </a:cubicBezTo>
                <a:cubicBezTo>
                  <a:pt x="1200280" y="67666"/>
                  <a:pt x="1201043" y="68723"/>
                  <a:pt x="1202453" y="69193"/>
                </a:cubicBezTo>
                <a:cubicBezTo>
                  <a:pt x="1204098" y="69898"/>
                  <a:pt x="1208679" y="70250"/>
                  <a:pt x="1216197" y="70250"/>
                </a:cubicBezTo>
                <a:cubicBezTo>
                  <a:pt x="1222306" y="70250"/>
                  <a:pt x="1229002" y="69193"/>
                  <a:pt x="1236286" y="67078"/>
                </a:cubicBezTo>
                <a:cubicBezTo>
                  <a:pt x="1243569" y="64964"/>
                  <a:pt x="1249091" y="62614"/>
                  <a:pt x="1252850" y="60030"/>
                </a:cubicBezTo>
                <a:cubicBezTo>
                  <a:pt x="1255199" y="58150"/>
                  <a:pt x="1257079" y="57445"/>
                  <a:pt x="1258488" y="57915"/>
                </a:cubicBezTo>
                <a:close/>
                <a:moveTo>
                  <a:pt x="904635" y="44699"/>
                </a:moveTo>
                <a:cubicBezTo>
                  <a:pt x="906514" y="44817"/>
                  <a:pt x="908629" y="46050"/>
                  <a:pt x="910979" y="48400"/>
                </a:cubicBezTo>
                <a:cubicBezTo>
                  <a:pt x="912623" y="50279"/>
                  <a:pt x="913680" y="52100"/>
                  <a:pt x="914150" y="53862"/>
                </a:cubicBezTo>
                <a:cubicBezTo>
                  <a:pt x="914620" y="55625"/>
                  <a:pt x="914738" y="58620"/>
                  <a:pt x="914503" y="62849"/>
                </a:cubicBezTo>
                <a:cubicBezTo>
                  <a:pt x="914268" y="70368"/>
                  <a:pt x="914385" y="74597"/>
                  <a:pt x="914855" y="75537"/>
                </a:cubicBezTo>
                <a:cubicBezTo>
                  <a:pt x="915325" y="76476"/>
                  <a:pt x="917322" y="76711"/>
                  <a:pt x="920846" y="76241"/>
                </a:cubicBezTo>
                <a:cubicBezTo>
                  <a:pt x="924840" y="75537"/>
                  <a:pt x="928365" y="74479"/>
                  <a:pt x="931419" y="73070"/>
                </a:cubicBezTo>
                <a:cubicBezTo>
                  <a:pt x="934473" y="71660"/>
                  <a:pt x="939290" y="70955"/>
                  <a:pt x="945869" y="70955"/>
                </a:cubicBezTo>
                <a:cubicBezTo>
                  <a:pt x="950568" y="70955"/>
                  <a:pt x="953798" y="71249"/>
                  <a:pt x="955560" y="71836"/>
                </a:cubicBezTo>
                <a:cubicBezTo>
                  <a:pt x="957322" y="72424"/>
                  <a:pt x="959965" y="74479"/>
                  <a:pt x="963490" y="78004"/>
                </a:cubicBezTo>
                <a:cubicBezTo>
                  <a:pt x="968424" y="82938"/>
                  <a:pt x="970891" y="85933"/>
                  <a:pt x="970891" y="86990"/>
                </a:cubicBezTo>
                <a:cubicBezTo>
                  <a:pt x="970891" y="88048"/>
                  <a:pt x="973886" y="88400"/>
                  <a:pt x="979877" y="88048"/>
                </a:cubicBezTo>
                <a:cubicBezTo>
                  <a:pt x="985869" y="87695"/>
                  <a:pt x="989980" y="88283"/>
                  <a:pt x="992212" y="89810"/>
                </a:cubicBezTo>
                <a:cubicBezTo>
                  <a:pt x="994444" y="91337"/>
                  <a:pt x="996500" y="92101"/>
                  <a:pt x="998380" y="92101"/>
                </a:cubicBezTo>
                <a:cubicBezTo>
                  <a:pt x="1000024" y="92101"/>
                  <a:pt x="1001904" y="93569"/>
                  <a:pt x="1004019" y="96506"/>
                </a:cubicBezTo>
                <a:cubicBezTo>
                  <a:pt x="1006133" y="99443"/>
                  <a:pt x="1006955" y="101910"/>
                  <a:pt x="1006486" y="103907"/>
                </a:cubicBezTo>
                <a:cubicBezTo>
                  <a:pt x="1006016" y="105904"/>
                  <a:pt x="1004547" y="106902"/>
                  <a:pt x="1002080" y="106902"/>
                </a:cubicBezTo>
                <a:cubicBezTo>
                  <a:pt x="999613" y="106902"/>
                  <a:pt x="997675" y="107607"/>
                  <a:pt x="996265" y="109017"/>
                </a:cubicBezTo>
                <a:cubicBezTo>
                  <a:pt x="994856" y="110427"/>
                  <a:pt x="993622" y="111132"/>
                  <a:pt x="992565" y="111132"/>
                </a:cubicBezTo>
                <a:cubicBezTo>
                  <a:pt x="991508" y="111132"/>
                  <a:pt x="989569" y="112248"/>
                  <a:pt x="986750" y="114480"/>
                </a:cubicBezTo>
                <a:cubicBezTo>
                  <a:pt x="983930" y="116712"/>
                  <a:pt x="981228" y="117828"/>
                  <a:pt x="978644" y="117828"/>
                </a:cubicBezTo>
                <a:cubicBezTo>
                  <a:pt x="976060" y="117828"/>
                  <a:pt x="974180" y="118650"/>
                  <a:pt x="973005" y="120295"/>
                </a:cubicBezTo>
                <a:cubicBezTo>
                  <a:pt x="971831" y="121939"/>
                  <a:pt x="970656" y="125346"/>
                  <a:pt x="969481" y="130515"/>
                </a:cubicBezTo>
                <a:cubicBezTo>
                  <a:pt x="967601" y="137798"/>
                  <a:pt x="963960" y="146139"/>
                  <a:pt x="958556" y="155537"/>
                </a:cubicBezTo>
                <a:cubicBezTo>
                  <a:pt x="953152" y="164935"/>
                  <a:pt x="948805" y="170221"/>
                  <a:pt x="945516" y="171396"/>
                </a:cubicBezTo>
                <a:cubicBezTo>
                  <a:pt x="944106" y="172101"/>
                  <a:pt x="939995" y="171749"/>
                  <a:pt x="933181" y="170339"/>
                </a:cubicBezTo>
                <a:cubicBezTo>
                  <a:pt x="928952" y="169634"/>
                  <a:pt x="926074" y="169282"/>
                  <a:pt x="924547" y="169282"/>
                </a:cubicBezTo>
                <a:cubicBezTo>
                  <a:pt x="923020" y="169282"/>
                  <a:pt x="921551" y="169869"/>
                  <a:pt x="920141" y="171044"/>
                </a:cubicBezTo>
                <a:cubicBezTo>
                  <a:pt x="918262" y="172923"/>
                  <a:pt x="915149" y="174568"/>
                  <a:pt x="910802" y="175978"/>
                </a:cubicBezTo>
                <a:cubicBezTo>
                  <a:pt x="906456" y="177387"/>
                  <a:pt x="904282" y="179091"/>
                  <a:pt x="904282" y="181088"/>
                </a:cubicBezTo>
                <a:cubicBezTo>
                  <a:pt x="904282" y="183085"/>
                  <a:pt x="903930" y="185023"/>
                  <a:pt x="903225" y="186903"/>
                </a:cubicBezTo>
                <a:cubicBezTo>
                  <a:pt x="902285" y="189252"/>
                  <a:pt x="903342" y="190545"/>
                  <a:pt x="906397" y="190780"/>
                </a:cubicBezTo>
                <a:cubicBezTo>
                  <a:pt x="908512" y="190780"/>
                  <a:pt x="910626" y="190192"/>
                  <a:pt x="912741" y="189017"/>
                </a:cubicBezTo>
                <a:cubicBezTo>
                  <a:pt x="916265" y="186903"/>
                  <a:pt x="920376" y="185082"/>
                  <a:pt x="925075" y="183555"/>
                </a:cubicBezTo>
                <a:cubicBezTo>
                  <a:pt x="929774" y="182028"/>
                  <a:pt x="933651" y="181205"/>
                  <a:pt x="936705" y="181088"/>
                </a:cubicBezTo>
                <a:cubicBezTo>
                  <a:pt x="939760" y="180970"/>
                  <a:pt x="941522" y="181499"/>
                  <a:pt x="941992" y="182674"/>
                </a:cubicBezTo>
                <a:cubicBezTo>
                  <a:pt x="941992" y="183849"/>
                  <a:pt x="943284" y="184495"/>
                  <a:pt x="945869" y="184612"/>
                </a:cubicBezTo>
                <a:cubicBezTo>
                  <a:pt x="948453" y="184730"/>
                  <a:pt x="951272" y="186433"/>
                  <a:pt x="954327" y="189722"/>
                </a:cubicBezTo>
                <a:cubicBezTo>
                  <a:pt x="957381" y="192542"/>
                  <a:pt x="958732" y="195126"/>
                  <a:pt x="958380" y="197476"/>
                </a:cubicBezTo>
                <a:cubicBezTo>
                  <a:pt x="958027" y="199825"/>
                  <a:pt x="956089" y="201470"/>
                  <a:pt x="952565" y="202410"/>
                </a:cubicBezTo>
                <a:cubicBezTo>
                  <a:pt x="949510" y="203114"/>
                  <a:pt x="945575" y="204583"/>
                  <a:pt x="940758" y="206815"/>
                </a:cubicBezTo>
                <a:cubicBezTo>
                  <a:pt x="935942" y="209047"/>
                  <a:pt x="933064" y="210163"/>
                  <a:pt x="932124" y="210163"/>
                </a:cubicBezTo>
                <a:cubicBezTo>
                  <a:pt x="931184" y="210163"/>
                  <a:pt x="929187" y="211103"/>
                  <a:pt x="926133" y="212982"/>
                </a:cubicBezTo>
                <a:lnTo>
                  <a:pt x="921551" y="216154"/>
                </a:lnTo>
                <a:lnTo>
                  <a:pt x="928952" y="224965"/>
                </a:lnTo>
                <a:cubicBezTo>
                  <a:pt x="930362" y="226609"/>
                  <a:pt x="931654" y="228078"/>
                  <a:pt x="932829" y="229370"/>
                </a:cubicBezTo>
                <a:cubicBezTo>
                  <a:pt x="934004" y="230662"/>
                  <a:pt x="935002" y="231661"/>
                  <a:pt x="935824" y="232366"/>
                </a:cubicBezTo>
                <a:cubicBezTo>
                  <a:pt x="936647" y="233071"/>
                  <a:pt x="937058" y="233306"/>
                  <a:pt x="937058" y="233071"/>
                </a:cubicBezTo>
                <a:cubicBezTo>
                  <a:pt x="937528" y="232601"/>
                  <a:pt x="938703" y="233247"/>
                  <a:pt x="940582" y="235009"/>
                </a:cubicBezTo>
                <a:cubicBezTo>
                  <a:pt x="942462" y="236771"/>
                  <a:pt x="944283" y="238827"/>
                  <a:pt x="946045" y="241176"/>
                </a:cubicBezTo>
                <a:cubicBezTo>
                  <a:pt x="947807" y="243526"/>
                  <a:pt x="948805" y="245288"/>
                  <a:pt x="949040" y="246463"/>
                </a:cubicBezTo>
                <a:cubicBezTo>
                  <a:pt x="949275" y="247637"/>
                  <a:pt x="948864" y="248636"/>
                  <a:pt x="947807" y="249458"/>
                </a:cubicBezTo>
                <a:cubicBezTo>
                  <a:pt x="946750" y="250281"/>
                  <a:pt x="944459" y="251162"/>
                  <a:pt x="940935" y="252102"/>
                </a:cubicBezTo>
                <a:cubicBezTo>
                  <a:pt x="935296" y="253981"/>
                  <a:pt x="926485" y="257270"/>
                  <a:pt x="914503" y="261969"/>
                </a:cubicBezTo>
                <a:cubicBezTo>
                  <a:pt x="906514" y="265259"/>
                  <a:pt x="901522" y="267549"/>
                  <a:pt x="899525" y="268842"/>
                </a:cubicBezTo>
                <a:cubicBezTo>
                  <a:pt x="897528" y="270134"/>
                  <a:pt x="896412" y="271837"/>
                  <a:pt x="896177" y="273952"/>
                </a:cubicBezTo>
                <a:cubicBezTo>
                  <a:pt x="895707" y="277006"/>
                  <a:pt x="896294" y="278533"/>
                  <a:pt x="897939" y="278533"/>
                </a:cubicBezTo>
                <a:cubicBezTo>
                  <a:pt x="906632" y="279238"/>
                  <a:pt x="913328" y="280530"/>
                  <a:pt x="918027" y="282410"/>
                </a:cubicBezTo>
                <a:cubicBezTo>
                  <a:pt x="922021" y="283820"/>
                  <a:pt x="933123" y="284172"/>
                  <a:pt x="951331" y="283467"/>
                </a:cubicBezTo>
                <a:cubicBezTo>
                  <a:pt x="969540" y="282762"/>
                  <a:pt x="980054" y="283115"/>
                  <a:pt x="982873" y="284525"/>
                </a:cubicBezTo>
                <a:cubicBezTo>
                  <a:pt x="985692" y="285934"/>
                  <a:pt x="989217" y="286992"/>
                  <a:pt x="993446" y="287696"/>
                </a:cubicBezTo>
                <a:cubicBezTo>
                  <a:pt x="997675" y="288401"/>
                  <a:pt x="1000670" y="289576"/>
                  <a:pt x="1002433" y="291221"/>
                </a:cubicBezTo>
                <a:cubicBezTo>
                  <a:pt x="1004195" y="292865"/>
                  <a:pt x="1005369" y="293688"/>
                  <a:pt x="1005957" y="293688"/>
                </a:cubicBezTo>
                <a:cubicBezTo>
                  <a:pt x="1006544" y="293688"/>
                  <a:pt x="1007543" y="294275"/>
                  <a:pt x="1008953" y="295450"/>
                </a:cubicBezTo>
                <a:cubicBezTo>
                  <a:pt x="1018351" y="303438"/>
                  <a:pt x="1023872" y="307432"/>
                  <a:pt x="1025517" y="307432"/>
                </a:cubicBezTo>
                <a:cubicBezTo>
                  <a:pt x="1026456" y="307432"/>
                  <a:pt x="1027279" y="309782"/>
                  <a:pt x="1027984" y="314481"/>
                </a:cubicBezTo>
                <a:cubicBezTo>
                  <a:pt x="1029158" y="320824"/>
                  <a:pt x="1027748" y="324877"/>
                  <a:pt x="1023754" y="326639"/>
                </a:cubicBezTo>
                <a:cubicBezTo>
                  <a:pt x="1019760" y="328402"/>
                  <a:pt x="1013417" y="327990"/>
                  <a:pt x="1004723" y="325406"/>
                </a:cubicBezTo>
                <a:cubicBezTo>
                  <a:pt x="999320" y="323761"/>
                  <a:pt x="988336" y="322939"/>
                  <a:pt x="971772" y="322939"/>
                </a:cubicBezTo>
                <a:cubicBezTo>
                  <a:pt x="955208" y="322939"/>
                  <a:pt x="944224" y="322117"/>
                  <a:pt x="938820" y="320472"/>
                </a:cubicBezTo>
                <a:cubicBezTo>
                  <a:pt x="933416" y="318827"/>
                  <a:pt x="927895" y="317653"/>
                  <a:pt x="922256" y="316948"/>
                </a:cubicBezTo>
                <a:cubicBezTo>
                  <a:pt x="918027" y="316243"/>
                  <a:pt x="912271" y="314833"/>
                  <a:pt x="904987" y="312719"/>
                </a:cubicBezTo>
                <a:cubicBezTo>
                  <a:pt x="897704" y="310604"/>
                  <a:pt x="893240" y="308842"/>
                  <a:pt x="891595" y="307432"/>
                </a:cubicBezTo>
                <a:cubicBezTo>
                  <a:pt x="890420" y="306727"/>
                  <a:pt x="888247" y="306257"/>
                  <a:pt x="885075" y="306023"/>
                </a:cubicBezTo>
                <a:cubicBezTo>
                  <a:pt x="881903" y="305788"/>
                  <a:pt x="875618" y="303321"/>
                  <a:pt x="866220" y="298622"/>
                </a:cubicBezTo>
                <a:cubicBezTo>
                  <a:pt x="838496" y="284995"/>
                  <a:pt x="823577" y="282645"/>
                  <a:pt x="821462" y="291573"/>
                </a:cubicBezTo>
                <a:cubicBezTo>
                  <a:pt x="820523" y="294627"/>
                  <a:pt x="819230" y="297447"/>
                  <a:pt x="817586" y="300031"/>
                </a:cubicBezTo>
                <a:cubicBezTo>
                  <a:pt x="816176" y="302381"/>
                  <a:pt x="813474" y="305083"/>
                  <a:pt x="809480" y="308137"/>
                </a:cubicBezTo>
                <a:cubicBezTo>
                  <a:pt x="805486" y="311191"/>
                  <a:pt x="802549" y="312954"/>
                  <a:pt x="800669" y="313423"/>
                </a:cubicBezTo>
                <a:cubicBezTo>
                  <a:pt x="795501" y="314598"/>
                  <a:pt x="789039" y="316713"/>
                  <a:pt x="781286" y="319767"/>
                </a:cubicBezTo>
                <a:cubicBezTo>
                  <a:pt x="778467" y="321177"/>
                  <a:pt x="776176" y="321940"/>
                  <a:pt x="774414" y="322058"/>
                </a:cubicBezTo>
                <a:cubicBezTo>
                  <a:pt x="772652" y="322175"/>
                  <a:pt x="769773" y="322821"/>
                  <a:pt x="765779" y="323996"/>
                </a:cubicBezTo>
                <a:cubicBezTo>
                  <a:pt x="763900" y="324701"/>
                  <a:pt x="761903" y="325171"/>
                  <a:pt x="759788" y="325406"/>
                </a:cubicBezTo>
                <a:cubicBezTo>
                  <a:pt x="757674" y="325641"/>
                  <a:pt x="755912" y="325641"/>
                  <a:pt x="754502" y="325406"/>
                </a:cubicBezTo>
                <a:cubicBezTo>
                  <a:pt x="753092" y="325171"/>
                  <a:pt x="752387" y="324819"/>
                  <a:pt x="752387" y="324349"/>
                </a:cubicBezTo>
                <a:cubicBezTo>
                  <a:pt x="752387" y="323644"/>
                  <a:pt x="751095" y="321764"/>
                  <a:pt x="748511" y="318710"/>
                </a:cubicBezTo>
                <a:lnTo>
                  <a:pt x="744634" y="314128"/>
                </a:lnTo>
                <a:lnTo>
                  <a:pt x="742519" y="318005"/>
                </a:lnTo>
                <a:cubicBezTo>
                  <a:pt x="740405" y="322704"/>
                  <a:pt x="736411" y="324290"/>
                  <a:pt x="730537" y="322763"/>
                </a:cubicBezTo>
                <a:cubicBezTo>
                  <a:pt x="724663" y="321236"/>
                  <a:pt x="720317" y="317535"/>
                  <a:pt x="717497" y="311661"/>
                </a:cubicBezTo>
                <a:cubicBezTo>
                  <a:pt x="715618" y="307667"/>
                  <a:pt x="713503" y="302381"/>
                  <a:pt x="711153" y="295802"/>
                </a:cubicBezTo>
                <a:cubicBezTo>
                  <a:pt x="708804" y="289224"/>
                  <a:pt x="707629" y="285112"/>
                  <a:pt x="707629" y="283467"/>
                </a:cubicBezTo>
                <a:cubicBezTo>
                  <a:pt x="707629" y="281823"/>
                  <a:pt x="706866" y="280119"/>
                  <a:pt x="705338" y="278357"/>
                </a:cubicBezTo>
                <a:cubicBezTo>
                  <a:pt x="703811" y="276595"/>
                  <a:pt x="702695" y="273834"/>
                  <a:pt x="701990" y="270075"/>
                </a:cubicBezTo>
                <a:cubicBezTo>
                  <a:pt x="701286" y="266316"/>
                  <a:pt x="702049" y="264143"/>
                  <a:pt x="704281" y="263555"/>
                </a:cubicBezTo>
                <a:cubicBezTo>
                  <a:pt x="706513" y="262968"/>
                  <a:pt x="708804" y="260149"/>
                  <a:pt x="711153" y="255097"/>
                </a:cubicBezTo>
                <a:cubicBezTo>
                  <a:pt x="713503" y="250046"/>
                  <a:pt x="714678" y="241646"/>
                  <a:pt x="714678" y="229899"/>
                </a:cubicBezTo>
                <a:cubicBezTo>
                  <a:pt x="714678" y="218151"/>
                  <a:pt x="714325" y="211338"/>
                  <a:pt x="713620" y="209458"/>
                </a:cubicBezTo>
                <a:cubicBezTo>
                  <a:pt x="713151" y="207813"/>
                  <a:pt x="711917" y="206932"/>
                  <a:pt x="709920" y="206815"/>
                </a:cubicBezTo>
                <a:cubicBezTo>
                  <a:pt x="707923" y="206697"/>
                  <a:pt x="706219" y="207344"/>
                  <a:pt x="704810" y="208753"/>
                </a:cubicBezTo>
                <a:cubicBezTo>
                  <a:pt x="703635" y="209928"/>
                  <a:pt x="701286" y="209811"/>
                  <a:pt x="697761" y="208401"/>
                </a:cubicBezTo>
                <a:cubicBezTo>
                  <a:pt x="694237" y="206991"/>
                  <a:pt x="692475" y="205464"/>
                  <a:pt x="692475" y="203819"/>
                </a:cubicBezTo>
                <a:cubicBezTo>
                  <a:pt x="692475" y="202410"/>
                  <a:pt x="691946" y="201705"/>
                  <a:pt x="690889" y="201705"/>
                </a:cubicBezTo>
                <a:cubicBezTo>
                  <a:pt x="689832" y="201705"/>
                  <a:pt x="689303" y="200824"/>
                  <a:pt x="689303" y="199062"/>
                </a:cubicBezTo>
                <a:cubicBezTo>
                  <a:pt x="689303" y="197299"/>
                  <a:pt x="688598" y="195126"/>
                  <a:pt x="687189" y="192542"/>
                </a:cubicBezTo>
                <a:cubicBezTo>
                  <a:pt x="683664" y="185728"/>
                  <a:pt x="681432" y="180207"/>
                  <a:pt x="680493" y="175978"/>
                </a:cubicBezTo>
                <a:cubicBezTo>
                  <a:pt x="679788" y="172923"/>
                  <a:pt x="679964" y="170515"/>
                  <a:pt x="681021" y="168753"/>
                </a:cubicBezTo>
                <a:cubicBezTo>
                  <a:pt x="682078" y="166991"/>
                  <a:pt x="684604" y="164818"/>
                  <a:pt x="688598" y="162233"/>
                </a:cubicBezTo>
                <a:cubicBezTo>
                  <a:pt x="692827" y="159414"/>
                  <a:pt x="700287" y="152776"/>
                  <a:pt x="710977" y="142321"/>
                </a:cubicBezTo>
                <a:cubicBezTo>
                  <a:pt x="721668" y="131866"/>
                  <a:pt x="728775" y="124289"/>
                  <a:pt x="732299" y="119590"/>
                </a:cubicBezTo>
                <a:cubicBezTo>
                  <a:pt x="737233" y="113246"/>
                  <a:pt x="741110" y="108547"/>
                  <a:pt x="743929" y="105493"/>
                </a:cubicBezTo>
                <a:cubicBezTo>
                  <a:pt x="747923" y="101264"/>
                  <a:pt x="749920" y="95742"/>
                  <a:pt x="749920" y="88929"/>
                </a:cubicBezTo>
                <a:cubicBezTo>
                  <a:pt x="749920" y="82115"/>
                  <a:pt x="747923" y="78708"/>
                  <a:pt x="743929" y="78708"/>
                </a:cubicBezTo>
                <a:cubicBezTo>
                  <a:pt x="742519" y="78708"/>
                  <a:pt x="740992" y="77416"/>
                  <a:pt x="739347" y="74832"/>
                </a:cubicBezTo>
                <a:cubicBezTo>
                  <a:pt x="737703" y="72247"/>
                  <a:pt x="736881" y="69898"/>
                  <a:pt x="736881" y="67783"/>
                </a:cubicBezTo>
                <a:cubicBezTo>
                  <a:pt x="736881" y="64729"/>
                  <a:pt x="741227" y="63789"/>
                  <a:pt x="749920" y="64964"/>
                </a:cubicBezTo>
                <a:cubicBezTo>
                  <a:pt x="753445" y="65434"/>
                  <a:pt x="756146" y="66197"/>
                  <a:pt x="758026" y="67255"/>
                </a:cubicBezTo>
                <a:cubicBezTo>
                  <a:pt x="759906" y="68312"/>
                  <a:pt x="762138" y="70368"/>
                  <a:pt x="764722" y="73422"/>
                </a:cubicBezTo>
                <a:cubicBezTo>
                  <a:pt x="769186" y="78356"/>
                  <a:pt x="772887" y="84054"/>
                  <a:pt x="775824" y="90515"/>
                </a:cubicBezTo>
                <a:cubicBezTo>
                  <a:pt x="778760" y="96976"/>
                  <a:pt x="780111" y="102438"/>
                  <a:pt x="779876" y="106902"/>
                </a:cubicBezTo>
                <a:cubicBezTo>
                  <a:pt x="779876" y="111601"/>
                  <a:pt x="778702" y="117475"/>
                  <a:pt x="776352" y="124524"/>
                </a:cubicBezTo>
                <a:cubicBezTo>
                  <a:pt x="773768" y="132277"/>
                  <a:pt x="772828" y="136154"/>
                  <a:pt x="773533" y="136154"/>
                </a:cubicBezTo>
                <a:cubicBezTo>
                  <a:pt x="773768" y="136154"/>
                  <a:pt x="774238" y="135919"/>
                  <a:pt x="774942" y="135449"/>
                </a:cubicBezTo>
                <a:cubicBezTo>
                  <a:pt x="776117" y="134744"/>
                  <a:pt x="775530" y="136154"/>
                  <a:pt x="773180" y="139678"/>
                </a:cubicBezTo>
                <a:cubicBezTo>
                  <a:pt x="769421" y="144847"/>
                  <a:pt x="763665" y="151778"/>
                  <a:pt x="755912" y="160471"/>
                </a:cubicBezTo>
                <a:cubicBezTo>
                  <a:pt x="750038" y="167285"/>
                  <a:pt x="745985" y="171807"/>
                  <a:pt x="743753" y="174039"/>
                </a:cubicBezTo>
                <a:cubicBezTo>
                  <a:pt x="741521" y="176271"/>
                  <a:pt x="737350" y="179972"/>
                  <a:pt x="731242" y="185141"/>
                </a:cubicBezTo>
                <a:cubicBezTo>
                  <a:pt x="726073" y="189605"/>
                  <a:pt x="723488" y="192365"/>
                  <a:pt x="723488" y="193423"/>
                </a:cubicBezTo>
                <a:cubicBezTo>
                  <a:pt x="723488" y="194480"/>
                  <a:pt x="724781" y="196301"/>
                  <a:pt x="727365" y="198885"/>
                </a:cubicBezTo>
                <a:cubicBezTo>
                  <a:pt x="735588" y="207109"/>
                  <a:pt x="740287" y="215097"/>
                  <a:pt x="741462" y="222850"/>
                </a:cubicBezTo>
                <a:cubicBezTo>
                  <a:pt x="742167" y="228254"/>
                  <a:pt x="743283" y="231250"/>
                  <a:pt x="744810" y="231837"/>
                </a:cubicBezTo>
                <a:cubicBezTo>
                  <a:pt x="746337" y="232424"/>
                  <a:pt x="747101" y="237476"/>
                  <a:pt x="747101" y="246991"/>
                </a:cubicBezTo>
                <a:cubicBezTo>
                  <a:pt x="747101" y="256507"/>
                  <a:pt x="747688" y="261558"/>
                  <a:pt x="748863" y="262146"/>
                </a:cubicBezTo>
                <a:cubicBezTo>
                  <a:pt x="750038" y="262733"/>
                  <a:pt x="752328" y="262146"/>
                  <a:pt x="755735" y="260383"/>
                </a:cubicBezTo>
                <a:cubicBezTo>
                  <a:pt x="759142" y="258621"/>
                  <a:pt x="767894" y="257975"/>
                  <a:pt x="781991" y="258445"/>
                </a:cubicBezTo>
                <a:lnTo>
                  <a:pt x="802784" y="258798"/>
                </a:lnTo>
                <a:lnTo>
                  <a:pt x="803136" y="254216"/>
                </a:lnTo>
                <a:cubicBezTo>
                  <a:pt x="803606" y="251397"/>
                  <a:pt x="802314" y="246815"/>
                  <a:pt x="799260" y="240471"/>
                </a:cubicBezTo>
                <a:cubicBezTo>
                  <a:pt x="793856" y="230134"/>
                  <a:pt x="792916" y="217681"/>
                  <a:pt x="796440" y="203114"/>
                </a:cubicBezTo>
                <a:cubicBezTo>
                  <a:pt x="798085" y="195831"/>
                  <a:pt x="799142" y="190310"/>
                  <a:pt x="799612" y="186550"/>
                </a:cubicBezTo>
                <a:cubicBezTo>
                  <a:pt x="800082" y="183731"/>
                  <a:pt x="800200" y="182145"/>
                  <a:pt x="799965" y="181793"/>
                </a:cubicBezTo>
                <a:cubicBezTo>
                  <a:pt x="799730" y="181440"/>
                  <a:pt x="798672" y="181734"/>
                  <a:pt x="796793" y="182674"/>
                </a:cubicBezTo>
                <a:cubicBezTo>
                  <a:pt x="794443" y="184083"/>
                  <a:pt x="793269" y="185317"/>
                  <a:pt x="793269" y="186374"/>
                </a:cubicBezTo>
                <a:cubicBezTo>
                  <a:pt x="793269" y="187432"/>
                  <a:pt x="791271" y="188783"/>
                  <a:pt x="787277" y="190427"/>
                </a:cubicBezTo>
                <a:cubicBezTo>
                  <a:pt x="783753" y="191837"/>
                  <a:pt x="781873" y="192894"/>
                  <a:pt x="781638" y="193599"/>
                </a:cubicBezTo>
                <a:cubicBezTo>
                  <a:pt x="781404" y="194304"/>
                  <a:pt x="782461" y="195948"/>
                  <a:pt x="784810" y="198533"/>
                </a:cubicBezTo>
                <a:cubicBezTo>
                  <a:pt x="786455" y="200178"/>
                  <a:pt x="787277" y="201294"/>
                  <a:pt x="787277" y="201881"/>
                </a:cubicBezTo>
                <a:cubicBezTo>
                  <a:pt x="787277" y="202468"/>
                  <a:pt x="786572" y="203232"/>
                  <a:pt x="785163" y="204172"/>
                </a:cubicBezTo>
                <a:cubicBezTo>
                  <a:pt x="780699" y="207696"/>
                  <a:pt x="776939" y="207109"/>
                  <a:pt x="773885" y="202410"/>
                </a:cubicBezTo>
                <a:cubicBezTo>
                  <a:pt x="770361" y="197006"/>
                  <a:pt x="770126" y="191367"/>
                  <a:pt x="773180" y="185493"/>
                </a:cubicBezTo>
                <a:cubicBezTo>
                  <a:pt x="774590" y="183144"/>
                  <a:pt x="777057" y="180089"/>
                  <a:pt x="780581" y="176330"/>
                </a:cubicBezTo>
                <a:cubicBezTo>
                  <a:pt x="784105" y="172571"/>
                  <a:pt x="786455" y="170691"/>
                  <a:pt x="787630" y="170691"/>
                </a:cubicBezTo>
                <a:cubicBezTo>
                  <a:pt x="788804" y="170691"/>
                  <a:pt x="791095" y="169164"/>
                  <a:pt x="794502" y="166110"/>
                </a:cubicBezTo>
                <a:cubicBezTo>
                  <a:pt x="797909" y="163055"/>
                  <a:pt x="800963" y="160354"/>
                  <a:pt x="803665" y="158004"/>
                </a:cubicBezTo>
                <a:cubicBezTo>
                  <a:pt x="806367" y="155655"/>
                  <a:pt x="808893" y="152953"/>
                  <a:pt x="811242" y="149898"/>
                </a:cubicBezTo>
                <a:cubicBezTo>
                  <a:pt x="813592" y="146844"/>
                  <a:pt x="816998" y="144964"/>
                  <a:pt x="821462" y="144259"/>
                </a:cubicBezTo>
                <a:cubicBezTo>
                  <a:pt x="832740" y="143085"/>
                  <a:pt x="841786" y="140853"/>
                  <a:pt x="848599" y="137563"/>
                </a:cubicBezTo>
                <a:cubicBezTo>
                  <a:pt x="854708" y="134744"/>
                  <a:pt x="858702" y="133334"/>
                  <a:pt x="860582" y="133334"/>
                </a:cubicBezTo>
                <a:cubicBezTo>
                  <a:pt x="862461" y="133334"/>
                  <a:pt x="863401" y="132806"/>
                  <a:pt x="863401" y="131748"/>
                </a:cubicBezTo>
                <a:cubicBezTo>
                  <a:pt x="863401" y="130691"/>
                  <a:pt x="865516" y="129810"/>
                  <a:pt x="869745" y="129105"/>
                </a:cubicBezTo>
                <a:cubicBezTo>
                  <a:pt x="878438" y="127461"/>
                  <a:pt x="883489" y="122879"/>
                  <a:pt x="884899" y="115361"/>
                </a:cubicBezTo>
                <a:cubicBezTo>
                  <a:pt x="885369" y="112306"/>
                  <a:pt x="885486" y="110544"/>
                  <a:pt x="885251" y="110074"/>
                </a:cubicBezTo>
                <a:cubicBezTo>
                  <a:pt x="885016" y="109604"/>
                  <a:pt x="884077" y="109604"/>
                  <a:pt x="882432" y="110074"/>
                </a:cubicBezTo>
                <a:cubicBezTo>
                  <a:pt x="878908" y="111249"/>
                  <a:pt x="874972" y="111132"/>
                  <a:pt x="870626" y="109722"/>
                </a:cubicBezTo>
                <a:cubicBezTo>
                  <a:pt x="866279" y="108312"/>
                  <a:pt x="862461" y="106080"/>
                  <a:pt x="859172" y="103026"/>
                </a:cubicBezTo>
                <a:cubicBezTo>
                  <a:pt x="855178" y="99267"/>
                  <a:pt x="852593" y="97387"/>
                  <a:pt x="851419" y="97387"/>
                </a:cubicBezTo>
                <a:cubicBezTo>
                  <a:pt x="850244" y="97387"/>
                  <a:pt x="849657" y="96388"/>
                  <a:pt x="849657" y="94391"/>
                </a:cubicBezTo>
                <a:cubicBezTo>
                  <a:pt x="849657" y="92394"/>
                  <a:pt x="848834" y="90221"/>
                  <a:pt x="847190" y="87871"/>
                </a:cubicBezTo>
                <a:cubicBezTo>
                  <a:pt x="843900" y="83642"/>
                  <a:pt x="843900" y="81645"/>
                  <a:pt x="847190" y="81880"/>
                </a:cubicBezTo>
                <a:cubicBezTo>
                  <a:pt x="849774" y="82115"/>
                  <a:pt x="853416" y="83877"/>
                  <a:pt x="858115" y="87167"/>
                </a:cubicBezTo>
                <a:cubicBezTo>
                  <a:pt x="866573" y="92805"/>
                  <a:pt x="875266" y="93745"/>
                  <a:pt x="884194" y="89986"/>
                </a:cubicBezTo>
                <a:cubicBezTo>
                  <a:pt x="886779" y="88811"/>
                  <a:pt x="888541" y="87519"/>
                  <a:pt x="889481" y="86109"/>
                </a:cubicBezTo>
                <a:cubicBezTo>
                  <a:pt x="890420" y="84700"/>
                  <a:pt x="891360" y="81763"/>
                  <a:pt x="892300" y="77299"/>
                </a:cubicBezTo>
                <a:cubicBezTo>
                  <a:pt x="893475" y="70720"/>
                  <a:pt x="893945" y="64729"/>
                  <a:pt x="893710" y="59325"/>
                </a:cubicBezTo>
                <a:cubicBezTo>
                  <a:pt x="893475" y="55801"/>
                  <a:pt x="893592" y="53334"/>
                  <a:pt x="894062" y="51924"/>
                </a:cubicBezTo>
                <a:cubicBezTo>
                  <a:pt x="894532" y="50514"/>
                  <a:pt x="895707" y="49105"/>
                  <a:pt x="897586" y="47695"/>
                </a:cubicBezTo>
                <a:cubicBezTo>
                  <a:pt x="900406" y="45580"/>
                  <a:pt x="902755" y="44582"/>
                  <a:pt x="904635" y="44699"/>
                </a:cubicBezTo>
                <a:close/>
                <a:moveTo>
                  <a:pt x="155605" y="34832"/>
                </a:moveTo>
                <a:cubicBezTo>
                  <a:pt x="156604" y="34597"/>
                  <a:pt x="157456" y="35008"/>
                  <a:pt x="158161" y="36065"/>
                </a:cubicBezTo>
                <a:cubicBezTo>
                  <a:pt x="158865" y="37240"/>
                  <a:pt x="161332" y="38180"/>
                  <a:pt x="165562" y="38884"/>
                </a:cubicBezTo>
                <a:cubicBezTo>
                  <a:pt x="169791" y="39589"/>
                  <a:pt x="174901" y="41293"/>
                  <a:pt x="180892" y="43995"/>
                </a:cubicBezTo>
                <a:cubicBezTo>
                  <a:pt x="186883" y="46696"/>
                  <a:pt x="190231" y="49575"/>
                  <a:pt x="190936" y="52629"/>
                </a:cubicBezTo>
                <a:cubicBezTo>
                  <a:pt x="191876" y="55918"/>
                  <a:pt x="191582" y="58444"/>
                  <a:pt x="190055" y="60206"/>
                </a:cubicBezTo>
                <a:cubicBezTo>
                  <a:pt x="188528" y="61968"/>
                  <a:pt x="185650" y="63202"/>
                  <a:pt x="181421" y="63907"/>
                </a:cubicBezTo>
                <a:cubicBezTo>
                  <a:pt x="168968" y="66256"/>
                  <a:pt x="154754" y="69310"/>
                  <a:pt x="138777" y="73070"/>
                </a:cubicBezTo>
                <a:cubicBezTo>
                  <a:pt x="132199" y="74714"/>
                  <a:pt x="127852" y="75537"/>
                  <a:pt x="125737" y="75537"/>
                </a:cubicBezTo>
                <a:cubicBezTo>
                  <a:pt x="122683" y="75537"/>
                  <a:pt x="116868" y="78004"/>
                  <a:pt x="108292" y="82938"/>
                </a:cubicBezTo>
                <a:cubicBezTo>
                  <a:pt x="99717" y="87871"/>
                  <a:pt x="93314" y="92453"/>
                  <a:pt x="89085" y="96682"/>
                </a:cubicBezTo>
                <a:cubicBezTo>
                  <a:pt x="83681" y="101851"/>
                  <a:pt x="78924" y="107255"/>
                  <a:pt x="74812" y="112894"/>
                </a:cubicBezTo>
                <a:cubicBezTo>
                  <a:pt x="70700" y="118532"/>
                  <a:pt x="68645" y="122292"/>
                  <a:pt x="68645" y="124171"/>
                </a:cubicBezTo>
                <a:cubicBezTo>
                  <a:pt x="68645" y="126051"/>
                  <a:pt x="67529" y="129223"/>
                  <a:pt x="65297" y="133687"/>
                </a:cubicBezTo>
                <a:cubicBezTo>
                  <a:pt x="63065" y="138151"/>
                  <a:pt x="62242" y="140383"/>
                  <a:pt x="62830" y="140383"/>
                </a:cubicBezTo>
                <a:cubicBezTo>
                  <a:pt x="63417" y="140383"/>
                  <a:pt x="62536" y="142674"/>
                  <a:pt x="60186" y="147255"/>
                </a:cubicBezTo>
                <a:cubicBezTo>
                  <a:pt x="57837" y="151837"/>
                  <a:pt x="56662" y="155008"/>
                  <a:pt x="56662" y="156771"/>
                </a:cubicBezTo>
                <a:cubicBezTo>
                  <a:pt x="56662" y="158533"/>
                  <a:pt x="56192" y="159414"/>
                  <a:pt x="55252" y="159414"/>
                </a:cubicBezTo>
                <a:cubicBezTo>
                  <a:pt x="54548" y="159414"/>
                  <a:pt x="52081" y="165640"/>
                  <a:pt x="47852" y="178092"/>
                </a:cubicBezTo>
                <a:cubicBezTo>
                  <a:pt x="43622" y="190545"/>
                  <a:pt x="41508" y="197946"/>
                  <a:pt x="41508" y="200295"/>
                </a:cubicBezTo>
                <a:cubicBezTo>
                  <a:pt x="41508" y="202175"/>
                  <a:pt x="41038" y="203584"/>
                  <a:pt x="40098" y="204524"/>
                </a:cubicBezTo>
                <a:cubicBezTo>
                  <a:pt x="38689" y="205699"/>
                  <a:pt x="37161" y="209987"/>
                  <a:pt x="35517" y="217388"/>
                </a:cubicBezTo>
                <a:cubicBezTo>
                  <a:pt x="33872" y="224789"/>
                  <a:pt x="32697" y="231896"/>
                  <a:pt x="31992" y="238709"/>
                </a:cubicBezTo>
                <a:cubicBezTo>
                  <a:pt x="31053" y="247872"/>
                  <a:pt x="29995" y="257388"/>
                  <a:pt x="28821" y="267256"/>
                </a:cubicBezTo>
                <a:cubicBezTo>
                  <a:pt x="28116" y="271720"/>
                  <a:pt x="28351" y="276066"/>
                  <a:pt x="29525" y="280296"/>
                </a:cubicBezTo>
                <a:cubicBezTo>
                  <a:pt x="30230" y="282880"/>
                  <a:pt x="31111" y="284760"/>
                  <a:pt x="32169" y="285934"/>
                </a:cubicBezTo>
                <a:cubicBezTo>
                  <a:pt x="33226" y="287109"/>
                  <a:pt x="35047" y="288049"/>
                  <a:pt x="37631" y="288754"/>
                </a:cubicBezTo>
                <a:cubicBezTo>
                  <a:pt x="41155" y="290163"/>
                  <a:pt x="51141" y="291103"/>
                  <a:pt x="67587" y="291573"/>
                </a:cubicBezTo>
                <a:cubicBezTo>
                  <a:pt x="84034" y="292043"/>
                  <a:pt x="96134" y="291808"/>
                  <a:pt x="103887" y="290868"/>
                </a:cubicBezTo>
                <a:cubicBezTo>
                  <a:pt x="110701" y="289928"/>
                  <a:pt x="116633" y="289165"/>
                  <a:pt x="121685" y="288578"/>
                </a:cubicBezTo>
                <a:cubicBezTo>
                  <a:pt x="126736" y="287990"/>
                  <a:pt x="130848" y="287050"/>
                  <a:pt x="134019" y="285758"/>
                </a:cubicBezTo>
                <a:cubicBezTo>
                  <a:pt x="137191" y="284466"/>
                  <a:pt x="139247" y="283937"/>
                  <a:pt x="140187" y="284172"/>
                </a:cubicBezTo>
                <a:cubicBezTo>
                  <a:pt x="141597" y="284642"/>
                  <a:pt x="146002" y="283996"/>
                  <a:pt x="153403" y="282234"/>
                </a:cubicBezTo>
                <a:cubicBezTo>
                  <a:pt x="160804" y="280472"/>
                  <a:pt x="164504" y="279238"/>
                  <a:pt x="164504" y="278533"/>
                </a:cubicBezTo>
                <a:cubicBezTo>
                  <a:pt x="164504" y="277359"/>
                  <a:pt x="163506" y="276478"/>
                  <a:pt x="161509" y="275890"/>
                </a:cubicBezTo>
                <a:cubicBezTo>
                  <a:pt x="159511" y="275303"/>
                  <a:pt x="156868" y="273247"/>
                  <a:pt x="153579" y="269723"/>
                </a:cubicBezTo>
                <a:lnTo>
                  <a:pt x="148998" y="264436"/>
                </a:lnTo>
                <a:lnTo>
                  <a:pt x="152522" y="259150"/>
                </a:lnTo>
                <a:cubicBezTo>
                  <a:pt x="154636" y="255391"/>
                  <a:pt x="155694" y="252454"/>
                  <a:pt x="155694" y="250339"/>
                </a:cubicBezTo>
                <a:cubicBezTo>
                  <a:pt x="155694" y="247755"/>
                  <a:pt x="153697" y="244113"/>
                  <a:pt x="149702" y="239414"/>
                </a:cubicBezTo>
                <a:cubicBezTo>
                  <a:pt x="145708" y="234715"/>
                  <a:pt x="141949" y="231543"/>
                  <a:pt x="138425" y="229899"/>
                </a:cubicBezTo>
                <a:cubicBezTo>
                  <a:pt x="134196" y="228019"/>
                  <a:pt x="132081" y="226609"/>
                  <a:pt x="132081" y="225670"/>
                </a:cubicBezTo>
                <a:cubicBezTo>
                  <a:pt x="132081" y="224965"/>
                  <a:pt x="132492" y="224495"/>
                  <a:pt x="133315" y="224260"/>
                </a:cubicBezTo>
                <a:cubicBezTo>
                  <a:pt x="134137" y="224025"/>
                  <a:pt x="135018" y="224025"/>
                  <a:pt x="135958" y="224260"/>
                </a:cubicBezTo>
                <a:cubicBezTo>
                  <a:pt x="136898" y="224495"/>
                  <a:pt x="137485" y="224965"/>
                  <a:pt x="137720" y="225670"/>
                </a:cubicBezTo>
                <a:cubicBezTo>
                  <a:pt x="138425" y="226609"/>
                  <a:pt x="141362" y="227784"/>
                  <a:pt x="146531" y="229194"/>
                </a:cubicBezTo>
                <a:cubicBezTo>
                  <a:pt x="151230" y="230369"/>
                  <a:pt x="156575" y="233071"/>
                  <a:pt x="162566" y="237300"/>
                </a:cubicBezTo>
                <a:cubicBezTo>
                  <a:pt x="168557" y="241529"/>
                  <a:pt x="173902" y="246345"/>
                  <a:pt x="178601" y="251749"/>
                </a:cubicBezTo>
                <a:cubicBezTo>
                  <a:pt x="188234" y="263027"/>
                  <a:pt x="194578" y="268665"/>
                  <a:pt x="197632" y="268665"/>
                </a:cubicBezTo>
                <a:cubicBezTo>
                  <a:pt x="199982" y="268665"/>
                  <a:pt x="202566" y="269488"/>
                  <a:pt x="205386" y="271132"/>
                </a:cubicBezTo>
                <a:cubicBezTo>
                  <a:pt x="208205" y="272777"/>
                  <a:pt x="212199" y="274774"/>
                  <a:pt x="217368" y="277124"/>
                </a:cubicBezTo>
                <a:cubicBezTo>
                  <a:pt x="222537" y="279473"/>
                  <a:pt x="226120" y="281177"/>
                  <a:pt x="228117" y="282234"/>
                </a:cubicBezTo>
                <a:cubicBezTo>
                  <a:pt x="230114" y="283291"/>
                  <a:pt x="231700" y="283820"/>
                  <a:pt x="232875" y="283820"/>
                </a:cubicBezTo>
                <a:cubicBezTo>
                  <a:pt x="234049" y="283820"/>
                  <a:pt x="236869" y="285406"/>
                  <a:pt x="241333" y="288578"/>
                </a:cubicBezTo>
                <a:cubicBezTo>
                  <a:pt x="245797" y="291749"/>
                  <a:pt x="247794" y="294627"/>
                  <a:pt x="247324" y="297212"/>
                </a:cubicBezTo>
                <a:cubicBezTo>
                  <a:pt x="246384" y="301676"/>
                  <a:pt x="245327" y="304554"/>
                  <a:pt x="244152" y="305846"/>
                </a:cubicBezTo>
                <a:cubicBezTo>
                  <a:pt x="242978" y="307139"/>
                  <a:pt x="240158" y="308255"/>
                  <a:pt x="235694" y="309194"/>
                </a:cubicBezTo>
                <a:cubicBezTo>
                  <a:pt x="223477" y="311779"/>
                  <a:pt x="211377" y="313658"/>
                  <a:pt x="199394" y="314833"/>
                </a:cubicBezTo>
                <a:cubicBezTo>
                  <a:pt x="188117" y="315773"/>
                  <a:pt x="179893" y="316830"/>
                  <a:pt x="174725" y="318005"/>
                </a:cubicBezTo>
                <a:cubicBezTo>
                  <a:pt x="149350" y="323879"/>
                  <a:pt x="133726" y="326816"/>
                  <a:pt x="127852" y="326816"/>
                </a:cubicBezTo>
                <a:cubicBezTo>
                  <a:pt x="122213" y="326581"/>
                  <a:pt x="118689" y="327051"/>
                  <a:pt x="117279" y="328225"/>
                </a:cubicBezTo>
                <a:cubicBezTo>
                  <a:pt x="115635" y="329635"/>
                  <a:pt x="105708" y="329694"/>
                  <a:pt x="87499" y="328402"/>
                </a:cubicBezTo>
                <a:cubicBezTo>
                  <a:pt x="69291" y="327109"/>
                  <a:pt x="58542" y="325641"/>
                  <a:pt x="55252" y="323996"/>
                </a:cubicBezTo>
                <a:cubicBezTo>
                  <a:pt x="52198" y="322587"/>
                  <a:pt x="47969" y="321470"/>
                  <a:pt x="42565" y="320648"/>
                </a:cubicBezTo>
                <a:cubicBezTo>
                  <a:pt x="37161" y="319826"/>
                  <a:pt x="34459" y="318886"/>
                  <a:pt x="34459" y="317829"/>
                </a:cubicBezTo>
                <a:cubicBezTo>
                  <a:pt x="34459" y="316771"/>
                  <a:pt x="33520" y="316243"/>
                  <a:pt x="31640" y="316243"/>
                </a:cubicBezTo>
                <a:cubicBezTo>
                  <a:pt x="28116" y="316243"/>
                  <a:pt x="22653" y="311603"/>
                  <a:pt x="15252" y="302322"/>
                </a:cubicBezTo>
                <a:cubicBezTo>
                  <a:pt x="7851" y="293042"/>
                  <a:pt x="3798" y="285817"/>
                  <a:pt x="3094" y="280648"/>
                </a:cubicBezTo>
                <a:cubicBezTo>
                  <a:pt x="2624" y="279003"/>
                  <a:pt x="1919" y="274892"/>
                  <a:pt x="979" y="268313"/>
                </a:cubicBezTo>
                <a:cubicBezTo>
                  <a:pt x="-196" y="261969"/>
                  <a:pt x="-313" y="255156"/>
                  <a:pt x="627" y="247872"/>
                </a:cubicBezTo>
                <a:cubicBezTo>
                  <a:pt x="1331" y="241999"/>
                  <a:pt x="3622" y="232894"/>
                  <a:pt x="7499" y="220559"/>
                </a:cubicBezTo>
                <a:cubicBezTo>
                  <a:pt x="11376" y="208225"/>
                  <a:pt x="14136" y="201235"/>
                  <a:pt x="15781" y="199590"/>
                </a:cubicBezTo>
                <a:cubicBezTo>
                  <a:pt x="16956" y="198415"/>
                  <a:pt x="17543" y="197006"/>
                  <a:pt x="17543" y="195361"/>
                </a:cubicBezTo>
                <a:cubicBezTo>
                  <a:pt x="17543" y="189252"/>
                  <a:pt x="22359" y="176683"/>
                  <a:pt x="31992" y="157652"/>
                </a:cubicBezTo>
                <a:cubicBezTo>
                  <a:pt x="36222" y="149193"/>
                  <a:pt x="37573" y="144553"/>
                  <a:pt x="36045" y="143731"/>
                </a:cubicBezTo>
                <a:cubicBezTo>
                  <a:pt x="34518" y="142909"/>
                  <a:pt x="32815" y="144259"/>
                  <a:pt x="30935" y="147784"/>
                </a:cubicBezTo>
                <a:cubicBezTo>
                  <a:pt x="29290" y="150368"/>
                  <a:pt x="28233" y="151660"/>
                  <a:pt x="27763" y="151660"/>
                </a:cubicBezTo>
                <a:cubicBezTo>
                  <a:pt x="27763" y="150251"/>
                  <a:pt x="29937" y="145493"/>
                  <a:pt x="34283" y="137387"/>
                </a:cubicBezTo>
                <a:cubicBezTo>
                  <a:pt x="38630" y="129281"/>
                  <a:pt x="41155" y="125229"/>
                  <a:pt x="41860" y="125229"/>
                </a:cubicBezTo>
                <a:cubicBezTo>
                  <a:pt x="43975" y="125229"/>
                  <a:pt x="44092" y="126638"/>
                  <a:pt x="42213" y="129458"/>
                </a:cubicBezTo>
                <a:cubicBezTo>
                  <a:pt x="41743" y="130162"/>
                  <a:pt x="41155" y="130867"/>
                  <a:pt x="40451" y="131572"/>
                </a:cubicBezTo>
                <a:cubicBezTo>
                  <a:pt x="38806" y="133217"/>
                  <a:pt x="38277" y="134803"/>
                  <a:pt x="38865" y="136330"/>
                </a:cubicBezTo>
                <a:cubicBezTo>
                  <a:pt x="39452" y="137857"/>
                  <a:pt x="38865" y="138621"/>
                  <a:pt x="37103" y="138621"/>
                </a:cubicBezTo>
                <a:cubicBezTo>
                  <a:pt x="35340" y="138621"/>
                  <a:pt x="34459" y="139149"/>
                  <a:pt x="34459" y="140207"/>
                </a:cubicBezTo>
                <a:cubicBezTo>
                  <a:pt x="34459" y="141264"/>
                  <a:pt x="35458" y="141675"/>
                  <a:pt x="37455" y="141440"/>
                </a:cubicBezTo>
                <a:cubicBezTo>
                  <a:pt x="39452" y="141205"/>
                  <a:pt x="40333" y="139913"/>
                  <a:pt x="40098" y="137563"/>
                </a:cubicBezTo>
                <a:cubicBezTo>
                  <a:pt x="39863" y="135214"/>
                  <a:pt x="40920" y="133745"/>
                  <a:pt x="43270" y="133158"/>
                </a:cubicBezTo>
                <a:cubicBezTo>
                  <a:pt x="45619" y="132571"/>
                  <a:pt x="46794" y="130750"/>
                  <a:pt x="46794" y="127695"/>
                </a:cubicBezTo>
                <a:cubicBezTo>
                  <a:pt x="46794" y="126051"/>
                  <a:pt x="46207" y="125229"/>
                  <a:pt x="45032" y="125229"/>
                </a:cubicBezTo>
                <a:cubicBezTo>
                  <a:pt x="42213" y="125229"/>
                  <a:pt x="43740" y="120764"/>
                  <a:pt x="49614" y="111836"/>
                </a:cubicBezTo>
                <a:cubicBezTo>
                  <a:pt x="49849" y="111132"/>
                  <a:pt x="50436" y="110192"/>
                  <a:pt x="51376" y="109017"/>
                </a:cubicBezTo>
                <a:cubicBezTo>
                  <a:pt x="55840" y="101968"/>
                  <a:pt x="58072" y="97798"/>
                  <a:pt x="58072" y="96506"/>
                </a:cubicBezTo>
                <a:cubicBezTo>
                  <a:pt x="58072" y="95214"/>
                  <a:pt x="55722" y="94098"/>
                  <a:pt x="51023" y="93158"/>
                </a:cubicBezTo>
                <a:cubicBezTo>
                  <a:pt x="50319" y="92923"/>
                  <a:pt x="49731" y="92805"/>
                  <a:pt x="49261" y="92805"/>
                </a:cubicBezTo>
                <a:cubicBezTo>
                  <a:pt x="40098" y="90691"/>
                  <a:pt x="33050" y="86873"/>
                  <a:pt x="28116" y="81352"/>
                </a:cubicBezTo>
                <a:cubicBezTo>
                  <a:pt x="23182" y="75830"/>
                  <a:pt x="20715" y="68958"/>
                  <a:pt x="20715" y="60735"/>
                </a:cubicBezTo>
                <a:cubicBezTo>
                  <a:pt x="20715" y="52277"/>
                  <a:pt x="21537" y="48400"/>
                  <a:pt x="23182" y="49105"/>
                </a:cubicBezTo>
                <a:cubicBezTo>
                  <a:pt x="23652" y="49340"/>
                  <a:pt x="24239" y="50514"/>
                  <a:pt x="24944" y="52629"/>
                </a:cubicBezTo>
                <a:cubicBezTo>
                  <a:pt x="26354" y="55918"/>
                  <a:pt x="28351" y="59677"/>
                  <a:pt x="30935" y="63907"/>
                </a:cubicBezTo>
                <a:cubicBezTo>
                  <a:pt x="32815" y="67196"/>
                  <a:pt x="34342" y="69075"/>
                  <a:pt x="35517" y="69545"/>
                </a:cubicBezTo>
                <a:cubicBezTo>
                  <a:pt x="36691" y="70015"/>
                  <a:pt x="39393" y="70015"/>
                  <a:pt x="43622" y="69545"/>
                </a:cubicBezTo>
                <a:cubicBezTo>
                  <a:pt x="49731" y="68841"/>
                  <a:pt x="58835" y="66726"/>
                  <a:pt x="70935" y="63202"/>
                </a:cubicBezTo>
                <a:cubicBezTo>
                  <a:pt x="83035" y="59677"/>
                  <a:pt x="94019" y="55918"/>
                  <a:pt x="103887" y="51924"/>
                </a:cubicBezTo>
                <a:cubicBezTo>
                  <a:pt x="115635" y="46990"/>
                  <a:pt x="124798" y="43995"/>
                  <a:pt x="131376" y="42937"/>
                </a:cubicBezTo>
                <a:cubicBezTo>
                  <a:pt x="137955" y="41880"/>
                  <a:pt x="141479" y="40823"/>
                  <a:pt x="141949" y="39765"/>
                </a:cubicBezTo>
                <a:cubicBezTo>
                  <a:pt x="142419" y="38708"/>
                  <a:pt x="143887" y="38473"/>
                  <a:pt x="146354" y="39061"/>
                </a:cubicBezTo>
                <a:cubicBezTo>
                  <a:pt x="148821" y="39648"/>
                  <a:pt x="150760" y="39119"/>
                  <a:pt x="152169" y="37475"/>
                </a:cubicBezTo>
                <a:cubicBezTo>
                  <a:pt x="153462" y="35948"/>
                  <a:pt x="154607" y="35066"/>
                  <a:pt x="155605" y="34832"/>
                </a:cubicBezTo>
                <a:close/>
                <a:moveTo>
                  <a:pt x="530340" y="11483"/>
                </a:moveTo>
                <a:cubicBezTo>
                  <a:pt x="527756" y="11895"/>
                  <a:pt x="523879" y="13392"/>
                  <a:pt x="518710" y="15977"/>
                </a:cubicBezTo>
                <a:cubicBezTo>
                  <a:pt x="510957" y="19971"/>
                  <a:pt x="504966" y="24200"/>
                  <a:pt x="500737" y="28664"/>
                </a:cubicBezTo>
                <a:cubicBezTo>
                  <a:pt x="493453" y="36182"/>
                  <a:pt x="488637" y="43466"/>
                  <a:pt x="486287" y="50514"/>
                </a:cubicBezTo>
                <a:cubicBezTo>
                  <a:pt x="485817" y="52864"/>
                  <a:pt x="486170" y="53921"/>
                  <a:pt x="487345" y="53686"/>
                </a:cubicBezTo>
                <a:cubicBezTo>
                  <a:pt x="488754" y="52981"/>
                  <a:pt x="490399" y="52453"/>
                  <a:pt x="492278" y="52100"/>
                </a:cubicBezTo>
                <a:cubicBezTo>
                  <a:pt x="494158" y="51748"/>
                  <a:pt x="495627" y="50984"/>
                  <a:pt x="496684" y="49810"/>
                </a:cubicBezTo>
                <a:cubicBezTo>
                  <a:pt x="497741" y="48635"/>
                  <a:pt x="498740" y="48047"/>
                  <a:pt x="499679" y="48047"/>
                </a:cubicBezTo>
                <a:cubicBezTo>
                  <a:pt x="500619" y="48047"/>
                  <a:pt x="503027" y="46285"/>
                  <a:pt x="506904" y="42761"/>
                </a:cubicBezTo>
                <a:cubicBezTo>
                  <a:pt x="510781" y="39237"/>
                  <a:pt x="513072" y="37475"/>
                  <a:pt x="513776" y="37475"/>
                </a:cubicBezTo>
                <a:cubicBezTo>
                  <a:pt x="515421" y="37475"/>
                  <a:pt x="519239" y="33892"/>
                  <a:pt x="525230" y="26726"/>
                </a:cubicBezTo>
                <a:cubicBezTo>
                  <a:pt x="531221" y="19560"/>
                  <a:pt x="534217" y="15154"/>
                  <a:pt x="534217" y="13510"/>
                </a:cubicBezTo>
                <a:cubicBezTo>
                  <a:pt x="534217" y="11748"/>
                  <a:pt x="532925" y="11072"/>
                  <a:pt x="530340" y="11483"/>
                </a:cubicBezTo>
                <a:close/>
                <a:moveTo>
                  <a:pt x="526111" y="2585"/>
                </a:moveTo>
                <a:cubicBezTo>
                  <a:pt x="528461" y="1880"/>
                  <a:pt x="530105" y="2115"/>
                  <a:pt x="531045" y="3289"/>
                </a:cubicBezTo>
                <a:cubicBezTo>
                  <a:pt x="531985" y="4464"/>
                  <a:pt x="533395" y="5052"/>
                  <a:pt x="535274" y="5052"/>
                </a:cubicBezTo>
                <a:cubicBezTo>
                  <a:pt x="537154" y="5052"/>
                  <a:pt x="538094" y="5521"/>
                  <a:pt x="538094" y="6461"/>
                </a:cubicBezTo>
                <a:cubicBezTo>
                  <a:pt x="538094" y="7401"/>
                  <a:pt x="538916" y="7871"/>
                  <a:pt x="540561" y="7871"/>
                </a:cubicBezTo>
                <a:cubicBezTo>
                  <a:pt x="541735" y="7871"/>
                  <a:pt x="543674" y="9222"/>
                  <a:pt x="546376" y="11924"/>
                </a:cubicBezTo>
                <a:cubicBezTo>
                  <a:pt x="549078" y="14626"/>
                  <a:pt x="551016" y="17152"/>
                  <a:pt x="552191" y="19501"/>
                </a:cubicBezTo>
                <a:cubicBezTo>
                  <a:pt x="554070" y="23965"/>
                  <a:pt x="555069" y="26784"/>
                  <a:pt x="555186" y="27959"/>
                </a:cubicBezTo>
                <a:cubicBezTo>
                  <a:pt x="555304" y="29134"/>
                  <a:pt x="554775" y="30661"/>
                  <a:pt x="553600" y="32541"/>
                </a:cubicBezTo>
                <a:cubicBezTo>
                  <a:pt x="552191" y="34655"/>
                  <a:pt x="551192" y="37005"/>
                  <a:pt x="550605" y="39589"/>
                </a:cubicBezTo>
                <a:cubicBezTo>
                  <a:pt x="550018" y="42174"/>
                  <a:pt x="549489" y="44230"/>
                  <a:pt x="549019" y="45757"/>
                </a:cubicBezTo>
                <a:cubicBezTo>
                  <a:pt x="548549" y="47284"/>
                  <a:pt x="549959" y="48811"/>
                  <a:pt x="553248" y="50338"/>
                </a:cubicBezTo>
                <a:cubicBezTo>
                  <a:pt x="556537" y="51865"/>
                  <a:pt x="558534" y="53158"/>
                  <a:pt x="559239" y="54215"/>
                </a:cubicBezTo>
                <a:cubicBezTo>
                  <a:pt x="559944" y="55272"/>
                  <a:pt x="560884" y="55801"/>
                  <a:pt x="562059" y="55801"/>
                </a:cubicBezTo>
                <a:cubicBezTo>
                  <a:pt x="563233" y="55801"/>
                  <a:pt x="564291" y="56564"/>
                  <a:pt x="565230" y="58092"/>
                </a:cubicBezTo>
                <a:cubicBezTo>
                  <a:pt x="566170" y="59619"/>
                  <a:pt x="566640" y="61322"/>
                  <a:pt x="566640" y="63202"/>
                </a:cubicBezTo>
                <a:cubicBezTo>
                  <a:pt x="566640" y="64376"/>
                  <a:pt x="565700" y="65434"/>
                  <a:pt x="563821" y="66374"/>
                </a:cubicBezTo>
                <a:cubicBezTo>
                  <a:pt x="561941" y="67313"/>
                  <a:pt x="559592" y="67783"/>
                  <a:pt x="556772" y="67783"/>
                </a:cubicBezTo>
                <a:cubicBezTo>
                  <a:pt x="555832" y="68018"/>
                  <a:pt x="552308" y="69193"/>
                  <a:pt x="546200" y="71307"/>
                </a:cubicBezTo>
                <a:cubicBezTo>
                  <a:pt x="542205" y="72482"/>
                  <a:pt x="539562" y="73539"/>
                  <a:pt x="538270" y="74479"/>
                </a:cubicBezTo>
                <a:cubicBezTo>
                  <a:pt x="536978" y="75419"/>
                  <a:pt x="536097" y="76594"/>
                  <a:pt x="535627" y="78004"/>
                </a:cubicBezTo>
                <a:cubicBezTo>
                  <a:pt x="534217" y="81998"/>
                  <a:pt x="534100" y="83995"/>
                  <a:pt x="535274" y="83995"/>
                </a:cubicBezTo>
                <a:cubicBezTo>
                  <a:pt x="535509" y="83995"/>
                  <a:pt x="535862" y="83877"/>
                  <a:pt x="536332" y="83642"/>
                </a:cubicBezTo>
                <a:cubicBezTo>
                  <a:pt x="537741" y="83172"/>
                  <a:pt x="539621" y="83819"/>
                  <a:pt x="541971" y="85581"/>
                </a:cubicBezTo>
                <a:cubicBezTo>
                  <a:pt x="544320" y="87343"/>
                  <a:pt x="545906" y="88224"/>
                  <a:pt x="546728" y="88224"/>
                </a:cubicBezTo>
                <a:cubicBezTo>
                  <a:pt x="547551" y="88224"/>
                  <a:pt x="549019" y="89634"/>
                  <a:pt x="551133" y="92453"/>
                </a:cubicBezTo>
                <a:cubicBezTo>
                  <a:pt x="555598" y="97857"/>
                  <a:pt x="554423" y="101616"/>
                  <a:pt x="547609" y="103731"/>
                </a:cubicBezTo>
                <a:cubicBezTo>
                  <a:pt x="541735" y="105375"/>
                  <a:pt x="538329" y="106550"/>
                  <a:pt x="537389" y="107255"/>
                </a:cubicBezTo>
                <a:cubicBezTo>
                  <a:pt x="536449" y="107960"/>
                  <a:pt x="536332" y="109487"/>
                  <a:pt x="537037" y="111836"/>
                </a:cubicBezTo>
                <a:cubicBezTo>
                  <a:pt x="537741" y="114656"/>
                  <a:pt x="538094" y="117475"/>
                  <a:pt x="538094" y="120295"/>
                </a:cubicBezTo>
                <a:cubicBezTo>
                  <a:pt x="538094" y="123114"/>
                  <a:pt x="538916" y="124759"/>
                  <a:pt x="540561" y="125229"/>
                </a:cubicBezTo>
                <a:cubicBezTo>
                  <a:pt x="543380" y="125933"/>
                  <a:pt x="545260" y="128988"/>
                  <a:pt x="546200" y="134392"/>
                </a:cubicBezTo>
                <a:cubicBezTo>
                  <a:pt x="546669" y="136271"/>
                  <a:pt x="545260" y="138033"/>
                  <a:pt x="541971" y="139678"/>
                </a:cubicBezTo>
                <a:cubicBezTo>
                  <a:pt x="535627" y="143202"/>
                  <a:pt x="526464" y="146609"/>
                  <a:pt x="514481" y="149898"/>
                </a:cubicBezTo>
                <a:cubicBezTo>
                  <a:pt x="509547" y="151308"/>
                  <a:pt x="507080" y="152365"/>
                  <a:pt x="507080" y="153070"/>
                </a:cubicBezTo>
                <a:cubicBezTo>
                  <a:pt x="507080" y="153775"/>
                  <a:pt x="506376" y="154127"/>
                  <a:pt x="504966" y="154127"/>
                </a:cubicBezTo>
                <a:cubicBezTo>
                  <a:pt x="504496" y="154127"/>
                  <a:pt x="504143" y="154245"/>
                  <a:pt x="503909" y="154480"/>
                </a:cubicBezTo>
                <a:cubicBezTo>
                  <a:pt x="503674" y="154715"/>
                  <a:pt x="503674" y="154950"/>
                  <a:pt x="503909" y="155185"/>
                </a:cubicBezTo>
                <a:cubicBezTo>
                  <a:pt x="504378" y="155889"/>
                  <a:pt x="509195" y="156594"/>
                  <a:pt x="518358" y="157299"/>
                </a:cubicBezTo>
                <a:cubicBezTo>
                  <a:pt x="529871" y="158004"/>
                  <a:pt x="537976" y="158709"/>
                  <a:pt x="542675" y="159414"/>
                </a:cubicBezTo>
                <a:cubicBezTo>
                  <a:pt x="546904" y="160354"/>
                  <a:pt x="550605" y="161000"/>
                  <a:pt x="553777" y="161352"/>
                </a:cubicBezTo>
                <a:cubicBezTo>
                  <a:pt x="556949" y="161705"/>
                  <a:pt x="560708" y="162292"/>
                  <a:pt x="565054" y="163114"/>
                </a:cubicBezTo>
                <a:cubicBezTo>
                  <a:pt x="569401" y="163937"/>
                  <a:pt x="572396" y="164113"/>
                  <a:pt x="574041" y="163643"/>
                </a:cubicBezTo>
                <a:cubicBezTo>
                  <a:pt x="575451" y="163408"/>
                  <a:pt x="579386" y="164759"/>
                  <a:pt x="585847" y="167696"/>
                </a:cubicBezTo>
                <a:cubicBezTo>
                  <a:pt x="592308" y="170633"/>
                  <a:pt x="596596" y="173158"/>
                  <a:pt x="598711" y="175273"/>
                </a:cubicBezTo>
                <a:cubicBezTo>
                  <a:pt x="600825" y="177152"/>
                  <a:pt x="602705" y="179737"/>
                  <a:pt x="604350" y="183026"/>
                </a:cubicBezTo>
                <a:cubicBezTo>
                  <a:pt x="605289" y="185376"/>
                  <a:pt x="605759" y="186903"/>
                  <a:pt x="605759" y="187608"/>
                </a:cubicBezTo>
                <a:cubicBezTo>
                  <a:pt x="605759" y="188313"/>
                  <a:pt x="605054" y="189252"/>
                  <a:pt x="603645" y="190427"/>
                </a:cubicBezTo>
                <a:cubicBezTo>
                  <a:pt x="602000" y="192072"/>
                  <a:pt x="600943" y="192894"/>
                  <a:pt x="600473" y="192894"/>
                </a:cubicBezTo>
                <a:cubicBezTo>
                  <a:pt x="599298" y="192894"/>
                  <a:pt x="597184" y="192248"/>
                  <a:pt x="594129" y="190956"/>
                </a:cubicBezTo>
                <a:cubicBezTo>
                  <a:pt x="591075" y="189664"/>
                  <a:pt x="589195" y="188665"/>
                  <a:pt x="588490" y="187960"/>
                </a:cubicBezTo>
                <a:cubicBezTo>
                  <a:pt x="587316" y="187020"/>
                  <a:pt x="584614" y="186550"/>
                  <a:pt x="580385" y="186550"/>
                </a:cubicBezTo>
                <a:cubicBezTo>
                  <a:pt x="577095" y="186550"/>
                  <a:pt x="569577" y="187138"/>
                  <a:pt x="557830" y="188313"/>
                </a:cubicBezTo>
                <a:cubicBezTo>
                  <a:pt x="546082" y="189487"/>
                  <a:pt x="538681" y="190427"/>
                  <a:pt x="535627" y="191132"/>
                </a:cubicBezTo>
                <a:cubicBezTo>
                  <a:pt x="533512" y="191367"/>
                  <a:pt x="530693" y="191837"/>
                  <a:pt x="527169" y="192542"/>
                </a:cubicBezTo>
                <a:cubicBezTo>
                  <a:pt x="524819" y="192777"/>
                  <a:pt x="523468" y="193129"/>
                  <a:pt x="523116" y="193599"/>
                </a:cubicBezTo>
                <a:cubicBezTo>
                  <a:pt x="522763" y="194069"/>
                  <a:pt x="522822" y="195479"/>
                  <a:pt x="523292" y="197828"/>
                </a:cubicBezTo>
                <a:cubicBezTo>
                  <a:pt x="523762" y="201117"/>
                  <a:pt x="524173" y="205053"/>
                  <a:pt x="524525" y="209634"/>
                </a:cubicBezTo>
                <a:cubicBezTo>
                  <a:pt x="524878" y="214216"/>
                  <a:pt x="525289" y="216859"/>
                  <a:pt x="525759" y="217564"/>
                </a:cubicBezTo>
                <a:cubicBezTo>
                  <a:pt x="526464" y="218504"/>
                  <a:pt x="526757" y="234656"/>
                  <a:pt x="526640" y="266022"/>
                </a:cubicBezTo>
                <a:cubicBezTo>
                  <a:pt x="526522" y="297388"/>
                  <a:pt x="526111" y="315421"/>
                  <a:pt x="525406" y="320120"/>
                </a:cubicBezTo>
                <a:cubicBezTo>
                  <a:pt x="524232" y="326463"/>
                  <a:pt x="523586" y="330516"/>
                  <a:pt x="523468" y="332278"/>
                </a:cubicBezTo>
                <a:cubicBezTo>
                  <a:pt x="523351" y="334040"/>
                  <a:pt x="522998" y="335333"/>
                  <a:pt x="522411" y="336155"/>
                </a:cubicBezTo>
                <a:cubicBezTo>
                  <a:pt x="521823" y="336977"/>
                  <a:pt x="521001" y="339797"/>
                  <a:pt x="519944" y="344613"/>
                </a:cubicBezTo>
                <a:cubicBezTo>
                  <a:pt x="518887" y="349430"/>
                  <a:pt x="518006" y="352249"/>
                  <a:pt x="517301" y="353071"/>
                </a:cubicBezTo>
                <a:cubicBezTo>
                  <a:pt x="516596" y="353894"/>
                  <a:pt x="516008" y="355832"/>
                  <a:pt x="515539" y="358886"/>
                </a:cubicBezTo>
                <a:cubicBezTo>
                  <a:pt x="514599" y="362880"/>
                  <a:pt x="511779" y="369811"/>
                  <a:pt x="507080" y="379679"/>
                </a:cubicBezTo>
                <a:cubicBezTo>
                  <a:pt x="506376" y="380854"/>
                  <a:pt x="505436" y="381441"/>
                  <a:pt x="504261" y="381441"/>
                </a:cubicBezTo>
                <a:cubicBezTo>
                  <a:pt x="503791" y="381441"/>
                  <a:pt x="503439" y="380443"/>
                  <a:pt x="503204" y="378446"/>
                </a:cubicBezTo>
                <a:cubicBezTo>
                  <a:pt x="502969" y="376449"/>
                  <a:pt x="502910" y="373394"/>
                  <a:pt x="503027" y="369283"/>
                </a:cubicBezTo>
                <a:cubicBezTo>
                  <a:pt x="503145" y="365171"/>
                  <a:pt x="503380" y="360002"/>
                  <a:pt x="503732" y="353776"/>
                </a:cubicBezTo>
                <a:cubicBezTo>
                  <a:pt x="504085" y="347550"/>
                  <a:pt x="504613" y="340208"/>
                  <a:pt x="505318" y="331750"/>
                </a:cubicBezTo>
                <a:cubicBezTo>
                  <a:pt x="506258" y="320002"/>
                  <a:pt x="506904" y="294745"/>
                  <a:pt x="507257" y="255978"/>
                </a:cubicBezTo>
                <a:cubicBezTo>
                  <a:pt x="507609" y="217211"/>
                  <a:pt x="507433" y="197123"/>
                  <a:pt x="506728" y="195714"/>
                </a:cubicBezTo>
                <a:cubicBezTo>
                  <a:pt x="504848" y="193129"/>
                  <a:pt x="498152" y="194539"/>
                  <a:pt x="486640" y="199943"/>
                </a:cubicBezTo>
                <a:cubicBezTo>
                  <a:pt x="481941" y="202292"/>
                  <a:pt x="479180" y="203878"/>
                  <a:pt x="478358" y="204700"/>
                </a:cubicBezTo>
                <a:cubicBezTo>
                  <a:pt x="477535" y="205523"/>
                  <a:pt x="477242" y="207109"/>
                  <a:pt x="477477" y="209458"/>
                </a:cubicBezTo>
                <a:cubicBezTo>
                  <a:pt x="477477" y="212747"/>
                  <a:pt x="476772" y="217388"/>
                  <a:pt x="475362" y="223379"/>
                </a:cubicBezTo>
                <a:cubicBezTo>
                  <a:pt x="473952" y="229370"/>
                  <a:pt x="472895" y="235890"/>
                  <a:pt x="472190" y="242938"/>
                </a:cubicBezTo>
                <a:cubicBezTo>
                  <a:pt x="471485" y="249987"/>
                  <a:pt x="470839" y="253981"/>
                  <a:pt x="470252" y="254921"/>
                </a:cubicBezTo>
                <a:cubicBezTo>
                  <a:pt x="469665" y="255861"/>
                  <a:pt x="468784" y="259502"/>
                  <a:pt x="467609" y="265846"/>
                </a:cubicBezTo>
                <a:cubicBezTo>
                  <a:pt x="464789" y="278533"/>
                  <a:pt x="462792" y="285582"/>
                  <a:pt x="461618" y="286992"/>
                </a:cubicBezTo>
                <a:cubicBezTo>
                  <a:pt x="459268" y="289811"/>
                  <a:pt x="456214" y="289224"/>
                  <a:pt x="452454" y="285229"/>
                </a:cubicBezTo>
                <a:cubicBezTo>
                  <a:pt x="447990" y="280765"/>
                  <a:pt x="445288" y="273130"/>
                  <a:pt x="444349" y="262322"/>
                </a:cubicBezTo>
                <a:cubicBezTo>
                  <a:pt x="444114" y="258798"/>
                  <a:pt x="444231" y="255978"/>
                  <a:pt x="444701" y="253864"/>
                </a:cubicBezTo>
                <a:cubicBezTo>
                  <a:pt x="445171" y="251749"/>
                  <a:pt x="446463" y="248107"/>
                  <a:pt x="448578" y="242938"/>
                </a:cubicBezTo>
                <a:cubicBezTo>
                  <a:pt x="457271" y="222733"/>
                  <a:pt x="464202" y="208636"/>
                  <a:pt x="469371" y="200647"/>
                </a:cubicBezTo>
                <a:cubicBezTo>
                  <a:pt x="470546" y="198533"/>
                  <a:pt x="471074" y="197182"/>
                  <a:pt x="470957" y="196595"/>
                </a:cubicBezTo>
                <a:cubicBezTo>
                  <a:pt x="470839" y="196007"/>
                  <a:pt x="471074" y="195655"/>
                  <a:pt x="471662" y="195537"/>
                </a:cubicBezTo>
                <a:cubicBezTo>
                  <a:pt x="472249" y="195420"/>
                  <a:pt x="473952" y="195244"/>
                  <a:pt x="476772" y="195009"/>
                </a:cubicBezTo>
                <a:cubicBezTo>
                  <a:pt x="478416" y="195009"/>
                  <a:pt x="479767" y="194832"/>
                  <a:pt x="480825" y="194480"/>
                </a:cubicBezTo>
                <a:cubicBezTo>
                  <a:pt x="481882" y="194128"/>
                  <a:pt x="482587" y="193716"/>
                  <a:pt x="482939" y="193247"/>
                </a:cubicBezTo>
                <a:cubicBezTo>
                  <a:pt x="483292" y="192777"/>
                  <a:pt x="483350" y="192189"/>
                  <a:pt x="483115" y="191484"/>
                </a:cubicBezTo>
                <a:cubicBezTo>
                  <a:pt x="482645" y="190780"/>
                  <a:pt x="482528" y="190427"/>
                  <a:pt x="482763" y="190427"/>
                </a:cubicBezTo>
                <a:cubicBezTo>
                  <a:pt x="483233" y="190427"/>
                  <a:pt x="484173" y="191014"/>
                  <a:pt x="485582" y="192189"/>
                </a:cubicBezTo>
                <a:cubicBezTo>
                  <a:pt x="486757" y="193364"/>
                  <a:pt x="489224" y="193129"/>
                  <a:pt x="492983" y="191484"/>
                </a:cubicBezTo>
                <a:cubicBezTo>
                  <a:pt x="496743" y="189840"/>
                  <a:pt x="499092" y="189252"/>
                  <a:pt x="500032" y="189722"/>
                </a:cubicBezTo>
                <a:cubicBezTo>
                  <a:pt x="500502" y="189957"/>
                  <a:pt x="500854" y="189957"/>
                  <a:pt x="501089" y="189722"/>
                </a:cubicBezTo>
                <a:cubicBezTo>
                  <a:pt x="501324" y="189487"/>
                  <a:pt x="501324" y="189017"/>
                  <a:pt x="501089" y="188313"/>
                </a:cubicBezTo>
                <a:cubicBezTo>
                  <a:pt x="500619" y="187138"/>
                  <a:pt x="499914" y="186550"/>
                  <a:pt x="498975" y="186550"/>
                </a:cubicBezTo>
                <a:cubicBezTo>
                  <a:pt x="498035" y="186550"/>
                  <a:pt x="497859" y="186257"/>
                  <a:pt x="498446" y="185669"/>
                </a:cubicBezTo>
                <a:cubicBezTo>
                  <a:pt x="499033" y="185082"/>
                  <a:pt x="498857" y="184201"/>
                  <a:pt x="497917" y="183026"/>
                </a:cubicBezTo>
                <a:cubicBezTo>
                  <a:pt x="496508" y="181382"/>
                  <a:pt x="496390" y="179854"/>
                  <a:pt x="497565" y="178445"/>
                </a:cubicBezTo>
                <a:cubicBezTo>
                  <a:pt x="498035" y="177740"/>
                  <a:pt x="498622" y="177740"/>
                  <a:pt x="499327" y="178445"/>
                </a:cubicBezTo>
                <a:cubicBezTo>
                  <a:pt x="500267" y="179385"/>
                  <a:pt x="501383" y="179619"/>
                  <a:pt x="502675" y="179150"/>
                </a:cubicBezTo>
                <a:cubicBezTo>
                  <a:pt x="503967" y="178680"/>
                  <a:pt x="504613" y="178856"/>
                  <a:pt x="504613" y="179678"/>
                </a:cubicBezTo>
                <a:cubicBezTo>
                  <a:pt x="504613" y="180500"/>
                  <a:pt x="506610" y="180970"/>
                  <a:pt x="510605" y="181088"/>
                </a:cubicBezTo>
                <a:cubicBezTo>
                  <a:pt x="514599" y="181205"/>
                  <a:pt x="516889" y="181793"/>
                  <a:pt x="517477" y="182850"/>
                </a:cubicBezTo>
                <a:cubicBezTo>
                  <a:pt x="518064" y="183907"/>
                  <a:pt x="521001" y="183731"/>
                  <a:pt x="526288" y="182321"/>
                </a:cubicBezTo>
                <a:cubicBezTo>
                  <a:pt x="531574" y="180912"/>
                  <a:pt x="534687" y="180442"/>
                  <a:pt x="535627" y="180912"/>
                </a:cubicBezTo>
                <a:cubicBezTo>
                  <a:pt x="536567" y="181382"/>
                  <a:pt x="538799" y="180794"/>
                  <a:pt x="542323" y="179150"/>
                </a:cubicBezTo>
                <a:cubicBezTo>
                  <a:pt x="544907" y="177975"/>
                  <a:pt x="546200" y="177270"/>
                  <a:pt x="546200" y="177035"/>
                </a:cubicBezTo>
                <a:cubicBezTo>
                  <a:pt x="546434" y="176565"/>
                  <a:pt x="545847" y="175978"/>
                  <a:pt x="544437" y="175273"/>
                </a:cubicBezTo>
                <a:cubicBezTo>
                  <a:pt x="537154" y="171749"/>
                  <a:pt x="520707" y="168812"/>
                  <a:pt x="495098" y="166462"/>
                </a:cubicBezTo>
                <a:cubicBezTo>
                  <a:pt x="486170" y="165522"/>
                  <a:pt x="480061" y="168342"/>
                  <a:pt x="476772" y="174920"/>
                </a:cubicBezTo>
                <a:cubicBezTo>
                  <a:pt x="475127" y="178445"/>
                  <a:pt x="473306" y="181264"/>
                  <a:pt x="471309" y="183379"/>
                </a:cubicBezTo>
                <a:cubicBezTo>
                  <a:pt x="469312" y="185493"/>
                  <a:pt x="467726" y="187490"/>
                  <a:pt x="466551" y="189370"/>
                </a:cubicBezTo>
                <a:cubicBezTo>
                  <a:pt x="464202" y="192894"/>
                  <a:pt x="459503" y="198533"/>
                  <a:pt x="452454" y="206286"/>
                </a:cubicBezTo>
                <a:cubicBezTo>
                  <a:pt x="448695" y="210750"/>
                  <a:pt x="445054" y="215214"/>
                  <a:pt x="441529" y="219678"/>
                </a:cubicBezTo>
                <a:cubicBezTo>
                  <a:pt x="437065" y="225317"/>
                  <a:pt x="429547" y="233306"/>
                  <a:pt x="418974" y="243643"/>
                </a:cubicBezTo>
                <a:cubicBezTo>
                  <a:pt x="408401" y="253981"/>
                  <a:pt x="400413" y="261147"/>
                  <a:pt x="395009" y="265141"/>
                </a:cubicBezTo>
                <a:cubicBezTo>
                  <a:pt x="391485" y="267491"/>
                  <a:pt x="389488" y="268900"/>
                  <a:pt x="389018" y="269370"/>
                </a:cubicBezTo>
                <a:cubicBezTo>
                  <a:pt x="386199" y="272425"/>
                  <a:pt x="382616" y="274598"/>
                  <a:pt x="378269" y="275890"/>
                </a:cubicBezTo>
                <a:cubicBezTo>
                  <a:pt x="373922" y="277182"/>
                  <a:pt x="370574" y="277006"/>
                  <a:pt x="368225" y="275362"/>
                </a:cubicBezTo>
                <a:cubicBezTo>
                  <a:pt x="366580" y="274422"/>
                  <a:pt x="365112" y="272718"/>
                  <a:pt x="363820" y="270251"/>
                </a:cubicBezTo>
                <a:cubicBezTo>
                  <a:pt x="362527" y="267784"/>
                  <a:pt x="362116" y="266198"/>
                  <a:pt x="362586" y="265494"/>
                </a:cubicBezTo>
                <a:cubicBezTo>
                  <a:pt x="363056" y="264554"/>
                  <a:pt x="362821" y="264084"/>
                  <a:pt x="361881" y="264084"/>
                </a:cubicBezTo>
                <a:cubicBezTo>
                  <a:pt x="361411" y="264084"/>
                  <a:pt x="361118" y="262263"/>
                  <a:pt x="361000" y="258621"/>
                </a:cubicBezTo>
                <a:cubicBezTo>
                  <a:pt x="360883" y="254980"/>
                  <a:pt x="361059" y="251044"/>
                  <a:pt x="361529" y="246815"/>
                </a:cubicBezTo>
                <a:cubicBezTo>
                  <a:pt x="361999" y="242586"/>
                  <a:pt x="362586" y="239649"/>
                  <a:pt x="363291" y="238005"/>
                </a:cubicBezTo>
                <a:cubicBezTo>
                  <a:pt x="363996" y="236125"/>
                  <a:pt x="365523" y="233540"/>
                  <a:pt x="367873" y="230251"/>
                </a:cubicBezTo>
                <a:cubicBezTo>
                  <a:pt x="370222" y="226962"/>
                  <a:pt x="371749" y="225317"/>
                  <a:pt x="372454" y="225317"/>
                </a:cubicBezTo>
                <a:cubicBezTo>
                  <a:pt x="373394" y="225317"/>
                  <a:pt x="373981" y="226140"/>
                  <a:pt x="374216" y="227784"/>
                </a:cubicBezTo>
                <a:cubicBezTo>
                  <a:pt x="374451" y="229429"/>
                  <a:pt x="374216" y="230721"/>
                  <a:pt x="373511" y="231661"/>
                </a:cubicBezTo>
                <a:cubicBezTo>
                  <a:pt x="372572" y="232836"/>
                  <a:pt x="372454" y="233775"/>
                  <a:pt x="373159" y="234480"/>
                </a:cubicBezTo>
                <a:cubicBezTo>
                  <a:pt x="374334" y="235655"/>
                  <a:pt x="384378" y="227256"/>
                  <a:pt x="403291" y="209282"/>
                </a:cubicBezTo>
                <a:cubicBezTo>
                  <a:pt x="422205" y="191308"/>
                  <a:pt x="434011" y="179150"/>
                  <a:pt x="438710" y="172806"/>
                </a:cubicBezTo>
                <a:cubicBezTo>
                  <a:pt x="441294" y="168342"/>
                  <a:pt x="441882" y="165992"/>
                  <a:pt x="440472" y="165757"/>
                </a:cubicBezTo>
                <a:cubicBezTo>
                  <a:pt x="439297" y="165757"/>
                  <a:pt x="438240" y="164465"/>
                  <a:pt x="437300" y="161881"/>
                </a:cubicBezTo>
                <a:cubicBezTo>
                  <a:pt x="436360" y="159296"/>
                  <a:pt x="436302" y="156066"/>
                  <a:pt x="437124" y="152189"/>
                </a:cubicBezTo>
                <a:cubicBezTo>
                  <a:pt x="437946" y="148312"/>
                  <a:pt x="439062" y="146374"/>
                  <a:pt x="440472" y="146374"/>
                </a:cubicBezTo>
                <a:cubicBezTo>
                  <a:pt x="441647" y="146374"/>
                  <a:pt x="445288" y="144377"/>
                  <a:pt x="451397" y="140383"/>
                </a:cubicBezTo>
                <a:cubicBezTo>
                  <a:pt x="457506" y="136389"/>
                  <a:pt x="460560" y="134039"/>
                  <a:pt x="460560" y="133334"/>
                </a:cubicBezTo>
                <a:cubicBezTo>
                  <a:pt x="460560" y="132394"/>
                  <a:pt x="460971" y="132218"/>
                  <a:pt x="461794" y="132806"/>
                </a:cubicBezTo>
                <a:cubicBezTo>
                  <a:pt x="462616" y="133393"/>
                  <a:pt x="463027" y="133217"/>
                  <a:pt x="463027" y="132277"/>
                </a:cubicBezTo>
                <a:cubicBezTo>
                  <a:pt x="463027" y="131337"/>
                  <a:pt x="463732" y="130867"/>
                  <a:pt x="465142" y="130867"/>
                </a:cubicBezTo>
                <a:cubicBezTo>
                  <a:pt x="465847" y="130867"/>
                  <a:pt x="465729" y="130632"/>
                  <a:pt x="464789" y="130162"/>
                </a:cubicBezTo>
                <a:cubicBezTo>
                  <a:pt x="464789" y="130162"/>
                  <a:pt x="463732" y="129810"/>
                  <a:pt x="461618" y="129105"/>
                </a:cubicBezTo>
                <a:cubicBezTo>
                  <a:pt x="457388" y="127930"/>
                  <a:pt x="454452" y="126286"/>
                  <a:pt x="452807" y="124171"/>
                </a:cubicBezTo>
                <a:cubicBezTo>
                  <a:pt x="451397" y="122527"/>
                  <a:pt x="450516" y="120471"/>
                  <a:pt x="450164" y="118004"/>
                </a:cubicBezTo>
                <a:cubicBezTo>
                  <a:pt x="449811" y="115537"/>
                  <a:pt x="450222" y="113951"/>
                  <a:pt x="451397" y="113246"/>
                </a:cubicBezTo>
                <a:cubicBezTo>
                  <a:pt x="452337" y="112776"/>
                  <a:pt x="452807" y="111484"/>
                  <a:pt x="452807" y="109369"/>
                </a:cubicBezTo>
                <a:cubicBezTo>
                  <a:pt x="452807" y="107960"/>
                  <a:pt x="453218" y="106902"/>
                  <a:pt x="454040" y="106198"/>
                </a:cubicBezTo>
                <a:cubicBezTo>
                  <a:pt x="454863" y="105493"/>
                  <a:pt x="456566" y="104553"/>
                  <a:pt x="459151" y="103378"/>
                </a:cubicBezTo>
                <a:cubicBezTo>
                  <a:pt x="460325" y="102908"/>
                  <a:pt x="461383" y="102438"/>
                  <a:pt x="462322" y="101968"/>
                </a:cubicBezTo>
                <a:cubicBezTo>
                  <a:pt x="463262" y="101499"/>
                  <a:pt x="463967" y="101087"/>
                  <a:pt x="464437" y="100735"/>
                </a:cubicBezTo>
                <a:cubicBezTo>
                  <a:pt x="464907" y="100383"/>
                  <a:pt x="465024" y="100089"/>
                  <a:pt x="464789" y="99854"/>
                </a:cubicBezTo>
                <a:cubicBezTo>
                  <a:pt x="464554" y="99619"/>
                  <a:pt x="465494" y="98679"/>
                  <a:pt x="467609" y="97035"/>
                </a:cubicBezTo>
                <a:lnTo>
                  <a:pt x="471133" y="94920"/>
                </a:lnTo>
                <a:lnTo>
                  <a:pt x="464085" y="93863"/>
                </a:lnTo>
                <a:cubicBezTo>
                  <a:pt x="455156" y="92688"/>
                  <a:pt x="449635" y="90103"/>
                  <a:pt x="447521" y="86109"/>
                </a:cubicBezTo>
                <a:cubicBezTo>
                  <a:pt x="446346" y="83995"/>
                  <a:pt x="446287" y="82409"/>
                  <a:pt x="447344" y="81352"/>
                </a:cubicBezTo>
                <a:cubicBezTo>
                  <a:pt x="448402" y="80294"/>
                  <a:pt x="448930" y="78591"/>
                  <a:pt x="448930" y="76241"/>
                </a:cubicBezTo>
                <a:cubicBezTo>
                  <a:pt x="448930" y="73892"/>
                  <a:pt x="449870" y="72482"/>
                  <a:pt x="451750" y="72012"/>
                </a:cubicBezTo>
                <a:cubicBezTo>
                  <a:pt x="454334" y="71307"/>
                  <a:pt x="457506" y="70015"/>
                  <a:pt x="461265" y="68136"/>
                </a:cubicBezTo>
                <a:cubicBezTo>
                  <a:pt x="465024" y="66256"/>
                  <a:pt x="466904" y="65081"/>
                  <a:pt x="466904" y="64611"/>
                </a:cubicBezTo>
                <a:cubicBezTo>
                  <a:pt x="466904" y="63907"/>
                  <a:pt x="466551" y="62849"/>
                  <a:pt x="465847" y="61440"/>
                </a:cubicBezTo>
                <a:cubicBezTo>
                  <a:pt x="462557" y="54861"/>
                  <a:pt x="460560" y="46873"/>
                  <a:pt x="459855" y="37475"/>
                </a:cubicBezTo>
                <a:cubicBezTo>
                  <a:pt x="458916" y="25492"/>
                  <a:pt x="457741" y="16447"/>
                  <a:pt x="456331" y="10338"/>
                </a:cubicBezTo>
                <a:cubicBezTo>
                  <a:pt x="455861" y="8928"/>
                  <a:pt x="456449" y="8223"/>
                  <a:pt x="458093" y="8223"/>
                </a:cubicBezTo>
                <a:cubicBezTo>
                  <a:pt x="459973" y="7988"/>
                  <a:pt x="461852" y="8811"/>
                  <a:pt x="463732" y="10690"/>
                </a:cubicBezTo>
                <a:cubicBezTo>
                  <a:pt x="465612" y="12570"/>
                  <a:pt x="467433" y="14215"/>
                  <a:pt x="469195" y="15624"/>
                </a:cubicBezTo>
                <a:cubicBezTo>
                  <a:pt x="470957" y="17034"/>
                  <a:pt x="472543" y="19853"/>
                  <a:pt x="473952" y="24083"/>
                </a:cubicBezTo>
                <a:cubicBezTo>
                  <a:pt x="476067" y="29486"/>
                  <a:pt x="477653" y="32541"/>
                  <a:pt x="478710" y="33246"/>
                </a:cubicBezTo>
                <a:cubicBezTo>
                  <a:pt x="479767" y="33950"/>
                  <a:pt x="481471" y="33011"/>
                  <a:pt x="483820" y="30426"/>
                </a:cubicBezTo>
                <a:cubicBezTo>
                  <a:pt x="485935" y="28312"/>
                  <a:pt x="487521" y="27254"/>
                  <a:pt x="488578" y="27254"/>
                </a:cubicBezTo>
                <a:cubicBezTo>
                  <a:pt x="489635" y="27254"/>
                  <a:pt x="490164" y="26902"/>
                  <a:pt x="490164" y="26197"/>
                </a:cubicBezTo>
                <a:cubicBezTo>
                  <a:pt x="490164" y="25492"/>
                  <a:pt x="491985" y="23848"/>
                  <a:pt x="495627" y="21263"/>
                </a:cubicBezTo>
                <a:cubicBezTo>
                  <a:pt x="499268" y="18679"/>
                  <a:pt x="501442" y="16917"/>
                  <a:pt x="502146" y="15977"/>
                </a:cubicBezTo>
                <a:cubicBezTo>
                  <a:pt x="502851" y="15037"/>
                  <a:pt x="504496" y="14038"/>
                  <a:pt x="507080" y="12981"/>
                </a:cubicBezTo>
                <a:cubicBezTo>
                  <a:pt x="509665" y="11924"/>
                  <a:pt x="510957" y="11102"/>
                  <a:pt x="510957" y="10514"/>
                </a:cubicBezTo>
                <a:cubicBezTo>
                  <a:pt x="510957" y="9927"/>
                  <a:pt x="512895" y="8635"/>
                  <a:pt x="516772" y="6637"/>
                </a:cubicBezTo>
                <a:cubicBezTo>
                  <a:pt x="520649" y="4640"/>
                  <a:pt x="523762" y="3289"/>
                  <a:pt x="526111" y="2585"/>
                </a:cubicBezTo>
                <a:close/>
                <a:moveTo>
                  <a:pt x="1244920" y="118"/>
                </a:moveTo>
                <a:cubicBezTo>
                  <a:pt x="1245508" y="-117"/>
                  <a:pt x="1246976" y="0"/>
                  <a:pt x="1249325" y="470"/>
                </a:cubicBezTo>
                <a:cubicBezTo>
                  <a:pt x="1253789" y="1175"/>
                  <a:pt x="1259017" y="3113"/>
                  <a:pt x="1265008" y="6285"/>
                </a:cubicBezTo>
                <a:cubicBezTo>
                  <a:pt x="1271000" y="9457"/>
                  <a:pt x="1275170" y="12570"/>
                  <a:pt x="1277519" y="15624"/>
                </a:cubicBezTo>
                <a:cubicBezTo>
                  <a:pt x="1283628" y="22908"/>
                  <a:pt x="1285978" y="29486"/>
                  <a:pt x="1284568" y="35360"/>
                </a:cubicBezTo>
                <a:cubicBezTo>
                  <a:pt x="1284098" y="37240"/>
                  <a:pt x="1283452" y="38356"/>
                  <a:pt x="1282630" y="38708"/>
                </a:cubicBezTo>
                <a:cubicBezTo>
                  <a:pt x="1281807" y="39061"/>
                  <a:pt x="1279869" y="39237"/>
                  <a:pt x="1276815" y="39237"/>
                </a:cubicBezTo>
                <a:cubicBezTo>
                  <a:pt x="1272585" y="39237"/>
                  <a:pt x="1270119" y="38708"/>
                  <a:pt x="1269414" y="37651"/>
                </a:cubicBezTo>
                <a:cubicBezTo>
                  <a:pt x="1268709" y="36594"/>
                  <a:pt x="1266242" y="36300"/>
                  <a:pt x="1262013" y="36770"/>
                </a:cubicBezTo>
                <a:cubicBezTo>
                  <a:pt x="1258488" y="37240"/>
                  <a:pt x="1256492" y="37181"/>
                  <a:pt x="1256021" y="36594"/>
                </a:cubicBezTo>
                <a:cubicBezTo>
                  <a:pt x="1255552" y="36006"/>
                  <a:pt x="1256256" y="34655"/>
                  <a:pt x="1258136" y="32541"/>
                </a:cubicBezTo>
                <a:cubicBezTo>
                  <a:pt x="1263540" y="26902"/>
                  <a:pt x="1265654" y="22790"/>
                  <a:pt x="1264480" y="20206"/>
                </a:cubicBezTo>
                <a:cubicBezTo>
                  <a:pt x="1264010" y="18561"/>
                  <a:pt x="1261190" y="15742"/>
                  <a:pt x="1256021" y="11748"/>
                </a:cubicBezTo>
                <a:cubicBezTo>
                  <a:pt x="1250853" y="7754"/>
                  <a:pt x="1247563" y="5756"/>
                  <a:pt x="1246154" y="5756"/>
                </a:cubicBezTo>
                <a:cubicBezTo>
                  <a:pt x="1244744" y="5756"/>
                  <a:pt x="1244039" y="4699"/>
                  <a:pt x="1244039" y="2585"/>
                </a:cubicBezTo>
                <a:cubicBezTo>
                  <a:pt x="1244039" y="1175"/>
                  <a:pt x="1244333" y="353"/>
                  <a:pt x="1244920" y="118"/>
                </a:cubicBezTo>
                <a:close/>
              </a:path>
            </a:pathLst>
          </a:custGeom>
          <a:solidFill>
            <a:srgbClr val="31859C"/>
          </a:solidFill>
          <a:ln w="25400" cap="flat" cmpd="sng" algn="ctr">
            <a:noFill/>
            <a:prstDash val="solid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itchFamily="2" charset="-122"/>
              <a:cs typeface="+mn-cs"/>
            </a:endParaRPr>
          </a:p>
        </p:txBody>
      </p:sp>
      <p:sp>
        <p:nvSpPr>
          <p:cNvPr id="46" name="任意多边形: 形状 45"/>
          <p:cNvSpPr/>
          <p:nvPr/>
        </p:nvSpPr>
        <p:spPr>
          <a:xfrm>
            <a:off x="757024" y="1529824"/>
            <a:ext cx="3845230" cy="460906"/>
          </a:xfrm>
          <a:custGeom>
            <a:avLst/>
            <a:gdLst/>
            <a:ahLst/>
            <a:cxnLst/>
            <a:rect l="l" t="t" r="r" b="b"/>
            <a:pathLst>
              <a:path w="3845230" h="460906">
                <a:moveTo>
                  <a:pt x="3084963" y="451314"/>
                </a:moveTo>
                <a:cubicBezTo>
                  <a:pt x="3083954" y="451987"/>
                  <a:pt x="3083785" y="452829"/>
                  <a:pt x="3084458" y="453838"/>
                </a:cubicBezTo>
                <a:cubicBezTo>
                  <a:pt x="3085132" y="452829"/>
                  <a:pt x="3085468" y="452155"/>
                  <a:pt x="3085468" y="451819"/>
                </a:cubicBezTo>
                <a:cubicBezTo>
                  <a:pt x="3085468" y="451482"/>
                  <a:pt x="3085300" y="451314"/>
                  <a:pt x="3084963" y="451314"/>
                </a:cubicBezTo>
                <a:close/>
                <a:moveTo>
                  <a:pt x="3083449" y="448790"/>
                </a:moveTo>
                <a:lnTo>
                  <a:pt x="3083449" y="449800"/>
                </a:lnTo>
                <a:lnTo>
                  <a:pt x="3084458" y="449800"/>
                </a:lnTo>
                <a:cubicBezTo>
                  <a:pt x="3083785" y="448453"/>
                  <a:pt x="3083449" y="448117"/>
                  <a:pt x="3083449" y="448790"/>
                </a:cubicBezTo>
                <a:close/>
                <a:moveTo>
                  <a:pt x="1601283" y="397550"/>
                </a:moveTo>
                <a:cubicBezTo>
                  <a:pt x="1600946" y="397382"/>
                  <a:pt x="1600610" y="397634"/>
                  <a:pt x="1600273" y="398307"/>
                </a:cubicBezTo>
                <a:lnTo>
                  <a:pt x="1600273" y="400327"/>
                </a:lnTo>
                <a:cubicBezTo>
                  <a:pt x="1600610" y="400663"/>
                  <a:pt x="1600946" y="400747"/>
                  <a:pt x="1601283" y="400579"/>
                </a:cubicBezTo>
                <a:cubicBezTo>
                  <a:pt x="1601619" y="400411"/>
                  <a:pt x="1601788" y="400158"/>
                  <a:pt x="1601788" y="399822"/>
                </a:cubicBezTo>
                <a:cubicBezTo>
                  <a:pt x="1601788" y="398476"/>
                  <a:pt x="1601619" y="397718"/>
                  <a:pt x="1601283" y="397550"/>
                </a:cubicBezTo>
                <a:close/>
                <a:moveTo>
                  <a:pt x="1202724" y="395783"/>
                </a:moveTo>
                <a:cubicBezTo>
                  <a:pt x="1202555" y="396120"/>
                  <a:pt x="1202976" y="396625"/>
                  <a:pt x="1203986" y="397298"/>
                </a:cubicBezTo>
                <a:cubicBezTo>
                  <a:pt x="1204659" y="396961"/>
                  <a:pt x="1205163" y="396709"/>
                  <a:pt x="1205500" y="396541"/>
                </a:cubicBezTo>
                <a:cubicBezTo>
                  <a:pt x="1205836" y="396372"/>
                  <a:pt x="1205836" y="396204"/>
                  <a:pt x="1205500" y="396036"/>
                </a:cubicBezTo>
                <a:cubicBezTo>
                  <a:pt x="1205163" y="395867"/>
                  <a:pt x="1204827" y="395783"/>
                  <a:pt x="1204490" y="395783"/>
                </a:cubicBezTo>
                <a:cubicBezTo>
                  <a:pt x="1203481" y="395447"/>
                  <a:pt x="1202892" y="395447"/>
                  <a:pt x="1202724" y="395783"/>
                </a:cubicBezTo>
                <a:close/>
                <a:moveTo>
                  <a:pt x="3715364" y="376032"/>
                </a:moveTo>
                <a:cubicBezTo>
                  <a:pt x="3715111" y="375906"/>
                  <a:pt x="3714480" y="376095"/>
                  <a:pt x="3713470" y="376600"/>
                </a:cubicBezTo>
                <a:lnTo>
                  <a:pt x="3711451" y="378619"/>
                </a:lnTo>
                <a:cubicBezTo>
                  <a:pt x="3712797" y="379292"/>
                  <a:pt x="3713975" y="378872"/>
                  <a:pt x="3714985" y="377357"/>
                </a:cubicBezTo>
                <a:cubicBezTo>
                  <a:pt x="3715490" y="376600"/>
                  <a:pt x="3715616" y="376158"/>
                  <a:pt x="3715364" y="376032"/>
                </a:cubicBezTo>
                <a:close/>
                <a:moveTo>
                  <a:pt x="179810" y="364484"/>
                </a:moveTo>
                <a:cubicBezTo>
                  <a:pt x="177117" y="364484"/>
                  <a:pt x="175266" y="364652"/>
                  <a:pt x="174257" y="364989"/>
                </a:cubicBezTo>
                <a:lnTo>
                  <a:pt x="166180" y="366503"/>
                </a:lnTo>
                <a:cubicBezTo>
                  <a:pt x="162141" y="366840"/>
                  <a:pt x="159280" y="367850"/>
                  <a:pt x="157597" y="369532"/>
                </a:cubicBezTo>
                <a:cubicBezTo>
                  <a:pt x="151876" y="369532"/>
                  <a:pt x="146155" y="370542"/>
                  <a:pt x="140433" y="372561"/>
                </a:cubicBezTo>
                <a:lnTo>
                  <a:pt x="129327" y="372561"/>
                </a:lnTo>
                <a:cubicBezTo>
                  <a:pt x="121923" y="373234"/>
                  <a:pt x="116538" y="373571"/>
                  <a:pt x="113173" y="373571"/>
                </a:cubicBezTo>
                <a:cubicBezTo>
                  <a:pt x="100384" y="372898"/>
                  <a:pt x="89614" y="371552"/>
                  <a:pt x="80864" y="369532"/>
                </a:cubicBezTo>
                <a:cubicBezTo>
                  <a:pt x="79518" y="369532"/>
                  <a:pt x="76657" y="368691"/>
                  <a:pt x="72282" y="367008"/>
                </a:cubicBezTo>
                <a:cubicBezTo>
                  <a:pt x="68580" y="365662"/>
                  <a:pt x="66056" y="365830"/>
                  <a:pt x="64710" y="367513"/>
                </a:cubicBezTo>
                <a:cubicBezTo>
                  <a:pt x="69758" y="371552"/>
                  <a:pt x="74638" y="373739"/>
                  <a:pt x="79350" y="374076"/>
                </a:cubicBezTo>
                <a:cubicBezTo>
                  <a:pt x="84398" y="375085"/>
                  <a:pt x="90792" y="376263"/>
                  <a:pt x="98533" y="377610"/>
                </a:cubicBezTo>
                <a:lnTo>
                  <a:pt x="109639" y="379124"/>
                </a:lnTo>
                <a:cubicBezTo>
                  <a:pt x="113005" y="379124"/>
                  <a:pt x="118389" y="378788"/>
                  <a:pt x="125793" y="378114"/>
                </a:cubicBezTo>
                <a:cubicBezTo>
                  <a:pt x="132188" y="378788"/>
                  <a:pt x="137909" y="377946"/>
                  <a:pt x="142958" y="375590"/>
                </a:cubicBezTo>
                <a:lnTo>
                  <a:pt x="157597" y="372561"/>
                </a:lnTo>
                <a:lnTo>
                  <a:pt x="172742" y="368523"/>
                </a:lnTo>
                <a:cubicBezTo>
                  <a:pt x="173415" y="367513"/>
                  <a:pt x="175098" y="366672"/>
                  <a:pt x="177790" y="365999"/>
                </a:cubicBezTo>
                <a:cubicBezTo>
                  <a:pt x="178127" y="365999"/>
                  <a:pt x="178464" y="365999"/>
                  <a:pt x="178800" y="365999"/>
                </a:cubicBezTo>
                <a:cubicBezTo>
                  <a:pt x="179810" y="365662"/>
                  <a:pt x="180146" y="365157"/>
                  <a:pt x="179810" y="364484"/>
                </a:cubicBezTo>
                <a:close/>
                <a:moveTo>
                  <a:pt x="769836" y="361708"/>
                </a:moveTo>
                <a:cubicBezTo>
                  <a:pt x="769499" y="361539"/>
                  <a:pt x="768826" y="361623"/>
                  <a:pt x="767817" y="361960"/>
                </a:cubicBezTo>
                <a:lnTo>
                  <a:pt x="769331" y="363474"/>
                </a:lnTo>
                <a:cubicBezTo>
                  <a:pt x="770004" y="362465"/>
                  <a:pt x="770173" y="361876"/>
                  <a:pt x="769836" y="361708"/>
                </a:cubicBezTo>
                <a:close/>
                <a:moveTo>
                  <a:pt x="945010" y="360950"/>
                </a:moveTo>
                <a:cubicBezTo>
                  <a:pt x="944674" y="360950"/>
                  <a:pt x="944169" y="361119"/>
                  <a:pt x="943496" y="361455"/>
                </a:cubicBezTo>
                <a:lnTo>
                  <a:pt x="941981" y="362970"/>
                </a:lnTo>
                <a:cubicBezTo>
                  <a:pt x="941981" y="363306"/>
                  <a:pt x="942065" y="363643"/>
                  <a:pt x="942234" y="363979"/>
                </a:cubicBezTo>
                <a:cubicBezTo>
                  <a:pt x="942402" y="364316"/>
                  <a:pt x="943328" y="363811"/>
                  <a:pt x="945010" y="362465"/>
                </a:cubicBezTo>
                <a:cubicBezTo>
                  <a:pt x="945347" y="361455"/>
                  <a:pt x="945347" y="360950"/>
                  <a:pt x="945010" y="360950"/>
                </a:cubicBezTo>
                <a:close/>
                <a:moveTo>
                  <a:pt x="3019336" y="344796"/>
                </a:moveTo>
                <a:lnTo>
                  <a:pt x="3018831" y="345301"/>
                </a:lnTo>
                <a:lnTo>
                  <a:pt x="3026404" y="351359"/>
                </a:lnTo>
                <a:cubicBezTo>
                  <a:pt x="3026740" y="351695"/>
                  <a:pt x="3026993" y="351779"/>
                  <a:pt x="3027161" y="351611"/>
                </a:cubicBezTo>
                <a:cubicBezTo>
                  <a:pt x="3027329" y="351443"/>
                  <a:pt x="3027413" y="350854"/>
                  <a:pt x="3027413" y="349844"/>
                </a:cubicBezTo>
                <a:cubicBezTo>
                  <a:pt x="3026404" y="346479"/>
                  <a:pt x="3023711" y="344796"/>
                  <a:pt x="3019336" y="344796"/>
                </a:cubicBezTo>
                <a:close/>
                <a:moveTo>
                  <a:pt x="3027918" y="338233"/>
                </a:moveTo>
                <a:lnTo>
                  <a:pt x="3024889" y="343281"/>
                </a:lnTo>
                <a:lnTo>
                  <a:pt x="3030947" y="354388"/>
                </a:lnTo>
                <a:cubicBezTo>
                  <a:pt x="3030947" y="354051"/>
                  <a:pt x="3030695" y="353967"/>
                  <a:pt x="3030190" y="354135"/>
                </a:cubicBezTo>
                <a:cubicBezTo>
                  <a:pt x="3029685" y="354303"/>
                  <a:pt x="3028928" y="355061"/>
                  <a:pt x="3027918" y="356407"/>
                </a:cubicBezTo>
                <a:cubicBezTo>
                  <a:pt x="3027918" y="357080"/>
                  <a:pt x="3028255" y="357417"/>
                  <a:pt x="3028928" y="357417"/>
                </a:cubicBezTo>
                <a:cubicBezTo>
                  <a:pt x="3030947" y="361455"/>
                  <a:pt x="3033471" y="364989"/>
                  <a:pt x="3036500" y="368018"/>
                </a:cubicBezTo>
                <a:cubicBezTo>
                  <a:pt x="3037846" y="366672"/>
                  <a:pt x="3037510" y="364989"/>
                  <a:pt x="3035491" y="362970"/>
                </a:cubicBezTo>
                <a:cubicBezTo>
                  <a:pt x="3034144" y="361623"/>
                  <a:pt x="3033976" y="360277"/>
                  <a:pt x="3034986" y="358931"/>
                </a:cubicBezTo>
                <a:cubicBezTo>
                  <a:pt x="3034986" y="353546"/>
                  <a:pt x="3033976" y="348330"/>
                  <a:pt x="3031957" y="343281"/>
                </a:cubicBezTo>
                <a:cubicBezTo>
                  <a:pt x="3030947" y="340926"/>
                  <a:pt x="3029601" y="339243"/>
                  <a:pt x="3027918" y="338233"/>
                </a:cubicBezTo>
                <a:close/>
                <a:moveTo>
                  <a:pt x="2066984" y="332428"/>
                </a:moveTo>
                <a:cubicBezTo>
                  <a:pt x="2066816" y="332259"/>
                  <a:pt x="2066563" y="332344"/>
                  <a:pt x="2066227" y="332680"/>
                </a:cubicBezTo>
                <a:lnTo>
                  <a:pt x="2066731" y="333185"/>
                </a:lnTo>
                <a:cubicBezTo>
                  <a:pt x="2067068" y="332848"/>
                  <a:pt x="2067152" y="332596"/>
                  <a:pt x="2066984" y="332428"/>
                </a:cubicBezTo>
                <a:close/>
                <a:moveTo>
                  <a:pt x="2942098" y="328137"/>
                </a:moveTo>
                <a:lnTo>
                  <a:pt x="2942603" y="329146"/>
                </a:lnTo>
                <a:cubicBezTo>
                  <a:pt x="2942939" y="328810"/>
                  <a:pt x="2943024" y="328557"/>
                  <a:pt x="2942855" y="328389"/>
                </a:cubicBezTo>
                <a:cubicBezTo>
                  <a:pt x="2942687" y="328221"/>
                  <a:pt x="2942434" y="328137"/>
                  <a:pt x="2942098" y="328137"/>
                </a:cubicBezTo>
                <a:close/>
                <a:moveTo>
                  <a:pt x="985901" y="324603"/>
                </a:moveTo>
                <a:cubicBezTo>
                  <a:pt x="985901" y="324603"/>
                  <a:pt x="985817" y="324687"/>
                  <a:pt x="985649" y="324855"/>
                </a:cubicBezTo>
                <a:cubicBezTo>
                  <a:pt x="985480" y="325024"/>
                  <a:pt x="985564" y="325276"/>
                  <a:pt x="985901" y="325613"/>
                </a:cubicBezTo>
                <a:cubicBezTo>
                  <a:pt x="986574" y="325276"/>
                  <a:pt x="986995" y="325024"/>
                  <a:pt x="987163" y="324855"/>
                </a:cubicBezTo>
                <a:cubicBezTo>
                  <a:pt x="987331" y="324687"/>
                  <a:pt x="987247" y="324603"/>
                  <a:pt x="986911" y="324603"/>
                </a:cubicBezTo>
                <a:cubicBezTo>
                  <a:pt x="986574" y="324603"/>
                  <a:pt x="986238" y="324603"/>
                  <a:pt x="985901" y="324603"/>
                </a:cubicBezTo>
                <a:close/>
                <a:moveTo>
                  <a:pt x="1018210" y="311478"/>
                </a:moveTo>
                <a:lnTo>
                  <a:pt x="1011142" y="314506"/>
                </a:lnTo>
                <a:cubicBezTo>
                  <a:pt x="1008787" y="315853"/>
                  <a:pt x="1007104" y="317367"/>
                  <a:pt x="1006094" y="319050"/>
                </a:cubicBezTo>
                <a:cubicBezTo>
                  <a:pt x="1003402" y="319050"/>
                  <a:pt x="1001719" y="319386"/>
                  <a:pt x="1001046" y="320060"/>
                </a:cubicBezTo>
                <a:cubicBezTo>
                  <a:pt x="998690" y="320060"/>
                  <a:pt x="996502" y="321574"/>
                  <a:pt x="994483" y="324603"/>
                </a:cubicBezTo>
                <a:cubicBezTo>
                  <a:pt x="990108" y="327632"/>
                  <a:pt x="987247" y="329315"/>
                  <a:pt x="985901" y="329651"/>
                </a:cubicBezTo>
                <a:cubicBezTo>
                  <a:pt x="984891" y="331334"/>
                  <a:pt x="983545" y="332175"/>
                  <a:pt x="981862" y="332175"/>
                </a:cubicBezTo>
                <a:cubicBezTo>
                  <a:pt x="980180" y="334195"/>
                  <a:pt x="977992" y="335541"/>
                  <a:pt x="975300" y="336214"/>
                </a:cubicBezTo>
                <a:cubicBezTo>
                  <a:pt x="974963" y="338233"/>
                  <a:pt x="973785" y="339495"/>
                  <a:pt x="971766" y="340000"/>
                </a:cubicBezTo>
                <a:cubicBezTo>
                  <a:pt x="969747" y="340505"/>
                  <a:pt x="968737" y="341430"/>
                  <a:pt x="968737" y="342777"/>
                </a:cubicBezTo>
                <a:cubicBezTo>
                  <a:pt x="965708" y="343786"/>
                  <a:pt x="963352" y="345133"/>
                  <a:pt x="961669" y="346815"/>
                </a:cubicBezTo>
                <a:cubicBezTo>
                  <a:pt x="959314" y="350181"/>
                  <a:pt x="955611" y="353378"/>
                  <a:pt x="950563" y="356407"/>
                </a:cubicBezTo>
                <a:cubicBezTo>
                  <a:pt x="947871" y="358090"/>
                  <a:pt x="946525" y="360277"/>
                  <a:pt x="946525" y="362970"/>
                </a:cubicBezTo>
                <a:lnTo>
                  <a:pt x="994988" y="348835"/>
                </a:lnTo>
                <a:cubicBezTo>
                  <a:pt x="1002055" y="347152"/>
                  <a:pt x="1010301" y="344796"/>
                  <a:pt x="1019724" y="341767"/>
                </a:cubicBezTo>
                <a:cubicBezTo>
                  <a:pt x="1020398" y="341094"/>
                  <a:pt x="1020229" y="339579"/>
                  <a:pt x="1019220" y="337224"/>
                </a:cubicBezTo>
                <a:cubicBezTo>
                  <a:pt x="1019220" y="338233"/>
                  <a:pt x="1020398" y="339243"/>
                  <a:pt x="1022753" y="340253"/>
                </a:cubicBezTo>
                <a:cubicBezTo>
                  <a:pt x="1021744" y="335877"/>
                  <a:pt x="1020398" y="332512"/>
                  <a:pt x="1018715" y="330156"/>
                </a:cubicBezTo>
                <a:lnTo>
                  <a:pt x="1023258" y="330661"/>
                </a:lnTo>
                <a:cubicBezTo>
                  <a:pt x="1022248" y="324939"/>
                  <a:pt x="1021239" y="320733"/>
                  <a:pt x="1020229" y="318040"/>
                </a:cubicBezTo>
                <a:lnTo>
                  <a:pt x="1022248" y="321069"/>
                </a:lnTo>
                <a:cubicBezTo>
                  <a:pt x="1022921" y="321742"/>
                  <a:pt x="1023763" y="321574"/>
                  <a:pt x="1024772" y="320564"/>
                </a:cubicBezTo>
                <a:cubicBezTo>
                  <a:pt x="1025109" y="320228"/>
                  <a:pt x="1025446" y="319386"/>
                  <a:pt x="1025782" y="318040"/>
                </a:cubicBezTo>
                <a:cubicBezTo>
                  <a:pt x="1024772" y="316021"/>
                  <a:pt x="1023426" y="315684"/>
                  <a:pt x="1021744" y="317031"/>
                </a:cubicBezTo>
                <a:cubicBezTo>
                  <a:pt x="1022080" y="316021"/>
                  <a:pt x="1022248" y="315180"/>
                  <a:pt x="1022248" y="314506"/>
                </a:cubicBezTo>
                <a:cubicBezTo>
                  <a:pt x="1022248" y="313160"/>
                  <a:pt x="1021239" y="312655"/>
                  <a:pt x="1019220" y="312992"/>
                </a:cubicBezTo>
                <a:cubicBezTo>
                  <a:pt x="1019556" y="312319"/>
                  <a:pt x="1019640" y="311814"/>
                  <a:pt x="1019472" y="311478"/>
                </a:cubicBezTo>
                <a:cubicBezTo>
                  <a:pt x="1019304" y="311141"/>
                  <a:pt x="1018883" y="311141"/>
                  <a:pt x="1018210" y="311478"/>
                </a:cubicBezTo>
                <a:close/>
                <a:moveTo>
                  <a:pt x="1418031" y="308953"/>
                </a:moveTo>
                <a:cubicBezTo>
                  <a:pt x="1417695" y="309626"/>
                  <a:pt x="1417358" y="310468"/>
                  <a:pt x="1417022" y="311478"/>
                </a:cubicBezTo>
                <a:cubicBezTo>
                  <a:pt x="1416685" y="313160"/>
                  <a:pt x="1417190" y="314002"/>
                  <a:pt x="1418536" y="314002"/>
                </a:cubicBezTo>
                <a:cubicBezTo>
                  <a:pt x="1419546" y="311982"/>
                  <a:pt x="1419377" y="310300"/>
                  <a:pt x="1418031" y="308953"/>
                </a:cubicBezTo>
                <a:close/>
                <a:moveTo>
                  <a:pt x="380111" y="304915"/>
                </a:moveTo>
                <a:lnTo>
                  <a:pt x="380111" y="305420"/>
                </a:lnTo>
                <a:cubicBezTo>
                  <a:pt x="380448" y="305756"/>
                  <a:pt x="380700" y="305840"/>
                  <a:pt x="380868" y="305672"/>
                </a:cubicBezTo>
                <a:cubicBezTo>
                  <a:pt x="381036" y="305504"/>
                  <a:pt x="381036" y="305335"/>
                  <a:pt x="380868" y="305167"/>
                </a:cubicBezTo>
                <a:cubicBezTo>
                  <a:pt x="380700" y="304999"/>
                  <a:pt x="380448" y="304915"/>
                  <a:pt x="380111" y="304915"/>
                </a:cubicBezTo>
                <a:close/>
                <a:moveTo>
                  <a:pt x="1424594" y="297847"/>
                </a:moveTo>
                <a:cubicBezTo>
                  <a:pt x="1424257" y="297847"/>
                  <a:pt x="1423921" y="297931"/>
                  <a:pt x="1423584" y="298100"/>
                </a:cubicBezTo>
                <a:cubicBezTo>
                  <a:pt x="1423248" y="298268"/>
                  <a:pt x="1423416" y="298689"/>
                  <a:pt x="1424089" y="299362"/>
                </a:cubicBezTo>
                <a:lnTo>
                  <a:pt x="1425604" y="299867"/>
                </a:lnTo>
                <a:cubicBezTo>
                  <a:pt x="1425604" y="299530"/>
                  <a:pt x="1425267" y="298857"/>
                  <a:pt x="1424594" y="297847"/>
                </a:cubicBezTo>
                <a:close/>
                <a:moveTo>
                  <a:pt x="371529" y="297342"/>
                </a:moveTo>
                <a:lnTo>
                  <a:pt x="371529" y="299362"/>
                </a:lnTo>
                <a:cubicBezTo>
                  <a:pt x="372539" y="298689"/>
                  <a:pt x="372875" y="298016"/>
                  <a:pt x="372539" y="297342"/>
                </a:cubicBezTo>
                <a:cubicBezTo>
                  <a:pt x="372202" y="297342"/>
                  <a:pt x="371866" y="297342"/>
                  <a:pt x="371529" y="297342"/>
                </a:cubicBezTo>
                <a:close/>
                <a:moveTo>
                  <a:pt x="994483" y="287751"/>
                </a:moveTo>
                <a:cubicBezTo>
                  <a:pt x="993810" y="288424"/>
                  <a:pt x="993558" y="288929"/>
                  <a:pt x="993726" y="289265"/>
                </a:cubicBezTo>
                <a:cubicBezTo>
                  <a:pt x="993894" y="289602"/>
                  <a:pt x="994483" y="289602"/>
                  <a:pt x="995493" y="289265"/>
                </a:cubicBezTo>
                <a:cubicBezTo>
                  <a:pt x="995829" y="288929"/>
                  <a:pt x="995913" y="288676"/>
                  <a:pt x="995745" y="288508"/>
                </a:cubicBezTo>
                <a:cubicBezTo>
                  <a:pt x="995577" y="288340"/>
                  <a:pt x="995324" y="288256"/>
                  <a:pt x="994988" y="288256"/>
                </a:cubicBezTo>
                <a:close/>
                <a:moveTo>
                  <a:pt x="997512" y="286236"/>
                </a:moveTo>
                <a:cubicBezTo>
                  <a:pt x="997176" y="286573"/>
                  <a:pt x="996923" y="286825"/>
                  <a:pt x="996755" y="286994"/>
                </a:cubicBezTo>
                <a:cubicBezTo>
                  <a:pt x="996586" y="287162"/>
                  <a:pt x="996586" y="287246"/>
                  <a:pt x="996755" y="287246"/>
                </a:cubicBezTo>
                <a:cubicBezTo>
                  <a:pt x="996923" y="287246"/>
                  <a:pt x="997344" y="287246"/>
                  <a:pt x="998017" y="287246"/>
                </a:cubicBezTo>
                <a:cubicBezTo>
                  <a:pt x="998690" y="286573"/>
                  <a:pt x="998942" y="286236"/>
                  <a:pt x="998774" y="286236"/>
                </a:cubicBezTo>
                <a:cubicBezTo>
                  <a:pt x="998606" y="286236"/>
                  <a:pt x="998185" y="286236"/>
                  <a:pt x="997512" y="286236"/>
                </a:cubicBezTo>
                <a:close/>
                <a:moveTo>
                  <a:pt x="392479" y="285227"/>
                </a:moveTo>
                <a:cubicBezTo>
                  <a:pt x="392311" y="285563"/>
                  <a:pt x="392143" y="286152"/>
                  <a:pt x="391974" y="286994"/>
                </a:cubicBezTo>
                <a:cubicBezTo>
                  <a:pt x="391806" y="287835"/>
                  <a:pt x="391890" y="288592"/>
                  <a:pt x="392227" y="289265"/>
                </a:cubicBezTo>
                <a:cubicBezTo>
                  <a:pt x="392563" y="290611"/>
                  <a:pt x="393573" y="290948"/>
                  <a:pt x="395256" y="290275"/>
                </a:cubicBezTo>
                <a:cubicBezTo>
                  <a:pt x="395929" y="290275"/>
                  <a:pt x="396434" y="290022"/>
                  <a:pt x="396770" y="289518"/>
                </a:cubicBezTo>
                <a:cubicBezTo>
                  <a:pt x="397107" y="289013"/>
                  <a:pt x="397107" y="288424"/>
                  <a:pt x="396770" y="287751"/>
                </a:cubicBezTo>
                <a:cubicBezTo>
                  <a:pt x="396770" y="286068"/>
                  <a:pt x="395424" y="285227"/>
                  <a:pt x="392732" y="285227"/>
                </a:cubicBezTo>
                <a:cubicBezTo>
                  <a:pt x="392732" y="284890"/>
                  <a:pt x="392647" y="284890"/>
                  <a:pt x="392479" y="285227"/>
                </a:cubicBezTo>
                <a:close/>
                <a:moveTo>
                  <a:pt x="1007609" y="282198"/>
                </a:moveTo>
                <a:cubicBezTo>
                  <a:pt x="1005589" y="282198"/>
                  <a:pt x="1003402" y="283880"/>
                  <a:pt x="1001046" y="287246"/>
                </a:cubicBezTo>
                <a:lnTo>
                  <a:pt x="1008618" y="292799"/>
                </a:lnTo>
                <a:cubicBezTo>
                  <a:pt x="1009628" y="294145"/>
                  <a:pt x="1010637" y="294818"/>
                  <a:pt x="1011647" y="294818"/>
                </a:cubicBezTo>
                <a:cubicBezTo>
                  <a:pt x="1012657" y="294818"/>
                  <a:pt x="1013666" y="293977"/>
                  <a:pt x="1014676" y="292294"/>
                </a:cubicBezTo>
                <a:cubicBezTo>
                  <a:pt x="1015012" y="291621"/>
                  <a:pt x="1015181" y="291116"/>
                  <a:pt x="1015181" y="290780"/>
                </a:cubicBezTo>
                <a:cubicBezTo>
                  <a:pt x="1015181" y="290443"/>
                  <a:pt x="1014844" y="290275"/>
                  <a:pt x="1014171" y="290275"/>
                </a:cubicBezTo>
                <a:cubicBezTo>
                  <a:pt x="1012152" y="285900"/>
                  <a:pt x="1009964" y="283207"/>
                  <a:pt x="1007609" y="282198"/>
                </a:cubicBezTo>
                <a:close/>
                <a:moveTo>
                  <a:pt x="1009628" y="279674"/>
                </a:moveTo>
                <a:cubicBezTo>
                  <a:pt x="1009291" y="281020"/>
                  <a:pt x="1009207" y="281945"/>
                  <a:pt x="1009375" y="282450"/>
                </a:cubicBezTo>
                <a:cubicBezTo>
                  <a:pt x="1009544" y="282955"/>
                  <a:pt x="1010469" y="282871"/>
                  <a:pt x="1012152" y="282198"/>
                </a:cubicBezTo>
                <a:cubicBezTo>
                  <a:pt x="1012488" y="281861"/>
                  <a:pt x="1012573" y="281440"/>
                  <a:pt x="1012404" y="280936"/>
                </a:cubicBezTo>
                <a:cubicBezTo>
                  <a:pt x="1012236" y="280431"/>
                  <a:pt x="1011479" y="280010"/>
                  <a:pt x="1010133" y="279674"/>
                </a:cubicBezTo>
                <a:close/>
                <a:moveTo>
                  <a:pt x="1008871" y="277654"/>
                </a:moveTo>
                <a:cubicBezTo>
                  <a:pt x="1008366" y="277318"/>
                  <a:pt x="1007272" y="277486"/>
                  <a:pt x="1005589" y="278159"/>
                </a:cubicBezTo>
                <a:cubicBezTo>
                  <a:pt x="1003907" y="280178"/>
                  <a:pt x="1002224" y="281693"/>
                  <a:pt x="1000541" y="282702"/>
                </a:cubicBezTo>
                <a:cubicBezTo>
                  <a:pt x="1002224" y="283712"/>
                  <a:pt x="1004075" y="283207"/>
                  <a:pt x="1006094" y="281188"/>
                </a:cubicBezTo>
                <a:cubicBezTo>
                  <a:pt x="1008113" y="280178"/>
                  <a:pt x="1009207" y="279421"/>
                  <a:pt x="1009375" y="278916"/>
                </a:cubicBezTo>
                <a:cubicBezTo>
                  <a:pt x="1009544" y="278411"/>
                  <a:pt x="1009375" y="277991"/>
                  <a:pt x="1008871" y="277654"/>
                </a:cubicBezTo>
                <a:close/>
                <a:moveTo>
                  <a:pt x="2421623" y="275887"/>
                </a:moveTo>
                <a:cubicBezTo>
                  <a:pt x="2421287" y="276056"/>
                  <a:pt x="2420950" y="276140"/>
                  <a:pt x="2420614" y="276140"/>
                </a:cubicBezTo>
                <a:lnTo>
                  <a:pt x="2421118" y="277149"/>
                </a:lnTo>
                <a:cubicBezTo>
                  <a:pt x="2421455" y="277486"/>
                  <a:pt x="2421707" y="277570"/>
                  <a:pt x="2421876" y="277402"/>
                </a:cubicBezTo>
                <a:cubicBezTo>
                  <a:pt x="2422044" y="277234"/>
                  <a:pt x="2422128" y="276897"/>
                  <a:pt x="2422128" y="276392"/>
                </a:cubicBezTo>
                <a:cubicBezTo>
                  <a:pt x="2422128" y="275887"/>
                  <a:pt x="2421960" y="275719"/>
                  <a:pt x="2421623" y="275887"/>
                </a:cubicBezTo>
                <a:close/>
                <a:moveTo>
                  <a:pt x="3552936" y="275130"/>
                </a:moveTo>
                <a:lnTo>
                  <a:pt x="3538296" y="280178"/>
                </a:lnTo>
                <a:lnTo>
                  <a:pt x="3538801" y="291284"/>
                </a:lnTo>
                <a:cubicBezTo>
                  <a:pt x="3540147" y="298689"/>
                  <a:pt x="3541325" y="306093"/>
                  <a:pt x="3542335" y="313497"/>
                </a:cubicBezTo>
                <a:cubicBezTo>
                  <a:pt x="3542335" y="315853"/>
                  <a:pt x="3542166" y="318208"/>
                  <a:pt x="3541830" y="320564"/>
                </a:cubicBezTo>
                <a:cubicBezTo>
                  <a:pt x="3542840" y="326286"/>
                  <a:pt x="3544522" y="332007"/>
                  <a:pt x="3546878" y="337728"/>
                </a:cubicBezTo>
                <a:cubicBezTo>
                  <a:pt x="3556638" y="335709"/>
                  <a:pt x="3566398" y="333522"/>
                  <a:pt x="3576158" y="331166"/>
                </a:cubicBezTo>
                <a:lnTo>
                  <a:pt x="3572119" y="323088"/>
                </a:lnTo>
                <a:cubicBezTo>
                  <a:pt x="3569764" y="320733"/>
                  <a:pt x="3568586" y="318629"/>
                  <a:pt x="3568586" y="316778"/>
                </a:cubicBezTo>
                <a:cubicBezTo>
                  <a:pt x="3568586" y="314927"/>
                  <a:pt x="3568081" y="312992"/>
                  <a:pt x="3567071" y="310973"/>
                </a:cubicBezTo>
                <a:cubicBezTo>
                  <a:pt x="3568081" y="309290"/>
                  <a:pt x="3568922" y="307439"/>
                  <a:pt x="3569595" y="305420"/>
                </a:cubicBezTo>
                <a:lnTo>
                  <a:pt x="3564042" y="289770"/>
                </a:lnTo>
                <a:cubicBezTo>
                  <a:pt x="3561013" y="286068"/>
                  <a:pt x="3558994" y="281861"/>
                  <a:pt x="3557984" y="277149"/>
                </a:cubicBezTo>
                <a:cubicBezTo>
                  <a:pt x="3556638" y="275803"/>
                  <a:pt x="3554955" y="275130"/>
                  <a:pt x="3552936" y="275130"/>
                </a:cubicBezTo>
                <a:close/>
                <a:moveTo>
                  <a:pt x="1030578" y="272101"/>
                </a:moveTo>
                <a:cubicBezTo>
                  <a:pt x="1030410" y="271765"/>
                  <a:pt x="1029821" y="271933"/>
                  <a:pt x="1028811" y="272606"/>
                </a:cubicBezTo>
                <a:lnTo>
                  <a:pt x="1025782" y="273111"/>
                </a:lnTo>
                <a:cubicBezTo>
                  <a:pt x="1026455" y="274457"/>
                  <a:pt x="1027970" y="274625"/>
                  <a:pt x="1030326" y="273616"/>
                </a:cubicBezTo>
                <a:cubicBezTo>
                  <a:pt x="1030662" y="272943"/>
                  <a:pt x="1030746" y="272438"/>
                  <a:pt x="1030578" y="272101"/>
                </a:cubicBezTo>
                <a:close/>
                <a:moveTo>
                  <a:pt x="3562023" y="269072"/>
                </a:moveTo>
                <a:cubicBezTo>
                  <a:pt x="3560004" y="269745"/>
                  <a:pt x="3558153" y="271091"/>
                  <a:pt x="3556470" y="273111"/>
                </a:cubicBezTo>
                <a:cubicBezTo>
                  <a:pt x="3557480" y="275803"/>
                  <a:pt x="3559330" y="277149"/>
                  <a:pt x="3562023" y="277149"/>
                </a:cubicBezTo>
                <a:cubicBezTo>
                  <a:pt x="3563032" y="280515"/>
                  <a:pt x="3565220" y="283039"/>
                  <a:pt x="3568586" y="284722"/>
                </a:cubicBezTo>
                <a:lnTo>
                  <a:pt x="3563537" y="277654"/>
                </a:lnTo>
                <a:cubicBezTo>
                  <a:pt x="3563537" y="276645"/>
                  <a:pt x="3563706" y="276056"/>
                  <a:pt x="3564042" y="275887"/>
                </a:cubicBezTo>
                <a:cubicBezTo>
                  <a:pt x="3564379" y="275719"/>
                  <a:pt x="3564884" y="275803"/>
                  <a:pt x="3565557" y="276140"/>
                </a:cubicBezTo>
                <a:cubicBezTo>
                  <a:pt x="3567239" y="277149"/>
                  <a:pt x="3568249" y="277149"/>
                  <a:pt x="3568586" y="276140"/>
                </a:cubicBezTo>
                <a:cubicBezTo>
                  <a:pt x="3567576" y="271428"/>
                  <a:pt x="3565388" y="269072"/>
                  <a:pt x="3562023" y="269072"/>
                </a:cubicBezTo>
                <a:close/>
                <a:moveTo>
                  <a:pt x="3083954" y="263014"/>
                </a:moveTo>
                <a:lnTo>
                  <a:pt x="3083449" y="263519"/>
                </a:lnTo>
                <a:cubicBezTo>
                  <a:pt x="3083785" y="263856"/>
                  <a:pt x="3084038" y="263940"/>
                  <a:pt x="3084206" y="263772"/>
                </a:cubicBezTo>
                <a:cubicBezTo>
                  <a:pt x="3084374" y="263603"/>
                  <a:pt x="3084627" y="263351"/>
                  <a:pt x="3084963" y="263014"/>
                </a:cubicBezTo>
                <a:cubicBezTo>
                  <a:pt x="3084627" y="263014"/>
                  <a:pt x="3084290" y="263014"/>
                  <a:pt x="3083954" y="263014"/>
                </a:cubicBezTo>
                <a:close/>
                <a:moveTo>
                  <a:pt x="3082439" y="263014"/>
                </a:moveTo>
                <a:cubicBezTo>
                  <a:pt x="3082439" y="263351"/>
                  <a:pt x="3082439" y="263519"/>
                  <a:pt x="3082439" y="263519"/>
                </a:cubicBezTo>
                <a:lnTo>
                  <a:pt x="3082439" y="264024"/>
                </a:lnTo>
                <a:cubicBezTo>
                  <a:pt x="3082776" y="264697"/>
                  <a:pt x="3082944" y="264529"/>
                  <a:pt x="3082944" y="263519"/>
                </a:cubicBezTo>
                <a:close/>
                <a:moveTo>
                  <a:pt x="1031335" y="261500"/>
                </a:moveTo>
                <a:cubicBezTo>
                  <a:pt x="1031335" y="261836"/>
                  <a:pt x="1031167" y="262089"/>
                  <a:pt x="1030831" y="262257"/>
                </a:cubicBezTo>
                <a:cubicBezTo>
                  <a:pt x="1030494" y="262425"/>
                  <a:pt x="1030326" y="262594"/>
                  <a:pt x="1030326" y="262762"/>
                </a:cubicBezTo>
                <a:cubicBezTo>
                  <a:pt x="1030326" y="262930"/>
                  <a:pt x="1030578" y="262846"/>
                  <a:pt x="1031083" y="262509"/>
                </a:cubicBezTo>
                <a:cubicBezTo>
                  <a:pt x="1031588" y="262173"/>
                  <a:pt x="1031840" y="261921"/>
                  <a:pt x="1031840" y="261752"/>
                </a:cubicBezTo>
                <a:cubicBezTo>
                  <a:pt x="1031840" y="261584"/>
                  <a:pt x="1031672" y="261500"/>
                  <a:pt x="1031335" y="261500"/>
                </a:cubicBezTo>
                <a:close/>
                <a:moveTo>
                  <a:pt x="2562974" y="260995"/>
                </a:moveTo>
                <a:cubicBezTo>
                  <a:pt x="2562974" y="269745"/>
                  <a:pt x="2563647" y="278159"/>
                  <a:pt x="2564993" y="286236"/>
                </a:cubicBezTo>
                <a:cubicBezTo>
                  <a:pt x="2564993" y="293304"/>
                  <a:pt x="2565835" y="299698"/>
                  <a:pt x="2567518" y="305420"/>
                </a:cubicBezTo>
                <a:cubicBezTo>
                  <a:pt x="2567518" y="304073"/>
                  <a:pt x="2567854" y="303064"/>
                  <a:pt x="2568527" y="302391"/>
                </a:cubicBezTo>
                <a:cubicBezTo>
                  <a:pt x="2567181" y="312487"/>
                  <a:pt x="2567013" y="321406"/>
                  <a:pt x="2568022" y="329146"/>
                </a:cubicBezTo>
                <a:lnTo>
                  <a:pt x="2579129" y="328642"/>
                </a:lnTo>
                <a:cubicBezTo>
                  <a:pt x="2580475" y="327295"/>
                  <a:pt x="2581484" y="326622"/>
                  <a:pt x="2582157" y="326622"/>
                </a:cubicBezTo>
                <a:cubicBezTo>
                  <a:pt x="2590908" y="322920"/>
                  <a:pt x="2598144" y="317199"/>
                  <a:pt x="2603865" y="309458"/>
                </a:cubicBezTo>
                <a:cubicBezTo>
                  <a:pt x="2595451" y="298016"/>
                  <a:pt x="2584682" y="284385"/>
                  <a:pt x="2571556" y="268567"/>
                </a:cubicBezTo>
                <a:cubicBezTo>
                  <a:pt x="2569537" y="264529"/>
                  <a:pt x="2566676" y="262005"/>
                  <a:pt x="2562974" y="260995"/>
                </a:cubicBezTo>
                <a:close/>
                <a:moveTo>
                  <a:pt x="1887518" y="259985"/>
                </a:moveTo>
                <a:cubicBezTo>
                  <a:pt x="1886845" y="259649"/>
                  <a:pt x="1885667" y="259985"/>
                  <a:pt x="1883985" y="260995"/>
                </a:cubicBezTo>
                <a:cubicBezTo>
                  <a:pt x="1883312" y="260995"/>
                  <a:pt x="1882975" y="261500"/>
                  <a:pt x="1882975" y="262509"/>
                </a:cubicBezTo>
                <a:cubicBezTo>
                  <a:pt x="1883648" y="263856"/>
                  <a:pt x="1885163" y="264024"/>
                  <a:pt x="1887518" y="263014"/>
                </a:cubicBezTo>
                <a:cubicBezTo>
                  <a:pt x="1888192" y="261332"/>
                  <a:pt x="1888192" y="260322"/>
                  <a:pt x="1887518" y="259985"/>
                </a:cubicBezTo>
                <a:close/>
                <a:moveTo>
                  <a:pt x="3095848" y="258483"/>
                </a:moveTo>
                <a:lnTo>
                  <a:pt x="3097079" y="258976"/>
                </a:lnTo>
                <a:cubicBezTo>
                  <a:pt x="3097079" y="259312"/>
                  <a:pt x="3096911" y="259817"/>
                  <a:pt x="3096574" y="260490"/>
                </a:cubicBezTo>
                <a:cubicBezTo>
                  <a:pt x="3098257" y="260490"/>
                  <a:pt x="3097752" y="259985"/>
                  <a:pt x="3095060" y="258976"/>
                </a:cubicBezTo>
                <a:close/>
                <a:moveTo>
                  <a:pt x="3568586" y="257966"/>
                </a:moveTo>
                <a:lnTo>
                  <a:pt x="3568081" y="258976"/>
                </a:lnTo>
                <a:cubicBezTo>
                  <a:pt x="3568417" y="259649"/>
                  <a:pt x="3568586" y="259481"/>
                  <a:pt x="3568586" y="258471"/>
                </a:cubicBezTo>
                <a:cubicBezTo>
                  <a:pt x="3568586" y="257461"/>
                  <a:pt x="3568586" y="257293"/>
                  <a:pt x="3568586" y="257966"/>
                </a:cubicBezTo>
                <a:close/>
                <a:moveTo>
                  <a:pt x="1032597" y="257714"/>
                </a:moveTo>
                <a:cubicBezTo>
                  <a:pt x="1032429" y="257545"/>
                  <a:pt x="1032177" y="257629"/>
                  <a:pt x="1031840" y="257966"/>
                </a:cubicBezTo>
                <a:lnTo>
                  <a:pt x="1028306" y="260490"/>
                </a:lnTo>
                <a:cubicBezTo>
                  <a:pt x="1027633" y="260827"/>
                  <a:pt x="1027381" y="261079"/>
                  <a:pt x="1027549" y="261247"/>
                </a:cubicBezTo>
                <a:cubicBezTo>
                  <a:pt x="1027717" y="261416"/>
                  <a:pt x="1028306" y="261500"/>
                  <a:pt x="1029316" y="261500"/>
                </a:cubicBezTo>
                <a:cubicBezTo>
                  <a:pt x="1030662" y="260154"/>
                  <a:pt x="1031672" y="259481"/>
                  <a:pt x="1032345" y="259481"/>
                </a:cubicBezTo>
                <a:cubicBezTo>
                  <a:pt x="1032681" y="258471"/>
                  <a:pt x="1032766" y="257882"/>
                  <a:pt x="1032597" y="257714"/>
                </a:cubicBezTo>
                <a:close/>
                <a:moveTo>
                  <a:pt x="3121311" y="253423"/>
                </a:moveTo>
                <a:cubicBezTo>
                  <a:pt x="3119964" y="253423"/>
                  <a:pt x="3119207" y="253591"/>
                  <a:pt x="3119039" y="253927"/>
                </a:cubicBezTo>
                <a:cubicBezTo>
                  <a:pt x="3118871" y="254264"/>
                  <a:pt x="3118955" y="254601"/>
                  <a:pt x="3119292" y="254937"/>
                </a:cubicBezTo>
                <a:cubicBezTo>
                  <a:pt x="3116262" y="256620"/>
                  <a:pt x="3113738" y="256452"/>
                  <a:pt x="3111719" y="254432"/>
                </a:cubicBezTo>
                <a:cubicBezTo>
                  <a:pt x="3108690" y="254432"/>
                  <a:pt x="3106334" y="255105"/>
                  <a:pt x="3104651" y="256452"/>
                </a:cubicBezTo>
                <a:cubicBezTo>
                  <a:pt x="3106334" y="256452"/>
                  <a:pt x="3107849" y="256452"/>
                  <a:pt x="3109195" y="256452"/>
                </a:cubicBezTo>
                <a:lnTo>
                  <a:pt x="3097584" y="259481"/>
                </a:lnTo>
                <a:cubicBezTo>
                  <a:pt x="3097584" y="258471"/>
                  <a:pt x="3097416" y="257882"/>
                  <a:pt x="3097079" y="257714"/>
                </a:cubicBezTo>
                <a:lnTo>
                  <a:pt x="3095848" y="258483"/>
                </a:lnTo>
                <a:lnTo>
                  <a:pt x="3095817" y="258471"/>
                </a:lnTo>
                <a:cubicBezTo>
                  <a:pt x="3094976" y="258471"/>
                  <a:pt x="3093882" y="258471"/>
                  <a:pt x="3092536" y="258471"/>
                </a:cubicBezTo>
                <a:cubicBezTo>
                  <a:pt x="3091862" y="258471"/>
                  <a:pt x="3091358" y="258723"/>
                  <a:pt x="3091021" y="259228"/>
                </a:cubicBezTo>
                <a:cubicBezTo>
                  <a:pt x="3090685" y="259733"/>
                  <a:pt x="3090853" y="260658"/>
                  <a:pt x="3091526" y="262005"/>
                </a:cubicBezTo>
                <a:cubicBezTo>
                  <a:pt x="3088161" y="262005"/>
                  <a:pt x="3085468" y="263014"/>
                  <a:pt x="3083449" y="265034"/>
                </a:cubicBezTo>
                <a:cubicBezTo>
                  <a:pt x="3082439" y="264697"/>
                  <a:pt x="3081766" y="265202"/>
                  <a:pt x="3081430" y="266548"/>
                </a:cubicBezTo>
                <a:cubicBezTo>
                  <a:pt x="3080083" y="266548"/>
                  <a:pt x="3079410" y="266043"/>
                  <a:pt x="3079410" y="265034"/>
                </a:cubicBezTo>
                <a:cubicBezTo>
                  <a:pt x="3077727" y="265034"/>
                  <a:pt x="3076045" y="265707"/>
                  <a:pt x="3074362" y="267053"/>
                </a:cubicBezTo>
                <a:cubicBezTo>
                  <a:pt x="3073016" y="267053"/>
                  <a:pt x="3072006" y="267726"/>
                  <a:pt x="3071333" y="269072"/>
                </a:cubicBezTo>
                <a:cubicBezTo>
                  <a:pt x="3069314" y="269072"/>
                  <a:pt x="3067799" y="269914"/>
                  <a:pt x="3066789" y="271596"/>
                </a:cubicBezTo>
                <a:cubicBezTo>
                  <a:pt x="3060732" y="281356"/>
                  <a:pt x="3056525" y="288929"/>
                  <a:pt x="3054169" y="294313"/>
                </a:cubicBezTo>
                <a:cubicBezTo>
                  <a:pt x="3047775" y="302727"/>
                  <a:pt x="3041380" y="312151"/>
                  <a:pt x="3034986" y="322584"/>
                </a:cubicBezTo>
                <a:cubicBezTo>
                  <a:pt x="3033976" y="324603"/>
                  <a:pt x="3032798" y="326454"/>
                  <a:pt x="3031452" y="328137"/>
                </a:cubicBezTo>
                <a:cubicBezTo>
                  <a:pt x="3030779" y="330829"/>
                  <a:pt x="3029769" y="333185"/>
                  <a:pt x="3028423" y="335204"/>
                </a:cubicBezTo>
                <a:cubicBezTo>
                  <a:pt x="3031115" y="339243"/>
                  <a:pt x="3033303" y="342945"/>
                  <a:pt x="3034986" y="346310"/>
                </a:cubicBezTo>
                <a:cubicBezTo>
                  <a:pt x="3035659" y="346647"/>
                  <a:pt x="3036500" y="347657"/>
                  <a:pt x="3037510" y="349339"/>
                </a:cubicBezTo>
                <a:cubicBezTo>
                  <a:pt x="3037846" y="349003"/>
                  <a:pt x="3038267" y="348919"/>
                  <a:pt x="3038772" y="349087"/>
                </a:cubicBezTo>
                <a:cubicBezTo>
                  <a:pt x="3039277" y="349255"/>
                  <a:pt x="3039529" y="350012"/>
                  <a:pt x="3039529" y="351359"/>
                </a:cubicBezTo>
                <a:cubicBezTo>
                  <a:pt x="3043231" y="353378"/>
                  <a:pt x="3044745" y="356575"/>
                  <a:pt x="3044073" y="360950"/>
                </a:cubicBezTo>
                <a:cubicBezTo>
                  <a:pt x="3044073" y="361623"/>
                  <a:pt x="3044745" y="362633"/>
                  <a:pt x="3046092" y="363979"/>
                </a:cubicBezTo>
                <a:cubicBezTo>
                  <a:pt x="3048784" y="363979"/>
                  <a:pt x="3051140" y="365494"/>
                  <a:pt x="3053159" y="368523"/>
                </a:cubicBezTo>
                <a:cubicBezTo>
                  <a:pt x="3054169" y="370879"/>
                  <a:pt x="3056357" y="372561"/>
                  <a:pt x="3059722" y="373571"/>
                </a:cubicBezTo>
                <a:cubicBezTo>
                  <a:pt x="3060732" y="373571"/>
                  <a:pt x="3061573" y="373403"/>
                  <a:pt x="3062246" y="373066"/>
                </a:cubicBezTo>
                <a:cubicBezTo>
                  <a:pt x="3063592" y="370710"/>
                  <a:pt x="3062751" y="369028"/>
                  <a:pt x="3059722" y="368018"/>
                </a:cubicBezTo>
                <a:lnTo>
                  <a:pt x="3063761" y="370037"/>
                </a:lnTo>
                <a:cubicBezTo>
                  <a:pt x="3068473" y="369028"/>
                  <a:pt x="3072006" y="367008"/>
                  <a:pt x="3074362" y="363979"/>
                </a:cubicBezTo>
                <a:cubicBezTo>
                  <a:pt x="3074362" y="361623"/>
                  <a:pt x="3075203" y="359941"/>
                  <a:pt x="3076886" y="358931"/>
                </a:cubicBezTo>
                <a:cubicBezTo>
                  <a:pt x="3097416" y="330324"/>
                  <a:pt x="3116094" y="299867"/>
                  <a:pt x="3132922" y="267558"/>
                </a:cubicBezTo>
                <a:cubicBezTo>
                  <a:pt x="3136287" y="263183"/>
                  <a:pt x="3136287" y="258976"/>
                  <a:pt x="3132922" y="254937"/>
                </a:cubicBezTo>
                <a:cubicBezTo>
                  <a:pt x="3129556" y="253927"/>
                  <a:pt x="3126695" y="253759"/>
                  <a:pt x="3124340" y="254432"/>
                </a:cubicBezTo>
                <a:cubicBezTo>
                  <a:pt x="3123330" y="253759"/>
                  <a:pt x="3122320" y="253423"/>
                  <a:pt x="3121311" y="253423"/>
                </a:cubicBezTo>
                <a:close/>
                <a:moveTo>
                  <a:pt x="1092672" y="252665"/>
                </a:moveTo>
                <a:cubicBezTo>
                  <a:pt x="1092503" y="252834"/>
                  <a:pt x="1092335" y="253002"/>
                  <a:pt x="1092167" y="253170"/>
                </a:cubicBezTo>
                <a:cubicBezTo>
                  <a:pt x="1091998" y="253339"/>
                  <a:pt x="1092419" y="253927"/>
                  <a:pt x="1093429" y="254937"/>
                </a:cubicBezTo>
                <a:cubicBezTo>
                  <a:pt x="1094102" y="254264"/>
                  <a:pt x="1094607" y="253843"/>
                  <a:pt x="1094943" y="253675"/>
                </a:cubicBezTo>
                <a:cubicBezTo>
                  <a:pt x="1095280" y="253507"/>
                  <a:pt x="1095280" y="253339"/>
                  <a:pt x="1094943" y="253170"/>
                </a:cubicBezTo>
                <a:cubicBezTo>
                  <a:pt x="1094607" y="253002"/>
                  <a:pt x="1094270" y="252918"/>
                  <a:pt x="1093934" y="252918"/>
                </a:cubicBezTo>
                <a:cubicBezTo>
                  <a:pt x="1093260" y="252581"/>
                  <a:pt x="1092840" y="252497"/>
                  <a:pt x="1092672" y="252665"/>
                </a:cubicBezTo>
                <a:close/>
                <a:moveTo>
                  <a:pt x="1652270" y="251403"/>
                </a:moveTo>
                <a:cubicBezTo>
                  <a:pt x="1647558" y="251403"/>
                  <a:pt x="1643352" y="252076"/>
                  <a:pt x="1639649" y="253423"/>
                </a:cubicBezTo>
                <a:cubicBezTo>
                  <a:pt x="1636620" y="253423"/>
                  <a:pt x="1634769" y="253759"/>
                  <a:pt x="1634096" y="254432"/>
                </a:cubicBezTo>
                <a:cubicBezTo>
                  <a:pt x="1633424" y="254432"/>
                  <a:pt x="1633087" y="254769"/>
                  <a:pt x="1633087" y="255442"/>
                </a:cubicBezTo>
                <a:cubicBezTo>
                  <a:pt x="1633087" y="255105"/>
                  <a:pt x="1632918" y="254853"/>
                  <a:pt x="1632582" y="254685"/>
                </a:cubicBezTo>
                <a:cubicBezTo>
                  <a:pt x="1632245" y="254516"/>
                  <a:pt x="1631909" y="254769"/>
                  <a:pt x="1631572" y="255442"/>
                </a:cubicBezTo>
                <a:cubicBezTo>
                  <a:pt x="1629553" y="256452"/>
                  <a:pt x="1627702" y="256956"/>
                  <a:pt x="1626019" y="256956"/>
                </a:cubicBezTo>
                <a:lnTo>
                  <a:pt x="1620466" y="262005"/>
                </a:lnTo>
                <a:cubicBezTo>
                  <a:pt x="1619793" y="261332"/>
                  <a:pt x="1619036" y="260827"/>
                  <a:pt x="1618194" y="260490"/>
                </a:cubicBezTo>
                <a:cubicBezTo>
                  <a:pt x="1617353" y="260154"/>
                  <a:pt x="1616596" y="260995"/>
                  <a:pt x="1615923" y="263014"/>
                </a:cubicBezTo>
                <a:cubicBezTo>
                  <a:pt x="1615250" y="262678"/>
                  <a:pt x="1614408" y="263014"/>
                  <a:pt x="1613398" y="264024"/>
                </a:cubicBezTo>
                <a:cubicBezTo>
                  <a:pt x="1612389" y="263687"/>
                  <a:pt x="1611379" y="264192"/>
                  <a:pt x="1610369" y="265538"/>
                </a:cubicBezTo>
                <a:cubicBezTo>
                  <a:pt x="1609697" y="265202"/>
                  <a:pt x="1609192" y="265118"/>
                  <a:pt x="1608855" y="265286"/>
                </a:cubicBezTo>
                <a:cubicBezTo>
                  <a:pt x="1608519" y="265454"/>
                  <a:pt x="1608182" y="266043"/>
                  <a:pt x="1607845" y="267053"/>
                </a:cubicBezTo>
                <a:cubicBezTo>
                  <a:pt x="1606163" y="268736"/>
                  <a:pt x="1604480" y="269745"/>
                  <a:pt x="1602797" y="270082"/>
                </a:cubicBezTo>
                <a:cubicBezTo>
                  <a:pt x="1600778" y="271428"/>
                  <a:pt x="1599432" y="271933"/>
                  <a:pt x="1598759" y="271596"/>
                </a:cubicBezTo>
                <a:cubicBezTo>
                  <a:pt x="1596403" y="272269"/>
                  <a:pt x="1594720" y="273279"/>
                  <a:pt x="1593710" y="274625"/>
                </a:cubicBezTo>
                <a:cubicBezTo>
                  <a:pt x="1591691" y="274625"/>
                  <a:pt x="1589840" y="275467"/>
                  <a:pt x="1588157" y="277149"/>
                </a:cubicBezTo>
                <a:cubicBezTo>
                  <a:pt x="1588157" y="277486"/>
                  <a:pt x="1588073" y="277738"/>
                  <a:pt x="1587905" y="277907"/>
                </a:cubicBezTo>
                <a:cubicBezTo>
                  <a:pt x="1587737" y="278075"/>
                  <a:pt x="1587316" y="278159"/>
                  <a:pt x="1586643" y="278159"/>
                </a:cubicBezTo>
                <a:cubicBezTo>
                  <a:pt x="1585970" y="278159"/>
                  <a:pt x="1585297" y="278159"/>
                  <a:pt x="1584623" y="278159"/>
                </a:cubicBezTo>
                <a:cubicBezTo>
                  <a:pt x="1583277" y="279505"/>
                  <a:pt x="1581258" y="281188"/>
                  <a:pt x="1578566" y="283207"/>
                </a:cubicBezTo>
                <a:cubicBezTo>
                  <a:pt x="1578229" y="282534"/>
                  <a:pt x="1577893" y="282029"/>
                  <a:pt x="1577556" y="281693"/>
                </a:cubicBezTo>
                <a:cubicBezTo>
                  <a:pt x="1576546" y="281020"/>
                  <a:pt x="1575705" y="281356"/>
                  <a:pt x="1575032" y="282702"/>
                </a:cubicBezTo>
                <a:cubicBezTo>
                  <a:pt x="1575032" y="283039"/>
                  <a:pt x="1574359" y="283880"/>
                  <a:pt x="1573013" y="285227"/>
                </a:cubicBezTo>
                <a:cubicBezTo>
                  <a:pt x="1571666" y="285227"/>
                  <a:pt x="1570993" y="285395"/>
                  <a:pt x="1570993" y="285731"/>
                </a:cubicBezTo>
                <a:cubicBezTo>
                  <a:pt x="1568301" y="287751"/>
                  <a:pt x="1565440" y="289770"/>
                  <a:pt x="1562411" y="291789"/>
                </a:cubicBezTo>
                <a:cubicBezTo>
                  <a:pt x="1560392" y="292799"/>
                  <a:pt x="1558878" y="293304"/>
                  <a:pt x="1557868" y="293304"/>
                </a:cubicBezTo>
                <a:cubicBezTo>
                  <a:pt x="1552483" y="296669"/>
                  <a:pt x="1546425" y="299867"/>
                  <a:pt x="1539694" y="302895"/>
                </a:cubicBezTo>
                <a:cubicBezTo>
                  <a:pt x="1537675" y="303569"/>
                  <a:pt x="1535319" y="303569"/>
                  <a:pt x="1532627" y="302895"/>
                </a:cubicBezTo>
                <a:cubicBezTo>
                  <a:pt x="1531954" y="303905"/>
                  <a:pt x="1530775" y="305251"/>
                  <a:pt x="1529093" y="306934"/>
                </a:cubicBezTo>
                <a:cubicBezTo>
                  <a:pt x="1529093" y="317704"/>
                  <a:pt x="1530607" y="328137"/>
                  <a:pt x="1533636" y="338233"/>
                </a:cubicBezTo>
                <a:cubicBezTo>
                  <a:pt x="1533636" y="340926"/>
                  <a:pt x="1534814" y="343281"/>
                  <a:pt x="1537170" y="345301"/>
                </a:cubicBezTo>
                <a:cubicBezTo>
                  <a:pt x="1539526" y="343955"/>
                  <a:pt x="1542386" y="343281"/>
                  <a:pt x="1545752" y="343281"/>
                </a:cubicBezTo>
                <a:cubicBezTo>
                  <a:pt x="1562243" y="339243"/>
                  <a:pt x="1578229" y="336214"/>
                  <a:pt x="1593710" y="334195"/>
                </a:cubicBezTo>
                <a:cubicBezTo>
                  <a:pt x="1599095" y="331502"/>
                  <a:pt x="1604480" y="329483"/>
                  <a:pt x="1609865" y="328137"/>
                </a:cubicBezTo>
                <a:cubicBezTo>
                  <a:pt x="1610874" y="326454"/>
                  <a:pt x="1612726" y="325108"/>
                  <a:pt x="1615418" y="324098"/>
                </a:cubicBezTo>
                <a:cubicBezTo>
                  <a:pt x="1620129" y="320060"/>
                  <a:pt x="1624000" y="315684"/>
                  <a:pt x="1627029" y="310973"/>
                </a:cubicBezTo>
                <a:cubicBezTo>
                  <a:pt x="1632414" y="298184"/>
                  <a:pt x="1636789" y="288592"/>
                  <a:pt x="1640154" y="282198"/>
                </a:cubicBezTo>
                <a:cubicBezTo>
                  <a:pt x="1644866" y="273784"/>
                  <a:pt x="1649409" y="264697"/>
                  <a:pt x="1653785" y="254937"/>
                </a:cubicBezTo>
                <a:cubicBezTo>
                  <a:pt x="1654121" y="253591"/>
                  <a:pt x="1654205" y="252581"/>
                  <a:pt x="1654037" y="251908"/>
                </a:cubicBezTo>
                <a:cubicBezTo>
                  <a:pt x="1653869" y="251235"/>
                  <a:pt x="1653280" y="251067"/>
                  <a:pt x="1652270" y="251403"/>
                </a:cubicBezTo>
                <a:close/>
                <a:moveTo>
                  <a:pt x="1136086" y="235754"/>
                </a:moveTo>
                <a:cubicBezTo>
                  <a:pt x="1135918" y="235417"/>
                  <a:pt x="1135329" y="235585"/>
                  <a:pt x="1134319" y="236259"/>
                </a:cubicBezTo>
                <a:cubicBezTo>
                  <a:pt x="1122877" y="238614"/>
                  <a:pt x="1113117" y="242485"/>
                  <a:pt x="1105040" y="247870"/>
                </a:cubicBezTo>
                <a:cubicBezTo>
                  <a:pt x="1101674" y="248879"/>
                  <a:pt x="1099150" y="250730"/>
                  <a:pt x="1097467" y="253423"/>
                </a:cubicBezTo>
                <a:cubicBezTo>
                  <a:pt x="1096121" y="253759"/>
                  <a:pt x="1095196" y="254180"/>
                  <a:pt x="1094691" y="254685"/>
                </a:cubicBezTo>
                <a:cubicBezTo>
                  <a:pt x="1094186" y="255190"/>
                  <a:pt x="1094270" y="255778"/>
                  <a:pt x="1094943" y="256452"/>
                </a:cubicBezTo>
                <a:cubicBezTo>
                  <a:pt x="1098309" y="254769"/>
                  <a:pt x="1101001" y="253591"/>
                  <a:pt x="1103020" y="252918"/>
                </a:cubicBezTo>
                <a:cubicBezTo>
                  <a:pt x="1109415" y="249216"/>
                  <a:pt x="1114968" y="246523"/>
                  <a:pt x="1119680" y="244841"/>
                </a:cubicBezTo>
                <a:cubicBezTo>
                  <a:pt x="1123718" y="243158"/>
                  <a:pt x="1129103" y="240634"/>
                  <a:pt x="1135834" y="237268"/>
                </a:cubicBezTo>
                <a:cubicBezTo>
                  <a:pt x="1136171" y="236595"/>
                  <a:pt x="1136255" y="236090"/>
                  <a:pt x="1136086" y="235754"/>
                </a:cubicBezTo>
                <a:close/>
                <a:moveTo>
                  <a:pt x="3478222" y="229443"/>
                </a:moveTo>
                <a:cubicBezTo>
                  <a:pt x="3477886" y="229612"/>
                  <a:pt x="3477549" y="229696"/>
                  <a:pt x="3477212" y="229696"/>
                </a:cubicBezTo>
                <a:lnTo>
                  <a:pt x="3477212" y="230201"/>
                </a:lnTo>
                <a:cubicBezTo>
                  <a:pt x="3477549" y="230537"/>
                  <a:pt x="3477886" y="230706"/>
                  <a:pt x="3478222" y="230706"/>
                </a:cubicBezTo>
                <a:cubicBezTo>
                  <a:pt x="3478559" y="230706"/>
                  <a:pt x="3478727" y="230453"/>
                  <a:pt x="3478727" y="229948"/>
                </a:cubicBezTo>
                <a:cubicBezTo>
                  <a:pt x="3478727" y="229443"/>
                  <a:pt x="3478559" y="229275"/>
                  <a:pt x="3478222" y="229443"/>
                </a:cubicBezTo>
                <a:close/>
                <a:moveTo>
                  <a:pt x="407371" y="216066"/>
                </a:moveTo>
                <a:cubicBezTo>
                  <a:pt x="407035" y="216066"/>
                  <a:pt x="407203" y="216402"/>
                  <a:pt x="407876" y="217075"/>
                </a:cubicBezTo>
                <a:cubicBezTo>
                  <a:pt x="408549" y="216739"/>
                  <a:pt x="409223" y="216402"/>
                  <a:pt x="409896" y="216066"/>
                </a:cubicBezTo>
                <a:cubicBezTo>
                  <a:pt x="409223" y="216066"/>
                  <a:pt x="408381" y="216066"/>
                  <a:pt x="407371" y="216066"/>
                </a:cubicBezTo>
                <a:close/>
                <a:moveTo>
                  <a:pt x="3478000" y="211060"/>
                </a:moveTo>
                <a:lnTo>
                  <a:pt x="3477284" y="211911"/>
                </a:lnTo>
                <a:lnTo>
                  <a:pt x="3476960" y="211522"/>
                </a:lnTo>
                <a:close/>
                <a:moveTo>
                  <a:pt x="3491347" y="210512"/>
                </a:moveTo>
                <a:lnTo>
                  <a:pt x="3486804" y="216066"/>
                </a:lnTo>
                <a:cubicBezTo>
                  <a:pt x="3487814" y="217075"/>
                  <a:pt x="3488823" y="216907"/>
                  <a:pt x="3489833" y="215561"/>
                </a:cubicBezTo>
                <a:cubicBezTo>
                  <a:pt x="3489833" y="213878"/>
                  <a:pt x="3490506" y="213037"/>
                  <a:pt x="3491852" y="213037"/>
                </a:cubicBezTo>
                <a:cubicBezTo>
                  <a:pt x="3492862" y="211690"/>
                  <a:pt x="3493198" y="210933"/>
                  <a:pt x="3492862" y="210765"/>
                </a:cubicBezTo>
                <a:cubicBezTo>
                  <a:pt x="3492525" y="210597"/>
                  <a:pt x="3492021" y="210512"/>
                  <a:pt x="3491347" y="210512"/>
                </a:cubicBezTo>
                <a:close/>
                <a:moveTo>
                  <a:pt x="3482765" y="206474"/>
                </a:moveTo>
                <a:cubicBezTo>
                  <a:pt x="3481756" y="206810"/>
                  <a:pt x="3481419" y="207484"/>
                  <a:pt x="3481756" y="208493"/>
                </a:cubicBezTo>
                <a:cubicBezTo>
                  <a:pt x="3482429" y="207820"/>
                  <a:pt x="3482850" y="207315"/>
                  <a:pt x="3483018" y="206979"/>
                </a:cubicBezTo>
                <a:cubicBezTo>
                  <a:pt x="3483186" y="206642"/>
                  <a:pt x="3483102" y="206474"/>
                  <a:pt x="3482765" y="206474"/>
                </a:cubicBezTo>
                <a:close/>
                <a:moveTo>
                  <a:pt x="888975" y="198397"/>
                </a:moveTo>
                <a:lnTo>
                  <a:pt x="890489" y="201426"/>
                </a:lnTo>
                <a:cubicBezTo>
                  <a:pt x="891499" y="202435"/>
                  <a:pt x="892256" y="202772"/>
                  <a:pt x="892761" y="202435"/>
                </a:cubicBezTo>
                <a:cubicBezTo>
                  <a:pt x="893266" y="202099"/>
                  <a:pt x="893518" y="201257"/>
                  <a:pt x="893518" y="199911"/>
                </a:cubicBezTo>
                <a:cubicBezTo>
                  <a:pt x="891499" y="198902"/>
                  <a:pt x="889984" y="198397"/>
                  <a:pt x="888975" y="198397"/>
                </a:cubicBezTo>
                <a:close/>
                <a:moveTo>
                  <a:pt x="2090963" y="191834"/>
                </a:moveTo>
                <a:cubicBezTo>
                  <a:pt x="2090963" y="192171"/>
                  <a:pt x="2090290" y="192675"/>
                  <a:pt x="2088944" y="193348"/>
                </a:cubicBezTo>
                <a:cubicBezTo>
                  <a:pt x="2086251" y="195368"/>
                  <a:pt x="2084568" y="196882"/>
                  <a:pt x="2083896" y="197892"/>
                </a:cubicBezTo>
                <a:cubicBezTo>
                  <a:pt x="2078511" y="202604"/>
                  <a:pt x="2074136" y="206642"/>
                  <a:pt x="2070770" y="210008"/>
                </a:cubicBezTo>
                <a:cubicBezTo>
                  <a:pt x="2068077" y="212700"/>
                  <a:pt x="2066227" y="215561"/>
                  <a:pt x="2065217" y="218590"/>
                </a:cubicBezTo>
                <a:cubicBezTo>
                  <a:pt x="2063197" y="220272"/>
                  <a:pt x="2061683" y="222292"/>
                  <a:pt x="2060673" y="224648"/>
                </a:cubicBezTo>
                <a:cubicBezTo>
                  <a:pt x="2056972" y="227003"/>
                  <a:pt x="2054784" y="229359"/>
                  <a:pt x="2054111" y="231715"/>
                </a:cubicBezTo>
                <a:cubicBezTo>
                  <a:pt x="2051082" y="234744"/>
                  <a:pt x="2049062" y="238278"/>
                  <a:pt x="2048053" y="242316"/>
                </a:cubicBezTo>
                <a:lnTo>
                  <a:pt x="2089953" y="217075"/>
                </a:lnTo>
                <a:cubicBezTo>
                  <a:pt x="2091299" y="210008"/>
                  <a:pt x="2091804" y="203108"/>
                  <a:pt x="2091468" y="196377"/>
                </a:cubicBezTo>
                <a:cubicBezTo>
                  <a:pt x="2092477" y="194022"/>
                  <a:pt x="2092309" y="192507"/>
                  <a:pt x="2090963" y="191834"/>
                </a:cubicBezTo>
                <a:close/>
                <a:moveTo>
                  <a:pt x="2081371" y="185271"/>
                </a:moveTo>
                <a:cubicBezTo>
                  <a:pt x="2081035" y="185271"/>
                  <a:pt x="2080614" y="185355"/>
                  <a:pt x="2080109" y="185524"/>
                </a:cubicBezTo>
                <a:cubicBezTo>
                  <a:pt x="2079605" y="185692"/>
                  <a:pt x="2079520" y="186113"/>
                  <a:pt x="2079857" y="186786"/>
                </a:cubicBezTo>
                <a:cubicBezTo>
                  <a:pt x="2080193" y="186786"/>
                  <a:pt x="2080530" y="186954"/>
                  <a:pt x="2080867" y="187291"/>
                </a:cubicBezTo>
                <a:cubicBezTo>
                  <a:pt x="2081540" y="186281"/>
                  <a:pt x="2081876" y="185692"/>
                  <a:pt x="2081876" y="185524"/>
                </a:cubicBezTo>
                <a:cubicBezTo>
                  <a:pt x="2081876" y="185355"/>
                  <a:pt x="2081708" y="185271"/>
                  <a:pt x="2081371" y="185271"/>
                </a:cubicBezTo>
                <a:close/>
                <a:moveTo>
                  <a:pt x="2663939" y="181233"/>
                </a:moveTo>
                <a:cubicBezTo>
                  <a:pt x="2652160" y="187627"/>
                  <a:pt x="2642400" y="194695"/>
                  <a:pt x="2634659" y="202435"/>
                </a:cubicBezTo>
                <a:cubicBezTo>
                  <a:pt x="2623217" y="213541"/>
                  <a:pt x="2608577" y="223974"/>
                  <a:pt x="2590739" y="233734"/>
                </a:cubicBezTo>
                <a:cubicBezTo>
                  <a:pt x="2602519" y="244167"/>
                  <a:pt x="2615476" y="253423"/>
                  <a:pt x="2629611" y="261500"/>
                </a:cubicBezTo>
                <a:cubicBezTo>
                  <a:pt x="2631294" y="262846"/>
                  <a:pt x="2633818" y="264529"/>
                  <a:pt x="2637183" y="266548"/>
                </a:cubicBezTo>
                <a:cubicBezTo>
                  <a:pt x="2644924" y="252076"/>
                  <a:pt x="2651992" y="237100"/>
                  <a:pt x="2658386" y="221619"/>
                </a:cubicBezTo>
                <a:cubicBezTo>
                  <a:pt x="2663098" y="210176"/>
                  <a:pt x="2666295" y="199406"/>
                  <a:pt x="2667978" y="189310"/>
                </a:cubicBezTo>
                <a:cubicBezTo>
                  <a:pt x="2668987" y="183925"/>
                  <a:pt x="2667641" y="181233"/>
                  <a:pt x="2663939" y="181233"/>
                </a:cubicBezTo>
                <a:close/>
                <a:moveTo>
                  <a:pt x="2087429" y="176689"/>
                </a:moveTo>
                <a:cubicBezTo>
                  <a:pt x="2085747" y="176689"/>
                  <a:pt x="2084905" y="177362"/>
                  <a:pt x="2084905" y="178709"/>
                </a:cubicBezTo>
                <a:cubicBezTo>
                  <a:pt x="2085578" y="179045"/>
                  <a:pt x="2086167" y="179129"/>
                  <a:pt x="2086672" y="178961"/>
                </a:cubicBezTo>
                <a:cubicBezTo>
                  <a:pt x="2087177" y="178793"/>
                  <a:pt x="2087429" y="178035"/>
                  <a:pt x="2087429" y="176689"/>
                </a:cubicBezTo>
                <a:close/>
                <a:moveTo>
                  <a:pt x="1648484" y="172903"/>
                </a:moveTo>
                <a:cubicBezTo>
                  <a:pt x="1648316" y="172735"/>
                  <a:pt x="1648063" y="172819"/>
                  <a:pt x="1647727" y="173155"/>
                </a:cubicBezTo>
                <a:lnTo>
                  <a:pt x="1647727" y="173660"/>
                </a:lnTo>
                <a:cubicBezTo>
                  <a:pt x="1647727" y="174333"/>
                  <a:pt x="1648063" y="174670"/>
                  <a:pt x="1648736" y="174670"/>
                </a:cubicBezTo>
                <a:cubicBezTo>
                  <a:pt x="1648736" y="173660"/>
                  <a:pt x="1648652" y="173071"/>
                  <a:pt x="1648484" y="172903"/>
                </a:cubicBezTo>
                <a:close/>
                <a:moveTo>
                  <a:pt x="2418089" y="171136"/>
                </a:moveTo>
                <a:lnTo>
                  <a:pt x="2418089" y="179718"/>
                </a:lnTo>
                <a:cubicBezTo>
                  <a:pt x="2418762" y="180728"/>
                  <a:pt x="2419267" y="180391"/>
                  <a:pt x="2419604" y="178709"/>
                </a:cubicBezTo>
                <a:cubicBezTo>
                  <a:pt x="2421287" y="176016"/>
                  <a:pt x="2421960" y="174081"/>
                  <a:pt x="2421623" y="172903"/>
                </a:cubicBezTo>
                <a:cubicBezTo>
                  <a:pt x="2421287" y="171725"/>
                  <a:pt x="2420109" y="171136"/>
                  <a:pt x="2418089" y="171136"/>
                </a:cubicBezTo>
                <a:close/>
                <a:moveTo>
                  <a:pt x="1645960" y="169117"/>
                </a:moveTo>
                <a:cubicBezTo>
                  <a:pt x="1645791" y="169453"/>
                  <a:pt x="1645539" y="169622"/>
                  <a:pt x="1645203" y="169622"/>
                </a:cubicBezTo>
                <a:cubicBezTo>
                  <a:pt x="1635779" y="170631"/>
                  <a:pt x="1626188" y="173829"/>
                  <a:pt x="1616428" y="179213"/>
                </a:cubicBezTo>
                <a:cubicBezTo>
                  <a:pt x="1611716" y="179213"/>
                  <a:pt x="1609697" y="181401"/>
                  <a:pt x="1610369" y="185776"/>
                </a:cubicBezTo>
                <a:cubicBezTo>
                  <a:pt x="1611716" y="186113"/>
                  <a:pt x="1612894" y="186281"/>
                  <a:pt x="1613903" y="186281"/>
                </a:cubicBezTo>
                <a:cubicBezTo>
                  <a:pt x="1617942" y="183589"/>
                  <a:pt x="1620971" y="181906"/>
                  <a:pt x="1622990" y="181233"/>
                </a:cubicBezTo>
                <a:cubicBezTo>
                  <a:pt x="1624673" y="181233"/>
                  <a:pt x="1625851" y="180896"/>
                  <a:pt x="1626524" y="180223"/>
                </a:cubicBezTo>
                <a:cubicBezTo>
                  <a:pt x="1632582" y="176521"/>
                  <a:pt x="1638808" y="173324"/>
                  <a:pt x="1645203" y="170631"/>
                </a:cubicBezTo>
                <a:cubicBezTo>
                  <a:pt x="1645539" y="169958"/>
                  <a:pt x="1645791" y="169453"/>
                  <a:pt x="1645960" y="169117"/>
                </a:cubicBezTo>
                <a:close/>
                <a:moveTo>
                  <a:pt x="1667920" y="166593"/>
                </a:moveTo>
                <a:cubicBezTo>
                  <a:pt x="1667920" y="167266"/>
                  <a:pt x="1668256" y="167771"/>
                  <a:pt x="1668929" y="168107"/>
                </a:cubicBezTo>
                <a:cubicBezTo>
                  <a:pt x="1669939" y="167434"/>
                  <a:pt x="1670360" y="166929"/>
                  <a:pt x="1670191" y="166593"/>
                </a:cubicBezTo>
                <a:cubicBezTo>
                  <a:pt x="1670023" y="166256"/>
                  <a:pt x="1669266" y="166256"/>
                  <a:pt x="1667920" y="166593"/>
                </a:cubicBezTo>
                <a:close/>
                <a:moveTo>
                  <a:pt x="3038015" y="163564"/>
                </a:moveTo>
                <a:lnTo>
                  <a:pt x="3037510" y="164069"/>
                </a:lnTo>
                <a:cubicBezTo>
                  <a:pt x="3037173" y="166088"/>
                  <a:pt x="3036164" y="167098"/>
                  <a:pt x="3034481" y="167098"/>
                </a:cubicBezTo>
                <a:lnTo>
                  <a:pt x="3014793" y="188300"/>
                </a:lnTo>
                <a:cubicBezTo>
                  <a:pt x="3013447" y="190656"/>
                  <a:pt x="3011259" y="192507"/>
                  <a:pt x="3008230" y="193853"/>
                </a:cubicBezTo>
                <a:cubicBezTo>
                  <a:pt x="3006211" y="194526"/>
                  <a:pt x="3004360" y="195873"/>
                  <a:pt x="3002677" y="197892"/>
                </a:cubicBezTo>
                <a:cubicBezTo>
                  <a:pt x="2999311" y="201930"/>
                  <a:pt x="2993590" y="207652"/>
                  <a:pt x="2985513" y="215056"/>
                </a:cubicBezTo>
                <a:cubicBezTo>
                  <a:pt x="2984840" y="216402"/>
                  <a:pt x="2983157" y="218421"/>
                  <a:pt x="2980465" y="221114"/>
                </a:cubicBezTo>
                <a:cubicBezTo>
                  <a:pt x="2979791" y="222123"/>
                  <a:pt x="2978445" y="223638"/>
                  <a:pt x="2976426" y="225657"/>
                </a:cubicBezTo>
                <a:cubicBezTo>
                  <a:pt x="2973734" y="229023"/>
                  <a:pt x="2970873" y="232220"/>
                  <a:pt x="2967844" y="235249"/>
                </a:cubicBezTo>
                <a:cubicBezTo>
                  <a:pt x="2966161" y="236259"/>
                  <a:pt x="2965320" y="237184"/>
                  <a:pt x="2965320" y="238025"/>
                </a:cubicBezTo>
                <a:cubicBezTo>
                  <a:pt x="2965320" y="238867"/>
                  <a:pt x="2965824" y="239624"/>
                  <a:pt x="2966834" y="240297"/>
                </a:cubicBezTo>
                <a:cubicBezTo>
                  <a:pt x="2968517" y="238951"/>
                  <a:pt x="2970536" y="238783"/>
                  <a:pt x="2972892" y="239792"/>
                </a:cubicBezTo>
                <a:cubicBezTo>
                  <a:pt x="2970873" y="238783"/>
                  <a:pt x="2970368" y="237437"/>
                  <a:pt x="2971378" y="235754"/>
                </a:cubicBezTo>
                <a:cubicBezTo>
                  <a:pt x="2976426" y="236763"/>
                  <a:pt x="2980128" y="239119"/>
                  <a:pt x="2982484" y="242821"/>
                </a:cubicBezTo>
                <a:cubicBezTo>
                  <a:pt x="2983830" y="245177"/>
                  <a:pt x="2986522" y="248711"/>
                  <a:pt x="2990561" y="253423"/>
                </a:cubicBezTo>
                <a:cubicBezTo>
                  <a:pt x="2993927" y="254096"/>
                  <a:pt x="2997629" y="253591"/>
                  <a:pt x="3001667" y="251908"/>
                </a:cubicBezTo>
                <a:cubicBezTo>
                  <a:pt x="3015802" y="246523"/>
                  <a:pt x="3029937" y="241475"/>
                  <a:pt x="3044073" y="236763"/>
                </a:cubicBezTo>
                <a:cubicBezTo>
                  <a:pt x="3050804" y="230369"/>
                  <a:pt x="3052655" y="223638"/>
                  <a:pt x="3049625" y="216570"/>
                </a:cubicBezTo>
                <a:cubicBezTo>
                  <a:pt x="3043568" y="213205"/>
                  <a:pt x="3035154" y="208830"/>
                  <a:pt x="3024384" y="203445"/>
                </a:cubicBezTo>
                <a:cubicBezTo>
                  <a:pt x="3022365" y="202772"/>
                  <a:pt x="3019673" y="201594"/>
                  <a:pt x="3016307" y="199911"/>
                </a:cubicBezTo>
                <a:cubicBezTo>
                  <a:pt x="3016307" y="199238"/>
                  <a:pt x="3016139" y="198733"/>
                  <a:pt x="3015802" y="198397"/>
                </a:cubicBezTo>
                <a:cubicBezTo>
                  <a:pt x="3015466" y="198060"/>
                  <a:pt x="3014961" y="198228"/>
                  <a:pt x="3014288" y="198902"/>
                </a:cubicBezTo>
                <a:cubicBezTo>
                  <a:pt x="3013278" y="198228"/>
                  <a:pt x="3012942" y="197219"/>
                  <a:pt x="3013278" y="195873"/>
                </a:cubicBezTo>
                <a:cubicBezTo>
                  <a:pt x="3014961" y="193853"/>
                  <a:pt x="3017317" y="193348"/>
                  <a:pt x="3020346" y="194358"/>
                </a:cubicBezTo>
                <a:cubicBezTo>
                  <a:pt x="3024048" y="193685"/>
                  <a:pt x="3029601" y="193348"/>
                  <a:pt x="3037005" y="193348"/>
                </a:cubicBezTo>
                <a:cubicBezTo>
                  <a:pt x="3037678" y="192675"/>
                  <a:pt x="3039024" y="192844"/>
                  <a:pt x="3041043" y="193853"/>
                </a:cubicBezTo>
                <a:cubicBezTo>
                  <a:pt x="3045082" y="193853"/>
                  <a:pt x="3048616" y="194526"/>
                  <a:pt x="3051645" y="195873"/>
                </a:cubicBezTo>
                <a:cubicBezTo>
                  <a:pt x="3059722" y="197892"/>
                  <a:pt x="3067631" y="201089"/>
                  <a:pt x="3075372" y="205464"/>
                </a:cubicBezTo>
                <a:cubicBezTo>
                  <a:pt x="3080083" y="207147"/>
                  <a:pt x="3082944" y="210176"/>
                  <a:pt x="3083954" y="214551"/>
                </a:cubicBezTo>
                <a:cubicBezTo>
                  <a:pt x="3086310" y="216907"/>
                  <a:pt x="3087992" y="219599"/>
                  <a:pt x="3089002" y="222628"/>
                </a:cubicBezTo>
                <a:lnTo>
                  <a:pt x="3099098" y="220104"/>
                </a:lnTo>
                <a:cubicBezTo>
                  <a:pt x="3101791" y="220441"/>
                  <a:pt x="3104651" y="219936"/>
                  <a:pt x="3107680" y="218590"/>
                </a:cubicBezTo>
                <a:cubicBezTo>
                  <a:pt x="3113402" y="216234"/>
                  <a:pt x="3118955" y="215561"/>
                  <a:pt x="3124340" y="216570"/>
                </a:cubicBezTo>
                <a:cubicBezTo>
                  <a:pt x="3126359" y="214551"/>
                  <a:pt x="3127873" y="212868"/>
                  <a:pt x="3128883" y="211522"/>
                </a:cubicBezTo>
                <a:cubicBezTo>
                  <a:pt x="3114075" y="202435"/>
                  <a:pt x="3098089" y="193517"/>
                  <a:pt x="3080925" y="184766"/>
                </a:cubicBezTo>
                <a:cubicBezTo>
                  <a:pt x="3079242" y="183420"/>
                  <a:pt x="3077223" y="183252"/>
                  <a:pt x="3074867" y="184262"/>
                </a:cubicBezTo>
                <a:cubicBezTo>
                  <a:pt x="3072511" y="184262"/>
                  <a:pt x="3071333" y="182915"/>
                  <a:pt x="3071333" y="180223"/>
                </a:cubicBezTo>
                <a:cubicBezTo>
                  <a:pt x="3063929" y="177194"/>
                  <a:pt x="3058039" y="173660"/>
                  <a:pt x="3053664" y="169622"/>
                </a:cubicBezTo>
                <a:cubicBezTo>
                  <a:pt x="3048616" y="166256"/>
                  <a:pt x="3043399" y="164237"/>
                  <a:pt x="3038015" y="163564"/>
                </a:cubicBezTo>
                <a:close/>
                <a:moveTo>
                  <a:pt x="2471601" y="155487"/>
                </a:moveTo>
                <a:cubicBezTo>
                  <a:pt x="2469245" y="156160"/>
                  <a:pt x="2467646" y="157001"/>
                  <a:pt x="2466805" y="158011"/>
                </a:cubicBezTo>
                <a:cubicBezTo>
                  <a:pt x="2465964" y="159020"/>
                  <a:pt x="2465374" y="159441"/>
                  <a:pt x="2465038" y="159273"/>
                </a:cubicBezTo>
                <a:cubicBezTo>
                  <a:pt x="2464702" y="159104"/>
                  <a:pt x="2464533" y="158516"/>
                  <a:pt x="2464533" y="157506"/>
                </a:cubicBezTo>
                <a:lnTo>
                  <a:pt x="2453932" y="165583"/>
                </a:lnTo>
                <a:cubicBezTo>
                  <a:pt x="2452586" y="168275"/>
                  <a:pt x="2451240" y="169958"/>
                  <a:pt x="2449893" y="170631"/>
                </a:cubicBezTo>
                <a:lnTo>
                  <a:pt x="2449893" y="169622"/>
                </a:lnTo>
                <a:cubicBezTo>
                  <a:pt x="2451576" y="167939"/>
                  <a:pt x="2452501" y="166677"/>
                  <a:pt x="2452670" y="165835"/>
                </a:cubicBezTo>
                <a:cubicBezTo>
                  <a:pt x="2452838" y="164994"/>
                  <a:pt x="2452586" y="164573"/>
                  <a:pt x="2451913" y="164573"/>
                </a:cubicBezTo>
                <a:cubicBezTo>
                  <a:pt x="2449893" y="166593"/>
                  <a:pt x="2447706" y="168444"/>
                  <a:pt x="2445350" y="170126"/>
                </a:cubicBezTo>
                <a:cubicBezTo>
                  <a:pt x="2433907" y="181569"/>
                  <a:pt x="2424652" y="193853"/>
                  <a:pt x="2417585" y="206979"/>
                </a:cubicBezTo>
                <a:cubicBezTo>
                  <a:pt x="2414555" y="211017"/>
                  <a:pt x="2414219" y="215561"/>
                  <a:pt x="2416575" y="220609"/>
                </a:cubicBezTo>
                <a:lnTo>
                  <a:pt x="2436263" y="210512"/>
                </a:lnTo>
                <a:cubicBezTo>
                  <a:pt x="2437609" y="206810"/>
                  <a:pt x="2440133" y="204455"/>
                  <a:pt x="2443835" y="203445"/>
                </a:cubicBezTo>
                <a:cubicBezTo>
                  <a:pt x="2448547" y="201089"/>
                  <a:pt x="2452417" y="199743"/>
                  <a:pt x="2455446" y="199406"/>
                </a:cubicBezTo>
                <a:cubicBezTo>
                  <a:pt x="2459822" y="201426"/>
                  <a:pt x="2464702" y="201594"/>
                  <a:pt x="2470086" y="199911"/>
                </a:cubicBezTo>
                <a:cubicBezTo>
                  <a:pt x="2470086" y="189142"/>
                  <a:pt x="2471265" y="176016"/>
                  <a:pt x="2473620" y="160535"/>
                </a:cubicBezTo>
                <a:cubicBezTo>
                  <a:pt x="2473956" y="157169"/>
                  <a:pt x="2473284" y="155487"/>
                  <a:pt x="2471601" y="155487"/>
                </a:cubicBezTo>
                <a:close/>
                <a:moveTo>
                  <a:pt x="1871869" y="152962"/>
                </a:moveTo>
                <a:cubicBezTo>
                  <a:pt x="1874898" y="154309"/>
                  <a:pt x="1877927" y="155487"/>
                  <a:pt x="1880956" y="156496"/>
                </a:cubicBezTo>
                <a:cubicBezTo>
                  <a:pt x="1884658" y="157506"/>
                  <a:pt x="1887518" y="159862"/>
                  <a:pt x="1889538" y="163564"/>
                </a:cubicBezTo>
                <a:cubicBezTo>
                  <a:pt x="1891220" y="171641"/>
                  <a:pt x="1892230" y="179718"/>
                  <a:pt x="1892567" y="187795"/>
                </a:cubicBezTo>
                <a:cubicBezTo>
                  <a:pt x="1894586" y="183757"/>
                  <a:pt x="1896437" y="179718"/>
                  <a:pt x="1898120" y="175680"/>
                </a:cubicBezTo>
                <a:cubicBezTo>
                  <a:pt x="1898120" y="174333"/>
                  <a:pt x="1898288" y="173324"/>
                  <a:pt x="1898625" y="172651"/>
                </a:cubicBezTo>
                <a:cubicBezTo>
                  <a:pt x="1898961" y="171978"/>
                  <a:pt x="1899466" y="171809"/>
                  <a:pt x="1900139" y="172146"/>
                </a:cubicBezTo>
                <a:cubicBezTo>
                  <a:pt x="1899466" y="176184"/>
                  <a:pt x="1898120" y="182242"/>
                  <a:pt x="1896100" y="190319"/>
                </a:cubicBezTo>
                <a:cubicBezTo>
                  <a:pt x="1894754" y="192339"/>
                  <a:pt x="1893745" y="194863"/>
                  <a:pt x="1893072" y="197892"/>
                </a:cubicBezTo>
                <a:cubicBezTo>
                  <a:pt x="1891725" y="200248"/>
                  <a:pt x="1891052" y="203108"/>
                  <a:pt x="1891052" y="206474"/>
                </a:cubicBezTo>
                <a:cubicBezTo>
                  <a:pt x="1889706" y="212532"/>
                  <a:pt x="1888696" y="218085"/>
                  <a:pt x="1888023" y="223133"/>
                </a:cubicBezTo>
                <a:cubicBezTo>
                  <a:pt x="1887014" y="227172"/>
                  <a:pt x="1886509" y="231210"/>
                  <a:pt x="1886509" y="235249"/>
                </a:cubicBezTo>
                <a:cubicBezTo>
                  <a:pt x="1884153" y="241980"/>
                  <a:pt x="1885499" y="248374"/>
                  <a:pt x="1890547" y="254432"/>
                </a:cubicBezTo>
                <a:cubicBezTo>
                  <a:pt x="1890547" y="260490"/>
                  <a:pt x="1889201" y="266043"/>
                  <a:pt x="1886509" y="271091"/>
                </a:cubicBezTo>
                <a:cubicBezTo>
                  <a:pt x="1885499" y="271428"/>
                  <a:pt x="1885331" y="272606"/>
                  <a:pt x="1886004" y="274625"/>
                </a:cubicBezTo>
                <a:lnTo>
                  <a:pt x="1880956" y="272101"/>
                </a:lnTo>
                <a:cubicBezTo>
                  <a:pt x="1878936" y="272101"/>
                  <a:pt x="1876917" y="271596"/>
                  <a:pt x="1874898" y="270587"/>
                </a:cubicBezTo>
                <a:cubicBezTo>
                  <a:pt x="1873888" y="271933"/>
                  <a:pt x="1872963" y="272606"/>
                  <a:pt x="1872121" y="272606"/>
                </a:cubicBezTo>
                <a:cubicBezTo>
                  <a:pt x="1871280" y="272606"/>
                  <a:pt x="1870523" y="271933"/>
                  <a:pt x="1869850" y="270587"/>
                </a:cubicBezTo>
                <a:cubicBezTo>
                  <a:pt x="1868167" y="269914"/>
                  <a:pt x="1866821" y="268399"/>
                  <a:pt x="1865811" y="266043"/>
                </a:cubicBezTo>
                <a:cubicBezTo>
                  <a:pt x="1862446" y="263014"/>
                  <a:pt x="1858912" y="259985"/>
                  <a:pt x="1855210" y="256956"/>
                </a:cubicBezTo>
                <a:cubicBezTo>
                  <a:pt x="1850161" y="253927"/>
                  <a:pt x="1849320" y="249721"/>
                  <a:pt x="1852685" y="244336"/>
                </a:cubicBezTo>
                <a:cubicBezTo>
                  <a:pt x="1851676" y="237941"/>
                  <a:pt x="1854368" y="232557"/>
                  <a:pt x="1860763" y="228181"/>
                </a:cubicBezTo>
                <a:cubicBezTo>
                  <a:pt x="1865138" y="220104"/>
                  <a:pt x="1867662" y="210849"/>
                  <a:pt x="1868335" y="200416"/>
                </a:cubicBezTo>
                <a:cubicBezTo>
                  <a:pt x="1870018" y="194695"/>
                  <a:pt x="1870859" y="187291"/>
                  <a:pt x="1870859" y="178204"/>
                </a:cubicBezTo>
                <a:cubicBezTo>
                  <a:pt x="1872879" y="176184"/>
                  <a:pt x="1873047" y="174165"/>
                  <a:pt x="1871364" y="172146"/>
                </a:cubicBezTo>
                <a:cubicBezTo>
                  <a:pt x="1871028" y="170463"/>
                  <a:pt x="1871364" y="167939"/>
                  <a:pt x="1872374" y="164573"/>
                </a:cubicBezTo>
                <a:cubicBezTo>
                  <a:pt x="1871364" y="163564"/>
                  <a:pt x="1870775" y="162807"/>
                  <a:pt x="1870607" y="162302"/>
                </a:cubicBezTo>
                <a:cubicBezTo>
                  <a:pt x="1870439" y="161797"/>
                  <a:pt x="1870355" y="161292"/>
                  <a:pt x="1870355" y="160787"/>
                </a:cubicBezTo>
                <a:cubicBezTo>
                  <a:pt x="1870355" y="160282"/>
                  <a:pt x="1870523" y="160030"/>
                  <a:pt x="1870859" y="160030"/>
                </a:cubicBezTo>
                <a:cubicBezTo>
                  <a:pt x="1869513" y="158684"/>
                  <a:pt x="1868840" y="157422"/>
                  <a:pt x="1868840" y="156244"/>
                </a:cubicBezTo>
                <a:cubicBezTo>
                  <a:pt x="1868840" y="155066"/>
                  <a:pt x="1869850" y="153972"/>
                  <a:pt x="1871869" y="152962"/>
                </a:cubicBezTo>
                <a:close/>
                <a:moveTo>
                  <a:pt x="1502196" y="148216"/>
                </a:moveTo>
                <a:lnTo>
                  <a:pt x="1501058" y="150286"/>
                </a:lnTo>
                <a:lnTo>
                  <a:pt x="1500823" y="149934"/>
                </a:lnTo>
                <a:close/>
                <a:moveTo>
                  <a:pt x="1506880" y="146905"/>
                </a:moveTo>
                <a:cubicBezTo>
                  <a:pt x="1506544" y="146905"/>
                  <a:pt x="1506039" y="147073"/>
                  <a:pt x="1505366" y="147409"/>
                </a:cubicBezTo>
                <a:cubicBezTo>
                  <a:pt x="1505366" y="147746"/>
                  <a:pt x="1505450" y="147998"/>
                  <a:pt x="1505618" y="148167"/>
                </a:cubicBezTo>
                <a:cubicBezTo>
                  <a:pt x="1505787" y="148335"/>
                  <a:pt x="1506039" y="148419"/>
                  <a:pt x="1506376" y="148419"/>
                </a:cubicBezTo>
                <a:cubicBezTo>
                  <a:pt x="1506712" y="148082"/>
                  <a:pt x="1506880" y="147578"/>
                  <a:pt x="1506880" y="146905"/>
                </a:cubicBezTo>
                <a:close/>
                <a:moveTo>
                  <a:pt x="1504356" y="145390"/>
                </a:moveTo>
                <a:cubicBezTo>
                  <a:pt x="1504020" y="145727"/>
                  <a:pt x="1503936" y="146063"/>
                  <a:pt x="1504104" y="146400"/>
                </a:cubicBezTo>
                <a:cubicBezTo>
                  <a:pt x="1504272" y="146736"/>
                  <a:pt x="1504525" y="146736"/>
                  <a:pt x="1504861" y="146400"/>
                </a:cubicBezTo>
                <a:cubicBezTo>
                  <a:pt x="1505198" y="146063"/>
                  <a:pt x="1505282" y="145811"/>
                  <a:pt x="1505114" y="145642"/>
                </a:cubicBezTo>
                <a:cubicBezTo>
                  <a:pt x="1504945" y="145474"/>
                  <a:pt x="1504693" y="145390"/>
                  <a:pt x="1504356" y="145390"/>
                </a:cubicBezTo>
                <a:close/>
                <a:moveTo>
                  <a:pt x="984387" y="144885"/>
                </a:moveTo>
                <a:cubicBezTo>
                  <a:pt x="982031" y="146568"/>
                  <a:pt x="981526" y="148587"/>
                  <a:pt x="982872" y="150943"/>
                </a:cubicBezTo>
                <a:cubicBezTo>
                  <a:pt x="984218" y="151616"/>
                  <a:pt x="985144" y="151616"/>
                  <a:pt x="985649" y="150943"/>
                </a:cubicBezTo>
                <a:cubicBezTo>
                  <a:pt x="986153" y="150270"/>
                  <a:pt x="986069" y="149092"/>
                  <a:pt x="985396" y="147409"/>
                </a:cubicBezTo>
                <a:cubicBezTo>
                  <a:pt x="985396" y="146400"/>
                  <a:pt x="985312" y="145642"/>
                  <a:pt x="985144" y="145138"/>
                </a:cubicBezTo>
                <a:cubicBezTo>
                  <a:pt x="984975" y="144633"/>
                  <a:pt x="984723" y="144549"/>
                  <a:pt x="984387" y="144885"/>
                </a:cubicBezTo>
                <a:close/>
                <a:moveTo>
                  <a:pt x="1507385" y="143371"/>
                </a:moveTo>
                <a:cubicBezTo>
                  <a:pt x="1508058" y="144044"/>
                  <a:pt x="1508563" y="144717"/>
                  <a:pt x="1508900" y="145390"/>
                </a:cubicBezTo>
                <a:cubicBezTo>
                  <a:pt x="1510246" y="145054"/>
                  <a:pt x="1510751" y="144380"/>
                  <a:pt x="1510414" y="143371"/>
                </a:cubicBezTo>
                <a:cubicBezTo>
                  <a:pt x="1509405" y="142361"/>
                  <a:pt x="1508395" y="142361"/>
                  <a:pt x="1507385" y="143371"/>
                </a:cubicBezTo>
                <a:close/>
                <a:moveTo>
                  <a:pt x="3640776" y="136808"/>
                </a:moveTo>
                <a:cubicBezTo>
                  <a:pt x="3638083" y="136808"/>
                  <a:pt x="3636737" y="137986"/>
                  <a:pt x="3636737" y="140342"/>
                </a:cubicBezTo>
                <a:cubicBezTo>
                  <a:pt x="3635727" y="145054"/>
                  <a:pt x="3634549" y="149765"/>
                  <a:pt x="3633203" y="154477"/>
                </a:cubicBezTo>
                <a:lnTo>
                  <a:pt x="3635727" y="139837"/>
                </a:lnTo>
                <a:cubicBezTo>
                  <a:pt x="3635054" y="138154"/>
                  <a:pt x="3634465" y="137313"/>
                  <a:pt x="3633960" y="137313"/>
                </a:cubicBezTo>
                <a:cubicBezTo>
                  <a:pt x="3633456" y="137313"/>
                  <a:pt x="3632698" y="137986"/>
                  <a:pt x="3631689" y="139332"/>
                </a:cubicBezTo>
                <a:cubicBezTo>
                  <a:pt x="3628996" y="152458"/>
                  <a:pt x="3627482" y="165920"/>
                  <a:pt x="3627145" y="179718"/>
                </a:cubicBezTo>
                <a:cubicBezTo>
                  <a:pt x="3628155" y="180728"/>
                  <a:pt x="3627819" y="181906"/>
                  <a:pt x="3626136" y="183252"/>
                </a:cubicBezTo>
                <a:cubicBezTo>
                  <a:pt x="3625799" y="188300"/>
                  <a:pt x="3625799" y="193853"/>
                  <a:pt x="3626136" y="199911"/>
                </a:cubicBezTo>
                <a:lnTo>
                  <a:pt x="3635223" y="192844"/>
                </a:lnTo>
                <a:cubicBezTo>
                  <a:pt x="3637915" y="189478"/>
                  <a:pt x="3640271" y="186954"/>
                  <a:pt x="3642290" y="185271"/>
                </a:cubicBezTo>
                <a:lnTo>
                  <a:pt x="3675104" y="151953"/>
                </a:lnTo>
                <a:cubicBezTo>
                  <a:pt x="3675440" y="151280"/>
                  <a:pt x="3675524" y="150691"/>
                  <a:pt x="3675356" y="150186"/>
                </a:cubicBezTo>
                <a:cubicBezTo>
                  <a:pt x="3675188" y="149681"/>
                  <a:pt x="3674431" y="149260"/>
                  <a:pt x="3673084" y="148924"/>
                </a:cubicBezTo>
                <a:cubicBezTo>
                  <a:pt x="3662988" y="139837"/>
                  <a:pt x="3652218" y="135798"/>
                  <a:pt x="3640776" y="136808"/>
                </a:cubicBezTo>
                <a:close/>
                <a:moveTo>
                  <a:pt x="2598312" y="134284"/>
                </a:moveTo>
                <a:cubicBezTo>
                  <a:pt x="2598648" y="135294"/>
                  <a:pt x="2599826" y="135462"/>
                  <a:pt x="2601846" y="134789"/>
                </a:cubicBezTo>
                <a:lnTo>
                  <a:pt x="2600331" y="134284"/>
                </a:lnTo>
                <a:close/>
                <a:moveTo>
                  <a:pt x="3634213" y="125702"/>
                </a:moveTo>
                <a:cubicBezTo>
                  <a:pt x="3633540" y="126038"/>
                  <a:pt x="3633287" y="126375"/>
                  <a:pt x="3633456" y="126712"/>
                </a:cubicBezTo>
                <a:cubicBezTo>
                  <a:pt x="3633624" y="127048"/>
                  <a:pt x="3634886" y="127553"/>
                  <a:pt x="3637242" y="128226"/>
                </a:cubicBezTo>
                <a:cubicBezTo>
                  <a:pt x="3637915" y="126880"/>
                  <a:pt x="3637831" y="126038"/>
                  <a:pt x="3636989" y="125702"/>
                </a:cubicBezTo>
                <a:cubicBezTo>
                  <a:pt x="3636148" y="125365"/>
                  <a:pt x="3635223" y="125365"/>
                  <a:pt x="3634213" y="125702"/>
                </a:cubicBezTo>
                <a:close/>
                <a:moveTo>
                  <a:pt x="3639261" y="125197"/>
                </a:moveTo>
                <a:cubicBezTo>
                  <a:pt x="3638925" y="125534"/>
                  <a:pt x="3638840" y="125870"/>
                  <a:pt x="3639009" y="126207"/>
                </a:cubicBezTo>
                <a:cubicBezTo>
                  <a:pt x="3639177" y="126543"/>
                  <a:pt x="3640355" y="126964"/>
                  <a:pt x="3642542" y="127469"/>
                </a:cubicBezTo>
                <a:cubicBezTo>
                  <a:pt x="3644730" y="127974"/>
                  <a:pt x="3646665" y="127385"/>
                  <a:pt x="3648348" y="125702"/>
                </a:cubicBezTo>
                <a:cubicBezTo>
                  <a:pt x="3644309" y="124692"/>
                  <a:pt x="3641280" y="124524"/>
                  <a:pt x="3639261" y="125197"/>
                </a:cubicBezTo>
                <a:close/>
                <a:moveTo>
                  <a:pt x="3638251" y="119644"/>
                </a:moveTo>
                <a:lnTo>
                  <a:pt x="3636232" y="121663"/>
                </a:lnTo>
                <a:cubicBezTo>
                  <a:pt x="3637242" y="122000"/>
                  <a:pt x="3637915" y="122000"/>
                  <a:pt x="3638251" y="121663"/>
                </a:cubicBezTo>
                <a:cubicBezTo>
                  <a:pt x="3638588" y="121327"/>
                  <a:pt x="3638588" y="120654"/>
                  <a:pt x="3638251" y="119644"/>
                </a:cubicBezTo>
                <a:close/>
                <a:moveTo>
                  <a:pt x="2992075" y="117120"/>
                </a:moveTo>
                <a:lnTo>
                  <a:pt x="2989551" y="118130"/>
                </a:lnTo>
                <a:cubicBezTo>
                  <a:pt x="2991571" y="119812"/>
                  <a:pt x="2994095" y="120149"/>
                  <a:pt x="2997124" y="119139"/>
                </a:cubicBezTo>
                <a:cubicBezTo>
                  <a:pt x="2995778" y="117793"/>
                  <a:pt x="2994095" y="117120"/>
                  <a:pt x="2992075" y="117120"/>
                </a:cubicBezTo>
                <a:close/>
                <a:moveTo>
                  <a:pt x="298191" y="100208"/>
                </a:moveTo>
                <a:cubicBezTo>
                  <a:pt x="297350" y="99872"/>
                  <a:pt x="296593" y="99956"/>
                  <a:pt x="295920" y="100461"/>
                </a:cubicBezTo>
                <a:cubicBezTo>
                  <a:pt x="295583" y="102143"/>
                  <a:pt x="295920" y="104163"/>
                  <a:pt x="296929" y="106519"/>
                </a:cubicBezTo>
                <a:cubicBezTo>
                  <a:pt x="296929" y="107192"/>
                  <a:pt x="297097" y="107696"/>
                  <a:pt x="297434" y="108033"/>
                </a:cubicBezTo>
                <a:cubicBezTo>
                  <a:pt x="299117" y="107696"/>
                  <a:pt x="300463" y="108033"/>
                  <a:pt x="301473" y="109043"/>
                </a:cubicBezTo>
                <a:cubicBezTo>
                  <a:pt x="301473" y="110052"/>
                  <a:pt x="301641" y="110641"/>
                  <a:pt x="301977" y="110810"/>
                </a:cubicBezTo>
                <a:cubicBezTo>
                  <a:pt x="302314" y="110978"/>
                  <a:pt x="302650" y="110725"/>
                  <a:pt x="302987" y="110052"/>
                </a:cubicBezTo>
                <a:lnTo>
                  <a:pt x="304501" y="107023"/>
                </a:lnTo>
                <a:cubicBezTo>
                  <a:pt x="306857" y="106014"/>
                  <a:pt x="307699" y="104499"/>
                  <a:pt x="307026" y="102480"/>
                </a:cubicBezTo>
                <a:cubicBezTo>
                  <a:pt x="306689" y="102143"/>
                  <a:pt x="305848" y="102312"/>
                  <a:pt x="304501" y="102985"/>
                </a:cubicBezTo>
                <a:cubicBezTo>
                  <a:pt x="304165" y="103994"/>
                  <a:pt x="303660" y="104499"/>
                  <a:pt x="302987" y="104499"/>
                </a:cubicBezTo>
                <a:cubicBezTo>
                  <a:pt x="302314" y="104499"/>
                  <a:pt x="301641" y="103826"/>
                  <a:pt x="300968" y="102480"/>
                </a:cubicBezTo>
                <a:cubicBezTo>
                  <a:pt x="299958" y="101302"/>
                  <a:pt x="299033" y="100545"/>
                  <a:pt x="298191" y="100208"/>
                </a:cubicBezTo>
                <a:close/>
                <a:moveTo>
                  <a:pt x="3031957" y="85821"/>
                </a:moveTo>
                <a:lnTo>
                  <a:pt x="3024889" y="90869"/>
                </a:lnTo>
                <a:cubicBezTo>
                  <a:pt x="3023543" y="92215"/>
                  <a:pt x="3022533" y="92888"/>
                  <a:pt x="3021860" y="92888"/>
                </a:cubicBezTo>
                <a:cubicBezTo>
                  <a:pt x="3021860" y="94234"/>
                  <a:pt x="3021019" y="95244"/>
                  <a:pt x="3019336" y="95917"/>
                </a:cubicBezTo>
                <a:cubicBezTo>
                  <a:pt x="3013615" y="99283"/>
                  <a:pt x="3008061" y="103658"/>
                  <a:pt x="3002677" y="109043"/>
                </a:cubicBezTo>
                <a:cubicBezTo>
                  <a:pt x="3001331" y="109379"/>
                  <a:pt x="3000405" y="109800"/>
                  <a:pt x="2999900" y="110305"/>
                </a:cubicBezTo>
                <a:cubicBezTo>
                  <a:pt x="2999395" y="110810"/>
                  <a:pt x="2999479" y="111567"/>
                  <a:pt x="3000153" y="112576"/>
                </a:cubicBezTo>
                <a:cubicBezTo>
                  <a:pt x="3011932" y="115605"/>
                  <a:pt x="3023711" y="118466"/>
                  <a:pt x="3035491" y="121158"/>
                </a:cubicBezTo>
                <a:cubicBezTo>
                  <a:pt x="3037510" y="122168"/>
                  <a:pt x="3039193" y="121663"/>
                  <a:pt x="3040539" y="119644"/>
                </a:cubicBezTo>
                <a:lnTo>
                  <a:pt x="3070323" y="91374"/>
                </a:lnTo>
                <a:cubicBezTo>
                  <a:pt x="3071669" y="90364"/>
                  <a:pt x="3072679" y="89018"/>
                  <a:pt x="3073352" y="87335"/>
                </a:cubicBezTo>
                <a:cubicBezTo>
                  <a:pt x="3068977" y="88345"/>
                  <a:pt x="3062751" y="90196"/>
                  <a:pt x="3054674" y="92888"/>
                </a:cubicBezTo>
                <a:cubicBezTo>
                  <a:pt x="3051308" y="93898"/>
                  <a:pt x="3047775" y="94403"/>
                  <a:pt x="3044073" y="94403"/>
                </a:cubicBezTo>
                <a:cubicBezTo>
                  <a:pt x="3039697" y="90028"/>
                  <a:pt x="3035659" y="87167"/>
                  <a:pt x="3031957" y="85821"/>
                </a:cubicBezTo>
                <a:close/>
                <a:moveTo>
                  <a:pt x="2475135" y="82792"/>
                </a:moveTo>
                <a:cubicBezTo>
                  <a:pt x="2472779" y="83465"/>
                  <a:pt x="2471433" y="84474"/>
                  <a:pt x="2471096" y="85821"/>
                </a:cubicBezTo>
                <a:cubicBezTo>
                  <a:pt x="2464365" y="90532"/>
                  <a:pt x="2457634" y="95244"/>
                  <a:pt x="2450903" y="99956"/>
                </a:cubicBezTo>
                <a:cubicBezTo>
                  <a:pt x="2450230" y="101639"/>
                  <a:pt x="2449389" y="103321"/>
                  <a:pt x="2448379" y="105004"/>
                </a:cubicBezTo>
                <a:cubicBezTo>
                  <a:pt x="2443667" y="106350"/>
                  <a:pt x="2438787" y="105845"/>
                  <a:pt x="2433739" y="103490"/>
                </a:cubicBezTo>
                <a:cubicBezTo>
                  <a:pt x="2430373" y="101470"/>
                  <a:pt x="2427849" y="101470"/>
                  <a:pt x="2426167" y="103490"/>
                </a:cubicBezTo>
                <a:cubicBezTo>
                  <a:pt x="2426167" y="106519"/>
                  <a:pt x="2427345" y="110389"/>
                  <a:pt x="2429700" y="115101"/>
                </a:cubicBezTo>
                <a:cubicBezTo>
                  <a:pt x="2427345" y="117456"/>
                  <a:pt x="2425493" y="119981"/>
                  <a:pt x="2424147" y="122673"/>
                </a:cubicBezTo>
                <a:lnTo>
                  <a:pt x="2420614" y="144380"/>
                </a:lnTo>
                <a:cubicBezTo>
                  <a:pt x="2421623" y="146400"/>
                  <a:pt x="2423306" y="146400"/>
                  <a:pt x="2425662" y="144380"/>
                </a:cubicBezTo>
                <a:cubicBezTo>
                  <a:pt x="2427681" y="144044"/>
                  <a:pt x="2429196" y="143034"/>
                  <a:pt x="2430205" y="141351"/>
                </a:cubicBezTo>
                <a:cubicBezTo>
                  <a:pt x="2432224" y="139332"/>
                  <a:pt x="2434244" y="137145"/>
                  <a:pt x="2436263" y="134789"/>
                </a:cubicBezTo>
                <a:cubicBezTo>
                  <a:pt x="2439965" y="133779"/>
                  <a:pt x="2443499" y="131592"/>
                  <a:pt x="2446865" y="128226"/>
                </a:cubicBezTo>
                <a:cubicBezTo>
                  <a:pt x="2452249" y="125534"/>
                  <a:pt x="2456456" y="123851"/>
                  <a:pt x="2459485" y="123178"/>
                </a:cubicBezTo>
                <a:cubicBezTo>
                  <a:pt x="2462178" y="124524"/>
                  <a:pt x="2464870" y="125197"/>
                  <a:pt x="2467562" y="125197"/>
                </a:cubicBezTo>
                <a:cubicBezTo>
                  <a:pt x="2471265" y="125197"/>
                  <a:pt x="2473956" y="124356"/>
                  <a:pt x="2475640" y="122673"/>
                </a:cubicBezTo>
                <a:lnTo>
                  <a:pt x="2476649" y="88850"/>
                </a:lnTo>
                <a:cubicBezTo>
                  <a:pt x="2477322" y="85821"/>
                  <a:pt x="2476817" y="83801"/>
                  <a:pt x="2475135" y="82792"/>
                </a:cubicBezTo>
                <a:close/>
                <a:moveTo>
                  <a:pt x="2598817" y="80268"/>
                </a:moveTo>
                <a:lnTo>
                  <a:pt x="2592254" y="86326"/>
                </a:lnTo>
                <a:cubicBezTo>
                  <a:pt x="2594273" y="86999"/>
                  <a:pt x="2596293" y="85821"/>
                  <a:pt x="2598312" y="82792"/>
                </a:cubicBezTo>
                <a:cubicBezTo>
                  <a:pt x="2598985" y="82119"/>
                  <a:pt x="2599490" y="81614"/>
                  <a:pt x="2599826" y="81277"/>
                </a:cubicBezTo>
                <a:cubicBezTo>
                  <a:pt x="2600163" y="80941"/>
                  <a:pt x="2600163" y="80688"/>
                  <a:pt x="2599826" y="80520"/>
                </a:cubicBezTo>
                <a:cubicBezTo>
                  <a:pt x="2599490" y="80352"/>
                  <a:pt x="2599153" y="80268"/>
                  <a:pt x="2598817" y="80268"/>
                </a:cubicBezTo>
                <a:close/>
                <a:moveTo>
                  <a:pt x="2608913" y="74462"/>
                </a:moveTo>
                <a:cubicBezTo>
                  <a:pt x="2608577" y="74294"/>
                  <a:pt x="2607904" y="74378"/>
                  <a:pt x="2606894" y="74715"/>
                </a:cubicBezTo>
                <a:lnTo>
                  <a:pt x="2601341" y="78753"/>
                </a:lnTo>
                <a:cubicBezTo>
                  <a:pt x="2603024" y="79426"/>
                  <a:pt x="2604875" y="78753"/>
                  <a:pt x="2606894" y="76734"/>
                </a:cubicBezTo>
                <a:cubicBezTo>
                  <a:pt x="2607904" y="76061"/>
                  <a:pt x="2608577" y="75556"/>
                  <a:pt x="2608913" y="75219"/>
                </a:cubicBezTo>
                <a:cubicBezTo>
                  <a:pt x="2609250" y="74883"/>
                  <a:pt x="2609250" y="74630"/>
                  <a:pt x="2608913" y="74462"/>
                </a:cubicBezTo>
                <a:close/>
                <a:moveTo>
                  <a:pt x="3070323" y="56541"/>
                </a:moveTo>
                <a:cubicBezTo>
                  <a:pt x="3069650" y="56877"/>
                  <a:pt x="3068809" y="57046"/>
                  <a:pt x="3067799" y="57046"/>
                </a:cubicBezTo>
                <a:cubicBezTo>
                  <a:pt x="3065780" y="58728"/>
                  <a:pt x="3063761" y="59738"/>
                  <a:pt x="3061741" y="60075"/>
                </a:cubicBezTo>
                <a:cubicBezTo>
                  <a:pt x="3061068" y="60748"/>
                  <a:pt x="3060732" y="61926"/>
                  <a:pt x="3060732" y="63608"/>
                </a:cubicBezTo>
                <a:lnTo>
                  <a:pt x="3072848" y="58560"/>
                </a:lnTo>
                <a:cubicBezTo>
                  <a:pt x="3073184" y="57551"/>
                  <a:pt x="3073184" y="56877"/>
                  <a:pt x="3072848" y="56541"/>
                </a:cubicBezTo>
                <a:cubicBezTo>
                  <a:pt x="3072511" y="56204"/>
                  <a:pt x="3071669" y="56204"/>
                  <a:pt x="3070323" y="56541"/>
                </a:cubicBezTo>
                <a:close/>
                <a:moveTo>
                  <a:pt x="1441758" y="50988"/>
                </a:moveTo>
                <a:lnTo>
                  <a:pt x="1444787" y="53007"/>
                </a:lnTo>
                <a:cubicBezTo>
                  <a:pt x="1449499" y="55699"/>
                  <a:pt x="1455388" y="59738"/>
                  <a:pt x="1462456" y="65123"/>
                </a:cubicBezTo>
                <a:cubicBezTo>
                  <a:pt x="1465148" y="68825"/>
                  <a:pt x="1466831" y="72359"/>
                  <a:pt x="1467504" y="75724"/>
                </a:cubicBezTo>
                <a:cubicBezTo>
                  <a:pt x="1473562" y="80772"/>
                  <a:pt x="1475581" y="87503"/>
                  <a:pt x="1473562" y="95917"/>
                </a:cubicBezTo>
                <a:cubicBezTo>
                  <a:pt x="1472216" y="97263"/>
                  <a:pt x="1470701" y="97937"/>
                  <a:pt x="1469019" y="97937"/>
                </a:cubicBezTo>
                <a:cubicBezTo>
                  <a:pt x="1463970" y="102985"/>
                  <a:pt x="1458249" y="105004"/>
                  <a:pt x="1451855" y="103994"/>
                </a:cubicBezTo>
                <a:cubicBezTo>
                  <a:pt x="1450172" y="102985"/>
                  <a:pt x="1445628" y="100629"/>
                  <a:pt x="1438224" y="96927"/>
                </a:cubicBezTo>
                <a:cubicBezTo>
                  <a:pt x="1434859" y="93561"/>
                  <a:pt x="1431157" y="92047"/>
                  <a:pt x="1427118" y="92383"/>
                </a:cubicBezTo>
                <a:cubicBezTo>
                  <a:pt x="1421733" y="92383"/>
                  <a:pt x="1416853" y="93561"/>
                  <a:pt x="1412478" y="95917"/>
                </a:cubicBezTo>
                <a:cubicBezTo>
                  <a:pt x="1410796" y="97600"/>
                  <a:pt x="1408608" y="98441"/>
                  <a:pt x="1405915" y="98441"/>
                </a:cubicBezTo>
                <a:cubicBezTo>
                  <a:pt x="1405242" y="97768"/>
                  <a:pt x="1405747" y="96927"/>
                  <a:pt x="1407430" y="95917"/>
                </a:cubicBezTo>
                <a:cubicBezTo>
                  <a:pt x="1405747" y="95244"/>
                  <a:pt x="1403896" y="94403"/>
                  <a:pt x="1401877" y="93393"/>
                </a:cubicBezTo>
                <a:cubicBezTo>
                  <a:pt x="1407262" y="88008"/>
                  <a:pt x="1412478" y="83465"/>
                  <a:pt x="1417526" y="79763"/>
                </a:cubicBezTo>
                <a:cubicBezTo>
                  <a:pt x="1413824" y="75724"/>
                  <a:pt x="1409954" y="71517"/>
                  <a:pt x="1405915" y="67142"/>
                </a:cubicBezTo>
                <a:cubicBezTo>
                  <a:pt x="1399858" y="66133"/>
                  <a:pt x="1395146" y="63945"/>
                  <a:pt x="1391780" y="60579"/>
                </a:cubicBezTo>
                <a:cubicBezTo>
                  <a:pt x="1389425" y="58224"/>
                  <a:pt x="1388078" y="57046"/>
                  <a:pt x="1387742" y="57046"/>
                </a:cubicBezTo>
                <a:cubicBezTo>
                  <a:pt x="1390771" y="54353"/>
                  <a:pt x="1394641" y="52839"/>
                  <a:pt x="1399353" y="52502"/>
                </a:cubicBezTo>
                <a:cubicBezTo>
                  <a:pt x="1409113" y="52502"/>
                  <a:pt x="1416685" y="52671"/>
                  <a:pt x="1422070" y="53007"/>
                </a:cubicBezTo>
                <a:cubicBezTo>
                  <a:pt x="1425435" y="53680"/>
                  <a:pt x="1428464" y="53512"/>
                  <a:pt x="1431157" y="52502"/>
                </a:cubicBezTo>
                <a:cubicBezTo>
                  <a:pt x="1434859" y="52502"/>
                  <a:pt x="1438392" y="51997"/>
                  <a:pt x="1441758" y="50988"/>
                </a:cubicBezTo>
                <a:close/>
                <a:moveTo>
                  <a:pt x="2130592" y="42406"/>
                </a:moveTo>
                <a:cubicBezTo>
                  <a:pt x="2130423" y="42069"/>
                  <a:pt x="2130003" y="42238"/>
                  <a:pt x="2129330" y="42911"/>
                </a:cubicBezTo>
                <a:lnTo>
                  <a:pt x="2129834" y="43920"/>
                </a:lnTo>
                <a:cubicBezTo>
                  <a:pt x="2130507" y="44257"/>
                  <a:pt x="2130844" y="44173"/>
                  <a:pt x="2130844" y="43668"/>
                </a:cubicBezTo>
                <a:cubicBezTo>
                  <a:pt x="2130844" y="43163"/>
                  <a:pt x="2130760" y="42742"/>
                  <a:pt x="2130592" y="42406"/>
                </a:cubicBezTo>
                <a:close/>
                <a:moveTo>
                  <a:pt x="2490279" y="32309"/>
                </a:moveTo>
                <a:lnTo>
                  <a:pt x="2501386" y="33824"/>
                </a:lnTo>
                <a:cubicBezTo>
                  <a:pt x="2503068" y="34160"/>
                  <a:pt x="2505929" y="35002"/>
                  <a:pt x="2509968" y="36348"/>
                </a:cubicBezTo>
                <a:cubicBezTo>
                  <a:pt x="2514679" y="35002"/>
                  <a:pt x="2518549" y="36011"/>
                  <a:pt x="2521579" y="39377"/>
                </a:cubicBezTo>
                <a:cubicBezTo>
                  <a:pt x="2522925" y="40723"/>
                  <a:pt x="2523598" y="42574"/>
                  <a:pt x="2523598" y="44930"/>
                </a:cubicBezTo>
                <a:cubicBezTo>
                  <a:pt x="2525954" y="50651"/>
                  <a:pt x="2528814" y="57046"/>
                  <a:pt x="2532180" y="64113"/>
                </a:cubicBezTo>
                <a:cubicBezTo>
                  <a:pt x="2533190" y="68825"/>
                  <a:pt x="2532685" y="73200"/>
                  <a:pt x="2530665" y="77239"/>
                </a:cubicBezTo>
                <a:cubicBezTo>
                  <a:pt x="2527300" y="80604"/>
                  <a:pt x="2525617" y="84474"/>
                  <a:pt x="2525617" y="88850"/>
                </a:cubicBezTo>
                <a:cubicBezTo>
                  <a:pt x="2524271" y="91542"/>
                  <a:pt x="2523598" y="94739"/>
                  <a:pt x="2523598" y="98441"/>
                </a:cubicBezTo>
                <a:cubicBezTo>
                  <a:pt x="2521915" y="102480"/>
                  <a:pt x="2520569" y="108370"/>
                  <a:pt x="2519559" y="116110"/>
                </a:cubicBezTo>
                <a:cubicBezTo>
                  <a:pt x="2517876" y="122841"/>
                  <a:pt x="2517035" y="131423"/>
                  <a:pt x="2517035" y="141856"/>
                </a:cubicBezTo>
                <a:cubicBezTo>
                  <a:pt x="2516699" y="147914"/>
                  <a:pt x="2516194" y="153972"/>
                  <a:pt x="2515521" y="160030"/>
                </a:cubicBezTo>
                <a:cubicBezTo>
                  <a:pt x="2514847" y="168107"/>
                  <a:pt x="2514343" y="174333"/>
                  <a:pt x="2514006" y="178709"/>
                </a:cubicBezTo>
                <a:lnTo>
                  <a:pt x="2512997" y="224143"/>
                </a:lnTo>
                <a:cubicBezTo>
                  <a:pt x="2511987" y="230874"/>
                  <a:pt x="2511650" y="236763"/>
                  <a:pt x="2511987" y="241812"/>
                </a:cubicBezTo>
                <a:cubicBezTo>
                  <a:pt x="2512660" y="249216"/>
                  <a:pt x="2512997" y="254769"/>
                  <a:pt x="2512997" y="258471"/>
                </a:cubicBezTo>
                <a:cubicBezTo>
                  <a:pt x="2514006" y="261163"/>
                  <a:pt x="2514174" y="264361"/>
                  <a:pt x="2513501" y="268063"/>
                </a:cubicBezTo>
                <a:cubicBezTo>
                  <a:pt x="2515521" y="287582"/>
                  <a:pt x="2517372" y="307102"/>
                  <a:pt x="2519054" y="326622"/>
                </a:cubicBezTo>
                <a:lnTo>
                  <a:pt x="2529656" y="404365"/>
                </a:lnTo>
                <a:cubicBezTo>
                  <a:pt x="2529656" y="408404"/>
                  <a:pt x="2527805" y="411096"/>
                  <a:pt x="2524103" y="412443"/>
                </a:cubicBezTo>
                <a:cubicBezTo>
                  <a:pt x="2522083" y="414798"/>
                  <a:pt x="2518718" y="418332"/>
                  <a:pt x="2514006" y="423044"/>
                </a:cubicBezTo>
                <a:cubicBezTo>
                  <a:pt x="2511650" y="423044"/>
                  <a:pt x="2510136" y="423549"/>
                  <a:pt x="2509463" y="424558"/>
                </a:cubicBezTo>
                <a:cubicBezTo>
                  <a:pt x="2508790" y="425568"/>
                  <a:pt x="2508958" y="427082"/>
                  <a:pt x="2509968" y="429102"/>
                </a:cubicBezTo>
                <a:cubicBezTo>
                  <a:pt x="2509968" y="430111"/>
                  <a:pt x="2509715" y="430616"/>
                  <a:pt x="2509210" y="430616"/>
                </a:cubicBezTo>
                <a:cubicBezTo>
                  <a:pt x="2508706" y="430616"/>
                  <a:pt x="2507948" y="430111"/>
                  <a:pt x="2506938" y="429102"/>
                </a:cubicBezTo>
                <a:cubicBezTo>
                  <a:pt x="2505592" y="427082"/>
                  <a:pt x="2504667" y="426241"/>
                  <a:pt x="2504162" y="426578"/>
                </a:cubicBezTo>
                <a:cubicBezTo>
                  <a:pt x="2503657" y="426914"/>
                  <a:pt x="2503405" y="427756"/>
                  <a:pt x="2503405" y="429102"/>
                </a:cubicBezTo>
                <a:cubicBezTo>
                  <a:pt x="2503068" y="429775"/>
                  <a:pt x="2502059" y="429607"/>
                  <a:pt x="2500376" y="428597"/>
                </a:cubicBezTo>
                <a:cubicBezTo>
                  <a:pt x="2499703" y="428260"/>
                  <a:pt x="2499198" y="428345"/>
                  <a:pt x="2498861" y="428849"/>
                </a:cubicBezTo>
                <a:cubicBezTo>
                  <a:pt x="2498525" y="429354"/>
                  <a:pt x="2498525" y="430280"/>
                  <a:pt x="2498861" y="431626"/>
                </a:cubicBezTo>
                <a:cubicBezTo>
                  <a:pt x="2496506" y="432972"/>
                  <a:pt x="2495832" y="434655"/>
                  <a:pt x="2496842" y="436674"/>
                </a:cubicBezTo>
                <a:cubicBezTo>
                  <a:pt x="2494150" y="435664"/>
                  <a:pt x="2492299" y="433309"/>
                  <a:pt x="2491289" y="429607"/>
                </a:cubicBezTo>
                <a:cubicBezTo>
                  <a:pt x="2487250" y="429607"/>
                  <a:pt x="2483885" y="428765"/>
                  <a:pt x="2481192" y="427082"/>
                </a:cubicBezTo>
                <a:cubicBezTo>
                  <a:pt x="2479846" y="426073"/>
                  <a:pt x="2474461" y="421866"/>
                  <a:pt x="2465038" y="414462"/>
                </a:cubicBezTo>
                <a:cubicBezTo>
                  <a:pt x="2465038" y="415471"/>
                  <a:pt x="2465038" y="416481"/>
                  <a:pt x="2465038" y="417491"/>
                </a:cubicBezTo>
                <a:cubicBezTo>
                  <a:pt x="2462009" y="415135"/>
                  <a:pt x="2459990" y="413284"/>
                  <a:pt x="2458980" y="411938"/>
                </a:cubicBezTo>
                <a:cubicBezTo>
                  <a:pt x="2456288" y="408572"/>
                  <a:pt x="2454437" y="406385"/>
                  <a:pt x="2453427" y="405375"/>
                </a:cubicBezTo>
                <a:cubicBezTo>
                  <a:pt x="2453427" y="402009"/>
                  <a:pt x="2452081" y="399654"/>
                  <a:pt x="2449389" y="398307"/>
                </a:cubicBezTo>
                <a:cubicBezTo>
                  <a:pt x="2448042" y="390567"/>
                  <a:pt x="2444509" y="383667"/>
                  <a:pt x="2438787" y="377610"/>
                </a:cubicBezTo>
                <a:cubicBezTo>
                  <a:pt x="2435085" y="371552"/>
                  <a:pt x="2432393" y="366335"/>
                  <a:pt x="2430710" y="361960"/>
                </a:cubicBezTo>
                <a:lnTo>
                  <a:pt x="2437778" y="370542"/>
                </a:lnTo>
                <a:cubicBezTo>
                  <a:pt x="2438114" y="371552"/>
                  <a:pt x="2438535" y="372225"/>
                  <a:pt x="2439040" y="372561"/>
                </a:cubicBezTo>
                <a:cubicBezTo>
                  <a:pt x="2439544" y="372898"/>
                  <a:pt x="2439965" y="372898"/>
                  <a:pt x="2440302" y="372561"/>
                </a:cubicBezTo>
                <a:lnTo>
                  <a:pt x="2417585" y="340757"/>
                </a:lnTo>
                <a:lnTo>
                  <a:pt x="2418594" y="340253"/>
                </a:lnTo>
                <a:cubicBezTo>
                  <a:pt x="2422633" y="342272"/>
                  <a:pt x="2426167" y="345301"/>
                  <a:pt x="2429196" y="349339"/>
                </a:cubicBezTo>
                <a:cubicBezTo>
                  <a:pt x="2431215" y="351359"/>
                  <a:pt x="2433403" y="352873"/>
                  <a:pt x="2435758" y="353883"/>
                </a:cubicBezTo>
                <a:lnTo>
                  <a:pt x="2412032" y="328642"/>
                </a:lnTo>
                <a:cubicBezTo>
                  <a:pt x="2410012" y="325276"/>
                  <a:pt x="2409507" y="323088"/>
                  <a:pt x="2410517" y="322079"/>
                </a:cubicBezTo>
                <a:cubicBezTo>
                  <a:pt x="2418594" y="330156"/>
                  <a:pt x="2427681" y="337224"/>
                  <a:pt x="2437778" y="343281"/>
                </a:cubicBezTo>
                <a:cubicBezTo>
                  <a:pt x="2439460" y="344291"/>
                  <a:pt x="2441480" y="345301"/>
                  <a:pt x="2443835" y="346310"/>
                </a:cubicBezTo>
                <a:cubicBezTo>
                  <a:pt x="2450903" y="352032"/>
                  <a:pt x="2457971" y="355734"/>
                  <a:pt x="2465038" y="357417"/>
                </a:cubicBezTo>
                <a:cubicBezTo>
                  <a:pt x="2465374" y="352368"/>
                  <a:pt x="2465543" y="347152"/>
                  <a:pt x="2465543" y="341767"/>
                </a:cubicBezTo>
                <a:cubicBezTo>
                  <a:pt x="2466216" y="322247"/>
                  <a:pt x="2466553" y="292799"/>
                  <a:pt x="2466553" y="253423"/>
                </a:cubicBezTo>
                <a:cubicBezTo>
                  <a:pt x="2465879" y="252413"/>
                  <a:pt x="2465038" y="251403"/>
                  <a:pt x="2464028" y="250394"/>
                </a:cubicBezTo>
                <a:cubicBezTo>
                  <a:pt x="2465711" y="249384"/>
                  <a:pt x="2466048" y="247870"/>
                  <a:pt x="2465038" y="245850"/>
                </a:cubicBezTo>
                <a:cubicBezTo>
                  <a:pt x="2461336" y="244841"/>
                  <a:pt x="2458812" y="246019"/>
                  <a:pt x="2457466" y="249384"/>
                </a:cubicBezTo>
                <a:cubicBezTo>
                  <a:pt x="2456792" y="249047"/>
                  <a:pt x="2456204" y="248963"/>
                  <a:pt x="2455699" y="249132"/>
                </a:cubicBezTo>
                <a:cubicBezTo>
                  <a:pt x="2455194" y="249300"/>
                  <a:pt x="2454942" y="250057"/>
                  <a:pt x="2454942" y="251403"/>
                </a:cubicBezTo>
                <a:cubicBezTo>
                  <a:pt x="2452586" y="252413"/>
                  <a:pt x="2450903" y="254601"/>
                  <a:pt x="2449893" y="257966"/>
                </a:cubicBezTo>
                <a:cubicBezTo>
                  <a:pt x="2444845" y="262005"/>
                  <a:pt x="2440302" y="266548"/>
                  <a:pt x="2436263" y="271596"/>
                </a:cubicBezTo>
                <a:cubicBezTo>
                  <a:pt x="2434244" y="274289"/>
                  <a:pt x="2432393" y="275130"/>
                  <a:pt x="2430710" y="274120"/>
                </a:cubicBezTo>
                <a:lnTo>
                  <a:pt x="2425157" y="279674"/>
                </a:lnTo>
                <a:cubicBezTo>
                  <a:pt x="2422801" y="281356"/>
                  <a:pt x="2420950" y="283376"/>
                  <a:pt x="2419604" y="285731"/>
                </a:cubicBezTo>
                <a:cubicBezTo>
                  <a:pt x="2418931" y="285058"/>
                  <a:pt x="2418510" y="284385"/>
                  <a:pt x="2418342" y="283712"/>
                </a:cubicBezTo>
                <a:cubicBezTo>
                  <a:pt x="2418174" y="283039"/>
                  <a:pt x="2418762" y="282366"/>
                  <a:pt x="2420109" y="281693"/>
                </a:cubicBezTo>
                <a:cubicBezTo>
                  <a:pt x="2420109" y="281020"/>
                  <a:pt x="2419940" y="280683"/>
                  <a:pt x="2419604" y="280683"/>
                </a:cubicBezTo>
                <a:cubicBezTo>
                  <a:pt x="2419267" y="280683"/>
                  <a:pt x="2418931" y="280851"/>
                  <a:pt x="2418594" y="281188"/>
                </a:cubicBezTo>
                <a:cubicBezTo>
                  <a:pt x="2418258" y="281525"/>
                  <a:pt x="2417753" y="282366"/>
                  <a:pt x="2417080" y="283712"/>
                </a:cubicBezTo>
                <a:cubicBezTo>
                  <a:pt x="2415734" y="283712"/>
                  <a:pt x="2414724" y="284217"/>
                  <a:pt x="2414051" y="285227"/>
                </a:cubicBezTo>
                <a:cubicBezTo>
                  <a:pt x="2414051" y="283544"/>
                  <a:pt x="2414892" y="282029"/>
                  <a:pt x="2416575" y="280683"/>
                </a:cubicBezTo>
                <a:cubicBezTo>
                  <a:pt x="2418931" y="275298"/>
                  <a:pt x="2421287" y="271260"/>
                  <a:pt x="2423642" y="268567"/>
                </a:cubicBezTo>
                <a:cubicBezTo>
                  <a:pt x="2423979" y="267558"/>
                  <a:pt x="2424147" y="266548"/>
                  <a:pt x="2424147" y="265538"/>
                </a:cubicBezTo>
                <a:cubicBezTo>
                  <a:pt x="2424821" y="264192"/>
                  <a:pt x="2427681" y="259312"/>
                  <a:pt x="2432729" y="250899"/>
                </a:cubicBezTo>
                <a:cubicBezTo>
                  <a:pt x="2435758" y="246860"/>
                  <a:pt x="2437273" y="242990"/>
                  <a:pt x="2437273" y="239288"/>
                </a:cubicBezTo>
                <a:lnTo>
                  <a:pt x="2414051" y="239792"/>
                </a:lnTo>
                <a:lnTo>
                  <a:pt x="2411527" y="256956"/>
                </a:lnTo>
                <a:lnTo>
                  <a:pt x="2409507" y="294313"/>
                </a:lnTo>
                <a:cubicBezTo>
                  <a:pt x="2406815" y="301044"/>
                  <a:pt x="2405974" y="308280"/>
                  <a:pt x="2406983" y="316021"/>
                </a:cubicBezTo>
                <a:cubicBezTo>
                  <a:pt x="2406310" y="318713"/>
                  <a:pt x="2405974" y="322920"/>
                  <a:pt x="2405974" y="328642"/>
                </a:cubicBezTo>
                <a:cubicBezTo>
                  <a:pt x="2404628" y="334026"/>
                  <a:pt x="2404459" y="339916"/>
                  <a:pt x="2405469" y="346310"/>
                </a:cubicBezTo>
                <a:cubicBezTo>
                  <a:pt x="2405469" y="349003"/>
                  <a:pt x="2405132" y="353041"/>
                  <a:pt x="2404459" y="358426"/>
                </a:cubicBezTo>
                <a:cubicBezTo>
                  <a:pt x="2401094" y="358426"/>
                  <a:pt x="2398401" y="359436"/>
                  <a:pt x="2396382" y="361455"/>
                </a:cubicBezTo>
                <a:cubicBezTo>
                  <a:pt x="2394363" y="362128"/>
                  <a:pt x="2392848" y="362465"/>
                  <a:pt x="2391839" y="362465"/>
                </a:cubicBezTo>
                <a:cubicBezTo>
                  <a:pt x="2390156" y="362465"/>
                  <a:pt x="2389146" y="362128"/>
                  <a:pt x="2388810" y="361455"/>
                </a:cubicBezTo>
                <a:cubicBezTo>
                  <a:pt x="2383425" y="358426"/>
                  <a:pt x="2379386" y="358258"/>
                  <a:pt x="2376694" y="360950"/>
                </a:cubicBezTo>
                <a:cubicBezTo>
                  <a:pt x="2375348" y="358931"/>
                  <a:pt x="2374001" y="355902"/>
                  <a:pt x="2372655" y="351863"/>
                </a:cubicBezTo>
                <a:cubicBezTo>
                  <a:pt x="2370299" y="349508"/>
                  <a:pt x="2367607" y="349339"/>
                  <a:pt x="2364578" y="351359"/>
                </a:cubicBezTo>
                <a:lnTo>
                  <a:pt x="2362559" y="338738"/>
                </a:lnTo>
                <a:cubicBezTo>
                  <a:pt x="2361885" y="335373"/>
                  <a:pt x="2361549" y="330156"/>
                  <a:pt x="2361549" y="323088"/>
                </a:cubicBezTo>
                <a:cubicBezTo>
                  <a:pt x="2360539" y="314675"/>
                  <a:pt x="2358520" y="306934"/>
                  <a:pt x="2355491" y="299867"/>
                </a:cubicBezTo>
                <a:cubicBezTo>
                  <a:pt x="2355491" y="298184"/>
                  <a:pt x="2355154" y="296838"/>
                  <a:pt x="2354482" y="295828"/>
                </a:cubicBezTo>
                <a:cubicBezTo>
                  <a:pt x="2352126" y="291116"/>
                  <a:pt x="2350948" y="286068"/>
                  <a:pt x="2350948" y="280683"/>
                </a:cubicBezTo>
                <a:cubicBezTo>
                  <a:pt x="2352294" y="284049"/>
                  <a:pt x="2353640" y="286573"/>
                  <a:pt x="2354986" y="288256"/>
                </a:cubicBezTo>
                <a:cubicBezTo>
                  <a:pt x="2354986" y="285900"/>
                  <a:pt x="2354313" y="281356"/>
                  <a:pt x="2352967" y="274625"/>
                </a:cubicBezTo>
                <a:cubicBezTo>
                  <a:pt x="2352294" y="273952"/>
                  <a:pt x="2352462" y="273111"/>
                  <a:pt x="2353472" y="272101"/>
                </a:cubicBezTo>
                <a:cubicBezTo>
                  <a:pt x="2351789" y="263351"/>
                  <a:pt x="2349938" y="254432"/>
                  <a:pt x="2347919" y="245345"/>
                </a:cubicBezTo>
                <a:cubicBezTo>
                  <a:pt x="2347582" y="244672"/>
                  <a:pt x="2347246" y="243831"/>
                  <a:pt x="2346909" y="242821"/>
                </a:cubicBezTo>
                <a:cubicBezTo>
                  <a:pt x="2346572" y="241139"/>
                  <a:pt x="2347077" y="240297"/>
                  <a:pt x="2348423" y="240297"/>
                </a:cubicBezTo>
                <a:cubicBezTo>
                  <a:pt x="2348423" y="240634"/>
                  <a:pt x="2348592" y="240634"/>
                  <a:pt x="2348928" y="240297"/>
                </a:cubicBezTo>
                <a:cubicBezTo>
                  <a:pt x="2349265" y="239961"/>
                  <a:pt x="2349770" y="239288"/>
                  <a:pt x="2350443" y="238278"/>
                </a:cubicBezTo>
                <a:cubicBezTo>
                  <a:pt x="2352126" y="245682"/>
                  <a:pt x="2355828" y="254601"/>
                  <a:pt x="2361549" y="265034"/>
                </a:cubicBezTo>
                <a:cubicBezTo>
                  <a:pt x="2362559" y="268399"/>
                  <a:pt x="2364746" y="271260"/>
                  <a:pt x="2368112" y="273616"/>
                </a:cubicBezTo>
                <a:cubicBezTo>
                  <a:pt x="2369795" y="273616"/>
                  <a:pt x="2370552" y="272101"/>
                  <a:pt x="2370383" y="269072"/>
                </a:cubicBezTo>
                <a:cubicBezTo>
                  <a:pt x="2370215" y="266043"/>
                  <a:pt x="2370552" y="263351"/>
                  <a:pt x="2371393" y="260995"/>
                </a:cubicBezTo>
                <a:cubicBezTo>
                  <a:pt x="2372235" y="258639"/>
                  <a:pt x="2372992" y="255274"/>
                  <a:pt x="2373665" y="250899"/>
                </a:cubicBezTo>
                <a:cubicBezTo>
                  <a:pt x="2375684" y="232388"/>
                  <a:pt x="2377198" y="214383"/>
                  <a:pt x="2378208" y="196882"/>
                </a:cubicBezTo>
                <a:cubicBezTo>
                  <a:pt x="2380564" y="172987"/>
                  <a:pt x="2382415" y="144717"/>
                  <a:pt x="2383761" y="112072"/>
                </a:cubicBezTo>
                <a:cubicBezTo>
                  <a:pt x="2382752" y="105677"/>
                  <a:pt x="2380059" y="99114"/>
                  <a:pt x="2375684" y="92383"/>
                </a:cubicBezTo>
                <a:cubicBezTo>
                  <a:pt x="2376694" y="85989"/>
                  <a:pt x="2375852" y="81446"/>
                  <a:pt x="2373160" y="78753"/>
                </a:cubicBezTo>
                <a:cubicBezTo>
                  <a:pt x="2373496" y="77407"/>
                  <a:pt x="2373833" y="76397"/>
                  <a:pt x="2374170" y="75724"/>
                </a:cubicBezTo>
                <a:cubicBezTo>
                  <a:pt x="2374506" y="75051"/>
                  <a:pt x="2375011" y="74883"/>
                  <a:pt x="2375684" y="75219"/>
                </a:cubicBezTo>
                <a:cubicBezTo>
                  <a:pt x="2381405" y="75219"/>
                  <a:pt x="2387295" y="76734"/>
                  <a:pt x="2393353" y="79763"/>
                </a:cubicBezTo>
                <a:cubicBezTo>
                  <a:pt x="2398401" y="80772"/>
                  <a:pt x="2402440" y="82623"/>
                  <a:pt x="2405469" y="85316"/>
                </a:cubicBezTo>
                <a:cubicBezTo>
                  <a:pt x="2407488" y="82623"/>
                  <a:pt x="2408834" y="80604"/>
                  <a:pt x="2409507" y="79258"/>
                </a:cubicBezTo>
                <a:cubicBezTo>
                  <a:pt x="2413210" y="76566"/>
                  <a:pt x="2417416" y="75724"/>
                  <a:pt x="2422128" y="76734"/>
                </a:cubicBezTo>
                <a:lnTo>
                  <a:pt x="2474125" y="47454"/>
                </a:lnTo>
                <a:lnTo>
                  <a:pt x="2471096" y="39377"/>
                </a:lnTo>
                <a:cubicBezTo>
                  <a:pt x="2470760" y="37357"/>
                  <a:pt x="2471096" y="36180"/>
                  <a:pt x="2472106" y="35843"/>
                </a:cubicBezTo>
                <a:cubicBezTo>
                  <a:pt x="2473115" y="35506"/>
                  <a:pt x="2474630" y="35675"/>
                  <a:pt x="2476649" y="36348"/>
                </a:cubicBezTo>
                <a:cubicBezTo>
                  <a:pt x="2479678" y="35002"/>
                  <a:pt x="2484222" y="33655"/>
                  <a:pt x="2490279" y="32309"/>
                </a:cubicBezTo>
                <a:close/>
                <a:moveTo>
                  <a:pt x="3599885" y="27261"/>
                </a:moveTo>
                <a:lnTo>
                  <a:pt x="3602914" y="28271"/>
                </a:lnTo>
                <a:cubicBezTo>
                  <a:pt x="3606616" y="30963"/>
                  <a:pt x="3610991" y="31804"/>
                  <a:pt x="3616039" y="30795"/>
                </a:cubicBezTo>
                <a:cubicBezTo>
                  <a:pt x="3618732" y="29785"/>
                  <a:pt x="3620583" y="30627"/>
                  <a:pt x="3621592" y="33319"/>
                </a:cubicBezTo>
                <a:cubicBezTo>
                  <a:pt x="3626304" y="32309"/>
                  <a:pt x="3629669" y="33824"/>
                  <a:pt x="3631689" y="37862"/>
                </a:cubicBezTo>
                <a:cubicBezTo>
                  <a:pt x="3633708" y="44593"/>
                  <a:pt x="3638420" y="50651"/>
                  <a:pt x="3645824" y="56036"/>
                </a:cubicBezTo>
                <a:cubicBezTo>
                  <a:pt x="3648180" y="57382"/>
                  <a:pt x="3649358" y="59065"/>
                  <a:pt x="3649358" y="61084"/>
                </a:cubicBezTo>
                <a:cubicBezTo>
                  <a:pt x="3651713" y="64113"/>
                  <a:pt x="3654069" y="68320"/>
                  <a:pt x="3656425" y="73705"/>
                </a:cubicBezTo>
                <a:cubicBezTo>
                  <a:pt x="3657435" y="77070"/>
                  <a:pt x="3658949" y="82792"/>
                  <a:pt x="3660969" y="90869"/>
                </a:cubicBezTo>
                <a:cubicBezTo>
                  <a:pt x="3657940" y="92888"/>
                  <a:pt x="3657098" y="95412"/>
                  <a:pt x="3658444" y="98441"/>
                </a:cubicBezTo>
                <a:cubicBezTo>
                  <a:pt x="3659454" y="96759"/>
                  <a:pt x="3660127" y="96085"/>
                  <a:pt x="3660464" y="96422"/>
                </a:cubicBezTo>
                <a:cubicBezTo>
                  <a:pt x="3660800" y="96759"/>
                  <a:pt x="3660969" y="97600"/>
                  <a:pt x="3660969" y="98946"/>
                </a:cubicBezTo>
                <a:cubicBezTo>
                  <a:pt x="3660969" y="101639"/>
                  <a:pt x="3659454" y="103994"/>
                  <a:pt x="3656425" y="106014"/>
                </a:cubicBezTo>
                <a:cubicBezTo>
                  <a:pt x="3650031" y="109716"/>
                  <a:pt x="3645151" y="114764"/>
                  <a:pt x="3641785" y="121158"/>
                </a:cubicBezTo>
                <a:cubicBezTo>
                  <a:pt x="3659959" y="121832"/>
                  <a:pt x="3673589" y="122168"/>
                  <a:pt x="3682676" y="122168"/>
                </a:cubicBezTo>
                <a:cubicBezTo>
                  <a:pt x="3688061" y="121495"/>
                  <a:pt x="3691931" y="120822"/>
                  <a:pt x="3694287" y="120149"/>
                </a:cubicBezTo>
                <a:cubicBezTo>
                  <a:pt x="3700008" y="116110"/>
                  <a:pt x="3705562" y="116110"/>
                  <a:pt x="3710946" y="120149"/>
                </a:cubicBezTo>
                <a:cubicBezTo>
                  <a:pt x="3717677" y="120149"/>
                  <a:pt x="3722221" y="124019"/>
                  <a:pt x="3724577" y="131760"/>
                </a:cubicBezTo>
                <a:cubicBezTo>
                  <a:pt x="3724577" y="134452"/>
                  <a:pt x="3725923" y="136303"/>
                  <a:pt x="3728615" y="137313"/>
                </a:cubicBezTo>
                <a:cubicBezTo>
                  <a:pt x="3731308" y="140678"/>
                  <a:pt x="3735514" y="144717"/>
                  <a:pt x="3741236" y="149429"/>
                </a:cubicBezTo>
                <a:cubicBezTo>
                  <a:pt x="3747294" y="152458"/>
                  <a:pt x="3750827" y="158011"/>
                  <a:pt x="3751837" y="166088"/>
                </a:cubicBezTo>
                <a:cubicBezTo>
                  <a:pt x="3751501" y="171136"/>
                  <a:pt x="3752006" y="175848"/>
                  <a:pt x="3753352" y="180223"/>
                </a:cubicBezTo>
                <a:cubicBezTo>
                  <a:pt x="3755371" y="184262"/>
                  <a:pt x="3754529" y="188300"/>
                  <a:pt x="3750827" y="192339"/>
                </a:cubicBezTo>
                <a:cubicBezTo>
                  <a:pt x="3749481" y="194022"/>
                  <a:pt x="3746957" y="195368"/>
                  <a:pt x="3743255" y="196377"/>
                </a:cubicBezTo>
                <a:cubicBezTo>
                  <a:pt x="3739553" y="199743"/>
                  <a:pt x="3735346" y="202267"/>
                  <a:pt x="3730634" y="203950"/>
                </a:cubicBezTo>
                <a:cubicBezTo>
                  <a:pt x="3728952" y="201257"/>
                  <a:pt x="3727101" y="199406"/>
                  <a:pt x="3725081" y="198397"/>
                </a:cubicBezTo>
                <a:cubicBezTo>
                  <a:pt x="3723399" y="198397"/>
                  <a:pt x="3722221" y="198060"/>
                  <a:pt x="3721547" y="197387"/>
                </a:cubicBezTo>
                <a:cubicBezTo>
                  <a:pt x="3717509" y="197387"/>
                  <a:pt x="3713302" y="197387"/>
                  <a:pt x="3708927" y="197387"/>
                </a:cubicBezTo>
                <a:cubicBezTo>
                  <a:pt x="3706234" y="198397"/>
                  <a:pt x="3703711" y="198565"/>
                  <a:pt x="3701355" y="197892"/>
                </a:cubicBezTo>
                <a:cubicBezTo>
                  <a:pt x="3698326" y="197892"/>
                  <a:pt x="3696306" y="197555"/>
                  <a:pt x="3695297" y="196882"/>
                </a:cubicBezTo>
                <a:cubicBezTo>
                  <a:pt x="3692604" y="198228"/>
                  <a:pt x="3689912" y="199406"/>
                  <a:pt x="3687220" y="200416"/>
                </a:cubicBezTo>
                <a:cubicBezTo>
                  <a:pt x="3684190" y="203782"/>
                  <a:pt x="3681498" y="204286"/>
                  <a:pt x="3679142" y="201930"/>
                </a:cubicBezTo>
                <a:cubicBezTo>
                  <a:pt x="3674431" y="204623"/>
                  <a:pt x="3667026" y="207988"/>
                  <a:pt x="3656930" y="212027"/>
                </a:cubicBezTo>
                <a:cubicBezTo>
                  <a:pt x="3655247" y="212027"/>
                  <a:pt x="3653985" y="212448"/>
                  <a:pt x="3653144" y="213289"/>
                </a:cubicBezTo>
                <a:cubicBezTo>
                  <a:pt x="3652303" y="214130"/>
                  <a:pt x="3650199" y="215392"/>
                  <a:pt x="3646833" y="217075"/>
                </a:cubicBezTo>
                <a:cubicBezTo>
                  <a:pt x="3645824" y="218758"/>
                  <a:pt x="3644478" y="219263"/>
                  <a:pt x="3642795" y="218590"/>
                </a:cubicBezTo>
                <a:cubicBezTo>
                  <a:pt x="3641112" y="220609"/>
                  <a:pt x="3639430" y="222123"/>
                  <a:pt x="3637747" y="223133"/>
                </a:cubicBezTo>
                <a:cubicBezTo>
                  <a:pt x="3635054" y="223806"/>
                  <a:pt x="3631689" y="225489"/>
                  <a:pt x="3627650" y="228181"/>
                </a:cubicBezTo>
                <a:cubicBezTo>
                  <a:pt x="3624285" y="230537"/>
                  <a:pt x="3622602" y="233230"/>
                  <a:pt x="3622602" y="236259"/>
                </a:cubicBezTo>
                <a:cubicBezTo>
                  <a:pt x="3623612" y="239624"/>
                  <a:pt x="3623780" y="242990"/>
                  <a:pt x="3623107" y="246355"/>
                </a:cubicBezTo>
                <a:cubicBezTo>
                  <a:pt x="3623107" y="249047"/>
                  <a:pt x="3623107" y="251572"/>
                  <a:pt x="3623107" y="253927"/>
                </a:cubicBezTo>
                <a:cubicBezTo>
                  <a:pt x="3623443" y="270418"/>
                  <a:pt x="3625294" y="289433"/>
                  <a:pt x="3628660" y="310973"/>
                </a:cubicBezTo>
                <a:cubicBezTo>
                  <a:pt x="3626641" y="314675"/>
                  <a:pt x="3626977" y="317704"/>
                  <a:pt x="3629669" y="320060"/>
                </a:cubicBezTo>
                <a:cubicBezTo>
                  <a:pt x="3657603" y="315011"/>
                  <a:pt x="3684527" y="310468"/>
                  <a:pt x="3710441" y="306429"/>
                </a:cubicBezTo>
                <a:cubicBezTo>
                  <a:pt x="3714144" y="306429"/>
                  <a:pt x="3716836" y="305083"/>
                  <a:pt x="3718519" y="302391"/>
                </a:cubicBezTo>
                <a:lnTo>
                  <a:pt x="3725081" y="296333"/>
                </a:lnTo>
                <a:cubicBezTo>
                  <a:pt x="3726427" y="293640"/>
                  <a:pt x="3727101" y="291621"/>
                  <a:pt x="3727101" y="290275"/>
                </a:cubicBezTo>
                <a:cubicBezTo>
                  <a:pt x="3730803" y="286573"/>
                  <a:pt x="3735178" y="284722"/>
                  <a:pt x="3740226" y="284722"/>
                </a:cubicBezTo>
                <a:cubicBezTo>
                  <a:pt x="3743255" y="282702"/>
                  <a:pt x="3746284" y="281693"/>
                  <a:pt x="3749313" y="281693"/>
                </a:cubicBezTo>
                <a:cubicBezTo>
                  <a:pt x="3749986" y="282029"/>
                  <a:pt x="3751837" y="283712"/>
                  <a:pt x="3754866" y="286741"/>
                </a:cubicBezTo>
                <a:cubicBezTo>
                  <a:pt x="3756885" y="290443"/>
                  <a:pt x="3759409" y="293472"/>
                  <a:pt x="3762438" y="295828"/>
                </a:cubicBezTo>
                <a:cubicBezTo>
                  <a:pt x="3771525" y="301886"/>
                  <a:pt x="3780612" y="307944"/>
                  <a:pt x="3789699" y="314002"/>
                </a:cubicBezTo>
                <a:cubicBezTo>
                  <a:pt x="3793738" y="316021"/>
                  <a:pt x="3797776" y="318545"/>
                  <a:pt x="3801815" y="321574"/>
                </a:cubicBezTo>
                <a:cubicBezTo>
                  <a:pt x="3804507" y="321574"/>
                  <a:pt x="3807368" y="322584"/>
                  <a:pt x="3810397" y="324603"/>
                </a:cubicBezTo>
                <a:cubicBezTo>
                  <a:pt x="3812753" y="326286"/>
                  <a:pt x="3814435" y="327127"/>
                  <a:pt x="3815445" y="327127"/>
                </a:cubicBezTo>
                <a:lnTo>
                  <a:pt x="3813931" y="324603"/>
                </a:lnTo>
                <a:cubicBezTo>
                  <a:pt x="3817296" y="325613"/>
                  <a:pt x="3819484" y="328473"/>
                  <a:pt x="3820493" y="333185"/>
                </a:cubicBezTo>
                <a:cubicBezTo>
                  <a:pt x="3824195" y="337560"/>
                  <a:pt x="3829412" y="340926"/>
                  <a:pt x="3836143" y="343281"/>
                </a:cubicBezTo>
                <a:cubicBezTo>
                  <a:pt x="3836479" y="342945"/>
                  <a:pt x="3836816" y="342861"/>
                  <a:pt x="3837153" y="343029"/>
                </a:cubicBezTo>
                <a:cubicBezTo>
                  <a:pt x="3837489" y="343197"/>
                  <a:pt x="3837826" y="343786"/>
                  <a:pt x="3838162" y="344796"/>
                </a:cubicBezTo>
                <a:cubicBezTo>
                  <a:pt x="3840518" y="346142"/>
                  <a:pt x="3842537" y="347993"/>
                  <a:pt x="3844220" y="350349"/>
                </a:cubicBezTo>
                <a:cubicBezTo>
                  <a:pt x="3842201" y="352368"/>
                  <a:pt x="3842537" y="354388"/>
                  <a:pt x="3845230" y="356407"/>
                </a:cubicBezTo>
                <a:cubicBezTo>
                  <a:pt x="3845230" y="358090"/>
                  <a:pt x="3844220" y="360446"/>
                  <a:pt x="3842201" y="363474"/>
                </a:cubicBezTo>
                <a:cubicBezTo>
                  <a:pt x="3843210" y="364484"/>
                  <a:pt x="3843126" y="365662"/>
                  <a:pt x="3841948" y="367008"/>
                </a:cubicBezTo>
                <a:cubicBezTo>
                  <a:pt x="3840770" y="368354"/>
                  <a:pt x="3841023" y="369869"/>
                  <a:pt x="3842706" y="371552"/>
                </a:cubicBezTo>
                <a:cubicBezTo>
                  <a:pt x="3840686" y="372225"/>
                  <a:pt x="3839677" y="373234"/>
                  <a:pt x="3839677" y="374581"/>
                </a:cubicBezTo>
                <a:cubicBezTo>
                  <a:pt x="3839677" y="375254"/>
                  <a:pt x="3839508" y="375590"/>
                  <a:pt x="3839172" y="375590"/>
                </a:cubicBezTo>
                <a:cubicBezTo>
                  <a:pt x="3838835" y="375590"/>
                  <a:pt x="3838246" y="375506"/>
                  <a:pt x="3837405" y="375338"/>
                </a:cubicBezTo>
                <a:cubicBezTo>
                  <a:pt x="3836564" y="375170"/>
                  <a:pt x="3836311" y="375759"/>
                  <a:pt x="3836648" y="377105"/>
                </a:cubicBezTo>
                <a:cubicBezTo>
                  <a:pt x="3836984" y="377441"/>
                  <a:pt x="3837321" y="378114"/>
                  <a:pt x="3837657" y="379124"/>
                </a:cubicBezTo>
                <a:cubicBezTo>
                  <a:pt x="3834292" y="379124"/>
                  <a:pt x="3831600" y="378619"/>
                  <a:pt x="3829580" y="377610"/>
                </a:cubicBezTo>
                <a:cubicBezTo>
                  <a:pt x="3829580" y="378619"/>
                  <a:pt x="3829580" y="379629"/>
                  <a:pt x="3829580" y="380639"/>
                </a:cubicBezTo>
                <a:cubicBezTo>
                  <a:pt x="3829580" y="382321"/>
                  <a:pt x="3829075" y="384172"/>
                  <a:pt x="3828066" y="386192"/>
                </a:cubicBezTo>
                <a:cubicBezTo>
                  <a:pt x="3824700" y="389557"/>
                  <a:pt x="3821335" y="390735"/>
                  <a:pt x="3817969" y="389725"/>
                </a:cubicBezTo>
                <a:cubicBezTo>
                  <a:pt x="3816286" y="388716"/>
                  <a:pt x="3815024" y="388295"/>
                  <a:pt x="3814183" y="388463"/>
                </a:cubicBezTo>
                <a:cubicBezTo>
                  <a:pt x="3813342" y="388632"/>
                  <a:pt x="3812921" y="389389"/>
                  <a:pt x="3812921" y="390735"/>
                </a:cubicBezTo>
                <a:cubicBezTo>
                  <a:pt x="3807873" y="392754"/>
                  <a:pt x="3803161" y="392418"/>
                  <a:pt x="3798786" y="389725"/>
                </a:cubicBezTo>
                <a:cubicBezTo>
                  <a:pt x="3794747" y="389725"/>
                  <a:pt x="3790540" y="389725"/>
                  <a:pt x="3786165" y="389725"/>
                </a:cubicBezTo>
                <a:cubicBezTo>
                  <a:pt x="3776742" y="391072"/>
                  <a:pt x="3768328" y="391240"/>
                  <a:pt x="3760924" y="390230"/>
                </a:cubicBezTo>
                <a:cubicBezTo>
                  <a:pt x="3757222" y="388884"/>
                  <a:pt x="3753856" y="388716"/>
                  <a:pt x="3750827" y="389725"/>
                </a:cubicBezTo>
                <a:cubicBezTo>
                  <a:pt x="3748135" y="389725"/>
                  <a:pt x="3745274" y="389725"/>
                  <a:pt x="3742245" y="389725"/>
                </a:cubicBezTo>
                <a:cubicBezTo>
                  <a:pt x="3736524" y="389725"/>
                  <a:pt x="3731476" y="390567"/>
                  <a:pt x="3727101" y="392250"/>
                </a:cubicBezTo>
                <a:cubicBezTo>
                  <a:pt x="3725081" y="393259"/>
                  <a:pt x="3723567" y="393764"/>
                  <a:pt x="3722557" y="393764"/>
                </a:cubicBezTo>
                <a:cubicBezTo>
                  <a:pt x="3720201" y="393091"/>
                  <a:pt x="3717172" y="393259"/>
                  <a:pt x="3713470" y="394269"/>
                </a:cubicBezTo>
                <a:cubicBezTo>
                  <a:pt x="3709095" y="394269"/>
                  <a:pt x="3705225" y="395110"/>
                  <a:pt x="3701859" y="396793"/>
                </a:cubicBezTo>
                <a:cubicBezTo>
                  <a:pt x="3699840" y="395783"/>
                  <a:pt x="3698326" y="396625"/>
                  <a:pt x="3697316" y="399317"/>
                </a:cubicBezTo>
                <a:cubicBezTo>
                  <a:pt x="3696643" y="399317"/>
                  <a:pt x="3695801" y="399317"/>
                  <a:pt x="3694792" y="399317"/>
                </a:cubicBezTo>
                <a:lnTo>
                  <a:pt x="3684190" y="401336"/>
                </a:lnTo>
                <a:cubicBezTo>
                  <a:pt x="3683517" y="401000"/>
                  <a:pt x="3683013" y="401000"/>
                  <a:pt x="3682676" y="401336"/>
                </a:cubicBezTo>
                <a:cubicBezTo>
                  <a:pt x="3682340" y="401673"/>
                  <a:pt x="3682340" y="402178"/>
                  <a:pt x="3682676" y="402851"/>
                </a:cubicBezTo>
                <a:cubicBezTo>
                  <a:pt x="3681330" y="403524"/>
                  <a:pt x="3679311" y="403860"/>
                  <a:pt x="3676618" y="403860"/>
                </a:cubicBezTo>
                <a:cubicBezTo>
                  <a:pt x="3674599" y="403524"/>
                  <a:pt x="3671570" y="403860"/>
                  <a:pt x="3667531" y="404870"/>
                </a:cubicBezTo>
                <a:cubicBezTo>
                  <a:pt x="3665176" y="406553"/>
                  <a:pt x="3663493" y="406889"/>
                  <a:pt x="3662483" y="405880"/>
                </a:cubicBezTo>
                <a:cubicBezTo>
                  <a:pt x="3658108" y="406889"/>
                  <a:pt x="3653733" y="408572"/>
                  <a:pt x="3649358" y="410928"/>
                </a:cubicBezTo>
                <a:lnTo>
                  <a:pt x="3642795" y="410928"/>
                </a:lnTo>
                <a:cubicBezTo>
                  <a:pt x="3645824" y="409582"/>
                  <a:pt x="3650704" y="407563"/>
                  <a:pt x="3657435" y="404870"/>
                </a:cubicBezTo>
                <a:cubicBezTo>
                  <a:pt x="3659454" y="404197"/>
                  <a:pt x="3661474" y="403356"/>
                  <a:pt x="3663493" y="402346"/>
                </a:cubicBezTo>
                <a:cubicBezTo>
                  <a:pt x="3667868" y="400327"/>
                  <a:pt x="3672243" y="398812"/>
                  <a:pt x="3676618" y="397803"/>
                </a:cubicBezTo>
                <a:cubicBezTo>
                  <a:pt x="3683686" y="395447"/>
                  <a:pt x="3690249" y="392418"/>
                  <a:pt x="3696306" y="388716"/>
                </a:cubicBezTo>
                <a:cubicBezTo>
                  <a:pt x="3698326" y="387706"/>
                  <a:pt x="3700345" y="386023"/>
                  <a:pt x="3702364" y="383667"/>
                </a:cubicBezTo>
                <a:cubicBezTo>
                  <a:pt x="3703374" y="382658"/>
                  <a:pt x="3704047" y="382153"/>
                  <a:pt x="3704383" y="382153"/>
                </a:cubicBezTo>
                <a:cubicBezTo>
                  <a:pt x="3707076" y="381143"/>
                  <a:pt x="3708422" y="380134"/>
                  <a:pt x="3708422" y="379124"/>
                </a:cubicBezTo>
                <a:cubicBezTo>
                  <a:pt x="3703711" y="379124"/>
                  <a:pt x="3700177" y="377441"/>
                  <a:pt x="3697821" y="374076"/>
                </a:cubicBezTo>
                <a:cubicBezTo>
                  <a:pt x="3695465" y="375085"/>
                  <a:pt x="3692773" y="375085"/>
                  <a:pt x="3689744" y="374076"/>
                </a:cubicBezTo>
                <a:cubicBezTo>
                  <a:pt x="3678301" y="374076"/>
                  <a:pt x="3664839" y="375254"/>
                  <a:pt x="3649358" y="377610"/>
                </a:cubicBezTo>
                <a:cubicBezTo>
                  <a:pt x="3645319" y="378283"/>
                  <a:pt x="3639261" y="378956"/>
                  <a:pt x="3631184" y="379629"/>
                </a:cubicBezTo>
                <a:cubicBezTo>
                  <a:pt x="3614693" y="379629"/>
                  <a:pt x="3598875" y="381143"/>
                  <a:pt x="3583730" y="384172"/>
                </a:cubicBezTo>
                <a:cubicBezTo>
                  <a:pt x="3553777" y="388884"/>
                  <a:pt x="3522647" y="392081"/>
                  <a:pt x="3490338" y="393764"/>
                </a:cubicBezTo>
                <a:cubicBezTo>
                  <a:pt x="3477886" y="396120"/>
                  <a:pt x="3465433" y="398307"/>
                  <a:pt x="3452981" y="400327"/>
                </a:cubicBezTo>
                <a:cubicBezTo>
                  <a:pt x="3450288" y="400327"/>
                  <a:pt x="3446923" y="401000"/>
                  <a:pt x="3442884" y="402346"/>
                </a:cubicBezTo>
                <a:cubicBezTo>
                  <a:pt x="3441538" y="403356"/>
                  <a:pt x="3441033" y="404702"/>
                  <a:pt x="3441370" y="406385"/>
                </a:cubicBezTo>
                <a:cubicBezTo>
                  <a:pt x="3438004" y="407058"/>
                  <a:pt x="3433629" y="407394"/>
                  <a:pt x="3428244" y="407394"/>
                </a:cubicBezTo>
                <a:cubicBezTo>
                  <a:pt x="3424542" y="406385"/>
                  <a:pt x="3420840" y="404702"/>
                  <a:pt x="3417138" y="402346"/>
                </a:cubicBezTo>
                <a:cubicBezTo>
                  <a:pt x="3411753" y="399317"/>
                  <a:pt x="3407883" y="395278"/>
                  <a:pt x="3405527" y="390230"/>
                </a:cubicBezTo>
                <a:cubicBezTo>
                  <a:pt x="3404181" y="388884"/>
                  <a:pt x="3403340" y="387874"/>
                  <a:pt x="3403003" y="387201"/>
                </a:cubicBezTo>
                <a:cubicBezTo>
                  <a:pt x="3401993" y="386865"/>
                  <a:pt x="3401152" y="386696"/>
                  <a:pt x="3400479" y="386696"/>
                </a:cubicBezTo>
                <a:cubicBezTo>
                  <a:pt x="3399806" y="386023"/>
                  <a:pt x="3399637" y="385518"/>
                  <a:pt x="3399974" y="385182"/>
                </a:cubicBezTo>
                <a:cubicBezTo>
                  <a:pt x="3400310" y="384845"/>
                  <a:pt x="3400984" y="384509"/>
                  <a:pt x="3401993" y="384172"/>
                </a:cubicBezTo>
                <a:cubicBezTo>
                  <a:pt x="3400647" y="382153"/>
                  <a:pt x="3399133" y="379461"/>
                  <a:pt x="3397450" y="376095"/>
                </a:cubicBezTo>
                <a:cubicBezTo>
                  <a:pt x="3394421" y="374076"/>
                  <a:pt x="3392907" y="371047"/>
                  <a:pt x="3392907" y="367008"/>
                </a:cubicBezTo>
                <a:cubicBezTo>
                  <a:pt x="3392570" y="361960"/>
                  <a:pt x="3391055" y="356912"/>
                  <a:pt x="3388363" y="351863"/>
                </a:cubicBezTo>
                <a:cubicBezTo>
                  <a:pt x="3386344" y="348498"/>
                  <a:pt x="3385839" y="344964"/>
                  <a:pt x="3386849" y="341262"/>
                </a:cubicBezTo>
                <a:cubicBezTo>
                  <a:pt x="3391560" y="344291"/>
                  <a:pt x="3395935" y="346142"/>
                  <a:pt x="3399974" y="346815"/>
                </a:cubicBezTo>
                <a:cubicBezTo>
                  <a:pt x="3401993" y="346815"/>
                  <a:pt x="3404349" y="347488"/>
                  <a:pt x="3407042" y="348835"/>
                </a:cubicBezTo>
                <a:cubicBezTo>
                  <a:pt x="3416465" y="350517"/>
                  <a:pt x="3427571" y="351359"/>
                  <a:pt x="3440360" y="351359"/>
                </a:cubicBezTo>
                <a:cubicBezTo>
                  <a:pt x="3464592" y="347993"/>
                  <a:pt x="3482934" y="345469"/>
                  <a:pt x="3495386" y="343786"/>
                </a:cubicBezTo>
                <a:lnTo>
                  <a:pt x="3483775" y="322584"/>
                </a:lnTo>
                <a:cubicBezTo>
                  <a:pt x="3484785" y="319218"/>
                  <a:pt x="3486299" y="315348"/>
                  <a:pt x="3488318" y="310973"/>
                </a:cubicBezTo>
                <a:cubicBezTo>
                  <a:pt x="3489665" y="305588"/>
                  <a:pt x="3490338" y="301213"/>
                  <a:pt x="3490338" y="297847"/>
                </a:cubicBezTo>
                <a:cubicBezTo>
                  <a:pt x="3488992" y="295828"/>
                  <a:pt x="3488571" y="293809"/>
                  <a:pt x="3489076" y="291789"/>
                </a:cubicBezTo>
                <a:cubicBezTo>
                  <a:pt x="3489581" y="289770"/>
                  <a:pt x="3490001" y="288256"/>
                  <a:pt x="3490338" y="287246"/>
                </a:cubicBezTo>
                <a:cubicBezTo>
                  <a:pt x="3491011" y="284554"/>
                  <a:pt x="3491347" y="280683"/>
                  <a:pt x="3491347" y="275635"/>
                </a:cubicBezTo>
                <a:cubicBezTo>
                  <a:pt x="3490674" y="270587"/>
                  <a:pt x="3490843" y="264024"/>
                  <a:pt x="3491852" y="255947"/>
                </a:cubicBezTo>
                <a:cubicBezTo>
                  <a:pt x="3490843" y="252581"/>
                  <a:pt x="3490843" y="249047"/>
                  <a:pt x="3491852" y="245345"/>
                </a:cubicBezTo>
                <a:lnTo>
                  <a:pt x="3491852" y="218085"/>
                </a:lnTo>
                <a:cubicBezTo>
                  <a:pt x="3487814" y="222460"/>
                  <a:pt x="3484111" y="228686"/>
                  <a:pt x="3480746" y="236763"/>
                </a:cubicBezTo>
                <a:cubicBezTo>
                  <a:pt x="3479063" y="238446"/>
                  <a:pt x="3478727" y="240970"/>
                  <a:pt x="3479736" y="244336"/>
                </a:cubicBezTo>
                <a:cubicBezTo>
                  <a:pt x="3480746" y="246019"/>
                  <a:pt x="3480410" y="247870"/>
                  <a:pt x="3478727" y="249889"/>
                </a:cubicBezTo>
                <a:lnTo>
                  <a:pt x="3474688" y="259985"/>
                </a:lnTo>
                <a:cubicBezTo>
                  <a:pt x="3474352" y="260322"/>
                  <a:pt x="3474183" y="260658"/>
                  <a:pt x="3474183" y="260995"/>
                </a:cubicBezTo>
                <a:cubicBezTo>
                  <a:pt x="3474183" y="261332"/>
                  <a:pt x="3474520" y="261500"/>
                  <a:pt x="3475193" y="261500"/>
                </a:cubicBezTo>
                <a:cubicBezTo>
                  <a:pt x="3476876" y="259481"/>
                  <a:pt x="3477886" y="258555"/>
                  <a:pt x="3478222" y="258723"/>
                </a:cubicBezTo>
                <a:cubicBezTo>
                  <a:pt x="3478559" y="258892"/>
                  <a:pt x="3478559" y="259312"/>
                  <a:pt x="3478222" y="259985"/>
                </a:cubicBezTo>
                <a:cubicBezTo>
                  <a:pt x="3475529" y="268063"/>
                  <a:pt x="3473510" y="274289"/>
                  <a:pt x="3472164" y="278664"/>
                </a:cubicBezTo>
                <a:cubicBezTo>
                  <a:pt x="3471828" y="278664"/>
                  <a:pt x="3471828" y="278748"/>
                  <a:pt x="3472164" y="278916"/>
                </a:cubicBezTo>
                <a:cubicBezTo>
                  <a:pt x="3472500" y="279085"/>
                  <a:pt x="3473005" y="279337"/>
                  <a:pt x="3473679" y="279674"/>
                </a:cubicBezTo>
                <a:cubicBezTo>
                  <a:pt x="3473005" y="280347"/>
                  <a:pt x="3472669" y="281693"/>
                  <a:pt x="3472669" y="283712"/>
                </a:cubicBezTo>
                <a:lnTo>
                  <a:pt x="3470649" y="291789"/>
                </a:lnTo>
                <a:cubicBezTo>
                  <a:pt x="3469640" y="292799"/>
                  <a:pt x="3469472" y="294145"/>
                  <a:pt x="3470145" y="295828"/>
                </a:cubicBezTo>
                <a:lnTo>
                  <a:pt x="3464087" y="306934"/>
                </a:lnTo>
                <a:cubicBezTo>
                  <a:pt x="3462741" y="305588"/>
                  <a:pt x="3461226" y="304915"/>
                  <a:pt x="3459543" y="304915"/>
                </a:cubicBezTo>
                <a:cubicBezTo>
                  <a:pt x="3456851" y="301886"/>
                  <a:pt x="3454327" y="301718"/>
                  <a:pt x="3451971" y="304410"/>
                </a:cubicBezTo>
                <a:cubicBezTo>
                  <a:pt x="3450961" y="303400"/>
                  <a:pt x="3449783" y="302895"/>
                  <a:pt x="3448437" y="302895"/>
                </a:cubicBezTo>
                <a:cubicBezTo>
                  <a:pt x="3444062" y="298184"/>
                  <a:pt x="3441033" y="294313"/>
                  <a:pt x="3439350" y="291284"/>
                </a:cubicBezTo>
                <a:cubicBezTo>
                  <a:pt x="3437331" y="285563"/>
                  <a:pt x="3433966" y="281188"/>
                  <a:pt x="3429254" y="278159"/>
                </a:cubicBezTo>
                <a:cubicBezTo>
                  <a:pt x="3427571" y="276476"/>
                  <a:pt x="3425720" y="276476"/>
                  <a:pt x="3423701" y="278159"/>
                </a:cubicBezTo>
                <a:cubicBezTo>
                  <a:pt x="3423701" y="274120"/>
                  <a:pt x="3424542" y="270755"/>
                  <a:pt x="3426225" y="268063"/>
                </a:cubicBezTo>
                <a:cubicBezTo>
                  <a:pt x="3424206" y="263687"/>
                  <a:pt x="3424710" y="259985"/>
                  <a:pt x="3427740" y="256956"/>
                </a:cubicBezTo>
                <a:cubicBezTo>
                  <a:pt x="3428749" y="252581"/>
                  <a:pt x="3430768" y="248879"/>
                  <a:pt x="3433797" y="245850"/>
                </a:cubicBezTo>
                <a:cubicBezTo>
                  <a:pt x="3434471" y="243158"/>
                  <a:pt x="3434807" y="238446"/>
                  <a:pt x="3434807" y="231715"/>
                </a:cubicBezTo>
                <a:cubicBezTo>
                  <a:pt x="3433461" y="227677"/>
                  <a:pt x="3432788" y="224984"/>
                  <a:pt x="3432788" y="223638"/>
                </a:cubicBezTo>
                <a:cubicBezTo>
                  <a:pt x="3427403" y="221955"/>
                  <a:pt x="3421513" y="219599"/>
                  <a:pt x="3415119" y="216570"/>
                </a:cubicBezTo>
                <a:cubicBezTo>
                  <a:pt x="3417811" y="213878"/>
                  <a:pt x="3421345" y="213541"/>
                  <a:pt x="3425720" y="215561"/>
                </a:cubicBezTo>
                <a:cubicBezTo>
                  <a:pt x="3425720" y="214888"/>
                  <a:pt x="3426561" y="214551"/>
                  <a:pt x="3428244" y="214551"/>
                </a:cubicBezTo>
                <a:cubicBezTo>
                  <a:pt x="3428581" y="214215"/>
                  <a:pt x="3428581" y="213962"/>
                  <a:pt x="3428244" y="213794"/>
                </a:cubicBezTo>
                <a:cubicBezTo>
                  <a:pt x="3427908" y="213626"/>
                  <a:pt x="3427235" y="213373"/>
                  <a:pt x="3426225" y="213037"/>
                </a:cubicBezTo>
                <a:cubicBezTo>
                  <a:pt x="3423196" y="213037"/>
                  <a:pt x="3421682" y="212195"/>
                  <a:pt x="3421682" y="210512"/>
                </a:cubicBezTo>
                <a:cubicBezTo>
                  <a:pt x="3422355" y="210512"/>
                  <a:pt x="3422860" y="210344"/>
                  <a:pt x="3423196" y="210008"/>
                </a:cubicBezTo>
                <a:cubicBezTo>
                  <a:pt x="3423533" y="209671"/>
                  <a:pt x="3423364" y="209166"/>
                  <a:pt x="3422691" y="208493"/>
                </a:cubicBezTo>
                <a:cubicBezTo>
                  <a:pt x="3425720" y="205464"/>
                  <a:pt x="3429927" y="204455"/>
                  <a:pt x="3435312" y="205464"/>
                </a:cubicBezTo>
                <a:cubicBezTo>
                  <a:pt x="3437331" y="205464"/>
                  <a:pt x="3441117" y="206053"/>
                  <a:pt x="3446670" y="207231"/>
                </a:cubicBezTo>
                <a:cubicBezTo>
                  <a:pt x="3452224" y="208409"/>
                  <a:pt x="3457019" y="211017"/>
                  <a:pt x="3461058" y="215056"/>
                </a:cubicBezTo>
                <a:cubicBezTo>
                  <a:pt x="3462068" y="217748"/>
                  <a:pt x="3463077" y="219936"/>
                  <a:pt x="3464087" y="221619"/>
                </a:cubicBezTo>
                <a:cubicBezTo>
                  <a:pt x="3462741" y="224311"/>
                  <a:pt x="3462572" y="226499"/>
                  <a:pt x="3463582" y="228181"/>
                </a:cubicBezTo>
                <a:lnTo>
                  <a:pt x="3477284" y="211911"/>
                </a:lnTo>
                <a:lnTo>
                  <a:pt x="3478222" y="213037"/>
                </a:lnTo>
                <a:cubicBezTo>
                  <a:pt x="3479231" y="212027"/>
                  <a:pt x="3479820" y="211186"/>
                  <a:pt x="3479989" y="210512"/>
                </a:cubicBezTo>
                <a:cubicBezTo>
                  <a:pt x="3480157" y="209839"/>
                  <a:pt x="3480073" y="209503"/>
                  <a:pt x="3479736" y="209503"/>
                </a:cubicBezTo>
                <a:lnTo>
                  <a:pt x="3479231" y="210512"/>
                </a:lnTo>
                <a:lnTo>
                  <a:pt x="3478000" y="211060"/>
                </a:lnTo>
                <a:lnTo>
                  <a:pt x="3479736" y="208998"/>
                </a:lnTo>
                <a:cubicBezTo>
                  <a:pt x="3480746" y="206306"/>
                  <a:pt x="3481924" y="204959"/>
                  <a:pt x="3483270" y="204959"/>
                </a:cubicBezTo>
                <a:cubicBezTo>
                  <a:pt x="3484616" y="205633"/>
                  <a:pt x="3485794" y="204959"/>
                  <a:pt x="3486804" y="202940"/>
                </a:cubicBezTo>
                <a:cubicBezTo>
                  <a:pt x="3488487" y="200921"/>
                  <a:pt x="3490338" y="199070"/>
                  <a:pt x="3492357" y="197387"/>
                </a:cubicBezTo>
                <a:cubicBezTo>
                  <a:pt x="3493367" y="190993"/>
                  <a:pt x="3493367" y="184262"/>
                  <a:pt x="3492357" y="177194"/>
                </a:cubicBezTo>
                <a:cubicBezTo>
                  <a:pt x="3493030" y="165078"/>
                  <a:pt x="3493030" y="152626"/>
                  <a:pt x="3492357" y="139837"/>
                </a:cubicBezTo>
                <a:cubicBezTo>
                  <a:pt x="3492357" y="136135"/>
                  <a:pt x="3492273" y="132265"/>
                  <a:pt x="3492105" y="128226"/>
                </a:cubicBezTo>
                <a:cubicBezTo>
                  <a:pt x="3491936" y="124187"/>
                  <a:pt x="3490169" y="119307"/>
                  <a:pt x="3486804" y="113586"/>
                </a:cubicBezTo>
                <a:cubicBezTo>
                  <a:pt x="3483775" y="105172"/>
                  <a:pt x="3477717" y="100461"/>
                  <a:pt x="3468630" y="99451"/>
                </a:cubicBezTo>
                <a:cubicBezTo>
                  <a:pt x="3468294" y="98441"/>
                  <a:pt x="3468378" y="97852"/>
                  <a:pt x="3468883" y="97684"/>
                </a:cubicBezTo>
                <a:cubicBezTo>
                  <a:pt x="3469388" y="97516"/>
                  <a:pt x="3470313" y="97600"/>
                  <a:pt x="3471659" y="97937"/>
                </a:cubicBezTo>
                <a:cubicBezTo>
                  <a:pt x="3472332" y="96590"/>
                  <a:pt x="3472669" y="95581"/>
                  <a:pt x="3472669" y="94908"/>
                </a:cubicBezTo>
                <a:cubicBezTo>
                  <a:pt x="3472669" y="92888"/>
                  <a:pt x="3470986" y="91879"/>
                  <a:pt x="3467621" y="91879"/>
                </a:cubicBezTo>
                <a:cubicBezTo>
                  <a:pt x="3469977" y="89523"/>
                  <a:pt x="3472669" y="88850"/>
                  <a:pt x="3475698" y="89859"/>
                </a:cubicBezTo>
                <a:cubicBezTo>
                  <a:pt x="3479400" y="89523"/>
                  <a:pt x="3482934" y="89523"/>
                  <a:pt x="3486299" y="89859"/>
                </a:cubicBezTo>
                <a:cubicBezTo>
                  <a:pt x="3493030" y="91879"/>
                  <a:pt x="3500266" y="92552"/>
                  <a:pt x="3508007" y="91879"/>
                </a:cubicBezTo>
                <a:cubicBezTo>
                  <a:pt x="3511709" y="89523"/>
                  <a:pt x="3514569" y="90364"/>
                  <a:pt x="3516589" y="94403"/>
                </a:cubicBezTo>
                <a:cubicBezTo>
                  <a:pt x="3520291" y="98105"/>
                  <a:pt x="3522983" y="101639"/>
                  <a:pt x="3524666" y="105004"/>
                </a:cubicBezTo>
                <a:cubicBezTo>
                  <a:pt x="3526685" y="109043"/>
                  <a:pt x="3529882" y="111062"/>
                  <a:pt x="3534257" y="111062"/>
                </a:cubicBezTo>
                <a:cubicBezTo>
                  <a:pt x="3533921" y="109379"/>
                  <a:pt x="3534762" y="108538"/>
                  <a:pt x="3536782" y="108538"/>
                </a:cubicBezTo>
                <a:cubicBezTo>
                  <a:pt x="3537118" y="107528"/>
                  <a:pt x="3540989" y="98778"/>
                  <a:pt x="3548393" y="82287"/>
                </a:cubicBezTo>
                <a:cubicBezTo>
                  <a:pt x="3549402" y="80268"/>
                  <a:pt x="3551253" y="80099"/>
                  <a:pt x="3553946" y="81782"/>
                </a:cubicBezTo>
                <a:lnTo>
                  <a:pt x="3547383" y="102480"/>
                </a:lnTo>
                <a:cubicBezTo>
                  <a:pt x="3546710" y="103153"/>
                  <a:pt x="3546542" y="103658"/>
                  <a:pt x="3546878" y="103994"/>
                </a:cubicBezTo>
                <a:cubicBezTo>
                  <a:pt x="3547215" y="104331"/>
                  <a:pt x="3547551" y="104499"/>
                  <a:pt x="3547888" y="104499"/>
                </a:cubicBezTo>
                <a:lnTo>
                  <a:pt x="3544354" y="117625"/>
                </a:lnTo>
                <a:cubicBezTo>
                  <a:pt x="3542671" y="120654"/>
                  <a:pt x="3543344" y="122673"/>
                  <a:pt x="3546373" y="123683"/>
                </a:cubicBezTo>
                <a:lnTo>
                  <a:pt x="3547888" y="115605"/>
                </a:lnTo>
                <a:cubicBezTo>
                  <a:pt x="3547888" y="112913"/>
                  <a:pt x="3549066" y="110894"/>
                  <a:pt x="3551422" y="109547"/>
                </a:cubicBezTo>
                <a:cubicBezTo>
                  <a:pt x="3549739" y="112913"/>
                  <a:pt x="3548898" y="117288"/>
                  <a:pt x="3548898" y="122673"/>
                </a:cubicBezTo>
                <a:cubicBezTo>
                  <a:pt x="3547888" y="125365"/>
                  <a:pt x="3547551" y="128394"/>
                  <a:pt x="3547888" y="131760"/>
                </a:cubicBezTo>
                <a:cubicBezTo>
                  <a:pt x="3547888" y="139500"/>
                  <a:pt x="3547047" y="145390"/>
                  <a:pt x="3545364" y="149429"/>
                </a:cubicBezTo>
                <a:cubicBezTo>
                  <a:pt x="3545364" y="150775"/>
                  <a:pt x="3546373" y="151448"/>
                  <a:pt x="3548393" y="151448"/>
                </a:cubicBezTo>
                <a:cubicBezTo>
                  <a:pt x="3544691" y="154813"/>
                  <a:pt x="3541662" y="158011"/>
                  <a:pt x="3539306" y="161040"/>
                </a:cubicBezTo>
                <a:cubicBezTo>
                  <a:pt x="3539979" y="162386"/>
                  <a:pt x="3540736" y="162807"/>
                  <a:pt x="3541577" y="162302"/>
                </a:cubicBezTo>
                <a:cubicBezTo>
                  <a:pt x="3542419" y="161797"/>
                  <a:pt x="3543176" y="161040"/>
                  <a:pt x="3543849" y="160030"/>
                </a:cubicBezTo>
                <a:cubicBezTo>
                  <a:pt x="3544186" y="160030"/>
                  <a:pt x="3544438" y="160282"/>
                  <a:pt x="3544607" y="160787"/>
                </a:cubicBezTo>
                <a:cubicBezTo>
                  <a:pt x="3544775" y="161292"/>
                  <a:pt x="3544186" y="162049"/>
                  <a:pt x="3542840" y="163059"/>
                </a:cubicBezTo>
                <a:cubicBezTo>
                  <a:pt x="3539811" y="164069"/>
                  <a:pt x="3538296" y="166761"/>
                  <a:pt x="3538296" y="171136"/>
                </a:cubicBezTo>
                <a:cubicBezTo>
                  <a:pt x="3537286" y="176184"/>
                  <a:pt x="3536782" y="182411"/>
                  <a:pt x="3536782" y="189815"/>
                </a:cubicBezTo>
                <a:cubicBezTo>
                  <a:pt x="3537118" y="195536"/>
                  <a:pt x="3537286" y="201257"/>
                  <a:pt x="3537286" y="206979"/>
                </a:cubicBezTo>
                <a:cubicBezTo>
                  <a:pt x="3536277" y="210008"/>
                  <a:pt x="3536445" y="212868"/>
                  <a:pt x="3537791" y="215561"/>
                </a:cubicBezTo>
                <a:cubicBezTo>
                  <a:pt x="3537455" y="224984"/>
                  <a:pt x="3537286" y="239288"/>
                  <a:pt x="3537286" y="258471"/>
                </a:cubicBezTo>
                <a:cubicBezTo>
                  <a:pt x="3537286" y="261836"/>
                  <a:pt x="3537455" y="264192"/>
                  <a:pt x="3537791" y="265538"/>
                </a:cubicBezTo>
                <a:cubicBezTo>
                  <a:pt x="3536782" y="270587"/>
                  <a:pt x="3536950" y="274794"/>
                  <a:pt x="3538296" y="278159"/>
                </a:cubicBezTo>
                <a:lnTo>
                  <a:pt x="3550917" y="272101"/>
                </a:lnTo>
                <a:cubicBezTo>
                  <a:pt x="3552600" y="271091"/>
                  <a:pt x="3552600" y="269577"/>
                  <a:pt x="3550917" y="267558"/>
                </a:cubicBezTo>
                <a:cubicBezTo>
                  <a:pt x="3549907" y="266212"/>
                  <a:pt x="3548729" y="263856"/>
                  <a:pt x="3547383" y="260490"/>
                </a:cubicBezTo>
                <a:cubicBezTo>
                  <a:pt x="3549739" y="262846"/>
                  <a:pt x="3551926" y="265538"/>
                  <a:pt x="3553946" y="268567"/>
                </a:cubicBezTo>
                <a:cubicBezTo>
                  <a:pt x="3556638" y="267558"/>
                  <a:pt x="3558657" y="265707"/>
                  <a:pt x="3560004" y="263014"/>
                </a:cubicBezTo>
                <a:cubicBezTo>
                  <a:pt x="3558321" y="258303"/>
                  <a:pt x="3556806" y="255105"/>
                  <a:pt x="3555460" y="253423"/>
                </a:cubicBezTo>
                <a:lnTo>
                  <a:pt x="3551926" y="247365"/>
                </a:lnTo>
                <a:cubicBezTo>
                  <a:pt x="3553609" y="248711"/>
                  <a:pt x="3555208" y="249973"/>
                  <a:pt x="3556722" y="251151"/>
                </a:cubicBezTo>
                <a:cubicBezTo>
                  <a:pt x="3558237" y="252329"/>
                  <a:pt x="3559330" y="254096"/>
                  <a:pt x="3560004" y="256452"/>
                </a:cubicBezTo>
                <a:cubicBezTo>
                  <a:pt x="3561350" y="257125"/>
                  <a:pt x="3562528" y="257629"/>
                  <a:pt x="3563537" y="257966"/>
                </a:cubicBezTo>
                <a:cubicBezTo>
                  <a:pt x="3564211" y="256283"/>
                  <a:pt x="3564042" y="254601"/>
                  <a:pt x="3563032" y="252918"/>
                </a:cubicBezTo>
                <a:cubicBezTo>
                  <a:pt x="3565052" y="252918"/>
                  <a:pt x="3566566" y="254264"/>
                  <a:pt x="3567576" y="256956"/>
                </a:cubicBezTo>
                <a:cubicBezTo>
                  <a:pt x="3571614" y="252918"/>
                  <a:pt x="3574644" y="250225"/>
                  <a:pt x="3576663" y="248879"/>
                </a:cubicBezTo>
                <a:lnTo>
                  <a:pt x="3578682" y="217075"/>
                </a:lnTo>
                <a:cubicBezTo>
                  <a:pt x="3580701" y="207652"/>
                  <a:pt x="3581711" y="197892"/>
                  <a:pt x="3581711" y="187795"/>
                </a:cubicBezTo>
                <a:cubicBezTo>
                  <a:pt x="3582384" y="177026"/>
                  <a:pt x="3582889" y="169285"/>
                  <a:pt x="3583225" y="164573"/>
                </a:cubicBezTo>
                <a:cubicBezTo>
                  <a:pt x="3585581" y="131928"/>
                  <a:pt x="3590462" y="98946"/>
                  <a:pt x="3597866" y="65628"/>
                </a:cubicBezTo>
                <a:cubicBezTo>
                  <a:pt x="3592817" y="59570"/>
                  <a:pt x="3586759" y="53680"/>
                  <a:pt x="3579692" y="47959"/>
                </a:cubicBezTo>
                <a:cubicBezTo>
                  <a:pt x="3579355" y="47286"/>
                  <a:pt x="3579355" y="46444"/>
                  <a:pt x="3579692" y="45435"/>
                </a:cubicBezTo>
                <a:cubicBezTo>
                  <a:pt x="3576999" y="44089"/>
                  <a:pt x="3575485" y="43247"/>
                  <a:pt x="3575148" y="42911"/>
                </a:cubicBezTo>
                <a:cubicBezTo>
                  <a:pt x="3574139" y="41901"/>
                  <a:pt x="3574307" y="40723"/>
                  <a:pt x="3575653" y="39377"/>
                </a:cubicBezTo>
                <a:cubicBezTo>
                  <a:pt x="3573298" y="37021"/>
                  <a:pt x="3573129" y="34665"/>
                  <a:pt x="3575148" y="32309"/>
                </a:cubicBezTo>
                <a:lnTo>
                  <a:pt x="3583225" y="28271"/>
                </a:lnTo>
                <a:cubicBezTo>
                  <a:pt x="3590293" y="28271"/>
                  <a:pt x="3595846" y="27934"/>
                  <a:pt x="3599885" y="27261"/>
                </a:cubicBezTo>
                <a:close/>
                <a:moveTo>
                  <a:pt x="101057" y="24232"/>
                </a:moveTo>
                <a:cubicBezTo>
                  <a:pt x="102067" y="24232"/>
                  <a:pt x="103749" y="25242"/>
                  <a:pt x="106105" y="27261"/>
                </a:cubicBezTo>
                <a:cubicBezTo>
                  <a:pt x="108461" y="28607"/>
                  <a:pt x="110144" y="29112"/>
                  <a:pt x="111154" y="28776"/>
                </a:cubicBezTo>
                <a:cubicBezTo>
                  <a:pt x="112836" y="30458"/>
                  <a:pt x="115024" y="31973"/>
                  <a:pt x="117716" y="33319"/>
                </a:cubicBezTo>
                <a:cubicBezTo>
                  <a:pt x="120072" y="33655"/>
                  <a:pt x="121587" y="34833"/>
                  <a:pt x="122260" y="36853"/>
                </a:cubicBezTo>
                <a:cubicBezTo>
                  <a:pt x="128318" y="33151"/>
                  <a:pt x="132188" y="33487"/>
                  <a:pt x="133871" y="37862"/>
                </a:cubicBezTo>
                <a:cubicBezTo>
                  <a:pt x="135553" y="37526"/>
                  <a:pt x="136731" y="37694"/>
                  <a:pt x="137404" y="38367"/>
                </a:cubicBezTo>
                <a:cubicBezTo>
                  <a:pt x="138414" y="39713"/>
                  <a:pt x="138582" y="40891"/>
                  <a:pt x="137909" y="41901"/>
                </a:cubicBezTo>
                <a:cubicBezTo>
                  <a:pt x="137909" y="43584"/>
                  <a:pt x="138246" y="44677"/>
                  <a:pt x="138919" y="45182"/>
                </a:cubicBezTo>
                <a:cubicBezTo>
                  <a:pt x="139592" y="45687"/>
                  <a:pt x="140433" y="45940"/>
                  <a:pt x="141443" y="45940"/>
                </a:cubicBezTo>
                <a:cubicBezTo>
                  <a:pt x="142453" y="45266"/>
                  <a:pt x="143294" y="45014"/>
                  <a:pt x="143967" y="45182"/>
                </a:cubicBezTo>
                <a:cubicBezTo>
                  <a:pt x="144640" y="45351"/>
                  <a:pt x="145145" y="45940"/>
                  <a:pt x="145482" y="46949"/>
                </a:cubicBezTo>
                <a:cubicBezTo>
                  <a:pt x="146155" y="48968"/>
                  <a:pt x="146323" y="50988"/>
                  <a:pt x="145986" y="53007"/>
                </a:cubicBezTo>
                <a:lnTo>
                  <a:pt x="155578" y="60075"/>
                </a:lnTo>
                <a:cubicBezTo>
                  <a:pt x="157934" y="60411"/>
                  <a:pt x="159112" y="62346"/>
                  <a:pt x="159112" y="65880"/>
                </a:cubicBezTo>
                <a:cubicBezTo>
                  <a:pt x="159112" y="69414"/>
                  <a:pt x="159617" y="71349"/>
                  <a:pt x="160626" y="71686"/>
                </a:cubicBezTo>
                <a:cubicBezTo>
                  <a:pt x="163992" y="75724"/>
                  <a:pt x="166348" y="79258"/>
                  <a:pt x="167694" y="82287"/>
                </a:cubicBezTo>
                <a:cubicBezTo>
                  <a:pt x="168367" y="84979"/>
                  <a:pt x="169713" y="86157"/>
                  <a:pt x="171733" y="85821"/>
                </a:cubicBezTo>
                <a:lnTo>
                  <a:pt x="177790" y="82792"/>
                </a:lnTo>
                <a:cubicBezTo>
                  <a:pt x="191252" y="77407"/>
                  <a:pt x="205724" y="72359"/>
                  <a:pt x="221205" y="67647"/>
                </a:cubicBezTo>
                <a:cubicBezTo>
                  <a:pt x="223225" y="67310"/>
                  <a:pt x="226085" y="64618"/>
                  <a:pt x="229787" y="59570"/>
                </a:cubicBezTo>
                <a:cubicBezTo>
                  <a:pt x="233826" y="55195"/>
                  <a:pt x="238033" y="53512"/>
                  <a:pt x="242408" y="54522"/>
                </a:cubicBezTo>
                <a:cubicBezTo>
                  <a:pt x="247120" y="52502"/>
                  <a:pt x="252000" y="51997"/>
                  <a:pt x="257048" y="53007"/>
                </a:cubicBezTo>
                <a:cubicBezTo>
                  <a:pt x="259404" y="53344"/>
                  <a:pt x="261591" y="53680"/>
                  <a:pt x="263611" y="54017"/>
                </a:cubicBezTo>
                <a:cubicBezTo>
                  <a:pt x="266640" y="54690"/>
                  <a:pt x="268659" y="55531"/>
                  <a:pt x="269669" y="56541"/>
                </a:cubicBezTo>
                <a:cubicBezTo>
                  <a:pt x="271015" y="56541"/>
                  <a:pt x="273707" y="56877"/>
                  <a:pt x="277746" y="57551"/>
                </a:cubicBezTo>
                <a:cubicBezTo>
                  <a:pt x="278419" y="58897"/>
                  <a:pt x="279597" y="59065"/>
                  <a:pt x="281280" y="58055"/>
                </a:cubicBezTo>
                <a:cubicBezTo>
                  <a:pt x="282289" y="57719"/>
                  <a:pt x="283299" y="58055"/>
                  <a:pt x="284309" y="59065"/>
                </a:cubicBezTo>
                <a:cubicBezTo>
                  <a:pt x="285655" y="59402"/>
                  <a:pt x="286328" y="60748"/>
                  <a:pt x="286328" y="63104"/>
                </a:cubicBezTo>
                <a:cubicBezTo>
                  <a:pt x="285655" y="63104"/>
                  <a:pt x="284982" y="62935"/>
                  <a:pt x="284309" y="62599"/>
                </a:cubicBezTo>
                <a:cubicBezTo>
                  <a:pt x="283635" y="62935"/>
                  <a:pt x="283215" y="63356"/>
                  <a:pt x="283046" y="63861"/>
                </a:cubicBezTo>
                <a:cubicBezTo>
                  <a:pt x="282878" y="64366"/>
                  <a:pt x="283467" y="64870"/>
                  <a:pt x="284813" y="65375"/>
                </a:cubicBezTo>
                <a:cubicBezTo>
                  <a:pt x="286159" y="65880"/>
                  <a:pt x="287001" y="66637"/>
                  <a:pt x="287337" y="67647"/>
                </a:cubicBezTo>
                <a:cubicBezTo>
                  <a:pt x="289357" y="67647"/>
                  <a:pt x="291376" y="67984"/>
                  <a:pt x="293395" y="68657"/>
                </a:cubicBezTo>
                <a:cubicBezTo>
                  <a:pt x="295751" y="71013"/>
                  <a:pt x="297097" y="72190"/>
                  <a:pt x="297434" y="72190"/>
                </a:cubicBezTo>
                <a:cubicBezTo>
                  <a:pt x="301136" y="72527"/>
                  <a:pt x="303829" y="74715"/>
                  <a:pt x="305511" y="78753"/>
                </a:cubicBezTo>
                <a:cubicBezTo>
                  <a:pt x="304501" y="79763"/>
                  <a:pt x="304417" y="81782"/>
                  <a:pt x="305259" y="84811"/>
                </a:cubicBezTo>
                <a:cubicBezTo>
                  <a:pt x="306100" y="87840"/>
                  <a:pt x="306184" y="89691"/>
                  <a:pt x="305511" y="90364"/>
                </a:cubicBezTo>
                <a:cubicBezTo>
                  <a:pt x="306521" y="90701"/>
                  <a:pt x="307867" y="92047"/>
                  <a:pt x="309550" y="94403"/>
                </a:cubicBezTo>
                <a:cubicBezTo>
                  <a:pt x="310559" y="96759"/>
                  <a:pt x="311569" y="98105"/>
                  <a:pt x="312579" y="98441"/>
                </a:cubicBezTo>
                <a:cubicBezTo>
                  <a:pt x="313588" y="98778"/>
                  <a:pt x="314261" y="99114"/>
                  <a:pt x="314598" y="99451"/>
                </a:cubicBezTo>
                <a:cubicBezTo>
                  <a:pt x="314935" y="99788"/>
                  <a:pt x="314935" y="100292"/>
                  <a:pt x="314598" y="100965"/>
                </a:cubicBezTo>
                <a:cubicBezTo>
                  <a:pt x="313588" y="101639"/>
                  <a:pt x="312411" y="101470"/>
                  <a:pt x="311064" y="100461"/>
                </a:cubicBezTo>
                <a:cubicBezTo>
                  <a:pt x="310391" y="101134"/>
                  <a:pt x="310728" y="101975"/>
                  <a:pt x="312074" y="102985"/>
                </a:cubicBezTo>
                <a:lnTo>
                  <a:pt x="315608" y="105509"/>
                </a:lnTo>
                <a:lnTo>
                  <a:pt x="316112" y="106519"/>
                </a:lnTo>
                <a:cubicBezTo>
                  <a:pt x="314093" y="106519"/>
                  <a:pt x="312242" y="106603"/>
                  <a:pt x="310559" y="106771"/>
                </a:cubicBezTo>
                <a:cubicBezTo>
                  <a:pt x="308877" y="106939"/>
                  <a:pt x="308035" y="107612"/>
                  <a:pt x="308035" y="108790"/>
                </a:cubicBezTo>
                <a:cubicBezTo>
                  <a:pt x="308035" y="109968"/>
                  <a:pt x="308288" y="110725"/>
                  <a:pt x="308793" y="111062"/>
                </a:cubicBezTo>
                <a:cubicBezTo>
                  <a:pt x="309297" y="111399"/>
                  <a:pt x="309886" y="111399"/>
                  <a:pt x="310559" y="111062"/>
                </a:cubicBezTo>
                <a:cubicBezTo>
                  <a:pt x="311906" y="111062"/>
                  <a:pt x="312579" y="111483"/>
                  <a:pt x="312579" y="112324"/>
                </a:cubicBezTo>
                <a:cubicBezTo>
                  <a:pt x="312579" y="113165"/>
                  <a:pt x="311737" y="114427"/>
                  <a:pt x="310055" y="116110"/>
                </a:cubicBezTo>
                <a:lnTo>
                  <a:pt x="304501" y="112576"/>
                </a:lnTo>
                <a:cubicBezTo>
                  <a:pt x="303492" y="111230"/>
                  <a:pt x="302482" y="111062"/>
                  <a:pt x="301473" y="112072"/>
                </a:cubicBezTo>
                <a:lnTo>
                  <a:pt x="298948" y="114091"/>
                </a:lnTo>
                <a:cubicBezTo>
                  <a:pt x="296929" y="115437"/>
                  <a:pt x="295415" y="115605"/>
                  <a:pt x="294405" y="114596"/>
                </a:cubicBezTo>
                <a:cubicBezTo>
                  <a:pt x="292049" y="112913"/>
                  <a:pt x="290703" y="112072"/>
                  <a:pt x="290366" y="112072"/>
                </a:cubicBezTo>
                <a:cubicBezTo>
                  <a:pt x="289357" y="112745"/>
                  <a:pt x="288431" y="112324"/>
                  <a:pt x="287590" y="110810"/>
                </a:cubicBezTo>
                <a:cubicBezTo>
                  <a:pt x="286748" y="109295"/>
                  <a:pt x="285991" y="108538"/>
                  <a:pt x="285318" y="108538"/>
                </a:cubicBezTo>
                <a:lnTo>
                  <a:pt x="276231" y="104499"/>
                </a:lnTo>
                <a:cubicBezTo>
                  <a:pt x="272193" y="106519"/>
                  <a:pt x="268827" y="106014"/>
                  <a:pt x="266135" y="102985"/>
                </a:cubicBezTo>
                <a:cubicBezTo>
                  <a:pt x="259067" y="104668"/>
                  <a:pt x="252505" y="107192"/>
                  <a:pt x="246447" y="110557"/>
                </a:cubicBezTo>
                <a:cubicBezTo>
                  <a:pt x="242408" y="110221"/>
                  <a:pt x="237949" y="111651"/>
                  <a:pt x="233069" y="114848"/>
                </a:cubicBezTo>
                <a:cubicBezTo>
                  <a:pt x="228189" y="118045"/>
                  <a:pt x="224066" y="119981"/>
                  <a:pt x="220701" y="120654"/>
                </a:cubicBezTo>
                <a:cubicBezTo>
                  <a:pt x="215316" y="122000"/>
                  <a:pt x="211109" y="123683"/>
                  <a:pt x="208080" y="125702"/>
                </a:cubicBezTo>
                <a:lnTo>
                  <a:pt x="206061" y="125702"/>
                </a:lnTo>
                <a:cubicBezTo>
                  <a:pt x="206397" y="125365"/>
                  <a:pt x="206565" y="124356"/>
                  <a:pt x="206565" y="122673"/>
                </a:cubicBezTo>
                <a:cubicBezTo>
                  <a:pt x="206229" y="122336"/>
                  <a:pt x="205556" y="122168"/>
                  <a:pt x="204546" y="122168"/>
                </a:cubicBezTo>
                <a:cubicBezTo>
                  <a:pt x="203873" y="122841"/>
                  <a:pt x="202022" y="123010"/>
                  <a:pt x="198993" y="122673"/>
                </a:cubicBezTo>
                <a:cubicBezTo>
                  <a:pt x="196974" y="122000"/>
                  <a:pt x="195459" y="122168"/>
                  <a:pt x="194450" y="123178"/>
                </a:cubicBezTo>
                <a:cubicBezTo>
                  <a:pt x="192430" y="123514"/>
                  <a:pt x="191252" y="124187"/>
                  <a:pt x="190916" y="125197"/>
                </a:cubicBezTo>
                <a:cubicBezTo>
                  <a:pt x="190916" y="125534"/>
                  <a:pt x="190748" y="125870"/>
                  <a:pt x="190411" y="126207"/>
                </a:cubicBezTo>
                <a:cubicBezTo>
                  <a:pt x="190075" y="126543"/>
                  <a:pt x="189401" y="126375"/>
                  <a:pt x="188392" y="125702"/>
                </a:cubicBezTo>
                <a:cubicBezTo>
                  <a:pt x="186709" y="127385"/>
                  <a:pt x="185195" y="128226"/>
                  <a:pt x="183848" y="128226"/>
                </a:cubicBezTo>
                <a:cubicBezTo>
                  <a:pt x="184185" y="127553"/>
                  <a:pt x="184353" y="126712"/>
                  <a:pt x="184353" y="125702"/>
                </a:cubicBezTo>
                <a:cubicBezTo>
                  <a:pt x="180315" y="124356"/>
                  <a:pt x="176108" y="124356"/>
                  <a:pt x="171733" y="125702"/>
                </a:cubicBezTo>
                <a:cubicBezTo>
                  <a:pt x="168704" y="124692"/>
                  <a:pt x="164665" y="124524"/>
                  <a:pt x="159617" y="125197"/>
                </a:cubicBezTo>
                <a:cubicBezTo>
                  <a:pt x="154905" y="125197"/>
                  <a:pt x="151371" y="125365"/>
                  <a:pt x="149015" y="125702"/>
                </a:cubicBezTo>
                <a:cubicBezTo>
                  <a:pt x="141611" y="137818"/>
                  <a:pt x="135217" y="150270"/>
                  <a:pt x="129832" y="163059"/>
                </a:cubicBezTo>
                <a:cubicBezTo>
                  <a:pt x="133871" y="163059"/>
                  <a:pt x="137741" y="162386"/>
                  <a:pt x="141443" y="161040"/>
                </a:cubicBezTo>
                <a:cubicBezTo>
                  <a:pt x="153222" y="157338"/>
                  <a:pt x="164665" y="155318"/>
                  <a:pt x="175771" y="154982"/>
                </a:cubicBezTo>
                <a:cubicBezTo>
                  <a:pt x="185195" y="154645"/>
                  <a:pt x="194450" y="153636"/>
                  <a:pt x="203537" y="151953"/>
                </a:cubicBezTo>
                <a:cubicBezTo>
                  <a:pt x="218345" y="151280"/>
                  <a:pt x="231302" y="152458"/>
                  <a:pt x="242408" y="155487"/>
                </a:cubicBezTo>
                <a:cubicBezTo>
                  <a:pt x="248466" y="155823"/>
                  <a:pt x="254356" y="157338"/>
                  <a:pt x="260077" y="160030"/>
                </a:cubicBezTo>
                <a:cubicBezTo>
                  <a:pt x="271183" y="168107"/>
                  <a:pt x="279597" y="177026"/>
                  <a:pt x="285318" y="186786"/>
                </a:cubicBezTo>
                <a:cubicBezTo>
                  <a:pt x="288011" y="191161"/>
                  <a:pt x="290703" y="195368"/>
                  <a:pt x="293395" y="199406"/>
                </a:cubicBezTo>
                <a:lnTo>
                  <a:pt x="296424" y="205464"/>
                </a:lnTo>
                <a:cubicBezTo>
                  <a:pt x="298780" y="208830"/>
                  <a:pt x="299958" y="211690"/>
                  <a:pt x="299958" y="214046"/>
                </a:cubicBezTo>
                <a:lnTo>
                  <a:pt x="303997" y="231210"/>
                </a:lnTo>
                <a:lnTo>
                  <a:pt x="303997" y="240802"/>
                </a:lnTo>
                <a:cubicBezTo>
                  <a:pt x="303660" y="245177"/>
                  <a:pt x="301641" y="250899"/>
                  <a:pt x="297939" y="257966"/>
                </a:cubicBezTo>
                <a:cubicBezTo>
                  <a:pt x="294573" y="266043"/>
                  <a:pt x="292722" y="271596"/>
                  <a:pt x="292386" y="274625"/>
                </a:cubicBezTo>
                <a:cubicBezTo>
                  <a:pt x="292049" y="275298"/>
                  <a:pt x="288684" y="280851"/>
                  <a:pt x="282289" y="291284"/>
                </a:cubicBezTo>
                <a:cubicBezTo>
                  <a:pt x="278587" y="299362"/>
                  <a:pt x="275053" y="305251"/>
                  <a:pt x="271688" y="308953"/>
                </a:cubicBezTo>
                <a:cubicBezTo>
                  <a:pt x="258899" y="322415"/>
                  <a:pt x="246615" y="334531"/>
                  <a:pt x="234836" y="345301"/>
                </a:cubicBezTo>
                <a:cubicBezTo>
                  <a:pt x="234163" y="346310"/>
                  <a:pt x="230797" y="349508"/>
                  <a:pt x="224739" y="354892"/>
                </a:cubicBezTo>
                <a:cubicBezTo>
                  <a:pt x="217672" y="359941"/>
                  <a:pt x="213465" y="362801"/>
                  <a:pt x="212119" y="363474"/>
                </a:cubicBezTo>
                <a:cubicBezTo>
                  <a:pt x="203032" y="370542"/>
                  <a:pt x="193608" y="375254"/>
                  <a:pt x="183848" y="377610"/>
                </a:cubicBezTo>
                <a:lnTo>
                  <a:pt x="165675" y="382153"/>
                </a:lnTo>
                <a:cubicBezTo>
                  <a:pt x="157597" y="383499"/>
                  <a:pt x="151540" y="384677"/>
                  <a:pt x="147501" y="385687"/>
                </a:cubicBezTo>
                <a:lnTo>
                  <a:pt x="127813" y="387201"/>
                </a:lnTo>
                <a:cubicBezTo>
                  <a:pt x="113678" y="387874"/>
                  <a:pt x="100216" y="387370"/>
                  <a:pt x="87427" y="385687"/>
                </a:cubicBezTo>
                <a:cubicBezTo>
                  <a:pt x="75984" y="383667"/>
                  <a:pt x="67402" y="381985"/>
                  <a:pt x="61681" y="380639"/>
                </a:cubicBezTo>
                <a:cubicBezTo>
                  <a:pt x="57306" y="379965"/>
                  <a:pt x="54108" y="379124"/>
                  <a:pt x="52089" y="378114"/>
                </a:cubicBezTo>
                <a:cubicBezTo>
                  <a:pt x="50070" y="376432"/>
                  <a:pt x="47041" y="374244"/>
                  <a:pt x="43002" y="371552"/>
                </a:cubicBezTo>
                <a:lnTo>
                  <a:pt x="38964" y="367513"/>
                </a:lnTo>
                <a:cubicBezTo>
                  <a:pt x="38290" y="366840"/>
                  <a:pt x="37786" y="366251"/>
                  <a:pt x="37449" y="365746"/>
                </a:cubicBezTo>
                <a:cubicBezTo>
                  <a:pt x="37112" y="365241"/>
                  <a:pt x="37449" y="364821"/>
                  <a:pt x="38459" y="364484"/>
                </a:cubicBezTo>
                <a:cubicBezTo>
                  <a:pt x="42497" y="370205"/>
                  <a:pt x="47714" y="373739"/>
                  <a:pt x="54108" y="375085"/>
                </a:cubicBezTo>
                <a:cubicBezTo>
                  <a:pt x="54445" y="374749"/>
                  <a:pt x="55959" y="374917"/>
                  <a:pt x="58652" y="375590"/>
                </a:cubicBezTo>
                <a:cubicBezTo>
                  <a:pt x="60671" y="376600"/>
                  <a:pt x="62017" y="376263"/>
                  <a:pt x="62690" y="374581"/>
                </a:cubicBezTo>
                <a:lnTo>
                  <a:pt x="54108" y="368523"/>
                </a:lnTo>
                <a:cubicBezTo>
                  <a:pt x="49060" y="365830"/>
                  <a:pt x="45863" y="362970"/>
                  <a:pt x="44517" y="359941"/>
                </a:cubicBezTo>
                <a:cubicBezTo>
                  <a:pt x="39468" y="358595"/>
                  <a:pt x="34084" y="355566"/>
                  <a:pt x="28362" y="350854"/>
                </a:cubicBezTo>
                <a:cubicBezTo>
                  <a:pt x="29035" y="350517"/>
                  <a:pt x="29456" y="350181"/>
                  <a:pt x="29624" y="349844"/>
                </a:cubicBezTo>
                <a:cubicBezTo>
                  <a:pt x="29793" y="349508"/>
                  <a:pt x="29540" y="349003"/>
                  <a:pt x="28867" y="348330"/>
                </a:cubicBezTo>
                <a:lnTo>
                  <a:pt x="25333" y="344796"/>
                </a:lnTo>
                <a:cubicBezTo>
                  <a:pt x="23987" y="342777"/>
                  <a:pt x="22809" y="341262"/>
                  <a:pt x="21799" y="340253"/>
                </a:cubicBezTo>
                <a:cubicBezTo>
                  <a:pt x="20453" y="337897"/>
                  <a:pt x="19948" y="336046"/>
                  <a:pt x="20285" y="334699"/>
                </a:cubicBezTo>
                <a:cubicBezTo>
                  <a:pt x="21968" y="336382"/>
                  <a:pt x="23314" y="337392"/>
                  <a:pt x="24324" y="337728"/>
                </a:cubicBezTo>
                <a:cubicBezTo>
                  <a:pt x="26343" y="338738"/>
                  <a:pt x="27689" y="337897"/>
                  <a:pt x="28362" y="335204"/>
                </a:cubicBezTo>
                <a:lnTo>
                  <a:pt x="28362" y="333690"/>
                </a:lnTo>
                <a:cubicBezTo>
                  <a:pt x="31055" y="334699"/>
                  <a:pt x="32906" y="335541"/>
                  <a:pt x="33915" y="336214"/>
                </a:cubicBezTo>
                <a:cubicBezTo>
                  <a:pt x="34925" y="335877"/>
                  <a:pt x="35598" y="335709"/>
                  <a:pt x="35935" y="335709"/>
                </a:cubicBezTo>
                <a:cubicBezTo>
                  <a:pt x="36271" y="335036"/>
                  <a:pt x="35935" y="334363"/>
                  <a:pt x="34925" y="333690"/>
                </a:cubicBezTo>
                <a:cubicBezTo>
                  <a:pt x="33242" y="331671"/>
                  <a:pt x="31559" y="330324"/>
                  <a:pt x="29877" y="329651"/>
                </a:cubicBezTo>
                <a:cubicBezTo>
                  <a:pt x="31559" y="329315"/>
                  <a:pt x="31980" y="328305"/>
                  <a:pt x="31139" y="326622"/>
                </a:cubicBezTo>
                <a:cubicBezTo>
                  <a:pt x="30297" y="324940"/>
                  <a:pt x="30382" y="323593"/>
                  <a:pt x="31391" y="322584"/>
                </a:cubicBezTo>
                <a:cubicBezTo>
                  <a:pt x="32064" y="322584"/>
                  <a:pt x="32653" y="322500"/>
                  <a:pt x="33158" y="322331"/>
                </a:cubicBezTo>
                <a:cubicBezTo>
                  <a:pt x="33663" y="322163"/>
                  <a:pt x="33831" y="321911"/>
                  <a:pt x="33663" y="321574"/>
                </a:cubicBezTo>
                <a:cubicBezTo>
                  <a:pt x="33495" y="321237"/>
                  <a:pt x="33242" y="320901"/>
                  <a:pt x="32906" y="320564"/>
                </a:cubicBezTo>
                <a:cubicBezTo>
                  <a:pt x="31559" y="318545"/>
                  <a:pt x="30550" y="316526"/>
                  <a:pt x="29877" y="314506"/>
                </a:cubicBezTo>
                <a:cubicBezTo>
                  <a:pt x="28867" y="314170"/>
                  <a:pt x="28362" y="312655"/>
                  <a:pt x="28362" y="309963"/>
                </a:cubicBezTo>
                <a:cubicBezTo>
                  <a:pt x="28362" y="307271"/>
                  <a:pt x="27353" y="305588"/>
                  <a:pt x="25333" y="304915"/>
                </a:cubicBezTo>
                <a:lnTo>
                  <a:pt x="25333" y="304410"/>
                </a:lnTo>
                <a:cubicBezTo>
                  <a:pt x="25333" y="303400"/>
                  <a:pt x="24660" y="302727"/>
                  <a:pt x="23314" y="302391"/>
                </a:cubicBezTo>
                <a:cubicBezTo>
                  <a:pt x="22641" y="302054"/>
                  <a:pt x="22136" y="301802"/>
                  <a:pt x="21799" y="301633"/>
                </a:cubicBezTo>
                <a:cubicBezTo>
                  <a:pt x="21463" y="301465"/>
                  <a:pt x="21799" y="301044"/>
                  <a:pt x="22809" y="300371"/>
                </a:cubicBezTo>
                <a:cubicBezTo>
                  <a:pt x="21126" y="298689"/>
                  <a:pt x="19780" y="295996"/>
                  <a:pt x="18771" y="292294"/>
                </a:cubicBezTo>
                <a:cubicBezTo>
                  <a:pt x="16751" y="288592"/>
                  <a:pt x="14564" y="286068"/>
                  <a:pt x="12208" y="284722"/>
                </a:cubicBezTo>
                <a:cubicBezTo>
                  <a:pt x="9179" y="283039"/>
                  <a:pt x="7160" y="279842"/>
                  <a:pt x="6150" y="275130"/>
                </a:cubicBezTo>
                <a:cubicBezTo>
                  <a:pt x="5813" y="271091"/>
                  <a:pt x="5140" y="268063"/>
                  <a:pt x="4131" y="266043"/>
                </a:cubicBezTo>
                <a:cubicBezTo>
                  <a:pt x="4131" y="265707"/>
                  <a:pt x="3373" y="264445"/>
                  <a:pt x="1859" y="262257"/>
                </a:cubicBezTo>
                <a:cubicBezTo>
                  <a:pt x="345" y="260069"/>
                  <a:pt x="-245" y="258471"/>
                  <a:pt x="92" y="257461"/>
                </a:cubicBezTo>
                <a:cubicBezTo>
                  <a:pt x="5813" y="263856"/>
                  <a:pt x="11198" y="269072"/>
                  <a:pt x="16247" y="273111"/>
                </a:cubicBezTo>
                <a:cubicBezTo>
                  <a:pt x="17593" y="274457"/>
                  <a:pt x="19948" y="275635"/>
                  <a:pt x="23314" y="276645"/>
                </a:cubicBezTo>
                <a:lnTo>
                  <a:pt x="28362" y="279169"/>
                </a:lnTo>
                <a:lnTo>
                  <a:pt x="43507" y="284722"/>
                </a:lnTo>
                <a:cubicBezTo>
                  <a:pt x="46536" y="285395"/>
                  <a:pt x="48555" y="286236"/>
                  <a:pt x="49565" y="287246"/>
                </a:cubicBezTo>
                <a:cubicBezTo>
                  <a:pt x="52594" y="287919"/>
                  <a:pt x="61260" y="291200"/>
                  <a:pt x="75563" y="297090"/>
                </a:cubicBezTo>
                <a:cubicBezTo>
                  <a:pt x="89867" y="302980"/>
                  <a:pt x="101730" y="306429"/>
                  <a:pt x="111154" y="307439"/>
                </a:cubicBezTo>
                <a:cubicBezTo>
                  <a:pt x="122260" y="309795"/>
                  <a:pt x="133871" y="310468"/>
                  <a:pt x="145986" y="309458"/>
                </a:cubicBezTo>
                <a:cubicBezTo>
                  <a:pt x="151371" y="309458"/>
                  <a:pt x="155578" y="309290"/>
                  <a:pt x="158607" y="308953"/>
                </a:cubicBezTo>
                <a:lnTo>
                  <a:pt x="168704" y="305924"/>
                </a:lnTo>
                <a:cubicBezTo>
                  <a:pt x="179810" y="303905"/>
                  <a:pt x="190075" y="299025"/>
                  <a:pt x="199498" y="291284"/>
                </a:cubicBezTo>
                <a:cubicBezTo>
                  <a:pt x="200844" y="289602"/>
                  <a:pt x="204210" y="285984"/>
                  <a:pt x="209594" y="280431"/>
                </a:cubicBezTo>
                <a:cubicBezTo>
                  <a:pt x="214979" y="274878"/>
                  <a:pt x="218176" y="270923"/>
                  <a:pt x="219186" y="268567"/>
                </a:cubicBezTo>
                <a:cubicBezTo>
                  <a:pt x="227263" y="259817"/>
                  <a:pt x="232985" y="250562"/>
                  <a:pt x="236350" y="240802"/>
                </a:cubicBezTo>
                <a:lnTo>
                  <a:pt x="242408" y="224143"/>
                </a:lnTo>
                <a:cubicBezTo>
                  <a:pt x="244091" y="218085"/>
                  <a:pt x="243249" y="212700"/>
                  <a:pt x="239884" y="207988"/>
                </a:cubicBezTo>
                <a:cubicBezTo>
                  <a:pt x="235845" y="200248"/>
                  <a:pt x="229451" y="196377"/>
                  <a:pt x="220701" y="196377"/>
                </a:cubicBezTo>
                <a:lnTo>
                  <a:pt x="207070" y="196377"/>
                </a:lnTo>
                <a:cubicBezTo>
                  <a:pt x="201349" y="198060"/>
                  <a:pt x="196132" y="199070"/>
                  <a:pt x="191421" y="199406"/>
                </a:cubicBezTo>
                <a:cubicBezTo>
                  <a:pt x="190075" y="199070"/>
                  <a:pt x="187214" y="199070"/>
                  <a:pt x="182839" y="199406"/>
                </a:cubicBezTo>
                <a:cubicBezTo>
                  <a:pt x="179810" y="199743"/>
                  <a:pt x="176949" y="199911"/>
                  <a:pt x="174257" y="199911"/>
                </a:cubicBezTo>
                <a:cubicBezTo>
                  <a:pt x="161804" y="200921"/>
                  <a:pt x="150530" y="203613"/>
                  <a:pt x="140433" y="207988"/>
                </a:cubicBezTo>
                <a:cubicBezTo>
                  <a:pt x="132356" y="207988"/>
                  <a:pt x="125120" y="209671"/>
                  <a:pt x="118726" y="213037"/>
                </a:cubicBezTo>
                <a:cubicBezTo>
                  <a:pt x="117716" y="213037"/>
                  <a:pt x="116202" y="213373"/>
                  <a:pt x="114182" y="214046"/>
                </a:cubicBezTo>
                <a:cubicBezTo>
                  <a:pt x="112500" y="215392"/>
                  <a:pt x="111322" y="216066"/>
                  <a:pt x="110649" y="216066"/>
                </a:cubicBezTo>
                <a:cubicBezTo>
                  <a:pt x="106947" y="225489"/>
                  <a:pt x="104759" y="231715"/>
                  <a:pt x="104086" y="234744"/>
                </a:cubicBezTo>
                <a:cubicBezTo>
                  <a:pt x="103413" y="236427"/>
                  <a:pt x="102151" y="237268"/>
                  <a:pt x="100300" y="237268"/>
                </a:cubicBezTo>
                <a:cubicBezTo>
                  <a:pt x="98449" y="237268"/>
                  <a:pt x="97018" y="237437"/>
                  <a:pt x="96009" y="237773"/>
                </a:cubicBezTo>
                <a:cubicBezTo>
                  <a:pt x="94326" y="237773"/>
                  <a:pt x="93485" y="238951"/>
                  <a:pt x="93485" y="241307"/>
                </a:cubicBezTo>
                <a:cubicBezTo>
                  <a:pt x="95504" y="242653"/>
                  <a:pt x="95925" y="243579"/>
                  <a:pt x="94747" y="244083"/>
                </a:cubicBezTo>
                <a:cubicBezTo>
                  <a:pt x="93569" y="244588"/>
                  <a:pt x="92643" y="243999"/>
                  <a:pt x="91970" y="242316"/>
                </a:cubicBezTo>
                <a:cubicBezTo>
                  <a:pt x="90961" y="241643"/>
                  <a:pt x="90961" y="240381"/>
                  <a:pt x="91970" y="238530"/>
                </a:cubicBezTo>
                <a:cubicBezTo>
                  <a:pt x="92980" y="236679"/>
                  <a:pt x="92812" y="235417"/>
                  <a:pt x="91465" y="234744"/>
                </a:cubicBezTo>
                <a:cubicBezTo>
                  <a:pt x="87427" y="234408"/>
                  <a:pt x="85071" y="236595"/>
                  <a:pt x="84398" y="241307"/>
                </a:cubicBezTo>
                <a:cubicBezTo>
                  <a:pt x="84061" y="241307"/>
                  <a:pt x="83725" y="241559"/>
                  <a:pt x="83388" y="242064"/>
                </a:cubicBezTo>
                <a:cubicBezTo>
                  <a:pt x="83052" y="242569"/>
                  <a:pt x="83388" y="242990"/>
                  <a:pt x="84398" y="243326"/>
                </a:cubicBezTo>
                <a:cubicBezTo>
                  <a:pt x="84734" y="244672"/>
                  <a:pt x="84734" y="245514"/>
                  <a:pt x="84398" y="245850"/>
                </a:cubicBezTo>
                <a:cubicBezTo>
                  <a:pt x="84061" y="246860"/>
                  <a:pt x="83725" y="247533"/>
                  <a:pt x="83388" y="247870"/>
                </a:cubicBezTo>
                <a:cubicBezTo>
                  <a:pt x="83052" y="248206"/>
                  <a:pt x="82547" y="248122"/>
                  <a:pt x="81874" y="247617"/>
                </a:cubicBezTo>
                <a:cubicBezTo>
                  <a:pt x="81201" y="247112"/>
                  <a:pt x="80780" y="246607"/>
                  <a:pt x="80612" y="246103"/>
                </a:cubicBezTo>
                <a:cubicBezTo>
                  <a:pt x="80443" y="245598"/>
                  <a:pt x="80527" y="245009"/>
                  <a:pt x="80864" y="244336"/>
                </a:cubicBezTo>
                <a:lnTo>
                  <a:pt x="80864" y="233734"/>
                </a:lnTo>
                <a:cubicBezTo>
                  <a:pt x="77835" y="234744"/>
                  <a:pt x="75143" y="234576"/>
                  <a:pt x="72787" y="233230"/>
                </a:cubicBezTo>
                <a:cubicBezTo>
                  <a:pt x="69421" y="236932"/>
                  <a:pt x="65888" y="236932"/>
                  <a:pt x="62186" y="233230"/>
                </a:cubicBezTo>
                <a:cubicBezTo>
                  <a:pt x="63532" y="232220"/>
                  <a:pt x="63700" y="231210"/>
                  <a:pt x="62690" y="230201"/>
                </a:cubicBezTo>
                <a:cubicBezTo>
                  <a:pt x="62354" y="229864"/>
                  <a:pt x="62186" y="229023"/>
                  <a:pt x="62186" y="227677"/>
                </a:cubicBezTo>
                <a:cubicBezTo>
                  <a:pt x="62859" y="226667"/>
                  <a:pt x="62522" y="225657"/>
                  <a:pt x="61176" y="224648"/>
                </a:cubicBezTo>
                <a:cubicBezTo>
                  <a:pt x="59157" y="223638"/>
                  <a:pt x="58315" y="222628"/>
                  <a:pt x="58652" y="221619"/>
                </a:cubicBezTo>
                <a:cubicBezTo>
                  <a:pt x="60671" y="219936"/>
                  <a:pt x="61008" y="218421"/>
                  <a:pt x="59661" y="217075"/>
                </a:cubicBezTo>
                <a:cubicBezTo>
                  <a:pt x="58652" y="215056"/>
                  <a:pt x="57642" y="213541"/>
                  <a:pt x="56632" y="212532"/>
                </a:cubicBezTo>
                <a:cubicBezTo>
                  <a:pt x="54277" y="212195"/>
                  <a:pt x="53099" y="211017"/>
                  <a:pt x="53099" y="208998"/>
                </a:cubicBezTo>
                <a:cubicBezTo>
                  <a:pt x="53435" y="207652"/>
                  <a:pt x="53772" y="206137"/>
                  <a:pt x="54108" y="204455"/>
                </a:cubicBezTo>
                <a:cubicBezTo>
                  <a:pt x="49733" y="202435"/>
                  <a:pt x="47714" y="199406"/>
                  <a:pt x="48050" y="195368"/>
                </a:cubicBezTo>
                <a:cubicBezTo>
                  <a:pt x="47041" y="192675"/>
                  <a:pt x="46704" y="190319"/>
                  <a:pt x="47041" y="188300"/>
                </a:cubicBezTo>
                <a:cubicBezTo>
                  <a:pt x="44685" y="186617"/>
                  <a:pt x="44012" y="185103"/>
                  <a:pt x="45021" y="183757"/>
                </a:cubicBezTo>
                <a:cubicBezTo>
                  <a:pt x="45358" y="183420"/>
                  <a:pt x="46199" y="182915"/>
                  <a:pt x="47546" y="182242"/>
                </a:cubicBezTo>
                <a:cubicBezTo>
                  <a:pt x="48219" y="179550"/>
                  <a:pt x="50070" y="176689"/>
                  <a:pt x="53099" y="173660"/>
                </a:cubicBezTo>
                <a:cubicBezTo>
                  <a:pt x="52762" y="172651"/>
                  <a:pt x="53099" y="171809"/>
                  <a:pt x="54108" y="171136"/>
                </a:cubicBezTo>
                <a:cubicBezTo>
                  <a:pt x="56801" y="171136"/>
                  <a:pt x="58652" y="170884"/>
                  <a:pt x="59661" y="170379"/>
                </a:cubicBezTo>
                <a:cubicBezTo>
                  <a:pt x="60671" y="169874"/>
                  <a:pt x="61008" y="169117"/>
                  <a:pt x="60671" y="168107"/>
                </a:cubicBezTo>
                <a:cubicBezTo>
                  <a:pt x="65046" y="166088"/>
                  <a:pt x="67402" y="163059"/>
                  <a:pt x="67739" y="159020"/>
                </a:cubicBezTo>
                <a:lnTo>
                  <a:pt x="72282" y="147409"/>
                </a:lnTo>
                <a:cubicBezTo>
                  <a:pt x="81032" y="125870"/>
                  <a:pt x="91970" y="102480"/>
                  <a:pt x="105096" y="77239"/>
                </a:cubicBezTo>
                <a:lnTo>
                  <a:pt x="109639" y="68152"/>
                </a:lnTo>
                <a:cubicBezTo>
                  <a:pt x="111322" y="64450"/>
                  <a:pt x="112500" y="60579"/>
                  <a:pt x="113173" y="56541"/>
                </a:cubicBezTo>
                <a:cubicBezTo>
                  <a:pt x="110481" y="51829"/>
                  <a:pt x="108629" y="48968"/>
                  <a:pt x="107620" y="47959"/>
                </a:cubicBezTo>
                <a:cubicBezTo>
                  <a:pt x="106610" y="42238"/>
                  <a:pt x="104423" y="37357"/>
                  <a:pt x="101057" y="33319"/>
                </a:cubicBezTo>
                <a:cubicBezTo>
                  <a:pt x="101057" y="31636"/>
                  <a:pt x="100384" y="30122"/>
                  <a:pt x="99038" y="28776"/>
                </a:cubicBezTo>
                <a:cubicBezTo>
                  <a:pt x="98028" y="26083"/>
                  <a:pt x="98701" y="24569"/>
                  <a:pt x="101057" y="24232"/>
                </a:cubicBezTo>
                <a:close/>
                <a:moveTo>
                  <a:pt x="506317" y="19184"/>
                </a:moveTo>
                <a:cubicBezTo>
                  <a:pt x="509010" y="19184"/>
                  <a:pt x="511029" y="19520"/>
                  <a:pt x="512375" y="20193"/>
                </a:cubicBezTo>
                <a:cubicBezTo>
                  <a:pt x="520452" y="23222"/>
                  <a:pt x="528361" y="26083"/>
                  <a:pt x="536102" y="28776"/>
                </a:cubicBezTo>
                <a:cubicBezTo>
                  <a:pt x="543843" y="33151"/>
                  <a:pt x="550574" y="38031"/>
                  <a:pt x="556295" y="43415"/>
                </a:cubicBezTo>
                <a:cubicBezTo>
                  <a:pt x="557305" y="46444"/>
                  <a:pt x="559324" y="49473"/>
                  <a:pt x="562353" y="52502"/>
                </a:cubicBezTo>
                <a:lnTo>
                  <a:pt x="568916" y="66133"/>
                </a:lnTo>
                <a:cubicBezTo>
                  <a:pt x="569925" y="69835"/>
                  <a:pt x="569589" y="74210"/>
                  <a:pt x="567906" y="79258"/>
                </a:cubicBezTo>
                <a:cubicBezTo>
                  <a:pt x="565887" y="81277"/>
                  <a:pt x="565382" y="84138"/>
                  <a:pt x="566391" y="87840"/>
                </a:cubicBezTo>
                <a:cubicBezTo>
                  <a:pt x="565382" y="91542"/>
                  <a:pt x="563363" y="94403"/>
                  <a:pt x="560333" y="96422"/>
                </a:cubicBezTo>
                <a:cubicBezTo>
                  <a:pt x="558651" y="101134"/>
                  <a:pt x="557305" y="104331"/>
                  <a:pt x="556295" y="106014"/>
                </a:cubicBezTo>
                <a:cubicBezTo>
                  <a:pt x="553603" y="109716"/>
                  <a:pt x="552256" y="113923"/>
                  <a:pt x="552256" y="118634"/>
                </a:cubicBezTo>
                <a:lnTo>
                  <a:pt x="578002" y="108033"/>
                </a:lnTo>
                <a:cubicBezTo>
                  <a:pt x="583051" y="102985"/>
                  <a:pt x="586753" y="99788"/>
                  <a:pt x="589109" y="98441"/>
                </a:cubicBezTo>
                <a:cubicBezTo>
                  <a:pt x="596513" y="91037"/>
                  <a:pt x="605095" y="88850"/>
                  <a:pt x="614855" y="91879"/>
                </a:cubicBezTo>
                <a:cubicBezTo>
                  <a:pt x="619230" y="92215"/>
                  <a:pt x="624783" y="93561"/>
                  <a:pt x="631514" y="95917"/>
                </a:cubicBezTo>
                <a:cubicBezTo>
                  <a:pt x="636562" y="95917"/>
                  <a:pt x="640096" y="98610"/>
                  <a:pt x="642115" y="103994"/>
                </a:cubicBezTo>
                <a:cubicBezTo>
                  <a:pt x="651202" y="111062"/>
                  <a:pt x="658438" y="119476"/>
                  <a:pt x="663823" y="129236"/>
                </a:cubicBezTo>
                <a:cubicBezTo>
                  <a:pt x="665842" y="131928"/>
                  <a:pt x="666852" y="134452"/>
                  <a:pt x="666852" y="136808"/>
                </a:cubicBezTo>
                <a:lnTo>
                  <a:pt x="669376" y="145390"/>
                </a:lnTo>
                <a:cubicBezTo>
                  <a:pt x="668366" y="148756"/>
                  <a:pt x="665842" y="150943"/>
                  <a:pt x="661803" y="151953"/>
                </a:cubicBezTo>
                <a:cubicBezTo>
                  <a:pt x="661130" y="151953"/>
                  <a:pt x="660625" y="152037"/>
                  <a:pt x="660289" y="152205"/>
                </a:cubicBezTo>
                <a:cubicBezTo>
                  <a:pt x="659952" y="152373"/>
                  <a:pt x="660121" y="153131"/>
                  <a:pt x="660794" y="154477"/>
                </a:cubicBezTo>
                <a:cubicBezTo>
                  <a:pt x="660121" y="157169"/>
                  <a:pt x="658101" y="158516"/>
                  <a:pt x="654736" y="158516"/>
                </a:cubicBezTo>
                <a:cubicBezTo>
                  <a:pt x="652044" y="156833"/>
                  <a:pt x="649183" y="156496"/>
                  <a:pt x="646154" y="157506"/>
                </a:cubicBezTo>
                <a:cubicBezTo>
                  <a:pt x="639423" y="155823"/>
                  <a:pt x="633197" y="154813"/>
                  <a:pt x="627475" y="154477"/>
                </a:cubicBezTo>
                <a:cubicBezTo>
                  <a:pt x="626802" y="153804"/>
                  <a:pt x="625792" y="153467"/>
                  <a:pt x="624446" y="153467"/>
                </a:cubicBezTo>
                <a:cubicBezTo>
                  <a:pt x="620071" y="154477"/>
                  <a:pt x="615191" y="155991"/>
                  <a:pt x="609806" y="158011"/>
                </a:cubicBezTo>
                <a:cubicBezTo>
                  <a:pt x="608124" y="158347"/>
                  <a:pt x="607198" y="158431"/>
                  <a:pt x="607030" y="158263"/>
                </a:cubicBezTo>
                <a:cubicBezTo>
                  <a:pt x="606861" y="158095"/>
                  <a:pt x="606946" y="157758"/>
                  <a:pt x="607282" y="157253"/>
                </a:cubicBezTo>
                <a:cubicBezTo>
                  <a:pt x="607619" y="156749"/>
                  <a:pt x="607619" y="156496"/>
                  <a:pt x="607282" y="156496"/>
                </a:cubicBezTo>
                <a:cubicBezTo>
                  <a:pt x="606946" y="156496"/>
                  <a:pt x="606273" y="156833"/>
                  <a:pt x="605263" y="157506"/>
                </a:cubicBezTo>
                <a:cubicBezTo>
                  <a:pt x="604590" y="156833"/>
                  <a:pt x="602991" y="156917"/>
                  <a:pt x="600467" y="157758"/>
                </a:cubicBezTo>
                <a:cubicBezTo>
                  <a:pt x="597943" y="158600"/>
                  <a:pt x="593989" y="160367"/>
                  <a:pt x="588604" y="163059"/>
                </a:cubicBezTo>
                <a:cubicBezTo>
                  <a:pt x="586585" y="164069"/>
                  <a:pt x="585238" y="164573"/>
                  <a:pt x="584565" y="164573"/>
                </a:cubicBezTo>
                <a:cubicBezTo>
                  <a:pt x="583892" y="164573"/>
                  <a:pt x="583387" y="164742"/>
                  <a:pt x="583051" y="165078"/>
                </a:cubicBezTo>
                <a:cubicBezTo>
                  <a:pt x="582378" y="166761"/>
                  <a:pt x="581200" y="167602"/>
                  <a:pt x="579517" y="167602"/>
                </a:cubicBezTo>
                <a:cubicBezTo>
                  <a:pt x="578844" y="167939"/>
                  <a:pt x="578002" y="168107"/>
                  <a:pt x="576993" y="168107"/>
                </a:cubicBezTo>
                <a:cubicBezTo>
                  <a:pt x="576993" y="168780"/>
                  <a:pt x="576824" y="169201"/>
                  <a:pt x="576488" y="169369"/>
                </a:cubicBezTo>
                <a:cubicBezTo>
                  <a:pt x="576152" y="169538"/>
                  <a:pt x="575646" y="169453"/>
                  <a:pt x="574974" y="169117"/>
                </a:cubicBezTo>
                <a:cubicBezTo>
                  <a:pt x="573627" y="170463"/>
                  <a:pt x="572113" y="171136"/>
                  <a:pt x="570430" y="171136"/>
                </a:cubicBezTo>
                <a:cubicBezTo>
                  <a:pt x="568411" y="171809"/>
                  <a:pt x="566055" y="172819"/>
                  <a:pt x="563363" y="174165"/>
                </a:cubicBezTo>
                <a:cubicBezTo>
                  <a:pt x="563026" y="174838"/>
                  <a:pt x="562100" y="175595"/>
                  <a:pt x="560586" y="176437"/>
                </a:cubicBezTo>
                <a:cubicBezTo>
                  <a:pt x="559071" y="177278"/>
                  <a:pt x="557641" y="178035"/>
                  <a:pt x="556295" y="178709"/>
                </a:cubicBezTo>
                <a:cubicBezTo>
                  <a:pt x="554949" y="178709"/>
                  <a:pt x="553771" y="179550"/>
                  <a:pt x="552761" y="181233"/>
                </a:cubicBezTo>
                <a:cubicBezTo>
                  <a:pt x="550405" y="181233"/>
                  <a:pt x="548386" y="182411"/>
                  <a:pt x="546703" y="184766"/>
                </a:cubicBezTo>
                <a:cubicBezTo>
                  <a:pt x="544011" y="185440"/>
                  <a:pt x="542328" y="185944"/>
                  <a:pt x="541655" y="186281"/>
                </a:cubicBezTo>
                <a:cubicBezTo>
                  <a:pt x="536270" y="189646"/>
                  <a:pt x="533578" y="193853"/>
                  <a:pt x="533578" y="198902"/>
                </a:cubicBezTo>
                <a:cubicBezTo>
                  <a:pt x="538289" y="200921"/>
                  <a:pt x="541150" y="203697"/>
                  <a:pt x="542160" y="207231"/>
                </a:cubicBezTo>
                <a:cubicBezTo>
                  <a:pt x="543170" y="210765"/>
                  <a:pt x="545357" y="214888"/>
                  <a:pt x="548722" y="219599"/>
                </a:cubicBezTo>
                <a:cubicBezTo>
                  <a:pt x="553098" y="226667"/>
                  <a:pt x="557641" y="232557"/>
                  <a:pt x="562353" y="237268"/>
                </a:cubicBezTo>
                <a:cubicBezTo>
                  <a:pt x="584229" y="261163"/>
                  <a:pt x="610143" y="281356"/>
                  <a:pt x="640096" y="297847"/>
                </a:cubicBezTo>
                <a:cubicBezTo>
                  <a:pt x="645144" y="299867"/>
                  <a:pt x="650361" y="303064"/>
                  <a:pt x="655746" y="307439"/>
                </a:cubicBezTo>
                <a:cubicBezTo>
                  <a:pt x="667525" y="313160"/>
                  <a:pt x="679640" y="317704"/>
                  <a:pt x="692093" y="321069"/>
                </a:cubicBezTo>
                <a:cubicBezTo>
                  <a:pt x="712623" y="326454"/>
                  <a:pt x="733488" y="332848"/>
                  <a:pt x="754691" y="340253"/>
                </a:cubicBezTo>
                <a:cubicBezTo>
                  <a:pt x="756374" y="340926"/>
                  <a:pt x="759234" y="341935"/>
                  <a:pt x="763273" y="343281"/>
                </a:cubicBezTo>
                <a:cubicBezTo>
                  <a:pt x="770677" y="345974"/>
                  <a:pt x="781784" y="350686"/>
                  <a:pt x="796592" y="357417"/>
                </a:cubicBezTo>
                <a:cubicBezTo>
                  <a:pt x="797938" y="358090"/>
                  <a:pt x="799116" y="358763"/>
                  <a:pt x="800125" y="359436"/>
                </a:cubicBezTo>
                <a:cubicBezTo>
                  <a:pt x="803828" y="361455"/>
                  <a:pt x="804837" y="362465"/>
                  <a:pt x="803154" y="362465"/>
                </a:cubicBezTo>
                <a:cubicBezTo>
                  <a:pt x="799789" y="362801"/>
                  <a:pt x="796423" y="362970"/>
                  <a:pt x="793058" y="362970"/>
                </a:cubicBezTo>
                <a:lnTo>
                  <a:pt x="776903" y="361455"/>
                </a:lnTo>
                <a:cubicBezTo>
                  <a:pt x="772865" y="360446"/>
                  <a:pt x="770846" y="361119"/>
                  <a:pt x="770846" y="363474"/>
                </a:cubicBezTo>
                <a:cubicBezTo>
                  <a:pt x="776567" y="365494"/>
                  <a:pt x="782625" y="368523"/>
                  <a:pt x="789019" y="372561"/>
                </a:cubicBezTo>
                <a:cubicBezTo>
                  <a:pt x="784308" y="373571"/>
                  <a:pt x="779596" y="373739"/>
                  <a:pt x="774884" y="373066"/>
                </a:cubicBezTo>
                <a:cubicBezTo>
                  <a:pt x="769836" y="371720"/>
                  <a:pt x="760917" y="371552"/>
                  <a:pt x="748129" y="372561"/>
                </a:cubicBezTo>
                <a:cubicBezTo>
                  <a:pt x="744763" y="372225"/>
                  <a:pt x="743080" y="372730"/>
                  <a:pt x="743080" y="374076"/>
                </a:cubicBezTo>
                <a:cubicBezTo>
                  <a:pt x="760244" y="376768"/>
                  <a:pt x="775221" y="379965"/>
                  <a:pt x="788010" y="383667"/>
                </a:cubicBezTo>
                <a:cubicBezTo>
                  <a:pt x="790029" y="383667"/>
                  <a:pt x="791543" y="384677"/>
                  <a:pt x="792553" y="386696"/>
                </a:cubicBezTo>
                <a:cubicBezTo>
                  <a:pt x="783466" y="384341"/>
                  <a:pt x="775389" y="383836"/>
                  <a:pt x="768321" y="385182"/>
                </a:cubicBezTo>
                <a:cubicBezTo>
                  <a:pt x="767312" y="385182"/>
                  <a:pt x="766723" y="385350"/>
                  <a:pt x="766555" y="385687"/>
                </a:cubicBezTo>
                <a:cubicBezTo>
                  <a:pt x="766386" y="386023"/>
                  <a:pt x="766807" y="386528"/>
                  <a:pt x="767817" y="387201"/>
                </a:cubicBezTo>
                <a:cubicBezTo>
                  <a:pt x="769499" y="387874"/>
                  <a:pt x="772360" y="388884"/>
                  <a:pt x="776399" y="390230"/>
                </a:cubicBezTo>
                <a:cubicBezTo>
                  <a:pt x="775726" y="390903"/>
                  <a:pt x="774379" y="391240"/>
                  <a:pt x="772360" y="391240"/>
                </a:cubicBezTo>
                <a:cubicBezTo>
                  <a:pt x="770004" y="389557"/>
                  <a:pt x="768321" y="389557"/>
                  <a:pt x="767312" y="391240"/>
                </a:cubicBezTo>
                <a:cubicBezTo>
                  <a:pt x="767312" y="391913"/>
                  <a:pt x="766302" y="392754"/>
                  <a:pt x="764283" y="393764"/>
                </a:cubicBezTo>
                <a:cubicBezTo>
                  <a:pt x="760244" y="395447"/>
                  <a:pt x="755532" y="396288"/>
                  <a:pt x="750148" y="396288"/>
                </a:cubicBezTo>
                <a:cubicBezTo>
                  <a:pt x="751157" y="396625"/>
                  <a:pt x="751662" y="397045"/>
                  <a:pt x="751662" y="397550"/>
                </a:cubicBezTo>
                <a:cubicBezTo>
                  <a:pt x="751662" y="398055"/>
                  <a:pt x="751157" y="398476"/>
                  <a:pt x="750148" y="398812"/>
                </a:cubicBezTo>
                <a:cubicBezTo>
                  <a:pt x="749811" y="399485"/>
                  <a:pt x="748802" y="399317"/>
                  <a:pt x="747119" y="398307"/>
                </a:cubicBezTo>
                <a:cubicBezTo>
                  <a:pt x="747119" y="399317"/>
                  <a:pt x="746951" y="400327"/>
                  <a:pt x="746614" y="401336"/>
                </a:cubicBezTo>
                <a:cubicBezTo>
                  <a:pt x="741566" y="401336"/>
                  <a:pt x="737527" y="402178"/>
                  <a:pt x="734498" y="403860"/>
                </a:cubicBezTo>
                <a:cubicBezTo>
                  <a:pt x="726084" y="405880"/>
                  <a:pt x="718681" y="409414"/>
                  <a:pt x="712286" y="414462"/>
                </a:cubicBezTo>
                <a:cubicBezTo>
                  <a:pt x="706564" y="415471"/>
                  <a:pt x="701853" y="417154"/>
                  <a:pt x="698151" y="419510"/>
                </a:cubicBezTo>
                <a:cubicBezTo>
                  <a:pt x="693103" y="421193"/>
                  <a:pt x="688054" y="422707"/>
                  <a:pt x="683006" y="424054"/>
                </a:cubicBezTo>
                <a:cubicBezTo>
                  <a:pt x="677958" y="426746"/>
                  <a:pt x="672236" y="426746"/>
                  <a:pt x="665842" y="424054"/>
                </a:cubicBezTo>
                <a:cubicBezTo>
                  <a:pt x="662476" y="425736"/>
                  <a:pt x="659952" y="426578"/>
                  <a:pt x="658270" y="426578"/>
                </a:cubicBezTo>
                <a:cubicBezTo>
                  <a:pt x="654231" y="424558"/>
                  <a:pt x="650192" y="423549"/>
                  <a:pt x="646154" y="423549"/>
                </a:cubicBezTo>
                <a:cubicBezTo>
                  <a:pt x="627644" y="417491"/>
                  <a:pt x="610984" y="406553"/>
                  <a:pt x="596176" y="390735"/>
                </a:cubicBezTo>
                <a:cubicBezTo>
                  <a:pt x="578675" y="372225"/>
                  <a:pt x="563026" y="351359"/>
                  <a:pt x="549228" y="328137"/>
                </a:cubicBezTo>
                <a:cubicBezTo>
                  <a:pt x="548891" y="327464"/>
                  <a:pt x="543674" y="318040"/>
                  <a:pt x="533578" y="299867"/>
                </a:cubicBezTo>
                <a:cubicBezTo>
                  <a:pt x="526174" y="286405"/>
                  <a:pt x="520452" y="274962"/>
                  <a:pt x="516414" y="265538"/>
                </a:cubicBezTo>
                <a:cubicBezTo>
                  <a:pt x="511365" y="277991"/>
                  <a:pt x="506485" y="293472"/>
                  <a:pt x="501774" y="311982"/>
                </a:cubicBezTo>
                <a:cubicBezTo>
                  <a:pt x="500764" y="314002"/>
                  <a:pt x="499586" y="317031"/>
                  <a:pt x="498240" y="321069"/>
                </a:cubicBezTo>
                <a:cubicBezTo>
                  <a:pt x="495211" y="325781"/>
                  <a:pt x="493865" y="331166"/>
                  <a:pt x="494202" y="337224"/>
                </a:cubicBezTo>
                <a:cubicBezTo>
                  <a:pt x="493192" y="344291"/>
                  <a:pt x="490163" y="350854"/>
                  <a:pt x="485115" y="356912"/>
                </a:cubicBezTo>
                <a:cubicBezTo>
                  <a:pt x="482422" y="356912"/>
                  <a:pt x="480571" y="358090"/>
                  <a:pt x="479561" y="360446"/>
                </a:cubicBezTo>
                <a:cubicBezTo>
                  <a:pt x="478552" y="364148"/>
                  <a:pt x="476533" y="366672"/>
                  <a:pt x="473504" y="368018"/>
                </a:cubicBezTo>
                <a:cubicBezTo>
                  <a:pt x="467109" y="369701"/>
                  <a:pt x="461051" y="372225"/>
                  <a:pt x="455330" y="375590"/>
                </a:cubicBezTo>
                <a:lnTo>
                  <a:pt x="452806" y="374581"/>
                </a:lnTo>
                <a:cubicBezTo>
                  <a:pt x="441363" y="379965"/>
                  <a:pt x="432781" y="384341"/>
                  <a:pt x="427060" y="387706"/>
                </a:cubicBezTo>
                <a:cubicBezTo>
                  <a:pt x="422685" y="387033"/>
                  <a:pt x="418982" y="388043"/>
                  <a:pt x="415954" y="390735"/>
                </a:cubicBezTo>
                <a:cubicBezTo>
                  <a:pt x="413598" y="391745"/>
                  <a:pt x="412252" y="393091"/>
                  <a:pt x="411915" y="394774"/>
                </a:cubicBezTo>
                <a:cubicBezTo>
                  <a:pt x="410569" y="395783"/>
                  <a:pt x="409812" y="396036"/>
                  <a:pt x="409643" y="395531"/>
                </a:cubicBezTo>
                <a:cubicBezTo>
                  <a:pt x="409475" y="395026"/>
                  <a:pt x="409559" y="394269"/>
                  <a:pt x="409896" y="393259"/>
                </a:cubicBezTo>
                <a:cubicBezTo>
                  <a:pt x="408549" y="392250"/>
                  <a:pt x="408381" y="391240"/>
                  <a:pt x="409391" y="390230"/>
                </a:cubicBezTo>
                <a:cubicBezTo>
                  <a:pt x="408381" y="386192"/>
                  <a:pt x="405857" y="385182"/>
                  <a:pt x="401819" y="387201"/>
                </a:cubicBezTo>
                <a:cubicBezTo>
                  <a:pt x="401482" y="386528"/>
                  <a:pt x="401314" y="386023"/>
                  <a:pt x="401314" y="385687"/>
                </a:cubicBezTo>
                <a:cubicBezTo>
                  <a:pt x="400641" y="385350"/>
                  <a:pt x="399631" y="386023"/>
                  <a:pt x="398285" y="387706"/>
                </a:cubicBezTo>
                <a:cubicBezTo>
                  <a:pt x="397948" y="387370"/>
                  <a:pt x="397527" y="387117"/>
                  <a:pt x="397023" y="386949"/>
                </a:cubicBezTo>
                <a:cubicBezTo>
                  <a:pt x="396518" y="386781"/>
                  <a:pt x="396097" y="387370"/>
                  <a:pt x="395761" y="388716"/>
                </a:cubicBezTo>
                <a:cubicBezTo>
                  <a:pt x="393741" y="389725"/>
                  <a:pt x="391722" y="390230"/>
                  <a:pt x="389703" y="390230"/>
                </a:cubicBezTo>
                <a:cubicBezTo>
                  <a:pt x="388356" y="390230"/>
                  <a:pt x="387179" y="389221"/>
                  <a:pt x="386169" y="387201"/>
                </a:cubicBezTo>
                <a:cubicBezTo>
                  <a:pt x="385159" y="384172"/>
                  <a:pt x="384318" y="382321"/>
                  <a:pt x="383645" y="381648"/>
                </a:cubicBezTo>
                <a:cubicBezTo>
                  <a:pt x="379943" y="376263"/>
                  <a:pt x="376745" y="371383"/>
                  <a:pt x="374053" y="367008"/>
                </a:cubicBezTo>
                <a:cubicBezTo>
                  <a:pt x="374053" y="364989"/>
                  <a:pt x="374390" y="363643"/>
                  <a:pt x="375063" y="362970"/>
                </a:cubicBezTo>
                <a:cubicBezTo>
                  <a:pt x="374053" y="360950"/>
                  <a:pt x="372875" y="357585"/>
                  <a:pt x="371529" y="352873"/>
                </a:cubicBezTo>
                <a:cubicBezTo>
                  <a:pt x="370183" y="346142"/>
                  <a:pt x="369341" y="342272"/>
                  <a:pt x="369005" y="341262"/>
                </a:cubicBezTo>
                <a:lnTo>
                  <a:pt x="372539" y="347320"/>
                </a:lnTo>
                <a:cubicBezTo>
                  <a:pt x="372539" y="347657"/>
                  <a:pt x="372707" y="347741"/>
                  <a:pt x="373043" y="347572"/>
                </a:cubicBezTo>
                <a:cubicBezTo>
                  <a:pt x="373380" y="347404"/>
                  <a:pt x="373548" y="346647"/>
                  <a:pt x="373548" y="345301"/>
                </a:cubicBezTo>
                <a:cubicBezTo>
                  <a:pt x="374895" y="346647"/>
                  <a:pt x="375904" y="346815"/>
                  <a:pt x="376577" y="345806"/>
                </a:cubicBezTo>
                <a:cubicBezTo>
                  <a:pt x="375231" y="343113"/>
                  <a:pt x="374558" y="341430"/>
                  <a:pt x="374558" y="340757"/>
                </a:cubicBezTo>
                <a:cubicBezTo>
                  <a:pt x="375231" y="340757"/>
                  <a:pt x="375736" y="340589"/>
                  <a:pt x="376073" y="340253"/>
                </a:cubicBezTo>
                <a:cubicBezTo>
                  <a:pt x="376409" y="339916"/>
                  <a:pt x="376241" y="339243"/>
                  <a:pt x="375568" y="338233"/>
                </a:cubicBezTo>
                <a:cubicBezTo>
                  <a:pt x="376577" y="335541"/>
                  <a:pt x="376241" y="333185"/>
                  <a:pt x="374558" y="331166"/>
                </a:cubicBezTo>
                <a:cubicBezTo>
                  <a:pt x="375568" y="329146"/>
                  <a:pt x="375652" y="327211"/>
                  <a:pt x="374810" y="325360"/>
                </a:cubicBezTo>
                <a:cubicBezTo>
                  <a:pt x="373969" y="323509"/>
                  <a:pt x="373548" y="321911"/>
                  <a:pt x="373548" y="320564"/>
                </a:cubicBezTo>
                <a:cubicBezTo>
                  <a:pt x="374558" y="319218"/>
                  <a:pt x="374558" y="317704"/>
                  <a:pt x="373548" y="316021"/>
                </a:cubicBezTo>
                <a:cubicBezTo>
                  <a:pt x="374221" y="312992"/>
                  <a:pt x="374221" y="310973"/>
                  <a:pt x="373548" y="309963"/>
                </a:cubicBezTo>
                <a:lnTo>
                  <a:pt x="371024" y="302391"/>
                </a:lnTo>
                <a:cubicBezTo>
                  <a:pt x="369678" y="298352"/>
                  <a:pt x="368332" y="294145"/>
                  <a:pt x="366986" y="289770"/>
                </a:cubicBezTo>
                <a:cubicBezTo>
                  <a:pt x="366649" y="288087"/>
                  <a:pt x="365303" y="284217"/>
                  <a:pt x="362947" y="278159"/>
                </a:cubicBezTo>
                <a:cubicBezTo>
                  <a:pt x="362274" y="276140"/>
                  <a:pt x="362442" y="274962"/>
                  <a:pt x="363452" y="274625"/>
                </a:cubicBezTo>
                <a:cubicBezTo>
                  <a:pt x="363452" y="276308"/>
                  <a:pt x="364462" y="278159"/>
                  <a:pt x="366481" y="280178"/>
                </a:cubicBezTo>
                <a:cubicBezTo>
                  <a:pt x="367827" y="284217"/>
                  <a:pt x="370183" y="289433"/>
                  <a:pt x="373548" y="295828"/>
                </a:cubicBezTo>
                <a:cubicBezTo>
                  <a:pt x="374558" y="296501"/>
                  <a:pt x="374558" y="296333"/>
                  <a:pt x="373548" y="295323"/>
                </a:cubicBezTo>
                <a:cubicBezTo>
                  <a:pt x="373885" y="294313"/>
                  <a:pt x="374306" y="293977"/>
                  <a:pt x="374810" y="294313"/>
                </a:cubicBezTo>
                <a:cubicBezTo>
                  <a:pt x="375315" y="294650"/>
                  <a:pt x="375904" y="295491"/>
                  <a:pt x="376577" y="296838"/>
                </a:cubicBezTo>
                <a:cubicBezTo>
                  <a:pt x="376914" y="296838"/>
                  <a:pt x="377419" y="297511"/>
                  <a:pt x="378092" y="298857"/>
                </a:cubicBezTo>
                <a:lnTo>
                  <a:pt x="383140" y="306429"/>
                </a:lnTo>
                <a:cubicBezTo>
                  <a:pt x="383140" y="305756"/>
                  <a:pt x="383813" y="305420"/>
                  <a:pt x="385159" y="305420"/>
                </a:cubicBezTo>
                <a:cubicBezTo>
                  <a:pt x="385496" y="305756"/>
                  <a:pt x="385748" y="305840"/>
                  <a:pt x="385916" y="305672"/>
                </a:cubicBezTo>
                <a:cubicBezTo>
                  <a:pt x="386085" y="305504"/>
                  <a:pt x="386169" y="304578"/>
                  <a:pt x="386169" y="302895"/>
                </a:cubicBezTo>
                <a:cubicBezTo>
                  <a:pt x="385496" y="300540"/>
                  <a:pt x="383981" y="298184"/>
                  <a:pt x="381625" y="295828"/>
                </a:cubicBezTo>
                <a:cubicBezTo>
                  <a:pt x="379606" y="292799"/>
                  <a:pt x="378597" y="289770"/>
                  <a:pt x="378597" y="286741"/>
                </a:cubicBezTo>
                <a:lnTo>
                  <a:pt x="387179" y="299867"/>
                </a:lnTo>
                <a:cubicBezTo>
                  <a:pt x="387852" y="297847"/>
                  <a:pt x="387684" y="295996"/>
                  <a:pt x="386674" y="294313"/>
                </a:cubicBezTo>
                <a:cubicBezTo>
                  <a:pt x="384654" y="292967"/>
                  <a:pt x="383645" y="290780"/>
                  <a:pt x="383645" y="287751"/>
                </a:cubicBezTo>
                <a:cubicBezTo>
                  <a:pt x="383645" y="286741"/>
                  <a:pt x="384486" y="287246"/>
                  <a:pt x="386169" y="289265"/>
                </a:cubicBezTo>
                <a:cubicBezTo>
                  <a:pt x="386842" y="288592"/>
                  <a:pt x="387515" y="288256"/>
                  <a:pt x="388188" y="288256"/>
                </a:cubicBezTo>
                <a:cubicBezTo>
                  <a:pt x="386842" y="286236"/>
                  <a:pt x="386169" y="284554"/>
                  <a:pt x="386169" y="283207"/>
                </a:cubicBezTo>
                <a:cubicBezTo>
                  <a:pt x="384823" y="281861"/>
                  <a:pt x="383476" y="279337"/>
                  <a:pt x="382130" y="275635"/>
                </a:cubicBezTo>
                <a:cubicBezTo>
                  <a:pt x="381121" y="275635"/>
                  <a:pt x="380532" y="275467"/>
                  <a:pt x="380363" y="275130"/>
                </a:cubicBezTo>
                <a:cubicBezTo>
                  <a:pt x="380195" y="274794"/>
                  <a:pt x="380448" y="274289"/>
                  <a:pt x="381121" y="273616"/>
                </a:cubicBezTo>
                <a:cubicBezTo>
                  <a:pt x="379438" y="271933"/>
                  <a:pt x="378597" y="269914"/>
                  <a:pt x="378597" y="267558"/>
                </a:cubicBezTo>
                <a:cubicBezTo>
                  <a:pt x="381289" y="268567"/>
                  <a:pt x="383140" y="270755"/>
                  <a:pt x="384150" y="274120"/>
                </a:cubicBezTo>
                <a:cubicBezTo>
                  <a:pt x="384150" y="276140"/>
                  <a:pt x="385328" y="277654"/>
                  <a:pt x="387684" y="278664"/>
                </a:cubicBezTo>
                <a:cubicBezTo>
                  <a:pt x="386674" y="280347"/>
                  <a:pt x="386674" y="281693"/>
                  <a:pt x="387684" y="282702"/>
                </a:cubicBezTo>
                <a:cubicBezTo>
                  <a:pt x="388356" y="281693"/>
                  <a:pt x="389198" y="281356"/>
                  <a:pt x="390208" y="281693"/>
                </a:cubicBezTo>
                <a:cubicBezTo>
                  <a:pt x="390544" y="282029"/>
                  <a:pt x="391217" y="283039"/>
                  <a:pt x="392227" y="284722"/>
                </a:cubicBezTo>
                <a:cubicBezTo>
                  <a:pt x="390881" y="283039"/>
                  <a:pt x="390712" y="280851"/>
                  <a:pt x="391722" y="278159"/>
                </a:cubicBezTo>
                <a:cubicBezTo>
                  <a:pt x="391049" y="275803"/>
                  <a:pt x="390039" y="273616"/>
                  <a:pt x="388693" y="271596"/>
                </a:cubicBezTo>
                <a:cubicBezTo>
                  <a:pt x="388356" y="270923"/>
                  <a:pt x="388272" y="270503"/>
                  <a:pt x="388441" y="270334"/>
                </a:cubicBezTo>
                <a:cubicBezTo>
                  <a:pt x="388609" y="270166"/>
                  <a:pt x="388777" y="269998"/>
                  <a:pt x="388946" y="269829"/>
                </a:cubicBezTo>
                <a:cubicBezTo>
                  <a:pt x="389114" y="269661"/>
                  <a:pt x="389703" y="270082"/>
                  <a:pt x="390712" y="271091"/>
                </a:cubicBezTo>
                <a:cubicBezTo>
                  <a:pt x="391386" y="271428"/>
                  <a:pt x="393236" y="273111"/>
                  <a:pt x="396265" y="276140"/>
                </a:cubicBezTo>
                <a:cubicBezTo>
                  <a:pt x="397275" y="276140"/>
                  <a:pt x="398285" y="276813"/>
                  <a:pt x="399294" y="278159"/>
                </a:cubicBezTo>
                <a:cubicBezTo>
                  <a:pt x="398958" y="279842"/>
                  <a:pt x="399379" y="281104"/>
                  <a:pt x="400557" y="281945"/>
                </a:cubicBezTo>
                <a:cubicBezTo>
                  <a:pt x="401734" y="282787"/>
                  <a:pt x="402323" y="283880"/>
                  <a:pt x="402323" y="285227"/>
                </a:cubicBezTo>
                <a:cubicBezTo>
                  <a:pt x="412756" y="299362"/>
                  <a:pt x="421338" y="310636"/>
                  <a:pt x="428069" y="319050"/>
                </a:cubicBezTo>
                <a:cubicBezTo>
                  <a:pt x="435810" y="314338"/>
                  <a:pt x="441700" y="307775"/>
                  <a:pt x="445738" y="299362"/>
                </a:cubicBezTo>
                <a:lnTo>
                  <a:pt x="462902" y="260995"/>
                </a:lnTo>
                <a:cubicBezTo>
                  <a:pt x="468287" y="249889"/>
                  <a:pt x="471989" y="239456"/>
                  <a:pt x="474008" y="229696"/>
                </a:cubicBezTo>
                <a:cubicBezTo>
                  <a:pt x="469297" y="230706"/>
                  <a:pt x="465763" y="233061"/>
                  <a:pt x="463407" y="236763"/>
                </a:cubicBezTo>
                <a:cubicBezTo>
                  <a:pt x="458359" y="238110"/>
                  <a:pt x="453311" y="239288"/>
                  <a:pt x="448262" y="240297"/>
                </a:cubicBezTo>
                <a:cubicBezTo>
                  <a:pt x="444224" y="240970"/>
                  <a:pt x="440690" y="240465"/>
                  <a:pt x="437661" y="238783"/>
                </a:cubicBezTo>
                <a:cubicBezTo>
                  <a:pt x="434295" y="237773"/>
                  <a:pt x="430762" y="236595"/>
                  <a:pt x="427060" y="235249"/>
                </a:cubicBezTo>
                <a:cubicBezTo>
                  <a:pt x="422685" y="231883"/>
                  <a:pt x="418310" y="230201"/>
                  <a:pt x="413934" y="230201"/>
                </a:cubicBezTo>
                <a:cubicBezTo>
                  <a:pt x="406867" y="227172"/>
                  <a:pt x="401650" y="223974"/>
                  <a:pt x="398285" y="220609"/>
                </a:cubicBezTo>
                <a:cubicBezTo>
                  <a:pt x="399294" y="219263"/>
                  <a:pt x="400304" y="217748"/>
                  <a:pt x="401314" y="216066"/>
                </a:cubicBezTo>
                <a:cubicBezTo>
                  <a:pt x="398621" y="213710"/>
                  <a:pt x="397780" y="211186"/>
                  <a:pt x="398789" y="208493"/>
                </a:cubicBezTo>
                <a:cubicBezTo>
                  <a:pt x="395761" y="205464"/>
                  <a:pt x="393741" y="201930"/>
                  <a:pt x="392732" y="197892"/>
                </a:cubicBezTo>
                <a:cubicBezTo>
                  <a:pt x="392732" y="193853"/>
                  <a:pt x="392395" y="190824"/>
                  <a:pt x="391722" y="188805"/>
                </a:cubicBezTo>
                <a:cubicBezTo>
                  <a:pt x="393068" y="186786"/>
                  <a:pt x="392900" y="184935"/>
                  <a:pt x="391217" y="183252"/>
                </a:cubicBezTo>
                <a:cubicBezTo>
                  <a:pt x="390881" y="182579"/>
                  <a:pt x="391049" y="182074"/>
                  <a:pt x="391722" y="181737"/>
                </a:cubicBezTo>
                <a:cubicBezTo>
                  <a:pt x="392395" y="181401"/>
                  <a:pt x="393573" y="181569"/>
                  <a:pt x="395256" y="182242"/>
                </a:cubicBezTo>
                <a:cubicBezTo>
                  <a:pt x="405352" y="185271"/>
                  <a:pt x="415449" y="185271"/>
                  <a:pt x="425545" y="182242"/>
                </a:cubicBezTo>
                <a:cubicBezTo>
                  <a:pt x="426555" y="179886"/>
                  <a:pt x="428069" y="179213"/>
                  <a:pt x="430089" y="180223"/>
                </a:cubicBezTo>
                <a:lnTo>
                  <a:pt x="445738" y="171641"/>
                </a:lnTo>
                <a:cubicBezTo>
                  <a:pt x="464922" y="162554"/>
                  <a:pt x="483095" y="153467"/>
                  <a:pt x="500259" y="144380"/>
                </a:cubicBezTo>
                <a:cubicBezTo>
                  <a:pt x="502615" y="137313"/>
                  <a:pt x="504971" y="127553"/>
                  <a:pt x="507327" y="115101"/>
                </a:cubicBezTo>
                <a:cubicBezTo>
                  <a:pt x="509346" y="101639"/>
                  <a:pt x="510693" y="91879"/>
                  <a:pt x="511365" y="85821"/>
                </a:cubicBezTo>
                <a:cubicBezTo>
                  <a:pt x="512039" y="79090"/>
                  <a:pt x="512375" y="69666"/>
                  <a:pt x="512375" y="57551"/>
                </a:cubicBezTo>
                <a:cubicBezTo>
                  <a:pt x="509010" y="50146"/>
                  <a:pt x="506654" y="43415"/>
                  <a:pt x="505308" y="37357"/>
                </a:cubicBezTo>
                <a:cubicBezTo>
                  <a:pt x="504971" y="36348"/>
                  <a:pt x="504971" y="35591"/>
                  <a:pt x="505308" y="35086"/>
                </a:cubicBezTo>
                <a:cubicBezTo>
                  <a:pt x="505644" y="34581"/>
                  <a:pt x="506485" y="34833"/>
                  <a:pt x="507832" y="35843"/>
                </a:cubicBezTo>
                <a:cubicBezTo>
                  <a:pt x="508841" y="33824"/>
                  <a:pt x="508841" y="31300"/>
                  <a:pt x="507832" y="28271"/>
                </a:cubicBezTo>
                <a:cubicBezTo>
                  <a:pt x="505476" y="25242"/>
                  <a:pt x="504971" y="22213"/>
                  <a:pt x="506317" y="19184"/>
                </a:cubicBezTo>
                <a:close/>
                <a:moveTo>
                  <a:pt x="2068751" y="17669"/>
                </a:moveTo>
                <a:cubicBezTo>
                  <a:pt x="2071443" y="17669"/>
                  <a:pt x="2074304" y="18174"/>
                  <a:pt x="2077333" y="19184"/>
                </a:cubicBezTo>
                <a:cubicBezTo>
                  <a:pt x="2079352" y="19184"/>
                  <a:pt x="2080867" y="18847"/>
                  <a:pt x="2081876" y="18174"/>
                </a:cubicBezTo>
                <a:cubicBezTo>
                  <a:pt x="2082213" y="18174"/>
                  <a:pt x="2082549" y="18258"/>
                  <a:pt x="2082886" y="18427"/>
                </a:cubicBezTo>
                <a:cubicBezTo>
                  <a:pt x="2083222" y="18595"/>
                  <a:pt x="2082886" y="19184"/>
                  <a:pt x="2081876" y="20193"/>
                </a:cubicBezTo>
                <a:cubicBezTo>
                  <a:pt x="2083896" y="21540"/>
                  <a:pt x="2087597" y="22886"/>
                  <a:pt x="2092983" y="24232"/>
                </a:cubicBezTo>
                <a:cubicBezTo>
                  <a:pt x="2095675" y="25242"/>
                  <a:pt x="2100387" y="26756"/>
                  <a:pt x="2107117" y="28776"/>
                </a:cubicBezTo>
                <a:cubicBezTo>
                  <a:pt x="2109810" y="30122"/>
                  <a:pt x="2113007" y="30795"/>
                  <a:pt x="2116709" y="30795"/>
                </a:cubicBezTo>
                <a:cubicBezTo>
                  <a:pt x="2121757" y="30795"/>
                  <a:pt x="2126301" y="31804"/>
                  <a:pt x="2130339" y="33824"/>
                </a:cubicBezTo>
                <a:cubicBezTo>
                  <a:pt x="2133032" y="36516"/>
                  <a:pt x="2136397" y="38367"/>
                  <a:pt x="2140436" y="39377"/>
                </a:cubicBezTo>
                <a:cubicBezTo>
                  <a:pt x="2144138" y="43079"/>
                  <a:pt x="2146494" y="48295"/>
                  <a:pt x="2147503" y="55026"/>
                </a:cubicBezTo>
                <a:cubicBezTo>
                  <a:pt x="2145821" y="55026"/>
                  <a:pt x="2145063" y="55868"/>
                  <a:pt x="2145232" y="57551"/>
                </a:cubicBezTo>
                <a:cubicBezTo>
                  <a:pt x="2145400" y="59233"/>
                  <a:pt x="2145484" y="60916"/>
                  <a:pt x="2145484" y="62599"/>
                </a:cubicBezTo>
                <a:cubicBezTo>
                  <a:pt x="2147167" y="65291"/>
                  <a:pt x="2147503" y="68993"/>
                  <a:pt x="2146494" y="73705"/>
                </a:cubicBezTo>
                <a:cubicBezTo>
                  <a:pt x="2145147" y="74715"/>
                  <a:pt x="2144979" y="75892"/>
                  <a:pt x="2145989" y="77239"/>
                </a:cubicBezTo>
                <a:cubicBezTo>
                  <a:pt x="2146998" y="76902"/>
                  <a:pt x="2151037" y="75051"/>
                  <a:pt x="2158105" y="71686"/>
                </a:cubicBezTo>
                <a:cubicBezTo>
                  <a:pt x="2160461" y="71349"/>
                  <a:pt x="2163826" y="70339"/>
                  <a:pt x="2168201" y="68657"/>
                </a:cubicBezTo>
                <a:cubicBezTo>
                  <a:pt x="2170893" y="68993"/>
                  <a:pt x="2174259" y="70508"/>
                  <a:pt x="2178298" y="73200"/>
                </a:cubicBezTo>
                <a:cubicBezTo>
                  <a:pt x="2183009" y="72190"/>
                  <a:pt x="2187889" y="73200"/>
                  <a:pt x="2192937" y="76229"/>
                </a:cubicBezTo>
                <a:cubicBezTo>
                  <a:pt x="2190918" y="77239"/>
                  <a:pt x="2190413" y="78585"/>
                  <a:pt x="2191423" y="80268"/>
                </a:cubicBezTo>
                <a:cubicBezTo>
                  <a:pt x="2192433" y="80604"/>
                  <a:pt x="2193106" y="81025"/>
                  <a:pt x="2193442" y="81530"/>
                </a:cubicBezTo>
                <a:cubicBezTo>
                  <a:pt x="2193779" y="82035"/>
                  <a:pt x="2193611" y="82623"/>
                  <a:pt x="2192937" y="83297"/>
                </a:cubicBezTo>
                <a:cubicBezTo>
                  <a:pt x="2197986" y="86326"/>
                  <a:pt x="2202193" y="90196"/>
                  <a:pt x="2205558" y="94908"/>
                </a:cubicBezTo>
                <a:cubicBezTo>
                  <a:pt x="2207241" y="98610"/>
                  <a:pt x="2206568" y="101975"/>
                  <a:pt x="2203539" y="105004"/>
                </a:cubicBezTo>
                <a:cubicBezTo>
                  <a:pt x="2201519" y="109379"/>
                  <a:pt x="2198322" y="112913"/>
                  <a:pt x="2193947" y="115605"/>
                </a:cubicBezTo>
                <a:cubicBezTo>
                  <a:pt x="2183514" y="116952"/>
                  <a:pt x="2174259" y="121495"/>
                  <a:pt x="2166182" y="129236"/>
                </a:cubicBezTo>
                <a:cubicBezTo>
                  <a:pt x="2167864" y="126207"/>
                  <a:pt x="2169884" y="123178"/>
                  <a:pt x="2172240" y="120149"/>
                </a:cubicBezTo>
                <a:lnTo>
                  <a:pt x="2167192" y="124692"/>
                </a:lnTo>
                <a:cubicBezTo>
                  <a:pt x="2164836" y="124356"/>
                  <a:pt x="2163658" y="125197"/>
                  <a:pt x="2163658" y="127216"/>
                </a:cubicBezTo>
                <a:cubicBezTo>
                  <a:pt x="2160965" y="126207"/>
                  <a:pt x="2158609" y="127216"/>
                  <a:pt x="2156590" y="130245"/>
                </a:cubicBezTo>
                <a:cubicBezTo>
                  <a:pt x="2148849" y="133274"/>
                  <a:pt x="2144474" y="137986"/>
                  <a:pt x="2143465" y="144380"/>
                </a:cubicBezTo>
                <a:cubicBezTo>
                  <a:pt x="2143465" y="147409"/>
                  <a:pt x="2143128" y="149597"/>
                  <a:pt x="2142455" y="150943"/>
                </a:cubicBezTo>
                <a:cubicBezTo>
                  <a:pt x="2143128" y="155655"/>
                  <a:pt x="2143465" y="162722"/>
                  <a:pt x="2143465" y="172146"/>
                </a:cubicBezTo>
                <a:cubicBezTo>
                  <a:pt x="2143801" y="173492"/>
                  <a:pt x="2144138" y="174165"/>
                  <a:pt x="2144474" y="174165"/>
                </a:cubicBezTo>
                <a:cubicBezTo>
                  <a:pt x="2145484" y="174502"/>
                  <a:pt x="2146662" y="173660"/>
                  <a:pt x="2148008" y="171641"/>
                </a:cubicBezTo>
                <a:cubicBezTo>
                  <a:pt x="2153056" y="168949"/>
                  <a:pt x="2156085" y="167098"/>
                  <a:pt x="2157095" y="166088"/>
                </a:cubicBezTo>
                <a:cubicBezTo>
                  <a:pt x="2162143" y="164405"/>
                  <a:pt x="2166350" y="162386"/>
                  <a:pt x="2169716" y="160030"/>
                </a:cubicBezTo>
                <a:cubicBezTo>
                  <a:pt x="2172745" y="156665"/>
                  <a:pt x="2176110" y="156160"/>
                  <a:pt x="2179812" y="158516"/>
                </a:cubicBezTo>
                <a:cubicBezTo>
                  <a:pt x="2184524" y="160871"/>
                  <a:pt x="2189236" y="164405"/>
                  <a:pt x="2193947" y="169117"/>
                </a:cubicBezTo>
                <a:cubicBezTo>
                  <a:pt x="2196640" y="170800"/>
                  <a:pt x="2200342" y="171641"/>
                  <a:pt x="2205053" y="171641"/>
                </a:cubicBezTo>
                <a:cubicBezTo>
                  <a:pt x="2209765" y="171641"/>
                  <a:pt x="2213972" y="173324"/>
                  <a:pt x="2217674" y="176689"/>
                </a:cubicBezTo>
                <a:lnTo>
                  <a:pt x="2213635" y="184766"/>
                </a:lnTo>
                <a:cubicBezTo>
                  <a:pt x="2218347" y="191497"/>
                  <a:pt x="2221713" y="196546"/>
                  <a:pt x="2223732" y="199911"/>
                </a:cubicBezTo>
                <a:cubicBezTo>
                  <a:pt x="2224741" y="202604"/>
                  <a:pt x="2224068" y="205296"/>
                  <a:pt x="2221713" y="207988"/>
                </a:cubicBezTo>
                <a:cubicBezTo>
                  <a:pt x="2219357" y="210008"/>
                  <a:pt x="2217337" y="213037"/>
                  <a:pt x="2215655" y="217075"/>
                </a:cubicBezTo>
                <a:cubicBezTo>
                  <a:pt x="2215655" y="218758"/>
                  <a:pt x="2215318" y="219936"/>
                  <a:pt x="2214645" y="220609"/>
                </a:cubicBezTo>
                <a:cubicBezTo>
                  <a:pt x="2213972" y="221282"/>
                  <a:pt x="2212794" y="221282"/>
                  <a:pt x="2211111" y="220609"/>
                </a:cubicBezTo>
                <a:cubicBezTo>
                  <a:pt x="2210775" y="219599"/>
                  <a:pt x="2210186" y="218842"/>
                  <a:pt x="2209344" y="218337"/>
                </a:cubicBezTo>
                <a:cubicBezTo>
                  <a:pt x="2208503" y="217832"/>
                  <a:pt x="2207577" y="218253"/>
                  <a:pt x="2206568" y="219599"/>
                </a:cubicBezTo>
                <a:cubicBezTo>
                  <a:pt x="2204549" y="222628"/>
                  <a:pt x="2202024" y="223133"/>
                  <a:pt x="2198995" y="221114"/>
                </a:cubicBezTo>
                <a:cubicBezTo>
                  <a:pt x="2196976" y="222797"/>
                  <a:pt x="2194957" y="222628"/>
                  <a:pt x="2192937" y="220609"/>
                </a:cubicBezTo>
                <a:lnTo>
                  <a:pt x="2183851" y="225657"/>
                </a:lnTo>
                <a:cubicBezTo>
                  <a:pt x="2175773" y="227003"/>
                  <a:pt x="2168369" y="230369"/>
                  <a:pt x="2161638" y="235754"/>
                </a:cubicBezTo>
                <a:cubicBezTo>
                  <a:pt x="2156927" y="238446"/>
                  <a:pt x="2153225" y="240465"/>
                  <a:pt x="2150532" y="241812"/>
                </a:cubicBezTo>
                <a:cubicBezTo>
                  <a:pt x="2148849" y="241812"/>
                  <a:pt x="2147671" y="242148"/>
                  <a:pt x="2146998" y="242821"/>
                </a:cubicBezTo>
                <a:cubicBezTo>
                  <a:pt x="2144643" y="242821"/>
                  <a:pt x="2143465" y="243999"/>
                  <a:pt x="2143465" y="246355"/>
                </a:cubicBezTo>
                <a:cubicBezTo>
                  <a:pt x="2142455" y="256115"/>
                  <a:pt x="2142623" y="267558"/>
                  <a:pt x="2143970" y="280683"/>
                </a:cubicBezTo>
                <a:lnTo>
                  <a:pt x="2141950" y="297847"/>
                </a:lnTo>
                <a:cubicBezTo>
                  <a:pt x="2142960" y="300876"/>
                  <a:pt x="2142792" y="304410"/>
                  <a:pt x="2141445" y="308449"/>
                </a:cubicBezTo>
                <a:cubicBezTo>
                  <a:pt x="2141445" y="317535"/>
                  <a:pt x="2141782" y="324435"/>
                  <a:pt x="2142455" y="329146"/>
                </a:cubicBezTo>
                <a:cubicBezTo>
                  <a:pt x="2149859" y="327127"/>
                  <a:pt x="2160629" y="324771"/>
                  <a:pt x="2174764" y="322079"/>
                </a:cubicBezTo>
                <a:cubicBezTo>
                  <a:pt x="2177456" y="322752"/>
                  <a:pt x="2179980" y="322247"/>
                  <a:pt x="2182336" y="320564"/>
                </a:cubicBezTo>
                <a:lnTo>
                  <a:pt x="2209092" y="311478"/>
                </a:lnTo>
                <a:cubicBezTo>
                  <a:pt x="2212457" y="307439"/>
                  <a:pt x="2215823" y="304410"/>
                  <a:pt x="2219188" y="302391"/>
                </a:cubicBezTo>
                <a:cubicBezTo>
                  <a:pt x="2224573" y="298016"/>
                  <a:pt x="2230295" y="294818"/>
                  <a:pt x="2236352" y="292799"/>
                </a:cubicBezTo>
                <a:cubicBezTo>
                  <a:pt x="2239381" y="293809"/>
                  <a:pt x="2243252" y="295996"/>
                  <a:pt x="2247963" y="299362"/>
                </a:cubicBezTo>
                <a:cubicBezTo>
                  <a:pt x="2254694" y="302391"/>
                  <a:pt x="2261930" y="306598"/>
                  <a:pt x="2269671" y="311982"/>
                </a:cubicBezTo>
                <a:cubicBezTo>
                  <a:pt x="2273036" y="312992"/>
                  <a:pt x="2275813" y="314338"/>
                  <a:pt x="2278001" y="316021"/>
                </a:cubicBezTo>
                <a:cubicBezTo>
                  <a:pt x="2280188" y="317704"/>
                  <a:pt x="2282460" y="319386"/>
                  <a:pt x="2284816" y="321069"/>
                </a:cubicBezTo>
                <a:cubicBezTo>
                  <a:pt x="2286498" y="320396"/>
                  <a:pt x="2288349" y="321069"/>
                  <a:pt x="2290369" y="323088"/>
                </a:cubicBezTo>
                <a:cubicBezTo>
                  <a:pt x="2290369" y="325444"/>
                  <a:pt x="2291042" y="327464"/>
                  <a:pt x="2292388" y="329146"/>
                </a:cubicBezTo>
                <a:cubicBezTo>
                  <a:pt x="2300129" y="335204"/>
                  <a:pt x="2307701" y="340084"/>
                  <a:pt x="2315105" y="343786"/>
                </a:cubicBezTo>
                <a:cubicBezTo>
                  <a:pt x="2320153" y="345806"/>
                  <a:pt x="2323687" y="349508"/>
                  <a:pt x="2325707" y="354892"/>
                </a:cubicBezTo>
                <a:cubicBezTo>
                  <a:pt x="2325370" y="356239"/>
                  <a:pt x="2325202" y="358090"/>
                  <a:pt x="2325202" y="360446"/>
                </a:cubicBezTo>
                <a:cubicBezTo>
                  <a:pt x="2326211" y="362465"/>
                  <a:pt x="2325033" y="364484"/>
                  <a:pt x="2321668" y="366503"/>
                </a:cubicBezTo>
                <a:cubicBezTo>
                  <a:pt x="2321668" y="369196"/>
                  <a:pt x="2320490" y="371720"/>
                  <a:pt x="2318134" y="374076"/>
                </a:cubicBezTo>
                <a:cubicBezTo>
                  <a:pt x="2318134" y="376095"/>
                  <a:pt x="2317798" y="379124"/>
                  <a:pt x="2317125" y="383163"/>
                </a:cubicBezTo>
                <a:cubicBezTo>
                  <a:pt x="2316788" y="384845"/>
                  <a:pt x="2315778" y="386192"/>
                  <a:pt x="2314095" y="387201"/>
                </a:cubicBezTo>
                <a:cubicBezTo>
                  <a:pt x="2314095" y="389221"/>
                  <a:pt x="2313927" y="391072"/>
                  <a:pt x="2313591" y="392754"/>
                </a:cubicBezTo>
                <a:cubicBezTo>
                  <a:pt x="2313591" y="393764"/>
                  <a:pt x="2313254" y="394437"/>
                  <a:pt x="2312581" y="394774"/>
                </a:cubicBezTo>
                <a:cubicBezTo>
                  <a:pt x="2311908" y="395110"/>
                  <a:pt x="2310898" y="394942"/>
                  <a:pt x="2309552" y="394269"/>
                </a:cubicBezTo>
                <a:cubicBezTo>
                  <a:pt x="2308542" y="396288"/>
                  <a:pt x="2308542" y="398981"/>
                  <a:pt x="2309552" y="402346"/>
                </a:cubicBezTo>
                <a:cubicBezTo>
                  <a:pt x="2307196" y="404702"/>
                  <a:pt x="2305009" y="404365"/>
                  <a:pt x="2302989" y="401336"/>
                </a:cubicBezTo>
                <a:cubicBezTo>
                  <a:pt x="2297604" y="402009"/>
                  <a:pt x="2290201" y="402683"/>
                  <a:pt x="2280777" y="403356"/>
                </a:cubicBezTo>
                <a:cubicBezTo>
                  <a:pt x="2277748" y="404365"/>
                  <a:pt x="2276065" y="404197"/>
                  <a:pt x="2275729" y="402851"/>
                </a:cubicBezTo>
                <a:cubicBezTo>
                  <a:pt x="2274046" y="400158"/>
                  <a:pt x="2271858" y="398644"/>
                  <a:pt x="2269166" y="398307"/>
                </a:cubicBezTo>
                <a:cubicBezTo>
                  <a:pt x="2262099" y="393932"/>
                  <a:pt x="2254358" y="392250"/>
                  <a:pt x="2245944" y="393259"/>
                </a:cubicBezTo>
                <a:cubicBezTo>
                  <a:pt x="2244261" y="392923"/>
                  <a:pt x="2242915" y="392250"/>
                  <a:pt x="2241906" y="391240"/>
                </a:cubicBezTo>
                <a:cubicBezTo>
                  <a:pt x="2238204" y="390567"/>
                  <a:pt x="2233660" y="390735"/>
                  <a:pt x="2228275" y="391745"/>
                </a:cubicBezTo>
                <a:cubicBezTo>
                  <a:pt x="2226929" y="391408"/>
                  <a:pt x="2225246" y="391913"/>
                  <a:pt x="2223227" y="393259"/>
                </a:cubicBezTo>
                <a:cubicBezTo>
                  <a:pt x="2219525" y="391913"/>
                  <a:pt x="2216833" y="391745"/>
                  <a:pt x="2215150" y="392754"/>
                </a:cubicBezTo>
                <a:cubicBezTo>
                  <a:pt x="2212121" y="393764"/>
                  <a:pt x="2209260" y="394269"/>
                  <a:pt x="2206568" y="394269"/>
                </a:cubicBezTo>
                <a:cubicBezTo>
                  <a:pt x="2205222" y="394269"/>
                  <a:pt x="2204212" y="394016"/>
                  <a:pt x="2203539" y="393512"/>
                </a:cubicBezTo>
                <a:cubicBezTo>
                  <a:pt x="2202866" y="393007"/>
                  <a:pt x="2202697" y="392250"/>
                  <a:pt x="2203034" y="391240"/>
                </a:cubicBezTo>
                <a:cubicBezTo>
                  <a:pt x="2209092" y="390567"/>
                  <a:pt x="2217842" y="388884"/>
                  <a:pt x="2229285" y="386192"/>
                </a:cubicBezTo>
                <a:cubicBezTo>
                  <a:pt x="2231304" y="386192"/>
                  <a:pt x="2232482" y="385182"/>
                  <a:pt x="2232819" y="383163"/>
                </a:cubicBezTo>
                <a:cubicBezTo>
                  <a:pt x="2226088" y="383499"/>
                  <a:pt x="2218347" y="384341"/>
                  <a:pt x="2209597" y="385687"/>
                </a:cubicBezTo>
                <a:cubicBezTo>
                  <a:pt x="2207577" y="386360"/>
                  <a:pt x="2206063" y="386696"/>
                  <a:pt x="2205053" y="386696"/>
                </a:cubicBezTo>
                <a:cubicBezTo>
                  <a:pt x="2203034" y="387370"/>
                  <a:pt x="2200846" y="388211"/>
                  <a:pt x="2198491" y="389221"/>
                </a:cubicBezTo>
                <a:cubicBezTo>
                  <a:pt x="2198154" y="389221"/>
                  <a:pt x="2198070" y="389052"/>
                  <a:pt x="2198238" y="388716"/>
                </a:cubicBezTo>
                <a:cubicBezTo>
                  <a:pt x="2198406" y="388379"/>
                  <a:pt x="2198491" y="388043"/>
                  <a:pt x="2198491" y="387706"/>
                </a:cubicBezTo>
                <a:cubicBezTo>
                  <a:pt x="2198154" y="386696"/>
                  <a:pt x="2197733" y="386192"/>
                  <a:pt x="2197228" y="386192"/>
                </a:cubicBezTo>
                <a:cubicBezTo>
                  <a:pt x="2196724" y="386192"/>
                  <a:pt x="2196135" y="386696"/>
                  <a:pt x="2195462" y="387706"/>
                </a:cubicBezTo>
                <a:cubicBezTo>
                  <a:pt x="2191423" y="388716"/>
                  <a:pt x="2187216" y="389557"/>
                  <a:pt x="2182841" y="390230"/>
                </a:cubicBezTo>
                <a:cubicBezTo>
                  <a:pt x="2181831" y="389894"/>
                  <a:pt x="2181074" y="389810"/>
                  <a:pt x="2180569" y="389978"/>
                </a:cubicBezTo>
                <a:cubicBezTo>
                  <a:pt x="2180064" y="390146"/>
                  <a:pt x="2179812" y="391072"/>
                  <a:pt x="2179812" y="392754"/>
                </a:cubicBezTo>
                <a:cubicBezTo>
                  <a:pt x="2179475" y="392418"/>
                  <a:pt x="2179055" y="392250"/>
                  <a:pt x="2178550" y="392250"/>
                </a:cubicBezTo>
                <a:cubicBezTo>
                  <a:pt x="2178045" y="392250"/>
                  <a:pt x="2177793" y="392418"/>
                  <a:pt x="2177793" y="392754"/>
                </a:cubicBezTo>
                <a:cubicBezTo>
                  <a:pt x="2176783" y="391072"/>
                  <a:pt x="2175100" y="391072"/>
                  <a:pt x="2172745" y="392754"/>
                </a:cubicBezTo>
                <a:cubicBezTo>
                  <a:pt x="2171735" y="393427"/>
                  <a:pt x="2170893" y="393596"/>
                  <a:pt x="2170220" y="393259"/>
                </a:cubicBezTo>
                <a:cubicBezTo>
                  <a:pt x="2169547" y="392923"/>
                  <a:pt x="2169211" y="392250"/>
                  <a:pt x="2169211" y="391240"/>
                </a:cubicBezTo>
                <a:cubicBezTo>
                  <a:pt x="2167528" y="392923"/>
                  <a:pt x="2165340" y="394437"/>
                  <a:pt x="2162648" y="395783"/>
                </a:cubicBezTo>
                <a:cubicBezTo>
                  <a:pt x="2160965" y="394774"/>
                  <a:pt x="2160461" y="393091"/>
                  <a:pt x="2161134" y="390735"/>
                </a:cubicBezTo>
                <a:cubicBezTo>
                  <a:pt x="2162143" y="389389"/>
                  <a:pt x="2163321" y="388379"/>
                  <a:pt x="2164667" y="387706"/>
                </a:cubicBezTo>
                <a:cubicBezTo>
                  <a:pt x="2165677" y="385687"/>
                  <a:pt x="2167528" y="384172"/>
                  <a:pt x="2170220" y="383163"/>
                </a:cubicBezTo>
                <a:cubicBezTo>
                  <a:pt x="2170557" y="382826"/>
                  <a:pt x="2170893" y="382490"/>
                  <a:pt x="2171230" y="382153"/>
                </a:cubicBezTo>
                <a:cubicBezTo>
                  <a:pt x="2171230" y="381143"/>
                  <a:pt x="2170389" y="380302"/>
                  <a:pt x="2168706" y="379629"/>
                </a:cubicBezTo>
                <a:cubicBezTo>
                  <a:pt x="2147167" y="380639"/>
                  <a:pt x="2125459" y="383163"/>
                  <a:pt x="2103583" y="387201"/>
                </a:cubicBezTo>
                <a:cubicBezTo>
                  <a:pt x="2102237" y="391240"/>
                  <a:pt x="2101564" y="394269"/>
                  <a:pt x="2101564" y="396288"/>
                </a:cubicBezTo>
                <a:cubicBezTo>
                  <a:pt x="2101228" y="396625"/>
                  <a:pt x="2100892" y="396709"/>
                  <a:pt x="2100555" y="396541"/>
                </a:cubicBezTo>
                <a:cubicBezTo>
                  <a:pt x="2100218" y="396372"/>
                  <a:pt x="2099545" y="395615"/>
                  <a:pt x="2098535" y="394269"/>
                </a:cubicBezTo>
                <a:cubicBezTo>
                  <a:pt x="2098199" y="394269"/>
                  <a:pt x="2097778" y="394101"/>
                  <a:pt x="2097273" y="393764"/>
                </a:cubicBezTo>
                <a:cubicBezTo>
                  <a:pt x="2096769" y="393427"/>
                  <a:pt x="2096348" y="393091"/>
                  <a:pt x="2096011" y="392754"/>
                </a:cubicBezTo>
                <a:cubicBezTo>
                  <a:pt x="2095675" y="392418"/>
                  <a:pt x="2096095" y="391913"/>
                  <a:pt x="2097273" y="391240"/>
                </a:cubicBezTo>
                <a:cubicBezTo>
                  <a:pt x="2098451" y="390567"/>
                  <a:pt x="2099040" y="389557"/>
                  <a:pt x="2099040" y="388211"/>
                </a:cubicBezTo>
                <a:cubicBezTo>
                  <a:pt x="2097021" y="389221"/>
                  <a:pt x="2094833" y="389221"/>
                  <a:pt x="2092477" y="388211"/>
                </a:cubicBezTo>
                <a:lnTo>
                  <a:pt x="2084400" y="390735"/>
                </a:lnTo>
                <a:lnTo>
                  <a:pt x="2030384" y="402851"/>
                </a:lnTo>
                <a:cubicBezTo>
                  <a:pt x="2027692" y="403860"/>
                  <a:pt x="2024831" y="404702"/>
                  <a:pt x="2021802" y="405375"/>
                </a:cubicBezTo>
                <a:cubicBezTo>
                  <a:pt x="2019782" y="406048"/>
                  <a:pt x="2017427" y="406721"/>
                  <a:pt x="2014734" y="407394"/>
                </a:cubicBezTo>
                <a:cubicBezTo>
                  <a:pt x="2013725" y="407394"/>
                  <a:pt x="2011874" y="408067"/>
                  <a:pt x="2009181" y="409414"/>
                </a:cubicBezTo>
                <a:cubicBezTo>
                  <a:pt x="2002787" y="408740"/>
                  <a:pt x="1996897" y="406721"/>
                  <a:pt x="1991513" y="403356"/>
                </a:cubicBezTo>
                <a:cubicBezTo>
                  <a:pt x="1986801" y="399990"/>
                  <a:pt x="1981079" y="397466"/>
                  <a:pt x="1974349" y="395783"/>
                </a:cubicBezTo>
                <a:cubicBezTo>
                  <a:pt x="1969973" y="389052"/>
                  <a:pt x="1966776" y="382321"/>
                  <a:pt x="1964757" y="375590"/>
                </a:cubicBezTo>
                <a:cubicBezTo>
                  <a:pt x="1963747" y="371888"/>
                  <a:pt x="1961896" y="369196"/>
                  <a:pt x="1959204" y="367513"/>
                </a:cubicBezTo>
                <a:cubicBezTo>
                  <a:pt x="1955502" y="373908"/>
                  <a:pt x="1953651" y="381648"/>
                  <a:pt x="1953651" y="390735"/>
                </a:cubicBezTo>
                <a:cubicBezTo>
                  <a:pt x="1956006" y="393091"/>
                  <a:pt x="1957184" y="395783"/>
                  <a:pt x="1957184" y="398812"/>
                </a:cubicBezTo>
                <a:cubicBezTo>
                  <a:pt x="1958867" y="401505"/>
                  <a:pt x="1958699" y="404365"/>
                  <a:pt x="1956679" y="407394"/>
                </a:cubicBezTo>
                <a:cubicBezTo>
                  <a:pt x="1952304" y="408404"/>
                  <a:pt x="1947761" y="410591"/>
                  <a:pt x="1943049" y="413957"/>
                </a:cubicBezTo>
                <a:cubicBezTo>
                  <a:pt x="1939684" y="413957"/>
                  <a:pt x="1936991" y="412611"/>
                  <a:pt x="1934972" y="409918"/>
                </a:cubicBezTo>
                <a:cubicBezTo>
                  <a:pt x="1930260" y="407563"/>
                  <a:pt x="1926895" y="405712"/>
                  <a:pt x="1924876" y="404365"/>
                </a:cubicBezTo>
                <a:cubicBezTo>
                  <a:pt x="1918481" y="403356"/>
                  <a:pt x="1915284" y="399990"/>
                  <a:pt x="1915284" y="394269"/>
                </a:cubicBezTo>
                <a:cubicBezTo>
                  <a:pt x="1913938" y="387538"/>
                  <a:pt x="1912928" y="382826"/>
                  <a:pt x="1912255" y="380134"/>
                </a:cubicBezTo>
                <a:cubicBezTo>
                  <a:pt x="1909226" y="377441"/>
                  <a:pt x="1907207" y="374244"/>
                  <a:pt x="1906197" y="370542"/>
                </a:cubicBezTo>
                <a:cubicBezTo>
                  <a:pt x="1903168" y="364148"/>
                  <a:pt x="1898961" y="359436"/>
                  <a:pt x="1893576" y="356407"/>
                </a:cubicBezTo>
                <a:cubicBezTo>
                  <a:pt x="1890547" y="350012"/>
                  <a:pt x="1891725" y="343955"/>
                  <a:pt x="1897110" y="338233"/>
                </a:cubicBezTo>
                <a:cubicBezTo>
                  <a:pt x="1897110" y="334868"/>
                  <a:pt x="1898288" y="331334"/>
                  <a:pt x="1900644" y="327632"/>
                </a:cubicBezTo>
                <a:cubicBezTo>
                  <a:pt x="1901317" y="312151"/>
                  <a:pt x="1902327" y="296838"/>
                  <a:pt x="1903673" y="281693"/>
                </a:cubicBezTo>
                <a:cubicBezTo>
                  <a:pt x="1906365" y="243326"/>
                  <a:pt x="1908553" y="214383"/>
                  <a:pt x="1910236" y="194863"/>
                </a:cubicBezTo>
                <a:lnTo>
                  <a:pt x="1914274" y="132265"/>
                </a:lnTo>
                <a:cubicBezTo>
                  <a:pt x="1915284" y="123178"/>
                  <a:pt x="1915789" y="114427"/>
                  <a:pt x="1915789" y="106014"/>
                </a:cubicBezTo>
                <a:cubicBezTo>
                  <a:pt x="1916799" y="97937"/>
                  <a:pt x="1917303" y="90028"/>
                  <a:pt x="1917303" y="82287"/>
                </a:cubicBezTo>
                <a:cubicBezTo>
                  <a:pt x="1917976" y="72190"/>
                  <a:pt x="1915957" y="62262"/>
                  <a:pt x="1911245" y="52502"/>
                </a:cubicBezTo>
                <a:cubicBezTo>
                  <a:pt x="1910236" y="47117"/>
                  <a:pt x="1908721" y="41733"/>
                  <a:pt x="1906702" y="36348"/>
                </a:cubicBezTo>
                <a:cubicBezTo>
                  <a:pt x="1912087" y="36348"/>
                  <a:pt x="1916630" y="38199"/>
                  <a:pt x="1920332" y="41901"/>
                </a:cubicBezTo>
                <a:cubicBezTo>
                  <a:pt x="1929419" y="46276"/>
                  <a:pt x="1936991" y="52166"/>
                  <a:pt x="1943049" y="59570"/>
                </a:cubicBezTo>
                <a:cubicBezTo>
                  <a:pt x="1951463" y="67984"/>
                  <a:pt x="1958194" y="76397"/>
                  <a:pt x="1963242" y="84811"/>
                </a:cubicBezTo>
                <a:cubicBezTo>
                  <a:pt x="1964252" y="88177"/>
                  <a:pt x="1965093" y="91542"/>
                  <a:pt x="1965766" y="94908"/>
                </a:cubicBezTo>
                <a:cubicBezTo>
                  <a:pt x="1961728" y="99956"/>
                  <a:pt x="1959709" y="105509"/>
                  <a:pt x="1959709" y="111567"/>
                </a:cubicBezTo>
                <a:cubicBezTo>
                  <a:pt x="1958362" y="113250"/>
                  <a:pt x="1957858" y="115269"/>
                  <a:pt x="1958194" y="117625"/>
                </a:cubicBezTo>
                <a:cubicBezTo>
                  <a:pt x="1957184" y="121663"/>
                  <a:pt x="1957184" y="125365"/>
                  <a:pt x="1958194" y="128731"/>
                </a:cubicBezTo>
                <a:cubicBezTo>
                  <a:pt x="1964589" y="129740"/>
                  <a:pt x="1971993" y="129572"/>
                  <a:pt x="1980406" y="128226"/>
                </a:cubicBezTo>
                <a:cubicBezTo>
                  <a:pt x="1981753" y="128563"/>
                  <a:pt x="1984613" y="130245"/>
                  <a:pt x="1988988" y="133274"/>
                </a:cubicBezTo>
                <a:cubicBezTo>
                  <a:pt x="1995719" y="137313"/>
                  <a:pt x="2000768" y="140510"/>
                  <a:pt x="2004133" y="142866"/>
                </a:cubicBezTo>
                <a:cubicBezTo>
                  <a:pt x="2007162" y="146231"/>
                  <a:pt x="2006825" y="149260"/>
                  <a:pt x="2003123" y="151953"/>
                </a:cubicBezTo>
                <a:cubicBezTo>
                  <a:pt x="2001777" y="155655"/>
                  <a:pt x="2000936" y="157674"/>
                  <a:pt x="2000599" y="158011"/>
                </a:cubicBezTo>
                <a:cubicBezTo>
                  <a:pt x="2000263" y="160703"/>
                  <a:pt x="1998748" y="161544"/>
                  <a:pt x="1996056" y="160535"/>
                </a:cubicBezTo>
                <a:cubicBezTo>
                  <a:pt x="1993364" y="160535"/>
                  <a:pt x="1990671" y="160367"/>
                  <a:pt x="1987979" y="160030"/>
                </a:cubicBezTo>
                <a:cubicBezTo>
                  <a:pt x="1984613" y="160703"/>
                  <a:pt x="1982089" y="161040"/>
                  <a:pt x="1980406" y="161040"/>
                </a:cubicBezTo>
                <a:cubicBezTo>
                  <a:pt x="1973339" y="161040"/>
                  <a:pt x="1967113" y="164742"/>
                  <a:pt x="1961728" y="172146"/>
                </a:cubicBezTo>
                <a:cubicBezTo>
                  <a:pt x="1959372" y="174502"/>
                  <a:pt x="1957184" y="175680"/>
                  <a:pt x="1955165" y="175680"/>
                </a:cubicBezTo>
                <a:cubicBezTo>
                  <a:pt x="1961223" y="170631"/>
                  <a:pt x="1964757" y="164237"/>
                  <a:pt x="1965766" y="156496"/>
                </a:cubicBezTo>
                <a:cubicBezTo>
                  <a:pt x="1966776" y="151111"/>
                  <a:pt x="1964589" y="147409"/>
                  <a:pt x="1959204" y="145390"/>
                </a:cubicBezTo>
                <a:cubicBezTo>
                  <a:pt x="1957521" y="144380"/>
                  <a:pt x="1956343" y="144044"/>
                  <a:pt x="1955670" y="144380"/>
                </a:cubicBezTo>
                <a:cubicBezTo>
                  <a:pt x="1954997" y="144717"/>
                  <a:pt x="1954828" y="145727"/>
                  <a:pt x="1955165" y="147409"/>
                </a:cubicBezTo>
                <a:cubicBezTo>
                  <a:pt x="1953819" y="162554"/>
                  <a:pt x="1952978" y="174670"/>
                  <a:pt x="1952641" y="183757"/>
                </a:cubicBezTo>
                <a:cubicBezTo>
                  <a:pt x="1952641" y="187122"/>
                  <a:pt x="1952304" y="192844"/>
                  <a:pt x="1951631" y="200921"/>
                </a:cubicBezTo>
                <a:cubicBezTo>
                  <a:pt x="1952304" y="222460"/>
                  <a:pt x="1952641" y="238278"/>
                  <a:pt x="1952641" y="248374"/>
                </a:cubicBezTo>
                <a:cubicBezTo>
                  <a:pt x="1952641" y="251740"/>
                  <a:pt x="1952641" y="255105"/>
                  <a:pt x="1952641" y="258471"/>
                </a:cubicBezTo>
                <a:cubicBezTo>
                  <a:pt x="1952641" y="265538"/>
                  <a:pt x="1952978" y="270755"/>
                  <a:pt x="1953651" y="274120"/>
                </a:cubicBezTo>
                <a:cubicBezTo>
                  <a:pt x="1953651" y="278159"/>
                  <a:pt x="1953482" y="282029"/>
                  <a:pt x="1953146" y="285731"/>
                </a:cubicBezTo>
                <a:cubicBezTo>
                  <a:pt x="1954155" y="287751"/>
                  <a:pt x="1954660" y="290948"/>
                  <a:pt x="1954660" y="295323"/>
                </a:cubicBezTo>
                <a:cubicBezTo>
                  <a:pt x="1953987" y="300035"/>
                  <a:pt x="1953987" y="304915"/>
                  <a:pt x="1954660" y="309963"/>
                </a:cubicBezTo>
                <a:cubicBezTo>
                  <a:pt x="1954660" y="311309"/>
                  <a:pt x="1955333" y="313329"/>
                  <a:pt x="1956679" y="316021"/>
                </a:cubicBezTo>
                <a:cubicBezTo>
                  <a:pt x="1956679" y="317704"/>
                  <a:pt x="1956343" y="319218"/>
                  <a:pt x="1955670" y="320564"/>
                </a:cubicBezTo>
                <a:cubicBezTo>
                  <a:pt x="1956679" y="325613"/>
                  <a:pt x="1957184" y="331166"/>
                  <a:pt x="1957184" y="337224"/>
                </a:cubicBezTo>
                <a:cubicBezTo>
                  <a:pt x="1958867" y="337224"/>
                  <a:pt x="1959877" y="336214"/>
                  <a:pt x="1960213" y="334195"/>
                </a:cubicBezTo>
                <a:cubicBezTo>
                  <a:pt x="1962569" y="332175"/>
                  <a:pt x="1963579" y="329819"/>
                  <a:pt x="1963242" y="327127"/>
                </a:cubicBezTo>
                <a:cubicBezTo>
                  <a:pt x="1964925" y="327127"/>
                  <a:pt x="1965766" y="326454"/>
                  <a:pt x="1965766" y="325108"/>
                </a:cubicBezTo>
                <a:cubicBezTo>
                  <a:pt x="1967449" y="326117"/>
                  <a:pt x="1967449" y="327632"/>
                  <a:pt x="1965766" y="329651"/>
                </a:cubicBezTo>
                <a:cubicBezTo>
                  <a:pt x="1966103" y="331671"/>
                  <a:pt x="1966103" y="333522"/>
                  <a:pt x="1965766" y="335204"/>
                </a:cubicBezTo>
                <a:cubicBezTo>
                  <a:pt x="1964757" y="341935"/>
                  <a:pt x="1962906" y="349676"/>
                  <a:pt x="1960213" y="358426"/>
                </a:cubicBezTo>
                <a:cubicBezTo>
                  <a:pt x="1961223" y="360109"/>
                  <a:pt x="1963579" y="360782"/>
                  <a:pt x="1967281" y="360446"/>
                </a:cubicBezTo>
                <a:cubicBezTo>
                  <a:pt x="1974012" y="364148"/>
                  <a:pt x="1981079" y="366672"/>
                  <a:pt x="1988483" y="368018"/>
                </a:cubicBezTo>
                <a:lnTo>
                  <a:pt x="2005647" y="365999"/>
                </a:lnTo>
                <a:cubicBezTo>
                  <a:pt x="2017763" y="362633"/>
                  <a:pt x="2036610" y="357585"/>
                  <a:pt x="2062188" y="350854"/>
                </a:cubicBezTo>
                <a:cubicBezTo>
                  <a:pt x="2064880" y="350854"/>
                  <a:pt x="2066900" y="349844"/>
                  <a:pt x="2068246" y="347825"/>
                </a:cubicBezTo>
                <a:cubicBezTo>
                  <a:pt x="2064207" y="345806"/>
                  <a:pt x="2061515" y="344291"/>
                  <a:pt x="2060169" y="343281"/>
                </a:cubicBezTo>
                <a:cubicBezTo>
                  <a:pt x="2060169" y="340926"/>
                  <a:pt x="2059327" y="339748"/>
                  <a:pt x="2057644" y="339748"/>
                </a:cubicBezTo>
                <a:cubicBezTo>
                  <a:pt x="2057644" y="338401"/>
                  <a:pt x="2056467" y="337728"/>
                  <a:pt x="2054111" y="337728"/>
                </a:cubicBezTo>
                <a:cubicBezTo>
                  <a:pt x="2052764" y="337392"/>
                  <a:pt x="2051923" y="337055"/>
                  <a:pt x="2051586" y="336719"/>
                </a:cubicBezTo>
                <a:cubicBezTo>
                  <a:pt x="2050240" y="335709"/>
                  <a:pt x="2049736" y="334868"/>
                  <a:pt x="2050072" y="334195"/>
                </a:cubicBezTo>
                <a:cubicBezTo>
                  <a:pt x="2055120" y="336550"/>
                  <a:pt x="2059832" y="338233"/>
                  <a:pt x="2064207" y="339243"/>
                </a:cubicBezTo>
                <a:cubicBezTo>
                  <a:pt x="2065553" y="339579"/>
                  <a:pt x="2066395" y="339664"/>
                  <a:pt x="2066731" y="339495"/>
                </a:cubicBezTo>
                <a:cubicBezTo>
                  <a:pt x="2067068" y="339327"/>
                  <a:pt x="2066647" y="338570"/>
                  <a:pt x="2065469" y="337224"/>
                </a:cubicBezTo>
                <a:cubicBezTo>
                  <a:pt x="2064291" y="335877"/>
                  <a:pt x="2063029" y="335204"/>
                  <a:pt x="2061683" y="335204"/>
                </a:cubicBezTo>
                <a:cubicBezTo>
                  <a:pt x="2059664" y="334531"/>
                  <a:pt x="2057981" y="333858"/>
                  <a:pt x="2056635" y="333185"/>
                </a:cubicBezTo>
                <a:cubicBezTo>
                  <a:pt x="2055962" y="332848"/>
                  <a:pt x="2055710" y="332512"/>
                  <a:pt x="2055878" y="332175"/>
                </a:cubicBezTo>
                <a:cubicBezTo>
                  <a:pt x="2056046" y="331839"/>
                  <a:pt x="2056635" y="331502"/>
                  <a:pt x="2057644" y="331166"/>
                </a:cubicBezTo>
                <a:cubicBezTo>
                  <a:pt x="2055962" y="329483"/>
                  <a:pt x="2053774" y="327968"/>
                  <a:pt x="2051082" y="326622"/>
                </a:cubicBezTo>
                <a:cubicBezTo>
                  <a:pt x="2049736" y="326286"/>
                  <a:pt x="2048726" y="325865"/>
                  <a:pt x="2048053" y="325360"/>
                </a:cubicBezTo>
                <a:cubicBezTo>
                  <a:pt x="2047380" y="324855"/>
                  <a:pt x="2047212" y="324266"/>
                  <a:pt x="2047548" y="323593"/>
                </a:cubicBezTo>
                <a:cubicBezTo>
                  <a:pt x="2054279" y="326286"/>
                  <a:pt x="2059579" y="327968"/>
                  <a:pt x="2063450" y="328642"/>
                </a:cubicBezTo>
                <a:cubicBezTo>
                  <a:pt x="2067320" y="329315"/>
                  <a:pt x="2073462" y="329651"/>
                  <a:pt x="2081876" y="329651"/>
                </a:cubicBezTo>
                <a:lnTo>
                  <a:pt x="2086420" y="285227"/>
                </a:lnTo>
                <a:cubicBezTo>
                  <a:pt x="2088439" y="282198"/>
                  <a:pt x="2088271" y="279505"/>
                  <a:pt x="2085915" y="277149"/>
                </a:cubicBezTo>
                <a:lnTo>
                  <a:pt x="2071275" y="285227"/>
                </a:lnTo>
                <a:cubicBezTo>
                  <a:pt x="2069256" y="286909"/>
                  <a:pt x="2067741" y="288929"/>
                  <a:pt x="2066731" y="291284"/>
                </a:cubicBezTo>
                <a:cubicBezTo>
                  <a:pt x="2064376" y="290275"/>
                  <a:pt x="2062356" y="290948"/>
                  <a:pt x="2060673" y="293304"/>
                </a:cubicBezTo>
                <a:cubicBezTo>
                  <a:pt x="2060000" y="294987"/>
                  <a:pt x="2058822" y="296333"/>
                  <a:pt x="2057140" y="297342"/>
                </a:cubicBezTo>
                <a:cubicBezTo>
                  <a:pt x="2054784" y="299698"/>
                  <a:pt x="2052428" y="300876"/>
                  <a:pt x="2050072" y="300876"/>
                </a:cubicBezTo>
                <a:cubicBezTo>
                  <a:pt x="2048726" y="303569"/>
                  <a:pt x="2046707" y="305083"/>
                  <a:pt x="2044014" y="305420"/>
                </a:cubicBezTo>
                <a:cubicBezTo>
                  <a:pt x="2039976" y="308112"/>
                  <a:pt x="2037452" y="309963"/>
                  <a:pt x="2036442" y="310973"/>
                </a:cubicBezTo>
                <a:cubicBezTo>
                  <a:pt x="2034086" y="312319"/>
                  <a:pt x="2031730" y="313665"/>
                  <a:pt x="2029374" y="315011"/>
                </a:cubicBezTo>
                <a:cubicBezTo>
                  <a:pt x="2028365" y="315011"/>
                  <a:pt x="2027523" y="315684"/>
                  <a:pt x="2026850" y="317031"/>
                </a:cubicBezTo>
                <a:cubicBezTo>
                  <a:pt x="2022138" y="320733"/>
                  <a:pt x="2014398" y="326286"/>
                  <a:pt x="2003628" y="333690"/>
                </a:cubicBezTo>
                <a:cubicBezTo>
                  <a:pt x="2001272" y="335709"/>
                  <a:pt x="1998748" y="337224"/>
                  <a:pt x="1996056" y="338233"/>
                </a:cubicBezTo>
                <a:cubicBezTo>
                  <a:pt x="1996729" y="335541"/>
                  <a:pt x="1997234" y="333858"/>
                  <a:pt x="1997570" y="333185"/>
                </a:cubicBezTo>
                <a:cubicBezTo>
                  <a:pt x="1998580" y="333185"/>
                  <a:pt x="1999253" y="333017"/>
                  <a:pt x="1999590" y="332680"/>
                </a:cubicBezTo>
                <a:cubicBezTo>
                  <a:pt x="1999926" y="332344"/>
                  <a:pt x="1999926" y="331839"/>
                  <a:pt x="1999590" y="331166"/>
                </a:cubicBezTo>
                <a:cubicBezTo>
                  <a:pt x="2002282" y="327127"/>
                  <a:pt x="2006152" y="323762"/>
                  <a:pt x="2011201" y="321069"/>
                </a:cubicBezTo>
                <a:cubicBezTo>
                  <a:pt x="2013557" y="319050"/>
                  <a:pt x="2015744" y="317031"/>
                  <a:pt x="2017763" y="315011"/>
                </a:cubicBezTo>
                <a:cubicBezTo>
                  <a:pt x="2020456" y="314338"/>
                  <a:pt x="2022643" y="313329"/>
                  <a:pt x="2024326" y="311982"/>
                </a:cubicBezTo>
                <a:cubicBezTo>
                  <a:pt x="2024663" y="312319"/>
                  <a:pt x="2024999" y="312319"/>
                  <a:pt x="2025336" y="311982"/>
                </a:cubicBezTo>
                <a:cubicBezTo>
                  <a:pt x="2025673" y="311646"/>
                  <a:pt x="2025841" y="310973"/>
                  <a:pt x="2025841" y="309963"/>
                </a:cubicBezTo>
                <a:cubicBezTo>
                  <a:pt x="2026177" y="308280"/>
                  <a:pt x="2027692" y="307439"/>
                  <a:pt x="2030384" y="307439"/>
                </a:cubicBezTo>
                <a:cubicBezTo>
                  <a:pt x="2031057" y="306766"/>
                  <a:pt x="2032487" y="305924"/>
                  <a:pt x="2034675" y="304915"/>
                </a:cubicBezTo>
                <a:cubicBezTo>
                  <a:pt x="2036862" y="303905"/>
                  <a:pt x="2037452" y="302727"/>
                  <a:pt x="2036442" y="301381"/>
                </a:cubicBezTo>
                <a:cubicBezTo>
                  <a:pt x="2037788" y="299025"/>
                  <a:pt x="2039808" y="297847"/>
                  <a:pt x="2042500" y="297847"/>
                </a:cubicBezTo>
                <a:cubicBezTo>
                  <a:pt x="2042500" y="296838"/>
                  <a:pt x="2043173" y="295660"/>
                  <a:pt x="2044519" y="294313"/>
                </a:cubicBezTo>
                <a:cubicBezTo>
                  <a:pt x="2042500" y="293977"/>
                  <a:pt x="2040481" y="293472"/>
                  <a:pt x="2038461" y="292799"/>
                </a:cubicBezTo>
                <a:cubicBezTo>
                  <a:pt x="2035096" y="288424"/>
                  <a:pt x="2031057" y="284890"/>
                  <a:pt x="2026345" y="282198"/>
                </a:cubicBezTo>
                <a:cubicBezTo>
                  <a:pt x="2020961" y="283207"/>
                  <a:pt x="2017427" y="281525"/>
                  <a:pt x="2015744" y="277149"/>
                </a:cubicBezTo>
                <a:cubicBezTo>
                  <a:pt x="2012378" y="274794"/>
                  <a:pt x="2010191" y="271596"/>
                  <a:pt x="2009181" y="267558"/>
                </a:cubicBezTo>
                <a:cubicBezTo>
                  <a:pt x="2009181" y="267221"/>
                  <a:pt x="2009434" y="266800"/>
                  <a:pt x="2009939" y="266296"/>
                </a:cubicBezTo>
                <a:cubicBezTo>
                  <a:pt x="2010443" y="265791"/>
                  <a:pt x="2011201" y="266380"/>
                  <a:pt x="2012210" y="268063"/>
                </a:cubicBezTo>
                <a:cubicBezTo>
                  <a:pt x="2013220" y="268399"/>
                  <a:pt x="2014229" y="268567"/>
                  <a:pt x="2015239" y="268567"/>
                </a:cubicBezTo>
                <a:cubicBezTo>
                  <a:pt x="2015912" y="266548"/>
                  <a:pt x="2017427" y="264529"/>
                  <a:pt x="2019782" y="262509"/>
                </a:cubicBezTo>
                <a:cubicBezTo>
                  <a:pt x="2017427" y="260490"/>
                  <a:pt x="2016922" y="258639"/>
                  <a:pt x="2018268" y="256956"/>
                </a:cubicBezTo>
                <a:cubicBezTo>
                  <a:pt x="2017595" y="254937"/>
                  <a:pt x="2018268" y="252245"/>
                  <a:pt x="2020288" y="248879"/>
                </a:cubicBezTo>
                <a:cubicBezTo>
                  <a:pt x="2024326" y="244167"/>
                  <a:pt x="2029879" y="240802"/>
                  <a:pt x="2036947" y="238783"/>
                </a:cubicBezTo>
                <a:cubicBezTo>
                  <a:pt x="2040985" y="236763"/>
                  <a:pt x="2044014" y="233903"/>
                  <a:pt x="2046033" y="230201"/>
                </a:cubicBezTo>
                <a:cubicBezTo>
                  <a:pt x="2046707" y="228181"/>
                  <a:pt x="2048389" y="225826"/>
                  <a:pt x="2051082" y="223133"/>
                </a:cubicBezTo>
                <a:cubicBezTo>
                  <a:pt x="2053774" y="219095"/>
                  <a:pt x="2056803" y="214551"/>
                  <a:pt x="2060169" y="209503"/>
                </a:cubicBezTo>
                <a:cubicBezTo>
                  <a:pt x="2062188" y="207484"/>
                  <a:pt x="2064880" y="204118"/>
                  <a:pt x="2068246" y="199406"/>
                </a:cubicBezTo>
                <a:cubicBezTo>
                  <a:pt x="2070602" y="197051"/>
                  <a:pt x="2072957" y="194695"/>
                  <a:pt x="2075313" y="192339"/>
                </a:cubicBezTo>
                <a:cubicBezTo>
                  <a:pt x="2077669" y="189983"/>
                  <a:pt x="2078847" y="188300"/>
                  <a:pt x="2078847" y="187291"/>
                </a:cubicBezTo>
                <a:cubicBezTo>
                  <a:pt x="2077501" y="187291"/>
                  <a:pt x="2076155" y="187122"/>
                  <a:pt x="2074809" y="186786"/>
                </a:cubicBezTo>
                <a:cubicBezTo>
                  <a:pt x="2070770" y="189815"/>
                  <a:pt x="2066563" y="191329"/>
                  <a:pt x="2062188" y="191329"/>
                </a:cubicBezTo>
                <a:cubicBezTo>
                  <a:pt x="2059832" y="189646"/>
                  <a:pt x="2056972" y="188300"/>
                  <a:pt x="2053606" y="187291"/>
                </a:cubicBezTo>
                <a:cubicBezTo>
                  <a:pt x="2050240" y="187964"/>
                  <a:pt x="2047969" y="187543"/>
                  <a:pt x="2046791" y="186028"/>
                </a:cubicBezTo>
                <a:cubicBezTo>
                  <a:pt x="2045613" y="184514"/>
                  <a:pt x="2043678" y="183252"/>
                  <a:pt x="2040985" y="182242"/>
                </a:cubicBezTo>
                <a:cubicBezTo>
                  <a:pt x="2038293" y="181233"/>
                  <a:pt x="2036442" y="182074"/>
                  <a:pt x="2035432" y="184766"/>
                </a:cubicBezTo>
                <a:cubicBezTo>
                  <a:pt x="2035096" y="185103"/>
                  <a:pt x="2032235" y="189815"/>
                  <a:pt x="2026850" y="198902"/>
                </a:cubicBezTo>
                <a:cubicBezTo>
                  <a:pt x="2025504" y="202604"/>
                  <a:pt x="2023485" y="206137"/>
                  <a:pt x="2020792" y="209503"/>
                </a:cubicBezTo>
                <a:cubicBezTo>
                  <a:pt x="2020792" y="210512"/>
                  <a:pt x="2020624" y="211186"/>
                  <a:pt x="2020288" y="211522"/>
                </a:cubicBezTo>
                <a:cubicBezTo>
                  <a:pt x="2019951" y="211859"/>
                  <a:pt x="2019446" y="211690"/>
                  <a:pt x="2018773" y="211017"/>
                </a:cubicBezTo>
                <a:cubicBezTo>
                  <a:pt x="2018100" y="211690"/>
                  <a:pt x="2018268" y="213037"/>
                  <a:pt x="2019278" y="215056"/>
                </a:cubicBezTo>
                <a:cubicBezTo>
                  <a:pt x="2016922" y="218758"/>
                  <a:pt x="2015744" y="222292"/>
                  <a:pt x="2015744" y="225657"/>
                </a:cubicBezTo>
                <a:cubicBezTo>
                  <a:pt x="2014398" y="227003"/>
                  <a:pt x="2013725" y="228686"/>
                  <a:pt x="2013725" y="230706"/>
                </a:cubicBezTo>
                <a:cubicBezTo>
                  <a:pt x="2011705" y="236090"/>
                  <a:pt x="2009518" y="241307"/>
                  <a:pt x="2007162" y="246355"/>
                </a:cubicBezTo>
                <a:cubicBezTo>
                  <a:pt x="2008172" y="248374"/>
                  <a:pt x="2007835" y="250394"/>
                  <a:pt x="2006152" y="252413"/>
                </a:cubicBezTo>
                <a:lnTo>
                  <a:pt x="2003123" y="261500"/>
                </a:lnTo>
                <a:cubicBezTo>
                  <a:pt x="2002787" y="261836"/>
                  <a:pt x="2002282" y="262005"/>
                  <a:pt x="2001609" y="262005"/>
                </a:cubicBezTo>
                <a:cubicBezTo>
                  <a:pt x="2000936" y="262005"/>
                  <a:pt x="2000263" y="261500"/>
                  <a:pt x="1999590" y="260490"/>
                </a:cubicBezTo>
                <a:cubicBezTo>
                  <a:pt x="1998917" y="259481"/>
                  <a:pt x="1998243" y="258892"/>
                  <a:pt x="1997570" y="258723"/>
                </a:cubicBezTo>
                <a:cubicBezTo>
                  <a:pt x="1996897" y="258555"/>
                  <a:pt x="1996393" y="258976"/>
                  <a:pt x="1996056" y="259985"/>
                </a:cubicBezTo>
                <a:cubicBezTo>
                  <a:pt x="1993700" y="259985"/>
                  <a:pt x="1992522" y="260995"/>
                  <a:pt x="1992522" y="263014"/>
                </a:cubicBezTo>
                <a:cubicBezTo>
                  <a:pt x="1992522" y="264024"/>
                  <a:pt x="1992270" y="264613"/>
                  <a:pt x="1991765" y="264781"/>
                </a:cubicBezTo>
                <a:cubicBezTo>
                  <a:pt x="1991260" y="264949"/>
                  <a:pt x="1990503" y="264529"/>
                  <a:pt x="1989493" y="263519"/>
                </a:cubicBezTo>
                <a:cubicBezTo>
                  <a:pt x="1988483" y="265202"/>
                  <a:pt x="1987137" y="266212"/>
                  <a:pt x="1985455" y="266548"/>
                </a:cubicBezTo>
                <a:cubicBezTo>
                  <a:pt x="1984109" y="265538"/>
                  <a:pt x="1982594" y="264529"/>
                  <a:pt x="1980911" y="263519"/>
                </a:cubicBezTo>
                <a:cubicBezTo>
                  <a:pt x="1979565" y="264865"/>
                  <a:pt x="1978387" y="265538"/>
                  <a:pt x="1977377" y="265538"/>
                </a:cubicBezTo>
                <a:cubicBezTo>
                  <a:pt x="1977041" y="267221"/>
                  <a:pt x="1976031" y="268063"/>
                  <a:pt x="1974349" y="268063"/>
                </a:cubicBezTo>
                <a:cubicBezTo>
                  <a:pt x="1973002" y="266043"/>
                  <a:pt x="1970983" y="262678"/>
                  <a:pt x="1968290" y="257966"/>
                </a:cubicBezTo>
                <a:cubicBezTo>
                  <a:pt x="1966608" y="253254"/>
                  <a:pt x="1966271" y="248374"/>
                  <a:pt x="1967281" y="243326"/>
                </a:cubicBezTo>
                <a:cubicBezTo>
                  <a:pt x="1964925" y="237605"/>
                  <a:pt x="1962569" y="229864"/>
                  <a:pt x="1960213" y="220104"/>
                </a:cubicBezTo>
                <a:cubicBezTo>
                  <a:pt x="1960886" y="219431"/>
                  <a:pt x="1961391" y="219263"/>
                  <a:pt x="1961728" y="219599"/>
                </a:cubicBezTo>
                <a:cubicBezTo>
                  <a:pt x="1962064" y="219936"/>
                  <a:pt x="1962401" y="220441"/>
                  <a:pt x="1962737" y="221114"/>
                </a:cubicBezTo>
                <a:cubicBezTo>
                  <a:pt x="1962737" y="218421"/>
                  <a:pt x="1961896" y="215729"/>
                  <a:pt x="1960213" y="213037"/>
                </a:cubicBezTo>
                <a:cubicBezTo>
                  <a:pt x="1956848" y="207988"/>
                  <a:pt x="1954828" y="203277"/>
                  <a:pt x="1954155" y="198902"/>
                </a:cubicBezTo>
                <a:cubicBezTo>
                  <a:pt x="1954492" y="200248"/>
                  <a:pt x="1955838" y="202435"/>
                  <a:pt x="1958194" y="205464"/>
                </a:cubicBezTo>
                <a:cubicBezTo>
                  <a:pt x="1959540" y="206810"/>
                  <a:pt x="1961223" y="208157"/>
                  <a:pt x="1963242" y="209503"/>
                </a:cubicBezTo>
                <a:lnTo>
                  <a:pt x="1962233" y="205464"/>
                </a:lnTo>
                <a:cubicBezTo>
                  <a:pt x="1961223" y="204118"/>
                  <a:pt x="1961223" y="202604"/>
                  <a:pt x="1962233" y="200921"/>
                </a:cubicBezTo>
                <a:cubicBezTo>
                  <a:pt x="1961896" y="199575"/>
                  <a:pt x="1961980" y="198733"/>
                  <a:pt x="1962485" y="198397"/>
                </a:cubicBezTo>
                <a:cubicBezTo>
                  <a:pt x="1962990" y="198060"/>
                  <a:pt x="1964084" y="198733"/>
                  <a:pt x="1965766" y="200416"/>
                </a:cubicBezTo>
                <a:lnTo>
                  <a:pt x="1978387" y="206979"/>
                </a:lnTo>
                <a:cubicBezTo>
                  <a:pt x="1980070" y="205296"/>
                  <a:pt x="1981753" y="202772"/>
                  <a:pt x="1983435" y="199406"/>
                </a:cubicBezTo>
                <a:cubicBezTo>
                  <a:pt x="1985455" y="197051"/>
                  <a:pt x="1987474" y="194022"/>
                  <a:pt x="1989493" y="190319"/>
                </a:cubicBezTo>
                <a:cubicBezTo>
                  <a:pt x="1993195" y="183925"/>
                  <a:pt x="1995888" y="178372"/>
                  <a:pt x="1997570" y="173660"/>
                </a:cubicBezTo>
                <a:cubicBezTo>
                  <a:pt x="2005311" y="159525"/>
                  <a:pt x="2012378" y="145390"/>
                  <a:pt x="2018773" y="131255"/>
                </a:cubicBezTo>
                <a:cubicBezTo>
                  <a:pt x="2020119" y="127889"/>
                  <a:pt x="2021465" y="123514"/>
                  <a:pt x="2022812" y="118130"/>
                </a:cubicBezTo>
                <a:cubicBezTo>
                  <a:pt x="2015744" y="115101"/>
                  <a:pt x="2010528" y="111903"/>
                  <a:pt x="2007162" y="108538"/>
                </a:cubicBezTo>
                <a:cubicBezTo>
                  <a:pt x="2004806" y="106519"/>
                  <a:pt x="2002450" y="103826"/>
                  <a:pt x="2000094" y="100461"/>
                </a:cubicBezTo>
                <a:cubicBezTo>
                  <a:pt x="1999085" y="99788"/>
                  <a:pt x="1998748" y="99114"/>
                  <a:pt x="1999085" y="98441"/>
                </a:cubicBezTo>
                <a:cubicBezTo>
                  <a:pt x="1999421" y="98441"/>
                  <a:pt x="1999758" y="98441"/>
                  <a:pt x="2000094" y="98441"/>
                </a:cubicBezTo>
                <a:lnTo>
                  <a:pt x="2014734" y="98441"/>
                </a:lnTo>
                <a:cubicBezTo>
                  <a:pt x="2020456" y="97432"/>
                  <a:pt x="2025673" y="95412"/>
                  <a:pt x="2030384" y="92383"/>
                </a:cubicBezTo>
                <a:cubicBezTo>
                  <a:pt x="2035096" y="91374"/>
                  <a:pt x="2038798" y="92215"/>
                  <a:pt x="2041490" y="94908"/>
                </a:cubicBezTo>
                <a:cubicBezTo>
                  <a:pt x="2045529" y="99619"/>
                  <a:pt x="2049567" y="104331"/>
                  <a:pt x="2053606" y="109043"/>
                </a:cubicBezTo>
                <a:cubicBezTo>
                  <a:pt x="2061010" y="116447"/>
                  <a:pt x="2065217" y="124356"/>
                  <a:pt x="2066227" y="132769"/>
                </a:cubicBezTo>
                <a:cubicBezTo>
                  <a:pt x="2067236" y="136808"/>
                  <a:pt x="2066227" y="139837"/>
                  <a:pt x="2063197" y="141856"/>
                </a:cubicBezTo>
                <a:cubicBezTo>
                  <a:pt x="2058486" y="144885"/>
                  <a:pt x="2055120" y="149260"/>
                  <a:pt x="2053101" y="154982"/>
                </a:cubicBezTo>
                <a:cubicBezTo>
                  <a:pt x="2054784" y="154645"/>
                  <a:pt x="2056635" y="153636"/>
                  <a:pt x="2058654" y="151953"/>
                </a:cubicBezTo>
                <a:cubicBezTo>
                  <a:pt x="2063702" y="147241"/>
                  <a:pt x="2069592" y="143034"/>
                  <a:pt x="2076323" y="139332"/>
                </a:cubicBezTo>
                <a:cubicBezTo>
                  <a:pt x="2083727" y="135294"/>
                  <a:pt x="2088776" y="129909"/>
                  <a:pt x="2091468" y="123178"/>
                </a:cubicBezTo>
                <a:cubicBezTo>
                  <a:pt x="2090121" y="98946"/>
                  <a:pt x="2088776" y="80772"/>
                  <a:pt x="2087429" y="68657"/>
                </a:cubicBezTo>
                <a:cubicBezTo>
                  <a:pt x="2086420" y="64955"/>
                  <a:pt x="2085410" y="61084"/>
                  <a:pt x="2084400" y="57046"/>
                </a:cubicBezTo>
                <a:lnTo>
                  <a:pt x="2067741" y="30290"/>
                </a:lnTo>
                <a:cubicBezTo>
                  <a:pt x="2066395" y="27934"/>
                  <a:pt x="2066227" y="26251"/>
                  <a:pt x="2067236" y="25242"/>
                </a:cubicBezTo>
                <a:cubicBezTo>
                  <a:pt x="2068582" y="25242"/>
                  <a:pt x="2069256" y="24569"/>
                  <a:pt x="2069256" y="23222"/>
                </a:cubicBezTo>
                <a:cubicBezTo>
                  <a:pt x="2069256" y="22549"/>
                  <a:pt x="2069087" y="21624"/>
                  <a:pt x="2068751" y="20446"/>
                </a:cubicBezTo>
                <a:cubicBezTo>
                  <a:pt x="2068414" y="19268"/>
                  <a:pt x="2068414" y="18342"/>
                  <a:pt x="2068751" y="17669"/>
                </a:cubicBezTo>
                <a:close/>
                <a:moveTo>
                  <a:pt x="2641222" y="13631"/>
                </a:moveTo>
                <a:cubicBezTo>
                  <a:pt x="2644251" y="14304"/>
                  <a:pt x="2647280" y="14304"/>
                  <a:pt x="2650309" y="13631"/>
                </a:cubicBezTo>
                <a:cubicBezTo>
                  <a:pt x="2653674" y="13631"/>
                  <a:pt x="2658050" y="14304"/>
                  <a:pt x="2663434" y="15650"/>
                </a:cubicBezTo>
                <a:cubicBezTo>
                  <a:pt x="2667809" y="20025"/>
                  <a:pt x="2672689" y="24232"/>
                  <a:pt x="2678074" y="28271"/>
                </a:cubicBezTo>
                <a:cubicBezTo>
                  <a:pt x="2683123" y="31300"/>
                  <a:pt x="2685815" y="35170"/>
                  <a:pt x="2686151" y="39882"/>
                </a:cubicBezTo>
                <a:cubicBezTo>
                  <a:pt x="2687834" y="42238"/>
                  <a:pt x="2689180" y="45098"/>
                  <a:pt x="2690190" y="48464"/>
                </a:cubicBezTo>
                <a:cubicBezTo>
                  <a:pt x="2692209" y="52839"/>
                  <a:pt x="2690695" y="56541"/>
                  <a:pt x="2685647" y="59570"/>
                </a:cubicBezTo>
                <a:cubicBezTo>
                  <a:pt x="2682618" y="66637"/>
                  <a:pt x="2679420" y="73705"/>
                  <a:pt x="2676055" y="80772"/>
                </a:cubicBezTo>
                <a:cubicBezTo>
                  <a:pt x="2675382" y="84811"/>
                  <a:pt x="2674540" y="88681"/>
                  <a:pt x="2673531" y="92383"/>
                </a:cubicBezTo>
                <a:cubicBezTo>
                  <a:pt x="2670838" y="97768"/>
                  <a:pt x="2669492" y="103994"/>
                  <a:pt x="2669492" y="111062"/>
                </a:cubicBezTo>
                <a:cubicBezTo>
                  <a:pt x="2668146" y="122168"/>
                  <a:pt x="2666632" y="133274"/>
                  <a:pt x="2664949" y="144380"/>
                </a:cubicBezTo>
                <a:cubicBezTo>
                  <a:pt x="2664612" y="145390"/>
                  <a:pt x="2664528" y="146063"/>
                  <a:pt x="2664696" y="146400"/>
                </a:cubicBezTo>
                <a:cubicBezTo>
                  <a:pt x="2664865" y="146736"/>
                  <a:pt x="2665790" y="146736"/>
                  <a:pt x="2667473" y="146400"/>
                </a:cubicBezTo>
                <a:cubicBezTo>
                  <a:pt x="2672521" y="143034"/>
                  <a:pt x="2677569" y="141351"/>
                  <a:pt x="2682618" y="141351"/>
                </a:cubicBezTo>
                <a:cubicBezTo>
                  <a:pt x="2684637" y="144380"/>
                  <a:pt x="2688002" y="147746"/>
                  <a:pt x="2692714" y="151448"/>
                </a:cubicBezTo>
                <a:cubicBezTo>
                  <a:pt x="2695743" y="153131"/>
                  <a:pt x="2699108" y="155823"/>
                  <a:pt x="2702811" y="159525"/>
                </a:cubicBezTo>
                <a:cubicBezTo>
                  <a:pt x="2705840" y="162891"/>
                  <a:pt x="2710046" y="166256"/>
                  <a:pt x="2715431" y="169622"/>
                </a:cubicBezTo>
                <a:cubicBezTo>
                  <a:pt x="2717787" y="171978"/>
                  <a:pt x="2718965" y="175175"/>
                  <a:pt x="2718965" y="179213"/>
                </a:cubicBezTo>
                <a:cubicBezTo>
                  <a:pt x="2720311" y="183925"/>
                  <a:pt x="2720480" y="188468"/>
                  <a:pt x="2719470" y="192844"/>
                </a:cubicBezTo>
                <a:cubicBezTo>
                  <a:pt x="2713412" y="198902"/>
                  <a:pt x="2709374" y="206306"/>
                  <a:pt x="2707354" y="215056"/>
                </a:cubicBezTo>
                <a:cubicBezTo>
                  <a:pt x="2699277" y="237268"/>
                  <a:pt x="2689180" y="260995"/>
                  <a:pt x="2677065" y="286236"/>
                </a:cubicBezTo>
                <a:cubicBezTo>
                  <a:pt x="2682449" y="289602"/>
                  <a:pt x="2688844" y="292799"/>
                  <a:pt x="2696248" y="295828"/>
                </a:cubicBezTo>
                <a:lnTo>
                  <a:pt x="2716441" y="303905"/>
                </a:lnTo>
                <a:lnTo>
                  <a:pt x="2716946" y="303400"/>
                </a:lnTo>
                <a:cubicBezTo>
                  <a:pt x="2733100" y="308785"/>
                  <a:pt x="2748582" y="313329"/>
                  <a:pt x="2763390" y="317031"/>
                </a:cubicBezTo>
                <a:cubicBezTo>
                  <a:pt x="2778534" y="320060"/>
                  <a:pt x="2793679" y="322920"/>
                  <a:pt x="2808824" y="325613"/>
                </a:cubicBezTo>
                <a:lnTo>
                  <a:pt x="2820435" y="326622"/>
                </a:lnTo>
                <a:cubicBezTo>
                  <a:pt x="2825147" y="328642"/>
                  <a:pt x="2830700" y="329315"/>
                  <a:pt x="2837094" y="328642"/>
                </a:cubicBezTo>
                <a:cubicBezTo>
                  <a:pt x="2838440" y="328642"/>
                  <a:pt x="2840628" y="329651"/>
                  <a:pt x="2843657" y="331671"/>
                </a:cubicBezTo>
                <a:cubicBezTo>
                  <a:pt x="2844667" y="330661"/>
                  <a:pt x="2846013" y="330661"/>
                  <a:pt x="2847696" y="331671"/>
                </a:cubicBezTo>
                <a:cubicBezTo>
                  <a:pt x="2851734" y="331671"/>
                  <a:pt x="2855604" y="331671"/>
                  <a:pt x="2859307" y="331671"/>
                </a:cubicBezTo>
                <a:cubicBezTo>
                  <a:pt x="2860989" y="331671"/>
                  <a:pt x="2862251" y="332007"/>
                  <a:pt x="2863093" y="332680"/>
                </a:cubicBezTo>
                <a:cubicBezTo>
                  <a:pt x="2863934" y="333353"/>
                  <a:pt x="2864186" y="334195"/>
                  <a:pt x="2863850" y="335204"/>
                </a:cubicBezTo>
                <a:cubicBezTo>
                  <a:pt x="2857119" y="337224"/>
                  <a:pt x="2850220" y="339075"/>
                  <a:pt x="2843152" y="340757"/>
                </a:cubicBezTo>
                <a:cubicBezTo>
                  <a:pt x="2833392" y="340757"/>
                  <a:pt x="2823969" y="342272"/>
                  <a:pt x="2814882" y="345301"/>
                </a:cubicBezTo>
                <a:cubicBezTo>
                  <a:pt x="2809497" y="345637"/>
                  <a:pt x="2803944" y="346984"/>
                  <a:pt x="2798223" y="349339"/>
                </a:cubicBezTo>
                <a:cubicBezTo>
                  <a:pt x="2801252" y="350349"/>
                  <a:pt x="2804112" y="351190"/>
                  <a:pt x="2806805" y="351863"/>
                </a:cubicBezTo>
                <a:cubicBezTo>
                  <a:pt x="2811853" y="352200"/>
                  <a:pt x="2816901" y="352368"/>
                  <a:pt x="2821950" y="352368"/>
                </a:cubicBezTo>
                <a:lnTo>
                  <a:pt x="2840628" y="351863"/>
                </a:lnTo>
                <a:cubicBezTo>
                  <a:pt x="2840628" y="352537"/>
                  <a:pt x="2839787" y="352873"/>
                  <a:pt x="2838104" y="352873"/>
                </a:cubicBezTo>
                <a:cubicBezTo>
                  <a:pt x="2838104" y="354556"/>
                  <a:pt x="2839282" y="355397"/>
                  <a:pt x="2841638" y="355397"/>
                </a:cubicBezTo>
                <a:cubicBezTo>
                  <a:pt x="2845676" y="353378"/>
                  <a:pt x="2848873" y="353883"/>
                  <a:pt x="2851229" y="356912"/>
                </a:cubicBezTo>
                <a:cubicBezTo>
                  <a:pt x="2845171" y="358931"/>
                  <a:pt x="2839114" y="360446"/>
                  <a:pt x="2833056" y="361455"/>
                </a:cubicBezTo>
                <a:cubicBezTo>
                  <a:pt x="2834739" y="362128"/>
                  <a:pt x="2836421" y="362801"/>
                  <a:pt x="2838104" y="363474"/>
                </a:cubicBezTo>
                <a:cubicBezTo>
                  <a:pt x="2838440" y="364148"/>
                  <a:pt x="2839450" y="364989"/>
                  <a:pt x="2841133" y="365999"/>
                </a:cubicBezTo>
                <a:lnTo>
                  <a:pt x="2822454" y="368523"/>
                </a:lnTo>
                <a:cubicBezTo>
                  <a:pt x="2822118" y="368523"/>
                  <a:pt x="2821697" y="368439"/>
                  <a:pt x="2821192" y="368270"/>
                </a:cubicBezTo>
                <a:cubicBezTo>
                  <a:pt x="2820687" y="368102"/>
                  <a:pt x="2820267" y="368186"/>
                  <a:pt x="2819930" y="368523"/>
                </a:cubicBezTo>
                <a:cubicBezTo>
                  <a:pt x="2819594" y="368859"/>
                  <a:pt x="2819930" y="369869"/>
                  <a:pt x="2820940" y="371552"/>
                </a:cubicBezTo>
                <a:lnTo>
                  <a:pt x="2812358" y="372561"/>
                </a:lnTo>
                <a:cubicBezTo>
                  <a:pt x="2810675" y="373234"/>
                  <a:pt x="2808656" y="373571"/>
                  <a:pt x="2806300" y="373571"/>
                </a:cubicBezTo>
                <a:cubicBezTo>
                  <a:pt x="2806300" y="373908"/>
                  <a:pt x="2805627" y="374749"/>
                  <a:pt x="2804281" y="376095"/>
                </a:cubicBezTo>
                <a:cubicBezTo>
                  <a:pt x="2799569" y="377441"/>
                  <a:pt x="2796372" y="379292"/>
                  <a:pt x="2794689" y="381648"/>
                </a:cubicBezTo>
                <a:cubicBezTo>
                  <a:pt x="2792333" y="380639"/>
                  <a:pt x="2790314" y="380975"/>
                  <a:pt x="2788631" y="382658"/>
                </a:cubicBezTo>
                <a:cubicBezTo>
                  <a:pt x="2788295" y="383667"/>
                  <a:pt x="2788295" y="384341"/>
                  <a:pt x="2788631" y="384677"/>
                </a:cubicBezTo>
                <a:cubicBezTo>
                  <a:pt x="2788968" y="385014"/>
                  <a:pt x="2789977" y="384930"/>
                  <a:pt x="2791660" y="384425"/>
                </a:cubicBezTo>
                <a:cubicBezTo>
                  <a:pt x="2793343" y="383920"/>
                  <a:pt x="2794436" y="383836"/>
                  <a:pt x="2794941" y="384172"/>
                </a:cubicBezTo>
                <a:cubicBezTo>
                  <a:pt x="2795446" y="384509"/>
                  <a:pt x="2795530" y="385350"/>
                  <a:pt x="2795194" y="386696"/>
                </a:cubicBezTo>
                <a:lnTo>
                  <a:pt x="2786612" y="390735"/>
                </a:lnTo>
                <a:cubicBezTo>
                  <a:pt x="2785266" y="390735"/>
                  <a:pt x="2784592" y="392081"/>
                  <a:pt x="2784592" y="394774"/>
                </a:cubicBezTo>
                <a:cubicBezTo>
                  <a:pt x="2783583" y="394101"/>
                  <a:pt x="2782741" y="393932"/>
                  <a:pt x="2782068" y="394269"/>
                </a:cubicBezTo>
                <a:cubicBezTo>
                  <a:pt x="2781395" y="394605"/>
                  <a:pt x="2781059" y="395447"/>
                  <a:pt x="2781059" y="396793"/>
                </a:cubicBezTo>
                <a:cubicBezTo>
                  <a:pt x="2776684" y="398812"/>
                  <a:pt x="2773486" y="403019"/>
                  <a:pt x="2771467" y="409414"/>
                </a:cubicBezTo>
                <a:cubicBezTo>
                  <a:pt x="2771467" y="413116"/>
                  <a:pt x="2768943" y="416481"/>
                  <a:pt x="2763895" y="419510"/>
                </a:cubicBezTo>
                <a:cubicBezTo>
                  <a:pt x="2762548" y="419510"/>
                  <a:pt x="2760697" y="420688"/>
                  <a:pt x="2758341" y="423044"/>
                </a:cubicBezTo>
                <a:cubicBezTo>
                  <a:pt x="2757668" y="422371"/>
                  <a:pt x="2757164" y="422202"/>
                  <a:pt x="2756827" y="422539"/>
                </a:cubicBezTo>
                <a:cubicBezTo>
                  <a:pt x="2756491" y="422876"/>
                  <a:pt x="2756154" y="423380"/>
                  <a:pt x="2755817" y="424054"/>
                </a:cubicBezTo>
                <a:cubicBezTo>
                  <a:pt x="2754808" y="423044"/>
                  <a:pt x="2753125" y="423717"/>
                  <a:pt x="2750769" y="426073"/>
                </a:cubicBezTo>
                <a:cubicBezTo>
                  <a:pt x="2751106" y="426409"/>
                  <a:pt x="2751106" y="426662"/>
                  <a:pt x="2750769" y="426830"/>
                </a:cubicBezTo>
                <a:cubicBezTo>
                  <a:pt x="2750433" y="426998"/>
                  <a:pt x="2749591" y="427082"/>
                  <a:pt x="2748245" y="427082"/>
                </a:cubicBezTo>
                <a:cubicBezTo>
                  <a:pt x="2745889" y="426073"/>
                  <a:pt x="2743870" y="425905"/>
                  <a:pt x="2742187" y="426578"/>
                </a:cubicBezTo>
                <a:cubicBezTo>
                  <a:pt x="2739831" y="426578"/>
                  <a:pt x="2736634" y="425905"/>
                  <a:pt x="2732595" y="424558"/>
                </a:cubicBezTo>
                <a:cubicBezTo>
                  <a:pt x="2729566" y="424222"/>
                  <a:pt x="2727042" y="425063"/>
                  <a:pt x="2725023" y="427082"/>
                </a:cubicBezTo>
                <a:cubicBezTo>
                  <a:pt x="2713917" y="423717"/>
                  <a:pt x="2704325" y="418837"/>
                  <a:pt x="2696248" y="412443"/>
                </a:cubicBezTo>
                <a:cubicBezTo>
                  <a:pt x="2694902" y="411096"/>
                  <a:pt x="2694060" y="410423"/>
                  <a:pt x="2693724" y="410423"/>
                </a:cubicBezTo>
                <a:lnTo>
                  <a:pt x="2686151" y="404365"/>
                </a:lnTo>
                <a:cubicBezTo>
                  <a:pt x="2675045" y="394942"/>
                  <a:pt x="2664865" y="384845"/>
                  <a:pt x="2655610" y="374076"/>
                </a:cubicBezTo>
                <a:cubicBezTo>
                  <a:pt x="2646354" y="363306"/>
                  <a:pt x="2639371" y="354892"/>
                  <a:pt x="2634659" y="348835"/>
                </a:cubicBezTo>
                <a:cubicBezTo>
                  <a:pt x="2632304" y="350854"/>
                  <a:pt x="2629780" y="353378"/>
                  <a:pt x="2627087" y="356407"/>
                </a:cubicBezTo>
                <a:cubicBezTo>
                  <a:pt x="2623721" y="359099"/>
                  <a:pt x="2620861" y="362128"/>
                  <a:pt x="2618505" y="365494"/>
                </a:cubicBezTo>
                <a:cubicBezTo>
                  <a:pt x="2613457" y="371888"/>
                  <a:pt x="2607062" y="376432"/>
                  <a:pt x="2599322" y="379124"/>
                </a:cubicBezTo>
                <a:cubicBezTo>
                  <a:pt x="2597302" y="379797"/>
                  <a:pt x="2595283" y="379124"/>
                  <a:pt x="2593264" y="377105"/>
                </a:cubicBezTo>
                <a:cubicBezTo>
                  <a:pt x="2589898" y="374749"/>
                  <a:pt x="2586869" y="373571"/>
                  <a:pt x="2584177" y="373571"/>
                </a:cubicBezTo>
                <a:cubicBezTo>
                  <a:pt x="2582494" y="370205"/>
                  <a:pt x="2580811" y="368523"/>
                  <a:pt x="2579129" y="368523"/>
                </a:cubicBezTo>
                <a:cubicBezTo>
                  <a:pt x="2576773" y="366167"/>
                  <a:pt x="2574754" y="365494"/>
                  <a:pt x="2573071" y="366503"/>
                </a:cubicBezTo>
                <a:cubicBezTo>
                  <a:pt x="2572398" y="366167"/>
                  <a:pt x="2571893" y="366083"/>
                  <a:pt x="2571556" y="366251"/>
                </a:cubicBezTo>
                <a:cubicBezTo>
                  <a:pt x="2571220" y="366419"/>
                  <a:pt x="2571135" y="367092"/>
                  <a:pt x="2571304" y="368270"/>
                </a:cubicBezTo>
                <a:cubicBezTo>
                  <a:pt x="2571472" y="369448"/>
                  <a:pt x="2571304" y="370205"/>
                  <a:pt x="2570799" y="370542"/>
                </a:cubicBezTo>
                <a:cubicBezTo>
                  <a:pt x="2570294" y="370879"/>
                  <a:pt x="2569200" y="370542"/>
                  <a:pt x="2567518" y="369532"/>
                </a:cubicBezTo>
                <a:cubicBezTo>
                  <a:pt x="2567181" y="369196"/>
                  <a:pt x="2566844" y="369112"/>
                  <a:pt x="2566508" y="369280"/>
                </a:cubicBezTo>
                <a:cubicBezTo>
                  <a:pt x="2566172" y="369448"/>
                  <a:pt x="2566340" y="370542"/>
                  <a:pt x="2567013" y="372561"/>
                </a:cubicBezTo>
                <a:lnTo>
                  <a:pt x="2569032" y="375590"/>
                </a:lnTo>
                <a:cubicBezTo>
                  <a:pt x="2569032" y="376263"/>
                  <a:pt x="2569873" y="379292"/>
                  <a:pt x="2571556" y="384677"/>
                </a:cubicBezTo>
                <a:cubicBezTo>
                  <a:pt x="2572566" y="387370"/>
                  <a:pt x="2573744" y="388716"/>
                  <a:pt x="2575090" y="388716"/>
                </a:cubicBezTo>
                <a:cubicBezTo>
                  <a:pt x="2576773" y="396793"/>
                  <a:pt x="2575763" y="404365"/>
                  <a:pt x="2572061" y="411433"/>
                </a:cubicBezTo>
                <a:cubicBezTo>
                  <a:pt x="2569368" y="409414"/>
                  <a:pt x="2567349" y="409077"/>
                  <a:pt x="2566003" y="410423"/>
                </a:cubicBezTo>
                <a:cubicBezTo>
                  <a:pt x="2564657" y="411769"/>
                  <a:pt x="2563479" y="412443"/>
                  <a:pt x="2562469" y="412443"/>
                </a:cubicBezTo>
                <a:cubicBezTo>
                  <a:pt x="2561460" y="411433"/>
                  <a:pt x="2559945" y="410423"/>
                  <a:pt x="2557926" y="409414"/>
                </a:cubicBezTo>
                <a:cubicBezTo>
                  <a:pt x="2553887" y="407394"/>
                  <a:pt x="2549849" y="404365"/>
                  <a:pt x="2545810" y="400327"/>
                </a:cubicBezTo>
                <a:cubicBezTo>
                  <a:pt x="2541435" y="399654"/>
                  <a:pt x="2538574" y="397466"/>
                  <a:pt x="2537228" y="393764"/>
                </a:cubicBezTo>
                <a:cubicBezTo>
                  <a:pt x="2537228" y="389389"/>
                  <a:pt x="2536218" y="385687"/>
                  <a:pt x="2534199" y="382658"/>
                </a:cubicBezTo>
                <a:cubicBezTo>
                  <a:pt x="2535209" y="379292"/>
                  <a:pt x="2534368" y="376263"/>
                  <a:pt x="2531675" y="373571"/>
                </a:cubicBezTo>
                <a:cubicBezTo>
                  <a:pt x="2528310" y="367850"/>
                  <a:pt x="2526627" y="361792"/>
                  <a:pt x="2526627" y="355397"/>
                </a:cubicBezTo>
                <a:cubicBezTo>
                  <a:pt x="2525617" y="348666"/>
                  <a:pt x="2526290" y="341430"/>
                  <a:pt x="2528646" y="333690"/>
                </a:cubicBezTo>
                <a:cubicBezTo>
                  <a:pt x="2527973" y="332007"/>
                  <a:pt x="2527636" y="330324"/>
                  <a:pt x="2527636" y="328642"/>
                </a:cubicBezTo>
                <a:cubicBezTo>
                  <a:pt x="2530329" y="328642"/>
                  <a:pt x="2531675" y="327127"/>
                  <a:pt x="2531675" y="324098"/>
                </a:cubicBezTo>
                <a:cubicBezTo>
                  <a:pt x="2532348" y="317704"/>
                  <a:pt x="2533021" y="308112"/>
                  <a:pt x="2533694" y="295323"/>
                </a:cubicBezTo>
                <a:cubicBezTo>
                  <a:pt x="2533694" y="272101"/>
                  <a:pt x="2534199" y="248879"/>
                  <a:pt x="2535209" y="225657"/>
                </a:cubicBezTo>
                <a:cubicBezTo>
                  <a:pt x="2529151" y="220272"/>
                  <a:pt x="2523934" y="214888"/>
                  <a:pt x="2519559" y="209503"/>
                </a:cubicBezTo>
                <a:cubicBezTo>
                  <a:pt x="2519559" y="208493"/>
                  <a:pt x="2520905" y="208325"/>
                  <a:pt x="2523598" y="208998"/>
                </a:cubicBezTo>
                <a:lnTo>
                  <a:pt x="2518549" y="202940"/>
                </a:lnTo>
                <a:cubicBezTo>
                  <a:pt x="2517540" y="201930"/>
                  <a:pt x="2517119" y="201257"/>
                  <a:pt x="2517288" y="200921"/>
                </a:cubicBezTo>
                <a:cubicBezTo>
                  <a:pt x="2517456" y="200584"/>
                  <a:pt x="2518129" y="200500"/>
                  <a:pt x="2519307" y="200668"/>
                </a:cubicBezTo>
                <a:cubicBezTo>
                  <a:pt x="2520485" y="200837"/>
                  <a:pt x="2521242" y="200753"/>
                  <a:pt x="2521579" y="200416"/>
                </a:cubicBezTo>
                <a:cubicBezTo>
                  <a:pt x="2521915" y="200079"/>
                  <a:pt x="2521747" y="199575"/>
                  <a:pt x="2521074" y="198902"/>
                </a:cubicBezTo>
                <a:cubicBezTo>
                  <a:pt x="2520064" y="197555"/>
                  <a:pt x="2519896" y="196630"/>
                  <a:pt x="2520569" y="196125"/>
                </a:cubicBezTo>
                <a:cubicBezTo>
                  <a:pt x="2521242" y="195620"/>
                  <a:pt x="2522756" y="195536"/>
                  <a:pt x="2525112" y="195873"/>
                </a:cubicBezTo>
                <a:cubicBezTo>
                  <a:pt x="2527131" y="192844"/>
                  <a:pt x="2530161" y="191834"/>
                  <a:pt x="2534199" y="192844"/>
                </a:cubicBezTo>
                <a:cubicBezTo>
                  <a:pt x="2535209" y="193517"/>
                  <a:pt x="2535882" y="193601"/>
                  <a:pt x="2536218" y="193096"/>
                </a:cubicBezTo>
                <a:cubicBezTo>
                  <a:pt x="2536555" y="192591"/>
                  <a:pt x="2536723" y="191497"/>
                  <a:pt x="2536723" y="189815"/>
                </a:cubicBezTo>
                <a:cubicBezTo>
                  <a:pt x="2537060" y="182411"/>
                  <a:pt x="2537228" y="174838"/>
                  <a:pt x="2537228" y="167098"/>
                </a:cubicBezTo>
                <a:cubicBezTo>
                  <a:pt x="2537901" y="150943"/>
                  <a:pt x="2537901" y="134957"/>
                  <a:pt x="2537228" y="119139"/>
                </a:cubicBezTo>
                <a:cubicBezTo>
                  <a:pt x="2534536" y="112408"/>
                  <a:pt x="2532011" y="105509"/>
                  <a:pt x="2529656" y="98441"/>
                </a:cubicBezTo>
                <a:cubicBezTo>
                  <a:pt x="2528646" y="96759"/>
                  <a:pt x="2528310" y="95581"/>
                  <a:pt x="2528646" y="94908"/>
                </a:cubicBezTo>
                <a:cubicBezTo>
                  <a:pt x="2528983" y="94234"/>
                  <a:pt x="2529824" y="93898"/>
                  <a:pt x="2531170" y="93898"/>
                </a:cubicBezTo>
                <a:cubicBezTo>
                  <a:pt x="2533863" y="92215"/>
                  <a:pt x="2536892" y="92383"/>
                  <a:pt x="2540257" y="94403"/>
                </a:cubicBezTo>
                <a:cubicBezTo>
                  <a:pt x="2546988" y="96422"/>
                  <a:pt x="2552878" y="99619"/>
                  <a:pt x="2557926" y="103994"/>
                </a:cubicBezTo>
                <a:cubicBezTo>
                  <a:pt x="2559609" y="107360"/>
                  <a:pt x="2562133" y="110052"/>
                  <a:pt x="2565498" y="112072"/>
                </a:cubicBezTo>
                <a:cubicBezTo>
                  <a:pt x="2571556" y="114427"/>
                  <a:pt x="2574249" y="118803"/>
                  <a:pt x="2573575" y="125197"/>
                </a:cubicBezTo>
                <a:cubicBezTo>
                  <a:pt x="2577278" y="128899"/>
                  <a:pt x="2579970" y="132601"/>
                  <a:pt x="2581653" y="136303"/>
                </a:cubicBezTo>
                <a:lnTo>
                  <a:pt x="2577109" y="142361"/>
                </a:lnTo>
                <a:cubicBezTo>
                  <a:pt x="2574754" y="144717"/>
                  <a:pt x="2572902" y="147241"/>
                  <a:pt x="2571556" y="149934"/>
                </a:cubicBezTo>
                <a:cubicBezTo>
                  <a:pt x="2570210" y="153636"/>
                  <a:pt x="2569368" y="157338"/>
                  <a:pt x="2569032" y="161040"/>
                </a:cubicBezTo>
                <a:cubicBezTo>
                  <a:pt x="2567013" y="164069"/>
                  <a:pt x="2566003" y="167434"/>
                  <a:pt x="2566003" y="171136"/>
                </a:cubicBezTo>
                <a:cubicBezTo>
                  <a:pt x="2564657" y="173829"/>
                  <a:pt x="2564489" y="176016"/>
                  <a:pt x="2565498" y="177699"/>
                </a:cubicBezTo>
                <a:cubicBezTo>
                  <a:pt x="2565162" y="179718"/>
                  <a:pt x="2565162" y="181569"/>
                  <a:pt x="2565498" y="183252"/>
                </a:cubicBezTo>
                <a:cubicBezTo>
                  <a:pt x="2564825" y="188300"/>
                  <a:pt x="2564993" y="194863"/>
                  <a:pt x="2566003" y="202940"/>
                </a:cubicBezTo>
                <a:cubicBezTo>
                  <a:pt x="2564993" y="205969"/>
                  <a:pt x="2565835" y="208325"/>
                  <a:pt x="2568527" y="210008"/>
                </a:cubicBezTo>
                <a:cubicBezTo>
                  <a:pt x="2569873" y="211690"/>
                  <a:pt x="2571893" y="212027"/>
                  <a:pt x="2574585" y="211017"/>
                </a:cubicBezTo>
                <a:cubicBezTo>
                  <a:pt x="2584682" y="203613"/>
                  <a:pt x="2602350" y="190319"/>
                  <a:pt x="2627592" y="171136"/>
                </a:cubicBezTo>
                <a:cubicBezTo>
                  <a:pt x="2626919" y="165751"/>
                  <a:pt x="2625404" y="161544"/>
                  <a:pt x="2623048" y="158516"/>
                </a:cubicBezTo>
                <a:cubicBezTo>
                  <a:pt x="2621029" y="157506"/>
                  <a:pt x="2620019" y="156160"/>
                  <a:pt x="2620019" y="154477"/>
                </a:cubicBezTo>
                <a:cubicBezTo>
                  <a:pt x="2615644" y="150102"/>
                  <a:pt x="2610091" y="147409"/>
                  <a:pt x="2603360" y="146400"/>
                </a:cubicBezTo>
                <a:cubicBezTo>
                  <a:pt x="2601004" y="145727"/>
                  <a:pt x="2598480" y="144885"/>
                  <a:pt x="2595788" y="143876"/>
                </a:cubicBezTo>
                <a:cubicBezTo>
                  <a:pt x="2597471" y="142866"/>
                  <a:pt x="2599238" y="142866"/>
                  <a:pt x="2601089" y="143876"/>
                </a:cubicBezTo>
                <a:cubicBezTo>
                  <a:pt x="2602939" y="144885"/>
                  <a:pt x="2604538" y="144717"/>
                  <a:pt x="2605884" y="143371"/>
                </a:cubicBezTo>
                <a:cubicBezTo>
                  <a:pt x="2598817" y="141015"/>
                  <a:pt x="2593937" y="139164"/>
                  <a:pt x="2591244" y="137818"/>
                </a:cubicBezTo>
                <a:cubicBezTo>
                  <a:pt x="2590235" y="136808"/>
                  <a:pt x="2589898" y="136135"/>
                  <a:pt x="2590235" y="135798"/>
                </a:cubicBezTo>
                <a:cubicBezTo>
                  <a:pt x="2590571" y="135462"/>
                  <a:pt x="2591581" y="135462"/>
                  <a:pt x="2593264" y="135798"/>
                </a:cubicBezTo>
                <a:lnTo>
                  <a:pt x="2596293" y="134284"/>
                </a:lnTo>
                <a:cubicBezTo>
                  <a:pt x="2596629" y="134284"/>
                  <a:pt x="2596966" y="134284"/>
                  <a:pt x="2597302" y="134284"/>
                </a:cubicBezTo>
                <a:cubicBezTo>
                  <a:pt x="2597639" y="134284"/>
                  <a:pt x="2597723" y="134200"/>
                  <a:pt x="2597555" y="134032"/>
                </a:cubicBezTo>
                <a:cubicBezTo>
                  <a:pt x="2597386" y="133863"/>
                  <a:pt x="2596966" y="133611"/>
                  <a:pt x="2596293" y="133274"/>
                </a:cubicBezTo>
                <a:cubicBezTo>
                  <a:pt x="2593937" y="133274"/>
                  <a:pt x="2592422" y="132265"/>
                  <a:pt x="2591749" y="130245"/>
                </a:cubicBezTo>
                <a:cubicBezTo>
                  <a:pt x="2593768" y="127553"/>
                  <a:pt x="2596124" y="127553"/>
                  <a:pt x="2598817" y="130245"/>
                </a:cubicBezTo>
                <a:lnTo>
                  <a:pt x="2606894" y="132265"/>
                </a:lnTo>
                <a:cubicBezTo>
                  <a:pt x="2609250" y="130918"/>
                  <a:pt x="2611606" y="129909"/>
                  <a:pt x="2613962" y="129236"/>
                </a:cubicBezTo>
                <a:cubicBezTo>
                  <a:pt x="2618000" y="127889"/>
                  <a:pt x="2621029" y="126543"/>
                  <a:pt x="2623048" y="125197"/>
                </a:cubicBezTo>
                <a:cubicBezTo>
                  <a:pt x="2625741" y="122168"/>
                  <a:pt x="2627087" y="117625"/>
                  <a:pt x="2627087" y="111567"/>
                </a:cubicBezTo>
                <a:cubicBezTo>
                  <a:pt x="2630116" y="93393"/>
                  <a:pt x="2631630" y="75892"/>
                  <a:pt x="2631630" y="59065"/>
                </a:cubicBezTo>
                <a:cubicBezTo>
                  <a:pt x="2629275" y="59402"/>
                  <a:pt x="2627087" y="60411"/>
                  <a:pt x="2625068" y="62094"/>
                </a:cubicBezTo>
                <a:cubicBezTo>
                  <a:pt x="2619683" y="65123"/>
                  <a:pt x="2614971" y="69161"/>
                  <a:pt x="2610932" y="74210"/>
                </a:cubicBezTo>
                <a:cubicBezTo>
                  <a:pt x="2607230" y="77912"/>
                  <a:pt x="2600668" y="83801"/>
                  <a:pt x="2591244" y="91879"/>
                </a:cubicBezTo>
                <a:cubicBezTo>
                  <a:pt x="2587206" y="94908"/>
                  <a:pt x="2583672" y="96422"/>
                  <a:pt x="2580643" y="96422"/>
                </a:cubicBezTo>
                <a:cubicBezTo>
                  <a:pt x="2575931" y="98105"/>
                  <a:pt x="2571893" y="97432"/>
                  <a:pt x="2568527" y="94403"/>
                </a:cubicBezTo>
                <a:cubicBezTo>
                  <a:pt x="2561796" y="92383"/>
                  <a:pt x="2555065" y="89186"/>
                  <a:pt x="2548334" y="84811"/>
                </a:cubicBezTo>
                <a:cubicBezTo>
                  <a:pt x="2543959" y="81446"/>
                  <a:pt x="2541772" y="77407"/>
                  <a:pt x="2541772" y="72695"/>
                </a:cubicBezTo>
                <a:cubicBezTo>
                  <a:pt x="2538743" y="70676"/>
                  <a:pt x="2537733" y="67815"/>
                  <a:pt x="2538743" y="64113"/>
                </a:cubicBezTo>
                <a:cubicBezTo>
                  <a:pt x="2542445" y="62767"/>
                  <a:pt x="2546651" y="63104"/>
                  <a:pt x="2551363" y="65123"/>
                </a:cubicBezTo>
                <a:cubicBezTo>
                  <a:pt x="2554056" y="64450"/>
                  <a:pt x="2558094" y="62767"/>
                  <a:pt x="2563479" y="60075"/>
                </a:cubicBezTo>
                <a:lnTo>
                  <a:pt x="2610932" y="28271"/>
                </a:lnTo>
                <a:cubicBezTo>
                  <a:pt x="2612952" y="26924"/>
                  <a:pt x="2614803" y="25410"/>
                  <a:pt x="2616486" y="23727"/>
                </a:cubicBezTo>
                <a:cubicBezTo>
                  <a:pt x="2616149" y="23054"/>
                  <a:pt x="2616233" y="22549"/>
                  <a:pt x="2616738" y="22213"/>
                </a:cubicBezTo>
                <a:cubicBezTo>
                  <a:pt x="2617243" y="21876"/>
                  <a:pt x="2618084" y="21792"/>
                  <a:pt x="2619262" y="21960"/>
                </a:cubicBezTo>
                <a:cubicBezTo>
                  <a:pt x="2620440" y="22129"/>
                  <a:pt x="2622123" y="21456"/>
                  <a:pt x="2624310" y="19941"/>
                </a:cubicBezTo>
                <a:cubicBezTo>
                  <a:pt x="2626498" y="18427"/>
                  <a:pt x="2628097" y="16828"/>
                  <a:pt x="2629106" y="15145"/>
                </a:cubicBezTo>
                <a:cubicBezTo>
                  <a:pt x="2633145" y="14809"/>
                  <a:pt x="2637183" y="14304"/>
                  <a:pt x="2641222" y="13631"/>
                </a:cubicBezTo>
                <a:close/>
                <a:moveTo>
                  <a:pt x="1609360" y="13631"/>
                </a:moveTo>
                <a:lnTo>
                  <a:pt x="1612894" y="15145"/>
                </a:lnTo>
                <a:cubicBezTo>
                  <a:pt x="1614240" y="16491"/>
                  <a:pt x="1616428" y="17165"/>
                  <a:pt x="1619457" y="17165"/>
                </a:cubicBezTo>
                <a:cubicBezTo>
                  <a:pt x="1621812" y="18847"/>
                  <a:pt x="1625346" y="20530"/>
                  <a:pt x="1630058" y="22213"/>
                </a:cubicBezTo>
                <a:cubicBezTo>
                  <a:pt x="1633760" y="24569"/>
                  <a:pt x="1637462" y="25747"/>
                  <a:pt x="1641164" y="25747"/>
                </a:cubicBezTo>
                <a:cubicBezTo>
                  <a:pt x="1642510" y="26756"/>
                  <a:pt x="1644277" y="28355"/>
                  <a:pt x="1646465" y="30542"/>
                </a:cubicBezTo>
                <a:cubicBezTo>
                  <a:pt x="1648652" y="32730"/>
                  <a:pt x="1650083" y="36011"/>
                  <a:pt x="1650756" y="40386"/>
                </a:cubicBezTo>
                <a:cubicBezTo>
                  <a:pt x="1652438" y="43079"/>
                  <a:pt x="1652775" y="46276"/>
                  <a:pt x="1651765" y="49978"/>
                </a:cubicBezTo>
                <a:cubicBezTo>
                  <a:pt x="1652102" y="51997"/>
                  <a:pt x="1652270" y="53848"/>
                  <a:pt x="1652270" y="55531"/>
                </a:cubicBezTo>
                <a:cubicBezTo>
                  <a:pt x="1650587" y="57214"/>
                  <a:pt x="1649241" y="59065"/>
                  <a:pt x="1648232" y="61084"/>
                </a:cubicBezTo>
                <a:cubicBezTo>
                  <a:pt x="1647895" y="61421"/>
                  <a:pt x="1645203" y="63272"/>
                  <a:pt x="1640154" y="66637"/>
                </a:cubicBezTo>
                <a:cubicBezTo>
                  <a:pt x="1634769" y="73032"/>
                  <a:pt x="1628712" y="78417"/>
                  <a:pt x="1621981" y="82792"/>
                </a:cubicBezTo>
                <a:cubicBezTo>
                  <a:pt x="1618615" y="83465"/>
                  <a:pt x="1616764" y="84474"/>
                  <a:pt x="1616428" y="85821"/>
                </a:cubicBezTo>
                <a:cubicBezTo>
                  <a:pt x="1614408" y="86830"/>
                  <a:pt x="1612557" y="87672"/>
                  <a:pt x="1610874" y="88345"/>
                </a:cubicBezTo>
                <a:cubicBezTo>
                  <a:pt x="1609865" y="90701"/>
                  <a:pt x="1608350" y="91374"/>
                  <a:pt x="1606331" y="90364"/>
                </a:cubicBezTo>
                <a:lnTo>
                  <a:pt x="1618447" y="80772"/>
                </a:lnTo>
                <a:cubicBezTo>
                  <a:pt x="1619457" y="79090"/>
                  <a:pt x="1619793" y="77912"/>
                  <a:pt x="1619457" y="77239"/>
                </a:cubicBezTo>
                <a:cubicBezTo>
                  <a:pt x="1619120" y="76566"/>
                  <a:pt x="1617774" y="76229"/>
                  <a:pt x="1615418" y="76229"/>
                </a:cubicBezTo>
                <a:cubicBezTo>
                  <a:pt x="1613398" y="77239"/>
                  <a:pt x="1611211" y="78080"/>
                  <a:pt x="1608855" y="78753"/>
                </a:cubicBezTo>
                <a:cubicBezTo>
                  <a:pt x="1603134" y="82792"/>
                  <a:pt x="1597244" y="86830"/>
                  <a:pt x="1591186" y="90869"/>
                </a:cubicBezTo>
                <a:cubicBezTo>
                  <a:pt x="1589167" y="93561"/>
                  <a:pt x="1585970" y="95917"/>
                  <a:pt x="1581594" y="97937"/>
                </a:cubicBezTo>
                <a:cubicBezTo>
                  <a:pt x="1579575" y="98610"/>
                  <a:pt x="1577893" y="99114"/>
                  <a:pt x="1576546" y="99451"/>
                </a:cubicBezTo>
                <a:cubicBezTo>
                  <a:pt x="1573517" y="100461"/>
                  <a:pt x="1570825" y="102648"/>
                  <a:pt x="1568469" y="106014"/>
                </a:cubicBezTo>
                <a:cubicBezTo>
                  <a:pt x="1571161" y="107023"/>
                  <a:pt x="1574022" y="107528"/>
                  <a:pt x="1577051" y="107528"/>
                </a:cubicBezTo>
                <a:cubicBezTo>
                  <a:pt x="1577724" y="108201"/>
                  <a:pt x="1579155" y="109968"/>
                  <a:pt x="1581342" y="112829"/>
                </a:cubicBezTo>
                <a:cubicBezTo>
                  <a:pt x="1583530" y="115690"/>
                  <a:pt x="1586306" y="117625"/>
                  <a:pt x="1589672" y="118634"/>
                </a:cubicBezTo>
                <a:cubicBezTo>
                  <a:pt x="1597412" y="122673"/>
                  <a:pt x="1605321" y="126880"/>
                  <a:pt x="1613398" y="131255"/>
                </a:cubicBezTo>
                <a:cubicBezTo>
                  <a:pt x="1622149" y="127553"/>
                  <a:pt x="1630563" y="124524"/>
                  <a:pt x="1638640" y="122168"/>
                </a:cubicBezTo>
                <a:cubicBezTo>
                  <a:pt x="1646044" y="118130"/>
                  <a:pt x="1654289" y="114764"/>
                  <a:pt x="1663376" y="112072"/>
                </a:cubicBezTo>
                <a:cubicBezTo>
                  <a:pt x="1666742" y="111062"/>
                  <a:pt x="1668929" y="109379"/>
                  <a:pt x="1669939" y="107023"/>
                </a:cubicBezTo>
                <a:cubicBezTo>
                  <a:pt x="1670948" y="105341"/>
                  <a:pt x="1671117" y="103321"/>
                  <a:pt x="1670444" y="100965"/>
                </a:cubicBezTo>
                <a:cubicBezTo>
                  <a:pt x="1671453" y="97937"/>
                  <a:pt x="1672800" y="95581"/>
                  <a:pt x="1674482" y="93898"/>
                </a:cubicBezTo>
                <a:cubicBezTo>
                  <a:pt x="1675492" y="91206"/>
                  <a:pt x="1677848" y="90364"/>
                  <a:pt x="1681550" y="91374"/>
                </a:cubicBezTo>
                <a:cubicBezTo>
                  <a:pt x="1688281" y="88345"/>
                  <a:pt x="1694171" y="89354"/>
                  <a:pt x="1699219" y="94403"/>
                </a:cubicBezTo>
                <a:cubicBezTo>
                  <a:pt x="1702921" y="97095"/>
                  <a:pt x="1707296" y="98105"/>
                  <a:pt x="1712344" y="97432"/>
                </a:cubicBezTo>
                <a:lnTo>
                  <a:pt x="1733042" y="97432"/>
                </a:lnTo>
                <a:cubicBezTo>
                  <a:pt x="1737754" y="99114"/>
                  <a:pt x="1742297" y="100124"/>
                  <a:pt x="1746672" y="100461"/>
                </a:cubicBezTo>
                <a:cubicBezTo>
                  <a:pt x="1752394" y="102480"/>
                  <a:pt x="1755591" y="106519"/>
                  <a:pt x="1756264" y="112576"/>
                </a:cubicBezTo>
                <a:cubicBezTo>
                  <a:pt x="1754581" y="119981"/>
                  <a:pt x="1757442" y="125702"/>
                  <a:pt x="1764846" y="129740"/>
                </a:cubicBezTo>
                <a:cubicBezTo>
                  <a:pt x="1770904" y="130750"/>
                  <a:pt x="1774606" y="134452"/>
                  <a:pt x="1775952" y="140847"/>
                </a:cubicBezTo>
                <a:cubicBezTo>
                  <a:pt x="1776289" y="143202"/>
                  <a:pt x="1776457" y="145558"/>
                  <a:pt x="1776457" y="147914"/>
                </a:cubicBezTo>
                <a:cubicBezTo>
                  <a:pt x="1779149" y="151953"/>
                  <a:pt x="1778645" y="157001"/>
                  <a:pt x="1774943" y="163059"/>
                </a:cubicBezTo>
                <a:cubicBezTo>
                  <a:pt x="1769894" y="167098"/>
                  <a:pt x="1764846" y="170631"/>
                  <a:pt x="1759798" y="173660"/>
                </a:cubicBezTo>
                <a:cubicBezTo>
                  <a:pt x="1757778" y="175343"/>
                  <a:pt x="1755254" y="175848"/>
                  <a:pt x="1752225" y="175175"/>
                </a:cubicBezTo>
                <a:cubicBezTo>
                  <a:pt x="1744821" y="176857"/>
                  <a:pt x="1738258" y="177699"/>
                  <a:pt x="1732537" y="177699"/>
                </a:cubicBezTo>
                <a:cubicBezTo>
                  <a:pt x="1728162" y="175680"/>
                  <a:pt x="1724292" y="175343"/>
                  <a:pt x="1720926" y="176689"/>
                </a:cubicBezTo>
                <a:cubicBezTo>
                  <a:pt x="1718234" y="177026"/>
                  <a:pt x="1715541" y="177194"/>
                  <a:pt x="1712849" y="177194"/>
                </a:cubicBezTo>
                <a:cubicBezTo>
                  <a:pt x="1716215" y="176184"/>
                  <a:pt x="1718907" y="174333"/>
                  <a:pt x="1720926" y="171641"/>
                </a:cubicBezTo>
                <a:cubicBezTo>
                  <a:pt x="1718907" y="169285"/>
                  <a:pt x="1716215" y="168612"/>
                  <a:pt x="1712849" y="169622"/>
                </a:cubicBezTo>
                <a:cubicBezTo>
                  <a:pt x="1710493" y="171304"/>
                  <a:pt x="1707801" y="171641"/>
                  <a:pt x="1704772" y="170631"/>
                </a:cubicBezTo>
                <a:cubicBezTo>
                  <a:pt x="1702416" y="172314"/>
                  <a:pt x="1700733" y="172314"/>
                  <a:pt x="1699724" y="170631"/>
                </a:cubicBezTo>
                <a:cubicBezTo>
                  <a:pt x="1701743" y="169285"/>
                  <a:pt x="1702668" y="168360"/>
                  <a:pt x="1702500" y="167855"/>
                </a:cubicBezTo>
                <a:cubicBezTo>
                  <a:pt x="1702332" y="167350"/>
                  <a:pt x="1701575" y="167098"/>
                  <a:pt x="1700228" y="167098"/>
                </a:cubicBezTo>
                <a:cubicBezTo>
                  <a:pt x="1699219" y="166088"/>
                  <a:pt x="1697704" y="165583"/>
                  <a:pt x="1695685" y="165583"/>
                </a:cubicBezTo>
                <a:cubicBezTo>
                  <a:pt x="1695685" y="164573"/>
                  <a:pt x="1695433" y="163984"/>
                  <a:pt x="1694928" y="163816"/>
                </a:cubicBezTo>
                <a:cubicBezTo>
                  <a:pt x="1694423" y="163648"/>
                  <a:pt x="1693666" y="163732"/>
                  <a:pt x="1692656" y="164069"/>
                </a:cubicBezTo>
                <a:cubicBezTo>
                  <a:pt x="1690637" y="164069"/>
                  <a:pt x="1689122" y="163732"/>
                  <a:pt x="1688113" y="163059"/>
                </a:cubicBezTo>
                <a:cubicBezTo>
                  <a:pt x="1688113" y="165751"/>
                  <a:pt x="1686767" y="166929"/>
                  <a:pt x="1684074" y="166593"/>
                </a:cubicBezTo>
                <a:cubicBezTo>
                  <a:pt x="1683064" y="165583"/>
                  <a:pt x="1682391" y="165162"/>
                  <a:pt x="1682055" y="165331"/>
                </a:cubicBezTo>
                <a:cubicBezTo>
                  <a:pt x="1681718" y="165499"/>
                  <a:pt x="1681550" y="166256"/>
                  <a:pt x="1681550" y="167602"/>
                </a:cubicBezTo>
                <a:cubicBezTo>
                  <a:pt x="1680540" y="168612"/>
                  <a:pt x="1679699" y="168780"/>
                  <a:pt x="1679026" y="168107"/>
                </a:cubicBezTo>
                <a:lnTo>
                  <a:pt x="1672463" y="170631"/>
                </a:lnTo>
                <a:cubicBezTo>
                  <a:pt x="1670780" y="170295"/>
                  <a:pt x="1669434" y="170800"/>
                  <a:pt x="1668424" y="172146"/>
                </a:cubicBezTo>
                <a:cubicBezTo>
                  <a:pt x="1667078" y="171809"/>
                  <a:pt x="1665732" y="171641"/>
                  <a:pt x="1664386" y="171641"/>
                </a:cubicBezTo>
                <a:cubicBezTo>
                  <a:pt x="1662030" y="171978"/>
                  <a:pt x="1659169" y="172987"/>
                  <a:pt x="1655804" y="174670"/>
                </a:cubicBezTo>
                <a:cubicBezTo>
                  <a:pt x="1654794" y="174670"/>
                  <a:pt x="1653785" y="175175"/>
                  <a:pt x="1652775" y="176184"/>
                </a:cubicBezTo>
                <a:cubicBezTo>
                  <a:pt x="1651092" y="176184"/>
                  <a:pt x="1649746" y="176689"/>
                  <a:pt x="1648736" y="177699"/>
                </a:cubicBezTo>
                <a:lnTo>
                  <a:pt x="1639649" y="180728"/>
                </a:lnTo>
                <a:cubicBezTo>
                  <a:pt x="1637967" y="180728"/>
                  <a:pt x="1635442" y="181401"/>
                  <a:pt x="1632077" y="182747"/>
                </a:cubicBezTo>
                <a:cubicBezTo>
                  <a:pt x="1630394" y="182747"/>
                  <a:pt x="1629553" y="183084"/>
                  <a:pt x="1629553" y="183757"/>
                </a:cubicBezTo>
                <a:cubicBezTo>
                  <a:pt x="1628207" y="184430"/>
                  <a:pt x="1626776" y="184851"/>
                  <a:pt x="1625262" y="185019"/>
                </a:cubicBezTo>
                <a:cubicBezTo>
                  <a:pt x="1623747" y="185187"/>
                  <a:pt x="1622654" y="186449"/>
                  <a:pt x="1621981" y="188805"/>
                </a:cubicBezTo>
                <a:cubicBezTo>
                  <a:pt x="1619625" y="187122"/>
                  <a:pt x="1617942" y="187291"/>
                  <a:pt x="1616932" y="189310"/>
                </a:cubicBezTo>
                <a:cubicBezTo>
                  <a:pt x="1615586" y="189983"/>
                  <a:pt x="1613230" y="190993"/>
                  <a:pt x="1609865" y="192339"/>
                </a:cubicBezTo>
                <a:cubicBezTo>
                  <a:pt x="1604817" y="205464"/>
                  <a:pt x="1600610" y="220104"/>
                  <a:pt x="1597244" y="236259"/>
                </a:cubicBezTo>
                <a:cubicBezTo>
                  <a:pt x="1613735" y="230537"/>
                  <a:pt x="1630058" y="223470"/>
                  <a:pt x="1646212" y="215056"/>
                </a:cubicBezTo>
                <a:lnTo>
                  <a:pt x="1649746" y="206979"/>
                </a:lnTo>
                <a:cubicBezTo>
                  <a:pt x="1649746" y="204959"/>
                  <a:pt x="1650587" y="203950"/>
                  <a:pt x="1652270" y="203950"/>
                </a:cubicBezTo>
                <a:cubicBezTo>
                  <a:pt x="1653280" y="202604"/>
                  <a:pt x="1654794" y="201426"/>
                  <a:pt x="1656813" y="200416"/>
                </a:cubicBezTo>
                <a:cubicBezTo>
                  <a:pt x="1660179" y="198733"/>
                  <a:pt x="1662367" y="196546"/>
                  <a:pt x="1663376" y="193853"/>
                </a:cubicBezTo>
                <a:cubicBezTo>
                  <a:pt x="1679867" y="190824"/>
                  <a:pt x="1695685" y="192339"/>
                  <a:pt x="1710830" y="198397"/>
                </a:cubicBezTo>
                <a:cubicBezTo>
                  <a:pt x="1713522" y="204791"/>
                  <a:pt x="1717645" y="210092"/>
                  <a:pt x="1723198" y="214299"/>
                </a:cubicBezTo>
                <a:cubicBezTo>
                  <a:pt x="1728751" y="218506"/>
                  <a:pt x="1732369" y="223806"/>
                  <a:pt x="1734052" y="230201"/>
                </a:cubicBezTo>
                <a:cubicBezTo>
                  <a:pt x="1735734" y="234912"/>
                  <a:pt x="1739268" y="239288"/>
                  <a:pt x="1744653" y="243326"/>
                </a:cubicBezTo>
                <a:cubicBezTo>
                  <a:pt x="1746672" y="245345"/>
                  <a:pt x="1749028" y="249047"/>
                  <a:pt x="1751721" y="254432"/>
                </a:cubicBezTo>
                <a:cubicBezTo>
                  <a:pt x="1755423" y="261836"/>
                  <a:pt x="1758115" y="268063"/>
                  <a:pt x="1759798" y="273111"/>
                </a:cubicBezTo>
                <a:cubicBezTo>
                  <a:pt x="1763500" y="283207"/>
                  <a:pt x="1760976" y="291789"/>
                  <a:pt x="1752225" y="298857"/>
                </a:cubicBezTo>
                <a:cubicBezTo>
                  <a:pt x="1751216" y="299530"/>
                  <a:pt x="1748860" y="301718"/>
                  <a:pt x="1745158" y="305420"/>
                </a:cubicBezTo>
                <a:cubicBezTo>
                  <a:pt x="1728330" y="319218"/>
                  <a:pt x="1714532" y="334868"/>
                  <a:pt x="1703762" y="352368"/>
                </a:cubicBezTo>
                <a:cubicBezTo>
                  <a:pt x="1701743" y="354388"/>
                  <a:pt x="1699555" y="357417"/>
                  <a:pt x="1697199" y="361455"/>
                </a:cubicBezTo>
                <a:cubicBezTo>
                  <a:pt x="1699892" y="364148"/>
                  <a:pt x="1703762" y="366503"/>
                  <a:pt x="1708811" y="368523"/>
                </a:cubicBezTo>
                <a:cubicBezTo>
                  <a:pt x="1711503" y="371888"/>
                  <a:pt x="1713354" y="376432"/>
                  <a:pt x="1714364" y="382153"/>
                </a:cubicBezTo>
                <a:cubicBezTo>
                  <a:pt x="1715710" y="389894"/>
                  <a:pt x="1714700" y="397803"/>
                  <a:pt x="1711335" y="405880"/>
                </a:cubicBezTo>
                <a:cubicBezTo>
                  <a:pt x="1707969" y="409245"/>
                  <a:pt x="1704099" y="411769"/>
                  <a:pt x="1699724" y="413452"/>
                </a:cubicBezTo>
                <a:cubicBezTo>
                  <a:pt x="1696695" y="414462"/>
                  <a:pt x="1694339" y="415808"/>
                  <a:pt x="1692656" y="417491"/>
                </a:cubicBezTo>
                <a:cubicBezTo>
                  <a:pt x="1689291" y="417827"/>
                  <a:pt x="1685925" y="417996"/>
                  <a:pt x="1682560" y="417996"/>
                </a:cubicBezTo>
                <a:cubicBezTo>
                  <a:pt x="1678184" y="418669"/>
                  <a:pt x="1674146" y="418500"/>
                  <a:pt x="1670444" y="417491"/>
                </a:cubicBezTo>
                <a:cubicBezTo>
                  <a:pt x="1666742" y="415135"/>
                  <a:pt x="1663376" y="413452"/>
                  <a:pt x="1660347" y="412443"/>
                </a:cubicBezTo>
                <a:cubicBezTo>
                  <a:pt x="1654962" y="411433"/>
                  <a:pt x="1651260" y="409582"/>
                  <a:pt x="1649241" y="406889"/>
                </a:cubicBezTo>
                <a:cubicBezTo>
                  <a:pt x="1644193" y="403524"/>
                  <a:pt x="1638135" y="401336"/>
                  <a:pt x="1631067" y="400327"/>
                </a:cubicBezTo>
                <a:cubicBezTo>
                  <a:pt x="1630058" y="400327"/>
                  <a:pt x="1629553" y="400158"/>
                  <a:pt x="1629553" y="399822"/>
                </a:cubicBezTo>
                <a:cubicBezTo>
                  <a:pt x="1629553" y="399485"/>
                  <a:pt x="1630058" y="398981"/>
                  <a:pt x="1631067" y="398307"/>
                </a:cubicBezTo>
                <a:cubicBezTo>
                  <a:pt x="1631067" y="396625"/>
                  <a:pt x="1630226" y="395615"/>
                  <a:pt x="1628543" y="395278"/>
                </a:cubicBezTo>
                <a:cubicBezTo>
                  <a:pt x="1625514" y="395615"/>
                  <a:pt x="1622485" y="395783"/>
                  <a:pt x="1619457" y="395783"/>
                </a:cubicBezTo>
                <a:cubicBezTo>
                  <a:pt x="1615418" y="395783"/>
                  <a:pt x="1612726" y="395952"/>
                  <a:pt x="1611379" y="396288"/>
                </a:cubicBezTo>
                <a:cubicBezTo>
                  <a:pt x="1608687" y="395952"/>
                  <a:pt x="1606331" y="397466"/>
                  <a:pt x="1604312" y="400832"/>
                </a:cubicBezTo>
                <a:cubicBezTo>
                  <a:pt x="1601956" y="400832"/>
                  <a:pt x="1600778" y="401336"/>
                  <a:pt x="1600778" y="402346"/>
                </a:cubicBezTo>
                <a:cubicBezTo>
                  <a:pt x="1598759" y="402346"/>
                  <a:pt x="1596403" y="403019"/>
                  <a:pt x="1593710" y="404365"/>
                </a:cubicBezTo>
                <a:cubicBezTo>
                  <a:pt x="1593374" y="404365"/>
                  <a:pt x="1593121" y="404197"/>
                  <a:pt x="1592953" y="403860"/>
                </a:cubicBezTo>
                <a:cubicBezTo>
                  <a:pt x="1592785" y="403524"/>
                  <a:pt x="1592869" y="403187"/>
                  <a:pt x="1593206" y="402851"/>
                </a:cubicBezTo>
                <a:cubicBezTo>
                  <a:pt x="1593542" y="402514"/>
                  <a:pt x="1594215" y="402346"/>
                  <a:pt x="1595225" y="402346"/>
                </a:cubicBezTo>
                <a:cubicBezTo>
                  <a:pt x="1593206" y="402683"/>
                  <a:pt x="1590850" y="403187"/>
                  <a:pt x="1588157" y="403860"/>
                </a:cubicBezTo>
                <a:lnTo>
                  <a:pt x="1577051" y="408404"/>
                </a:lnTo>
                <a:cubicBezTo>
                  <a:pt x="1575705" y="408404"/>
                  <a:pt x="1574359" y="408236"/>
                  <a:pt x="1573013" y="407899"/>
                </a:cubicBezTo>
                <a:lnTo>
                  <a:pt x="1589672" y="399822"/>
                </a:lnTo>
                <a:cubicBezTo>
                  <a:pt x="1593374" y="397466"/>
                  <a:pt x="1596739" y="394269"/>
                  <a:pt x="1599768" y="390230"/>
                </a:cubicBezTo>
                <a:cubicBezTo>
                  <a:pt x="1596066" y="389894"/>
                  <a:pt x="1592196" y="389389"/>
                  <a:pt x="1588157" y="388716"/>
                </a:cubicBezTo>
                <a:cubicBezTo>
                  <a:pt x="1584792" y="389725"/>
                  <a:pt x="1582099" y="389725"/>
                  <a:pt x="1580080" y="388716"/>
                </a:cubicBezTo>
                <a:cubicBezTo>
                  <a:pt x="1573013" y="390399"/>
                  <a:pt x="1565945" y="390903"/>
                  <a:pt x="1558878" y="390230"/>
                </a:cubicBezTo>
                <a:cubicBezTo>
                  <a:pt x="1556858" y="389557"/>
                  <a:pt x="1555512" y="389473"/>
                  <a:pt x="1554839" y="389978"/>
                </a:cubicBezTo>
                <a:cubicBezTo>
                  <a:pt x="1554166" y="390483"/>
                  <a:pt x="1554166" y="391745"/>
                  <a:pt x="1554839" y="393764"/>
                </a:cubicBezTo>
                <a:lnTo>
                  <a:pt x="1550295" y="401841"/>
                </a:lnTo>
                <a:cubicBezTo>
                  <a:pt x="1548949" y="401168"/>
                  <a:pt x="1547098" y="401336"/>
                  <a:pt x="1544742" y="402346"/>
                </a:cubicBezTo>
                <a:cubicBezTo>
                  <a:pt x="1538011" y="404365"/>
                  <a:pt x="1531112" y="404365"/>
                  <a:pt x="1524044" y="402346"/>
                </a:cubicBezTo>
                <a:cubicBezTo>
                  <a:pt x="1518996" y="401000"/>
                  <a:pt x="1511760" y="398644"/>
                  <a:pt x="1502337" y="395278"/>
                </a:cubicBezTo>
                <a:cubicBezTo>
                  <a:pt x="1497289" y="393932"/>
                  <a:pt x="1494260" y="390903"/>
                  <a:pt x="1493250" y="386192"/>
                </a:cubicBezTo>
                <a:cubicBezTo>
                  <a:pt x="1489548" y="379797"/>
                  <a:pt x="1487360" y="374076"/>
                  <a:pt x="1486687" y="369028"/>
                </a:cubicBezTo>
                <a:cubicBezTo>
                  <a:pt x="1486687" y="365999"/>
                  <a:pt x="1487360" y="361455"/>
                  <a:pt x="1488707" y="355397"/>
                </a:cubicBezTo>
                <a:cubicBezTo>
                  <a:pt x="1485678" y="342272"/>
                  <a:pt x="1483154" y="329651"/>
                  <a:pt x="1481134" y="317535"/>
                </a:cubicBezTo>
                <a:cubicBezTo>
                  <a:pt x="1478105" y="303064"/>
                  <a:pt x="1476423" y="293977"/>
                  <a:pt x="1476086" y="290275"/>
                </a:cubicBezTo>
                <a:cubicBezTo>
                  <a:pt x="1476086" y="279169"/>
                  <a:pt x="1472552" y="270082"/>
                  <a:pt x="1465485" y="263014"/>
                </a:cubicBezTo>
                <a:cubicBezTo>
                  <a:pt x="1463465" y="262005"/>
                  <a:pt x="1462961" y="260658"/>
                  <a:pt x="1463970" y="258976"/>
                </a:cubicBezTo>
                <a:cubicBezTo>
                  <a:pt x="1465317" y="256620"/>
                  <a:pt x="1466663" y="255442"/>
                  <a:pt x="1468009" y="255442"/>
                </a:cubicBezTo>
                <a:cubicBezTo>
                  <a:pt x="1471711" y="255442"/>
                  <a:pt x="1474740" y="255610"/>
                  <a:pt x="1477096" y="255947"/>
                </a:cubicBezTo>
                <a:cubicBezTo>
                  <a:pt x="1484500" y="258639"/>
                  <a:pt x="1489885" y="260827"/>
                  <a:pt x="1493250" y="262509"/>
                </a:cubicBezTo>
                <a:cubicBezTo>
                  <a:pt x="1493923" y="263183"/>
                  <a:pt x="1495606" y="264192"/>
                  <a:pt x="1498299" y="265538"/>
                </a:cubicBezTo>
                <a:cubicBezTo>
                  <a:pt x="1499981" y="267221"/>
                  <a:pt x="1502169" y="268567"/>
                  <a:pt x="1504861" y="269577"/>
                </a:cubicBezTo>
                <a:cubicBezTo>
                  <a:pt x="1509910" y="270250"/>
                  <a:pt x="1515799" y="272943"/>
                  <a:pt x="1522530" y="277654"/>
                </a:cubicBezTo>
                <a:cubicBezTo>
                  <a:pt x="1533300" y="272269"/>
                  <a:pt x="1542723" y="266885"/>
                  <a:pt x="1550800" y="261500"/>
                </a:cubicBezTo>
                <a:cubicBezTo>
                  <a:pt x="1551137" y="260827"/>
                  <a:pt x="1551137" y="260154"/>
                  <a:pt x="1550800" y="259481"/>
                </a:cubicBezTo>
                <a:cubicBezTo>
                  <a:pt x="1550464" y="258807"/>
                  <a:pt x="1549622" y="258303"/>
                  <a:pt x="1548276" y="257966"/>
                </a:cubicBezTo>
                <a:cubicBezTo>
                  <a:pt x="1547939" y="255274"/>
                  <a:pt x="1547939" y="253423"/>
                  <a:pt x="1548276" y="252413"/>
                </a:cubicBezTo>
                <a:cubicBezTo>
                  <a:pt x="1546930" y="250394"/>
                  <a:pt x="1545836" y="249636"/>
                  <a:pt x="1544995" y="250141"/>
                </a:cubicBezTo>
                <a:cubicBezTo>
                  <a:pt x="1544153" y="250646"/>
                  <a:pt x="1543396" y="251403"/>
                  <a:pt x="1542723" y="252413"/>
                </a:cubicBezTo>
                <a:cubicBezTo>
                  <a:pt x="1542386" y="252750"/>
                  <a:pt x="1542050" y="252918"/>
                  <a:pt x="1541713" y="252918"/>
                </a:cubicBezTo>
                <a:cubicBezTo>
                  <a:pt x="1541377" y="252918"/>
                  <a:pt x="1541209" y="252581"/>
                  <a:pt x="1541209" y="251908"/>
                </a:cubicBezTo>
                <a:cubicBezTo>
                  <a:pt x="1541882" y="250225"/>
                  <a:pt x="1541966" y="249216"/>
                  <a:pt x="1541461" y="248879"/>
                </a:cubicBezTo>
                <a:cubicBezTo>
                  <a:pt x="1540956" y="248543"/>
                  <a:pt x="1539862" y="249047"/>
                  <a:pt x="1538180" y="250394"/>
                </a:cubicBezTo>
                <a:cubicBezTo>
                  <a:pt x="1538853" y="252413"/>
                  <a:pt x="1538348" y="253927"/>
                  <a:pt x="1536665" y="254937"/>
                </a:cubicBezTo>
                <a:cubicBezTo>
                  <a:pt x="1535655" y="254937"/>
                  <a:pt x="1535067" y="254685"/>
                  <a:pt x="1534898" y="254180"/>
                </a:cubicBezTo>
                <a:cubicBezTo>
                  <a:pt x="1534730" y="253675"/>
                  <a:pt x="1534982" y="253086"/>
                  <a:pt x="1535655" y="252413"/>
                </a:cubicBezTo>
                <a:cubicBezTo>
                  <a:pt x="1533300" y="252413"/>
                  <a:pt x="1531701" y="252834"/>
                  <a:pt x="1530860" y="253675"/>
                </a:cubicBezTo>
                <a:cubicBezTo>
                  <a:pt x="1530018" y="254516"/>
                  <a:pt x="1529261" y="254937"/>
                  <a:pt x="1528588" y="254937"/>
                </a:cubicBezTo>
                <a:cubicBezTo>
                  <a:pt x="1527915" y="254937"/>
                  <a:pt x="1527578" y="254432"/>
                  <a:pt x="1527578" y="253423"/>
                </a:cubicBezTo>
                <a:cubicBezTo>
                  <a:pt x="1532963" y="249384"/>
                  <a:pt x="1537338" y="246355"/>
                  <a:pt x="1540704" y="244336"/>
                </a:cubicBezTo>
                <a:cubicBezTo>
                  <a:pt x="1541040" y="243663"/>
                  <a:pt x="1541124" y="243158"/>
                  <a:pt x="1540956" y="242821"/>
                </a:cubicBezTo>
                <a:cubicBezTo>
                  <a:pt x="1540788" y="242485"/>
                  <a:pt x="1540535" y="242485"/>
                  <a:pt x="1540199" y="242821"/>
                </a:cubicBezTo>
                <a:cubicBezTo>
                  <a:pt x="1537507" y="244841"/>
                  <a:pt x="1534814" y="246355"/>
                  <a:pt x="1532122" y="247365"/>
                </a:cubicBezTo>
                <a:cubicBezTo>
                  <a:pt x="1530102" y="249384"/>
                  <a:pt x="1528420" y="249552"/>
                  <a:pt x="1527074" y="247870"/>
                </a:cubicBezTo>
                <a:cubicBezTo>
                  <a:pt x="1525727" y="249216"/>
                  <a:pt x="1524550" y="249384"/>
                  <a:pt x="1523540" y="248374"/>
                </a:cubicBezTo>
                <a:cubicBezTo>
                  <a:pt x="1522867" y="249047"/>
                  <a:pt x="1522278" y="249468"/>
                  <a:pt x="1521773" y="249636"/>
                </a:cubicBezTo>
                <a:cubicBezTo>
                  <a:pt x="1521268" y="249805"/>
                  <a:pt x="1520679" y="249216"/>
                  <a:pt x="1520006" y="247870"/>
                </a:cubicBezTo>
                <a:cubicBezTo>
                  <a:pt x="1524044" y="245177"/>
                  <a:pt x="1527915" y="242316"/>
                  <a:pt x="1531617" y="239288"/>
                </a:cubicBezTo>
                <a:cubicBezTo>
                  <a:pt x="1534982" y="237268"/>
                  <a:pt x="1538348" y="234912"/>
                  <a:pt x="1541713" y="232220"/>
                </a:cubicBezTo>
                <a:cubicBezTo>
                  <a:pt x="1545415" y="230201"/>
                  <a:pt x="1546425" y="227508"/>
                  <a:pt x="1544742" y="224143"/>
                </a:cubicBezTo>
                <a:cubicBezTo>
                  <a:pt x="1546425" y="220104"/>
                  <a:pt x="1547603" y="215561"/>
                  <a:pt x="1548276" y="210512"/>
                </a:cubicBezTo>
                <a:cubicBezTo>
                  <a:pt x="1548276" y="209503"/>
                  <a:pt x="1548108" y="208325"/>
                  <a:pt x="1547771" y="206979"/>
                </a:cubicBezTo>
                <a:lnTo>
                  <a:pt x="1498299" y="228686"/>
                </a:lnTo>
                <a:cubicBezTo>
                  <a:pt x="1493923" y="229696"/>
                  <a:pt x="1490390" y="231547"/>
                  <a:pt x="1487697" y="234239"/>
                </a:cubicBezTo>
                <a:cubicBezTo>
                  <a:pt x="1483322" y="237605"/>
                  <a:pt x="1478105" y="239961"/>
                  <a:pt x="1472048" y="241307"/>
                </a:cubicBezTo>
                <a:cubicBezTo>
                  <a:pt x="1468682" y="240297"/>
                  <a:pt x="1465821" y="240129"/>
                  <a:pt x="1463465" y="240802"/>
                </a:cubicBezTo>
                <a:cubicBezTo>
                  <a:pt x="1455388" y="237437"/>
                  <a:pt x="1448826" y="233061"/>
                  <a:pt x="1443777" y="227677"/>
                </a:cubicBezTo>
                <a:cubicBezTo>
                  <a:pt x="1440412" y="227677"/>
                  <a:pt x="1438729" y="226499"/>
                  <a:pt x="1438729" y="224143"/>
                </a:cubicBezTo>
                <a:cubicBezTo>
                  <a:pt x="1436373" y="224143"/>
                  <a:pt x="1435195" y="224984"/>
                  <a:pt x="1435195" y="226667"/>
                </a:cubicBezTo>
                <a:cubicBezTo>
                  <a:pt x="1435195" y="227677"/>
                  <a:pt x="1434522" y="229191"/>
                  <a:pt x="1433176" y="231210"/>
                </a:cubicBezTo>
                <a:cubicBezTo>
                  <a:pt x="1431830" y="237268"/>
                  <a:pt x="1429811" y="244672"/>
                  <a:pt x="1427118" y="253423"/>
                </a:cubicBezTo>
                <a:cubicBezTo>
                  <a:pt x="1426445" y="254769"/>
                  <a:pt x="1426108" y="256956"/>
                  <a:pt x="1426108" y="259985"/>
                </a:cubicBezTo>
                <a:cubicBezTo>
                  <a:pt x="1426782" y="261668"/>
                  <a:pt x="1427118" y="264529"/>
                  <a:pt x="1427118" y="268567"/>
                </a:cubicBezTo>
                <a:cubicBezTo>
                  <a:pt x="1426445" y="269240"/>
                  <a:pt x="1426108" y="270082"/>
                  <a:pt x="1426108" y="271091"/>
                </a:cubicBezTo>
                <a:cubicBezTo>
                  <a:pt x="1426108" y="273447"/>
                  <a:pt x="1426108" y="275803"/>
                  <a:pt x="1426108" y="278159"/>
                </a:cubicBezTo>
                <a:cubicBezTo>
                  <a:pt x="1425435" y="279842"/>
                  <a:pt x="1424257" y="280851"/>
                  <a:pt x="1422575" y="281188"/>
                </a:cubicBezTo>
                <a:cubicBezTo>
                  <a:pt x="1423248" y="282871"/>
                  <a:pt x="1423080" y="284722"/>
                  <a:pt x="1422070" y="286741"/>
                </a:cubicBezTo>
                <a:cubicBezTo>
                  <a:pt x="1421733" y="288760"/>
                  <a:pt x="1422070" y="290275"/>
                  <a:pt x="1423080" y="291284"/>
                </a:cubicBezTo>
                <a:cubicBezTo>
                  <a:pt x="1421060" y="294313"/>
                  <a:pt x="1420050" y="297511"/>
                  <a:pt x="1420050" y="300876"/>
                </a:cubicBezTo>
                <a:cubicBezTo>
                  <a:pt x="1419041" y="301886"/>
                  <a:pt x="1418704" y="302559"/>
                  <a:pt x="1419041" y="302895"/>
                </a:cubicBezTo>
                <a:cubicBezTo>
                  <a:pt x="1419377" y="303232"/>
                  <a:pt x="1420387" y="303232"/>
                  <a:pt x="1422070" y="302895"/>
                </a:cubicBezTo>
                <a:cubicBezTo>
                  <a:pt x="1422070" y="300203"/>
                  <a:pt x="1422743" y="297174"/>
                  <a:pt x="1424089" y="293809"/>
                </a:cubicBezTo>
                <a:lnTo>
                  <a:pt x="1427118" y="281693"/>
                </a:lnTo>
                <a:cubicBezTo>
                  <a:pt x="1427118" y="280683"/>
                  <a:pt x="1427286" y="280010"/>
                  <a:pt x="1427623" y="279674"/>
                </a:cubicBezTo>
                <a:cubicBezTo>
                  <a:pt x="1427959" y="279337"/>
                  <a:pt x="1428464" y="279337"/>
                  <a:pt x="1429137" y="279674"/>
                </a:cubicBezTo>
                <a:cubicBezTo>
                  <a:pt x="1429811" y="281693"/>
                  <a:pt x="1430147" y="285563"/>
                  <a:pt x="1430147" y="291284"/>
                </a:cubicBezTo>
                <a:cubicBezTo>
                  <a:pt x="1426782" y="311478"/>
                  <a:pt x="1424089" y="326286"/>
                  <a:pt x="1422070" y="335709"/>
                </a:cubicBezTo>
                <a:cubicBezTo>
                  <a:pt x="1419714" y="340421"/>
                  <a:pt x="1418536" y="344628"/>
                  <a:pt x="1418536" y="348330"/>
                </a:cubicBezTo>
                <a:cubicBezTo>
                  <a:pt x="1419546" y="350349"/>
                  <a:pt x="1419377" y="352537"/>
                  <a:pt x="1418031" y="354892"/>
                </a:cubicBezTo>
                <a:cubicBezTo>
                  <a:pt x="1417695" y="355902"/>
                  <a:pt x="1417611" y="356743"/>
                  <a:pt x="1417779" y="357417"/>
                </a:cubicBezTo>
                <a:cubicBezTo>
                  <a:pt x="1417947" y="358090"/>
                  <a:pt x="1418873" y="358426"/>
                  <a:pt x="1420555" y="358426"/>
                </a:cubicBezTo>
                <a:cubicBezTo>
                  <a:pt x="1425940" y="341599"/>
                  <a:pt x="1429642" y="328978"/>
                  <a:pt x="1431661" y="320564"/>
                </a:cubicBezTo>
                <a:cubicBezTo>
                  <a:pt x="1433008" y="316862"/>
                  <a:pt x="1434186" y="314675"/>
                  <a:pt x="1435195" y="314002"/>
                </a:cubicBezTo>
                <a:lnTo>
                  <a:pt x="1431157" y="332680"/>
                </a:lnTo>
                <a:cubicBezTo>
                  <a:pt x="1429811" y="340084"/>
                  <a:pt x="1428464" y="345974"/>
                  <a:pt x="1427118" y="350349"/>
                </a:cubicBezTo>
                <a:cubicBezTo>
                  <a:pt x="1427791" y="353378"/>
                  <a:pt x="1427791" y="357080"/>
                  <a:pt x="1427118" y="361455"/>
                </a:cubicBezTo>
                <a:cubicBezTo>
                  <a:pt x="1427118" y="366167"/>
                  <a:pt x="1427118" y="370710"/>
                  <a:pt x="1427118" y="375085"/>
                </a:cubicBezTo>
                <a:cubicBezTo>
                  <a:pt x="1427118" y="382153"/>
                  <a:pt x="1424762" y="388547"/>
                  <a:pt x="1420050" y="394269"/>
                </a:cubicBezTo>
                <a:cubicBezTo>
                  <a:pt x="1415675" y="395278"/>
                  <a:pt x="1412142" y="397634"/>
                  <a:pt x="1409449" y="401336"/>
                </a:cubicBezTo>
                <a:cubicBezTo>
                  <a:pt x="1404738" y="402346"/>
                  <a:pt x="1400194" y="402009"/>
                  <a:pt x="1395819" y="400327"/>
                </a:cubicBezTo>
                <a:cubicBezTo>
                  <a:pt x="1390434" y="395615"/>
                  <a:pt x="1383030" y="389221"/>
                  <a:pt x="1373607" y="381143"/>
                </a:cubicBezTo>
                <a:cubicBezTo>
                  <a:pt x="1372597" y="376432"/>
                  <a:pt x="1369905" y="374076"/>
                  <a:pt x="1365529" y="374076"/>
                </a:cubicBezTo>
                <a:cubicBezTo>
                  <a:pt x="1359472" y="372730"/>
                  <a:pt x="1356947" y="369196"/>
                  <a:pt x="1357957" y="363474"/>
                </a:cubicBezTo>
                <a:cubicBezTo>
                  <a:pt x="1357957" y="360109"/>
                  <a:pt x="1357621" y="357753"/>
                  <a:pt x="1356947" y="356407"/>
                </a:cubicBezTo>
                <a:cubicBezTo>
                  <a:pt x="1357957" y="352368"/>
                  <a:pt x="1360145" y="348330"/>
                  <a:pt x="1363510" y="344291"/>
                </a:cubicBezTo>
                <a:cubicBezTo>
                  <a:pt x="1365529" y="333185"/>
                  <a:pt x="1365529" y="321911"/>
                  <a:pt x="1363510" y="310468"/>
                </a:cubicBezTo>
                <a:cubicBezTo>
                  <a:pt x="1362164" y="306429"/>
                  <a:pt x="1361659" y="302559"/>
                  <a:pt x="1361996" y="298857"/>
                </a:cubicBezTo>
                <a:cubicBezTo>
                  <a:pt x="1361996" y="292799"/>
                  <a:pt x="1361827" y="286741"/>
                  <a:pt x="1361491" y="280683"/>
                </a:cubicBezTo>
                <a:cubicBezTo>
                  <a:pt x="1364520" y="262173"/>
                  <a:pt x="1369231" y="236763"/>
                  <a:pt x="1375626" y="204455"/>
                </a:cubicBezTo>
                <a:cubicBezTo>
                  <a:pt x="1379665" y="191329"/>
                  <a:pt x="1378318" y="179382"/>
                  <a:pt x="1371587" y="168612"/>
                </a:cubicBezTo>
                <a:cubicBezTo>
                  <a:pt x="1366539" y="162554"/>
                  <a:pt x="1363342" y="157674"/>
                  <a:pt x="1361996" y="153972"/>
                </a:cubicBezTo>
                <a:lnTo>
                  <a:pt x="1348366" y="144885"/>
                </a:lnTo>
                <a:cubicBezTo>
                  <a:pt x="1347692" y="143202"/>
                  <a:pt x="1346514" y="142361"/>
                  <a:pt x="1344832" y="142361"/>
                </a:cubicBezTo>
                <a:cubicBezTo>
                  <a:pt x="1344832" y="140342"/>
                  <a:pt x="1344243" y="138743"/>
                  <a:pt x="1343065" y="137565"/>
                </a:cubicBezTo>
                <a:cubicBezTo>
                  <a:pt x="1341887" y="136387"/>
                  <a:pt x="1341466" y="135378"/>
                  <a:pt x="1341803" y="134536"/>
                </a:cubicBezTo>
                <a:cubicBezTo>
                  <a:pt x="1342139" y="133695"/>
                  <a:pt x="1343149" y="133106"/>
                  <a:pt x="1344832" y="132769"/>
                </a:cubicBezTo>
                <a:cubicBezTo>
                  <a:pt x="1344832" y="130414"/>
                  <a:pt x="1346514" y="129572"/>
                  <a:pt x="1349880" y="130245"/>
                </a:cubicBezTo>
                <a:cubicBezTo>
                  <a:pt x="1359640" y="130245"/>
                  <a:pt x="1367885" y="131087"/>
                  <a:pt x="1374616" y="132769"/>
                </a:cubicBezTo>
                <a:cubicBezTo>
                  <a:pt x="1383367" y="134789"/>
                  <a:pt x="1391864" y="137734"/>
                  <a:pt x="1400110" y="141604"/>
                </a:cubicBezTo>
                <a:cubicBezTo>
                  <a:pt x="1408355" y="145474"/>
                  <a:pt x="1415675" y="152794"/>
                  <a:pt x="1422070" y="163564"/>
                </a:cubicBezTo>
                <a:cubicBezTo>
                  <a:pt x="1422743" y="166593"/>
                  <a:pt x="1423416" y="171136"/>
                  <a:pt x="1424089" y="177194"/>
                </a:cubicBezTo>
                <a:cubicBezTo>
                  <a:pt x="1424089" y="182915"/>
                  <a:pt x="1421986" y="186365"/>
                  <a:pt x="1417779" y="187543"/>
                </a:cubicBezTo>
                <a:cubicBezTo>
                  <a:pt x="1413572" y="188721"/>
                  <a:pt x="1410459" y="189983"/>
                  <a:pt x="1408440" y="191329"/>
                </a:cubicBezTo>
                <a:cubicBezTo>
                  <a:pt x="1408103" y="192339"/>
                  <a:pt x="1407850" y="193180"/>
                  <a:pt x="1407682" y="193853"/>
                </a:cubicBezTo>
                <a:cubicBezTo>
                  <a:pt x="1407514" y="194526"/>
                  <a:pt x="1407093" y="194695"/>
                  <a:pt x="1406420" y="194358"/>
                </a:cubicBezTo>
                <a:cubicBezTo>
                  <a:pt x="1404401" y="192339"/>
                  <a:pt x="1402213" y="190993"/>
                  <a:pt x="1399858" y="190319"/>
                </a:cubicBezTo>
                <a:cubicBezTo>
                  <a:pt x="1394473" y="193685"/>
                  <a:pt x="1391276" y="198397"/>
                  <a:pt x="1390266" y="204455"/>
                </a:cubicBezTo>
                <a:cubicBezTo>
                  <a:pt x="1388583" y="210512"/>
                  <a:pt x="1384881" y="221450"/>
                  <a:pt x="1379160" y="237268"/>
                </a:cubicBezTo>
                <a:cubicBezTo>
                  <a:pt x="1377813" y="236932"/>
                  <a:pt x="1377140" y="235922"/>
                  <a:pt x="1377140" y="234239"/>
                </a:cubicBezTo>
                <a:cubicBezTo>
                  <a:pt x="1377140" y="233903"/>
                  <a:pt x="1377056" y="233566"/>
                  <a:pt x="1376888" y="233230"/>
                </a:cubicBezTo>
                <a:cubicBezTo>
                  <a:pt x="1376720" y="232893"/>
                  <a:pt x="1376467" y="232893"/>
                  <a:pt x="1376131" y="233230"/>
                </a:cubicBezTo>
                <a:cubicBezTo>
                  <a:pt x="1375794" y="233566"/>
                  <a:pt x="1375458" y="234071"/>
                  <a:pt x="1375121" y="234744"/>
                </a:cubicBezTo>
                <a:cubicBezTo>
                  <a:pt x="1375121" y="236090"/>
                  <a:pt x="1374616" y="237268"/>
                  <a:pt x="1373607" y="238278"/>
                </a:cubicBezTo>
                <a:cubicBezTo>
                  <a:pt x="1372260" y="243663"/>
                  <a:pt x="1370914" y="251740"/>
                  <a:pt x="1369568" y="262509"/>
                </a:cubicBezTo>
                <a:cubicBezTo>
                  <a:pt x="1370914" y="265538"/>
                  <a:pt x="1371082" y="268063"/>
                  <a:pt x="1370073" y="270082"/>
                </a:cubicBezTo>
                <a:cubicBezTo>
                  <a:pt x="1370073" y="271091"/>
                  <a:pt x="1370746" y="271596"/>
                  <a:pt x="1372092" y="271596"/>
                </a:cubicBezTo>
                <a:cubicBezTo>
                  <a:pt x="1370073" y="283712"/>
                  <a:pt x="1370746" y="295323"/>
                  <a:pt x="1374111" y="306429"/>
                </a:cubicBezTo>
                <a:cubicBezTo>
                  <a:pt x="1375121" y="314843"/>
                  <a:pt x="1379833" y="322247"/>
                  <a:pt x="1388247" y="328642"/>
                </a:cubicBezTo>
                <a:lnTo>
                  <a:pt x="1391780" y="324098"/>
                </a:lnTo>
                <a:cubicBezTo>
                  <a:pt x="1408271" y="288760"/>
                  <a:pt x="1418536" y="266380"/>
                  <a:pt x="1422575" y="256956"/>
                </a:cubicBezTo>
                <a:cubicBezTo>
                  <a:pt x="1426950" y="244841"/>
                  <a:pt x="1431157" y="232557"/>
                  <a:pt x="1435195" y="220104"/>
                </a:cubicBezTo>
                <a:cubicBezTo>
                  <a:pt x="1431830" y="217412"/>
                  <a:pt x="1429306" y="215561"/>
                  <a:pt x="1427623" y="214551"/>
                </a:cubicBezTo>
                <a:cubicBezTo>
                  <a:pt x="1427623" y="209839"/>
                  <a:pt x="1427959" y="206306"/>
                  <a:pt x="1428633" y="203950"/>
                </a:cubicBezTo>
                <a:cubicBezTo>
                  <a:pt x="1426950" y="202267"/>
                  <a:pt x="1426613" y="199575"/>
                  <a:pt x="1427623" y="195873"/>
                </a:cubicBezTo>
                <a:cubicBezTo>
                  <a:pt x="1428296" y="194863"/>
                  <a:pt x="1428969" y="192844"/>
                  <a:pt x="1429642" y="189815"/>
                </a:cubicBezTo>
                <a:cubicBezTo>
                  <a:pt x="1434691" y="189815"/>
                  <a:pt x="1439234" y="191161"/>
                  <a:pt x="1443273" y="193853"/>
                </a:cubicBezTo>
                <a:cubicBezTo>
                  <a:pt x="1446301" y="196209"/>
                  <a:pt x="1449162" y="197387"/>
                  <a:pt x="1451855" y="197387"/>
                </a:cubicBezTo>
                <a:cubicBezTo>
                  <a:pt x="1466326" y="194695"/>
                  <a:pt x="1481807" y="189478"/>
                  <a:pt x="1498299" y="181737"/>
                </a:cubicBezTo>
                <a:cubicBezTo>
                  <a:pt x="1511087" y="176353"/>
                  <a:pt x="1529934" y="167602"/>
                  <a:pt x="1554839" y="155487"/>
                </a:cubicBezTo>
                <a:cubicBezTo>
                  <a:pt x="1556522" y="152458"/>
                  <a:pt x="1556522" y="149260"/>
                  <a:pt x="1554839" y="145895"/>
                </a:cubicBezTo>
                <a:cubicBezTo>
                  <a:pt x="1549118" y="141520"/>
                  <a:pt x="1543901" y="135798"/>
                  <a:pt x="1539189" y="128731"/>
                </a:cubicBezTo>
                <a:cubicBezTo>
                  <a:pt x="1537507" y="130077"/>
                  <a:pt x="1535655" y="131423"/>
                  <a:pt x="1533636" y="132769"/>
                </a:cubicBezTo>
                <a:cubicBezTo>
                  <a:pt x="1531954" y="135125"/>
                  <a:pt x="1529766" y="137145"/>
                  <a:pt x="1527074" y="138827"/>
                </a:cubicBezTo>
                <a:cubicBezTo>
                  <a:pt x="1526737" y="138491"/>
                  <a:pt x="1526484" y="138407"/>
                  <a:pt x="1526316" y="138575"/>
                </a:cubicBezTo>
                <a:cubicBezTo>
                  <a:pt x="1526148" y="138743"/>
                  <a:pt x="1526064" y="138996"/>
                  <a:pt x="1526064" y="139332"/>
                </a:cubicBezTo>
                <a:cubicBezTo>
                  <a:pt x="1525054" y="139332"/>
                  <a:pt x="1523876" y="140005"/>
                  <a:pt x="1522530" y="141351"/>
                </a:cubicBezTo>
                <a:cubicBezTo>
                  <a:pt x="1521520" y="143371"/>
                  <a:pt x="1519501" y="144885"/>
                  <a:pt x="1516472" y="145895"/>
                </a:cubicBezTo>
                <a:cubicBezTo>
                  <a:pt x="1515462" y="146905"/>
                  <a:pt x="1514621" y="147578"/>
                  <a:pt x="1513948" y="147914"/>
                </a:cubicBezTo>
                <a:cubicBezTo>
                  <a:pt x="1511256" y="150270"/>
                  <a:pt x="1508563" y="152458"/>
                  <a:pt x="1505871" y="154477"/>
                </a:cubicBezTo>
                <a:cubicBezTo>
                  <a:pt x="1505198" y="154477"/>
                  <a:pt x="1504609" y="154645"/>
                  <a:pt x="1504104" y="154982"/>
                </a:cubicBezTo>
                <a:cubicBezTo>
                  <a:pt x="1503599" y="155318"/>
                  <a:pt x="1503852" y="156328"/>
                  <a:pt x="1504861" y="158011"/>
                </a:cubicBezTo>
                <a:cubicBezTo>
                  <a:pt x="1502505" y="159357"/>
                  <a:pt x="1499981" y="160535"/>
                  <a:pt x="1497289" y="161544"/>
                </a:cubicBezTo>
                <a:cubicBezTo>
                  <a:pt x="1496279" y="161881"/>
                  <a:pt x="1495354" y="161965"/>
                  <a:pt x="1494512" y="161797"/>
                </a:cubicBezTo>
                <a:cubicBezTo>
                  <a:pt x="1493671" y="161629"/>
                  <a:pt x="1493587" y="160871"/>
                  <a:pt x="1494260" y="159525"/>
                </a:cubicBezTo>
                <a:cubicBezTo>
                  <a:pt x="1495606" y="158179"/>
                  <a:pt x="1497289" y="156160"/>
                  <a:pt x="1499308" y="153467"/>
                </a:cubicBezTo>
                <a:lnTo>
                  <a:pt x="1501058" y="150286"/>
                </a:lnTo>
                <a:lnTo>
                  <a:pt x="1501832" y="151448"/>
                </a:lnTo>
                <a:cubicBezTo>
                  <a:pt x="1502169" y="151785"/>
                  <a:pt x="1502842" y="151616"/>
                  <a:pt x="1503852" y="150943"/>
                </a:cubicBezTo>
                <a:cubicBezTo>
                  <a:pt x="1504188" y="150270"/>
                  <a:pt x="1504356" y="149765"/>
                  <a:pt x="1504356" y="149429"/>
                </a:cubicBezTo>
                <a:cubicBezTo>
                  <a:pt x="1504693" y="148082"/>
                  <a:pt x="1504188" y="147409"/>
                  <a:pt x="1502842" y="147409"/>
                </a:cubicBezTo>
                <a:lnTo>
                  <a:pt x="1502196" y="148216"/>
                </a:lnTo>
                <a:lnTo>
                  <a:pt x="1504861" y="143371"/>
                </a:lnTo>
                <a:cubicBezTo>
                  <a:pt x="1506207" y="142025"/>
                  <a:pt x="1507554" y="140678"/>
                  <a:pt x="1508900" y="139332"/>
                </a:cubicBezTo>
                <a:lnTo>
                  <a:pt x="1516472" y="131760"/>
                </a:lnTo>
                <a:cubicBezTo>
                  <a:pt x="1521520" y="128394"/>
                  <a:pt x="1526905" y="123010"/>
                  <a:pt x="1532627" y="115605"/>
                </a:cubicBezTo>
                <a:cubicBezTo>
                  <a:pt x="1524550" y="114932"/>
                  <a:pt x="1516977" y="112745"/>
                  <a:pt x="1509910" y="109043"/>
                </a:cubicBezTo>
                <a:cubicBezTo>
                  <a:pt x="1503515" y="107023"/>
                  <a:pt x="1499308" y="103490"/>
                  <a:pt x="1497289" y="98441"/>
                </a:cubicBezTo>
                <a:cubicBezTo>
                  <a:pt x="1495943" y="97095"/>
                  <a:pt x="1494596" y="94403"/>
                  <a:pt x="1493250" y="90364"/>
                </a:cubicBezTo>
                <a:cubicBezTo>
                  <a:pt x="1492577" y="88008"/>
                  <a:pt x="1491063" y="85652"/>
                  <a:pt x="1488707" y="83297"/>
                </a:cubicBezTo>
                <a:cubicBezTo>
                  <a:pt x="1488707" y="81614"/>
                  <a:pt x="1490390" y="80772"/>
                  <a:pt x="1493755" y="80772"/>
                </a:cubicBezTo>
                <a:cubicBezTo>
                  <a:pt x="1497794" y="82455"/>
                  <a:pt x="1502337" y="83970"/>
                  <a:pt x="1507385" y="85316"/>
                </a:cubicBezTo>
                <a:cubicBezTo>
                  <a:pt x="1513443" y="85316"/>
                  <a:pt x="1518660" y="83970"/>
                  <a:pt x="1523035" y="81277"/>
                </a:cubicBezTo>
                <a:cubicBezTo>
                  <a:pt x="1528756" y="78585"/>
                  <a:pt x="1534814" y="74378"/>
                  <a:pt x="1541209" y="68657"/>
                </a:cubicBezTo>
                <a:lnTo>
                  <a:pt x="1577556" y="38872"/>
                </a:lnTo>
                <a:cubicBezTo>
                  <a:pt x="1580249" y="33487"/>
                  <a:pt x="1584960" y="29617"/>
                  <a:pt x="1591691" y="27261"/>
                </a:cubicBezTo>
                <a:cubicBezTo>
                  <a:pt x="1591691" y="25915"/>
                  <a:pt x="1592364" y="25242"/>
                  <a:pt x="1593710" y="25242"/>
                </a:cubicBezTo>
                <a:cubicBezTo>
                  <a:pt x="1600441" y="19857"/>
                  <a:pt x="1605658" y="15987"/>
                  <a:pt x="1609360" y="13631"/>
                </a:cubicBezTo>
                <a:close/>
                <a:moveTo>
                  <a:pt x="1067683" y="13126"/>
                </a:moveTo>
                <a:lnTo>
                  <a:pt x="1069197" y="15650"/>
                </a:lnTo>
                <a:cubicBezTo>
                  <a:pt x="1073909" y="18006"/>
                  <a:pt x="1077611" y="21035"/>
                  <a:pt x="1080303" y="24737"/>
                </a:cubicBezTo>
                <a:cubicBezTo>
                  <a:pt x="1081986" y="30122"/>
                  <a:pt x="1084510" y="33824"/>
                  <a:pt x="1087876" y="35843"/>
                </a:cubicBezTo>
                <a:cubicBezTo>
                  <a:pt x="1095280" y="39209"/>
                  <a:pt x="1100496" y="44762"/>
                  <a:pt x="1103525" y="52502"/>
                </a:cubicBezTo>
                <a:cubicBezTo>
                  <a:pt x="1110256" y="59233"/>
                  <a:pt x="1111098" y="67142"/>
                  <a:pt x="1106049" y="76229"/>
                </a:cubicBezTo>
                <a:cubicBezTo>
                  <a:pt x="1105713" y="77239"/>
                  <a:pt x="1105797" y="77912"/>
                  <a:pt x="1106302" y="78248"/>
                </a:cubicBezTo>
                <a:cubicBezTo>
                  <a:pt x="1106807" y="78585"/>
                  <a:pt x="1107900" y="78753"/>
                  <a:pt x="1109583" y="78753"/>
                </a:cubicBezTo>
                <a:cubicBezTo>
                  <a:pt x="1111939" y="77407"/>
                  <a:pt x="1114295" y="76397"/>
                  <a:pt x="1116651" y="75724"/>
                </a:cubicBezTo>
                <a:cubicBezTo>
                  <a:pt x="1117997" y="75724"/>
                  <a:pt x="1120353" y="76902"/>
                  <a:pt x="1123718" y="79258"/>
                </a:cubicBezTo>
                <a:cubicBezTo>
                  <a:pt x="1129776" y="79258"/>
                  <a:pt x="1135329" y="80772"/>
                  <a:pt x="1140377" y="83801"/>
                </a:cubicBezTo>
                <a:cubicBezTo>
                  <a:pt x="1143070" y="84811"/>
                  <a:pt x="1145594" y="87503"/>
                  <a:pt x="1147950" y="91879"/>
                </a:cubicBezTo>
                <a:cubicBezTo>
                  <a:pt x="1149969" y="92888"/>
                  <a:pt x="1152662" y="94739"/>
                  <a:pt x="1156027" y="97432"/>
                </a:cubicBezTo>
                <a:cubicBezTo>
                  <a:pt x="1163768" y="100461"/>
                  <a:pt x="1169152" y="106182"/>
                  <a:pt x="1172182" y="114596"/>
                </a:cubicBezTo>
                <a:cubicBezTo>
                  <a:pt x="1175210" y="120654"/>
                  <a:pt x="1174874" y="127048"/>
                  <a:pt x="1171172" y="133779"/>
                </a:cubicBezTo>
                <a:cubicBezTo>
                  <a:pt x="1169152" y="135462"/>
                  <a:pt x="1166797" y="137986"/>
                  <a:pt x="1164104" y="141351"/>
                </a:cubicBezTo>
                <a:cubicBezTo>
                  <a:pt x="1162085" y="144044"/>
                  <a:pt x="1159561" y="145390"/>
                  <a:pt x="1156532" y="145390"/>
                </a:cubicBezTo>
                <a:cubicBezTo>
                  <a:pt x="1151147" y="147073"/>
                  <a:pt x="1145089" y="147409"/>
                  <a:pt x="1138358" y="146400"/>
                </a:cubicBezTo>
                <a:cubicBezTo>
                  <a:pt x="1131964" y="144717"/>
                  <a:pt x="1125569" y="144885"/>
                  <a:pt x="1119175" y="146905"/>
                </a:cubicBezTo>
                <a:cubicBezTo>
                  <a:pt x="1118165" y="145895"/>
                  <a:pt x="1118333" y="144549"/>
                  <a:pt x="1119680" y="142866"/>
                </a:cubicBezTo>
                <a:lnTo>
                  <a:pt x="1109583" y="147409"/>
                </a:lnTo>
                <a:cubicBezTo>
                  <a:pt x="1106554" y="148756"/>
                  <a:pt x="1103357" y="149934"/>
                  <a:pt x="1099992" y="150943"/>
                </a:cubicBezTo>
                <a:cubicBezTo>
                  <a:pt x="1098309" y="152626"/>
                  <a:pt x="1097467" y="155823"/>
                  <a:pt x="1097467" y="160535"/>
                </a:cubicBezTo>
                <a:cubicBezTo>
                  <a:pt x="1096458" y="167602"/>
                  <a:pt x="1096626" y="175848"/>
                  <a:pt x="1097972" y="185271"/>
                </a:cubicBezTo>
                <a:cubicBezTo>
                  <a:pt x="1098309" y="185608"/>
                  <a:pt x="1098645" y="185692"/>
                  <a:pt x="1098982" y="185524"/>
                </a:cubicBezTo>
                <a:cubicBezTo>
                  <a:pt x="1099318" y="185355"/>
                  <a:pt x="1099823" y="184766"/>
                  <a:pt x="1100496" y="183757"/>
                </a:cubicBezTo>
                <a:cubicBezTo>
                  <a:pt x="1102852" y="183757"/>
                  <a:pt x="1104030" y="182579"/>
                  <a:pt x="1104030" y="180223"/>
                </a:cubicBezTo>
                <a:lnTo>
                  <a:pt x="1111603" y="180223"/>
                </a:lnTo>
                <a:lnTo>
                  <a:pt x="1119175" y="177194"/>
                </a:lnTo>
                <a:cubicBezTo>
                  <a:pt x="1123213" y="173829"/>
                  <a:pt x="1126747" y="174165"/>
                  <a:pt x="1129776" y="178204"/>
                </a:cubicBezTo>
                <a:cubicBezTo>
                  <a:pt x="1131459" y="177194"/>
                  <a:pt x="1132805" y="177867"/>
                  <a:pt x="1133815" y="180223"/>
                </a:cubicBezTo>
                <a:cubicBezTo>
                  <a:pt x="1134488" y="180896"/>
                  <a:pt x="1134824" y="182579"/>
                  <a:pt x="1134824" y="185271"/>
                </a:cubicBezTo>
                <a:cubicBezTo>
                  <a:pt x="1137517" y="185944"/>
                  <a:pt x="1139873" y="186954"/>
                  <a:pt x="1141892" y="188300"/>
                </a:cubicBezTo>
                <a:cubicBezTo>
                  <a:pt x="1147950" y="189310"/>
                  <a:pt x="1151988" y="192507"/>
                  <a:pt x="1154008" y="197892"/>
                </a:cubicBezTo>
                <a:cubicBezTo>
                  <a:pt x="1154681" y="200921"/>
                  <a:pt x="1155018" y="204959"/>
                  <a:pt x="1155018" y="210008"/>
                </a:cubicBezTo>
                <a:cubicBezTo>
                  <a:pt x="1154008" y="211017"/>
                  <a:pt x="1154849" y="212364"/>
                  <a:pt x="1157542" y="214046"/>
                </a:cubicBezTo>
                <a:cubicBezTo>
                  <a:pt x="1157205" y="216066"/>
                  <a:pt x="1156027" y="217244"/>
                  <a:pt x="1154008" y="217580"/>
                </a:cubicBezTo>
                <a:cubicBezTo>
                  <a:pt x="1156027" y="219599"/>
                  <a:pt x="1157037" y="221955"/>
                  <a:pt x="1157037" y="224648"/>
                </a:cubicBezTo>
                <a:cubicBezTo>
                  <a:pt x="1157037" y="227340"/>
                  <a:pt x="1155859" y="231042"/>
                  <a:pt x="1153503" y="235754"/>
                </a:cubicBezTo>
                <a:cubicBezTo>
                  <a:pt x="1153503" y="237437"/>
                  <a:pt x="1152493" y="238446"/>
                  <a:pt x="1150474" y="238783"/>
                </a:cubicBezTo>
                <a:cubicBezTo>
                  <a:pt x="1146435" y="239792"/>
                  <a:pt x="1142397" y="240297"/>
                  <a:pt x="1138358" y="240297"/>
                </a:cubicBezTo>
                <a:cubicBezTo>
                  <a:pt x="1125233" y="244672"/>
                  <a:pt x="1113453" y="249721"/>
                  <a:pt x="1103020" y="255442"/>
                </a:cubicBezTo>
                <a:cubicBezTo>
                  <a:pt x="1100328" y="255442"/>
                  <a:pt x="1097131" y="256620"/>
                  <a:pt x="1093429" y="258976"/>
                </a:cubicBezTo>
                <a:cubicBezTo>
                  <a:pt x="1092419" y="265707"/>
                  <a:pt x="1092083" y="272438"/>
                  <a:pt x="1092419" y="279169"/>
                </a:cubicBezTo>
                <a:cubicBezTo>
                  <a:pt x="1091746" y="284554"/>
                  <a:pt x="1091746" y="289265"/>
                  <a:pt x="1092419" y="293304"/>
                </a:cubicBezTo>
                <a:cubicBezTo>
                  <a:pt x="1092419" y="297342"/>
                  <a:pt x="1091914" y="300876"/>
                  <a:pt x="1090905" y="303905"/>
                </a:cubicBezTo>
                <a:cubicBezTo>
                  <a:pt x="1090905" y="306261"/>
                  <a:pt x="1090905" y="308617"/>
                  <a:pt x="1090905" y="310973"/>
                </a:cubicBezTo>
                <a:cubicBezTo>
                  <a:pt x="1091578" y="312992"/>
                  <a:pt x="1092251" y="315011"/>
                  <a:pt x="1092924" y="317031"/>
                </a:cubicBezTo>
                <a:cubicBezTo>
                  <a:pt x="1092924" y="317704"/>
                  <a:pt x="1092251" y="318040"/>
                  <a:pt x="1090905" y="318040"/>
                </a:cubicBezTo>
                <a:cubicBezTo>
                  <a:pt x="1090568" y="318377"/>
                  <a:pt x="1090400" y="318713"/>
                  <a:pt x="1090400" y="319050"/>
                </a:cubicBezTo>
                <a:cubicBezTo>
                  <a:pt x="1090063" y="320396"/>
                  <a:pt x="1090400" y="321069"/>
                  <a:pt x="1091409" y="321069"/>
                </a:cubicBezTo>
                <a:lnTo>
                  <a:pt x="1102516" y="321574"/>
                </a:lnTo>
                <a:cubicBezTo>
                  <a:pt x="1132805" y="318545"/>
                  <a:pt x="1151988" y="316694"/>
                  <a:pt x="1160066" y="316021"/>
                </a:cubicBezTo>
                <a:cubicBezTo>
                  <a:pt x="1159393" y="315348"/>
                  <a:pt x="1159140" y="314843"/>
                  <a:pt x="1159308" y="314506"/>
                </a:cubicBezTo>
                <a:cubicBezTo>
                  <a:pt x="1159477" y="314170"/>
                  <a:pt x="1160066" y="314170"/>
                  <a:pt x="1161075" y="314506"/>
                </a:cubicBezTo>
                <a:cubicBezTo>
                  <a:pt x="1164104" y="315516"/>
                  <a:pt x="1167638" y="314506"/>
                  <a:pt x="1171677" y="311478"/>
                </a:cubicBezTo>
                <a:cubicBezTo>
                  <a:pt x="1172686" y="310131"/>
                  <a:pt x="1175378" y="309122"/>
                  <a:pt x="1179754" y="308449"/>
                </a:cubicBezTo>
                <a:cubicBezTo>
                  <a:pt x="1180427" y="307102"/>
                  <a:pt x="1180427" y="305588"/>
                  <a:pt x="1179754" y="303905"/>
                </a:cubicBezTo>
                <a:lnTo>
                  <a:pt x="1182783" y="300371"/>
                </a:lnTo>
                <a:cubicBezTo>
                  <a:pt x="1185139" y="298016"/>
                  <a:pt x="1187831" y="296333"/>
                  <a:pt x="1190860" y="295323"/>
                </a:cubicBezTo>
                <a:cubicBezTo>
                  <a:pt x="1195908" y="292294"/>
                  <a:pt x="1201125" y="292462"/>
                  <a:pt x="1206510" y="295828"/>
                </a:cubicBezTo>
                <a:cubicBezTo>
                  <a:pt x="1208865" y="297174"/>
                  <a:pt x="1211053" y="298352"/>
                  <a:pt x="1213072" y="299362"/>
                </a:cubicBezTo>
                <a:cubicBezTo>
                  <a:pt x="1215765" y="300035"/>
                  <a:pt x="1217616" y="300371"/>
                  <a:pt x="1218625" y="300371"/>
                </a:cubicBezTo>
                <a:cubicBezTo>
                  <a:pt x="1222664" y="304073"/>
                  <a:pt x="1226703" y="307607"/>
                  <a:pt x="1230741" y="310973"/>
                </a:cubicBezTo>
                <a:cubicBezTo>
                  <a:pt x="1237809" y="316357"/>
                  <a:pt x="1244203" y="320228"/>
                  <a:pt x="1249924" y="322584"/>
                </a:cubicBezTo>
                <a:cubicBezTo>
                  <a:pt x="1251271" y="322920"/>
                  <a:pt x="1253122" y="324266"/>
                  <a:pt x="1255478" y="326622"/>
                </a:cubicBezTo>
                <a:cubicBezTo>
                  <a:pt x="1256487" y="327295"/>
                  <a:pt x="1257160" y="327548"/>
                  <a:pt x="1257497" y="327379"/>
                </a:cubicBezTo>
                <a:cubicBezTo>
                  <a:pt x="1257834" y="327211"/>
                  <a:pt x="1258086" y="326875"/>
                  <a:pt x="1258254" y="326370"/>
                </a:cubicBezTo>
                <a:cubicBezTo>
                  <a:pt x="1258422" y="325865"/>
                  <a:pt x="1258591" y="325444"/>
                  <a:pt x="1258759" y="325108"/>
                </a:cubicBezTo>
                <a:cubicBezTo>
                  <a:pt x="1258927" y="324771"/>
                  <a:pt x="1259180" y="324603"/>
                  <a:pt x="1259516" y="324603"/>
                </a:cubicBezTo>
                <a:cubicBezTo>
                  <a:pt x="1259853" y="324603"/>
                  <a:pt x="1260189" y="325444"/>
                  <a:pt x="1260526" y="327127"/>
                </a:cubicBezTo>
                <a:cubicBezTo>
                  <a:pt x="1262209" y="327127"/>
                  <a:pt x="1263723" y="326959"/>
                  <a:pt x="1265069" y="326622"/>
                </a:cubicBezTo>
                <a:cubicBezTo>
                  <a:pt x="1267425" y="328305"/>
                  <a:pt x="1269276" y="329146"/>
                  <a:pt x="1270622" y="329146"/>
                </a:cubicBezTo>
                <a:lnTo>
                  <a:pt x="1271127" y="332680"/>
                </a:lnTo>
                <a:cubicBezTo>
                  <a:pt x="1271800" y="333017"/>
                  <a:pt x="1272221" y="332848"/>
                  <a:pt x="1272389" y="332175"/>
                </a:cubicBezTo>
                <a:cubicBezTo>
                  <a:pt x="1272558" y="331502"/>
                  <a:pt x="1272473" y="330493"/>
                  <a:pt x="1272137" y="329146"/>
                </a:cubicBezTo>
                <a:cubicBezTo>
                  <a:pt x="1270791" y="327127"/>
                  <a:pt x="1270370" y="326033"/>
                  <a:pt x="1270875" y="325865"/>
                </a:cubicBezTo>
                <a:cubicBezTo>
                  <a:pt x="1271380" y="325697"/>
                  <a:pt x="1271969" y="325781"/>
                  <a:pt x="1272642" y="326117"/>
                </a:cubicBezTo>
                <a:cubicBezTo>
                  <a:pt x="1272642" y="327800"/>
                  <a:pt x="1273147" y="329315"/>
                  <a:pt x="1274156" y="330661"/>
                </a:cubicBezTo>
                <a:cubicBezTo>
                  <a:pt x="1274156" y="333690"/>
                  <a:pt x="1273988" y="336550"/>
                  <a:pt x="1273651" y="339243"/>
                </a:cubicBezTo>
                <a:cubicBezTo>
                  <a:pt x="1279373" y="345637"/>
                  <a:pt x="1284252" y="350517"/>
                  <a:pt x="1288291" y="353883"/>
                </a:cubicBezTo>
                <a:cubicBezTo>
                  <a:pt x="1290647" y="354556"/>
                  <a:pt x="1293508" y="357248"/>
                  <a:pt x="1296873" y="361960"/>
                </a:cubicBezTo>
                <a:cubicBezTo>
                  <a:pt x="1295864" y="370374"/>
                  <a:pt x="1294854" y="376600"/>
                  <a:pt x="1293844" y="380639"/>
                </a:cubicBezTo>
                <a:cubicBezTo>
                  <a:pt x="1293171" y="383331"/>
                  <a:pt x="1291489" y="385855"/>
                  <a:pt x="1288796" y="388211"/>
                </a:cubicBezTo>
                <a:cubicBezTo>
                  <a:pt x="1283075" y="394605"/>
                  <a:pt x="1279036" y="399485"/>
                  <a:pt x="1276680" y="402851"/>
                </a:cubicBezTo>
                <a:cubicBezTo>
                  <a:pt x="1272642" y="401841"/>
                  <a:pt x="1268435" y="402514"/>
                  <a:pt x="1264060" y="404870"/>
                </a:cubicBezTo>
                <a:cubicBezTo>
                  <a:pt x="1258002" y="405880"/>
                  <a:pt x="1251944" y="405207"/>
                  <a:pt x="1245886" y="402851"/>
                </a:cubicBezTo>
                <a:cubicBezTo>
                  <a:pt x="1240501" y="403860"/>
                  <a:pt x="1234948" y="404365"/>
                  <a:pt x="1229227" y="404365"/>
                </a:cubicBezTo>
                <a:cubicBezTo>
                  <a:pt x="1228217" y="403692"/>
                  <a:pt x="1227880" y="403187"/>
                  <a:pt x="1228217" y="402851"/>
                </a:cubicBezTo>
                <a:cubicBezTo>
                  <a:pt x="1228554" y="402514"/>
                  <a:pt x="1229395" y="402346"/>
                  <a:pt x="1230741" y="402346"/>
                </a:cubicBezTo>
                <a:cubicBezTo>
                  <a:pt x="1230741" y="401673"/>
                  <a:pt x="1230152" y="401336"/>
                  <a:pt x="1228974" y="401336"/>
                </a:cubicBezTo>
                <a:cubicBezTo>
                  <a:pt x="1227796" y="401336"/>
                  <a:pt x="1226871" y="400663"/>
                  <a:pt x="1226198" y="399317"/>
                </a:cubicBezTo>
                <a:cubicBezTo>
                  <a:pt x="1224178" y="398307"/>
                  <a:pt x="1221654" y="398307"/>
                  <a:pt x="1218625" y="399317"/>
                </a:cubicBezTo>
                <a:cubicBezTo>
                  <a:pt x="1215596" y="400327"/>
                  <a:pt x="1212567" y="400832"/>
                  <a:pt x="1209539" y="400832"/>
                </a:cubicBezTo>
                <a:cubicBezTo>
                  <a:pt x="1208529" y="399485"/>
                  <a:pt x="1207183" y="398981"/>
                  <a:pt x="1205500" y="399317"/>
                </a:cubicBezTo>
                <a:cubicBezTo>
                  <a:pt x="1203481" y="400327"/>
                  <a:pt x="1202134" y="401168"/>
                  <a:pt x="1201461" y="401841"/>
                </a:cubicBezTo>
                <a:cubicBezTo>
                  <a:pt x="1200452" y="400832"/>
                  <a:pt x="1199442" y="400832"/>
                  <a:pt x="1198432" y="401841"/>
                </a:cubicBezTo>
                <a:cubicBezTo>
                  <a:pt x="1197086" y="401841"/>
                  <a:pt x="1196161" y="401673"/>
                  <a:pt x="1195656" y="401336"/>
                </a:cubicBezTo>
                <a:cubicBezTo>
                  <a:pt x="1195151" y="401000"/>
                  <a:pt x="1194730" y="400832"/>
                  <a:pt x="1194394" y="400832"/>
                </a:cubicBezTo>
                <a:cubicBezTo>
                  <a:pt x="1193721" y="400158"/>
                  <a:pt x="1193889" y="399485"/>
                  <a:pt x="1194899" y="398812"/>
                </a:cubicBezTo>
                <a:cubicBezTo>
                  <a:pt x="1195235" y="398139"/>
                  <a:pt x="1195403" y="397466"/>
                  <a:pt x="1195403" y="396793"/>
                </a:cubicBezTo>
                <a:cubicBezTo>
                  <a:pt x="1195403" y="394437"/>
                  <a:pt x="1196918" y="393259"/>
                  <a:pt x="1199947" y="393259"/>
                </a:cubicBezTo>
                <a:cubicBezTo>
                  <a:pt x="1197591" y="391240"/>
                  <a:pt x="1195572" y="391408"/>
                  <a:pt x="1193889" y="393764"/>
                </a:cubicBezTo>
                <a:cubicBezTo>
                  <a:pt x="1190523" y="394774"/>
                  <a:pt x="1188336" y="394774"/>
                  <a:pt x="1187326" y="393764"/>
                </a:cubicBezTo>
                <a:cubicBezTo>
                  <a:pt x="1183961" y="394774"/>
                  <a:pt x="1180427" y="395783"/>
                  <a:pt x="1176725" y="396793"/>
                </a:cubicBezTo>
                <a:cubicBezTo>
                  <a:pt x="1174369" y="396120"/>
                  <a:pt x="1172013" y="396288"/>
                  <a:pt x="1169657" y="397298"/>
                </a:cubicBezTo>
                <a:cubicBezTo>
                  <a:pt x="1165282" y="396961"/>
                  <a:pt x="1160907" y="397298"/>
                  <a:pt x="1156532" y="398307"/>
                </a:cubicBezTo>
                <a:cubicBezTo>
                  <a:pt x="1154176" y="396961"/>
                  <a:pt x="1152493" y="396793"/>
                  <a:pt x="1151484" y="397803"/>
                </a:cubicBezTo>
                <a:cubicBezTo>
                  <a:pt x="1149464" y="398812"/>
                  <a:pt x="1148118" y="398981"/>
                  <a:pt x="1147445" y="398307"/>
                </a:cubicBezTo>
                <a:cubicBezTo>
                  <a:pt x="1146435" y="398644"/>
                  <a:pt x="1145258" y="398812"/>
                  <a:pt x="1143911" y="398812"/>
                </a:cubicBezTo>
                <a:cubicBezTo>
                  <a:pt x="1143575" y="399822"/>
                  <a:pt x="1143070" y="400579"/>
                  <a:pt x="1142397" y="401084"/>
                </a:cubicBezTo>
                <a:cubicBezTo>
                  <a:pt x="1141724" y="401589"/>
                  <a:pt x="1141051" y="401336"/>
                  <a:pt x="1140377" y="400327"/>
                </a:cubicBezTo>
                <a:cubicBezTo>
                  <a:pt x="1139031" y="400327"/>
                  <a:pt x="1137853" y="399822"/>
                  <a:pt x="1136844" y="398812"/>
                </a:cubicBezTo>
                <a:cubicBezTo>
                  <a:pt x="1136844" y="400832"/>
                  <a:pt x="1135666" y="401841"/>
                  <a:pt x="1133310" y="401841"/>
                </a:cubicBezTo>
                <a:cubicBezTo>
                  <a:pt x="1131964" y="401841"/>
                  <a:pt x="1130954" y="402178"/>
                  <a:pt x="1130281" y="402851"/>
                </a:cubicBezTo>
                <a:cubicBezTo>
                  <a:pt x="1127588" y="403524"/>
                  <a:pt x="1125738" y="403860"/>
                  <a:pt x="1124728" y="403860"/>
                </a:cubicBezTo>
                <a:cubicBezTo>
                  <a:pt x="1124391" y="403524"/>
                  <a:pt x="1124055" y="403440"/>
                  <a:pt x="1123718" y="403608"/>
                </a:cubicBezTo>
                <a:cubicBezTo>
                  <a:pt x="1123382" y="403776"/>
                  <a:pt x="1123045" y="404029"/>
                  <a:pt x="1122709" y="404365"/>
                </a:cubicBezTo>
                <a:cubicBezTo>
                  <a:pt x="1122372" y="403692"/>
                  <a:pt x="1122120" y="403187"/>
                  <a:pt x="1121951" y="402851"/>
                </a:cubicBezTo>
                <a:cubicBezTo>
                  <a:pt x="1121783" y="402514"/>
                  <a:pt x="1121531" y="402430"/>
                  <a:pt x="1121194" y="402598"/>
                </a:cubicBezTo>
                <a:cubicBezTo>
                  <a:pt x="1120858" y="402767"/>
                  <a:pt x="1120521" y="403187"/>
                  <a:pt x="1120184" y="403860"/>
                </a:cubicBezTo>
                <a:cubicBezTo>
                  <a:pt x="1118838" y="403524"/>
                  <a:pt x="1117156" y="403860"/>
                  <a:pt x="1115136" y="404870"/>
                </a:cubicBezTo>
                <a:cubicBezTo>
                  <a:pt x="1114127" y="404534"/>
                  <a:pt x="1113453" y="405038"/>
                  <a:pt x="1113117" y="406385"/>
                </a:cubicBezTo>
                <a:cubicBezTo>
                  <a:pt x="1111098" y="406385"/>
                  <a:pt x="1109583" y="406721"/>
                  <a:pt x="1108573" y="407394"/>
                </a:cubicBezTo>
                <a:cubicBezTo>
                  <a:pt x="1106891" y="408067"/>
                  <a:pt x="1105292" y="407899"/>
                  <a:pt x="1103778" y="406889"/>
                </a:cubicBezTo>
                <a:cubicBezTo>
                  <a:pt x="1102263" y="405880"/>
                  <a:pt x="1100665" y="406216"/>
                  <a:pt x="1098982" y="407899"/>
                </a:cubicBezTo>
                <a:cubicBezTo>
                  <a:pt x="1093934" y="409582"/>
                  <a:pt x="1088885" y="411096"/>
                  <a:pt x="1083837" y="412443"/>
                </a:cubicBezTo>
                <a:cubicBezTo>
                  <a:pt x="1083501" y="412443"/>
                  <a:pt x="1083248" y="412358"/>
                  <a:pt x="1083080" y="412190"/>
                </a:cubicBezTo>
                <a:cubicBezTo>
                  <a:pt x="1082912" y="412022"/>
                  <a:pt x="1082827" y="411769"/>
                  <a:pt x="1082827" y="411433"/>
                </a:cubicBezTo>
                <a:cubicBezTo>
                  <a:pt x="1083501" y="411096"/>
                  <a:pt x="1084510" y="410591"/>
                  <a:pt x="1085856" y="409918"/>
                </a:cubicBezTo>
                <a:cubicBezTo>
                  <a:pt x="1087876" y="409245"/>
                  <a:pt x="1090568" y="407899"/>
                  <a:pt x="1093934" y="405880"/>
                </a:cubicBezTo>
                <a:cubicBezTo>
                  <a:pt x="1096962" y="404870"/>
                  <a:pt x="1100160" y="403524"/>
                  <a:pt x="1103525" y="401841"/>
                </a:cubicBezTo>
                <a:cubicBezTo>
                  <a:pt x="1109583" y="399149"/>
                  <a:pt x="1113958" y="397129"/>
                  <a:pt x="1116651" y="395783"/>
                </a:cubicBezTo>
                <a:cubicBezTo>
                  <a:pt x="1122036" y="393091"/>
                  <a:pt x="1126411" y="391072"/>
                  <a:pt x="1129776" y="389725"/>
                </a:cubicBezTo>
                <a:cubicBezTo>
                  <a:pt x="1131459" y="388716"/>
                  <a:pt x="1132469" y="387874"/>
                  <a:pt x="1132805" y="387201"/>
                </a:cubicBezTo>
                <a:lnTo>
                  <a:pt x="1110088" y="387706"/>
                </a:lnTo>
                <a:cubicBezTo>
                  <a:pt x="1092587" y="388716"/>
                  <a:pt x="1075592" y="390735"/>
                  <a:pt x="1059101" y="393764"/>
                </a:cubicBezTo>
                <a:cubicBezTo>
                  <a:pt x="1052369" y="393764"/>
                  <a:pt x="1042946" y="394437"/>
                  <a:pt x="1030831" y="395783"/>
                </a:cubicBezTo>
                <a:cubicBezTo>
                  <a:pt x="1020061" y="397129"/>
                  <a:pt x="1009291" y="398307"/>
                  <a:pt x="998522" y="399317"/>
                </a:cubicBezTo>
                <a:cubicBezTo>
                  <a:pt x="983040" y="400327"/>
                  <a:pt x="966045" y="403019"/>
                  <a:pt x="947534" y="407394"/>
                </a:cubicBezTo>
                <a:cubicBezTo>
                  <a:pt x="944506" y="408067"/>
                  <a:pt x="940635" y="408740"/>
                  <a:pt x="935923" y="409414"/>
                </a:cubicBezTo>
                <a:cubicBezTo>
                  <a:pt x="918086" y="414462"/>
                  <a:pt x="905129" y="414630"/>
                  <a:pt x="897052" y="409918"/>
                </a:cubicBezTo>
                <a:cubicBezTo>
                  <a:pt x="895369" y="408572"/>
                  <a:pt x="893686" y="407058"/>
                  <a:pt x="892004" y="405375"/>
                </a:cubicBezTo>
                <a:cubicBezTo>
                  <a:pt x="885609" y="404365"/>
                  <a:pt x="880224" y="402514"/>
                  <a:pt x="875849" y="399822"/>
                </a:cubicBezTo>
                <a:cubicBezTo>
                  <a:pt x="872820" y="398812"/>
                  <a:pt x="870464" y="397129"/>
                  <a:pt x="868782" y="394774"/>
                </a:cubicBezTo>
                <a:cubicBezTo>
                  <a:pt x="864070" y="388043"/>
                  <a:pt x="864238" y="381648"/>
                  <a:pt x="869286" y="375590"/>
                </a:cubicBezTo>
                <a:cubicBezTo>
                  <a:pt x="869286" y="373908"/>
                  <a:pt x="869623" y="373066"/>
                  <a:pt x="870296" y="373066"/>
                </a:cubicBezTo>
                <a:cubicBezTo>
                  <a:pt x="870296" y="371383"/>
                  <a:pt x="869455" y="369364"/>
                  <a:pt x="867772" y="367008"/>
                </a:cubicBezTo>
                <a:cubicBezTo>
                  <a:pt x="867772" y="366335"/>
                  <a:pt x="868024" y="365830"/>
                  <a:pt x="868529" y="365494"/>
                </a:cubicBezTo>
                <a:cubicBezTo>
                  <a:pt x="869034" y="365157"/>
                  <a:pt x="869791" y="365325"/>
                  <a:pt x="870801" y="365999"/>
                </a:cubicBezTo>
                <a:cubicBezTo>
                  <a:pt x="871811" y="364989"/>
                  <a:pt x="871726" y="363811"/>
                  <a:pt x="870549" y="362465"/>
                </a:cubicBezTo>
                <a:cubicBezTo>
                  <a:pt x="869371" y="361119"/>
                  <a:pt x="868950" y="360361"/>
                  <a:pt x="869286" y="360193"/>
                </a:cubicBezTo>
                <a:cubicBezTo>
                  <a:pt x="869623" y="360025"/>
                  <a:pt x="869960" y="359941"/>
                  <a:pt x="870296" y="359941"/>
                </a:cubicBezTo>
                <a:cubicBezTo>
                  <a:pt x="873325" y="364316"/>
                  <a:pt x="877448" y="368439"/>
                  <a:pt x="882664" y="372309"/>
                </a:cubicBezTo>
                <a:cubicBezTo>
                  <a:pt x="887881" y="376179"/>
                  <a:pt x="894528" y="377105"/>
                  <a:pt x="902605" y="375085"/>
                </a:cubicBezTo>
                <a:cubicBezTo>
                  <a:pt x="920779" y="369364"/>
                  <a:pt x="933063" y="365325"/>
                  <a:pt x="939457" y="362970"/>
                </a:cubicBezTo>
                <a:lnTo>
                  <a:pt x="982872" y="322584"/>
                </a:lnTo>
                <a:cubicBezTo>
                  <a:pt x="985564" y="321237"/>
                  <a:pt x="988930" y="318545"/>
                  <a:pt x="992968" y="314506"/>
                </a:cubicBezTo>
                <a:cubicBezTo>
                  <a:pt x="997007" y="310468"/>
                  <a:pt x="1002729" y="304410"/>
                  <a:pt x="1010133" y="296333"/>
                </a:cubicBezTo>
                <a:lnTo>
                  <a:pt x="1004075" y="290275"/>
                </a:lnTo>
                <a:cubicBezTo>
                  <a:pt x="1001046" y="287246"/>
                  <a:pt x="998353" y="287582"/>
                  <a:pt x="995998" y="291284"/>
                </a:cubicBezTo>
                <a:cubicBezTo>
                  <a:pt x="992968" y="295660"/>
                  <a:pt x="988593" y="296838"/>
                  <a:pt x="982872" y="294818"/>
                </a:cubicBezTo>
                <a:cubicBezTo>
                  <a:pt x="979170" y="293472"/>
                  <a:pt x="975300" y="292799"/>
                  <a:pt x="971261" y="292799"/>
                </a:cubicBezTo>
                <a:cubicBezTo>
                  <a:pt x="967222" y="289433"/>
                  <a:pt x="963520" y="285395"/>
                  <a:pt x="960155" y="280683"/>
                </a:cubicBezTo>
                <a:cubicBezTo>
                  <a:pt x="957799" y="279337"/>
                  <a:pt x="957126" y="277654"/>
                  <a:pt x="958136" y="275635"/>
                </a:cubicBezTo>
                <a:cubicBezTo>
                  <a:pt x="957126" y="272269"/>
                  <a:pt x="954265" y="270082"/>
                  <a:pt x="949554" y="269072"/>
                </a:cubicBezTo>
                <a:cubicBezTo>
                  <a:pt x="947198" y="265370"/>
                  <a:pt x="947702" y="262005"/>
                  <a:pt x="951068" y="258976"/>
                </a:cubicBezTo>
                <a:cubicBezTo>
                  <a:pt x="952078" y="256620"/>
                  <a:pt x="951237" y="254937"/>
                  <a:pt x="948544" y="253927"/>
                </a:cubicBezTo>
                <a:cubicBezTo>
                  <a:pt x="947534" y="250562"/>
                  <a:pt x="948376" y="247365"/>
                  <a:pt x="951068" y="244336"/>
                </a:cubicBezTo>
                <a:cubicBezTo>
                  <a:pt x="951068" y="242990"/>
                  <a:pt x="952246" y="241980"/>
                  <a:pt x="954602" y="241307"/>
                </a:cubicBezTo>
                <a:cubicBezTo>
                  <a:pt x="953929" y="240297"/>
                  <a:pt x="953845" y="239792"/>
                  <a:pt x="954349" y="239792"/>
                </a:cubicBezTo>
                <a:cubicBezTo>
                  <a:pt x="954854" y="239792"/>
                  <a:pt x="955275" y="239961"/>
                  <a:pt x="955611" y="240297"/>
                </a:cubicBezTo>
                <a:cubicBezTo>
                  <a:pt x="960996" y="241307"/>
                  <a:pt x="966213" y="244504"/>
                  <a:pt x="971261" y="249889"/>
                </a:cubicBezTo>
                <a:cubicBezTo>
                  <a:pt x="979002" y="246187"/>
                  <a:pt x="985564" y="243494"/>
                  <a:pt x="990949" y="241812"/>
                </a:cubicBezTo>
                <a:lnTo>
                  <a:pt x="1036888" y="220104"/>
                </a:lnTo>
                <a:cubicBezTo>
                  <a:pt x="1037561" y="211354"/>
                  <a:pt x="1037898" y="198733"/>
                  <a:pt x="1037898" y="182242"/>
                </a:cubicBezTo>
                <a:cubicBezTo>
                  <a:pt x="1036552" y="180896"/>
                  <a:pt x="1035037" y="180728"/>
                  <a:pt x="1033355" y="181737"/>
                </a:cubicBezTo>
                <a:cubicBezTo>
                  <a:pt x="1029989" y="180728"/>
                  <a:pt x="1027297" y="181737"/>
                  <a:pt x="1025277" y="184766"/>
                </a:cubicBezTo>
                <a:cubicBezTo>
                  <a:pt x="1022921" y="183420"/>
                  <a:pt x="1020398" y="183757"/>
                  <a:pt x="1017705" y="185776"/>
                </a:cubicBezTo>
                <a:cubicBezTo>
                  <a:pt x="1014340" y="186113"/>
                  <a:pt x="1010974" y="187964"/>
                  <a:pt x="1007609" y="191329"/>
                </a:cubicBezTo>
                <a:cubicBezTo>
                  <a:pt x="1005926" y="193012"/>
                  <a:pt x="1003065" y="193348"/>
                  <a:pt x="999026" y="192339"/>
                </a:cubicBezTo>
                <a:cubicBezTo>
                  <a:pt x="996334" y="192675"/>
                  <a:pt x="994483" y="192675"/>
                  <a:pt x="993474" y="192339"/>
                </a:cubicBezTo>
                <a:cubicBezTo>
                  <a:pt x="989435" y="190319"/>
                  <a:pt x="985901" y="188300"/>
                  <a:pt x="982872" y="186281"/>
                </a:cubicBezTo>
                <a:cubicBezTo>
                  <a:pt x="979507" y="185271"/>
                  <a:pt x="976141" y="183757"/>
                  <a:pt x="972775" y="181737"/>
                </a:cubicBezTo>
                <a:cubicBezTo>
                  <a:pt x="969074" y="180391"/>
                  <a:pt x="966718" y="179045"/>
                  <a:pt x="965708" y="177699"/>
                </a:cubicBezTo>
                <a:cubicBezTo>
                  <a:pt x="959986" y="179718"/>
                  <a:pt x="955443" y="183925"/>
                  <a:pt x="952078" y="190319"/>
                </a:cubicBezTo>
                <a:cubicBezTo>
                  <a:pt x="941308" y="207820"/>
                  <a:pt x="931548" y="225152"/>
                  <a:pt x="922798" y="242316"/>
                </a:cubicBezTo>
                <a:cubicBezTo>
                  <a:pt x="921115" y="243999"/>
                  <a:pt x="919264" y="246355"/>
                  <a:pt x="917245" y="249384"/>
                </a:cubicBezTo>
                <a:cubicBezTo>
                  <a:pt x="917245" y="253759"/>
                  <a:pt x="915899" y="258639"/>
                  <a:pt x="913206" y="264024"/>
                </a:cubicBezTo>
                <a:cubicBezTo>
                  <a:pt x="910177" y="268736"/>
                  <a:pt x="906812" y="271765"/>
                  <a:pt x="903110" y="273111"/>
                </a:cubicBezTo>
                <a:cubicBezTo>
                  <a:pt x="902100" y="274120"/>
                  <a:pt x="900670" y="274709"/>
                  <a:pt x="898819" y="274878"/>
                </a:cubicBezTo>
                <a:cubicBezTo>
                  <a:pt x="896968" y="275046"/>
                  <a:pt x="895032" y="275130"/>
                  <a:pt x="893013" y="275130"/>
                </a:cubicBezTo>
                <a:cubicBezTo>
                  <a:pt x="894023" y="272101"/>
                  <a:pt x="893518" y="269577"/>
                  <a:pt x="891499" y="267558"/>
                </a:cubicBezTo>
                <a:cubicBezTo>
                  <a:pt x="887797" y="265875"/>
                  <a:pt x="885946" y="262846"/>
                  <a:pt x="885946" y="258471"/>
                </a:cubicBezTo>
                <a:lnTo>
                  <a:pt x="882917" y="247870"/>
                </a:lnTo>
                <a:cubicBezTo>
                  <a:pt x="882917" y="242821"/>
                  <a:pt x="884095" y="236090"/>
                  <a:pt x="886450" y="227677"/>
                </a:cubicBezTo>
                <a:cubicBezTo>
                  <a:pt x="886450" y="225321"/>
                  <a:pt x="886450" y="222797"/>
                  <a:pt x="886450" y="220104"/>
                </a:cubicBezTo>
                <a:cubicBezTo>
                  <a:pt x="886450" y="218085"/>
                  <a:pt x="886114" y="216402"/>
                  <a:pt x="885441" y="215056"/>
                </a:cubicBezTo>
                <a:cubicBezTo>
                  <a:pt x="886114" y="212700"/>
                  <a:pt x="886114" y="210681"/>
                  <a:pt x="885441" y="208998"/>
                </a:cubicBezTo>
                <a:lnTo>
                  <a:pt x="883926" y="194358"/>
                </a:lnTo>
                <a:cubicBezTo>
                  <a:pt x="884263" y="192002"/>
                  <a:pt x="884263" y="189310"/>
                  <a:pt x="883926" y="186281"/>
                </a:cubicBezTo>
                <a:cubicBezTo>
                  <a:pt x="884936" y="187964"/>
                  <a:pt x="885777" y="189646"/>
                  <a:pt x="886450" y="191329"/>
                </a:cubicBezTo>
                <a:cubicBezTo>
                  <a:pt x="886450" y="194695"/>
                  <a:pt x="887628" y="196377"/>
                  <a:pt x="889984" y="196377"/>
                </a:cubicBezTo>
                <a:cubicBezTo>
                  <a:pt x="889984" y="191666"/>
                  <a:pt x="888806" y="186954"/>
                  <a:pt x="886450" y="182242"/>
                </a:cubicBezTo>
                <a:cubicBezTo>
                  <a:pt x="886114" y="181906"/>
                  <a:pt x="885777" y="181737"/>
                  <a:pt x="885441" y="181737"/>
                </a:cubicBezTo>
                <a:cubicBezTo>
                  <a:pt x="884768" y="180728"/>
                  <a:pt x="885272" y="179886"/>
                  <a:pt x="886955" y="179213"/>
                </a:cubicBezTo>
                <a:cubicBezTo>
                  <a:pt x="889648" y="186617"/>
                  <a:pt x="894023" y="192844"/>
                  <a:pt x="900081" y="197892"/>
                </a:cubicBezTo>
                <a:cubicBezTo>
                  <a:pt x="902773" y="196209"/>
                  <a:pt x="904456" y="193517"/>
                  <a:pt x="905129" y="189815"/>
                </a:cubicBezTo>
                <a:cubicBezTo>
                  <a:pt x="909841" y="184093"/>
                  <a:pt x="913711" y="177699"/>
                  <a:pt x="916740" y="170631"/>
                </a:cubicBezTo>
                <a:cubicBezTo>
                  <a:pt x="926500" y="155150"/>
                  <a:pt x="934745" y="137986"/>
                  <a:pt x="941476" y="119139"/>
                </a:cubicBezTo>
                <a:cubicBezTo>
                  <a:pt x="934745" y="112408"/>
                  <a:pt x="929529" y="106014"/>
                  <a:pt x="925827" y="99956"/>
                </a:cubicBezTo>
                <a:cubicBezTo>
                  <a:pt x="923807" y="97937"/>
                  <a:pt x="922798" y="96590"/>
                  <a:pt x="922798" y="95917"/>
                </a:cubicBezTo>
                <a:cubicBezTo>
                  <a:pt x="923471" y="96254"/>
                  <a:pt x="923976" y="96254"/>
                  <a:pt x="924312" y="95917"/>
                </a:cubicBezTo>
                <a:cubicBezTo>
                  <a:pt x="924649" y="95581"/>
                  <a:pt x="924481" y="94908"/>
                  <a:pt x="923807" y="93898"/>
                </a:cubicBezTo>
                <a:cubicBezTo>
                  <a:pt x="924817" y="92552"/>
                  <a:pt x="924733" y="91542"/>
                  <a:pt x="923555" y="90869"/>
                </a:cubicBezTo>
                <a:cubicBezTo>
                  <a:pt x="922377" y="90196"/>
                  <a:pt x="921957" y="89691"/>
                  <a:pt x="922293" y="89354"/>
                </a:cubicBezTo>
                <a:cubicBezTo>
                  <a:pt x="922630" y="89018"/>
                  <a:pt x="923639" y="89018"/>
                  <a:pt x="925322" y="89354"/>
                </a:cubicBezTo>
                <a:lnTo>
                  <a:pt x="946525" y="92383"/>
                </a:lnTo>
                <a:lnTo>
                  <a:pt x="961165" y="96422"/>
                </a:lnTo>
                <a:cubicBezTo>
                  <a:pt x="962174" y="97432"/>
                  <a:pt x="963689" y="97937"/>
                  <a:pt x="965708" y="97937"/>
                </a:cubicBezTo>
                <a:cubicBezTo>
                  <a:pt x="966718" y="99619"/>
                  <a:pt x="968232" y="100629"/>
                  <a:pt x="970251" y="100965"/>
                </a:cubicBezTo>
                <a:cubicBezTo>
                  <a:pt x="971934" y="103321"/>
                  <a:pt x="974963" y="106182"/>
                  <a:pt x="979338" y="109547"/>
                </a:cubicBezTo>
                <a:cubicBezTo>
                  <a:pt x="988089" y="115269"/>
                  <a:pt x="991454" y="123178"/>
                  <a:pt x="989435" y="133274"/>
                </a:cubicBezTo>
                <a:cubicBezTo>
                  <a:pt x="988425" y="137986"/>
                  <a:pt x="988257" y="142361"/>
                  <a:pt x="988930" y="146400"/>
                </a:cubicBezTo>
                <a:cubicBezTo>
                  <a:pt x="988257" y="147073"/>
                  <a:pt x="987920" y="147662"/>
                  <a:pt x="987920" y="148167"/>
                </a:cubicBezTo>
                <a:cubicBezTo>
                  <a:pt x="987920" y="148671"/>
                  <a:pt x="988257" y="149092"/>
                  <a:pt x="988930" y="149429"/>
                </a:cubicBezTo>
                <a:cubicBezTo>
                  <a:pt x="1005084" y="143707"/>
                  <a:pt x="1021575" y="136640"/>
                  <a:pt x="1038403" y="128226"/>
                </a:cubicBezTo>
                <a:cubicBezTo>
                  <a:pt x="1039749" y="125534"/>
                  <a:pt x="1040422" y="123346"/>
                  <a:pt x="1040422" y="121663"/>
                </a:cubicBezTo>
                <a:cubicBezTo>
                  <a:pt x="1041095" y="98778"/>
                  <a:pt x="1040422" y="77744"/>
                  <a:pt x="1038403" y="58560"/>
                </a:cubicBezTo>
                <a:cubicBezTo>
                  <a:pt x="1029653" y="49810"/>
                  <a:pt x="1022921" y="40891"/>
                  <a:pt x="1018210" y="31804"/>
                </a:cubicBezTo>
                <a:cubicBezTo>
                  <a:pt x="1019220" y="30458"/>
                  <a:pt x="1018546" y="29280"/>
                  <a:pt x="1016191" y="28271"/>
                </a:cubicBezTo>
                <a:cubicBezTo>
                  <a:pt x="1016191" y="27261"/>
                  <a:pt x="1017537" y="27093"/>
                  <a:pt x="1020229" y="27766"/>
                </a:cubicBezTo>
                <a:cubicBezTo>
                  <a:pt x="1018546" y="26083"/>
                  <a:pt x="1016191" y="24737"/>
                  <a:pt x="1013161" y="23727"/>
                </a:cubicBezTo>
                <a:cubicBezTo>
                  <a:pt x="1013835" y="22045"/>
                  <a:pt x="1014592" y="21035"/>
                  <a:pt x="1015433" y="20698"/>
                </a:cubicBezTo>
                <a:cubicBezTo>
                  <a:pt x="1016275" y="20362"/>
                  <a:pt x="1017200" y="20698"/>
                  <a:pt x="1018210" y="21708"/>
                </a:cubicBezTo>
                <a:cubicBezTo>
                  <a:pt x="1019220" y="21035"/>
                  <a:pt x="1021070" y="20698"/>
                  <a:pt x="1023763" y="20698"/>
                </a:cubicBezTo>
                <a:cubicBezTo>
                  <a:pt x="1027465" y="19016"/>
                  <a:pt x="1032850" y="17669"/>
                  <a:pt x="1039917" y="16660"/>
                </a:cubicBezTo>
                <a:cubicBezTo>
                  <a:pt x="1043283" y="14977"/>
                  <a:pt x="1047153" y="14640"/>
                  <a:pt x="1051528" y="15650"/>
                </a:cubicBezTo>
                <a:cubicBezTo>
                  <a:pt x="1056577" y="17669"/>
                  <a:pt x="1061625" y="17669"/>
                  <a:pt x="1066673" y="15650"/>
                </a:cubicBezTo>
                <a:cubicBezTo>
                  <a:pt x="1067346" y="14977"/>
                  <a:pt x="1067683" y="14136"/>
                  <a:pt x="1067683" y="13126"/>
                </a:cubicBezTo>
                <a:close/>
                <a:moveTo>
                  <a:pt x="3052655" y="0"/>
                </a:moveTo>
                <a:lnTo>
                  <a:pt x="3053664" y="2020"/>
                </a:lnTo>
                <a:cubicBezTo>
                  <a:pt x="3054001" y="2693"/>
                  <a:pt x="3055010" y="3029"/>
                  <a:pt x="3056693" y="3029"/>
                </a:cubicBezTo>
                <a:lnTo>
                  <a:pt x="3059217" y="6563"/>
                </a:lnTo>
                <a:cubicBezTo>
                  <a:pt x="3060227" y="6227"/>
                  <a:pt x="3062414" y="5722"/>
                  <a:pt x="3065780" y="5049"/>
                </a:cubicBezTo>
                <a:cubicBezTo>
                  <a:pt x="3071501" y="9760"/>
                  <a:pt x="3074362" y="13799"/>
                  <a:pt x="3074362" y="17165"/>
                </a:cubicBezTo>
                <a:cubicBezTo>
                  <a:pt x="3078064" y="18174"/>
                  <a:pt x="3081261" y="19689"/>
                  <a:pt x="3083954" y="21708"/>
                </a:cubicBezTo>
                <a:cubicBezTo>
                  <a:pt x="3088329" y="25073"/>
                  <a:pt x="3090516" y="29112"/>
                  <a:pt x="3090516" y="33824"/>
                </a:cubicBezTo>
                <a:cubicBezTo>
                  <a:pt x="3090516" y="37526"/>
                  <a:pt x="3089507" y="40891"/>
                  <a:pt x="3087487" y="43920"/>
                </a:cubicBezTo>
                <a:cubicBezTo>
                  <a:pt x="3084458" y="48632"/>
                  <a:pt x="3082607" y="51324"/>
                  <a:pt x="3081934" y="51997"/>
                </a:cubicBezTo>
                <a:cubicBezTo>
                  <a:pt x="3078905" y="50988"/>
                  <a:pt x="3076886" y="52671"/>
                  <a:pt x="3075876" y="57046"/>
                </a:cubicBezTo>
                <a:cubicBezTo>
                  <a:pt x="3083617" y="53007"/>
                  <a:pt x="3091694" y="48968"/>
                  <a:pt x="3100108" y="44930"/>
                </a:cubicBezTo>
                <a:cubicBezTo>
                  <a:pt x="3103137" y="43920"/>
                  <a:pt x="3105661" y="42406"/>
                  <a:pt x="3107680" y="40386"/>
                </a:cubicBezTo>
                <a:cubicBezTo>
                  <a:pt x="3109363" y="37694"/>
                  <a:pt x="3112729" y="35338"/>
                  <a:pt x="3117777" y="33319"/>
                </a:cubicBezTo>
                <a:cubicBezTo>
                  <a:pt x="3116767" y="31973"/>
                  <a:pt x="3117104" y="30795"/>
                  <a:pt x="3118787" y="29785"/>
                </a:cubicBezTo>
                <a:cubicBezTo>
                  <a:pt x="3120469" y="30795"/>
                  <a:pt x="3123162" y="30627"/>
                  <a:pt x="3126864" y="29280"/>
                </a:cubicBezTo>
                <a:cubicBezTo>
                  <a:pt x="3128546" y="26924"/>
                  <a:pt x="3130398" y="25747"/>
                  <a:pt x="3132417" y="25747"/>
                </a:cubicBezTo>
                <a:cubicBezTo>
                  <a:pt x="3136455" y="26756"/>
                  <a:pt x="3140494" y="27598"/>
                  <a:pt x="3144533" y="28271"/>
                </a:cubicBezTo>
                <a:cubicBezTo>
                  <a:pt x="3145206" y="28607"/>
                  <a:pt x="3145711" y="28691"/>
                  <a:pt x="3146047" y="28523"/>
                </a:cubicBezTo>
                <a:cubicBezTo>
                  <a:pt x="3146383" y="28355"/>
                  <a:pt x="3146720" y="28187"/>
                  <a:pt x="3147057" y="28018"/>
                </a:cubicBezTo>
                <a:cubicBezTo>
                  <a:pt x="3147393" y="27850"/>
                  <a:pt x="3147898" y="28271"/>
                  <a:pt x="3148571" y="29280"/>
                </a:cubicBezTo>
                <a:cubicBezTo>
                  <a:pt x="3151264" y="28271"/>
                  <a:pt x="3153115" y="29112"/>
                  <a:pt x="3154124" y="31804"/>
                </a:cubicBezTo>
                <a:cubicBezTo>
                  <a:pt x="3153451" y="35170"/>
                  <a:pt x="3152778" y="37526"/>
                  <a:pt x="3152105" y="38872"/>
                </a:cubicBezTo>
                <a:cubicBezTo>
                  <a:pt x="3154124" y="41901"/>
                  <a:pt x="3155807" y="44762"/>
                  <a:pt x="3157153" y="47454"/>
                </a:cubicBezTo>
                <a:cubicBezTo>
                  <a:pt x="3157153" y="47791"/>
                  <a:pt x="3157321" y="48043"/>
                  <a:pt x="3157658" y="48211"/>
                </a:cubicBezTo>
                <a:cubicBezTo>
                  <a:pt x="3157995" y="48380"/>
                  <a:pt x="3158331" y="48464"/>
                  <a:pt x="3158668" y="48464"/>
                </a:cubicBezTo>
                <a:cubicBezTo>
                  <a:pt x="3158668" y="51493"/>
                  <a:pt x="3159341" y="54353"/>
                  <a:pt x="3160687" y="57046"/>
                </a:cubicBezTo>
                <a:cubicBezTo>
                  <a:pt x="3159677" y="60748"/>
                  <a:pt x="3158668" y="64282"/>
                  <a:pt x="3157658" y="67647"/>
                </a:cubicBezTo>
                <a:cubicBezTo>
                  <a:pt x="3160014" y="68657"/>
                  <a:pt x="3161528" y="70003"/>
                  <a:pt x="3162201" y="71686"/>
                </a:cubicBezTo>
                <a:cubicBezTo>
                  <a:pt x="3164221" y="74715"/>
                  <a:pt x="3164389" y="78248"/>
                  <a:pt x="3162706" y="82287"/>
                </a:cubicBezTo>
                <a:cubicBezTo>
                  <a:pt x="3163716" y="84979"/>
                  <a:pt x="3163043" y="86830"/>
                  <a:pt x="3160687" y="87840"/>
                </a:cubicBezTo>
                <a:cubicBezTo>
                  <a:pt x="3157321" y="90196"/>
                  <a:pt x="3153956" y="90869"/>
                  <a:pt x="3150590" y="89859"/>
                </a:cubicBezTo>
                <a:lnTo>
                  <a:pt x="3142008" y="89859"/>
                </a:lnTo>
                <a:cubicBezTo>
                  <a:pt x="3140999" y="89523"/>
                  <a:pt x="3140662" y="89102"/>
                  <a:pt x="3140999" y="88597"/>
                </a:cubicBezTo>
                <a:cubicBezTo>
                  <a:pt x="3141335" y="88092"/>
                  <a:pt x="3142345" y="87503"/>
                  <a:pt x="3144028" y="86830"/>
                </a:cubicBezTo>
                <a:cubicBezTo>
                  <a:pt x="3145037" y="86494"/>
                  <a:pt x="3145963" y="86073"/>
                  <a:pt x="3146804" y="85568"/>
                </a:cubicBezTo>
                <a:cubicBezTo>
                  <a:pt x="3147646" y="85063"/>
                  <a:pt x="3147730" y="84474"/>
                  <a:pt x="3147057" y="83801"/>
                </a:cubicBezTo>
                <a:lnTo>
                  <a:pt x="3139484" y="88345"/>
                </a:lnTo>
                <a:cubicBezTo>
                  <a:pt x="3119964" y="100124"/>
                  <a:pt x="3102127" y="113586"/>
                  <a:pt x="3085973" y="128731"/>
                </a:cubicBezTo>
                <a:cubicBezTo>
                  <a:pt x="3085637" y="128731"/>
                  <a:pt x="3085132" y="128731"/>
                  <a:pt x="3084458" y="128731"/>
                </a:cubicBezTo>
                <a:cubicBezTo>
                  <a:pt x="3082103" y="130414"/>
                  <a:pt x="3080588" y="132938"/>
                  <a:pt x="3079915" y="136303"/>
                </a:cubicBezTo>
                <a:cubicBezTo>
                  <a:pt x="3086646" y="138323"/>
                  <a:pt x="3093714" y="140847"/>
                  <a:pt x="3101118" y="143876"/>
                </a:cubicBezTo>
                <a:cubicBezTo>
                  <a:pt x="3114243" y="146231"/>
                  <a:pt x="3127032" y="150102"/>
                  <a:pt x="3139484" y="155487"/>
                </a:cubicBezTo>
                <a:cubicBezTo>
                  <a:pt x="3157321" y="161544"/>
                  <a:pt x="3175158" y="166088"/>
                  <a:pt x="3192996" y="169117"/>
                </a:cubicBezTo>
                <a:cubicBezTo>
                  <a:pt x="3197034" y="169453"/>
                  <a:pt x="3202167" y="170295"/>
                  <a:pt x="3208393" y="171641"/>
                </a:cubicBezTo>
                <a:cubicBezTo>
                  <a:pt x="3214619" y="172987"/>
                  <a:pt x="3219415" y="174333"/>
                  <a:pt x="3222781" y="175680"/>
                </a:cubicBezTo>
                <a:cubicBezTo>
                  <a:pt x="3238935" y="177026"/>
                  <a:pt x="3251219" y="178204"/>
                  <a:pt x="3259633" y="179213"/>
                </a:cubicBezTo>
                <a:cubicBezTo>
                  <a:pt x="3261652" y="179550"/>
                  <a:pt x="3269225" y="180391"/>
                  <a:pt x="3282350" y="181737"/>
                </a:cubicBezTo>
                <a:cubicBezTo>
                  <a:pt x="3285715" y="182411"/>
                  <a:pt x="3290427" y="183084"/>
                  <a:pt x="3296485" y="183757"/>
                </a:cubicBezTo>
                <a:cubicBezTo>
                  <a:pt x="3297831" y="183757"/>
                  <a:pt x="3299514" y="184430"/>
                  <a:pt x="3301533" y="185776"/>
                </a:cubicBezTo>
                <a:cubicBezTo>
                  <a:pt x="3302207" y="185103"/>
                  <a:pt x="3302543" y="184598"/>
                  <a:pt x="3302543" y="184262"/>
                </a:cubicBezTo>
                <a:cubicBezTo>
                  <a:pt x="3303889" y="184262"/>
                  <a:pt x="3305908" y="184935"/>
                  <a:pt x="3308601" y="186281"/>
                </a:cubicBezTo>
                <a:cubicBezTo>
                  <a:pt x="3311630" y="185271"/>
                  <a:pt x="3314659" y="185776"/>
                  <a:pt x="3317688" y="187795"/>
                </a:cubicBezTo>
                <a:cubicBezTo>
                  <a:pt x="3318697" y="186113"/>
                  <a:pt x="3320044" y="185103"/>
                  <a:pt x="3321726" y="184766"/>
                </a:cubicBezTo>
                <a:cubicBezTo>
                  <a:pt x="3323409" y="186449"/>
                  <a:pt x="3325933" y="187291"/>
                  <a:pt x="3329298" y="187291"/>
                </a:cubicBezTo>
                <a:cubicBezTo>
                  <a:pt x="3332664" y="187291"/>
                  <a:pt x="3335357" y="187627"/>
                  <a:pt x="3337376" y="188300"/>
                </a:cubicBezTo>
                <a:cubicBezTo>
                  <a:pt x="3336366" y="187627"/>
                  <a:pt x="3335945" y="187122"/>
                  <a:pt x="3336114" y="186786"/>
                </a:cubicBezTo>
                <a:cubicBezTo>
                  <a:pt x="3336282" y="186449"/>
                  <a:pt x="3336871" y="186449"/>
                  <a:pt x="3337881" y="186786"/>
                </a:cubicBezTo>
                <a:cubicBezTo>
                  <a:pt x="3339227" y="188132"/>
                  <a:pt x="3340741" y="188805"/>
                  <a:pt x="3342424" y="188805"/>
                </a:cubicBezTo>
                <a:cubicBezTo>
                  <a:pt x="3345453" y="188805"/>
                  <a:pt x="3346967" y="189646"/>
                  <a:pt x="3346967" y="191329"/>
                </a:cubicBezTo>
                <a:cubicBezTo>
                  <a:pt x="3343939" y="189983"/>
                  <a:pt x="3340910" y="189983"/>
                  <a:pt x="3337881" y="191329"/>
                </a:cubicBezTo>
                <a:cubicBezTo>
                  <a:pt x="3336871" y="190656"/>
                  <a:pt x="3335525" y="190656"/>
                  <a:pt x="3333842" y="191329"/>
                </a:cubicBezTo>
                <a:cubicBezTo>
                  <a:pt x="3330477" y="192339"/>
                  <a:pt x="3326943" y="193180"/>
                  <a:pt x="3323241" y="193853"/>
                </a:cubicBezTo>
                <a:cubicBezTo>
                  <a:pt x="3322904" y="193853"/>
                  <a:pt x="3322904" y="193937"/>
                  <a:pt x="3323241" y="194106"/>
                </a:cubicBezTo>
                <a:cubicBezTo>
                  <a:pt x="3323577" y="194274"/>
                  <a:pt x="3324250" y="194358"/>
                  <a:pt x="3325260" y="194358"/>
                </a:cubicBezTo>
                <a:cubicBezTo>
                  <a:pt x="3327952" y="194022"/>
                  <a:pt x="3332328" y="193853"/>
                  <a:pt x="3338385" y="193853"/>
                </a:cubicBezTo>
                <a:cubicBezTo>
                  <a:pt x="3342424" y="192844"/>
                  <a:pt x="3346294" y="192844"/>
                  <a:pt x="3349996" y="193853"/>
                </a:cubicBezTo>
                <a:cubicBezTo>
                  <a:pt x="3343265" y="193853"/>
                  <a:pt x="3337376" y="194863"/>
                  <a:pt x="3332328" y="196882"/>
                </a:cubicBezTo>
                <a:cubicBezTo>
                  <a:pt x="3326943" y="195873"/>
                  <a:pt x="3322063" y="196546"/>
                  <a:pt x="3317688" y="198902"/>
                </a:cubicBezTo>
                <a:cubicBezTo>
                  <a:pt x="3316005" y="198902"/>
                  <a:pt x="3315164" y="199238"/>
                  <a:pt x="3315164" y="199911"/>
                </a:cubicBezTo>
                <a:cubicBezTo>
                  <a:pt x="3322231" y="199575"/>
                  <a:pt x="3329803" y="199070"/>
                  <a:pt x="3337881" y="198397"/>
                </a:cubicBezTo>
                <a:cubicBezTo>
                  <a:pt x="3330813" y="200753"/>
                  <a:pt x="3323577" y="202940"/>
                  <a:pt x="3316173" y="204959"/>
                </a:cubicBezTo>
                <a:cubicBezTo>
                  <a:pt x="3307423" y="207315"/>
                  <a:pt x="3300523" y="209671"/>
                  <a:pt x="3295475" y="212027"/>
                </a:cubicBezTo>
                <a:cubicBezTo>
                  <a:pt x="3293456" y="212027"/>
                  <a:pt x="3292446" y="212868"/>
                  <a:pt x="3292446" y="214551"/>
                </a:cubicBezTo>
                <a:cubicBezTo>
                  <a:pt x="3294802" y="213878"/>
                  <a:pt x="3296990" y="213037"/>
                  <a:pt x="3299009" y="212027"/>
                </a:cubicBezTo>
                <a:cubicBezTo>
                  <a:pt x="3299346" y="212700"/>
                  <a:pt x="3298336" y="214046"/>
                  <a:pt x="3295980" y="216066"/>
                </a:cubicBezTo>
                <a:cubicBezTo>
                  <a:pt x="3293624" y="216066"/>
                  <a:pt x="3292446" y="217244"/>
                  <a:pt x="3292446" y="219599"/>
                </a:cubicBezTo>
                <a:cubicBezTo>
                  <a:pt x="3288408" y="221619"/>
                  <a:pt x="3283023" y="224648"/>
                  <a:pt x="3276292" y="228686"/>
                </a:cubicBezTo>
                <a:cubicBezTo>
                  <a:pt x="3273936" y="230706"/>
                  <a:pt x="3271412" y="232557"/>
                  <a:pt x="3268720" y="234239"/>
                </a:cubicBezTo>
                <a:cubicBezTo>
                  <a:pt x="3268383" y="234576"/>
                  <a:pt x="3268299" y="234912"/>
                  <a:pt x="3268467" y="235249"/>
                </a:cubicBezTo>
                <a:cubicBezTo>
                  <a:pt x="3268636" y="235585"/>
                  <a:pt x="3269393" y="235754"/>
                  <a:pt x="3270739" y="235754"/>
                </a:cubicBezTo>
                <a:cubicBezTo>
                  <a:pt x="3267373" y="241812"/>
                  <a:pt x="3265018" y="247196"/>
                  <a:pt x="3263671" y="251908"/>
                </a:cubicBezTo>
                <a:cubicBezTo>
                  <a:pt x="3261989" y="253591"/>
                  <a:pt x="3259969" y="254432"/>
                  <a:pt x="3257613" y="254432"/>
                </a:cubicBezTo>
                <a:cubicBezTo>
                  <a:pt x="3254584" y="256788"/>
                  <a:pt x="3251219" y="257798"/>
                  <a:pt x="3247517" y="257461"/>
                </a:cubicBezTo>
                <a:cubicBezTo>
                  <a:pt x="3245161" y="258134"/>
                  <a:pt x="3240954" y="258807"/>
                  <a:pt x="3234896" y="259481"/>
                </a:cubicBezTo>
                <a:cubicBezTo>
                  <a:pt x="3229848" y="259481"/>
                  <a:pt x="3223790" y="258303"/>
                  <a:pt x="3216722" y="255947"/>
                </a:cubicBezTo>
                <a:cubicBezTo>
                  <a:pt x="3209319" y="252581"/>
                  <a:pt x="3200568" y="249721"/>
                  <a:pt x="3190472" y="247365"/>
                </a:cubicBezTo>
                <a:cubicBezTo>
                  <a:pt x="3195183" y="252750"/>
                  <a:pt x="3198549" y="257125"/>
                  <a:pt x="3200568" y="260490"/>
                </a:cubicBezTo>
                <a:cubicBezTo>
                  <a:pt x="3201241" y="262509"/>
                  <a:pt x="3202924" y="265538"/>
                  <a:pt x="3205616" y="269577"/>
                </a:cubicBezTo>
                <a:cubicBezTo>
                  <a:pt x="3206290" y="272943"/>
                  <a:pt x="3207299" y="277654"/>
                  <a:pt x="3208645" y="283712"/>
                </a:cubicBezTo>
                <a:cubicBezTo>
                  <a:pt x="3207636" y="284722"/>
                  <a:pt x="3207804" y="285900"/>
                  <a:pt x="3209150" y="287246"/>
                </a:cubicBezTo>
                <a:cubicBezTo>
                  <a:pt x="3206458" y="291284"/>
                  <a:pt x="3204270" y="294987"/>
                  <a:pt x="3202588" y="298352"/>
                </a:cubicBezTo>
                <a:cubicBezTo>
                  <a:pt x="3200905" y="301044"/>
                  <a:pt x="3198044" y="303400"/>
                  <a:pt x="3194006" y="305420"/>
                </a:cubicBezTo>
                <a:cubicBezTo>
                  <a:pt x="3185592" y="309795"/>
                  <a:pt x="3180375" y="316021"/>
                  <a:pt x="3178356" y="324098"/>
                </a:cubicBezTo>
                <a:cubicBezTo>
                  <a:pt x="3177683" y="324771"/>
                  <a:pt x="3177346" y="325949"/>
                  <a:pt x="3177346" y="327632"/>
                </a:cubicBezTo>
                <a:cubicBezTo>
                  <a:pt x="3176000" y="330661"/>
                  <a:pt x="3173981" y="333185"/>
                  <a:pt x="3171288" y="335204"/>
                </a:cubicBezTo>
                <a:cubicBezTo>
                  <a:pt x="3171288" y="337897"/>
                  <a:pt x="3170447" y="339916"/>
                  <a:pt x="3168764" y="341262"/>
                </a:cubicBezTo>
                <a:cubicBezTo>
                  <a:pt x="3167755" y="343281"/>
                  <a:pt x="3166661" y="345385"/>
                  <a:pt x="3165483" y="347572"/>
                </a:cubicBezTo>
                <a:cubicBezTo>
                  <a:pt x="3164305" y="349760"/>
                  <a:pt x="3162875" y="351863"/>
                  <a:pt x="3161192" y="353883"/>
                </a:cubicBezTo>
                <a:cubicBezTo>
                  <a:pt x="3160519" y="355902"/>
                  <a:pt x="3159846" y="357417"/>
                  <a:pt x="3159173" y="358426"/>
                </a:cubicBezTo>
                <a:cubicBezTo>
                  <a:pt x="3156817" y="362128"/>
                  <a:pt x="3155134" y="366335"/>
                  <a:pt x="3154124" y="371047"/>
                </a:cubicBezTo>
                <a:cubicBezTo>
                  <a:pt x="3152778" y="372393"/>
                  <a:pt x="3152105" y="373739"/>
                  <a:pt x="3152105" y="375085"/>
                </a:cubicBezTo>
                <a:cubicBezTo>
                  <a:pt x="3149749" y="378114"/>
                  <a:pt x="3146552" y="382994"/>
                  <a:pt x="3142513" y="389725"/>
                </a:cubicBezTo>
                <a:cubicBezTo>
                  <a:pt x="3141167" y="391072"/>
                  <a:pt x="3140494" y="393091"/>
                  <a:pt x="3140494" y="395783"/>
                </a:cubicBezTo>
                <a:cubicBezTo>
                  <a:pt x="3139484" y="397129"/>
                  <a:pt x="3138475" y="398307"/>
                  <a:pt x="3137465" y="399317"/>
                </a:cubicBezTo>
                <a:cubicBezTo>
                  <a:pt x="3137129" y="401336"/>
                  <a:pt x="3136624" y="403187"/>
                  <a:pt x="3135951" y="404870"/>
                </a:cubicBezTo>
                <a:cubicBezTo>
                  <a:pt x="3134941" y="407226"/>
                  <a:pt x="3133763" y="409414"/>
                  <a:pt x="3132417" y="411433"/>
                </a:cubicBezTo>
                <a:cubicBezTo>
                  <a:pt x="3132080" y="411433"/>
                  <a:pt x="3131239" y="412611"/>
                  <a:pt x="3129893" y="414967"/>
                </a:cubicBezTo>
                <a:cubicBezTo>
                  <a:pt x="3129219" y="416986"/>
                  <a:pt x="3127537" y="419678"/>
                  <a:pt x="3124844" y="423044"/>
                </a:cubicBezTo>
                <a:cubicBezTo>
                  <a:pt x="3123498" y="424390"/>
                  <a:pt x="3122152" y="425400"/>
                  <a:pt x="3120806" y="426073"/>
                </a:cubicBezTo>
                <a:cubicBezTo>
                  <a:pt x="3120133" y="426409"/>
                  <a:pt x="3119796" y="427419"/>
                  <a:pt x="3119796" y="429102"/>
                </a:cubicBezTo>
                <a:cubicBezTo>
                  <a:pt x="3116094" y="432804"/>
                  <a:pt x="3113907" y="436001"/>
                  <a:pt x="3113233" y="438693"/>
                </a:cubicBezTo>
                <a:cubicBezTo>
                  <a:pt x="3111887" y="440376"/>
                  <a:pt x="3110878" y="441891"/>
                  <a:pt x="3110205" y="443237"/>
                </a:cubicBezTo>
                <a:cubicBezTo>
                  <a:pt x="3109195" y="445256"/>
                  <a:pt x="3108017" y="446266"/>
                  <a:pt x="3106671" y="446266"/>
                </a:cubicBezTo>
                <a:cubicBezTo>
                  <a:pt x="3104651" y="446266"/>
                  <a:pt x="3103305" y="445929"/>
                  <a:pt x="3102632" y="445256"/>
                </a:cubicBezTo>
                <a:cubicBezTo>
                  <a:pt x="3099603" y="446266"/>
                  <a:pt x="3097584" y="448453"/>
                  <a:pt x="3096574" y="451819"/>
                </a:cubicBezTo>
                <a:cubicBezTo>
                  <a:pt x="3094555" y="454175"/>
                  <a:pt x="3092536" y="456362"/>
                  <a:pt x="3090516" y="458382"/>
                </a:cubicBezTo>
                <a:cubicBezTo>
                  <a:pt x="3089507" y="457372"/>
                  <a:pt x="3088497" y="457035"/>
                  <a:pt x="3087487" y="457372"/>
                </a:cubicBezTo>
                <a:cubicBezTo>
                  <a:pt x="3086478" y="457708"/>
                  <a:pt x="3085637" y="458886"/>
                  <a:pt x="3084963" y="460906"/>
                </a:cubicBezTo>
                <a:cubicBezTo>
                  <a:pt x="3084290" y="460233"/>
                  <a:pt x="3083954" y="458718"/>
                  <a:pt x="3083954" y="456362"/>
                </a:cubicBezTo>
                <a:cubicBezTo>
                  <a:pt x="3083954" y="456026"/>
                  <a:pt x="3083954" y="455689"/>
                  <a:pt x="3083954" y="455353"/>
                </a:cubicBezTo>
                <a:cubicBezTo>
                  <a:pt x="3083954" y="455016"/>
                  <a:pt x="3083870" y="454932"/>
                  <a:pt x="3083701" y="455100"/>
                </a:cubicBezTo>
                <a:cubicBezTo>
                  <a:pt x="3083533" y="455268"/>
                  <a:pt x="3083280" y="455689"/>
                  <a:pt x="3082944" y="456362"/>
                </a:cubicBezTo>
                <a:cubicBezTo>
                  <a:pt x="3081934" y="456362"/>
                  <a:pt x="3081430" y="456110"/>
                  <a:pt x="3081430" y="455605"/>
                </a:cubicBezTo>
                <a:cubicBezTo>
                  <a:pt x="3081430" y="455100"/>
                  <a:pt x="3081934" y="454343"/>
                  <a:pt x="3082944" y="453333"/>
                </a:cubicBezTo>
                <a:cubicBezTo>
                  <a:pt x="3082944" y="452660"/>
                  <a:pt x="3082776" y="452240"/>
                  <a:pt x="3082439" y="452071"/>
                </a:cubicBezTo>
                <a:cubicBezTo>
                  <a:pt x="3082103" y="451903"/>
                  <a:pt x="3081514" y="452408"/>
                  <a:pt x="3080672" y="453586"/>
                </a:cubicBezTo>
                <a:cubicBezTo>
                  <a:pt x="3079831" y="454764"/>
                  <a:pt x="3079074" y="455184"/>
                  <a:pt x="3078400" y="454848"/>
                </a:cubicBezTo>
                <a:cubicBezTo>
                  <a:pt x="3078400" y="454511"/>
                  <a:pt x="3078400" y="454175"/>
                  <a:pt x="3078400" y="453838"/>
                </a:cubicBezTo>
                <a:cubicBezTo>
                  <a:pt x="3077055" y="453838"/>
                  <a:pt x="3075708" y="454680"/>
                  <a:pt x="3074362" y="456362"/>
                </a:cubicBezTo>
                <a:cubicBezTo>
                  <a:pt x="3072006" y="454680"/>
                  <a:pt x="3070828" y="452660"/>
                  <a:pt x="3070828" y="450304"/>
                </a:cubicBezTo>
                <a:cubicBezTo>
                  <a:pt x="3070492" y="450641"/>
                  <a:pt x="3070323" y="450977"/>
                  <a:pt x="3070323" y="451314"/>
                </a:cubicBezTo>
                <a:cubicBezTo>
                  <a:pt x="3069650" y="451651"/>
                  <a:pt x="3069230" y="451566"/>
                  <a:pt x="3069061" y="451062"/>
                </a:cubicBezTo>
                <a:cubicBezTo>
                  <a:pt x="3068893" y="450557"/>
                  <a:pt x="3068725" y="450136"/>
                  <a:pt x="3068557" y="449800"/>
                </a:cubicBezTo>
                <a:cubicBezTo>
                  <a:pt x="3068388" y="449463"/>
                  <a:pt x="3068136" y="449463"/>
                  <a:pt x="3067799" y="449800"/>
                </a:cubicBezTo>
                <a:cubicBezTo>
                  <a:pt x="3067463" y="450136"/>
                  <a:pt x="3066958" y="450977"/>
                  <a:pt x="3066285" y="452324"/>
                </a:cubicBezTo>
                <a:cubicBezTo>
                  <a:pt x="3066285" y="453670"/>
                  <a:pt x="3065275" y="454848"/>
                  <a:pt x="3063256" y="455857"/>
                </a:cubicBezTo>
                <a:cubicBezTo>
                  <a:pt x="3062246" y="453165"/>
                  <a:pt x="3062246" y="450304"/>
                  <a:pt x="3063256" y="447275"/>
                </a:cubicBezTo>
                <a:cubicBezTo>
                  <a:pt x="3064266" y="446602"/>
                  <a:pt x="3064854" y="445929"/>
                  <a:pt x="3065023" y="445256"/>
                </a:cubicBezTo>
                <a:cubicBezTo>
                  <a:pt x="3065191" y="444583"/>
                  <a:pt x="3064602" y="443910"/>
                  <a:pt x="3063256" y="443237"/>
                </a:cubicBezTo>
                <a:cubicBezTo>
                  <a:pt x="3060900" y="446602"/>
                  <a:pt x="3059217" y="447780"/>
                  <a:pt x="3058207" y="446771"/>
                </a:cubicBezTo>
                <a:cubicBezTo>
                  <a:pt x="3058207" y="444751"/>
                  <a:pt x="3058544" y="443069"/>
                  <a:pt x="3059217" y="441722"/>
                </a:cubicBezTo>
                <a:lnTo>
                  <a:pt x="3058207" y="440208"/>
                </a:lnTo>
                <a:cubicBezTo>
                  <a:pt x="3058544" y="439198"/>
                  <a:pt x="3058544" y="438525"/>
                  <a:pt x="3058207" y="438189"/>
                </a:cubicBezTo>
                <a:cubicBezTo>
                  <a:pt x="3057871" y="437852"/>
                  <a:pt x="3056946" y="437936"/>
                  <a:pt x="3055431" y="438441"/>
                </a:cubicBezTo>
                <a:cubicBezTo>
                  <a:pt x="3053916" y="438946"/>
                  <a:pt x="3052823" y="438862"/>
                  <a:pt x="3052150" y="438189"/>
                </a:cubicBezTo>
                <a:cubicBezTo>
                  <a:pt x="3051476" y="437516"/>
                  <a:pt x="3051140" y="436338"/>
                  <a:pt x="3051140" y="434655"/>
                </a:cubicBezTo>
                <a:cubicBezTo>
                  <a:pt x="3052486" y="431962"/>
                  <a:pt x="3052318" y="430111"/>
                  <a:pt x="3050635" y="429102"/>
                </a:cubicBezTo>
                <a:cubicBezTo>
                  <a:pt x="3048952" y="429102"/>
                  <a:pt x="3047606" y="429438"/>
                  <a:pt x="3046597" y="430111"/>
                </a:cubicBezTo>
                <a:cubicBezTo>
                  <a:pt x="3047270" y="424727"/>
                  <a:pt x="3048784" y="420520"/>
                  <a:pt x="3051140" y="417491"/>
                </a:cubicBezTo>
                <a:lnTo>
                  <a:pt x="3030947" y="375590"/>
                </a:lnTo>
                <a:cubicBezTo>
                  <a:pt x="3028591" y="370205"/>
                  <a:pt x="3025057" y="361792"/>
                  <a:pt x="3020346" y="350349"/>
                </a:cubicBezTo>
                <a:cubicBezTo>
                  <a:pt x="3019336" y="347657"/>
                  <a:pt x="3017990" y="346815"/>
                  <a:pt x="3016307" y="347825"/>
                </a:cubicBezTo>
                <a:lnTo>
                  <a:pt x="3011259" y="359941"/>
                </a:lnTo>
                <a:cubicBezTo>
                  <a:pt x="3009240" y="364652"/>
                  <a:pt x="3006379" y="368186"/>
                  <a:pt x="3002677" y="370542"/>
                </a:cubicBezTo>
                <a:cubicBezTo>
                  <a:pt x="3002004" y="373234"/>
                  <a:pt x="3000826" y="375254"/>
                  <a:pt x="2999143" y="376600"/>
                </a:cubicBezTo>
                <a:cubicBezTo>
                  <a:pt x="2995104" y="384341"/>
                  <a:pt x="2990561" y="391072"/>
                  <a:pt x="2985513" y="396793"/>
                </a:cubicBezTo>
                <a:cubicBezTo>
                  <a:pt x="2974070" y="408572"/>
                  <a:pt x="2964310" y="419510"/>
                  <a:pt x="2956233" y="429607"/>
                </a:cubicBezTo>
                <a:cubicBezTo>
                  <a:pt x="2955560" y="430953"/>
                  <a:pt x="2954718" y="432131"/>
                  <a:pt x="2953709" y="433140"/>
                </a:cubicBezTo>
                <a:cubicBezTo>
                  <a:pt x="2950007" y="436842"/>
                  <a:pt x="2947651" y="439030"/>
                  <a:pt x="2946641" y="439703"/>
                </a:cubicBezTo>
                <a:cubicBezTo>
                  <a:pt x="2944958" y="439703"/>
                  <a:pt x="2944117" y="438693"/>
                  <a:pt x="2944117" y="436674"/>
                </a:cubicBezTo>
                <a:cubicBezTo>
                  <a:pt x="2940752" y="438020"/>
                  <a:pt x="2938564" y="439871"/>
                  <a:pt x="2937554" y="442227"/>
                </a:cubicBezTo>
                <a:cubicBezTo>
                  <a:pt x="2936545" y="442900"/>
                  <a:pt x="2935956" y="443069"/>
                  <a:pt x="2935788" y="442732"/>
                </a:cubicBezTo>
                <a:cubicBezTo>
                  <a:pt x="2935619" y="442395"/>
                  <a:pt x="2935703" y="441891"/>
                  <a:pt x="2936040" y="441218"/>
                </a:cubicBezTo>
                <a:cubicBezTo>
                  <a:pt x="2935030" y="438525"/>
                  <a:pt x="2935535" y="436674"/>
                  <a:pt x="2937554" y="435664"/>
                </a:cubicBezTo>
                <a:cubicBezTo>
                  <a:pt x="2936881" y="433982"/>
                  <a:pt x="2935872" y="433140"/>
                  <a:pt x="2934525" y="433140"/>
                </a:cubicBezTo>
                <a:cubicBezTo>
                  <a:pt x="2931497" y="433140"/>
                  <a:pt x="2929309" y="433477"/>
                  <a:pt x="2927963" y="434150"/>
                </a:cubicBezTo>
                <a:cubicBezTo>
                  <a:pt x="2927626" y="433477"/>
                  <a:pt x="2926953" y="432636"/>
                  <a:pt x="2925943" y="431626"/>
                </a:cubicBezTo>
                <a:cubicBezTo>
                  <a:pt x="2928636" y="427924"/>
                  <a:pt x="2928804" y="425063"/>
                  <a:pt x="2926448" y="423044"/>
                </a:cubicBezTo>
                <a:cubicBezTo>
                  <a:pt x="2925439" y="426409"/>
                  <a:pt x="2922915" y="428092"/>
                  <a:pt x="2918876" y="428092"/>
                </a:cubicBezTo>
                <a:lnTo>
                  <a:pt x="2919885" y="418500"/>
                </a:lnTo>
                <a:cubicBezTo>
                  <a:pt x="2915847" y="410423"/>
                  <a:pt x="2916520" y="401336"/>
                  <a:pt x="2921905" y="391240"/>
                </a:cubicBezTo>
                <a:cubicBezTo>
                  <a:pt x="2922578" y="388547"/>
                  <a:pt x="2923083" y="386696"/>
                  <a:pt x="2923419" y="385687"/>
                </a:cubicBezTo>
                <a:cubicBezTo>
                  <a:pt x="2926112" y="368859"/>
                  <a:pt x="2928299" y="349339"/>
                  <a:pt x="2929982" y="327127"/>
                </a:cubicBezTo>
                <a:cubicBezTo>
                  <a:pt x="2928972" y="324771"/>
                  <a:pt x="2929646" y="323257"/>
                  <a:pt x="2932001" y="322584"/>
                </a:cubicBezTo>
                <a:lnTo>
                  <a:pt x="2931497" y="338738"/>
                </a:lnTo>
                <a:cubicBezTo>
                  <a:pt x="2931497" y="340084"/>
                  <a:pt x="2932170" y="343113"/>
                  <a:pt x="2933516" y="347825"/>
                </a:cubicBezTo>
                <a:cubicBezTo>
                  <a:pt x="2933179" y="348835"/>
                  <a:pt x="2933095" y="349676"/>
                  <a:pt x="2933263" y="350349"/>
                </a:cubicBezTo>
                <a:cubicBezTo>
                  <a:pt x="2933432" y="351022"/>
                  <a:pt x="2934357" y="351359"/>
                  <a:pt x="2936040" y="351359"/>
                </a:cubicBezTo>
                <a:lnTo>
                  <a:pt x="2938059" y="318040"/>
                </a:lnTo>
                <a:lnTo>
                  <a:pt x="2939069" y="325108"/>
                </a:lnTo>
                <a:cubicBezTo>
                  <a:pt x="2940415" y="315684"/>
                  <a:pt x="2941088" y="308112"/>
                  <a:pt x="2941088" y="302391"/>
                </a:cubicBezTo>
                <a:cubicBezTo>
                  <a:pt x="2941425" y="302054"/>
                  <a:pt x="2941677" y="302054"/>
                  <a:pt x="2941845" y="302391"/>
                </a:cubicBezTo>
                <a:cubicBezTo>
                  <a:pt x="2942014" y="302727"/>
                  <a:pt x="2942098" y="303232"/>
                  <a:pt x="2942098" y="303905"/>
                </a:cubicBezTo>
                <a:cubicBezTo>
                  <a:pt x="2942434" y="308953"/>
                  <a:pt x="2942603" y="313833"/>
                  <a:pt x="2942603" y="318545"/>
                </a:cubicBezTo>
                <a:cubicBezTo>
                  <a:pt x="2942603" y="320564"/>
                  <a:pt x="2943276" y="322079"/>
                  <a:pt x="2944622" y="323088"/>
                </a:cubicBezTo>
                <a:cubicBezTo>
                  <a:pt x="2944622" y="330493"/>
                  <a:pt x="2945463" y="336719"/>
                  <a:pt x="2947146" y="341767"/>
                </a:cubicBezTo>
                <a:cubicBezTo>
                  <a:pt x="2947146" y="347152"/>
                  <a:pt x="2948829" y="352705"/>
                  <a:pt x="2952194" y="358426"/>
                </a:cubicBezTo>
                <a:cubicBezTo>
                  <a:pt x="2953204" y="358763"/>
                  <a:pt x="2954045" y="358931"/>
                  <a:pt x="2954718" y="358931"/>
                </a:cubicBezTo>
                <a:lnTo>
                  <a:pt x="2959767" y="353378"/>
                </a:lnTo>
                <a:cubicBezTo>
                  <a:pt x="2979623" y="330829"/>
                  <a:pt x="2995946" y="310468"/>
                  <a:pt x="3008735" y="292294"/>
                </a:cubicBezTo>
                <a:cubicBezTo>
                  <a:pt x="3008735" y="291958"/>
                  <a:pt x="3008482" y="291621"/>
                  <a:pt x="3007977" y="291284"/>
                </a:cubicBezTo>
                <a:cubicBezTo>
                  <a:pt x="3007473" y="290948"/>
                  <a:pt x="3006547" y="291284"/>
                  <a:pt x="3005201" y="292294"/>
                </a:cubicBezTo>
                <a:cubicBezTo>
                  <a:pt x="3002845" y="293304"/>
                  <a:pt x="3000153" y="295323"/>
                  <a:pt x="2997124" y="298352"/>
                </a:cubicBezTo>
                <a:cubicBezTo>
                  <a:pt x="2995104" y="297342"/>
                  <a:pt x="2993758" y="297679"/>
                  <a:pt x="2993085" y="299362"/>
                </a:cubicBezTo>
                <a:cubicBezTo>
                  <a:pt x="2987027" y="298352"/>
                  <a:pt x="2982652" y="295491"/>
                  <a:pt x="2979960" y="290780"/>
                </a:cubicBezTo>
                <a:cubicBezTo>
                  <a:pt x="2977940" y="288424"/>
                  <a:pt x="2975416" y="286573"/>
                  <a:pt x="2972387" y="285227"/>
                </a:cubicBezTo>
                <a:cubicBezTo>
                  <a:pt x="2969695" y="280178"/>
                  <a:pt x="2968012" y="275635"/>
                  <a:pt x="2967339" y="271596"/>
                </a:cubicBezTo>
                <a:cubicBezTo>
                  <a:pt x="2967675" y="270250"/>
                  <a:pt x="2967844" y="268736"/>
                  <a:pt x="2967844" y="267053"/>
                </a:cubicBezTo>
                <a:cubicBezTo>
                  <a:pt x="2967844" y="264361"/>
                  <a:pt x="2967675" y="261668"/>
                  <a:pt x="2967339" y="258976"/>
                </a:cubicBezTo>
                <a:cubicBezTo>
                  <a:pt x="2966329" y="256956"/>
                  <a:pt x="2966161" y="255610"/>
                  <a:pt x="2966834" y="254937"/>
                </a:cubicBezTo>
                <a:cubicBezTo>
                  <a:pt x="2965152" y="254264"/>
                  <a:pt x="2964310" y="252581"/>
                  <a:pt x="2964310" y="249889"/>
                </a:cubicBezTo>
                <a:cubicBezTo>
                  <a:pt x="2963300" y="245514"/>
                  <a:pt x="2964815" y="243326"/>
                  <a:pt x="2968854" y="243326"/>
                </a:cubicBezTo>
                <a:cubicBezTo>
                  <a:pt x="2968180" y="242653"/>
                  <a:pt x="2966498" y="241643"/>
                  <a:pt x="2963805" y="240297"/>
                </a:cubicBezTo>
                <a:lnTo>
                  <a:pt x="2961786" y="244336"/>
                </a:lnTo>
                <a:cubicBezTo>
                  <a:pt x="2961113" y="244336"/>
                  <a:pt x="2960776" y="245009"/>
                  <a:pt x="2960776" y="246355"/>
                </a:cubicBezTo>
                <a:cubicBezTo>
                  <a:pt x="2958421" y="247365"/>
                  <a:pt x="2956233" y="249721"/>
                  <a:pt x="2954214" y="253423"/>
                </a:cubicBezTo>
                <a:cubicBezTo>
                  <a:pt x="2950848" y="256452"/>
                  <a:pt x="2947987" y="259481"/>
                  <a:pt x="2945631" y="262509"/>
                </a:cubicBezTo>
                <a:cubicBezTo>
                  <a:pt x="2944622" y="263519"/>
                  <a:pt x="2943612" y="265034"/>
                  <a:pt x="2942603" y="267053"/>
                </a:cubicBezTo>
                <a:cubicBezTo>
                  <a:pt x="2936881" y="270418"/>
                  <a:pt x="2932674" y="274794"/>
                  <a:pt x="2929982" y="280178"/>
                </a:cubicBezTo>
                <a:cubicBezTo>
                  <a:pt x="2926280" y="282198"/>
                  <a:pt x="2923756" y="284554"/>
                  <a:pt x="2922410" y="287246"/>
                </a:cubicBezTo>
                <a:cubicBezTo>
                  <a:pt x="2920390" y="289938"/>
                  <a:pt x="2919381" y="291958"/>
                  <a:pt x="2919381" y="293304"/>
                </a:cubicBezTo>
                <a:cubicBezTo>
                  <a:pt x="2917025" y="293977"/>
                  <a:pt x="2915679" y="295491"/>
                  <a:pt x="2915342" y="297847"/>
                </a:cubicBezTo>
                <a:cubicBezTo>
                  <a:pt x="2912649" y="299867"/>
                  <a:pt x="2909789" y="301718"/>
                  <a:pt x="2906760" y="303400"/>
                </a:cubicBezTo>
                <a:cubicBezTo>
                  <a:pt x="2905750" y="306093"/>
                  <a:pt x="2904741" y="307439"/>
                  <a:pt x="2903731" y="307439"/>
                </a:cubicBezTo>
                <a:lnTo>
                  <a:pt x="2903731" y="302895"/>
                </a:lnTo>
                <a:cubicBezTo>
                  <a:pt x="2901712" y="301886"/>
                  <a:pt x="2901207" y="300540"/>
                  <a:pt x="2902217" y="298857"/>
                </a:cubicBezTo>
                <a:cubicBezTo>
                  <a:pt x="2899861" y="297847"/>
                  <a:pt x="2897842" y="298184"/>
                  <a:pt x="2896159" y="299867"/>
                </a:cubicBezTo>
                <a:cubicBezTo>
                  <a:pt x="2893466" y="299867"/>
                  <a:pt x="2892457" y="298184"/>
                  <a:pt x="2893130" y="294818"/>
                </a:cubicBezTo>
                <a:cubicBezTo>
                  <a:pt x="2892793" y="292799"/>
                  <a:pt x="2887745" y="290275"/>
                  <a:pt x="2877985" y="287246"/>
                </a:cubicBezTo>
                <a:cubicBezTo>
                  <a:pt x="2878995" y="284554"/>
                  <a:pt x="2879836" y="281693"/>
                  <a:pt x="2880509" y="278664"/>
                </a:cubicBezTo>
                <a:cubicBezTo>
                  <a:pt x="2881519" y="272269"/>
                  <a:pt x="2883033" y="266885"/>
                  <a:pt x="2885053" y="262509"/>
                </a:cubicBezTo>
                <a:cubicBezTo>
                  <a:pt x="2886735" y="255105"/>
                  <a:pt x="2887577" y="248543"/>
                  <a:pt x="2887577" y="242821"/>
                </a:cubicBezTo>
                <a:cubicBezTo>
                  <a:pt x="2888586" y="243831"/>
                  <a:pt x="2889428" y="244841"/>
                  <a:pt x="2890101" y="245850"/>
                </a:cubicBezTo>
                <a:cubicBezTo>
                  <a:pt x="2891447" y="245850"/>
                  <a:pt x="2892120" y="244841"/>
                  <a:pt x="2892120" y="242821"/>
                </a:cubicBezTo>
                <a:lnTo>
                  <a:pt x="2892120" y="242316"/>
                </a:lnTo>
                <a:cubicBezTo>
                  <a:pt x="2892120" y="241980"/>
                  <a:pt x="2892625" y="242148"/>
                  <a:pt x="2893635" y="242821"/>
                </a:cubicBezTo>
                <a:cubicBezTo>
                  <a:pt x="2893971" y="241139"/>
                  <a:pt x="2893971" y="239288"/>
                  <a:pt x="2893635" y="237268"/>
                </a:cubicBezTo>
                <a:cubicBezTo>
                  <a:pt x="2892961" y="236259"/>
                  <a:pt x="2892793" y="235754"/>
                  <a:pt x="2893130" y="235754"/>
                </a:cubicBezTo>
                <a:cubicBezTo>
                  <a:pt x="2893466" y="235754"/>
                  <a:pt x="2893971" y="236090"/>
                  <a:pt x="2894644" y="236763"/>
                </a:cubicBezTo>
                <a:cubicBezTo>
                  <a:pt x="2895654" y="238446"/>
                  <a:pt x="2897000" y="239288"/>
                  <a:pt x="2898683" y="239288"/>
                </a:cubicBezTo>
                <a:cubicBezTo>
                  <a:pt x="2898683" y="236259"/>
                  <a:pt x="2898178" y="233398"/>
                  <a:pt x="2897168" y="230706"/>
                </a:cubicBezTo>
                <a:cubicBezTo>
                  <a:pt x="2896832" y="229696"/>
                  <a:pt x="2896748" y="229023"/>
                  <a:pt x="2896916" y="228686"/>
                </a:cubicBezTo>
                <a:cubicBezTo>
                  <a:pt x="2897084" y="228350"/>
                  <a:pt x="2897842" y="228855"/>
                  <a:pt x="2899188" y="230201"/>
                </a:cubicBezTo>
                <a:cubicBezTo>
                  <a:pt x="2899524" y="230201"/>
                  <a:pt x="2899692" y="230032"/>
                  <a:pt x="2899692" y="229696"/>
                </a:cubicBezTo>
                <a:cubicBezTo>
                  <a:pt x="2899692" y="229359"/>
                  <a:pt x="2899524" y="228855"/>
                  <a:pt x="2899188" y="228181"/>
                </a:cubicBezTo>
                <a:cubicBezTo>
                  <a:pt x="2897168" y="225489"/>
                  <a:pt x="2896327" y="223470"/>
                  <a:pt x="2896664" y="222123"/>
                </a:cubicBezTo>
                <a:lnTo>
                  <a:pt x="2903226" y="230706"/>
                </a:lnTo>
                <a:cubicBezTo>
                  <a:pt x="2904236" y="232388"/>
                  <a:pt x="2905919" y="233566"/>
                  <a:pt x="2908274" y="234239"/>
                </a:cubicBezTo>
                <a:cubicBezTo>
                  <a:pt x="2912986" y="228855"/>
                  <a:pt x="2916857" y="224648"/>
                  <a:pt x="2919885" y="221619"/>
                </a:cubicBezTo>
                <a:cubicBezTo>
                  <a:pt x="2919885" y="219263"/>
                  <a:pt x="2923251" y="218085"/>
                  <a:pt x="2929982" y="218085"/>
                </a:cubicBezTo>
                <a:lnTo>
                  <a:pt x="2954718" y="196882"/>
                </a:lnTo>
                <a:cubicBezTo>
                  <a:pt x="2955728" y="194863"/>
                  <a:pt x="2957243" y="193853"/>
                  <a:pt x="2959262" y="193853"/>
                </a:cubicBezTo>
                <a:lnTo>
                  <a:pt x="2964815" y="186281"/>
                </a:lnTo>
                <a:cubicBezTo>
                  <a:pt x="2967507" y="187291"/>
                  <a:pt x="2969022" y="186954"/>
                  <a:pt x="2969358" y="185271"/>
                </a:cubicBezTo>
                <a:cubicBezTo>
                  <a:pt x="2971041" y="183589"/>
                  <a:pt x="2972387" y="181737"/>
                  <a:pt x="2973397" y="179718"/>
                </a:cubicBezTo>
                <a:cubicBezTo>
                  <a:pt x="2975753" y="179045"/>
                  <a:pt x="2977604" y="177699"/>
                  <a:pt x="2978950" y="175680"/>
                </a:cubicBezTo>
                <a:cubicBezTo>
                  <a:pt x="2979960" y="175006"/>
                  <a:pt x="2982316" y="172819"/>
                  <a:pt x="2986018" y="169117"/>
                </a:cubicBezTo>
                <a:cubicBezTo>
                  <a:pt x="2987364" y="168107"/>
                  <a:pt x="2988542" y="167098"/>
                  <a:pt x="2989551" y="166088"/>
                </a:cubicBezTo>
                <a:cubicBezTo>
                  <a:pt x="2993254" y="161040"/>
                  <a:pt x="2997629" y="156665"/>
                  <a:pt x="3002677" y="152962"/>
                </a:cubicBezTo>
                <a:cubicBezTo>
                  <a:pt x="3006042" y="148587"/>
                  <a:pt x="3008903" y="145558"/>
                  <a:pt x="3011259" y="143876"/>
                </a:cubicBezTo>
                <a:cubicBezTo>
                  <a:pt x="3009913" y="143202"/>
                  <a:pt x="3008566" y="142529"/>
                  <a:pt x="3007220" y="141856"/>
                </a:cubicBezTo>
                <a:cubicBezTo>
                  <a:pt x="3003182" y="140510"/>
                  <a:pt x="3000826" y="139837"/>
                  <a:pt x="3000153" y="139837"/>
                </a:cubicBezTo>
                <a:cubicBezTo>
                  <a:pt x="2994431" y="134116"/>
                  <a:pt x="2990224" y="129067"/>
                  <a:pt x="2987532" y="124692"/>
                </a:cubicBezTo>
                <a:cubicBezTo>
                  <a:pt x="2989551" y="122673"/>
                  <a:pt x="2989551" y="120990"/>
                  <a:pt x="2987532" y="119644"/>
                </a:cubicBezTo>
                <a:lnTo>
                  <a:pt x="2979960" y="126207"/>
                </a:lnTo>
                <a:cubicBezTo>
                  <a:pt x="2978277" y="127889"/>
                  <a:pt x="2977099" y="128899"/>
                  <a:pt x="2976426" y="129236"/>
                </a:cubicBezTo>
                <a:cubicBezTo>
                  <a:pt x="2974406" y="131928"/>
                  <a:pt x="2972724" y="135630"/>
                  <a:pt x="2971378" y="140342"/>
                </a:cubicBezTo>
                <a:cubicBezTo>
                  <a:pt x="2971041" y="142025"/>
                  <a:pt x="2970031" y="143707"/>
                  <a:pt x="2968349" y="145390"/>
                </a:cubicBezTo>
                <a:cubicBezTo>
                  <a:pt x="2965993" y="147073"/>
                  <a:pt x="2961449" y="148082"/>
                  <a:pt x="2954718" y="148419"/>
                </a:cubicBezTo>
                <a:cubicBezTo>
                  <a:pt x="2953036" y="147073"/>
                  <a:pt x="2952194" y="146063"/>
                  <a:pt x="2952194" y="145390"/>
                </a:cubicBezTo>
                <a:cubicBezTo>
                  <a:pt x="2952531" y="144044"/>
                  <a:pt x="2952699" y="142529"/>
                  <a:pt x="2952699" y="140847"/>
                </a:cubicBezTo>
                <a:cubicBezTo>
                  <a:pt x="2948324" y="139164"/>
                  <a:pt x="2946136" y="136640"/>
                  <a:pt x="2946136" y="133274"/>
                </a:cubicBezTo>
                <a:cubicBezTo>
                  <a:pt x="2946810" y="132601"/>
                  <a:pt x="2947146" y="131255"/>
                  <a:pt x="2947146" y="129236"/>
                </a:cubicBezTo>
                <a:cubicBezTo>
                  <a:pt x="2947819" y="124524"/>
                  <a:pt x="2947651" y="120822"/>
                  <a:pt x="2946641" y="118130"/>
                </a:cubicBezTo>
                <a:cubicBezTo>
                  <a:pt x="2948661" y="114091"/>
                  <a:pt x="2949165" y="107696"/>
                  <a:pt x="2948156" y="98946"/>
                </a:cubicBezTo>
                <a:cubicBezTo>
                  <a:pt x="2950175" y="97937"/>
                  <a:pt x="2952026" y="96759"/>
                  <a:pt x="2953709" y="95412"/>
                </a:cubicBezTo>
                <a:cubicBezTo>
                  <a:pt x="2959430" y="88681"/>
                  <a:pt x="2962796" y="83297"/>
                  <a:pt x="2963805" y="79258"/>
                </a:cubicBezTo>
                <a:cubicBezTo>
                  <a:pt x="2965152" y="76229"/>
                  <a:pt x="2966498" y="71686"/>
                  <a:pt x="2967844" y="65628"/>
                </a:cubicBezTo>
                <a:cubicBezTo>
                  <a:pt x="2967844" y="65291"/>
                  <a:pt x="2968012" y="65123"/>
                  <a:pt x="2968349" y="65123"/>
                </a:cubicBezTo>
                <a:cubicBezTo>
                  <a:pt x="2968685" y="65123"/>
                  <a:pt x="2969022" y="66133"/>
                  <a:pt x="2969358" y="68152"/>
                </a:cubicBezTo>
                <a:cubicBezTo>
                  <a:pt x="2969358" y="71517"/>
                  <a:pt x="2969274" y="74799"/>
                  <a:pt x="2969106" y="77996"/>
                </a:cubicBezTo>
                <a:cubicBezTo>
                  <a:pt x="2968938" y="81193"/>
                  <a:pt x="2969358" y="83970"/>
                  <a:pt x="2970368" y="86326"/>
                </a:cubicBezTo>
                <a:cubicBezTo>
                  <a:pt x="2970704" y="84643"/>
                  <a:pt x="2972051" y="83801"/>
                  <a:pt x="2974406" y="83801"/>
                </a:cubicBezTo>
                <a:cubicBezTo>
                  <a:pt x="2975753" y="80772"/>
                  <a:pt x="2978109" y="78753"/>
                  <a:pt x="2981474" y="77744"/>
                </a:cubicBezTo>
                <a:cubicBezTo>
                  <a:pt x="2981138" y="76734"/>
                  <a:pt x="2981053" y="76061"/>
                  <a:pt x="2981222" y="75724"/>
                </a:cubicBezTo>
                <a:cubicBezTo>
                  <a:pt x="2981390" y="75388"/>
                  <a:pt x="2982316" y="75219"/>
                  <a:pt x="2983998" y="75219"/>
                </a:cubicBezTo>
                <a:cubicBezTo>
                  <a:pt x="2985008" y="73537"/>
                  <a:pt x="2986691" y="72695"/>
                  <a:pt x="2989047" y="72695"/>
                </a:cubicBezTo>
                <a:cubicBezTo>
                  <a:pt x="2989047" y="71349"/>
                  <a:pt x="2989888" y="70676"/>
                  <a:pt x="2991571" y="70676"/>
                </a:cubicBezTo>
                <a:cubicBezTo>
                  <a:pt x="2991571" y="70339"/>
                  <a:pt x="2992328" y="69414"/>
                  <a:pt x="2993842" y="67899"/>
                </a:cubicBezTo>
                <a:cubicBezTo>
                  <a:pt x="2995357" y="66385"/>
                  <a:pt x="2996787" y="64618"/>
                  <a:pt x="2998134" y="62599"/>
                </a:cubicBezTo>
                <a:cubicBezTo>
                  <a:pt x="3003518" y="59233"/>
                  <a:pt x="3011091" y="53007"/>
                  <a:pt x="3020850" y="43920"/>
                </a:cubicBezTo>
                <a:cubicBezTo>
                  <a:pt x="3028928" y="34833"/>
                  <a:pt x="3033976" y="28776"/>
                  <a:pt x="3035995" y="25747"/>
                </a:cubicBezTo>
                <a:cubicBezTo>
                  <a:pt x="3039697" y="23054"/>
                  <a:pt x="3042558" y="20025"/>
                  <a:pt x="3044577" y="16660"/>
                </a:cubicBezTo>
                <a:cubicBezTo>
                  <a:pt x="3045587" y="14304"/>
                  <a:pt x="3045250" y="12453"/>
                  <a:pt x="3043568" y="11107"/>
                </a:cubicBezTo>
                <a:cubicBezTo>
                  <a:pt x="3041212" y="7741"/>
                  <a:pt x="3039193" y="5554"/>
                  <a:pt x="3037510" y="4544"/>
                </a:cubicBezTo>
                <a:cubicBezTo>
                  <a:pt x="3039866" y="2188"/>
                  <a:pt x="3043231" y="1515"/>
                  <a:pt x="3047606" y="2525"/>
                </a:cubicBezTo>
                <a:cubicBezTo>
                  <a:pt x="3048616" y="1515"/>
                  <a:pt x="3050299" y="674"/>
                  <a:pt x="3052655" y="0"/>
                </a:cubicBezTo>
                <a:close/>
              </a:path>
            </a:pathLst>
          </a:custGeom>
          <a:gradFill>
            <a:gsLst>
              <a:gs pos="17000">
                <a:srgbClr val="00ACFC"/>
              </a:gs>
              <a:gs pos="83000">
                <a:srgbClr val="0064FA"/>
              </a:gs>
            </a:gsLst>
            <a:lin ang="2700000" scaled="0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1800">
              <a:gradFill>
                <a:gsLst>
                  <a:gs pos="17000">
                    <a:srgbClr val="00ACFC"/>
                  </a:gs>
                  <a:gs pos="83000">
                    <a:srgbClr val="0064FA"/>
                  </a:gs>
                </a:gsLst>
                <a:lin ang="2700000" scaled="0"/>
              </a:gradFill>
              <a:latin typeface="禹卫书法行书简体" panose="02000603000000000000" pitchFamily="2" charset="-122"/>
              <a:ea typeface="禹卫书法行书简体" panose="02000603000000000000" pitchFamily="2" charset="-122"/>
            </a:endParaRPr>
          </a:p>
        </p:txBody>
      </p:sp>
      <p:sp>
        <p:nvSpPr>
          <p:cNvPr id="47" name="矩形 46"/>
          <p:cNvSpPr/>
          <p:nvPr>
            <p:custDataLst>
              <p:tags r:id="rId12"/>
            </p:custDataLst>
          </p:nvPr>
        </p:nvSpPr>
        <p:spPr>
          <a:xfrm>
            <a:off x="708411" y="2089544"/>
            <a:ext cx="3846474" cy="45719"/>
          </a:xfrm>
          <a:prstGeom prst="rect">
            <a:avLst/>
          </a:prstGeom>
          <a:gradFill>
            <a:gsLst>
              <a:gs pos="0">
                <a:srgbClr val="FFC000">
                  <a:alpha val="0"/>
                </a:srgbClr>
              </a:gs>
              <a:gs pos="100000">
                <a:srgbClr val="FFC000"/>
              </a:gs>
            </a:gsLst>
            <a:lin ang="0" scaled="1"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HarmonyOS Sans SC"/>
              <a:cs typeface="+mn-cs"/>
            </a:endParaRPr>
          </a:p>
        </p:txBody>
      </p:sp>
      <p:sp>
        <p:nvSpPr>
          <p:cNvPr id="33" name="Freeform 8"/>
          <p:cNvSpPr/>
          <p:nvPr>
            <p:custDataLst>
              <p:tags r:id="rId13"/>
            </p:custDataLst>
          </p:nvPr>
        </p:nvSpPr>
        <p:spPr bwMode="auto">
          <a:xfrm>
            <a:off x="3198667" y="3023695"/>
            <a:ext cx="1654639" cy="1889531"/>
          </a:xfrm>
          <a:custGeom>
            <a:avLst/>
            <a:gdLst>
              <a:gd name="T0" fmla="*/ 0 w 397"/>
              <a:gd name="T1" fmla="*/ 2147483646 h 459"/>
              <a:gd name="T2" fmla="*/ 2147483646 w 397"/>
              <a:gd name="T3" fmla="*/ 0 h 459"/>
              <a:gd name="T4" fmla="*/ 2147483646 w 397"/>
              <a:gd name="T5" fmla="*/ 2147483646 h 459"/>
              <a:gd name="T6" fmla="*/ 2147483646 w 397"/>
              <a:gd name="T7" fmla="*/ 2147483646 h 459"/>
              <a:gd name="T8" fmla="*/ 2147483646 w 397"/>
              <a:gd name="T9" fmla="*/ 2147483646 h 459"/>
              <a:gd name="T10" fmla="*/ 0 w 397"/>
              <a:gd name="T11" fmla="*/ 2147483646 h 459"/>
              <a:gd name="T12" fmla="*/ 0 w 397"/>
              <a:gd name="T13" fmla="*/ 2147483646 h 4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7" h="459">
                <a:moveTo>
                  <a:pt x="0" y="115"/>
                </a:moveTo>
                <a:lnTo>
                  <a:pt x="198" y="0"/>
                </a:lnTo>
                <a:lnTo>
                  <a:pt x="397" y="115"/>
                </a:lnTo>
                <a:lnTo>
                  <a:pt x="397" y="344"/>
                </a:lnTo>
                <a:lnTo>
                  <a:pt x="198" y="459"/>
                </a:lnTo>
                <a:lnTo>
                  <a:pt x="0" y="344"/>
                </a:lnTo>
                <a:lnTo>
                  <a:pt x="0" y="115"/>
                </a:lnTo>
                <a:close/>
              </a:path>
            </a:pathLst>
          </a:custGeom>
          <a:blipFill>
            <a:blip r:embed="rId14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solidFill>
                <a:prstClr val="black"/>
              </a:solidFill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3" name="Freeform 37"/>
          <p:cNvSpPr/>
          <p:nvPr>
            <p:custDataLst>
              <p:tags r:id="rId15"/>
            </p:custDataLst>
          </p:nvPr>
        </p:nvSpPr>
        <p:spPr bwMode="auto">
          <a:xfrm>
            <a:off x="2821940" y="5369560"/>
            <a:ext cx="2040890" cy="335280"/>
          </a:xfrm>
          <a:custGeom>
            <a:avLst/>
            <a:gdLst>
              <a:gd name="T0" fmla="*/ 2147483646 w 932"/>
              <a:gd name="T1" fmla="*/ 2147483646 h 153"/>
              <a:gd name="T2" fmla="*/ 2147483646 w 932"/>
              <a:gd name="T3" fmla="*/ 0 h 153"/>
              <a:gd name="T4" fmla="*/ 0 w 932"/>
              <a:gd name="T5" fmla="*/ 0 h 153"/>
              <a:gd name="T6" fmla="*/ 0 w 932"/>
              <a:gd name="T7" fmla="*/ 2147483646 h 1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2" h="153">
                <a:moveTo>
                  <a:pt x="932" y="153"/>
                </a:moveTo>
                <a:lnTo>
                  <a:pt x="932" y="0"/>
                </a:lnTo>
                <a:lnTo>
                  <a:pt x="0" y="0"/>
                </a:lnTo>
                <a:lnTo>
                  <a:pt x="0" y="105"/>
                </a:lnTo>
              </a:path>
            </a:pathLst>
          </a:custGeom>
          <a:noFill/>
          <a:ln w="6350" cap="flat" cmpd="sng">
            <a:solidFill>
              <a:srgbClr val="C0504D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 fontScale="77500" lnSpcReduction="20000"/>
          </a:bodyPr>
          <a:lstStyle/>
          <a:p>
            <a:pPr marL="0" marR="0" lvl="0" indent="0" defTabSz="91440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35" name="Freeform 10"/>
          <p:cNvSpPr/>
          <p:nvPr>
            <p:custDataLst>
              <p:tags r:id="rId16"/>
            </p:custDataLst>
          </p:nvPr>
        </p:nvSpPr>
        <p:spPr bwMode="auto">
          <a:xfrm>
            <a:off x="4336416" y="4349749"/>
            <a:ext cx="1585595" cy="1819880"/>
          </a:xfrm>
          <a:custGeom>
            <a:avLst/>
            <a:gdLst>
              <a:gd name="T0" fmla="*/ 0 w 545"/>
              <a:gd name="T1" fmla="*/ 2147483646 h 629"/>
              <a:gd name="T2" fmla="*/ 2147483646 w 545"/>
              <a:gd name="T3" fmla="*/ 0 h 629"/>
              <a:gd name="T4" fmla="*/ 2147483646 w 545"/>
              <a:gd name="T5" fmla="*/ 2147483646 h 629"/>
              <a:gd name="T6" fmla="*/ 2147483646 w 545"/>
              <a:gd name="T7" fmla="*/ 2147483646 h 629"/>
              <a:gd name="T8" fmla="*/ 2147483646 w 545"/>
              <a:gd name="T9" fmla="*/ 2147483646 h 629"/>
              <a:gd name="T10" fmla="*/ 0 w 545"/>
              <a:gd name="T11" fmla="*/ 2147483646 h 629"/>
              <a:gd name="T12" fmla="*/ 0 w 545"/>
              <a:gd name="T13" fmla="*/ 2147483646 h 62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5" h="629">
                <a:moveTo>
                  <a:pt x="0" y="157"/>
                </a:moveTo>
                <a:lnTo>
                  <a:pt x="274" y="0"/>
                </a:lnTo>
                <a:lnTo>
                  <a:pt x="545" y="157"/>
                </a:lnTo>
                <a:lnTo>
                  <a:pt x="545" y="472"/>
                </a:lnTo>
                <a:lnTo>
                  <a:pt x="274" y="629"/>
                </a:lnTo>
                <a:lnTo>
                  <a:pt x="0" y="472"/>
                </a:lnTo>
                <a:lnTo>
                  <a:pt x="0" y="157"/>
                </a:lnTo>
                <a:close/>
              </a:path>
            </a:pathLst>
          </a:custGeom>
          <a:blipFill>
            <a:blip r:embed="rId17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solidFill>
                <a:prstClr val="black"/>
              </a:solidFill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32" name="Freeform 7"/>
          <p:cNvSpPr/>
          <p:nvPr>
            <p:custDataLst>
              <p:tags r:id="rId18"/>
            </p:custDataLst>
          </p:nvPr>
        </p:nvSpPr>
        <p:spPr bwMode="auto">
          <a:xfrm>
            <a:off x="8206104" y="3859530"/>
            <a:ext cx="1585595" cy="1738599"/>
          </a:xfrm>
          <a:custGeom>
            <a:avLst/>
            <a:gdLst>
              <a:gd name="T0" fmla="*/ 0 w 409"/>
              <a:gd name="T1" fmla="*/ 2147483646 h 472"/>
              <a:gd name="T2" fmla="*/ 2147483646 w 409"/>
              <a:gd name="T3" fmla="*/ 0 h 472"/>
              <a:gd name="T4" fmla="*/ 2147483646 w 409"/>
              <a:gd name="T5" fmla="*/ 2147483646 h 472"/>
              <a:gd name="T6" fmla="*/ 2147483646 w 409"/>
              <a:gd name="T7" fmla="*/ 2147483646 h 472"/>
              <a:gd name="T8" fmla="*/ 2147483646 w 409"/>
              <a:gd name="T9" fmla="*/ 2147483646 h 472"/>
              <a:gd name="T10" fmla="*/ 0 w 409"/>
              <a:gd name="T11" fmla="*/ 2147483646 h 472"/>
              <a:gd name="T12" fmla="*/ 0 w 409"/>
              <a:gd name="T13" fmla="*/ 2147483646 h 4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09" h="472">
                <a:moveTo>
                  <a:pt x="0" y="116"/>
                </a:moveTo>
                <a:lnTo>
                  <a:pt x="204" y="0"/>
                </a:lnTo>
                <a:lnTo>
                  <a:pt x="409" y="116"/>
                </a:lnTo>
                <a:lnTo>
                  <a:pt x="409" y="353"/>
                </a:lnTo>
                <a:lnTo>
                  <a:pt x="204" y="472"/>
                </a:lnTo>
                <a:lnTo>
                  <a:pt x="0" y="353"/>
                </a:lnTo>
                <a:lnTo>
                  <a:pt x="0" y="116"/>
                </a:lnTo>
                <a:close/>
              </a:path>
            </a:pathLst>
          </a:custGeom>
          <a:blipFill>
            <a:blip r:embed="rId19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solidFill>
                <a:prstClr val="black"/>
              </a:solidFill>
              <a:latin typeface="Arial" panose="02080604020202020204" pitchFamily="34" charset="0"/>
              <a:sym typeface="Arial" panose="02080604020202020204" pitchFamily="34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一、服务业是什么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53" name="组合 52"/>
          <p:cNvGrpSpPr/>
          <p:nvPr/>
        </p:nvGrpSpPr>
        <p:grpSpPr>
          <a:xfrm rot="21241947">
            <a:off x="-437326" y="3184715"/>
            <a:ext cx="13049329" cy="1729568"/>
            <a:chOff x="-428665" y="2089149"/>
            <a:chExt cx="13049329" cy="3623081"/>
          </a:xfrm>
        </p:grpSpPr>
        <p:sp>
          <p:nvSpPr>
            <p:cNvPr id="54" name="任意多边形: 形状 8"/>
            <p:cNvSpPr/>
            <p:nvPr/>
          </p:nvSpPr>
          <p:spPr>
            <a:xfrm flipV="1">
              <a:off x="-428665" y="2122521"/>
              <a:ext cx="13049329" cy="3589709"/>
            </a:xfrm>
            <a:custGeom>
              <a:avLst/>
              <a:gdLst>
                <a:gd name="connsiteX0" fmla="*/ 3053729 w 13049329"/>
                <a:gd name="connsiteY0" fmla="*/ 960541 h 3589709"/>
                <a:gd name="connsiteX1" fmla="*/ 3061402 w 13049329"/>
                <a:gd name="connsiteY1" fmla="*/ 957205 h 3589709"/>
                <a:gd name="connsiteX2" fmla="*/ 3063738 w 13049329"/>
                <a:gd name="connsiteY2" fmla="*/ 960541 h 3589709"/>
                <a:gd name="connsiteX3" fmla="*/ 3053729 w 13049329"/>
                <a:gd name="connsiteY3" fmla="*/ 960541 h 3589709"/>
                <a:gd name="connsiteX4" fmla="*/ 2806610 w 13049329"/>
                <a:gd name="connsiteY4" fmla="*/ 1013289 h 3589709"/>
                <a:gd name="connsiteX5" fmla="*/ 2810948 w 13049329"/>
                <a:gd name="connsiteY5" fmla="*/ 1011621 h 3589709"/>
                <a:gd name="connsiteX6" fmla="*/ 2804609 w 13049329"/>
                <a:gd name="connsiteY6" fmla="*/ 1011287 h 3589709"/>
                <a:gd name="connsiteX7" fmla="*/ 2806610 w 13049329"/>
                <a:gd name="connsiteY7" fmla="*/ 1013289 h 3589709"/>
                <a:gd name="connsiteX8" fmla="*/ 2944632 w 13049329"/>
                <a:gd name="connsiteY8" fmla="*/ 1019222 h 3589709"/>
                <a:gd name="connsiteX9" fmla="*/ 2922612 w 13049329"/>
                <a:gd name="connsiteY9" fmla="*/ 1018262 h 3589709"/>
                <a:gd name="connsiteX10" fmla="*/ 2931286 w 13049329"/>
                <a:gd name="connsiteY10" fmla="*/ 1005917 h 3589709"/>
                <a:gd name="connsiteX11" fmla="*/ 2959645 w 13049329"/>
                <a:gd name="connsiteY11" fmla="*/ 1014926 h 3589709"/>
                <a:gd name="connsiteX12" fmla="*/ 2944632 w 13049329"/>
                <a:gd name="connsiteY12" fmla="*/ 1019222 h 3589709"/>
                <a:gd name="connsiteX13" fmla="*/ 2852341 w 13049329"/>
                <a:gd name="connsiteY13" fmla="*/ 1036989 h 3589709"/>
                <a:gd name="connsiteX14" fmla="*/ 2845210 w 13049329"/>
                <a:gd name="connsiteY14" fmla="*/ 1034277 h 3589709"/>
                <a:gd name="connsiteX15" fmla="*/ 2783488 w 13049329"/>
                <a:gd name="connsiteY15" fmla="*/ 1021599 h 3589709"/>
                <a:gd name="connsiteX16" fmla="*/ 2771810 w 13049329"/>
                <a:gd name="connsiteY16" fmla="*/ 1014259 h 3589709"/>
                <a:gd name="connsiteX17" fmla="*/ 2814182 w 13049329"/>
                <a:gd name="connsiteY17" fmla="*/ 1005250 h 3589709"/>
                <a:gd name="connsiteX18" fmla="*/ 2848545 w 13049329"/>
                <a:gd name="connsiteY18" fmla="*/ 1014259 h 3589709"/>
                <a:gd name="connsiteX19" fmla="*/ 2864227 w 13049329"/>
                <a:gd name="connsiteY19" fmla="*/ 1017261 h 3589709"/>
                <a:gd name="connsiteX20" fmla="*/ 2866229 w 13049329"/>
                <a:gd name="connsiteY20" fmla="*/ 1031942 h 3589709"/>
                <a:gd name="connsiteX21" fmla="*/ 2852341 w 13049329"/>
                <a:gd name="connsiteY21" fmla="*/ 1036989 h 3589709"/>
                <a:gd name="connsiteX22" fmla="*/ 6829354 w 13049329"/>
                <a:gd name="connsiteY22" fmla="*/ 1765974 h 3589709"/>
                <a:gd name="connsiteX23" fmla="*/ 6812422 w 13049329"/>
                <a:gd name="connsiteY23" fmla="*/ 1760969 h 3589709"/>
                <a:gd name="connsiteX24" fmla="*/ 6809753 w 13049329"/>
                <a:gd name="connsiteY24" fmla="*/ 1736947 h 3589709"/>
                <a:gd name="connsiteX25" fmla="*/ 6838778 w 13049329"/>
                <a:gd name="connsiteY25" fmla="*/ 1722933 h 3589709"/>
                <a:gd name="connsiteX26" fmla="*/ 6847119 w 13049329"/>
                <a:gd name="connsiteY26" fmla="*/ 1720263 h 3589709"/>
                <a:gd name="connsiteX27" fmla="*/ 6884486 w 13049329"/>
                <a:gd name="connsiteY27" fmla="*/ 1711255 h 3589709"/>
                <a:gd name="connsiteX28" fmla="*/ 6910509 w 13049329"/>
                <a:gd name="connsiteY28" fmla="*/ 1734611 h 3589709"/>
                <a:gd name="connsiteX29" fmla="*/ 6870473 w 13049329"/>
                <a:gd name="connsiteY29" fmla="*/ 1755964 h 3589709"/>
                <a:gd name="connsiteX30" fmla="*/ 6846785 w 13049329"/>
                <a:gd name="connsiteY30" fmla="*/ 1759969 h 3589709"/>
                <a:gd name="connsiteX31" fmla="*/ 6829354 w 13049329"/>
                <a:gd name="connsiteY31" fmla="*/ 1765974 h 3589709"/>
                <a:gd name="connsiteX32" fmla="*/ 1084303 w 13049329"/>
                <a:gd name="connsiteY32" fmla="*/ 1807347 h 3589709"/>
                <a:gd name="connsiteX33" fmla="*/ 1073292 w 13049329"/>
                <a:gd name="connsiteY33" fmla="*/ 1803343 h 3589709"/>
                <a:gd name="connsiteX34" fmla="*/ 1066620 w 13049329"/>
                <a:gd name="connsiteY34" fmla="*/ 1798004 h 3589709"/>
                <a:gd name="connsiteX35" fmla="*/ 993555 w 13049329"/>
                <a:gd name="connsiteY35" fmla="*/ 1724602 h 3589709"/>
                <a:gd name="connsiteX36" fmla="*/ 946179 w 13049329"/>
                <a:gd name="connsiteY36" fmla="*/ 1674553 h 3589709"/>
                <a:gd name="connsiteX37" fmla="*/ 911815 w 13049329"/>
                <a:gd name="connsiteY37" fmla="*/ 1636852 h 3589709"/>
                <a:gd name="connsiteX38" fmla="*/ 956188 w 13049329"/>
                <a:gd name="connsiteY38" fmla="*/ 1646193 h 3589709"/>
                <a:gd name="connsiteX39" fmla="*/ 963527 w 13049329"/>
                <a:gd name="connsiteY39" fmla="*/ 1651198 h 3589709"/>
                <a:gd name="connsiteX40" fmla="*/ 983071 w 13049329"/>
                <a:gd name="connsiteY40" fmla="*/ 1666890 h 3589709"/>
                <a:gd name="connsiteX41" fmla="*/ 1007952 w 13049329"/>
                <a:gd name="connsiteY41" fmla="*/ 1690794 h 3589709"/>
                <a:gd name="connsiteX42" fmla="*/ 1007678 w 13049329"/>
                <a:gd name="connsiteY42" fmla="*/ 1691972 h 3589709"/>
                <a:gd name="connsiteX43" fmla="*/ 1009933 w 13049329"/>
                <a:gd name="connsiteY43" fmla="*/ 1692697 h 3589709"/>
                <a:gd name="connsiteX44" fmla="*/ 1019786 w 13049329"/>
                <a:gd name="connsiteY44" fmla="*/ 1702163 h 3589709"/>
                <a:gd name="connsiteX45" fmla="*/ 1073292 w 13049329"/>
                <a:gd name="connsiteY45" fmla="*/ 1760635 h 3589709"/>
                <a:gd name="connsiteX46" fmla="*/ 1079965 w 13049329"/>
                <a:gd name="connsiteY46" fmla="*/ 1767976 h 3589709"/>
                <a:gd name="connsiteX47" fmla="*/ 1094644 w 13049329"/>
                <a:gd name="connsiteY47" fmla="*/ 1793667 h 3589709"/>
                <a:gd name="connsiteX48" fmla="*/ 1084303 w 13049329"/>
                <a:gd name="connsiteY48" fmla="*/ 1807347 h 3589709"/>
                <a:gd name="connsiteX49" fmla="*/ 6767339 w 13049329"/>
                <a:gd name="connsiteY49" fmla="*/ 1810600 h 3589709"/>
                <a:gd name="connsiteX50" fmla="*/ 6756705 w 13049329"/>
                <a:gd name="connsiteY50" fmla="*/ 1809348 h 3589709"/>
                <a:gd name="connsiteX51" fmla="*/ 6766714 w 13049329"/>
                <a:gd name="connsiteY51" fmla="*/ 1790330 h 3589709"/>
                <a:gd name="connsiteX52" fmla="*/ 6773720 w 13049329"/>
                <a:gd name="connsiteY52" fmla="*/ 1799339 h 3589709"/>
                <a:gd name="connsiteX53" fmla="*/ 6767339 w 13049329"/>
                <a:gd name="connsiteY53" fmla="*/ 1810600 h 3589709"/>
                <a:gd name="connsiteX54" fmla="*/ 1211958 w 13049329"/>
                <a:gd name="connsiteY54" fmla="*/ 1873952 h 3589709"/>
                <a:gd name="connsiteX55" fmla="*/ 1198737 w 13049329"/>
                <a:gd name="connsiteY55" fmla="*/ 1869406 h 3589709"/>
                <a:gd name="connsiteX56" fmla="*/ 1180055 w 13049329"/>
                <a:gd name="connsiteY56" fmla="*/ 1864735 h 3589709"/>
                <a:gd name="connsiteX57" fmla="*/ 1167042 w 13049329"/>
                <a:gd name="connsiteY57" fmla="*/ 1847719 h 3589709"/>
                <a:gd name="connsiteX58" fmla="*/ 1183725 w 13049329"/>
                <a:gd name="connsiteY58" fmla="*/ 1844715 h 3589709"/>
                <a:gd name="connsiteX59" fmla="*/ 1194067 w 13049329"/>
                <a:gd name="connsiteY59" fmla="*/ 1848053 h 3589709"/>
                <a:gd name="connsiteX60" fmla="*/ 1215420 w 13049329"/>
                <a:gd name="connsiteY60" fmla="*/ 1864735 h 3589709"/>
                <a:gd name="connsiteX61" fmla="*/ 1211958 w 13049329"/>
                <a:gd name="connsiteY61" fmla="*/ 1873952 h 3589709"/>
                <a:gd name="connsiteX62" fmla="*/ 12081797 w 13049329"/>
                <a:gd name="connsiteY62" fmla="*/ 3404533 h 3589709"/>
                <a:gd name="connsiteX63" fmla="*/ 12085133 w 13049329"/>
                <a:gd name="connsiteY63" fmla="*/ 3379509 h 3589709"/>
                <a:gd name="connsiteX64" fmla="*/ 12106153 w 13049329"/>
                <a:gd name="connsiteY64" fmla="*/ 3349147 h 3589709"/>
                <a:gd name="connsiteX65" fmla="*/ 12124503 w 13049329"/>
                <a:gd name="connsiteY65" fmla="*/ 3324458 h 3589709"/>
                <a:gd name="connsiteX66" fmla="*/ 12131842 w 13049329"/>
                <a:gd name="connsiteY66" fmla="*/ 3318785 h 3589709"/>
                <a:gd name="connsiteX67" fmla="*/ 12147856 w 13049329"/>
                <a:gd name="connsiteY67" fmla="*/ 3320453 h 3589709"/>
                <a:gd name="connsiteX68" fmla="*/ 12138515 w 13049329"/>
                <a:gd name="connsiteY68" fmla="*/ 3341140 h 3589709"/>
                <a:gd name="connsiteX69" fmla="*/ 12125169 w 13049329"/>
                <a:gd name="connsiteY69" fmla="*/ 3361158 h 3589709"/>
                <a:gd name="connsiteX70" fmla="*/ 12118497 w 13049329"/>
                <a:gd name="connsiteY70" fmla="*/ 3368833 h 3589709"/>
                <a:gd name="connsiteX71" fmla="*/ 12111824 w 13049329"/>
                <a:gd name="connsiteY71" fmla="*/ 3377174 h 3589709"/>
                <a:gd name="connsiteX72" fmla="*/ 12100147 w 13049329"/>
                <a:gd name="connsiteY72" fmla="*/ 3392188 h 3589709"/>
                <a:gd name="connsiteX73" fmla="*/ 12081797 w 13049329"/>
                <a:gd name="connsiteY73" fmla="*/ 3404533 h 3589709"/>
                <a:gd name="connsiteX74" fmla="*/ 12997950 w 13049329"/>
                <a:gd name="connsiteY74" fmla="*/ 3589709 h 3589709"/>
                <a:gd name="connsiteX75" fmla="*/ 13024306 w 13049329"/>
                <a:gd name="connsiteY75" fmla="*/ 3571024 h 3589709"/>
                <a:gd name="connsiteX76" fmla="*/ 13049329 w 13049329"/>
                <a:gd name="connsiteY76" fmla="*/ 3552341 h 3589709"/>
                <a:gd name="connsiteX77" fmla="*/ 13049329 w 13049329"/>
                <a:gd name="connsiteY77" fmla="*/ 3521645 h 3589709"/>
                <a:gd name="connsiteX78" fmla="*/ 13035983 w 13049329"/>
                <a:gd name="connsiteY78" fmla="*/ 3429557 h 3589709"/>
                <a:gd name="connsiteX79" fmla="*/ 13031313 w 13049329"/>
                <a:gd name="connsiteY79" fmla="*/ 3417880 h 3589709"/>
                <a:gd name="connsiteX80" fmla="*/ 12980267 w 13049329"/>
                <a:gd name="connsiteY80" fmla="*/ 3323790 h 3589709"/>
                <a:gd name="connsiteX81" fmla="*/ 12850484 w 13049329"/>
                <a:gd name="connsiteY81" fmla="*/ 3203341 h 3589709"/>
                <a:gd name="connsiteX82" fmla="*/ 12810115 w 13049329"/>
                <a:gd name="connsiteY82" fmla="*/ 3179318 h 3589709"/>
                <a:gd name="connsiteX83" fmla="*/ 12805778 w 13049329"/>
                <a:gd name="connsiteY83" fmla="*/ 3176316 h 3589709"/>
                <a:gd name="connsiteX84" fmla="*/ 12738050 w 13049329"/>
                <a:gd name="connsiteY84" fmla="*/ 3142618 h 3589709"/>
                <a:gd name="connsiteX85" fmla="*/ 12728375 w 13049329"/>
                <a:gd name="connsiteY85" fmla="*/ 3138279 h 3589709"/>
                <a:gd name="connsiteX86" fmla="*/ 12702352 w 13049329"/>
                <a:gd name="connsiteY86" fmla="*/ 3126268 h 3589709"/>
                <a:gd name="connsiteX87" fmla="*/ 12673993 w 13049329"/>
                <a:gd name="connsiteY87" fmla="*/ 3115925 h 3589709"/>
                <a:gd name="connsiteX88" fmla="*/ 12614606 w 13049329"/>
                <a:gd name="connsiteY88" fmla="*/ 3099243 h 3589709"/>
                <a:gd name="connsiteX89" fmla="*/ 12608268 w 13049329"/>
                <a:gd name="connsiteY89" fmla="*/ 3096240 h 3589709"/>
                <a:gd name="connsiteX90" fmla="*/ 12560558 w 13049329"/>
                <a:gd name="connsiteY90" fmla="*/ 3085229 h 3589709"/>
                <a:gd name="connsiteX91" fmla="*/ 12511848 w 13049329"/>
                <a:gd name="connsiteY91" fmla="*/ 3074886 h 3589709"/>
                <a:gd name="connsiteX92" fmla="*/ 12496835 w 13049329"/>
                <a:gd name="connsiteY92" fmla="*/ 3072551 h 3589709"/>
                <a:gd name="connsiteX93" fmla="*/ 12478819 w 13049329"/>
                <a:gd name="connsiteY93" fmla="*/ 3071550 h 3589709"/>
                <a:gd name="connsiteX94" fmla="*/ 12347034 w 13049329"/>
                <a:gd name="connsiteY94" fmla="*/ 3060539 h 3589709"/>
                <a:gd name="connsiteX95" fmla="*/ 12303662 w 13049329"/>
                <a:gd name="connsiteY95" fmla="*/ 3055867 h 3589709"/>
                <a:gd name="connsiteX96" fmla="*/ 12290317 w 13049329"/>
                <a:gd name="connsiteY96" fmla="*/ 3054534 h 3589709"/>
                <a:gd name="connsiteX97" fmla="*/ 12260291 w 13049329"/>
                <a:gd name="connsiteY97" fmla="*/ 3052531 h 3589709"/>
                <a:gd name="connsiteX98" fmla="*/ 12167874 w 13049329"/>
                <a:gd name="connsiteY98" fmla="*/ 3043856 h 3589709"/>
                <a:gd name="connsiteX99" fmla="*/ 12095143 w 13049329"/>
                <a:gd name="connsiteY99" fmla="*/ 3035516 h 3589709"/>
                <a:gd name="connsiteX100" fmla="*/ 12085133 w 13049329"/>
                <a:gd name="connsiteY100" fmla="*/ 3033847 h 3589709"/>
                <a:gd name="connsiteX101" fmla="*/ 12073457 w 13049329"/>
                <a:gd name="connsiteY101" fmla="*/ 3032512 h 3589709"/>
                <a:gd name="connsiteX102" fmla="*/ 12051104 w 13049329"/>
                <a:gd name="connsiteY102" fmla="*/ 3027841 h 3589709"/>
                <a:gd name="connsiteX103" fmla="*/ 11988381 w 13049329"/>
                <a:gd name="connsiteY103" fmla="*/ 3016831 h 3589709"/>
                <a:gd name="connsiteX104" fmla="*/ 11980039 w 13049329"/>
                <a:gd name="connsiteY104" fmla="*/ 3014162 h 3589709"/>
                <a:gd name="connsiteX105" fmla="*/ 11971699 w 13049329"/>
                <a:gd name="connsiteY105" fmla="*/ 3011826 h 3589709"/>
                <a:gd name="connsiteX106" fmla="*/ 11936668 w 13049329"/>
                <a:gd name="connsiteY106" fmla="*/ 3002485 h 3589709"/>
                <a:gd name="connsiteX107" fmla="*/ 11903304 w 13049329"/>
                <a:gd name="connsiteY107" fmla="*/ 2992474 h 3589709"/>
                <a:gd name="connsiteX108" fmla="*/ 11875946 w 13049329"/>
                <a:gd name="connsiteY108" fmla="*/ 2982465 h 3589709"/>
                <a:gd name="connsiteX109" fmla="*/ 11851592 w 13049329"/>
                <a:gd name="connsiteY109" fmla="*/ 2972456 h 3589709"/>
                <a:gd name="connsiteX110" fmla="*/ 11834243 w 13049329"/>
                <a:gd name="connsiteY110" fmla="*/ 2964448 h 3589709"/>
                <a:gd name="connsiteX111" fmla="*/ 11801881 w 13049329"/>
                <a:gd name="connsiteY111" fmla="*/ 2949100 h 3589709"/>
                <a:gd name="connsiteX112" fmla="*/ 11783865 w 13049329"/>
                <a:gd name="connsiteY112" fmla="*/ 2939090 h 3589709"/>
                <a:gd name="connsiteX113" fmla="*/ 11762845 w 13049329"/>
                <a:gd name="connsiteY113" fmla="*/ 2927412 h 3589709"/>
                <a:gd name="connsiteX114" fmla="*/ 11742161 w 13049329"/>
                <a:gd name="connsiteY114" fmla="*/ 2915734 h 3589709"/>
                <a:gd name="connsiteX115" fmla="*/ 11737156 w 13049329"/>
                <a:gd name="connsiteY115" fmla="*/ 2911063 h 3589709"/>
                <a:gd name="connsiteX116" fmla="*/ 11724145 w 13049329"/>
                <a:gd name="connsiteY116" fmla="*/ 2901054 h 3589709"/>
                <a:gd name="connsiteX117" fmla="*/ 11680773 w 13049329"/>
                <a:gd name="connsiteY117" fmla="*/ 2867356 h 3589709"/>
                <a:gd name="connsiteX118" fmla="*/ 11645073 w 13049329"/>
                <a:gd name="connsiteY118" fmla="*/ 2838995 h 3589709"/>
                <a:gd name="connsiteX119" fmla="*/ 11638068 w 13049329"/>
                <a:gd name="connsiteY119" fmla="*/ 2832323 h 3589709"/>
                <a:gd name="connsiteX120" fmla="*/ 11631394 w 13049329"/>
                <a:gd name="connsiteY120" fmla="*/ 2825649 h 3589709"/>
                <a:gd name="connsiteX121" fmla="*/ 11612378 w 13049329"/>
                <a:gd name="connsiteY121" fmla="*/ 2815973 h 3589709"/>
                <a:gd name="connsiteX122" fmla="*/ 11537311 w 13049329"/>
                <a:gd name="connsiteY122" fmla="*/ 2797289 h 3589709"/>
                <a:gd name="connsiteX123" fmla="*/ 11517960 w 13049329"/>
                <a:gd name="connsiteY123" fmla="*/ 2791950 h 3589709"/>
                <a:gd name="connsiteX124" fmla="*/ 11512956 w 13049329"/>
                <a:gd name="connsiteY124" fmla="*/ 2788947 h 3589709"/>
                <a:gd name="connsiteX125" fmla="*/ 11479926 w 13049329"/>
                <a:gd name="connsiteY125" fmla="*/ 2772265 h 3589709"/>
                <a:gd name="connsiteX126" fmla="*/ 11384841 w 13049329"/>
                <a:gd name="connsiteY126" fmla="*/ 2677174 h 3589709"/>
                <a:gd name="connsiteX127" fmla="*/ 11310441 w 13049329"/>
                <a:gd name="connsiteY127" fmla="*/ 2616449 h 3589709"/>
                <a:gd name="connsiteX128" fmla="*/ 11297763 w 13049329"/>
                <a:gd name="connsiteY128" fmla="*/ 2608443 h 3589709"/>
                <a:gd name="connsiteX129" fmla="*/ 11247719 w 13049329"/>
                <a:gd name="connsiteY129" fmla="*/ 2592094 h 3589709"/>
                <a:gd name="connsiteX130" fmla="*/ 11241047 w 13049329"/>
                <a:gd name="connsiteY130" fmla="*/ 2588757 h 3589709"/>
                <a:gd name="connsiteX131" fmla="*/ 11211019 w 13049329"/>
                <a:gd name="connsiteY131" fmla="*/ 2585421 h 3589709"/>
                <a:gd name="connsiteX132" fmla="*/ 11180993 w 13049329"/>
                <a:gd name="connsiteY132" fmla="*/ 2588757 h 3589709"/>
                <a:gd name="connsiteX133" fmla="*/ 11174653 w 13049329"/>
                <a:gd name="connsiteY133" fmla="*/ 2592094 h 3589709"/>
                <a:gd name="connsiteX134" fmla="*/ 11098919 w 13049329"/>
                <a:gd name="connsiteY134" fmla="*/ 2650149 h 3589709"/>
                <a:gd name="connsiteX135" fmla="*/ 11092580 w 13049329"/>
                <a:gd name="connsiteY135" fmla="*/ 2662161 h 3589709"/>
                <a:gd name="connsiteX136" fmla="*/ 11080569 w 13049329"/>
                <a:gd name="connsiteY136" fmla="*/ 2682179 h 3589709"/>
                <a:gd name="connsiteX137" fmla="*/ 11070560 w 13049329"/>
                <a:gd name="connsiteY137" fmla="*/ 2698861 h 3589709"/>
                <a:gd name="connsiteX138" fmla="*/ 11059551 w 13049329"/>
                <a:gd name="connsiteY138" fmla="*/ 2718881 h 3589709"/>
                <a:gd name="connsiteX139" fmla="*/ 11022184 w 13049329"/>
                <a:gd name="connsiteY139" fmla="*/ 2777937 h 3589709"/>
                <a:gd name="connsiteX140" fmla="*/ 10959461 w 13049329"/>
                <a:gd name="connsiteY140" fmla="*/ 2825983 h 3589709"/>
                <a:gd name="connsiteX141" fmla="*/ 10944114 w 13049329"/>
                <a:gd name="connsiteY141" fmla="*/ 2832656 h 3589709"/>
                <a:gd name="connsiteX142" fmla="*/ 10855702 w 13049329"/>
                <a:gd name="connsiteY142" fmla="*/ 2842332 h 3589709"/>
                <a:gd name="connsiteX143" fmla="*/ 10758949 w 13049329"/>
                <a:gd name="connsiteY143" fmla="*/ 2832323 h 3589709"/>
                <a:gd name="connsiteX144" fmla="*/ 10717578 w 13049329"/>
                <a:gd name="connsiteY144" fmla="*/ 2822312 h 3589709"/>
                <a:gd name="connsiteX145" fmla="*/ 10679210 w 13049329"/>
                <a:gd name="connsiteY145" fmla="*/ 2812637 h 3589709"/>
                <a:gd name="connsiteX146" fmla="*/ 10645514 w 13049329"/>
                <a:gd name="connsiteY146" fmla="*/ 2802294 h 3589709"/>
                <a:gd name="connsiteX147" fmla="*/ 10612150 w 13049329"/>
                <a:gd name="connsiteY147" fmla="*/ 2792617 h 3589709"/>
                <a:gd name="connsiteX148" fmla="*/ 10578788 w 13049329"/>
                <a:gd name="connsiteY148" fmla="*/ 2782608 h 3589709"/>
                <a:gd name="connsiteX149" fmla="*/ 10543089 w 13049329"/>
                <a:gd name="connsiteY149" fmla="*/ 2772265 h 3589709"/>
                <a:gd name="connsiteX150" fmla="*/ 10499717 w 13049329"/>
                <a:gd name="connsiteY150" fmla="*/ 2762256 h 3589709"/>
                <a:gd name="connsiteX151" fmla="*/ 10456679 w 13049329"/>
                <a:gd name="connsiteY151" fmla="*/ 2752579 h 3589709"/>
                <a:gd name="connsiteX152" fmla="*/ 10398292 w 13049329"/>
                <a:gd name="connsiteY152" fmla="*/ 2742236 h 3589709"/>
                <a:gd name="connsiteX153" fmla="*/ 10337906 w 13049329"/>
                <a:gd name="connsiteY153" fmla="*/ 2731560 h 3589709"/>
                <a:gd name="connsiteX154" fmla="*/ 10323893 w 13049329"/>
                <a:gd name="connsiteY154" fmla="*/ 2729891 h 3589709"/>
                <a:gd name="connsiteX155" fmla="*/ 10315219 w 13049329"/>
                <a:gd name="connsiteY155" fmla="*/ 2729224 h 3589709"/>
                <a:gd name="connsiteX156" fmla="*/ 10251829 w 13049329"/>
                <a:gd name="connsiteY156" fmla="*/ 2720549 h 3589709"/>
                <a:gd name="connsiteX157" fmla="*/ 10190106 w 13049329"/>
                <a:gd name="connsiteY157" fmla="*/ 2711206 h 3589709"/>
                <a:gd name="connsiteX158" fmla="*/ 10178430 w 13049329"/>
                <a:gd name="connsiteY158" fmla="*/ 2710205 h 3589709"/>
                <a:gd name="connsiteX159" fmla="*/ 10161081 w 13049329"/>
                <a:gd name="connsiteY159" fmla="*/ 2709205 h 3589709"/>
                <a:gd name="connsiteX160" fmla="*/ 10033300 w 13049329"/>
                <a:gd name="connsiteY160" fmla="*/ 2690854 h 3589709"/>
                <a:gd name="connsiteX161" fmla="*/ 10019955 w 13049329"/>
                <a:gd name="connsiteY161" fmla="*/ 2687851 h 3589709"/>
                <a:gd name="connsiteX162" fmla="*/ 9980253 w 13049329"/>
                <a:gd name="connsiteY162" fmla="*/ 2680512 h 3589709"/>
                <a:gd name="connsiteX163" fmla="*/ 9941885 w 13049329"/>
                <a:gd name="connsiteY163" fmla="*/ 2672503 h 3589709"/>
                <a:gd name="connsiteX164" fmla="*/ 9931542 w 13049329"/>
                <a:gd name="connsiteY164" fmla="*/ 2670835 h 3589709"/>
                <a:gd name="connsiteX165" fmla="*/ 9921534 w 13049329"/>
                <a:gd name="connsiteY165" fmla="*/ 2669166 h 3589709"/>
                <a:gd name="connsiteX166" fmla="*/ 9891506 w 13049329"/>
                <a:gd name="connsiteY166" fmla="*/ 2660826 h 3589709"/>
                <a:gd name="connsiteX167" fmla="*/ 9862147 w 13049329"/>
                <a:gd name="connsiteY167" fmla="*/ 2652484 h 3589709"/>
                <a:gd name="connsiteX168" fmla="*/ 9854473 w 13049329"/>
                <a:gd name="connsiteY168" fmla="*/ 2651150 h 3589709"/>
                <a:gd name="connsiteX169" fmla="*/ 9845465 w 13049329"/>
                <a:gd name="connsiteY169" fmla="*/ 2649482 h 3589709"/>
                <a:gd name="connsiteX170" fmla="*/ 9816773 w 13049329"/>
                <a:gd name="connsiteY170" fmla="*/ 2639139 h 3589709"/>
                <a:gd name="connsiteX171" fmla="*/ 9790083 w 13049329"/>
                <a:gd name="connsiteY171" fmla="*/ 2629462 h 3589709"/>
                <a:gd name="connsiteX172" fmla="*/ 9773068 w 13049329"/>
                <a:gd name="connsiteY172" fmla="*/ 2622121 h 3589709"/>
                <a:gd name="connsiteX173" fmla="*/ 9658298 w 13049329"/>
                <a:gd name="connsiteY173" fmla="*/ 2563733 h 3589709"/>
                <a:gd name="connsiteX174" fmla="*/ 9644286 w 13049329"/>
                <a:gd name="connsiteY174" fmla="*/ 2555392 h 3589709"/>
                <a:gd name="connsiteX175" fmla="*/ 9636946 w 13049329"/>
                <a:gd name="connsiteY175" fmla="*/ 2548719 h 3589709"/>
                <a:gd name="connsiteX176" fmla="*/ 9627938 w 13049329"/>
                <a:gd name="connsiteY176" fmla="*/ 2542046 h 3589709"/>
                <a:gd name="connsiteX177" fmla="*/ 9527849 w 13049329"/>
                <a:gd name="connsiteY177" fmla="*/ 2443619 h 3589709"/>
                <a:gd name="connsiteX178" fmla="*/ 9507830 w 13049329"/>
                <a:gd name="connsiteY178" fmla="*/ 2417927 h 3589709"/>
                <a:gd name="connsiteX179" fmla="*/ 9502826 w 13049329"/>
                <a:gd name="connsiteY179" fmla="*/ 2409920 h 3589709"/>
                <a:gd name="connsiteX180" fmla="*/ 9493484 w 13049329"/>
                <a:gd name="connsiteY180" fmla="*/ 2393904 h 3589709"/>
                <a:gd name="connsiteX181" fmla="*/ 9437768 w 13049329"/>
                <a:gd name="connsiteY181" fmla="*/ 2276793 h 3589709"/>
                <a:gd name="connsiteX182" fmla="*/ 9430094 w 13049329"/>
                <a:gd name="connsiteY182" fmla="*/ 2255106 h 3589709"/>
                <a:gd name="connsiteX183" fmla="*/ 9428093 w 13049329"/>
                <a:gd name="connsiteY183" fmla="*/ 2248433 h 3589709"/>
                <a:gd name="connsiteX184" fmla="*/ 9425423 w 13049329"/>
                <a:gd name="connsiteY184" fmla="*/ 2243094 h 3589709"/>
                <a:gd name="connsiteX185" fmla="*/ 9417416 w 13049329"/>
                <a:gd name="connsiteY185" fmla="*/ 2214734 h 3589709"/>
                <a:gd name="connsiteX186" fmla="*/ 9409743 w 13049329"/>
                <a:gd name="connsiteY186" fmla="*/ 2186708 h 3589709"/>
                <a:gd name="connsiteX187" fmla="*/ 9407407 w 13049329"/>
                <a:gd name="connsiteY187" fmla="*/ 2181703 h 3589709"/>
                <a:gd name="connsiteX188" fmla="*/ 9405072 w 13049329"/>
                <a:gd name="connsiteY188" fmla="*/ 2175030 h 3589709"/>
                <a:gd name="connsiteX189" fmla="*/ 9397733 w 13049329"/>
                <a:gd name="connsiteY189" fmla="*/ 2138328 h 3589709"/>
                <a:gd name="connsiteX190" fmla="*/ 9390058 w 13049329"/>
                <a:gd name="connsiteY190" fmla="*/ 2103295 h 3589709"/>
                <a:gd name="connsiteX191" fmla="*/ 9387724 w 13049329"/>
                <a:gd name="connsiteY191" fmla="*/ 2091617 h 3589709"/>
                <a:gd name="connsiteX192" fmla="*/ 9385388 w 13049329"/>
                <a:gd name="connsiteY192" fmla="*/ 2079939 h 3589709"/>
                <a:gd name="connsiteX193" fmla="*/ 9378048 w 13049329"/>
                <a:gd name="connsiteY193" fmla="*/ 2034897 h 3589709"/>
                <a:gd name="connsiteX194" fmla="*/ 9369374 w 13049329"/>
                <a:gd name="connsiteY194" fmla="*/ 1986517 h 3589709"/>
                <a:gd name="connsiteX195" fmla="*/ 9367371 w 13049329"/>
                <a:gd name="connsiteY195" fmla="*/ 1973171 h 3589709"/>
                <a:gd name="connsiteX196" fmla="*/ 9365704 w 13049329"/>
                <a:gd name="connsiteY196" fmla="*/ 1961493 h 3589709"/>
                <a:gd name="connsiteX197" fmla="*/ 9357696 w 13049329"/>
                <a:gd name="connsiteY197" fmla="*/ 1911446 h 3589709"/>
                <a:gd name="connsiteX198" fmla="*/ 9349355 w 13049329"/>
                <a:gd name="connsiteY198" fmla="*/ 1859730 h 3589709"/>
                <a:gd name="connsiteX199" fmla="*/ 9339346 w 13049329"/>
                <a:gd name="connsiteY199" fmla="*/ 1799673 h 3589709"/>
                <a:gd name="connsiteX200" fmla="*/ 9328671 w 13049329"/>
                <a:gd name="connsiteY200" fmla="*/ 1742285 h 3589709"/>
                <a:gd name="connsiteX201" fmla="*/ 9327336 w 13049329"/>
                <a:gd name="connsiteY201" fmla="*/ 1732609 h 3589709"/>
                <a:gd name="connsiteX202" fmla="*/ 9326335 w 13049329"/>
                <a:gd name="connsiteY202" fmla="*/ 1723267 h 3589709"/>
                <a:gd name="connsiteX203" fmla="*/ 9317660 w 13049329"/>
                <a:gd name="connsiteY203" fmla="*/ 1689568 h 3589709"/>
                <a:gd name="connsiteX204" fmla="*/ 9309654 w 13049329"/>
                <a:gd name="connsiteY204" fmla="*/ 1656203 h 3589709"/>
                <a:gd name="connsiteX205" fmla="*/ 9299311 w 13049329"/>
                <a:gd name="connsiteY205" fmla="*/ 1622838 h 3589709"/>
                <a:gd name="connsiteX206" fmla="*/ 9289635 w 13049329"/>
                <a:gd name="connsiteY206" fmla="*/ 1591140 h 3589709"/>
                <a:gd name="connsiteX207" fmla="*/ 9279627 w 13049329"/>
                <a:gd name="connsiteY207" fmla="*/ 1567119 h 3589709"/>
                <a:gd name="connsiteX208" fmla="*/ 9236588 w 13049329"/>
                <a:gd name="connsiteY208" fmla="*/ 1476031 h 3589709"/>
                <a:gd name="connsiteX209" fmla="*/ 9189546 w 13049329"/>
                <a:gd name="connsiteY209" fmla="*/ 1413973 h 3589709"/>
                <a:gd name="connsiteX210" fmla="*/ 9172531 w 13049329"/>
                <a:gd name="connsiteY210" fmla="*/ 1391285 h 3589709"/>
                <a:gd name="connsiteX211" fmla="*/ 9168861 w 13049329"/>
                <a:gd name="connsiteY211" fmla="*/ 1387614 h 3589709"/>
                <a:gd name="connsiteX212" fmla="*/ 9148176 w 13049329"/>
                <a:gd name="connsiteY212" fmla="*/ 1371599 h 3589709"/>
                <a:gd name="connsiteX213" fmla="*/ 9052424 w 13049329"/>
                <a:gd name="connsiteY213" fmla="*/ 1307204 h 3589709"/>
                <a:gd name="connsiteX214" fmla="*/ 9029070 w 13049329"/>
                <a:gd name="connsiteY214" fmla="*/ 1296194 h 3589709"/>
                <a:gd name="connsiteX215" fmla="*/ 8995706 w 13049329"/>
                <a:gd name="connsiteY215" fmla="*/ 1284516 h 3589709"/>
                <a:gd name="connsiteX216" fmla="*/ 8965012 w 13049329"/>
                <a:gd name="connsiteY216" fmla="*/ 1274173 h 3589709"/>
                <a:gd name="connsiteX217" fmla="*/ 8886275 w 13049329"/>
                <a:gd name="connsiteY217" fmla="*/ 1257490 h 3589709"/>
                <a:gd name="connsiteX218" fmla="*/ 8878268 w 13049329"/>
                <a:gd name="connsiteY218" fmla="*/ 1254821 h 3589709"/>
                <a:gd name="connsiteX219" fmla="*/ 8818881 w 13049329"/>
                <a:gd name="connsiteY219" fmla="*/ 1244478 h 3589709"/>
                <a:gd name="connsiteX220" fmla="*/ 8753824 w 13049329"/>
                <a:gd name="connsiteY220" fmla="*/ 1234134 h 3589709"/>
                <a:gd name="connsiteX221" fmla="*/ 8683761 w 13049329"/>
                <a:gd name="connsiteY221" fmla="*/ 1224125 h 3589709"/>
                <a:gd name="connsiteX222" fmla="*/ 8613697 w 13049329"/>
                <a:gd name="connsiteY222" fmla="*/ 1214116 h 3589709"/>
                <a:gd name="connsiteX223" fmla="*/ 8460227 w 13049329"/>
                <a:gd name="connsiteY223" fmla="*/ 1198767 h 3589709"/>
                <a:gd name="connsiteX224" fmla="*/ 8421193 w 13049329"/>
                <a:gd name="connsiteY224" fmla="*/ 1192761 h 3589709"/>
                <a:gd name="connsiteX225" fmla="*/ 8157958 w 13049329"/>
                <a:gd name="connsiteY225" fmla="*/ 1193429 h 3589709"/>
                <a:gd name="connsiteX226" fmla="*/ 8139608 w 13049329"/>
                <a:gd name="connsiteY226" fmla="*/ 1197433 h 3589709"/>
                <a:gd name="connsiteX227" fmla="*/ 8016498 w 13049329"/>
                <a:gd name="connsiteY227" fmla="*/ 1214116 h 3589709"/>
                <a:gd name="connsiteX228" fmla="*/ 7964785 w 13049329"/>
                <a:gd name="connsiteY228" fmla="*/ 1224459 h 3589709"/>
                <a:gd name="connsiteX229" fmla="*/ 7914741 w 13049329"/>
                <a:gd name="connsiteY229" fmla="*/ 1234468 h 3589709"/>
                <a:gd name="connsiteX230" fmla="*/ 7807978 w 13049329"/>
                <a:gd name="connsiteY230" fmla="*/ 1249483 h 3589709"/>
                <a:gd name="connsiteX231" fmla="*/ 7779620 w 13049329"/>
                <a:gd name="connsiteY231" fmla="*/ 1254487 h 3589709"/>
                <a:gd name="connsiteX232" fmla="*/ 7691207 w 13049329"/>
                <a:gd name="connsiteY232" fmla="*/ 1260827 h 3589709"/>
                <a:gd name="connsiteX233" fmla="*/ 7087000 w 13049329"/>
                <a:gd name="connsiteY233" fmla="*/ 1258491 h 3589709"/>
                <a:gd name="connsiteX234" fmla="*/ 7078326 w 13049329"/>
                <a:gd name="connsiteY234" fmla="*/ 1256490 h 3589709"/>
                <a:gd name="connsiteX235" fmla="*/ 7066315 w 13049329"/>
                <a:gd name="connsiteY235" fmla="*/ 1255155 h 3589709"/>
                <a:gd name="connsiteX236" fmla="*/ 7040960 w 13049329"/>
                <a:gd name="connsiteY236" fmla="*/ 1245812 h 3589709"/>
                <a:gd name="connsiteX237" fmla="*/ 6990915 w 13049329"/>
                <a:gd name="connsiteY237" fmla="*/ 1223124 h 3589709"/>
                <a:gd name="connsiteX238" fmla="*/ 6897831 w 13049329"/>
                <a:gd name="connsiteY238" fmla="*/ 1197433 h 3589709"/>
                <a:gd name="connsiteX239" fmla="*/ 6836110 w 13049329"/>
                <a:gd name="connsiteY239" fmla="*/ 1218119 h 3589709"/>
                <a:gd name="connsiteX240" fmla="*/ 6817093 w 13049329"/>
                <a:gd name="connsiteY240" fmla="*/ 1264830 h 3589709"/>
                <a:gd name="connsiteX241" fmla="*/ 6828102 w 13049329"/>
                <a:gd name="connsiteY241" fmla="*/ 1307538 h 3589709"/>
                <a:gd name="connsiteX242" fmla="*/ 6829437 w 13049329"/>
                <a:gd name="connsiteY242" fmla="*/ 1309540 h 3589709"/>
                <a:gd name="connsiteX243" fmla="*/ 6835776 w 13049329"/>
                <a:gd name="connsiteY243" fmla="*/ 1324554 h 3589709"/>
                <a:gd name="connsiteX244" fmla="*/ 6843783 w 13049329"/>
                <a:gd name="connsiteY244" fmla="*/ 1339902 h 3589709"/>
                <a:gd name="connsiteX245" fmla="*/ 6850456 w 13049329"/>
                <a:gd name="connsiteY245" fmla="*/ 1346908 h 3589709"/>
                <a:gd name="connsiteX246" fmla="*/ 6857128 w 13049329"/>
                <a:gd name="connsiteY246" fmla="*/ 1355250 h 3589709"/>
                <a:gd name="connsiteX247" fmla="*/ 6892493 w 13049329"/>
                <a:gd name="connsiteY247" fmla="*/ 1390951 h 3589709"/>
                <a:gd name="connsiteX248" fmla="*/ 6917182 w 13049329"/>
                <a:gd name="connsiteY248" fmla="*/ 1416308 h 3589709"/>
                <a:gd name="connsiteX249" fmla="*/ 6927191 w 13049329"/>
                <a:gd name="connsiteY249" fmla="*/ 1427652 h 3589709"/>
                <a:gd name="connsiteX250" fmla="*/ 6937199 w 13049329"/>
                <a:gd name="connsiteY250" fmla="*/ 1437662 h 3589709"/>
                <a:gd name="connsiteX251" fmla="*/ 6947542 w 13049329"/>
                <a:gd name="connsiteY251" fmla="*/ 1457013 h 3589709"/>
                <a:gd name="connsiteX252" fmla="*/ 6939535 w 13049329"/>
                <a:gd name="connsiteY252" fmla="*/ 1555107 h 3589709"/>
                <a:gd name="connsiteX253" fmla="*/ 6889824 w 13049329"/>
                <a:gd name="connsiteY253" fmla="*/ 1591140 h 3589709"/>
                <a:gd name="connsiteX254" fmla="*/ 6872809 w 13049329"/>
                <a:gd name="connsiteY254" fmla="*/ 1597480 h 3589709"/>
                <a:gd name="connsiteX255" fmla="*/ 6783729 w 13049329"/>
                <a:gd name="connsiteY255" fmla="*/ 1613162 h 3589709"/>
                <a:gd name="connsiteX256" fmla="*/ 6755371 w 13049329"/>
                <a:gd name="connsiteY256" fmla="*/ 1617833 h 3589709"/>
                <a:gd name="connsiteX257" fmla="*/ 6729681 w 13049329"/>
                <a:gd name="connsiteY257" fmla="*/ 1624506 h 3589709"/>
                <a:gd name="connsiteX258" fmla="*/ 6653613 w 13049329"/>
                <a:gd name="connsiteY258" fmla="*/ 1662876 h 3589709"/>
                <a:gd name="connsiteX259" fmla="*/ 6648609 w 13049329"/>
                <a:gd name="connsiteY259" fmla="*/ 1668881 h 3589709"/>
                <a:gd name="connsiteX260" fmla="*/ 6633595 w 13049329"/>
                <a:gd name="connsiteY260" fmla="*/ 1701580 h 3589709"/>
                <a:gd name="connsiteX261" fmla="*/ 6630259 w 13049329"/>
                <a:gd name="connsiteY261" fmla="*/ 1707918 h 3589709"/>
                <a:gd name="connsiteX262" fmla="*/ 6629925 w 13049329"/>
                <a:gd name="connsiteY262" fmla="*/ 1785993 h 3589709"/>
                <a:gd name="connsiteX263" fmla="*/ 6639601 w 13049329"/>
                <a:gd name="connsiteY263" fmla="*/ 1903104 h 3589709"/>
                <a:gd name="connsiteX264" fmla="*/ 6632928 w 13049329"/>
                <a:gd name="connsiteY264" fmla="*/ 1940474 h 3589709"/>
                <a:gd name="connsiteX265" fmla="*/ 6601900 w 13049329"/>
                <a:gd name="connsiteY265" fmla="*/ 1986851 h 3589709"/>
                <a:gd name="connsiteX266" fmla="*/ 6586220 w 13049329"/>
                <a:gd name="connsiteY266" fmla="*/ 1999864 h 3589709"/>
                <a:gd name="connsiteX267" fmla="*/ 6580214 w 13049329"/>
                <a:gd name="connsiteY267" fmla="*/ 2002866 h 3589709"/>
                <a:gd name="connsiteX268" fmla="*/ 6571540 w 13049329"/>
                <a:gd name="connsiteY268" fmla="*/ 2007871 h 3589709"/>
                <a:gd name="connsiteX269" fmla="*/ 6551522 w 13049329"/>
                <a:gd name="connsiteY269" fmla="*/ 2016880 h 3589709"/>
                <a:gd name="connsiteX270" fmla="*/ 6538510 w 13049329"/>
                <a:gd name="connsiteY270" fmla="*/ 2021551 h 3589709"/>
                <a:gd name="connsiteX271" fmla="*/ 6530503 w 13049329"/>
                <a:gd name="connsiteY271" fmla="*/ 2022552 h 3589709"/>
                <a:gd name="connsiteX272" fmla="*/ 6522163 w 13049329"/>
                <a:gd name="connsiteY272" fmla="*/ 2024553 h 3589709"/>
                <a:gd name="connsiteX273" fmla="*/ 6471784 w 13049329"/>
                <a:gd name="connsiteY273" fmla="*/ 2024887 h 3589709"/>
                <a:gd name="connsiteX274" fmla="*/ 6462443 w 13049329"/>
                <a:gd name="connsiteY274" fmla="*/ 2022885 h 3589709"/>
                <a:gd name="connsiteX275" fmla="*/ 6451767 w 13049329"/>
                <a:gd name="connsiteY275" fmla="*/ 2021551 h 3589709"/>
                <a:gd name="connsiteX276" fmla="*/ 6430080 w 13049329"/>
                <a:gd name="connsiteY276" fmla="*/ 2014877 h 3589709"/>
                <a:gd name="connsiteX277" fmla="*/ 6337331 w 13049329"/>
                <a:gd name="connsiteY277" fmla="*/ 1972837 h 3589709"/>
                <a:gd name="connsiteX278" fmla="*/ 6225232 w 13049329"/>
                <a:gd name="connsiteY278" fmla="*/ 1875412 h 3589709"/>
                <a:gd name="connsiteX279" fmla="*/ 6123140 w 13049329"/>
                <a:gd name="connsiteY279" fmla="*/ 1758968 h 3589709"/>
                <a:gd name="connsiteX280" fmla="*/ 6116467 w 13049329"/>
                <a:gd name="connsiteY280" fmla="*/ 1751293 h 3589709"/>
                <a:gd name="connsiteX281" fmla="*/ 6109794 w 13049329"/>
                <a:gd name="connsiteY281" fmla="*/ 1744620 h 3589709"/>
                <a:gd name="connsiteX282" fmla="*/ 6087774 w 13049329"/>
                <a:gd name="connsiteY282" fmla="*/ 1712257 h 3589709"/>
                <a:gd name="connsiteX283" fmla="*/ 6062751 w 13049329"/>
                <a:gd name="connsiteY283" fmla="*/ 1675221 h 3589709"/>
                <a:gd name="connsiteX284" fmla="*/ 6056413 w 13049329"/>
                <a:gd name="connsiteY284" fmla="*/ 1667880 h 3589709"/>
                <a:gd name="connsiteX285" fmla="*/ 6053076 w 13049329"/>
                <a:gd name="connsiteY285" fmla="*/ 1663877 h 3589709"/>
                <a:gd name="connsiteX286" fmla="*/ 6043069 w 13049329"/>
                <a:gd name="connsiteY286" fmla="*/ 1644525 h 3589709"/>
                <a:gd name="connsiteX287" fmla="*/ 6006369 w 13049329"/>
                <a:gd name="connsiteY287" fmla="*/ 1579463 h 3589709"/>
                <a:gd name="connsiteX288" fmla="*/ 5991688 w 13049329"/>
                <a:gd name="connsiteY288" fmla="*/ 1551103 h 3589709"/>
                <a:gd name="connsiteX289" fmla="*/ 5974340 w 13049329"/>
                <a:gd name="connsiteY289" fmla="*/ 1516069 h 3589709"/>
                <a:gd name="connsiteX290" fmla="*/ 5958658 w 13049329"/>
                <a:gd name="connsiteY290" fmla="*/ 1487375 h 3589709"/>
                <a:gd name="connsiteX291" fmla="*/ 5956658 w 13049329"/>
                <a:gd name="connsiteY291" fmla="*/ 1482371 h 3589709"/>
                <a:gd name="connsiteX292" fmla="*/ 5951653 w 13049329"/>
                <a:gd name="connsiteY292" fmla="*/ 1466022 h 3589709"/>
                <a:gd name="connsiteX293" fmla="*/ 5939308 w 13049329"/>
                <a:gd name="connsiteY293" fmla="*/ 1439329 h 3589709"/>
                <a:gd name="connsiteX294" fmla="*/ 5927631 w 13049329"/>
                <a:gd name="connsiteY294" fmla="*/ 1409301 h 3589709"/>
                <a:gd name="connsiteX295" fmla="*/ 5919958 w 13049329"/>
                <a:gd name="connsiteY295" fmla="*/ 1390951 h 3589709"/>
                <a:gd name="connsiteX296" fmla="*/ 5911617 w 13049329"/>
                <a:gd name="connsiteY296" fmla="*/ 1370931 h 3589709"/>
                <a:gd name="connsiteX297" fmla="*/ 5901274 w 13049329"/>
                <a:gd name="connsiteY297" fmla="*/ 1345907 h 3589709"/>
                <a:gd name="connsiteX298" fmla="*/ 5890932 w 13049329"/>
                <a:gd name="connsiteY298" fmla="*/ 1322552 h 3589709"/>
                <a:gd name="connsiteX299" fmla="*/ 5835216 w 13049329"/>
                <a:gd name="connsiteY299" fmla="*/ 1211446 h 3589709"/>
                <a:gd name="connsiteX300" fmla="*/ 5822870 w 13049329"/>
                <a:gd name="connsiteY300" fmla="*/ 1189092 h 3589709"/>
                <a:gd name="connsiteX301" fmla="*/ 5816199 w 13049329"/>
                <a:gd name="connsiteY301" fmla="*/ 1180750 h 3589709"/>
                <a:gd name="connsiteX302" fmla="*/ 5812863 w 13049329"/>
                <a:gd name="connsiteY302" fmla="*/ 1177080 h 3589709"/>
                <a:gd name="connsiteX303" fmla="*/ 5768822 w 13049329"/>
                <a:gd name="connsiteY303" fmla="*/ 1120360 h 3589709"/>
                <a:gd name="connsiteX304" fmla="*/ 5682745 w 13049329"/>
                <a:gd name="connsiteY304" fmla="*/ 1044955 h 3589709"/>
                <a:gd name="connsiteX305" fmla="*/ 5655722 w 13049329"/>
                <a:gd name="connsiteY305" fmla="*/ 1027271 h 3589709"/>
                <a:gd name="connsiteX306" fmla="*/ 5637038 w 13049329"/>
                <a:gd name="connsiteY306" fmla="*/ 1017261 h 3589709"/>
                <a:gd name="connsiteX307" fmla="*/ 5632701 w 13049329"/>
                <a:gd name="connsiteY307" fmla="*/ 1014593 h 3589709"/>
                <a:gd name="connsiteX308" fmla="*/ 5612683 w 13049329"/>
                <a:gd name="connsiteY308" fmla="*/ 1003582 h 3589709"/>
                <a:gd name="connsiteX309" fmla="*/ 5592665 w 13049329"/>
                <a:gd name="connsiteY309" fmla="*/ 992906 h 3589709"/>
                <a:gd name="connsiteX310" fmla="*/ 5589663 w 13049329"/>
                <a:gd name="connsiteY310" fmla="*/ 992238 h 3589709"/>
                <a:gd name="connsiteX311" fmla="*/ 5584658 w 13049329"/>
                <a:gd name="connsiteY311" fmla="*/ 990903 h 3589709"/>
                <a:gd name="connsiteX312" fmla="*/ 5564974 w 13049329"/>
                <a:gd name="connsiteY312" fmla="*/ 981894 h 3589709"/>
                <a:gd name="connsiteX313" fmla="*/ 5543622 w 13049329"/>
                <a:gd name="connsiteY313" fmla="*/ 972886 h 3589709"/>
                <a:gd name="connsiteX314" fmla="*/ 5539284 w 13049329"/>
                <a:gd name="connsiteY314" fmla="*/ 971885 h 3589709"/>
                <a:gd name="connsiteX315" fmla="*/ 5531943 w 13049329"/>
                <a:gd name="connsiteY315" fmla="*/ 969550 h 3589709"/>
                <a:gd name="connsiteX316" fmla="*/ 5507590 w 13049329"/>
                <a:gd name="connsiteY316" fmla="*/ 960541 h 3589709"/>
                <a:gd name="connsiteX317" fmla="*/ 5487571 w 13049329"/>
                <a:gd name="connsiteY317" fmla="*/ 955536 h 3589709"/>
                <a:gd name="connsiteX318" fmla="*/ 5482232 w 13049329"/>
                <a:gd name="connsiteY318" fmla="*/ 955203 h 3589709"/>
                <a:gd name="connsiteX319" fmla="*/ 5475561 w 13049329"/>
                <a:gd name="connsiteY319" fmla="*/ 951867 h 3589709"/>
                <a:gd name="connsiteX320" fmla="*/ 5444199 w 13049329"/>
                <a:gd name="connsiteY320" fmla="*/ 942190 h 3589709"/>
                <a:gd name="connsiteX321" fmla="*/ 5412504 w 13049329"/>
                <a:gd name="connsiteY321" fmla="*/ 934517 h 3589709"/>
                <a:gd name="connsiteX322" fmla="*/ 5404163 w 13049329"/>
                <a:gd name="connsiteY322" fmla="*/ 932181 h 3589709"/>
                <a:gd name="connsiteX323" fmla="*/ 5395823 w 13049329"/>
                <a:gd name="connsiteY323" fmla="*/ 929511 h 3589709"/>
                <a:gd name="connsiteX324" fmla="*/ 5359124 w 13049329"/>
                <a:gd name="connsiteY324" fmla="*/ 922172 h 3589709"/>
                <a:gd name="connsiteX325" fmla="*/ 5322424 w 13049329"/>
                <a:gd name="connsiteY325" fmla="*/ 914831 h 3589709"/>
                <a:gd name="connsiteX326" fmla="*/ 5309747 w 13049329"/>
                <a:gd name="connsiteY326" fmla="*/ 913496 h 3589709"/>
                <a:gd name="connsiteX327" fmla="*/ 5298069 w 13049329"/>
                <a:gd name="connsiteY327" fmla="*/ 911160 h 3589709"/>
                <a:gd name="connsiteX328" fmla="*/ 5254029 w 13049329"/>
                <a:gd name="connsiteY328" fmla="*/ 902152 h 3589709"/>
                <a:gd name="connsiteX329" fmla="*/ 5208989 w 13049329"/>
                <a:gd name="connsiteY329" fmla="*/ 894811 h 3589709"/>
                <a:gd name="connsiteX330" fmla="*/ 5199314 w 13049329"/>
                <a:gd name="connsiteY330" fmla="*/ 893478 h 3589709"/>
                <a:gd name="connsiteX331" fmla="*/ 5187636 w 13049329"/>
                <a:gd name="connsiteY331" fmla="*/ 891142 h 3589709"/>
                <a:gd name="connsiteX332" fmla="*/ 5135590 w 13049329"/>
                <a:gd name="connsiteY332" fmla="*/ 880465 h 3589709"/>
                <a:gd name="connsiteX333" fmla="*/ 5083877 w 13049329"/>
                <a:gd name="connsiteY333" fmla="*/ 870455 h 3589709"/>
                <a:gd name="connsiteX334" fmla="*/ 5040839 w 13049329"/>
                <a:gd name="connsiteY334" fmla="*/ 860446 h 3589709"/>
                <a:gd name="connsiteX335" fmla="*/ 4999134 w 13049329"/>
                <a:gd name="connsiteY335" fmla="*/ 850103 h 3589709"/>
                <a:gd name="connsiteX336" fmla="*/ 4963770 w 13049329"/>
                <a:gd name="connsiteY336" fmla="*/ 840093 h 3589709"/>
                <a:gd name="connsiteX337" fmla="*/ 4930406 w 13049329"/>
                <a:gd name="connsiteY337" fmla="*/ 830417 h 3589709"/>
                <a:gd name="connsiteX338" fmla="*/ 4902047 w 13049329"/>
                <a:gd name="connsiteY338" fmla="*/ 820074 h 3589709"/>
                <a:gd name="connsiteX339" fmla="*/ 4875358 w 13049329"/>
                <a:gd name="connsiteY339" fmla="*/ 810065 h 3589709"/>
                <a:gd name="connsiteX340" fmla="*/ 4855674 w 13049329"/>
                <a:gd name="connsiteY340" fmla="*/ 802390 h 3589709"/>
                <a:gd name="connsiteX341" fmla="*/ 4830651 w 13049329"/>
                <a:gd name="connsiteY341" fmla="*/ 792715 h 3589709"/>
                <a:gd name="connsiteX342" fmla="*/ 4801958 w 13049329"/>
                <a:gd name="connsiteY342" fmla="*/ 780370 h 3589709"/>
                <a:gd name="connsiteX343" fmla="*/ 4778604 w 13049329"/>
                <a:gd name="connsiteY343" fmla="*/ 770693 h 3589709"/>
                <a:gd name="connsiteX344" fmla="*/ 4758586 w 13049329"/>
                <a:gd name="connsiteY344" fmla="*/ 760350 h 3589709"/>
                <a:gd name="connsiteX345" fmla="*/ 4738568 w 13049329"/>
                <a:gd name="connsiteY345" fmla="*/ 750341 h 3589709"/>
                <a:gd name="connsiteX346" fmla="*/ 4718551 w 13049329"/>
                <a:gd name="connsiteY346" fmla="*/ 740332 h 3589709"/>
                <a:gd name="connsiteX347" fmla="*/ 4698532 w 13049329"/>
                <a:gd name="connsiteY347" fmla="*/ 730321 h 3589709"/>
                <a:gd name="connsiteX348" fmla="*/ 4678515 w 13049329"/>
                <a:gd name="connsiteY348" fmla="*/ 720646 h 3589709"/>
                <a:gd name="connsiteX349" fmla="*/ 4656828 w 13049329"/>
                <a:gd name="connsiteY349" fmla="*/ 708968 h 3589709"/>
                <a:gd name="connsiteX350" fmla="*/ 4638480 w 13049329"/>
                <a:gd name="connsiteY350" fmla="*/ 698625 h 3589709"/>
                <a:gd name="connsiteX351" fmla="*/ 4620796 w 13049329"/>
                <a:gd name="connsiteY351" fmla="*/ 687949 h 3589709"/>
                <a:gd name="connsiteX352" fmla="*/ 4614124 w 13049329"/>
                <a:gd name="connsiteY352" fmla="*/ 683610 h 3589709"/>
                <a:gd name="connsiteX353" fmla="*/ 4590102 w 13049329"/>
                <a:gd name="connsiteY353" fmla="*/ 670265 h 3589709"/>
                <a:gd name="connsiteX354" fmla="*/ 4567749 w 13049329"/>
                <a:gd name="connsiteY354" fmla="*/ 656919 h 3589709"/>
                <a:gd name="connsiteX355" fmla="*/ 4543727 w 13049329"/>
                <a:gd name="connsiteY355" fmla="*/ 642238 h 3589709"/>
                <a:gd name="connsiteX356" fmla="*/ 4520374 w 13049329"/>
                <a:gd name="connsiteY356" fmla="*/ 629560 h 3589709"/>
                <a:gd name="connsiteX357" fmla="*/ 4518372 w 13049329"/>
                <a:gd name="connsiteY357" fmla="*/ 627224 h 3589709"/>
                <a:gd name="connsiteX358" fmla="*/ 4509364 w 13049329"/>
                <a:gd name="connsiteY358" fmla="*/ 619883 h 3589709"/>
                <a:gd name="connsiteX359" fmla="*/ 4485342 w 13049329"/>
                <a:gd name="connsiteY359" fmla="*/ 605537 h 3589709"/>
                <a:gd name="connsiteX360" fmla="*/ 4463990 w 13049329"/>
                <a:gd name="connsiteY360" fmla="*/ 592524 h 3589709"/>
                <a:gd name="connsiteX361" fmla="*/ 4458318 w 13049329"/>
                <a:gd name="connsiteY361" fmla="*/ 586852 h 3589709"/>
                <a:gd name="connsiteX362" fmla="*/ 4454982 w 13049329"/>
                <a:gd name="connsiteY362" fmla="*/ 583515 h 3589709"/>
                <a:gd name="connsiteX363" fmla="*/ 4382250 w 13049329"/>
                <a:gd name="connsiteY363" fmla="*/ 535804 h 3589709"/>
                <a:gd name="connsiteX364" fmla="*/ 4351222 w 13049329"/>
                <a:gd name="connsiteY364" fmla="*/ 516118 h 3589709"/>
                <a:gd name="connsiteX365" fmla="*/ 4342882 w 13049329"/>
                <a:gd name="connsiteY365" fmla="*/ 508444 h 3589709"/>
                <a:gd name="connsiteX366" fmla="*/ 4337210 w 13049329"/>
                <a:gd name="connsiteY366" fmla="*/ 503439 h 3589709"/>
                <a:gd name="connsiteX367" fmla="*/ 4308183 w 13049329"/>
                <a:gd name="connsiteY367" fmla="*/ 483753 h 3589709"/>
                <a:gd name="connsiteX368" fmla="*/ 4274487 w 13049329"/>
                <a:gd name="connsiteY368" fmla="*/ 460064 h 3589709"/>
                <a:gd name="connsiteX369" fmla="*/ 4249464 w 13049329"/>
                <a:gd name="connsiteY369" fmla="*/ 443048 h 3589709"/>
                <a:gd name="connsiteX370" fmla="*/ 4229447 w 13049329"/>
                <a:gd name="connsiteY370" fmla="*/ 430037 h 3589709"/>
                <a:gd name="connsiteX371" fmla="*/ 4222106 w 13049329"/>
                <a:gd name="connsiteY371" fmla="*/ 423363 h 3589709"/>
                <a:gd name="connsiteX372" fmla="*/ 4214099 w 13049329"/>
                <a:gd name="connsiteY372" fmla="*/ 416690 h 3589709"/>
                <a:gd name="connsiteX373" fmla="*/ 4184073 w 13049329"/>
                <a:gd name="connsiteY373" fmla="*/ 396671 h 3589709"/>
                <a:gd name="connsiteX374" fmla="*/ 4156048 w 13049329"/>
                <a:gd name="connsiteY374" fmla="*/ 376652 h 3589709"/>
                <a:gd name="connsiteX375" fmla="*/ 4124687 w 13049329"/>
                <a:gd name="connsiteY375" fmla="*/ 354964 h 3589709"/>
                <a:gd name="connsiteX376" fmla="*/ 4091991 w 13049329"/>
                <a:gd name="connsiteY376" fmla="*/ 333277 h 3589709"/>
                <a:gd name="connsiteX377" fmla="*/ 4084985 w 13049329"/>
                <a:gd name="connsiteY377" fmla="*/ 327605 h 3589709"/>
                <a:gd name="connsiteX378" fmla="*/ 4081314 w 13049329"/>
                <a:gd name="connsiteY378" fmla="*/ 324269 h 3589709"/>
                <a:gd name="connsiteX379" fmla="*/ 4063965 w 13049329"/>
                <a:gd name="connsiteY379" fmla="*/ 313259 h 3589709"/>
                <a:gd name="connsiteX380" fmla="*/ 4033939 w 13049329"/>
                <a:gd name="connsiteY380" fmla="*/ 292906 h 3589709"/>
                <a:gd name="connsiteX381" fmla="*/ 4021261 w 13049329"/>
                <a:gd name="connsiteY381" fmla="*/ 283230 h 3589709"/>
                <a:gd name="connsiteX382" fmla="*/ 4017924 w 13049329"/>
                <a:gd name="connsiteY382" fmla="*/ 279893 h 3589709"/>
                <a:gd name="connsiteX383" fmla="*/ 3994905 w 13049329"/>
                <a:gd name="connsiteY383" fmla="*/ 266548 h 3589709"/>
                <a:gd name="connsiteX384" fmla="*/ 3973218 w 13049329"/>
                <a:gd name="connsiteY384" fmla="*/ 253201 h 3589709"/>
                <a:gd name="connsiteX385" fmla="*/ 3951532 w 13049329"/>
                <a:gd name="connsiteY385" fmla="*/ 239855 h 3589709"/>
                <a:gd name="connsiteX386" fmla="*/ 3928177 w 13049329"/>
                <a:gd name="connsiteY386" fmla="*/ 226509 h 3589709"/>
                <a:gd name="connsiteX387" fmla="*/ 3924507 w 13049329"/>
                <a:gd name="connsiteY387" fmla="*/ 223173 h 3589709"/>
                <a:gd name="connsiteX388" fmla="*/ 3921171 w 13049329"/>
                <a:gd name="connsiteY388" fmla="*/ 219837 h 3589709"/>
                <a:gd name="connsiteX389" fmla="*/ 3900152 w 13049329"/>
                <a:gd name="connsiteY389" fmla="*/ 208158 h 3589709"/>
                <a:gd name="connsiteX390" fmla="*/ 3880135 w 13049329"/>
                <a:gd name="connsiteY390" fmla="*/ 196480 h 3589709"/>
                <a:gd name="connsiteX391" fmla="*/ 3863454 w 13049329"/>
                <a:gd name="connsiteY391" fmla="*/ 187472 h 3589709"/>
                <a:gd name="connsiteX392" fmla="*/ 3799396 w 13049329"/>
                <a:gd name="connsiteY392" fmla="*/ 152105 h 3589709"/>
                <a:gd name="connsiteX393" fmla="*/ 3784382 w 13049329"/>
                <a:gd name="connsiteY393" fmla="*/ 143097 h 3589709"/>
                <a:gd name="connsiteX394" fmla="*/ 3764364 w 13049329"/>
                <a:gd name="connsiteY394" fmla="*/ 133420 h 3589709"/>
                <a:gd name="connsiteX395" fmla="*/ 3744347 w 13049329"/>
                <a:gd name="connsiteY395" fmla="*/ 123411 h 3589709"/>
                <a:gd name="connsiteX396" fmla="*/ 3727664 w 13049329"/>
                <a:gd name="connsiteY396" fmla="*/ 115069 h 3589709"/>
                <a:gd name="connsiteX397" fmla="*/ 3695970 w 13049329"/>
                <a:gd name="connsiteY397" fmla="*/ 101057 h 3589709"/>
                <a:gd name="connsiteX398" fmla="*/ 3624239 w 13049329"/>
                <a:gd name="connsiteY398" fmla="*/ 71362 h 3589709"/>
                <a:gd name="connsiteX399" fmla="*/ 3602553 w 13049329"/>
                <a:gd name="connsiteY399" fmla="*/ 63020 h 3589709"/>
                <a:gd name="connsiteX400" fmla="*/ 3572527 w 13049329"/>
                <a:gd name="connsiteY400" fmla="*/ 53011 h 3589709"/>
                <a:gd name="connsiteX401" fmla="*/ 3542499 w 13049329"/>
                <a:gd name="connsiteY401" fmla="*/ 43002 h 3589709"/>
                <a:gd name="connsiteX402" fmla="*/ 3476107 w 13049329"/>
                <a:gd name="connsiteY402" fmla="*/ 26319 h 3589709"/>
                <a:gd name="connsiteX403" fmla="*/ 3470769 w 13049329"/>
                <a:gd name="connsiteY403" fmla="*/ 23649 h 3589709"/>
                <a:gd name="connsiteX404" fmla="*/ 3370679 w 13049329"/>
                <a:gd name="connsiteY404" fmla="*/ 7300 h 3589709"/>
                <a:gd name="connsiteX405" fmla="*/ 3342320 w 13049329"/>
                <a:gd name="connsiteY405" fmla="*/ 2629 h 3589709"/>
                <a:gd name="connsiteX406" fmla="*/ 3230554 w 13049329"/>
                <a:gd name="connsiteY406" fmla="*/ 2629 h 3589709"/>
                <a:gd name="connsiteX407" fmla="*/ 3210537 w 13049329"/>
                <a:gd name="connsiteY407" fmla="*/ 7635 h 3589709"/>
                <a:gd name="connsiteX408" fmla="*/ 3138805 w 13049329"/>
                <a:gd name="connsiteY408" fmla="*/ 25985 h 3589709"/>
                <a:gd name="connsiteX409" fmla="*/ 3110447 w 13049329"/>
                <a:gd name="connsiteY409" fmla="*/ 36328 h 3589709"/>
                <a:gd name="connsiteX410" fmla="*/ 3091430 w 13049329"/>
                <a:gd name="connsiteY410" fmla="*/ 45003 h 3589709"/>
                <a:gd name="connsiteX411" fmla="*/ 3069077 w 13049329"/>
                <a:gd name="connsiteY411" fmla="*/ 54346 h 3589709"/>
                <a:gd name="connsiteX412" fmla="*/ 3050393 w 13049329"/>
                <a:gd name="connsiteY412" fmla="*/ 62686 h 3589709"/>
                <a:gd name="connsiteX413" fmla="*/ 3033044 w 13049329"/>
                <a:gd name="connsiteY413" fmla="*/ 71028 h 3589709"/>
                <a:gd name="connsiteX414" fmla="*/ 3002017 w 13049329"/>
                <a:gd name="connsiteY414" fmla="*/ 83039 h 3589709"/>
                <a:gd name="connsiteX415" fmla="*/ 2960313 w 13049329"/>
                <a:gd name="connsiteY415" fmla="*/ 94717 h 3589709"/>
                <a:gd name="connsiteX416" fmla="*/ 2926615 w 13049329"/>
                <a:gd name="connsiteY416" fmla="*/ 103058 h 3589709"/>
                <a:gd name="connsiteX417" fmla="*/ 2854885 w 13049329"/>
                <a:gd name="connsiteY417" fmla="*/ 113068 h 3589709"/>
                <a:gd name="connsiteX418" fmla="*/ 2781820 w 13049329"/>
                <a:gd name="connsiteY418" fmla="*/ 123077 h 3589709"/>
                <a:gd name="connsiteX419" fmla="*/ 2750125 w 13049329"/>
                <a:gd name="connsiteY419" fmla="*/ 129751 h 3589709"/>
                <a:gd name="connsiteX420" fmla="*/ 2696744 w 13049329"/>
                <a:gd name="connsiteY420" fmla="*/ 143097 h 3589709"/>
                <a:gd name="connsiteX421" fmla="*/ 2680062 w 13049329"/>
                <a:gd name="connsiteY421" fmla="*/ 149436 h 3589709"/>
                <a:gd name="connsiteX422" fmla="*/ 2645698 w 13049329"/>
                <a:gd name="connsiteY422" fmla="*/ 165118 h 3589709"/>
                <a:gd name="connsiteX423" fmla="*/ 2623011 w 13049329"/>
                <a:gd name="connsiteY423" fmla="*/ 176462 h 3589709"/>
                <a:gd name="connsiteX424" fmla="*/ 2616005 w 13049329"/>
                <a:gd name="connsiteY424" fmla="*/ 183135 h 3589709"/>
                <a:gd name="connsiteX425" fmla="*/ 2607998 w 13049329"/>
                <a:gd name="connsiteY425" fmla="*/ 189808 h 3589709"/>
                <a:gd name="connsiteX426" fmla="*/ 2521254 w 13049329"/>
                <a:gd name="connsiteY426" fmla="*/ 280560 h 3589709"/>
                <a:gd name="connsiteX427" fmla="*/ 2494230 w 13049329"/>
                <a:gd name="connsiteY427" fmla="*/ 318597 h 3589709"/>
                <a:gd name="connsiteX428" fmla="*/ 2476546 w 13049329"/>
                <a:gd name="connsiteY428" fmla="*/ 344621 h 3589709"/>
                <a:gd name="connsiteX429" fmla="*/ 2466538 w 13049329"/>
                <a:gd name="connsiteY429" fmla="*/ 360970 h 3589709"/>
                <a:gd name="connsiteX430" fmla="*/ 2450857 w 13049329"/>
                <a:gd name="connsiteY430" fmla="*/ 428034 h 3589709"/>
                <a:gd name="connsiteX431" fmla="*/ 2469207 w 13049329"/>
                <a:gd name="connsiteY431" fmla="*/ 477748 h 3589709"/>
                <a:gd name="connsiteX432" fmla="*/ 2473210 w 13049329"/>
                <a:gd name="connsiteY432" fmla="*/ 484421 h 3589709"/>
                <a:gd name="connsiteX433" fmla="*/ 2504571 w 13049329"/>
                <a:gd name="connsiteY433" fmla="*/ 516786 h 3589709"/>
                <a:gd name="connsiteX434" fmla="*/ 2523589 w 13049329"/>
                <a:gd name="connsiteY434" fmla="*/ 528463 h 3589709"/>
                <a:gd name="connsiteX435" fmla="*/ 2544608 w 13049329"/>
                <a:gd name="connsiteY435" fmla="*/ 540141 h 3589709"/>
                <a:gd name="connsiteX436" fmla="*/ 2561623 w 13049329"/>
                <a:gd name="connsiteY436" fmla="*/ 546814 h 3589709"/>
                <a:gd name="connsiteX437" fmla="*/ 2599990 w 13049329"/>
                <a:gd name="connsiteY437" fmla="*/ 560493 h 3589709"/>
                <a:gd name="connsiteX438" fmla="*/ 2628349 w 13049329"/>
                <a:gd name="connsiteY438" fmla="*/ 570170 h 3589709"/>
                <a:gd name="connsiteX439" fmla="*/ 2653372 w 13049329"/>
                <a:gd name="connsiteY439" fmla="*/ 580179 h 3589709"/>
                <a:gd name="connsiteX440" fmla="*/ 2676725 w 13049329"/>
                <a:gd name="connsiteY440" fmla="*/ 589521 h 3589709"/>
                <a:gd name="connsiteX441" fmla="*/ 2694741 w 13049329"/>
                <a:gd name="connsiteY441" fmla="*/ 600199 h 3589709"/>
                <a:gd name="connsiteX442" fmla="*/ 2761135 w 13049329"/>
                <a:gd name="connsiteY442" fmla="*/ 667929 h 3589709"/>
                <a:gd name="connsiteX443" fmla="*/ 2770476 w 13049329"/>
                <a:gd name="connsiteY443" fmla="*/ 710637 h 3589709"/>
                <a:gd name="connsiteX444" fmla="*/ 2721431 w 13049329"/>
                <a:gd name="connsiteY444" fmla="*/ 806060 h 3589709"/>
                <a:gd name="connsiteX445" fmla="*/ 2691739 w 13049329"/>
                <a:gd name="connsiteY445" fmla="*/ 833754 h 3589709"/>
                <a:gd name="connsiteX446" fmla="*/ 2659710 w 13049329"/>
                <a:gd name="connsiteY446" fmla="*/ 857110 h 3589709"/>
                <a:gd name="connsiteX447" fmla="*/ 2626680 w 13049329"/>
                <a:gd name="connsiteY447" fmla="*/ 880465 h 3589709"/>
                <a:gd name="connsiteX448" fmla="*/ 2619341 w 13049329"/>
                <a:gd name="connsiteY448" fmla="*/ 887138 h 3589709"/>
                <a:gd name="connsiteX449" fmla="*/ 2612335 w 13049329"/>
                <a:gd name="connsiteY449" fmla="*/ 893810 h 3589709"/>
                <a:gd name="connsiteX450" fmla="*/ 2590315 w 13049329"/>
                <a:gd name="connsiteY450" fmla="*/ 907157 h 3589709"/>
                <a:gd name="connsiteX451" fmla="*/ 2569296 w 13049329"/>
                <a:gd name="connsiteY451" fmla="*/ 920503 h 3589709"/>
                <a:gd name="connsiteX452" fmla="*/ 2547944 w 13049329"/>
                <a:gd name="connsiteY452" fmla="*/ 932181 h 3589709"/>
                <a:gd name="connsiteX453" fmla="*/ 2523589 w 13049329"/>
                <a:gd name="connsiteY453" fmla="*/ 943858 h 3589709"/>
                <a:gd name="connsiteX454" fmla="*/ 2508575 w 13049329"/>
                <a:gd name="connsiteY454" fmla="*/ 948863 h 3589709"/>
                <a:gd name="connsiteX455" fmla="*/ 2494563 w 13049329"/>
                <a:gd name="connsiteY455" fmla="*/ 952533 h 3589709"/>
                <a:gd name="connsiteX456" fmla="*/ 2487556 w 13049329"/>
                <a:gd name="connsiteY456" fmla="*/ 954201 h 3589709"/>
                <a:gd name="connsiteX457" fmla="*/ 2448188 w 13049329"/>
                <a:gd name="connsiteY457" fmla="*/ 962543 h 3589709"/>
                <a:gd name="connsiteX458" fmla="*/ 2406484 w 13049329"/>
                <a:gd name="connsiteY458" fmla="*/ 969883 h 3589709"/>
                <a:gd name="connsiteX459" fmla="*/ 2393139 w 13049329"/>
                <a:gd name="connsiteY459" fmla="*/ 972552 h 3589709"/>
                <a:gd name="connsiteX460" fmla="*/ 2219650 w 13049329"/>
                <a:gd name="connsiteY460" fmla="*/ 991904 h 3589709"/>
                <a:gd name="connsiteX461" fmla="*/ 2209641 w 13049329"/>
                <a:gd name="connsiteY461" fmla="*/ 994907 h 3589709"/>
                <a:gd name="connsiteX462" fmla="*/ 2189624 w 13049329"/>
                <a:gd name="connsiteY462" fmla="*/ 998578 h 3589709"/>
                <a:gd name="connsiteX463" fmla="*/ 2114556 w 13049329"/>
                <a:gd name="connsiteY463" fmla="*/ 1013925 h 3589709"/>
                <a:gd name="connsiteX464" fmla="*/ 2086198 w 13049329"/>
                <a:gd name="connsiteY464" fmla="*/ 1023934 h 3589709"/>
                <a:gd name="connsiteX465" fmla="*/ 1982772 w 13049329"/>
                <a:gd name="connsiteY465" fmla="*/ 1074316 h 3589709"/>
                <a:gd name="connsiteX466" fmla="*/ 1978434 w 13049329"/>
                <a:gd name="connsiteY466" fmla="*/ 1077319 h 3589709"/>
                <a:gd name="connsiteX467" fmla="*/ 1884350 w 13049329"/>
                <a:gd name="connsiteY467" fmla="*/ 1157728 h 3589709"/>
                <a:gd name="connsiteX468" fmla="*/ 1795939 w 13049329"/>
                <a:gd name="connsiteY468" fmla="*/ 1263495 h 3589709"/>
                <a:gd name="connsiteX469" fmla="*/ 1792601 w 13049329"/>
                <a:gd name="connsiteY469" fmla="*/ 1267500 h 3589709"/>
                <a:gd name="connsiteX470" fmla="*/ 1786931 w 13049329"/>
                <a:gd name="connsiteY470" fmla="*/ 1273506 h 3589709"/>
                <a:gd name="connsiteX471" fmla="*/ 1770248 w 13049329"/>
                <a:gd name="connsiteY471" fmla="*/ 1298529 h 3589709"/>
                <a:gd name="connsiteX472" fmla="*/ 1755902 w 13049329"/>
                <a:gd name="connsiteY472" fmla="*/ 1322885 h 3589709"/>
                <a:gd name="connsiteX473" fmla="*/ 1752900 w 13049329"/>
                <a:gd name="connsiteY473" fmla="*/ 1327556 h 3589709"/>
                <a:gd name="connsiteX474" fmla="*/ 1742557 w 13049329"/>
                <a:gd name="connsiteY474" fmla="*/ 1341570 h 3589709"/>
                <a:gd name="connsiteX475" fmla="*/ 1728878 w 13049329"/>
                <a:gd name="connsiteY475" fmla="*/ 1363591 h 3589709"/>
                <a:gd name="connsiteX476" fmla="*/ 1722539 w 13049329"/>
                <a:gd name="connsiteY476" fmla="*/ 1376270 h 3589709"/>
                <a:gd name="connsiteX477" fmla="*/ 1716868 w 13049329"/>
                <a:gd name="connsiteY477" fmla="*/ 1383944 h 3589709"/>
                <a:gd name="connsiteX478" fmla="*/ 1714199 w 13049329"/>
                <a:gd name="connsiteY478" fmla="*/ 1387614 h 3589709"/>
                <a:gd name="connsiteX479" fmla="*/ 1714199 w 13049329"/>
                <a:gd name="connsiteY479" fmla="*/ 1390284 h 3589709"/>
                <a:gd name="connsiteX480" fmla="*/ 1667490 w 13049329"/>
                <a:gd name="connsiteY480" fmla="*/ 1477700 h 3589709"/>
                <a:gd name="connsiteX481" fmla="*/ 1635461 w 13049329"/>
                <a:gd name="connsiteY481" fmla="*/ 1542095 h 3589709"/>
                <a:gd name="connsiteX482" fmla="*/ 1625118 w 13049329"/>
                <a:gd name="connsiteY482" fmla="*/ 1567119 h 3589709"/>
                <a:gd name="connsiteX483" fmla="*/ 1616110 w 13049329"/>
                <a:gd name="connsiteY483" fmla="*/ 1587804 h 3589709"/>
                <a:gd name="connsiteX484" fmla="*/ 1607770 w 13049329"/>
                <a:gd name="connsiteY484" fmla="*/ 1609491 h 3589709"/>
                <a:gd name="connsiteX485" fmla="*/ 1597427 w 13049329"/>
                <a:gd name="connsiteY485" fmla="*/ 1636184 h 3589709"/>
                <a:gd name="connsiteX486" fmla="*/ 1589420 w 13049329"/>
                <a:gd name="connsiteY486" fmla="*/ 1655535 h 3589709"/>
                <a:gd name="connsiteX487" fmla="*/ 1573740 w 13049329"/>
                <a:gd name="connsiteY487" fmla="*/ 1684896 h 3589709"/>
                <a:gd name="connsiteX488" fmla="*/ 1562396 w 13049329"/>
                <a:gd name="connsiteY488" fmla="*/ 1704582 h 3589709"/>
                <a:gd name="connsiteX489" fmla="*/ 1550719 w 13049329"/>
                <a:gd name="connsiteY489" fmla="*/ 1714591 h 3589709"/>
                <a:gd name="connsiteX490" fmla="*/ 1539042 w 13049329"/>
                <a:gd name="connsiteY490" fmla="*/ 1724268 h 3589709"/>
                <a:gd name="connsiteX491" fmla="*/ 1495336 w 13049329"/>
                <a:gd name="connsiteY491" fmla="*/ 1737947 h 3589709"/>
                <a:gd name="connsiteX492" fmla="*/ 1485661 w 13049329"/>
                <a:gd name="connsiteY492" fmla="*/ 1741284 h 3589709"/>
                <a:gd name="connsiteX493" fmla="*/ 1423272 w 13049329"/>
                <a:gd name="connsiteY493" fmla="*/ 1744620 h 3589709"/>
                <a:gd name="connsiteX494" fmla="*/ 1311838 w 13049329"/>
                <a:gd name="connsiteY494" fmla="*/ 1762637 h 3589709"/>
                <a:gd name="connsiteX495" fmla="*/ 1297493 w 13049329"/>
                <a:gd name="connsiteY495" fmla="*/ 1771313 h 3589709"/>
                <a:gd name="connsiteX496" fmla="*/ 1279811 w 13049329"/>
                <a:gd name="connsiteY496" fmla="*/ 1781322 h 3589709"/>
                <a:gd name="connsiteX497" fmla="*/ 1240442 w 13049329"/>
                <a:gd name="connsiteY497" fmla="*/ 1791331 h 3589709"/>
                <a:gd name="connsiteX498" fmla="*/ 1189396 w 13049329"/>
                <a:gd name="connsiteY498" fmla="*/ 1777319 h 3589709"/>
                <a:gd name="connsiteX499" fmla="*/ 1105321 w 13049329"/>
                <a:gd name="connsiteY499" fmla="*/ 1713591 h 3589709"/>
                <a:gd name="connsiteX500" fmla="*/ 1083301 w 13049329"/>
                <a:gd name="connsiteY500" fmla="*/ 1694573 h 3589709"/>
                <a:gd name="connsiteX501" fmla="*/ 1013572 w 13049329"/>
                <a:gd name="connsiteY501" fmla="*/ 1628844 h 3589709"/>
                <a:gd name="connsiteX502" fmla="*/ 825071 w 13049329"/>
                <a:gd name="connsiteY502" fmla="*/ 1479369 h 3589709"/>
                <a:gd name="connsiteX503" fmla="*/ 783367 w 13049329"/>
                <a:gd name="connsiteY503" fmla="*/ 1458682 h 3589709"/>
                <a:gd name="connsiteX504" fmla="*/ 704295 w 13049329"/>
                <a:gd name="connsiteY504" fmla="*/ 1440998 h 3589709"/>
                <a:gd name="connsiteX505" fmla="*/ 693953 w 13049329"/>
                <a:gd name="connsiteY505" fmla="*/ 1436995 h 3589709"/>
                <a:gd name="connsiteX506" fmla="*/ 532141 w 13049329"/>
                <a:gd name="connsiteY506" fmla="*/ 1436327 h 3589709"/>
                <a:gd name="connsiteX507" fmla="*/ 507120 w 13049329"/>
                <a:gd name="connsiteY507" fmla="*/ 1442333 h 3589709"/>
                <a:gd name="connsiteX508" fmla="*/ 422044 w 13049329"/>
                <a:gd name="connsiteY508" fmla="*/ 1457347 h 3589709"/>
                <a:gd name="connsiteX509" fmla="*/ 386345 w 13049329"/>
                <a:gd name="connsiteY509" fmla="*/ 1467691 h 3589709"/>
                <a:gd name="connsiteX510" fmla="*/ 352982 w 13049329"/>
                <a:gd name="connsiteY510" fmla="*/ 1477700 h 3589709"/>
                <a:gd name="connsiteX511" fmla="*/ 331630 w 13049329"/>
                <a:gd name="connsiteY511" fmla="*/ 1485707 h 3589709"/>
                <a:gd name="connsiteX512" fmla="*/ 306607 w 13049329"/>
                <a:gd name="connsiteY512" fmla="*/ 1495383 h 3589709"/>
                <a:gd name="connsiteX513" fmla="*/ 279583 w 13049329"/>
                <a:gd name="connsiteY513" fmla="*/ 1507395 h 3589709"/>
                <a:gd name="connsiteX514" fmla="*/ 251224 w 13049329"/>
                <a:gd name="connsiteY514" fmla="*/ 1519406 h 3589709"/>
                <a:gd name="connsiteX515" fmla="*/ 231206 w 13049329"/>
                <a:gd name="connsiteY515" fmla="*/ 1530083 h 3589709"/>
                <a:gd name="connsiteX516" fmla="*/ 217861 w 13049329"/>
                <a:gd name="connsiteY516" fmla="*/ 1537757 h 3589709"/>
                <a:gd name="connsiteX517" fmla="*/ 199511 w 13049329"/>
                <a:gd name="connsiteY517" fmla="*/ 1547767 h 3589709"/>
                <a:gd name="connsiteX518" fmla="*/ 181829 w 13049329"/>
                <a:gd name="connsiteY518" fmla="*/ 1558777 h 3589709"/>
                <a:gd name="connsiteX519" fmla="*/ 170151 w 13049329"/>
                <a:gd name="connsiteY519" fmla="*/ 1566785 h 3589709"/>
                <a:gd name="connsiteX520" fmla="*/ 86744 w 13049329"/>
                <a:gd name="connsiteY520" fmla="*/ 1628844 h 3589709"/>
                <a:gd name="connsiteX521" fmla="*/ 68061 w 13049329"/>
                <a:gd name="connsiteY521" fmla="*/ 1644525 h 3589709"/>
                <a:gd name="connsiteX522" fmla="*/ 13011 w 13049329"/>
                <a:gd name="connsiteY522" fmla="*/ 1700245 h 3589709"/>
                <a:gd name="connsiteX523" fmla="*/ 0 w 13049329"/>
                <a:gd name="connsiteY523" fmla="*/ 1714258 h 3589709"/>
                <a:gd name="connsiteX524" fmla="*/ 10343 w 13049329"/>
                <a:gd name="connsiteY524" fmla="*/ 1730274 h 3589709"/>
                <a:gd name="connsiteX525" fmla="*/ 59053 w 13049329"/>
                <a:gd name="connsiteY525" fmla="*/ 1794668 h 3589709"/>
                <a:gd name="connsiteX526" fmla="*/ 85743 w 13049329"/>
                <a:gd name="connsiteY526" fmla="*/ 1772980 h 3589709"/>
                <a:gd name="connsiteX527" fmla="*/ 119439 w 13049329"/>
                <a:gd name="connsiteY527" fmla="*/ 1742953 h 3589709"/>
                <a:gd name="connsiteX528" fmla="*/ 189836 w 13049329"/>
                <a:gd name="connsiteY528" fmla="*/ 1685230 h 3589709"/>
                <a:gd name="connsiteX529" fmla="*/ 206184 w 13049329"/>
                <a:gd name="connsiteY529" fmla="*/ 1674553 h 3589709"/>
                <a:gd name="connsiteX530" fmla="*/ 229204 w 13049329"/>
                <a:gd name="connsiteY530" fmla="*/ 1659540 h 3589709"/>
                <a:gd name="connsiteX531" fmla="*/ 253894 w 13049329"/>
                <a:gd name="connsiteY531" fmla="*/ 1644525 h 3589709"/>
                <a:gd name="connsiteX532" fmla="*/ 258564 w 13049329"/>
                <a:gd name="connsiteY532" fmla="*/ 1642190 h 3589709"/>
                <a:gd name="connsiteX533" fmla="*/ 271242 w 13049329"/>
                <a:gd name="connsiteY533" fmla="*/ 1633848 h 3589709"/>
                <a:gd name="connsiteX534" fmla="*/ 291260 w 13049329"/>
                <a:gd name="connsiteY534" fmla="*/ 1623172 h 3589709"/>
                <a:gd name="connsiteX535" fmla="*/ 314614 w 13049329"/>
                <a:gd name="connsiteY535" fmla="*/ 1612829 h 3589709"/>
                <a:gd name="connsiteX536" fmla="*/ 343640 w 13049329"/>
                <a:gd name="connsiteY536" fmla="*/ 1600483 h 3589709"/>
                <a:gd name="connsiteX537" fmla="*/ 387012 w 13049329"/>
                <a:gd name="connsiteY537" fmla="*/ 1588806 h 3589709"/>
                <a:gd name="connsiteX538" fmla="*/ 422711 w 13049329"/>
                <a:gd name="connsiteY538" fmla="*/ 1580464 h 3589709"/>
                <a:gd name="connsiteX539" fmla="*/ 526804 w 13049329"/>
                <a:gd name="connsiteY539" fmla="*/ 1580464 h 3589709"/>
                <a:gd name="connsiteX540" fmla="*/ 562837 w 13049329"/>
                <a:gd name="connsiteY540" fmla="*/ 1590807 h 3589709"/>
                <a:gd name="connsiteX541" fmla="*/ 594532 w 13049329"/>
                <a:gd name="connsiteY541" fmla="*/ 1600483 h 3589709"/>
                <a:gd name="connsiteX542" fmla="*/ 612214 w 13049329"/>
                <a:gd name="connsiteY542" fmla="*/ 1609825 h 3589709"/>
                <a:gd name="connsiteX543" fmla="*/ 628228 w 13049329"/>
                <a:gd name="connsiteY543" fmla="*/ 1618501 h 3589709"/>
                <a:gd name="connsiteX544" fmla="*/ 639238 w 13049329"/>
                <a:gd name="connsiteY544" fmla="*/ 1626508 h 3589709"/>
                <a:gd name="connsiteX545" fmla="*/ 667931 w 13049329"/>
                <a:gd name="connsiteY545" fmla="*/ 1647528 h 3589709"/>
                <a:gd name="connsiteX546" fmla="*/ 738326 w 13049329"/>
                <a:gd name="connsiteY546" fmla="*/ 1726937 h 3589709"/>
                <a:gd name="connsiteX547" fmla="*/ 741662 w 13049329"/>
                <a:gd name="connsiteY547" fmla="*/ 1731275 h 3589709"/>
                <a:gd name="connsiteX548" fmla="*/ 747334 w 13049329"/>
                <a:gd name="connsiteY548" fmla="*/ 1737279 h 3589709"/>
                <a:gd name="connsiteX549" fmla="*/ 758345 w 13049329"/>
                <a:gd name="connsiteY549" fmla="*/ 1754630 h 3589709"/>
                <a:gd name="connsiteX550" fmla="*/ 773691 w 13049329"/>
                <a:gd name="connsiteY550" fmla="*/ 1777986 h 3589709"/>
                <a:gd name="connsiteX551" fmla="*/ 784034 w 13049329"/>
                <a:gd name="connsiteY551" fmla="*/ 1792332 h 3589709"/>
                <a:gd name="connsiteX552" fmla="*/ 788371 w 13049329"/>
                <a:gd name="connsiteY552" fmla="*/ 1799339 h 3589709"/>
                <a:gd name="connsiteX553" fmla="*/ 798380 w 13049329"/>
                <a:gd name="connsiteY553" fmla="*/ 1817690 h 3589709"/>
                <a:gd name="connsiteX554" fmla="*/ 814060 w 13049329"/>
                <a:gd name="connsiteY554" fmla="*/ 1843047 h 3589709"/>
                <a:gd name="connsiteX555" fmla="*/ 822401 w 13049329"/>
                <a:gd name="connsiteY555" fmla="*/ 1854725 h 3589709"/>
                <a:gd name="connsiteX556" fmla="*/ 825071 w 13049329"/>
                <a:gd name="connsiteY556" fmla="*/ 1858396 h 3589709"/>
                <a:gd name="connsiteX557" fmla="*/ 839417 w 13049329"/>
                <a:gd name="connsiteY557" fmla="*/ 1882752 h 3589709"/>
                <a:gd name="connsiteX558" fmla="*/ 856098 w 13049329"/>
                <a:gd name="connsiteY558" fmla="*/ 1909110 h 3589709"/>
                <a:gd name="connsiteX559" fmla="*/ 861770 w 13049329"/>
                <a:gd name="connsiteY559" fmla="*/ 1914782 h 3589709"/>
                <a:gd name="connsiteX560" fmla="*/ 865106 w 13049329"/>
                <a:gd name="connsiteY560" fmla="*/ 1918453 h 3589709"/>
                <a:gd name="connsiteX561" fmla="*/ 931832 w 13049329"/>
                <a:gd name="connsiteY561" fmla="*/ 1999530 h 3589709"/>
                <a:gd name="connsiteX562" fmla="*/ 1023581 w 13049329"/>
                <a:gd name="connsiteY562" fmla="*/ 2081608 h 3589709"/>
                <a:gd name="connsiteX563" fmla="*/ 1031254 w 13049329"/>
                <a:gd name="connsiteY563" fmla="*/ 2088281 h 3589709"/>
                <a:gd name="connsiteX564" fmla="*/ 1039262 w 13049329"/>
                <a:gd name="connsiteY564" fmla="*/ 2094953 h 3589709"/>
                <a:gd name="connsiteX565" fmla="*/ 1054609 w 13049329"/>
                <a:gd name="connsiteY565" fmla="*/ 2103962 h 3589709"/>
                <a:gd name="connsiteX566" fmla="*/ 1078297 w 13049329"/>
                <a:gd name="connsiteY566" fmla="*/ 2116975 h 3589709"/>
                <a:gd name="connsiteX567" fmla="*/ 1132011 w 13049329"/>
                <a:gd name="connsiteY567" fmla="*/ 2116641 h 3589709"/>
                <a:gd name="connsiteX568" fmla="*/ 1145690 w 13049329"/>
                <a:gd name="connsiteY568" fmla="*/ 2109634 h 3589709"/>
                <a:gd name="connsiteX569" fmla="*/ 1154031 w 13049329"/>
                <a:gd name="connsiteY569" fmla="*/ 2101293 h 3589709"/>
                <a:gd name="connsiteX570" fmla="*/ 1220091 w 13049329"/>
                <a:gd name="connsiteY570" fmla="*/ 2033562 h 3589709"/>
                <a:gd name="connsiteX571" fmla="*/ 1232101 w 13049329"/>
                <a:gd name="connsiteY571" fmla="*/ 2025554 h 3589709"/>
                <a:gd name="connsiteX572" fmla="*/ 1248115 w 13049329"/>
                <a:gd name="connsiteY572" fmla="*/ 2017213 h 3589709"/>
                <a:gd name="connsiteX573" fmla="*/ 1277141 w 13049329"/>
                <a:gd name="connsiteY573" fmla="*/ 2004868 h 3589709"/>
                <a:gd name="connsiteX574" fmla="*/ 1322181 w 13049329"/>
                <a:gd name="connsiteY574" fmla="*/ 1993190 h 3589709"/>
                <a:gd name="connsiteX575" fmla="*/ 1360549 w 13049329"/>
                <a:gd name="connsiteY575" fmla="*/ 1984515 h 3589709"/>
                <a:gd name="connsiteX576" fmla="*/ 1427275 w 13049329"/>
                <a:gd name="connsiteY576" fmla="*/ 1974506 h 3589709"/>
                <a:gd name="connsiteX577" fmla="*/ 1488997 w 13049329"/>
                <a:gd name="connsiteY577" fmla="*/ 1965164 h 3589709"/>
                <a:gd name="connsiteX578" fmla="*/ 1519024 w 13049329"/>
                <a:gd name="connsiteY578" fmla="*/ 1956822 h 3589709"/>
                <a:gd name="connsiteX579" fmla="*/ 1560061 w 13049329"/>
                <a:gd name="connsiteY579" fmla="*/ 1944477 h 3589709"/>
                <a:gd name="connsiteX580" fmla="*/ 1577076 w 13049329"/>
                <a:gd name="connsiteY580" fmla="*/ 1938138 h 3589709"/>
                <a:gd name="connsiteX581" fmla="*/ 1598762 w 13049329"/>
                <a:gd name="connsiteY581" fmla="*/ 1926460 h 3589709"/>
                <a:gd name="connsiteX582" fmla="*/ 1618780 w 13049329"/>
                <a:gd name="connsiteY582" fmla="*/ 1914782 h 3589709"/>
                <a:gd name="connsiteX583" fmla="*/ 1665822 w 13049329"/>
                <a:gd name="connsiteY583" fmla="*/ 1864735 h 3589709"/>
                <a:gd name="connsiteX584" fmla="*/ 1675831 w 13049329"/>
                <a:gd name="connsiteY584" fmla="*/ 1845717 h 3589709"/>
                <a:gd name="connsiteX585" fmla="*/ 1685840 w 13049329"/>
                <a:gd name="connsiteY585" fmla="*/ 1825697 h 3589709"/>
                <a:gd name="connsiteX586" fmla="*/ 1693847 w 13049329"/>
                <a:gd name="connsiteY586" fmla="*/ 1804010 h 3589709"/>
                <a:gd name="connsiteX587" fmla="*/ 1707526 w 13049329"/>
                <a:gd name="connsiteY587" fmla="*/ 1757966 h 3589709"/>
                <a:gd name="connsiteX588" fmla="*/ 1715866 w 13049329"/>
                <a:gd name="connsiteY588" fmla="*/ 1724268 h 3589709"/>
                <a:gd name="connsiteX589" fmla="*/ 1722206 w 13049329"/>
                <a:gd name="connsiteY589" fmla="*/ 1699244 h 3589709"/>
                <a:gd name="connsiteX590" fmla="*/ 1736218 w 13049329"/>
                <a:gd name="connsiteY590" fmla="*/ 1642857 h 3589709"/>
                <a:gd name="connsiteX591" fmla="*/ 1745894 w 13049329"/>
                <a:gd name="connsiteY591" fmla="*/ 1612829 h 3589709"/>
                <a:gd name="connsiteX592" fmla="*/ 1755902 w 13049329"/>
                <a:gd name="connsiteY592" fmla="*/ 1582800 h 3589709"/>
                <a:gd name="connsiteX593" fmla="*/ 1765244 w 13049329"/>
                <a:gd name="connsiteY593" fmla="*/ 1561113 h 3589709"/>
                <a:gd name="connsiteX594" fmla="*/ 1820293 w 13049329"/>
                <a:gd name="connsiteY594" fmla="*/ 1452008 h 3589709"/>
                <a:gd name="connsiteX595" fmla="*/ 1829301 w 13049329"/>
                <a:gd name="connsiteY595" fmla="*/ 1434659 h 3589709"/>
                <a:gd name="connsiteX596" fmla="*/ 1833638 w 13049329"/>
                <a:gd name="connsiteY596" fmla="*/ 1428653 h 3589709"/>
                <a:gd name="connsiteX597" fmla="*/ 1841979 w 13049329"/>
                <a:gd name="connsiteY597" fmla="*/ 1417309 h 3589709"/>
                <a:gd name="connsiteX598" fmla="*/ 1864666 w 13049329"/>
                <a:gd name="connsiteY598" fmla="*/ 1385613 h 3589709"/>
                <a:gd name="connsiteX599" fmla="*/ 1890356 w 13049329"/>
                <a:gd name="connsiteY599" fmla="*/ 1352914 h 3589709"/>
                <a:gd name="connsiteX600" fmla="*/ 1982772 w 13049329"/>
                <a:gd name="connsiteY600" fmla="*/ 1257156 h 3589709"/>
                <a:gd name="connsiteX601" fmla="*/ 2050499 w 13049329"/>
                <a:gd name="connsiteY601" fmla="*/ 1203439 h 3589709"/>
                <a:gd name="connsiteX602" fmla="*/ 2064178 w 13049329"/>
                <a:gd name="connsiteY602" fmla="*/ 1193763 h 3589709"/>
                <a:gd name="connsiteX603" fmla="*/ 2073853 w 13049329"/>
                <a:gd name="connsiteY603" fmla="*/ 1187423 h 3589709"/>
                <a:gd name="connsiteX604" fmla="*/ 2087198 w 13049329"/>
                <a:gd name="connsiteY604" fmla="*/ 1180084 h 3589709"/>
                <a:gd name="connsiteX605" fmla="*/ 2154925 w 13049329"/>
                <a:gd name="connsiteY605" fmla="*/ 1143048 h 3589709"/>
                <a:gd name="connsiteX606" fmla="*/ 2244673 w 13049329"/>
                <a:gd name="connsiteY606" fmla="*/ 1104011 h 3589709"/>
                <a:gd name="connsiteX607" fmla="*/ 2265691 w 13049329"/>
                <a:gd name="connsiteY607" fmla="*/ 1096337 h 3589709"/>
                <a:gd name="connsiteX608" fmla="*/ 2269695 w 13049329"/>
                <a:gd name="connsiteY608" fmla="*/ 1095670 h 3589709"/>
                <a:gd name="connsiteX609" fmla="*/ 2274032 w 13049329"/>
                <a:gd name="connsiteY609" fmla="*/ 1094335 h 3589709"/>
                <a:gd name="connsiteX610" fmla="*/ 2310064 w 13049329"/>
                <a:gd name="connsiteY610" fmla="*/ 1083992 h 3589709"/>
                <a:gd name="connsiteX611" fmla="*/ 2351435 w 13049329"/>
                <a:gd name="connsiteY611" fmla="*/ 1073315 h 3589709"/>
                <a:gd name="connsiteX612" fmla="*/ 2568629 w 13049329"/>
                <a:gd name="connsiteY612" fmla="*/ 1057966 h 3589709"/>
                <a:gd name="connsiteX613" fmla="*/ 2586645 w 13049329"/>
                <a:gd name="connsiteY613" fmla="*/ 1060636 h 3589709"/>
                <a:gd name="connsiteX614" fmla="*/ 2689070 w 13049329"/>
                <a:gd name="connsiteY614" fmla="*/ 1074650 h 3589709"/>
                <a:gd name="connsiteX615" fmla="*/ 2699746 w 13049329"/>
                <a:gd name="connsiteY615" fmla="*/ 1075984 h 3589709"/>
                <a:gd name="connsiteX616" fmla="*/ 2707420 w 13049329"/>
                <a:gd name="connsiteY616" fmla="*/ 1076317 h 3589709"/>
                <a:gd name="connsiteX617" fmla="*/ 2803505 w 13049329"/>
                <a:gd name="connsiteY617" fmla="*/ 1094335 h 3589709"/>
                <a:gd name="connsiteX618" fmla="*/ 2817518 w 13049329"/>
                <a:gd name="connsiteY618" fmla="*/ 1098339 h 3589709"/>
                <a:gd name="connsiteX619" fmla="*/ 2975325 w 13049329"/>
                <a:gd name="connsiteY619" fmla="*/ 1099339 h 3589709"/>
                <a:gd name="connsiteX620" fmla="*/ 2985334 w 13049329"/>
                <a:gd name="connsiteY620" fmla="*/ 1095336 h 3589709"/>
                <a:gd name="connsiteX621" fmla="*/ 3007688 w 13049329"/>
                <a:gd name="connsiteY621" fmla="*/ 1089330 h 3589709"/>
                <a:gd name="connsiteX622" fmla="*/ 3100104 w 13049329"/>
                <a:gd name="connsiteY622" fmla="*/ 1040617 h 3589709"/>
                <a:gd name="connsiteX623" fmla="*/ 3126127 w 13049329"/>
                <a:gd name="connsiteY623" fmla="*/ 1023934 h 3589709"/>
                <a:gd name="connsiteX624" fmla="*/ 3173837 w 13049329"/>
                <a:gd name="connsiteY624" fmla="*/ 949530 h 3589709"/>
                <a:gd name="connsiteX625" fmla="*/ 3183845 w 13049329"/>
                <a:gd name="connsiteY625" fmla="*/ 929511 h 3589709"/>
                <a:gd name="connsiteX626" fmla="*/ 3193854 w 13049329"/>
                <a:gd name="connsiteY626" fmla="*/ 911494 h 3589709"/>
                <a:gd name="connsiteX627" fmla="*/ 3215540 w 13049329"/>
                <a:gd name="connsiteY627" fmla="*/ 890474 h 3589709"/>
                <a:gd name="connsiteX628" fmla="*/ 3237227 w 13049329"/>
                <a:gd name="connsiteY628" fmla="*/ 869121 h 3589709"/>
                <a:gd name="connsiteX629" fmla="*/ 3242898 w 13049329"/>
                <a:gd name="connsiteY629" fmla="*/ 861780 h 3589709"/>
                <a:gd name="connsiteX630" fmla="*/ 3243565 w 13049329"/>
                <a:gd name="connsiteY630" fmla="*/ 793382 h 3589709"/>
                <a:gd name="connsiteX631" fmla="*/ 3232556 w 13049329"/>
                <a:gd name="connsiteY631" fmla="*/ 768692 h 3589709"/>
                <a:gd name="connsiteX632" fmla="*/ 3222881 w 13049329"/>
                <a:gd name="connsiteY632" fmla="*/ 748005 h 3589709"/>
                <a:gd name="connsiteX633" fmla="*/ 3221546 w 13049329"/>
                <a:gd name="connsiteY633" fmla="*/ 738663 h 3589709"/>
                <a:gd name="connsiteX634" fmla="*/ 3220545 w 13049329"/>
                <a:gd name="connsiteY634" fmla="*/ 731990 h 3589709"/>
                <a:gd name="connsiteX635" fmla="*/ 3219211 w 13049329"/>
                <a:gd name="connsiteY635" fmla="*/ 695956 h 3589709"/>
                <a:gd name="connsiteX636" fmla="*/ 3220545 w 13049329"/>
                <a:gd name="connsiteY636" fmla="*/ 655918 h 3589709"/>
                <a:gd name="connsiteX637" fmla="*/ 3212871 w 13049329"/>
                <a:gd name="connsiteY637" fmla="*/ 635566 h 3589709"/>
                <a:gd name="connsiteX638" fmla="*/ 3178508 w 13049329"/>
                <a:gd name="connsiteY638" fmla="*/ 588187 h 3589709"/>
                <a:gd name="connsiteX639" fmla="*/ 3146813 w 13049329"/>
                <a:gd name="connsiteY639" fmla="*/ 560159 h 3589709"/>
                <a:gd name="connsiteX640" fmla="*/ 3124792 w 13049329"/>
                <a:gd name="connsiteY640" fmla="*/ 546814 h 3589709"/>
                <a:gd name="connsiteX641" fmla="*/ 3101773 w 13049329"/>
                <a:gd name="connsiteY641" fmla="*/ 533468 h 3589709"/>
                <a:gd name="connsiteX642" fmla="*/ 3093097 w 13049329"/>
                <a:gd name="connsiteY642" fmla="*/ 529131 h 3589709"/>
                <a:gd name="connsiteX643" fmla="*/ 3073747 w 13049329"/>
                <a:gd name="connsiteY643" fmla="*/ 519120 h 3589709"/>
                <a:gd name="connsiteX644" fmla="*/ 3049726 w 13049329"/>
                <a:gd name="connsiteY644" fmla="*/ 508444 h 3589709"/>
                <a:gd name="connsiteX645" fmla="*/ 3014695 w 13049329"/>
                <a:gd name="connsiteY645" fmla="*/ 496432 h 3589709"/>
                <a:gd name="connsiteX646" fmla="*/ 2985334 w 13049329"/>
                <a:gd name="connsiteY646" fmla="*/ 486423 h 3589709"/>
                <a:gd name="connsiteX647" fmla="*/ 2948635 w 13049329"/>
                <a:gd name="connsiteY647" fmla="*/ 476748 h 3589709"/>
                <a:gd name="connsiteX648" fmla="*/ 2908599 w 13049329"/>
                <a:gd name="connsiteY648" fmla="*/ 466737 h 3589709"/>
                <a:gd name="connsiteX649" fmla="*/ 2865228 w 13049329"/>
                <a:gd name="connsiteY649" fmla="*/ 456394 h 3589709"/>
                <a:gd name="connsiteX650" fmla="*/ 2825192 w 13049329"/>
                <a:gd name="connsiteY650" fmla="*/ 446719 h 3589709"/>
                <a:gd name="connsiteX651" fmla="*/ 2801838 w 13049329"/>
                <a:gd name="connsiteY651" fmla="*/ 438377 h 3589709"/>
                <a:gd name="connsiteX652" fmla="*/ 2723434 w 13049329"/>
                <a:gd name="connsiteY652" fmla="*/ 388330 h 3589709"/>
                <a:gd name="connsiteX653" fmla="*/ 2713758 w 13049329"/>
                <a:gd name="connsiteY653" fmla="*/ 372314 h 3589709"/>
                <a:gd name="connsiteX654" fmla="*/ 2698078 w 13049329"/>
                <a:gd name="connsiteY654" fmla="*/ 307587 h 3589709"/>
                <a:gd name="connsiteX655" fmla="*/ 2727104 w 13049329"/>
                <a:gd name="connsiteY655" fmla="*/ 256537 h 3589709"/>
                <a:gd name="connsiteX656" fmla="*/ 2739449 w 13049329"/>
                <a:gd name="connsiteY656" fmla="*/ 250198 h 3589709"/>
                <a:gd name="connsiteX657" fmla="*/ 2830196 w 13049329"/>
                <a:gd name="connsiteY657" fmla="*/ 232848 h 3589709"/>
                <a:gd name="connsiteX658" fmla="*/ 2888249 w 13049329"/>
                <a:gd name="connsiteY658" fmla="*/ 226175 h 3589709"/>
                <a:gd name="connsiteX659" fmla="*/ 2898256 w 13049329"/>
                <a:gd name="connsiteY659" fmla="*/ 223173 h 3589709"/>
                <a:gd name="connsiteX660" fmla="*/ 2953639 w 13049329"/>
                <a:gd name="connsiteY660" fmla="*/ 206157 h 3589709"/>
                <a:gd name="connsiteX661" fmla="*/ 2973658 w 13049329"/>
                <a:gd name="connsiteY661" fmla="*/ 196147 h 3589709"/>
                <a:gd name="connsiteX662" fmla="*/ 2993675 w 13049329"/>
                <a:gd name="connsiteY662" fmla="*/ 186137 h 3589709"/>
                <a:gd name="connsiteX663" fmla="*/ 3003684 w 13049329"/>
                <a:gd name="connsiteY663" fmla="*/ 181466 h 3589709"/>
                <a:gd name="connsiteX664" fmla="*/ 3033712 w 13049329"/>
                <a:gd name="connsiteY664" fmla="*/ 168787 h 3589709"/>
                <a:gd name="connsiteX665" fmla="*/ 3165163 w 13049329"/>
                <a:gd name="connsiteY665" fmla="*/ 157110 h 3589709"/>
                <a:gd name="connsiteX666" fmla="*/ 3193854 w 13049329"/>
                <a:gd name="connsiteY666" fmla="*/ 166452 h 3589709"/>
                <a:gd name="connsiteX667" fmla="*/ 3217542 w 13049329"/>
                <a:gd name="connsiteY667" fmla="*/ 174459 h 3589709"/>
                <a:gd name="connsiteX668" fmla="*/ 3355999 w 13049329"/>
                <a:gd name="connsiteY668" fmla="*/ 174459 h 3589709"/>
                <a:gd name="connsiteX669" fmla="*/ 3434403 w 13049329"/>
                <a:gd name="connsiteY669" fmla="*/ 171123 h 3589709"/>
                <a:gd name="connsiteX670" fmla="*/ 3510804 w 13049329"/>
                <a:gd name="connsiteY670" fmla="*/ 186471 h 3589709"/>
                <a:gd name="connsiteX671" fmla="*/ 3543500 w 13049329"/>
                <a:gd name="connsiteY671" fmla="*/ 196147 h 3589709"/>
                <a:gd name="connsiteX672" fmla="*/ 3580200 w 13049329"/>
                <a:gd name="connsiteY672" fmla="*/ 206157 h 3589709"/>
                <a:gd name="connsiteX673" fmla="*/ 3615898 w 13049329"/>
                <a:gd name="connsiteY673" fmla="*/ 216500 h 3589709"/>
                <a:gd name="connsiteX674" fmla="*/ 3650929 w 13049329"/>
                <a:gd name="connsiteY674" fmla="*/ 226175 h 3589709"/>
                <a:gd name="connsiteX675" fmla="*/ 3684293 w 13049329"/>
                <a:gd name="connsiteY675" fmla="*/ 236185 h 3589709"/>
                <a:gd name="connsiteX676" fmla="*/ 3715988 w 13049329"/>
                <a:gd name="connsiteY676" fmla="*/ 246195 h 3589709"/>
                <a:gd name="connsiteX677" fmla="*/ 3739342 w 13049329"/>
                <a:gd name="connsiteY677" fmla="*/ 254870 h 3589709"/>
                <a:gd name="connsiteX678" fmla="*/ 3806068 w 13049329"/>
                <a:gd name="connsiteY678" fmla="*/ 281562 h 3589709"/>
                <a:gd name="connsiteX679" fmla="*/ 3939521 w 13049329"/>
                <a:gd name="connsiteY679" fmla="*/ 350961 h 3589709"/>
                <a:gd name="connsiteX680" fmla="*/ 3962208 w 13049329"/>
                <a:gd name="connsiteY680" fmla="*/ 364307 h 3589709"/>
                <a:gd name="connsiteX681" fmla="*/ 3967879 w 13049329"/>
                <a:gd name="connsiteY681" fmla="*/ 369979 h 3589709"/>
                <a:gd name="connsiteX682" fmla="*/ 3970882 w 13049329"/>
                <a:gd name="connsiteY682" fmla="*/ 373315 h 3589709"/>
                <a:gd name="connsiteX683" fmla="*/ 4064633 w 13049329"/>
                <a:gd name="connsiteY683" fmla="*/ 440046 h 3589709"/>
                <a:gd name="connsiteX684" fmla="*/ 4174731 w 13049329"/>
                <a:gd name="connsiteY684" fmla="*/ 546814 h 3589709"/>
                <a:gd name="connsiteX685" fmla="*/ 4183406 w 13049329"/>
                <a:gd name="connsiteY685" fmla="*/ 557157 h 3589709"/>
                <a:gd name="connsiteX686" fmla="*/ 4241457 w 13049329"/>
                <a:gd name="connsiteY686" fmla="*/ 629894 h 3589709"/>
                <a:gd name="connsiteX687" fmla="*/ 4247463 w 13049329"/>
                <a:gd name="connsiteY687" fmla="*/ 637567 h 3589709"/>
                <a:gd name="connsiteX688" fmla="*/ 4255470 w 13049329"/>
                <a:gd name="connsiteY688" fmla="*/ 646910 h 3589709"/>
                <a:gd name="connsiteX689" fmla="*/ 4338545 w 13049329"/>
                <a:gd name="connsiteY689" fmla="*/ 740666 h 3589709"/>
                <a:gd name="connsiteX690" fmla="*/ 4466658 w 13049329"/>
                <a:gd name="connsiteY690" fmla="*/ 791714 h 3589709"/>
                <a:gd name="connsiteX691" fmla="*/ 4488345 w 13049329"/>
                <a:gd name="connsiteY691" fmla="*/ 794382 h 3589709"/>
                <a:gd name="connsiteX692" fmla="*/ 4515036 w 13049329"/>
                <a:gd name="connsiteY692" fmla="*/ 800054 h 3589709"/>
                <a:gd name="connsiteX693" fmla="*/ 4548398 w 13049329"/>
                <a:gd name="connsiteY693" fmla="*/ 811066 h 3589709"/>
                <a:gd name="connsiteX694" fmla="*/ 4571419 w 13049329"/>
                <a:gd name="connsiteY694" fmla="*/ 824411 h 3589709"/>
                <a:gd name="connsiteX695" fmla="*/ 4604782 w 13049329"/>
                <a:gd name="connsiteY695" fmla="*/ 848434 h 3589709"/>
                <a:gd name="connsiteX696" fmla="*/ 4632474 w 13049329"/>
                <a:gd name="connsiteY696" fmla="*/ 868120 h 3589709"/>
                <a:gd name="connsiteX697" fmla="*/ 4638480 w 13049329"/>
                <a:gd name="connsiteY697" fmla="*/ 873792 h 3589709"/>
                <a:gd name="connsiteX698" fmla="*/ 4642149 w 13049329"/>
                <a:gd name="connsiteY698" fmla="*/ 877128 h 3589709"/>
                <a:gd name="connsiteX699" fmla="*/ 4659498 w 13049329"/>
                <a:gd name="connsiteY699" fmla="*/ 886805 h 3589709"/>
                <a:gd name="connsiteX700" fmla="*/ 4742573 w 13049329"/>
                <a:gd name="connsiteY700" fmla="*/ 925508 h 3589709"/>
                <a:gd name="connsiteX701" fmla="*/ 4770930 w 13049329"/>
                <a:gd name="connsiteY701" fmla="*/ 935517 h 3589709"/>
                <a:gd name="connsiteX702" fmla="*/ 4811968 w 13049329"/>
                <a:gd name="connsiteY702" fmla="*/ 945193 h 3589709"/>
                <a:gd name="connsiteX703" fmla="*/ 4850335 w 13049329"/>
                <a:gd name="connsiteY703" fmla="*/ 953868 h 3589709"/>
                <a:gd name="connsiteX704" fmla="*/ 4994797 w 13049329"/>
                <a:gd name="connsiteY704" fmla="*/ 969216 h 3589709"/>
                <a:gd name="connsiteX705" fmla="*/ 5035501 w 13049329"/>
                <a:gd name="connsiteY705" fmla="*/ 973887 h 3589709"/>
                <a:gd name="connsiteX706" fmla="*/ 5074201 w 13049329"/>
                <a:gd name="connsiteY706" fmla="*/ 978558 h 3589709"/>
                <a:gd name="connsiteX707" fmla="*/ 5212325 w 13049329"/>
                <a:gd name="connsiteY707" fmla="*/ 993572 h 3589709"/>
                <a:gd name="connsiteX708" fmla="*/ 5252361 w 13049329"/>
                <a:gd name="connsiteY708" fmla="*/ 1003248 h 3589709"/>
                <a:gd name="connsiteX709" fmla="*/ 5291729 w 13049329"/>
                <a:gd name="connsiteY709" fmla="*/ 1014259 h 3589709"/>
                <a:gd name="connsiteX710" fmla="*/ 5297734 w 13049329"/>
                <a:gd name="connsiteY710" fmla="*/ 1017261 h 3589709"/>
                <a:gd name="connsiteX711" fmla="*/ 5348447 w 13049329"/>
                <a:gd name="connsiteY711" fmla="*/ 1034277 h 3589709"/>
                <a:gd name="connsiteX712" fmla="*/ 5368131 w 13049329"/>
                <a:gd name="connsiteY712" fmla="*/ 1042619 h 3589709"/>
                <a:gd name="connsiteX713" fmla="*/ 5388149 w 13049329"/>
                <a:gd name="connsiteY713" fmla="*/ 1052962 h 3589709"/>
                <a:gd name="connsiteX714" fmla="*/ 5392820 w 13049329"/>
                <a:gd name="connsiteY714" fmla="*/ 1055298 h 3589709"/>
                <a:gd name="connsiteX715" fmla="*/ 5395823 w 13049329"/>
                <a:gd name="connsiteY715" fmla="*/ 1056966 h 3589709"/>
                <a:gd name="connsiteX716" fmla="*/ 5400494 w 13049329"/>
                <a:gd name="connsiteY716" fmla="*/ 1060636 h 3589709"/>
                <a:gd name="connsiteX717" fmla="*/ 5417842 w 13049329"/>
                <a:gd name="connsiteY717" fmla="*/ 1069311 h 3589709"/>
                <a:gd name="connsiteX718" fmla="*/ 5442197 w 13049329"/>
                <a:gd name="connsiteY718" fmla="*/ 1084659 h 3589709"/>
                <a:gd name="connsiteX719" fmla="*/ 5475561 w 13049329"/>
                <a:gd name="connsiteY719" fmla="*/ 1109016 h 3589709"/>
                <a:gd name="connsiteX720" fmla="*/ 5506922 w 13049329"/>
                <a:gd name="connsiteY720" fmla="*/ 1134706 h 3589709"/>
                <a:gd name="connsiteX721" fmla="*/ 5572648 w 13049329"/>
                <a:gd name="connsiteY721" fmla="*/ 1200102 h 3589709"/>
                <a:gd name="connsiteX722" fmla="*/ 5577318 w 13049329"/>
                <a:gd name="connsiteY722" fmla="*/ 1206441 h 3589709"/>
                <a:gd name="connsiteX723" fmla="*/ 5649716 w 13049329"/>
                <a:gd name="connsiteY723" fmla="*/ 1298529 h 3589709"/>
                <a:gd name="connsiteX724" fmla="*/ 5659391 w 13049329"/>
                <a:gd name="connsiteY724" fmla="*/ 1310874 h 3589709"/>
                <a:gd name="connsiteX725" fmla="*/ 5662728 w 13049329"/>
                <a:gd name="connsiteY725" fmla="*/ 1314211 h 3589709"/>
                <a:gd name="connsiteX726" fmla="*/ 5671736 w 13049329"/>
                <a:gd name="connsiteY726" fmla="*/ 1331895 h 3589709"/>
                <a:gd name="connsiteX727" fmla="*/ 5726118 w 13049329"/>
                <a:gd name="connsiteY727" fmla="*/ 1434325 h 3589709"/>
                <a:gd name="connsiteX728" fmla="*/ 5792845 w 13049329"/>
                <a:gd name="connsiteY728" fmla="*/ 1581799 h 3589709"/>
                <a:gd name="connsiteX729" fmla="*/ 5797181 w 13049329"/>
                <a:gd name="connsiteY729" fmla="*/ 1590807 h 3589709"/>
                <a:gd name="connsiteX730" fmla="*/ 5807524 w 13049329"/>
                <a:gd name="connsiteY730" fmla="*/ 1614496 h 3589709"/>
                <a:gd name="connsiteX731" fmla="*/ 5816533 w 13049329"/>
                <a:gd name="connsiteY731" fmla="*/ 1636184 h 3589709"/>
                <a:gd name="connsiteX732" fmla="*/ 5826540 w 13049329"/>
                <a:gd name="connsiteY732" fmla="*/ 1659540 h 3589709"/>
                <a:gd name="connsiteX733" fmla="*/ 5836215 w 13049329"/>
                <a:gd name="connsiteY733" fmla="*/ 1682895 h 3589709"/>
                <a:gd name="connsiteX734" fmla="*/ 5846225 w 13049329"/>
                <a:gd name="connsiteY734" fmla="*/ 1707918 h 3589709"/>
                <a:gd name="connsiteX735" fmla="*/ 5857903 w 13049329"/>
                <a:gd name="connsiteY735" fmla="*/ 1739949 h 3589709"/>
                <a:gd name="connsiteX736" fmla="*/ 5868245 w 13049329"/>
                <a:gd name="connsiteY736" fmla="*/ 1773314 h 3589709"/>
                <a:gd name="connsiteX737" fmla="*/ 5876253 w 13049329"/>
                <a:gd name="connsiteY737" fmla="*/ 1799673 h 3589709"/>
                <a:gd name="connsiteX738" fmla="*/ 5886594 w 13049329"/>
                <a:gd name="connsiteY738" fmla="*/ 1836375 h 3589709"/>
                <a:gd name="connsiteX739" fmla="*/ 5896269 w 13049329"/>
                <a:gd name="connsiteY739" fmla="*/ 1871408 h 3589709"/>
                <a:gd name="connsiteX740" fmla="*/ 5906279 w 13049329"/>
                <a:gd name="connsiteY740" fmla="*/ 1903104 h 3589709"/>
                <a:gd name="connsiteX741" fmla="*/ 5916288 w 13049329"/>
                <a:gd name="connsiteY741" fmla="*/ 1934802 h 3589709"/>
                <a:gd name="connsiteX742" fmla="*/ 5920626 w 13049329"/>
                <a:gd name="connsiteY742" fmla="*/ 1944811 h 3589709"/>
                <a:gd name="connsiteX743" fmla="*/ 5936306 w 13049329"/>
                <a:gd name="connsiteY743" fmla="*/ 1994859 h 3589709"/>
                <a:gd name="connsiteX744" fmla="*/ 5941310 w 13049329"/>
                <a:gd name="connsiteY744" fmla="*/ 2004868 h 3589709"/>
                <a:gd name="connsiteX745" fmla="*/ 5992022 w 13049329"/>
                <a:gd name="connsiteY745" fmla="*/ 2100625 h 3589709"/>
                <a:gd name="connsiteX746" fmla="*/ 6009704 w 13049329"/>
                <a:gd name="connsiteY746" fmla="*/ 2127318 h 3589709"/>
                <a:gd name="connsiteX747" fmla="*/ 6016378 w 13049329"/>
                <a:gd name="connsiteY747" fmla="*/ 2134325 h 3589709"/>
                <a:gd name="connsiteX748" fmla="*/ 6023049 w 13049329"/>
                <a:gd name="connsiteY748" fmla="*/ 2142332 h 3589709"/>
                <a:gd name="connsiteX749" fmla="*/ 6093780 w 13049329"/>
                <a:gd name="connsiteY749" fmla="*/ 2213399 h 3589709"/>
                <a:gd name="connsiteX750" fmla="*/ 6122805 w 13049329"/>
                <a:gd name="connsiteY750" fmla="*/ 2236088 h 3589709"/>
                <a:gd name="connsiteX751" fmla="*/ 6154167 w 13049329"/>
                <a:gd name="connsiteY751" fmla="*/ 2259777 h 3589709"/>
                <a:gd name="connsiteX752" fmla="*/ 6187196 w 13049329"/>
                <a:gd name="connsiteY752" fmla="*/ 2281131 h 3589709"/>
                <a:gd name="connsiteX753" fmla="*/ 6215222 w 13049329"/>
                <a:gd name="connsiteY753" fmla="*/ 2298481 h 3589709"/>
                <a:gd name="connsiteX754" fmla="*/ 6225897 w 13049329"/>
                <a:gd name="connsiteY754" fmla="*/ 2304821 h 3589709"/>
                <a:gd name="connsiteX755" fmla="*/ 6286619 w 13049329"/>
                <a:gd name="connsiteY755" fmla="*/ 2338853 h 3589709"/>
                <a:gd name="connsiteX756" fmla="*/ 6303301 w 13049329"/>
                <a:gd name="connsiteY756" fmla="*/ 2348528 h 3589709"/>
                <a:gd name="connsiteX757" fmla="*/ 6323319 w 13049329"/>
                <a:gd name="connsiteY757" fmla="*/ 2358537 h 3589709"/>
                <a:gd name="connsiteX758" fmla="*/ 6343335 w 13049329"/>
                <a:gd name="connsiteY758" fmla="*/ 2368881 h 3589709"/>
                <a:gd name="connsiteX759" fmla="*/ 6366690 w 13049329"/>
                <a:gd name="connsiteY759" fmla="*/ 2378557 h 3589709"/>
                <a:gd name="connsiteX760" fmla="*/ 6391714 w 13049329"/>
                <a:gd name="connsiteY760" fmla="*/ 2388900 h 3589709"/>
                <a:gd name="connsiteX761" fmla="*/ 6416735 w 13049329"/>
                <a:gd name="connsiteY761" fmla="*/ 2398576 h 3589709"/>
                <a:gd name="connsiteX762" fmla="*/ 6443425 w 13049329"/>
                <a:gd name="connsiteY762" fmla="*/ 2407584 h 3589709"/>
                <a:gd name="connsiteX763" fmla="*/ 6450099 w 13049329"/>
                <a:gd name="connsiteY763" fmla="*/ 2409920 h 3589709"/>
                <a:gd name="connsiteX764" fmla="*/ 6455437 w 13049329"/>
                <a:gd name="connsiteY764" fmla="*/ 2412923 h 3589709"/>
                <a:gd name="connsiteX765" fmla="*/ 6482127 w 13049329"/>
                <a:gd name="connsiteY765" fmla="*/ 2420597 h 3589709"/>
                <a:gd name="connsiteX766" fmla="*/ 6508818 w 13049329"/>
                <a:gd name="connsiteY766" fmla="*/ 2428938 h 3589709"/>
                <a:gd name="connsiteX767" fmla="*/ 6555526 w 13049329"/>
                <a:gd name="connsiteY767" fmla="*/ 2439282 h 3589709"/>
                <a:gd name="connsiteX768" fmla="*/ 6600232 w 13049329"/>
                <a:gd name="connsiteY768" fmla="*/ 2448623 h 3589709"/>
                <a:gd name="connsiteX769" fmla="*/ 6700989 w 13049329"/>
                <a:gd name="connsiteY769" fmla="*/ 2458633 h 3589709"/>
                <a:gd name="connsiteX770" fmla="*/ 6779726 w 13049329"/>
                <a:gd name="connsiteY770" fmla="*/ 2448290 h 3589709"/>
                <a:gd name="connsiteX771" fmla="*/ 6785398 w 13049329"/>
                <a:gd name="connsiteY771" fmla="*/ 2445287 h 3589709"/>
                <a:gd name="connsiteX772" fmla="*/ 6876813 w 13049329"/>
                <a:gd name="connsiteY772" fmla="*/ 2390902 h 3589709"/>
                <a:gd name="connsiteX773" fmla="*/ 6889491 w 13049329"/>
                <a:gd name="connsiteY773" fmla="*/ 2372217 h 3589709"/>
                <a:gd name="connsiteX774" fmla="*/ 6903837 w 13049329"/>
                <a:gd name="connsiteY774" fmla="*/ 2343857 h 3589709"/>
                <a:gd name="connsiteX775" fmla="*/ 6910175 w 13049329"/>
                <a:gd name="connsiteY775" fmla="*/ 2323504 h 3589709"/>
                <a:gd name="connsiteX776" fmla="*/ 6916849 w 13049329"/>
                <a:gd name="connsiteY776" fmla="*/ 2290807 h 3589709"/>
                <a:gd name="connsiteX777" fmla="*/ 6925857 w 13049329"/>
                <a:gd name="connsiteY777" fmla="*/ 2254439 h 3589709"/>
                <a:gd name="connsiteX778" fmla="*/ 6968228 w 13049329"/>
                <a:gd name="connsiteY778" fmla="*/ 2213066 h 3589709"/>
                <a:gd name="connsiteX779" fmla="*/ 6977236 w 13049329"/>
                <a:gd name="connsiteY779" fmla="*/ 2208061 h 3589709"/>
                <a:gd name="connsiteX780" fmla="*/ 7007263 w 13049329"/>
                <a:gd name="connsiteY780" fmla="*/ 2198052 h 3589709"/>
                <a:gd name="connsiteX781" fmla="*/ 7040626 w 13049329"/>
                <a:gd name="connsiteY781" fmla="*/ 2189043 h 3589709"/>
                <a:gd name="connsiteX782" fmla="*/ 7095674 w 13049329"/>
                <a:gd name="connsiteY782" fmla="*/ 2178366 h 3589709"/>
                <a:gd name="connsiteX783" fmla="*/ 7145719 w 13049329"/>
                <a:gd name="connsiteY783" fmla="*/ 2167022 h 3589709"/>
                <a:gd name="connsiteX784" fmla="*/ 7164069 w 13049329"/>
                <a:gd name="connsiteY784" fmla="*/ 2160015 h 3589709"/>
                <a:gd name="connsiteX785" fmla="*/ 7182419 w 13049329"/>
                <a:gd name="connsiteY785" fmla="*/ 2152342 h 3589709"/>
                <a:gd name="connsiteX786" fmla="*/ 7195098 w 13049329"/>
                <a:gd name="connsiteY786" fmla="*/ 2147670 h 3589709"/>
                <a:gd name="connsiteX787" fmla="*/ 7197433 w 13049329"/>
                <a:gd name="connsiteY787" fmla="*/ 2145335 h 3589709"/>
                <a:gd name="connsiteX788" fmla="*/ 7206441 w 13049329"/>
                <a:gd name="connsiteY788" fmla="*/ 2137661 h 3589709"/>
                <a:gd name="connsiteX789" fmla="*/ 7219452 w 13049329"/>
                <a:gd name="connsiteY789" fmla="*/ 2125316 h 3589709"/>
                <a:gd name="connsiteX790" fmla="*/ 7226459 w 13049329"/>
                <a:gd name="connsiteY790" fmla="*/ 2115306 h 3589709"/>
                <a:gd name="connsiteX791" fmla="*/ 7241472 w 13049329"/>
                <a:gd name="connsiteY791" fmla="*/ 2064926 h 3589709"/>
                <a:gd name="connsiteX792" fmla="*/ 7248145 w 13049329"/>
                <a:gd name="connsiteY792" fmla="*/ 2034897 h 3589709"/>
                <a:gd name="connsiteX793" fmla="*/ 7250813 w 13049329"/>
                <a:gd name="connsiteY793" fmla="*/ 2029559 h 3589709"/>
                <a:gd name="connsiteX794" fmla="*/ 7280507 w 13049329"/>
                <a:gd name="connsiteY794" fmla="*/ 1972837 h 3589709"/>
                <a:gd name="connsiteX795" fmla="*/ 7337558 w 13049329"/>
                <a:gd name="connsiteY795" fmla="*/ 1889092 h 3589709"/>
                <a:gd name="connsiteX796" fmla="*/ 7344565 w 13049329"/>
                <a:gd name="connsiteY796" fmla="*/ 1866402 h 3589709"/>
                <a:gd name="connsiteX797" fmla="*/ 7343563 w 13049329"/>
                <a:gd name="connsiteY797" fmla="*/ 1798004 h 3589709"/>
                <a:gd name="connsiteX798" fmla="*/ 7336223 w 13049329"/>
                <a:gd name="connsiteY798" fmla="*/ 1762971 h 3589709"/>
                <a:gd name="connsiteX799" fmla="*/ 7326881 w 13049329"/>
                <a:gd name="connsiteY799" fmla="*/ 1728605 h 3589709"/>
                <a:gd name="connsiteX800" fmla="*/ 7325214 w 13049329"/>
                <a:gd name="connsiteY800" fmla="*/ 1722266 h 3589709"/>
                <a:gd name="connsiteX801" fmla="*/ 7324546 w 13049329"/>
                <a:gd name="connsiteY801" fmla="*/ 1716594 h 3589709"/>
                <a:gd name="connsiteX802" fmla="*/ 7316206 w 13049329"/>
                <a:gd name="connsiteY802" fmla="*/ 1692904 h 3589709"/>
                <a:gd name="connsiteX803" fmla="*/ 7308531 w 13049329"/>
                <a:gd name="connsiteY803" fmla="*/ 1667880 h 3589709"/>
                <a:gd name="connsiteX804" fmla="*/ 7305863 w 13049329"/>
                <a:gd name="connsiteY804" fmla="*/ 1661207 h 3589709"/>
                <a:gd name="connsiteX805" fmla="*/ 7303528 w 13049329"/>
                <a:gd name="connsiteY805" fmla="*/ 1654535 h 3589709"/>
                <a:gd name="connsiteX806" fmla="*/ 7295520 w 13049329"/>
                <a:gd name="connsiteY806" fmla="*/ 1514402 h 3589709"/>
                <a:gd name="connsiteX807" fmla="*/ 7305195 w 13049329"/>
                <a:gd name="connsiteY807" fmla="*/ 1490379 h 3589709"/>
                <a:gd name="connsiteX808" fmla="*/ 7306530 w 13049329"/>
                <a:gd name="connsiteY808" fmla="*/ 1487709 h 3589709"/>
                <a:gd name="connsiteX809" fmla="*/ 7342562 w 13049329"/>
                <a:gd name="connsiteY809" fmla="*/ 1445335 h 3589709"/>
                <a:gd name="connsiteX810" fmla="*/ 7407621 w 13049329"/>
                <a:gd name="connsiteY810" fmla="*/ 1424316 h 3589709"/>
                <a:gd name="connsiteX811" fmla="*/ 7423635 w 13049329"/>
                <a:gd name="connsiteY811" fmla="*/ 1420312 h 3589709"/>
                <a:gd name="connsiteX812" fmla="*/ 7431641 w 13049329"/>
                <a:gd name="connsiteY812" fmla="*/ 1420312 h 3589709"/>
                <a:gd name="connsiteX813" fmla="*/ 7454328 w 13049329"/>
                <a:gd name="connsiteY813" fmla="*/ 1424316 h 3589709"/>
                <a:gd name="connsiteX814" fmla="*/ 7512714 w 13049329"/>
                <a:gd name="connsiteY814" fmla="*/ 1429320 h 3589709"/>
                <a:gd name="connsiteX815" fmla="*/ 7697213 w 13049329"/>
                <a:gd name="connsiteY815" fmla="*/ 1420312 h 3589709"/>
                <a:gd name="connsiteX816" fmla="*/ 7701216 w 13049329"/>
                <a:gd name="connsiteY816" fmla="*/ 1419311 h 3589709"/>
                <a:gd name="connsiteX817" fmla="*/ 7705553 w 13049329"/>
                <a:gd name="connsiteY817" fmla="*/ 1418644 h 3589709"/>
                <a:gd name="connsiteX818" fmla="*/ 7727907 w 13049329"/>
                <a:gd name="connsiteY818" fmla="*/ 1409634 h 3589709"/>
                <a:gd name="connsiteX819" fmla="*/ 7759602 w 13049329"/>
                <a:gd name="connsiteY819" fmla="*/ 1397957 h 3589709"/>
                <a:gd name="connsiteX820" fmla="*/ 7797969 w 13049329"/>
                <a:gd name="connsiteY820" fmla="*/ 1379939 h 3589709"/>
                <a:gd name="connsiteX821" fmla="*/ 7886382 w 13049329"/>
                <a:gd name="connsiteY821" fmla="*/ 1340903 h 3589709"/>
                <a:gd name="connsiteX822" fmla="*/ 7891386 w 13049329"/>
                <a:gd name="connsiteY822" fmla="*/ 1338234 h 3589709"/>
                <a:gd name="connsiteX823" fmla="*/ 7915742 w 13049329"/>
                <a:gd name="connsiteY823" fmla="*/ 1327556 h 3589709"/>
                <a:gd name="connsiteX824" fmla="*/ 7943432 w 13049329"/>
                <a:gd name="connsiteY824" fmla="*/ 1317213 h 3589709"/>
                <a:gd name="connsiteX825" fmla="*/ 7980132 w 13049329"/>
                <a:gd name="connsiteY825" fmla="*/ 1307538 h 3589709"/>
                <a:gd name="connsiteX826" fmla="*/ 8019835 w 13049329"/>
                <a:gd name="connsiteY826" fmla="*/ 1297863 h 3589709"/>
                <a:gd name="connsiteX827" fmla="*/ 8309761 w 13049329"/>
                <a:gd name="connsiteY827" fmla="*/ 1289187 h 3589709"/>
                <a:gd name="connsiteX828" fmla="*/ 8378154 w 13049329"/>
                <a:gd name="connsiteY828" fmla="*/ 1297529 h 3589709"/>
                <a:gd name="connsiteX829" fmla="*/ 8420192 w 13049329"/>
                <a:gd name="connsiteY829" fmla="*/ 1305869 h 3589709"/>
                <a:gd name="connsiteX830" fmla="*/ 8474574 w 13049329"/>
                <a:gd name="connsiteY830" fmla="*/ 1319549 h 3589709"/>
                <a:gd name="connsiteX831" fmla="*/ 8494926 w 13049329"/>
                <a:gd name="connsiteY831" fmla="*/ 1327556 h 3589709"/>
                <a:gd name="connsiteX832" fmla="*/ 8514943 w 13049329"/>
                <a:gd name="connsiteY832" fmla="*/ 1339234 h 3589709"/>
                <a:gd name="connsiteX833" fmla="*/ 8533626 w 13049329"/>
                <a:gd name="connsiteY833" fmla="*/ 1350912 h 3589709"/>
                <a:gd name="connsiteX834" fmla="*/ 8576332 w 13049329"/>
                <a:gd name="connsiteY834" fmla="*/ 1397290 h 3589709"/>
                <a:gd name="connsiteX835" fmla="*/ 8624040 w 13049329"/>
                <a:gd name="connsiteY835" fmla="*/ 1491046 h 3589709"/>
                <a:gd name="connsiteX836" fmla="*/ 8634050 w 13049329"/>
                <a:gd name="connsiteY836" fmla="*/ 1519406 h 3589709"/>
                <a:gd name="connsiteX837" fmla="*/ 8643725 w 13049329"/>
                <a:gd name="connsiteY837" fmla="*/ 1561113 h 3589709"/>
                <a:gd name="connsiteX838" fmla="*/ 8652066 w 13049329"/>
                <a:gd name="connsiteY838" fmla="*/ 1599482 h 3589709"/>
                <a:gd name="connsiteX839" fmla="*/ 8658405 w 13049329"/>
                <a:gd name="connsiteY839" fmla="*/ 1617833 h 3589709"/>
                <a:gd name="connsiteX840" fmla="*/ 8666078 w 13049329"/>
                <a:gd name="connsiteY840" fmla="*/ 1637852 h 3589709"/>
                <a:gd name="connsiteX841" fmla="*/ 8713787 w 13049329"/>
                <a:gd name="connsiteY841" fmla="*/ 1673552 h 3589709"/>
                <a:gd name="connsiteX842" fmla="*/ 8735140 w 13049329"/>
                <a:gd name="connsiteY842" fmla="*/ 1682228 h 3589709"/>
                <a:gd name="connsiteX843" fmla="*/ 8845905 w 13049329"/>
                <a:gd name="connsiteY843" fmla="*/ 1682228 h 3589709"/>
                <a:gd name="connsiteX844" fmla="*/ 8961009 w 13049329"/>
                <a:gd name="connsiteY844" fmla="*/ 1664544 h 3589709"/>
                <a:gd name="connsiteX845" fmla="*/ 9029737 w 13049329"/>
                <a:gd name="connsiteY845" fmla="*/ 1680559 h 3589709"/>
                <a:gd name="connsiteX846" fmla="*/ 9102469 w 13049329"/>
                <a:gd name="connsiteY846" fmla="*/ 1765975 h 3589709"/>
                <a:gd name="connsiteX847" fmla="*/ 9108473 w 13049329"/>
                <a:gd name="connsiteY847" fmla="*/ 1781322 h 3589709"/>
                <a:gd name="connsiteX848" fmla="*/ 9119150 w 13049329"/>
                <a:gd name="connsiteY848" fmla="*/ 1809015 h 3589709"/>
                <a:gd name="connsiteX849" fmla="*/ 9126156 w 13049329"/>
                <a:gd name="connsiteY849" fmla="*/ 1826698 h 3589709"/>
                <a:gd name="connsiteX850" fmla="*/ 9126823 w 13049329"/>
                <a:gd name="connsiteY850" fmla="*/ 1833038 h 3589709"/>
                <a:gd name="connsiteX851" fmla="*/ 9128825 w 13049329"/>
                <a:gd name="connsiteY851" fmla="*/ 1842713 h 3589709"/>
                <a:gd name="connsiteX852" fmla="*/ 9137833 w 13049329"/>
                <a:gd name="connsiteY852" fmla="*/ 1876746 h 3589709"/>
                <a:gd name="connsiteX853" fmla="*/ 9145173 w 13049329"/>
                <a:gd name="connsiteY853" fmla="*/ 1911446 h 3589709"/>
                <a:gd name="connsiteX854" fmla="*/ 9147509 w 13049329"/>
                <a:gd name="connsiteY854" fmla="*/ 1919787 h 3589709"/>
                <a:gd name="connsiteX855" fmla="*/ 9150177 w 13049329"/>
                <a:gd name="connsiteY855" fmla="*/ 1928128 h 3589709"/>
                <a:gd name="connsiteX856" fmla="*/ 9157518 w 13049329"/>
                <a:gd name="connsiteY856" fmla="*/ 1963162 h 3589709"/>
                <a:gd name="connsiteX857" fmla="*/ 9166192 w 13049329"/>
                <a:gd name="connsiteY857" fmla="*/ 1999864 h 3589709"/>
                <a:gd name="connsiteX858" fmla="*/ 9181539 w 13049329"/>
                <a:gd name="connsiteY858" fmla="*/ 2065926 h 3589709"/>
                <a:gd name="connsiteX859" fmla="*/ 9186543 w 13049329"/>
                <a:gd name="connsiteY859" fmla="*/ 2074935 h 3589709"/>
                <a:gd name="connsiteX860" fmla="*/ 9187544 w 13049329"/>
                <a:gd name="connsiteY860" fmla="*/ 2081274 h 3589709"/>
                <a:gd name="connsiteX861" fmla="*/ 9188879 w 13049329"/>
                <a:gd name="connsiteY861" fmla="*/ 2089615 h 3589709"/>
                <a:gd name="connsiteX862" fmla="*/ 9197554 w 13049329"/>
                <a:gd name="connsiteY862" fmla="*/ 2117309 h 3589709"/>
                <a:gd name="connsiteX863" fmla="*/ 9205894 w 13049329"/>
                <a:gd name="connsiteY863" fmla="*/ 2146670 h 3589709"/>
                <a:gd name="connsiteX864" fmla="*/ 9215570 w 13049329"/>
                <a:gd name="connsiteY864" fmla="*/ 2176031 h 3589709"/>
                <a:gd name="connsiteX865" fmla="*/ 9227914 w 13049329"/>
                <a:gd name="connsiteY865" fmla="*/ 2211065 h 3589709"/>
                <a:gd name="connsiteX866" fmla="*/ 9237923 w 13049329"/>
                <a:gd name="connsiteY866" fmla="*/ 2239425 h 3589709"/>
                <a:gd name="connsiteX867" fmla="*/ 9246264 w 13049329"/>
                <a:gd name="connsiteY867" fmla="*/ 2258443 h 3589709"/>
                <a:gd name="connsiteX868" fmla="*/ 9249266 w 13049329"/>
                <a:gd name="connsiteY868" fmla="*/ 2263448 h 3589709"/>
                <a:gd name="connsiteX869" fmla="*/ 9289635 w 13049329"/>
                <a:gd name="connsiteY869" fmla="*/ 2355201 h 3589709"/>
                <a:gd name="connsiteX870" fmla="*/ 9340014 w 13049329"/>
                <a:gd name="connsiteY870" fmla="*/ 2444286 h 3589709"/>
                <a:gd name="connsiteX871" fmla="*/ 9360032 w 13049329"/>
                <a:gd name="connsiteY871" fmla="*/ 2476316 h 3589709"/>
                <a:gd name="connsiteX872" fmla="*/ 9366037 w 13049329"/>
                <a:gd name="connsiteY872" fmla="*/ 2481988 h 3589709"/>
                <a:gd name="connsiteX873" fmla="*/ 9369374 w 13049329"/>
                <a:gd name="connsiteY873" fmla="*/ 2485659 h 3589709"/>
                <a:gd name="connsiteX874" fmla="*/ 9514837 w 13049329"/>
                <a:gd name="connsiteY874" fmla="*/ 2640806 h 3589709"/>
                <a:gd name="connsiteX875" fmla="*/ 9547200 w 13049329"/>
                <a:gd name="connsiteY875" fmla="*/ 2665497 h 3589709"/>
                <a:gd name="connsiteX876" fmla="*/ 9570219 w 13049329"/>
                <a:gd name="connsiteY876" fmla="*/ 2679844 h 3589709"/>
                <a:gd name="connsiteX877" fmla="*/ 9667640 w 13049329"/>
                <a:gd name="connsiteY877" fmla="*/ 2728890 h 3589709"/>
                <a:gd name="connsiteX878" fmla="*/ 9672978 w 13049329"/>
                <a:gd name="connsiteY878" fmla="*/ 2731560 h 3589709"/>
                <a:gd name="connsiteX879" fmla="*/ 9695665 w 13049329"/>
                <a:gd name="connsiteY879" fmla="*/ 2742236 h 3589709"/>
                <a:gd name="connsiteX880" fmla="*/ 9721355 w 13049329"/>
                <a:gd name="connsiteY880" fmla="*/ 2752246 h 3589709"/>
                <a:gd name="connsiteX881" fmla="*/ 9746378 w 13049329"/>
                <a:gd name="connsiteY881" fmla="*/ 2762256 h 3589709"/>
                <a:gd name="connsiteX882" fmla="*/ 9782076 w 13049329"/>
                <a:gd name="connsiteY882" fmla="*/ 2775935 h 3589709"/>
                <a:gd name="connsiteX883" fmla="*/ 9799425 w 13049329"/>
                <a:gd name="connsiteY883" fmla="*/ 2782274 h 3589709"/>
                <a:gd name="connsiteX884" fmla="*/ 9815105 w 13049329"/>
                <a:gd name="connsiteY884" fmla="*/ 2787946 h 3589709"/>
                <a:gd name="connsiteX885" fmla="*/ 9832455 w 13049329"/>
                <a:gd name="connsiteY885" fmla="*/ 2792617 h 3589709"/>
                <a:gd name="connsiteX886" fmla="*/ 9836458 w 13049329"/>
                <a:gd name="connsiteY886" fmla="*/ 2794953 h 3589709"/>
                <a:gd name="connsiteX887" fmla="*/ 9850803 w 13049329"/>
                <a:gd name="connsiteY887" fmla="*/ 2802628 h 3589709"/>
                <a:gd name="connsiteX888" fmla="*/ 9963237 w 13049329"/>
                <a:gd name="connsiteY888" fmla="*/ 2859348 h 3589709"/>
                <a:gd name="connsiteX889" fmla="*/ 9986925 w 13049329"/>
                <a:gd name="connsiteY889" fmla="*/ 2876698 h 3589709"/>
                <a:gd name="connsiteX890" fmla="*/ 10002606 w 13049329"/>
                <a:gd name="connsiteY890" fmla="*/ 2885706 h 3589709"/>
                <a:gd name="connsiteX891" fmla="*/ 10010613 w 13049329"/>
                <a:gd name="connsiteY891" fmla="*/ 2892379 h 3589709"/>
                <a:gd name="connsiteX892" fmla="*/ 10018286 w 13049329"/>
                <a:gd name="connsiteY892" fmla="*/ 2899052 h 3589709"/>
                <a:gd name="connsiteX893" fmla="*/ 10038304 w 13049329"/>
                <a:gd name="connsiteY893" fmla="*/ 2912398 h 3589709"/>
                <a:gd name="connsiteX894" fmla="*/ 10058989 w 13049329"/>
                <a:gd name="connsiteY894" fmla="*/ 2925745 h 3589709"/>
                <a:gd name="connsiteX895" fmla="*/ 10067331 w 13049329"/>
                <a:gd name="connsiteY895" fmla="*/ 2932417 h 3589709"/>
                <a:gd name="connsiteX896" fmla="*/ 10074337 w 13049329"/>
                <a:gd name="connsiteY896" fmla="*/ 2939090 h 3589709"/>
                <a:gd name="connsiteX897" fmla="*/ 10091018 w 13049329"/>
                <a:gd name="connsiteY897" fmla="*/ 2948099 h 3589709"/>
                <a:gd name="connsiteX898" fmla="*/ 10153408 w 13049329"/>
                <a:gd name="connsiteY898" fmla="*/ 2982799 h 3589709"/>
                <a:gd name="connsiteX899" fmla="*/ 10181766 w 13049329"/>
                <a:gd name="connsiteY899" fmla="*/ 2995811 h 3589709"/>
                <a:gd name="connsiteX900" fmla="*/ 10213461 w 13049329"/>
                <a:gd name="connsiteY900" fmla="*/ 3007823 h 3589709"/>
                <a:gd name="connsiteX901" fmla="*/ 10235146 w 13049329"/>
                <a:gd name="connsiteY901" fmla="*/ 3015830 h 3589709"/>
                <a:gd name="connsiteX902" fmla="*/ 10271846 w 13049329"/>
                <a:gd name="connsiteY902" fmla="*/ 3025506 h 3589709"/>
                <a:gd name="connsiteX903" fmla="*/ 10311215 w 13049329"/>
                <a:gd name="connsiteY903" fmla="*/ 3036183 h 3589709"/>
                <a:gd name="connsiteX904" fmla="*/ 10364596 w 13049329"/>
                <a:gd name="connsiteY904" fmla="*/ 3046192 h 3589709"/>
                <a:gd name="connsiteX905" fmla="*/ 10418644 w 13049329"/>
                <a:gd name="connsiteY905" fmla="*/ 3055867 h 3589709"/>
                <a:gd name="connsiteX906" fmla="*/ 10505389 w 13049329"/>
                <a:gd name="connsiteY906" fmla="*/ 3065878 h 3589709"/>
                <a:gd name="connsiteX907" fmla="*/ 10592133 w 13049329"/>
                <a:gd name="connsiteY907" fmla="*/ 3075887 h 3589709"/>
                <a:gd name="connsiteX908" fmla="*/ 10623828 w 13049329"/>
                <a:gd name="connsiteY908" fmla="*/ 3080892 h 3589709"/>
                <a:gd name="connsiteX909" fmla="*/ 10745603 w 13049329"/>
                <a:gd name="connsiteY909" fmla="*/ 3095907 h 3589709"/>
                <a:gd name="connsiteX910" fmla="*/ 10793980 w 13049329"/>
                <a:gd name="connsiteY910" fmla="*/ 3105916 h 3589709"/>
                <a:gd name="connsiteX911" fmla="*/ 10840688 w 13049329"/>
                <a:gd name="connsiteY911" fmla="*/ 3115591 h 3589709"/>
                <a:gd name="connsiteX912" fmla="*/ 10872383 w 13049329"/>
                <a:gd name="connsiteY912" fmla="*/ 3123933 h 3589709"/>
                <a:gd name="connsiteX913" fmla="*/ 10912085 w 13049329"/>
                <a:gd name="connsiteY913" fmla="*/ 3134610 h 3589709"/>
                <a:gd name="connsiteX914" fmla="*/ 10924763 w 13049329"/>
                <a:gd name="connsiteY914" fmla="*/ 3137279 h 3589709"/>
                <a:gd name="connsiteX915" fmla="*/ 10931770 w 13049329"/>
                <a:gd name="connsiteY915" fmla="*/ 3138613 h 3589709"/>
                <a:gd name="connsiteX916" fmla="*/ 10957459 w 13049329"/>
                <a:gd name="connsiteY916" fmla="*/ 3147956 h 3589709"/>
                <a:gd name="connsiteX917" fmla="*/ 10981481 w 13049329"/>
                <a:gd name="connsiteY917" fmla="*/ 3157298 h 3589709"/>
                <a:gd name="connsiteX918" fmla="*/ 10986152 w 13049329"/>
                <a:gd name="connsiteY918" fmla="*/ 3158299 h 3589709"/>
                <a:gd name="connsiteX919" fmla="*/ 10992156 w 13049329"/>
                <a:gd name="connsiteY919" fmla="*/ 3158966 h 3589709"/>
                <a:gd name="connsiteX920" fmla="*/ 11017513 w 13049329"/>
                <a:gd name="connsiteY920" fmla="*/ 3167974 h 3589709"/>
                <a:gd name="connsiteX921" fmla="*/ 11050875 w 13049329"/>
                <a:gd name="connsiteY921" fmla="*/ 3179986 h 3589709"/>
                <a:gd name="connsiteX922" fmla="*/ 11066890 w 13049329"/>
                <a:gd name="connsiteY922" fmla="*/ 3185991 h 3589709"/>
                <a:gd name="connsiteX923" fmla="*/ 11088576 w 13049329"/>
                <a:gd name="connsiteY923" fmla="*/ 3193999 h 3589709"/>
                <a:gd name="connsiteX924" fmla="*/ 11120939 w 13049329"/>
                <a:gd name="connsiteY924" fmla="*/ 3207680 h 3589709"/>
                <a:gd name="connsiteX925" fmla="*/ 11329458 w 13049329"/>
                <a:gd name="connsiteY925" fmla="*/ 3309442 h 3589709"/>
                <a:gd name="connsiteX926" fmla="*/ 11363822 w 13049329"/>
                <a:gd name="connsiteY926" fmla="*/ 3328127 h 3589709"/>
                <a:gd name="connsiteX927" fmla="*/ 11381172 w 13049329"/>
                <a:gd name="connsiteY927" fmla="*/ 3339805 h 3589709"/>
                <a:gd name="connsiteX928" fmla="*/ 11384841 w 13049329"/>
                <a:gd name="connsiteY928" fmla="*/ 3342807 h 3589709"/>
                <a:gd name="connsiteX929" fmla="*/ 11408196 w 13049329"/>
                <a:gd name="connsiteY929" fmla="*/ 3356154 h 3589709"/>
                <a:gd name="connsiteX930" fmla="*/ 11429548 w 13049329"/>
                <a:gd name="connsiteY930" fmla="*/ 3369500 h 3589709"/>
                <a:gd name="connsiteX931" fmla="*/ 11450566 w 13049329"/>
                <a:gd name="connsiteY931" fmla="*/ 3382179 h 3589709"/>
                <a:gd name="connsiteX932" fmla="*/ 11475589 w 13049329"/>
                <a:gd name="connsiteY932" fmla="*/ 3397192 h 3589709"/>
                <a:gd name="connsiteX933" fmla="*/ 11481261 w 13049329"/>
                <a:gd name="connsiteY933" fmla="*/ 3402864 h 3589709"/>
                <a:gd name="connsiteX934" fmla="*/ 11485265 w 13049329"/>
                <a:gd name="connsiteY934" fmla="*/ 3406202 h 3589709"/>
                <a:gd name="connsiteX935" fmla="*/ 11506617 w 13049329"/>
                <a:gd name="connsiteY935" fmla="*/ 3419547 h 3589709"/>
                <a:gd name="connsiteX936" fmla="*/ 11526635 w 13049329"/>
                <a:gd name="connsiteY936" fmla="*/ 3432893 h 3589709"/>
                <a:gd name="connsiteX937" fmla="*/ 11534308 w 13049329"/>
                <a:gd name="connsiteY937" fmla="*/ 3437898 h 3589709"/>
                <a:gd name="connsiteX938" fmla="*/ 11606373 w 13049329"/>
                <a:gd name="connsiteY938" fmla="*/ 3490949 h 3589709"/>
                <a:gd name="connsiteX939" fmla="*/ 11631394 w 13049329"/>
                <a:gd name="connsiteY939" fmla="*/ 3509633 h 3589709"/>
                <a:gd name="connsiteX940" fmla="*/ 11683108 w 13049329"/>
                <a:gd name="connsiteY940" fmla="*/ 3540329 h 3589709"/>
                <a:gd name="connsiteX941" fmla="*/ 11744163 w 13049329"/>
                <a:gd name="connsiteY941" fmla="*/ 3547669 h 3589709"/>
                <a:gd name="connsiteX942" fmla="*/ 11791538 w 13049329"/>
                <a:gd name="connsiteY942" fmla="*/ 3543332 h 3589709"/>
                <a:gd name="connsiteX943" fmla="*/ 11799879 w 13049329"/>
                <a:gd name="connsiteY943" fmla="*/ 3540997 h 3589709"/>
                <a:gd name="connsiteX944" fmla="*/ 11809554 w 13049329"/>
                <a:gd name="connsiteY944" fmla="*/ 3540329 h 3589709"/>
                <a:gd name="connsiteX945" fmla="*/ 11920654 w 13049329"/>
                <a:gd name="connsiteY945" fmla="*/ 3526983 h 3589709"/>
                <a:gd name="connsiteX946" fmla="*/ 11995387 w 13049329"/>
                <a:gd name="connsiteY946" fmla="*/ 3549004 h 3589709"/>
                <a:gd name="connsiteX947" fmla="*/ 12057108 w 13049329"/>
                <a:gd name="connsiteY947" fmla="*/ 3569691 h 3589709"/>
                <a:gd name="connsiteX948" fmla="*/ 12083800 w 13049329"/>
                <a:gd name="connsiteY948" fmla="*/ 3564686 h 3589709"/>
                <a:gd name="connsiteX949" fmla="*/ 12093142 w 13049329"/>
                <a:gd name="connsiteY949" fmla="*/ 3562016 h 3589709"/>
                <a:gd name="connsiteX950" fmla="*/ 12095143 w 13049329"/>
                <a:gd name="connsiteY950" fmla="*/ 3560014 h 3589709"/>
                <a:gd name="connsiteX951" fmla="*/ 12103483 w 13049329"/>
                <a:gd name="connsiteY951" fmla="*/ 3553008 h 3589709"/>
                <a:gd name="connsiteX952" fmla="*/ 12115161 w 13049329"/>
                <a:gd name="connsiteY952" fmla="*/ 3541331 h 3589709"/>
                <a:gd name="connsiteX953" fmla="*/ 12121499 w 13049329"/>
                <a:gd name="connsiteY953" fmla="*/ 3532989 h 3589709"/>
                <a:gd name="connsiteX954" fmla="*/ 12129506 w 13049329"/>
                <a:gd name="connsiteY954" fmla="*/ 3523981 h 3589709"/>
                <a:gd name="connsiteX955" fmla="*/ 12145855 w 13049329"/>
                <a:gd name="connsiteY955" fmla="*/ 3492951 h 3589709"/>
                <a:gd name="connsiteX956" fmla="*/ 12166206 w 13049329"/>
                <a:gd name="connsiteY956" fmla="*/ 3457250 h 3589709"/>
                <a:gd name="connsiteX957" fmla="*/ 12175214 w 13049329"/>
                <a:gd name="connsiteY957" fmla="*/ 3439567 h 3589709"/>
                <a:gd name="connsiteX958" fmla="*/ 12178217 w 13049329"/>
                <a:gd name="connsiteY958" fmla="*/ 3436229 h 3589709"/>
                <a:gd name="connsiteX959" fmla="*/ 12191562 w 13049329"/>
                <a:gd name="connsiteY959" fmla="*/ 3419881 h 3589709"/>
                <a:gd name="connsiteX960" fmla="*/ 12247946 w 13049329"/>
                <a:gd name="connsiteY960" fmla="*/ 3362827 h 3589709"/>
                <a:gd name="connsiteX961" fmla="*/ 12257287 w 13049329"/>
                <a:gd name="connsiteY961" fmla="*/ 3356154 h 3589709"/>
                <a:gd name="connsiteX962" fmla="*/ 12274636 w 13049329"/>
                <a:gd name="connsiteY962" fmla="*/ 3345477 h 3589709"/>
                <a:gd name="connsiteX963" fmla="*/ 12352039 w 13049329"/>
                <a:gd name="connsiteY963" fmla="*/ 3306107 h 3589709"/>
                <a:gd name="connsiteX964" fmla="*/ 12368721 w 13049329"/>
                <a:gd name="connsiteY964" fmla="*/ 3299100 h 3589709"/>
                <a:gd name="connsiteX965" fmla="*/ 12427106 w 13049329"/>
                <a:gd name="connsiteY965" fmla="*/ 3284085 h 3589709"/>
                <a:gd name="connsiteX966" fmla="*/ 12443788 w 13049329"/>
                <a:gd name="connsiteY966" fmla="*/ 3279414 h 3589709"/>
                <a:gd name="connsiteX967" fmla="*/ 12562894 w 13049329"/>
                <a:gd name="connsiteY967" fmla="*/ 3269404 h 3589709"/>
                <a:gd name="connsiteX968" fmla="*/ 12689007 w 13049329"/>
                <a:gd name="connsiteY968" fmla="*/ 3279080 h 3589709"/>
                <a:gd name="connsiteX969" fmla="*/ 12714030 w 13049329"/>
                <a:gd name="connsiteY969" fmla="*/ 3285753 h 3589709"/>
                <a:gd name="connsiteX970" fmla="*/ 12786760 w 13049329"/>
                <a:gd name="connsiteY970" fmla="*/ 3321454 h 3589709"/>
                <a:gd name="connsiteX971" fmla="*/ 12797437 w 13049329"/>
                <a:gd name="connsiteY971" fmla="*/ 3329462 h 3589709"/>
                <a:gd name="connsiteX972" fmla="*/ 12804110 w 13049329"/>
                <a:gd name="connsiteY972" fmla="*/ 3336135 h 3589709"/>
                <a:gd name="connsiteX973" fmla="*/ 12816120 w 13049329"/>
                <a:gd name="connsiteY973" fmla="*/ 3349480 h 3589709"/>
                <a:gd name="connsiteX974" fmla="*/ 12825796 w 13049329"/>
                <a:gd name="connsiteY974" fmla="*/ 3361492 h 3589709"/>
                <a:gd name="connsiteX975" fmla="*/ 12832468 w 13049329"/>
                <a:gd name="connsiteY975" fmla="*/ 3370167 h 3589709"/>
                <a:gd name="connsiteX976" fmla="*/ 12839141 w 13049329"/>
                <a:gd name="connsiteY976" fmla="*/ 3377174 h 3589709"/>
                <a:gd name="connsiteX977" fmla="*/ 12860827 w 13049329"/>
                <a:gd name="connsiteY977" fmla="*/ 3407869 h 3589709"/>
                <a:gd name="connsiteX978" fmla="*/ 12882513 w 13049329"/>
                <a:gd name="connsiteY978" fmla="*/ 3437898 h 3589709"/>
                <a:gd name="connsiteX979" fmla="*/ 12893857 w 13049329"/>
                <a:gd name="connsiteY979" fmla="*/ 3454246 h 3589709"/>
                <a:gd name="connsiteX980" fmla="*/ 12926887 w 13049329"/>
                <a:gd name="connsiteY980" fmla="*/ 3497955 h 3589709"/>
                <a:gd name="connsiteX981" fmla="*/ 12988608 w 13049329"/>
                <a:gd name="connsiteY981" fmla="*/ 3580033 h 3589709"/>
                <a:gd name="connsiteX982" fmla="*/ 12997950 w 13049329"/>
                <a:gd name="connsiteY982" fmla="*/ 3589709 h 358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</a:cxnLst>
              <a:rect l="l" t="t" r="r" b="b"/>
              <a:pathLst>
                <a:path w="13049329" h="3589709">
                  <a:moveTo>
                    <a:pt x="3053729" y="960541"/>
                  </a:moveTo>
                  <a:cubicBezTo>
                    <a:pt x="3053729" y="958872"/>
                    <a:pt x="3057065" y="957205"/>
                    <a:pt x="3061402" y="957205"/>
                  </a:cubicBezTo>
                  <a:cubicBezTo>
                    <a:pt x="3067408" y="957205"/>
                    <a:pt x="3067742" y="957872"/>
                    <a:pt x="3063738" y="960541"/>
                  </a:cubicBezTo>
                  <a:cubicBezTo>
                    <a:pt x="3057399" y="964878"/>
                    <a:pt x="3053729" y="964878"/>
                    <a:pt x="3053729" y="960541"/>
                  </a:cubicBezTo>
                  <a:close/>
                  <a:moveTo>
                    <a:pt x="2806610" y="1013289"/>
                  </a:moveTo>
                  <a:cubicBezTo>
                    <a:pt x="2810280" y="1013623"/>
                    <a:pt x="2812283" y="1012622"/>
                    <a:pt x="2810948" y="1011621"/>
                  </a:cubicBezTo>
                  <a:cubicBezTo>
                    <a:pt x="2809947" y="1010621"/>
                    <a:pt x="2806944" y="1010287"/>
                    <a:pt x="2804609" y="1011287"/>
                  </a:cubicBezTo>
                  <a:cubicBezTo>
                    <a:pt x="2801940" y="1012288"/>
                    <a:pt x="2802941" y="1013289"/>
                    <a:pt x="2806610" y="1013289"/>
                  </a:cubicBezTo>
                  <a:close/>
                  <a:moveTo>
                    <a:pt x="2944632" y="1019222"/>
                  </a:moveTo>
                  <a:cubicBezTo>
                    <a:pt x="2936958" y="1019931"/>
                    <a:pt x="2928117" y="1019764"/>
                    <a:pt x="2922612" y="1018262"/>
                  </a:cubicBezTo>
                  <a:cubicBezTo>
                    <a:pt x="2913270" y="1015927"/>
                    <a:pt x="2917941" y="1009254"/>
                    <a:pt x="2931286" y="1005917"/>
                  </a:cubicBezTo>
                  <a:cubicBezTo>
                    <a:pt x="2944965" y="1002247"/>
                    <a:pt x="2961647" y="1007919"/>
                    <a:pt x="2959645" y="1014926"/>
                  </a:cubicBezTo>
                  <a:cubicBezTo>
                    <a:pt x="2958811" y="1016928"/>
                    <a:pt x="2952305" y="1018513"/>
                    <a:pt x="2944632" y="1019222"/>
                  </a:cubicBezTo>
                  <a:close/>
                  <a:moveTo>
                    <a:pt x="2852341" y="1036989"/>
                  </a:moveTo>
                  <a:cubicBezTo>
                    <a:pt x="2848963" y="1037364"/>
                    <a:pt x="2846711" y="1036446"/>
                    <a:pt x="2845210" y="1034277"/>
                  </a:cubicBezTo>
                  <a:cubicBezTo>
                    <a:pt x="2842875" y="1029940"/>
                    <a:pt x="2798168" y="1020932"/>
                    <a:pt x="2783488" y="1021599"/>
                  </a:cubicBezTo>
                  <a:cubicBezTo>
                    <a:pt x="2773145" y="1022267"/>
                    <a:pt x="2771810" y="1021266"/>
                    <a:pt x="2771810" y="1014259"/>
                  </a:cubicBezTo>
                  <a:cubicBezTo>
                    <a:pt x="2771810" y="1000245"/>
                    <a:pt x="2779818" y="998578"/>
                    <a:pt x="2814182" y="1005250"/>
                  </a:cubicBezTo>
                  <a:cubicBezTo>
                    <a:pt x="2831197" y="1008920"/>
                    <a:pt x="2846544" y="1012924"/>
                    <a:pt x="2848545" y="1014259"/>
                  </a:cubicBezTo>
                  <a:cubicBezTo>
                    <a:pt x="2850214" y="1015927"/>
                    <a:pt x="2857221" y="1017261"/>
                    <a:pt x="2864227" y="1017261"/>
                  </a:cubicBezTo>
                  <a:cubicBezTo>
                    <a:pt x="2880240" y="1017261"/>
                    <a:pt x="2881242" y="1024602"/>
                    <a:pt x="2866229" y="1031942"/>
                  </a:cubicBezTo>
                  <a:cubicBezTo>
                    <a:pt x="2860223" y="1034945"/>
                    <a:pt x="2855719" y="1036613"/>
                    <a:pt x="2852341" y="1036989"/>
                  </a:cubicBezTo>
                  <a:close/>
                  <a:moveTo>
                    <a:pt x="6829354" y="1765974"/>
                  </a:moveTo>
                  <a:cubicBezTo>
                    <a:pt x="6823098" y="1766140"/>
                    <a:pt x="6816926" y="1764472"/>
                    <a:pt x="6812422" y="1760969"/>
                  </a:cubicBezTo>
                  <a:cubicBezTo>
                    <a:pt x="6802413" y="1752962"/>
                    <a:pt x="6801411" y="1744620"/>
                    <a:pt x="6809753" y="1736947"/>
                  </a:cubicBezTo>
                  <a:cubicBezTo>
                    <a:pt x="6815090" y="1731941"/>
                    <a:pt x="6831439" y="1724268"/>
                    <a:pt x="6838778" y="1722933"/>
                  </a:cubicBezTo>
                  <a:cubicBezTo>
                    <a:pt x="6840781" y="1722933"/>
                    <a:pt x="6844450" y="1721598"/>
                    <a:pt x="6847119" y="1720263"/>
                  </a:cubicBezTo>
                  <a:cubicBezTo>
                    <a:pt x="6855127" y="1716927"/>
                    <a:pt x="6878480" y="1711255"/>
                    <a:pt x="6884486" y="1711255"/>
                  </a:cubicBezTo>
                  <a:cubicBezTo>
                    <a:pt x="6892493" y="1711255"/>
                    <a:pt x="6910509" y="1727604"/>
                    <a:pt x="6910509" y="1734611"/>
                  </a:cubicBezTo>
                  <a:cubicBezTo>
                    <a:pt x="6910509" y="1745621"/>
                    <a:pt x="6891826" y="1755630"/>
                    <a:pt x="6870473" y="1755964"/>
                  </a:cubicBezTo>
                  <a:cubicBezTo>
                    <a:pt x="6859797" y="1756298"/>
                    <a:pt x="6849121" y="1757966"/>
                    <a:pt x="6846785" y="1759969"/>
                  </a:cubicBezTo>
                  <a:cubicBezTo>
                    <a:pt x="6841948" y="1763805"/>
                    <a:pt x="6835609" y="1765807"/>
                    <a:pt x="6829354" y="1765974"/>
                  </a:cubicBezTo>
                  <a:close/>
                  <a:moveTo>
                    <a:pt x="1084303" y="1807347"/>
                  </a:moveTo>
                  <a:cubicBezTo>
                    <a:pt x="1078297" y="1808014"/>
                    <a:pt x="1074627" y="1806680"/>
                    <a:pt x="1073292" y="1803343"/>
                  </a:cubicBezTo>
                  <a:cubicBezTo>
                    <a:pt x="1072291" y="1800340"/>
                    <a:pt x="1068955" y="1798004"/>
                    <a:pt x="1066620" y="1798004"/>
                  </a:cubicBezTo>
                  <a:cubicBezTo>
                    <a:pt x="1059613" y="1798004"/>
                    <a:pt x="996557" y="1734611"/>
                    <a:pt x="993555" y="1724602"/>
                  </a:cubicBezTo>
                  <a:cubicBezTo>
                    <a:pt x="991219" y="1716594"/>
                    <a:pt x="951517" y="1674553"/>
                    <a:pt x="946179" y="1674553"/>
                  </a:cubicBezTo>
                  <a:cubicBezTo>
                    <a:pt x="941174" y="1674553"/>
                    <a:pt x="911815" y="1642190"/>
                    <a:pt x="911815" y="1636852"/>
                  </a:cubicBezTo>
                  <a:cubicBezTo>
                    <a:pt x="911815" y="1625508"/>
                    <a:pt x="951851" y="1634182"/>
                    <a:pt x="956188" y="1646193"/>
                  </a:cubicBezTo>
                  <a:cubicBezTo>
                    <a:pt x="957523" y="1648863"/>
                    <a:pt x="960525" y="1651198"/>
                    <a:pt x="963527" y="1651198"/>
                  </a:cubicBezTo>
                  <a:cubicBezTo>
                    <a:pt x="965196" y="1651198"/>
                    <a:pt x="972702" y="1657412"/>
                    <a:pt x="983071" y="1666890"/>
                  </a:cubicBezTo>
                  <a:lnTo>
                    <a:pt x="1007952" y="1690794"/>
                  </a:lnTo>
                  <a:lnTo>
                    <a:pt x="1007678" y="1691972"/>
                  </a:lnTo>
                  <a:lnTo>
                    <a:pt x="1009933" y="1692697"/>
                  </a:lnTo>
                  <a:lnTo>
                    <a:pt x="1019786" y="1702163"/>
                  </a:lnTo>
                  <a:cubicBezTo>
                    <a:pt x="1046018" y="1728271"/>
                    <a:pt x="1071791" y="1755630"/>
                    <a:pt x="1073292" y="1760635"/>
                  </a:cubicBezTo>
                  <a:cubicBezTo>
                    <a:pt x="1074627" y="1764640"/>
                    <a:pt x="1077630" y="1767976"/>
                    <a:pt x="1079965" y="1767976"/>
                  </a:cubicBezTo>
                  <a:cubicBezTo>
                    <a:pt x="1088640" y="1767976"/>
                    <a:pt x="1095646" y="1780321"/>
                    <a:pt x="1094644" y="1793667"/>
                  </a:cubicBezTo>
                  <a:cubicBezTo>
                    <a:pt x="1093644" y="1804678"/>
                    <a:pt x="1092643" y="1806346"/>
                    <a:pt x="1084303" y="1807347"/>
                  </a:cubicBezTo>
                  <a:close/>
                  <a:moveTo>
                    <a:pt x="6767339" y="1810600"/>
                  </a:moveTo>
                  <a:cubicBezTo>
                    <a:pt x="6763795" y="1812685"/>
                    <a:pt x="6759541" y="1812685"/>
                    <a:pt x="6756705" y="1809348"/>
                  </a:cubicBezTo>
                  <a:cubicBezTo>
                    <a:pt x="6750700" y="1802008"/>
                    <a:pt x="6757706" y="1787995"/>
                    <a:pt x="6766714" y="1790330"/>
                  </a:cubicBezTo>
                  <a:cubicBezTo>
                    <a:pt x="6771051" y="1791331"/>
                    <a:pt x="6773720" y="1795002"/>
                    <a:pt x="6773720" y="1799339"/>
                  </a:cubicBezTo>
                  <a:cubicBezTo>
                    <a:pt x="6773720" y="1804344"/>
                    <a:pt x="6770884" y="1808514"/>
                    <a:pt x="6767339" y="1810600"/>
                  </a:cubicBezTo>
                  <a:close/>
                  <a:moveTo>
                    <a:pt x="1211958" y="1873952"/>
                  </a:moveTo>
                  <a:cubicBezTo>
                    <a:pt x="1209414" y="1874661"/>
                    <a:pt x="1205244" y="1873076"/>
                    <a:pt x="1198737" y="1869406"/>
                  </a:cubicBezTo>
                  <a:cubicBezTo>
                    <a:pt x="1194067" y="1867070"/>
                    <a:pt x="1185726" y="1864735"/>
                    <a:pt x="1180055" y="1864735"/>
                  </a:cubicBezTo>
                  <a:cubicBezTo>
                    <a:pt x="1168711" y="1864735"/>
                    <a:pt x="1163706" y="1858396"/>
                    <a:pt x="1167042" y="1847719"/>
                  </a:cubicBezTo>
                  <a:cubicBezTo>
                    <a:pt x="1169378" y="1841046"/>
                    <a:pt x="1180388" y="1839043"/>
                    <a:pt x="1183725" y="1844715"/>
                  </a:cubicBezTo>
                  <a:cubicBezTo>
                    <a:pt x="1184725" y="1846718"/>
                    <a:pt x="1189396" y="1848053"/>
                    <a:pt x="1194067" y="1848053"/>
                  </a:cubicBezTo>
                  <a:cubicBezTo>
                    <a:pt x="1208079" y="1848053"/>
                    <a:pt x="1215420" y="1854058"/>
                    <a:pt x="1215420" y="1864735"/>
                  </a:cubicBezTo>
                  <a:cubicBezTo>
                    <a:pt x="1215420" y="1870240"/>
                    <a:pt x="1214502" y="1873243"/>
                    <a:pt x="1211958" y="1873952"/>
                  </a:cubicBezTo>
                  <a:close/>
                  <a:moveTo>
                    <a:pt x="12081797" y="3404533"/>
                  </a:moveTo>
                  <a:cubicBezTo>
                    <a:pt x="12070787" y="3407869"/>
                    <a:pt x="12073123" y="3390853"/>
                    <a:pt x="12085133" y="3379509"/>
                  </a:cubicBezTo>
                  <a:cubicBezTo>
                    <a:pt x="12090472" y="3374505"/>
                    <a:pt x="12100147" y="3360824"/>
                    <a:pt x="12106153" y="3349147"/>
                  </a:cubicBezTo>
                  <a:cubicBezTo>
                    <a:pt x="12112491" y="3337469"/>
                    <a:pt x="12120498" y="3326459"/>
                    <a:pt x="12124503" y="3324458"/>
                  </a:cubicBezTo>
                  <a:cubicBezTo>
                    <a:pt x="12128506" y="3322789"/>
                    <a:pt x="12131842" y="3320119"/>
                    <a:pt x="12131842" y="3318785"/>
                  </a:cubicBezTo>
                  <a:cubicBezTo>
                    <a:pt x="12131842" y="3314447"/>
                    <a:pt x="12144186" y="3315782"/>
                    <a:pt x="12147856" y="3320453"/>
                  </a:cubicBezTo>
                  <a:cubicBezTo>
                    <a:pt x="12150526" y="3323456"/>
                    <a:pt x="12148190" y="3328795"/>
                    <a:pt x="12138515" y="3341140"/>
                  </a:cubicBezTo>
                  <a:cubicBezTo>
                    <a:pt x="12131175" y="3350482"/>
                    <a:pt x="12125169" y="3359491"/>
                    <a:pt x="12125169" y="3361158"/>
                  </a:cubicBezTo>
                  <a:cubicBezTo>
                    <a:pt x="12125169" y="3363160"/>
                    <a:pt x="12122167" y="3366497"/>
                    <a:pt x="12118497" y="3368833"/>
                  </a:cubicBezTo>
                  <a:cubicBezTo>
                    <a:pt x="12114827" y="3371168"/>
                    <a:pt x="12111824" y="3374838"/>
                    <a:pt x="12111824" y="3377174"/>
                  </a:cubicBezTo>
                  <a:cubicBezTo>
                    <a:pt x="12111824" y="3379509"/>
                    <a:pt x="12106487" y="3386182"/>
                    <a:pt x="12100147" y="3392188"/>
                  </a:cubicBezTo>
                  <a:cubicBezTo>
                    <a:pt x="12093474" y="3397860"/>
                    <a:pt x="12085467" y="3403532"/>
                    <a:pt x="12081797" y="3404533"/>
                  </a:cubicBezTo>
                  <a:close/>
                  <a:moveTo>
                    <a:pt x="12997950" y="3589709"/>
                  </a:moveTo>
                  <a:cubicBezTo>
                    <a:pt x="12998951" y="3589709"/>
                    <a:pt x="13010628" y="3581368"/>
                    <a:pt x="13024306" y="3571024"/>
                  </a:cubicBezTo>
                  <a:lnTo>
                    <a:pt x="13049329" y="3552341"/>
                  </a:lnTo>
                  <a:lnTo>
                    <a:pt x="13049329" y="3521645"/>
                  </a:lnTo>
                  <a:cubicBezTo>
                    <a:pt x="13049329" y="3492283"/>
                    <a:pt x="13040654" y="3432893"/>
                    <a:pt x="13035983" y="3429557"/>
                  </a:cubicBezTo>
                  <a:cubicBezTo>
                    <a:pt x="13034649" y="3428556"/>
                    <a:pt x="13032647" y="3423552"/>
                    <a:pt x="13031313" y="3417880"/>
                  </a:cubicBezTo>
                  <a:cubicBezTo>
                    <a:pt x="13026975" y="3400196"/>
                    <a:pt x="12999285" y="3348479"/>
                    <a:pt x="12980267" y="3323790"/>
                  </a:cubicBezTo>
                  <a:cubicBezTo>
                    <a:pt x="12952242" y="3286754"/>
                    <a:pt x="12891521" y="3230368"/>
                    <a:pt x="12850484" y="3203341"/>
                  </a:cubicBezTo>
                  <a:cubicBezTo>
                    <a:pt x="12830467" y="3189996"/>
                    <a:pt x="12812451" y="3179318"/>
                    <a:pt x="12810115" y="3179318"/>
                  </a:cubicBezTo>
                  <a:cubicBezTo>
                    <a:pt x="12807780" y="3179318"/>
                    <a:pt x="12805778" y="3177985"/>
                    <a:pt x="12805778" y="3176316"/>
                  </a:cubicBezTo>
                  <a:cubicBezTo>
                    <a:pt x="12805778" y="3172979"/>
                    <a:pt x="12745057" y="3142618"/>
                    <a:pt x="12738050" y="3142618"/>
                  </a:cubicBezTo>
                  <a:cubicBezTo>
                    <a:pt x="12735048" y="3142618"/>
                    <a:pt x="12730711" y="3140615"/>
                    <a:pt x="12728375" y="3138279"/>
                  </a:cubicBezTo>
                  <a:cubicBezTo>
                    <a:pt x="12726040" y="3135611"/>
                    <a:pt x="12714030" y="3130272"/>
                    <a:pt x="12702352" y="3126268"/>
                  </a:cubicBezTo>
                  <a:cubicBezTo>
                    <a:pt x="12690342" y="3122264"/>
                    <a:pt x="12677664" y="3117594"/>
                    <a:pt x="12673993" y="3115925"/>
                  </a:cubicBezTo>
                  <a:cubicBezTo>
                    <a:pt x="12664318" y="3111588"/>
                    <a:pt x="12620946" y="3099243"/>
                    <a:pt x="12614606" y="3099243"/>
                  </a:cubicBezTo>
                  <a:cubicBezTo>
                    <a:pt x="12611938" y="3099243"/>
                    <a:pt x="12608936" y="3097908"/>
                    <a:pt x="12608268" y="3096240"/>
                  </a:cubicBezTo>
                  <a:cubicBezTo>
                    <a:pt x="12607934" y="3094572"/>
                    <a:pt x="12586249" y="3089567"/>
                    <a:pt x="12560558" y="3085229"/>
                  </a:cubicBezTo>
                  <a:cubicBezTo>
                    <a:pt x="12534869" y="3081225"/>
                    <a:pt x="12512850" y="3076221"/>
                    <a:pt x="12511848" y="3074886"/>
                  </a:cubicBezTo>
                  <a:cubicBezTo>
                    <a:pt x="12510847" y="3073217"/>
                    <a:pt x="12503841" y="3072217"/>
                    <a:pt x="12496835" y="3072551"/>
                  </a:cubicBezTo>
                  <a:cubicBezTo>
                    <a:pt x="12489495" y="3073217"/>
                    <a:pt x="12481488" y="3072551"/>
                    <a:pt x="12478819" y="3071550"/>
                  </a:cubicBezTo>
                  <a:cubicBezTo>
                    <a:pt x="12473148" y="3069214"/>
                    <a:pt x="12405087" y="3063542"/>
                    <a:pt x="12347034" y="3060539"/>
                  </a:cubicBezTo>
                  <a:cubicBezTo>
                    <a:pt x="12325014" y="3059205"/>
                    <a:pt x="12305665" y="3057202"/>
                    <a:pt x="12303662" y="3055867"/>
                  </a:cubicBezTo>
                  <a:cubicBezTo>
                    <a:pt x="12301994" y="3054200"/>
                    <a:pt x="12295989" y="3053866"/>
                    <a:pt x="12290317" y="3054534"/>
                  </a:cubicBezTo>
                  <a:cubicBezTo>
                    <a:pt x="12284979" y="3055201"/>
                    <a:pt x="12271300" y="3054200"/>
                    <a:pt x="12260291" y="3052531"/>
                  </a:cubicBezTo>
                  <a:cubicBezTo>
                    <a:pt x="12249280" y="3050863"/>
                    <a:pt x="12207576" y="3047193"/>
                    <a:pt x="12167874" y="3043856"/>
                  </a:cubicBezTo>
                  <a:cubicBezTo>
                    <a:pt x="12127839" y="3040854"/>
                    <a:pt x="12095143" y="3036850"/>
                    <a:pt x="12095143" y="3035516"/>
                  </a:cubicBezTo>
                  <a:cubicBezTo>
                    <a:pt x="12095143" y="3033847"/>
                    <a:pt x="12090472" y="3033179"/>
                    <a:pt x="12085133" y="3033847"/>
                  </a:cubicBezTo>
                  <a:cubicBezTo>
                    <a:pt x="12079463" y="3034514"/>
                    <a:pt x="12074458" y="3033847"/>
                    <a:pt x="12073457" y="3032512"/>
                  </a:cubicBezTo>
                  <a:cubicBezTo>
                    <a:pt x="12072789" y="3031178"/>
                    <a:pt x="12062447" y="3029176"/>
                    <a:pt x="12051104" y="3027841"/>
                  </a:cubicBezTo>
                  <a:cubicBezTo>
                    <a:pt x="12027416" y="3025506"/>
                    <a:pt x="11996054" y="3019834"/>
                    <a:pt x="11988381" y="3016831"/>
                  </a:cubicBezTo>
                  <a:cubicBezTo>
                    <a:pt x="11985711" y="3015830"/>
                    <a:pt x="11982042" y="3014495"/>
                    <a:pt x="11980039" y="3014162"/>
                  </a:cubicBezTo>
                  <a:cubicBezTo>
                    <a:pt x="11978372" y="3014162"/>
                    <a:pt x="11974368" y="3012827"/>
                    <a:pt x="11971699" y="3011826"/>
                  </a:cubicBezTo>
                  <a:cubicBezTo>
                    <a:pt x="11969030" y="3010825"/>
                    <a:pt x="11953349" y="3006488"/>
                    <a:pt x="11936668" y="3002485"/>
                  </a:cubicBezTo>
                  <a:cubicBezTo>
                    <a:pt x="11920320" y="2998480"/>
                    <a:pt x="11905306" y="2994143"/>
                    <a:pt x="11903304" y="2992474"/>
                  </a:cubicBezTo>
                  <a:cubicBezTo>
                    <a:pt x="11901637" y="2991139"/>
                    <a:pt x="11888959" y="2986468"/>
                    <a:pt x="11875946" y="2982465"/>
                  </a:cubicBezTo>
                  <a:cubicBezTo>
                    <a:pt x="11862601" y="2978462"/>
                    <a:pt x="11851592" y="2974123"/>
                    <a:pt x="11851592" y="2972456"/>
                  </a:cubicBezTo>
                  <a:cubicBezTo>
                    <a:pt x="11851592" y="2971121"/>
                    <a:pt x="11843585" y="2967451"/>
                    <a:pt x="11834243" y="2964448"/>
                  </a:cubicBezTo>
                  <a:cubicBezTo>
                    <a:pt x="11824568" y="2961445"/>
                    <a:pt x="11809888" y="2954439"/>
                    <a:pt x="11801881" y="2949100"/>
                  </a:cubicBezTo>
                  <a:cubicBezTo>
                    <a:pt x="11793874" y="2943428"/>
                    <a:pt x="11785866" y="2939090"/>
                    <a:pt x="11783865" y="2939090"/>
                  </a:cubicBezTo>
                  <a:cubicBezTo>
                    <a:pt x="11782196" y="2939090"/>
                    <a:pt x="11772521" y="2933752"/>
                    <a:pt x="11762845" y="2927412"/>
                  </a:cubicBezTo>
                  <a:cubicBezTo>
                    <a:pt x="11753171" y="2921073"/>
                    <a:pt x="11743829" y="2915734"/>
                    <a:pt x="11742161" y="2915734"/>
                  </a:cubicBezTo>
                  <a:cubicBezTo>
                    <a:pt x="11740492" y="2915734"/>
                    <a:pt x="11738157" y="2913733"/>
                    <a:pt x="11737156" y="2911063"/>
                  </a:cubicBezTo>
                  <a:cubicBezTo>
                    <a:pt x="11736155" y="2908395"/>
                    <a:pt x="11730150" y="2903723"/>
                    <a:pt x="11724145" y="2901054"/>
                  </a:cubicBezTo>
                  <a:cubicBezTo>
                    <a:pt x="11718139" y="2898051"/>
                    <a:pt x="11698455" y="2883037"/>
                    <a:pt x="11680773" y="2867356"/>
                  </a:cubicBezTo>
                  <a:cubicBezTo>
                    <a:pt x="11662756" y="2851673"/>
                    <a:pt x="11646742" y="2838995"/>
                    <a:pt x="11645073" y="2838995"/>
                  </a:cubicBezTo>
                  <a:cubicBezTo>
                    <a:pt x="11643072" y="2838995"/>
                    <a:pt x="11640069" y="2835992"/>
                    <a:pt x="11638068" y="2832323"/>
                  </a:cubicBezTo>
                  <a:cubicBezTo>
                    <a:pt x="11636065" y="2828652"/>
                    <a:pt x="11633063" y="2825649"/>
                    <a:pt x="11631394" y="2825649"/>
                  </a:cubicBezTo>
                  <a:cubicBezTo>
                    <a:pt x="11629727" y="2825649"/>
                    <a:pt x="11621053" y="2821311"/>
                    <a:pt x="11612378" y="2815973"/>
                  </a:cubicBezTo>
                  <a:cubicBezTo>
                    <a:pt x="11597031" y="2806631"/>
                    <a:pt x="11578681" y="2801960"/>
                    <a:pt x="11537311" y="2797289"/>
                  </a:cubicBezTo>
                  <a:cubicBezTo>
                    <a:pt x="11526635" y="2795954"/>
                    <a:pt x="11517960" y="2793618"/>
                    <a:pt x="11517960" y="2791950"/>
                  </a:cubicBezTo>
                  <a:cubicBezTo>
                    <a:pt x="11517960" y="2790282"/>
                    <a:pt x="11515625" y="2788947"/>
                    <a:pt x="11512956" y="2788947"/>
                  </a:cubicBezTo>
                  <a:cubicBezTo>
                    <a:pt x="11507284" y="2788947"/>
                    <a:pt x="11489268" y="2779939"/>
                    <a:pt x="11479926" y="2772265"/>
                  </a:cubicBezTo>
                  <a:cubicBezTo>
                    <a:pt x="11473921" y="2767594"/>
                    <a:pt x="11419205" y="2712875"/>
                    <a:pt x="11384841" y="2677174"/>
                  </a:cubicBezTo>
                  <a:cubicBezTo>
                    <a:pt x="11363822" y="2655487"/>
                    <a:pt x="11324454" y="2623123"/>
                    <a:pt x="11310441" y="2616449"/>
                  </a:cubicBezTo>
                  <a:cubicBezTo>
                    <a:pt x="11304437" y="2613447"/>
                    <a:pt x="11298765" y="2609777"/>
                    <a:pt x="11297763" y="2608443"/>
                  </a:cubicBezTo>
                  <a:cubicBezTo>
                    <a:pt x="11295429" y="2605105"/>
                    <a:pt x="11256059" y="2592094"/>
                    <a:pt x="11247719" y="2592094"/>
                  </a:cubicBezTo>
                  <a:cubicBezTo>
                    <a:pt x="11244049" y="2592094"/>
                    <a:pt x="11241047" y="2590759"/>
                    <a:pt x="11241047" y="2588757"/>
                  </a:cubicBezTo>
                  <a:cubicBezTo>
                    <a:pt x="11241047" y="2586756"/>
                    <a:pt x="11228701" y="2585421"/>
                    <a:pt x="11211019" y="2585421"/>
                  </a:cubicBezTo>
                  <a:cubicBezTo>
                    <a:pt x="11193337" y="2585421"/>
                    <a:pt x="11180993" y="2586756"/>
                    <a:pt x="11180993" y="2588757"/>
                  </a:cubicBezTo>
                  <a:cubicBezTo>
                    <a:pt x="11180993" y="2590759"/>
                    <a:pt x="11177989" y="2592094"/>
                    <a:pt x="11174653" y="2592094"/>
                  </a:cubicBezTo>
                  <a:cubicBezTo>
                    <a:pt x="11154636" y="2592094"/>
                    <a:pt x="11104925" y="2630130"/>
                    <a:pt x="11098919" y="2650149"/>
                  </a:cubicBezTo>
                  <a:cubicBezTo>
                    <a:pt x="11097584" y="2654153"/>
                    <a:pt x="11094916" y="2659491"/>
                    <a:pt x="11092580" y="2662161"/>
                  </a:cubicBezTo>
                  <a:cubicBezTo>
                    <a:pt x="11090579" y="2664829"/>
                    <a:pt x="11084907" y="2673838"/>
                    <a:pt x="11080569" y="2682179"/>
                  </a:cubicBezTo>
                  <a:cubicBezTo>
                    <a:pt x="11076232" y="2690521"/>
                    <a:pt x="11071561" y="2697861"/>
                    <a:pt x="11070560" y="2698861"/>
                  </a:cubicBezTo>
                  <a:cubicBezTo>
                    <a:pt x="11069559" y="2699862"/>
                    <a:pt x="11064554" y="2708872"/>
                    <a:pt x="11059551" y="2718881"/>
                  </a:cubicBezTo>
                  <a:cubicBezTo>
                    <a:pt x="11044203" y="2750244"/>
                    <a:pt x="11038198" y="2759586"/>
                    <a:pt x="11022184" y="2777937"/>
                  </a:cubicBezTo>
                  <a:cubicBezTo>
                    <a:pt x="11000832" y="2802961"/>
                    <a:pt x="10977478" y="2820645"/>
                    <a:pt x="10959461" y="2825983"/>
                  </a:cubicBezTo>
                  <a:cubicBezTo>
                    <a:pt x="10951121" y="2828318"/>
                    <a:pt x="10944114" y="2831321"/>
                    <a:pt x="10944114" y="2832656"/>
                  </a:cubicBezTo>
                  <a:cubicBezTo>
                    <a:pt x="10944114" y="2836660"/>
                    <a:pt x="10893735" y="2842332"/>
                    <a:pt x="10855702" y="2842332"/>
                  </a:cubicBezTo>
                  <a:cubicBezTo>
                    <a:pt x="10816333" y="2842332"/>
                    <a:pt x="10770291" y="2837661"/>
                    <a:pt x="10758949" y="2832323"/>
                  </a:cubicBezTo>
                  <a:cubicBezTo>
                    <a:pt x="10755279" y="2830654"/>
                    <a:pt x="10736595" y="2826317"/>
                    <a:pt x="10717578" y="2822312"/>
                  </a:cubicBezTo>
                  <a:cubicBezTo>
                    <a:pt x="10698561" y="2818642"/>
                    <a:pt x="10681212" y="2814305"/>
                    <a:pt x="10679210" y="2812637"/>
                  </a:cubicBezTo>
                  <a:cubicBezTo>
                    <a:pt x="10677209" y="2811302"/>
                    <a:pt x="10662195" y="2806631"/>
                    <a:pt x="10645514" y="2802294"/>
                  </a:cubicBezTo>
                  <a:cubicBezTo>
                    <a:pt x="10629166" y="2798289"/>
                    <a:pt x="10614153" y="2793952"/>
                    <a:pt x="10612150" y="2792617"/>
                  </a:cubicBezTo>
                  <a:cubicBezTo>
                    <a:pt x="10610483" y="2791283"/>
                    <a:pt x="10595469" y="2786611"/>
                    <a:pt x="10578788" y="2782608"/>
                  </a:cubicBezTo>
                  <a:cubicBezTo>
                    <a:pt x="10562439" y="2778605"/>
                    <a:pt x="10546425" y="2773934"/>
                    <a:pt x="10543089" y="2772265"/>
                  </a:cubicBezTo>
                  <a:cubicBezTo>
                    <a:pt x="10540086" y="2770597"/>
                    <a:pt x="10520735" y="2766259"/>
                    <a:pt x="10499717" y="2762256"/>
                  </a:cubicBezTo>
                  <a:cubicBezTo>
                    <a:pt x="10479032" y="2758585"/>
                    <a:pt x="10459681" y="2753914"/>
                    <a:pt x="10456679" y="2752579"/>
                  </a:cubicBezTo>
                  <a:cubicBezTo>
                    <a:pt x="10454009" y="2750911"/>
                    <a:pt x="10427652" y="2746240"/>
                    <a:pt x="10398292" y="2742236"/>
                  </a:cubicBezTo>
                  <a:cubicBezTo>
                    <a:pt x="10369267" y="2738233"/>
                    <a:pt x="10341909" y="2733228"/>
                    <a:pt x="10337906" y="2731560"/>
                  </a:cubicBezTo>
                  <a:cubicBezTo>
                    <a:pt x="10333902" y="2729557"/>
                    <a:pt x="10327563" y="2728890"/>
                    <a:pt x="10323893" y="2729891"/>
                  </a:cubicBezTo>
                  <a:cubicBezTo>
                    <a:pt x="10319890" y="2730892"/>
                    <a:pt x="10316220" y="2730559"/>
                    <a:pt x="10315219" y="2729224"/>
                  </a:cubicBezTo>
                  <a:cubicBezTo>
                    <a:pt x="10314551" y="2727889"/>
                    <a:pt x="10285859" y="2723885"/>
                    <a:pt x="10251829" y="2720549"/>
                  </a:cubicBezTo>
                  <a:cubicBezTo>
                    <a:pt x="10217798" y="2716879"/>
                    <a:pt x="10190106" y="2712875"/>
                    <a:pt x="10190106" y="2711206"/>
                  </a:cubicBezTo>
                  <a:cubicBezTo>
                    <a:pt x="10190106" y="2709539"/>
                    <a:pt x="10184769" y="2709205"/>
                    <a:pt x="10178430" y="2710205"/>
                  </a:cubicBezTo>
                  <a:cubicBezTo>
                    <a:pt x="10172090" y="2711540"/>
                    <a:pt x="10164417" y="2710873"/>
                    <a:pt x="10161081" y="2709205"/>
                  </a:cubicBezTo>
                  <a:cubicBezTo>
                    <a:pt x="10156076" y="2706536"/>
                    <a:pt x="10127717" y="2702532"/>
                    <a:pt x="10033300" y="2690854"/>
                  </a:cubicBezTo>
                  <a:cubicBezTo>
                    <a:pt x="10028629" y="2690187"/>
                    <a:pt x="10022623" y="2688852"/>
                    <a:pt x="10019955" y="2687851"/>
                  </a:cubicBezTo>
                  <a:cubicBezTo>
                    <a:pt x="10017286" y="2686850"/>
                    <a:pt x="9999270" y="2683514"/>
                    <a:pt x="9980253" y="2680512"/>
                  </a:cubicBezTo>
                  <a:cubicBezTo>
                    <a:pt x="9960902" y="2677842"/>
                    <a:pt x="9943887" y="2674172"/>
                    <a:pt x="9941885" y="2672503"/>
                  </a:cubicBezTo>
                  <a:cubicBezTo>
                    <a:pt x="9939884" y="2670835"/>
                    <a:pt x="9935213" y="2670167"/>
                    <a:pt x="9931542" y="2670835"/>
                  </a:cubicBezTo>
                  <a:cubicBezTo>
                    <a:pt x="9928206" y="2671169"/>
                    <a:pt x="9923535" y="2670501"/>
                    <a:pt x="9921534" y="2669166"/>
                  </a:cubicBezTo>
                  <a:cubicBezTo>
                    <a:pt x="9919865" y="2667499"/>
                    <a:pt x="9906186" y="2663828"/>
                    <a:pt x="9891506" y="2660826"/>
                  </a:cubicBezTo>
                  <a:cubicBezTo>
                    <a:pt x="9876827" y="2657822"/>
                    <a:pt x="9863481" y="2653819"/>
                    <a:pt x="9862147" y="2652484"/>
                  </a:cubicBezTo>
                  <a:cubicBezTo>
                    <a:pt x="9860479" y="2650817"/>
                    <a:pt x="9856809" y="2650149"/>
                    <a:pt x="9854473" y="2651150"/>
                  </a:cubicBezTo>
                  <a:cubicBezTo>
                    <a:pt x="9851804" y="2652150"/>
                    <a:pt x="9847801" y="2651483"/>
                    <a:pt x="9845465" y="2649482"/>
                  </a:cubicBezTo>
                  <a:cubicBezTo>
                    <a:pt x="9843464" y="2647813"/>
                    <a:pt x="9830452" y="2643142"/>
                    <a:pt x="9816773" y="2639139"/>
                  </a:cubicBezTo>
                  <a:cubicBezTo>
                    <a:pt x="9803094" y="2635468"/>
                    <a:pt x="9791084" y="2631131"/>
                    <a:pt x="9790083" y="2629462"/>
                  </a:cubicBezTo>
                  <a:cubicBezTo>
                    <a:pt x="9789082" y="2628127"/>
                    <a:pt x="9781409" y="2624791"/>
                    <a:pt x="9773068" y="2622121"/>
                  </a:cubicBezTo>
                  <a:cubicBezTo>
                    <a:pt x="9754051" y="2616117"/>
                    <a:pt x="9672978" y="2574744"/>
                    <a:pt x="9658298" y="2563733"/>
                  </a:cubicBezTo>
                  <a:cubicBezTo>
                    <a:pt x="9652293" y="2559062"/>
                    <a:pt x="9645954" y="2555392"/>
                    <a:pt x="9644286" y="2555392"/>
                  </a:cubicBezTo>
                  <a:cubicBezTo>
                    <a:pt x="9642617" y="2555392"/>
                    <a:pt x="9639281" y="2552389"/>
                    <a:pt x="9636946" y="2548719"/>
                  </a:cubicBezTo>
                  <a:cubicBezTo>
                    <a:pt x="9634610" y="2545049"/>
                    <a:pt x="9630607" y="2542046"/>
                    <a:pt x="9627938" y="2542046"/>
                  </a:cubicBezTo>
                  <a:cubicBezTo>
                    <a:pt x="9620598" y="2542046"/>
                    <a:pt x="9545197" y="2467976"/>
                    <a:pt x="9527849" y="2443619"/>
                  </a:cubicBezTo>
                  <a:cubicBezTo>
                    <a:pt x="9519842" y="2432609"/>
                    <a:pt x="9510834" y="2420931"/>
                    <a:pt x="9507830" y="2417927"/>
                  </a:cubicBezTo>
                  <a:cubicBezTo>
                    <a:pt x="9505162" y="2414591"/>
                    <a:pt x="9502826" y="2410920"/>
                    <a:pt x="9502826" y="2409920"/>
                  </a:cubicBezTo>
                  <a:cubicBezTo>
                    <a:pt x="9502826" y="2408919"/>
                    <a:pt x="9498822" y="2401579"/>
                    <a:pt x="9493484" y="2393904"/>
                  </a:cubicBezTo>
                  <a:cubicBezTo>
                    <a:pt x="9479471" y="2372885"/>
                    <a:pt x="9448110" y="2307155"/>
                    <a:pt x="9437768" y="2276793"/>
                  </a:cubicBezTo>
                  <a:cubicBezTo>
                    <a:pt x="9434765" y="2267785"/>
                    <a:pt x="9431095" y="2257776"/>
                    <a:pt x="9430094" y="2255106"/>
                  </a:cubicBezTo>
                  <a:cubicBezTo>
                    <a:pt x="9429094" y="2252437"/>
                    <a:pt x="9428093" y="2249434"/>
                    <a:pt x="9428093" y="2248433"/>
                  </a:cubicBezTo>
                  <a:cubicBezTo>
                    <a:pt x="9427759" y="2247432"/>
                    <a:pt x="9426758" y="2245097"/>
                    <a:pt x="9425423" y="2243094"/>
                  </a:cubicBezTo>
                  <a:cubicBezTo>
                    <a:pt x="9424089" y="2241092"/>
                    <a:pt x="9420752" y="2228414"/>
                    <a:pt x="9417416" y="2214734"/>
                  </a:cubicBezTo>
                  <a:cubicBezTo>
                    <a:pt x="9414414" y="2201054"/>
                    <a:pt x="9411078" y="2188709"/>
                    <a:pt x="9409743" y="2186708"/>
                  </a:cubicBezTo>
                  <a:cubicBezTo>
                    <a:pt x="9408742" y="2185039"/>
                    <a:pt x="9407741" y="2182703"/>
                    <a:pt x="9407407" y="2181703"/>
                  </a:cubicBezTo>
                  <a:cubicBezTo>
                    <a:pt x="9407407" y="2180702"/>
                    <a:pt x="9406407" y="2177699"/>
                    <a:pt x="9405072" y="2175030"/>
                  </a:cubicBezTo>
                  <a:cubicBezTo>
                    <a:pt x="9404071" y="2172360"/>
                    <a:pt x="9400735" y="2155678"/>
                    <a:pt x="9397733" y="2138328"/>
                  </a:cubicBezTo>
                  <a:cubicBezTo>
                    <a:pt x="9394729" y="2120978"/>
                    <a:pt x="9391060" y="2105297"/>
                    <a:pt x="9390058" y="2103295"/>
                  </a:cubicBezTo>
                  <a:cubicBezTo>
                    <a:pt x="9388724" y="2101626"/>
                    <a:pt x="9387724" y="2096288"/>
                    <a:pt x="9387724" y="2091617"/>
                  </a:cubicBezTo>
                  <a:cubicBezTo>
                    <a:pt x="9387724" y="2086946"/>
                    <a:pt x="9386722" y="2081942"/>
                    <a:pt x="9385388" y="2079939"/>
                  </a:cubicBezTo>
                  <a:cubicBezTo>
                    <a:pt x="9384386" y="2078271"/>
                    <a:pt x="9381050" y="2057919"/>
                    <a:pt x="9378048" y="2034897"/>
                  </a:cubicBezTo>
                  <a:cubicBezTo>
                    <a:pt x="9374712" y="2011875"/>
                    <a:pt x="9371041" y="1990187"/>
                    <a:pt x="9369374" y="1986517"/>
                  </a:cubicBezTo>
                  <a:cubicBezTo>
                    <a:pt x="9367371" y="1982848"/>
                    <a:pt x="9366704" y="1976842"/>
                    <a:pt x="9367371" y="1973171"/>
                  </a:cubicBezTo>
                  <a:cubicBezTo>
                    <a:pt x="9367705" y="1969501"/>
                    <a:pt x="9367038" y="1964163"/>
                    <a:pt x="9365704" y="1961493"/>
                  </a:cubicBezTo>
                  <a:cubicBezTo>
                    <a:pt x="9364369" y="1958825"/>
                    <a:pt x="9360699" y="1936136"/>
                    <a:pt x="9357696" y="1911446"/>
                  </a:cubicBezTo>
                  <a:cubicBezTo>
                    <a:pt x="9354694" y="1886756"/>
                    <a:pt x="9351024" y="1863400"/>
                    <a:pt x="9349355" y="1859730"/>
                  </a:cubicBezTo>
                  <a:cubicBezTo>
                    <a:pt x="9348021" y="1856060"/>
                    <a:pt x="9343351" y="1829034"/>
                    <a:pt x="9339346" y="1799673"/>
                  </a:cubicBezTo>
                  <a:cubicBezTo>
                    <a:pt x="9335343" y="1770312"/>
                    <a:pt x="9330338" y="1744286"/>
                    <a:pt x="9328671" y="1742285"/>
                  </a:cubicBezTo>
                  <a:cubicBezTo>
                    <a:pt x="9326668" y="1739949"/>
                    <a:pt x="9326335" y="1735612"/>
                    <a:pt x="9327336" y="1732609"/>
                  </a:cubicBezTo>
                  <a:cubicBezTo>
                    <a:pt x="9328671" y="1729606"/>
                    <a:pt x="9328003" y="1725269"/>
                    <a:pt x="9326335" y="1723267"/>
                  </a:cubicBezTo>
                  <a:cubicBezTo>
                    <a:pt x="9324667" y="1721265"/>
                    <a:pt x="9320664" y="1706251"/>
                    <a:pt x="9317660" y="1689568"/>
                  </a:cubicBezTo>
                  <a:cubicBezTo>
                    <a:pt x="9314658" y="1673219"/>
                    <a:pt x="9310988" y="1658205"/>
                    <a:pt x="9309654" y="1656203"/>
                  </a:cubicBezTo>
                  <a:cubicBezTo>
                    <a:pt x="9308319" y="1654535"/>
                    <a:pt x="9303648" y="1639520"/>
                    <a:pt x="9299311" y="1622838"/>
                  </a:cubicBezTo>
                  <a:cubicBezTo>
                    <a:pt x="9294973" y="1606489"/>
                    <a:pt x="9290636" y="1592142"/>
                    <a:pt x="9289635" y="1591140"/>
                  </a:cubicBezTo>
                  <a:cubicBezTo>
                    <a:pt x="9288301" y="1590141"/>
                    <a:pt x="9283964" y="1579463"/>
                    <a:pt x="9279627" y="1567119"/>
                  </a:cubicBezTo>
                  <a:cubicBezTo>
                    <a:pt x="9272954" y="1547767"/>
                    <a:pt x="9265281" y="1531084"/>
                    <a:pt x="9236588" y="1476031"/>
                  </a:cubicBezTo>
                  <a:cubicBezTo>
                    <a:pt x="9228915" y="1461351"/>
                    <a:pt x="9209230" y="1435326"/>
                    <a:pt x="9189546" y="1413973"/>
                  </a:cubicBezTo>
                  <a:cubicBezTo>
                    <a:pt x="9180205" y="1403629"/>
                    <a:pt x="9172531" y="1393286"/>
                    <a:pt x="9172531" y="1391285"/>
                  </a:cubicBezTo>
                  <a:cubicBezTo>
                    <a:pt x="9172531" y="1389282"/>
                    <a:pt x="9170863" y="1387614"/>
                    <a:pt x="9168861" y="1387614"/>
                  </a:cubicBezTo>
                  <a:cubicBezTo>
                    <a:pt x="9167192" y="1387614"/>
                    <a:pt x="9157518" y="1380273"/>
                    <a:pt x="9148176" y="1371599"/>
                  </a:cubicBezTo>
                  <a:cubicBezTo>
                    <a:pt x="9116481" y="1342238"/>
                    <a:pt x="9089123" y="1323887"/>
                    <a:pt x="9052424" y="1307204"/>
                  </a:cubicBezTo>
                  <a:cubicBezTo>
                    <a:pt x="9044083" y="1303535"/>
                    <a:pt x="9033740" y="1298529"/>
                    <a:pt x="9029070" y="1296194"/>
                  </a:cubicBezTo>
                  <a:cubicBezTo>
                    <a:pt x="9024399" y="1293858"/>
                    <a:pt x="9009385" y="1288520"/>
                    <a:pt x="8995706" y="1284516"/>
                  </a:cubicBezTo>
                  <a:cubicBezTo>
                    <a:pt x="8982027" y="1280179"/>
                    <a:pt x="8968014" y="1275507"/>
                    <a:pt x="8965012" y="1274173"/>
                  </a:cubicBezTo>
                  <a:cubicBezTo>
                    <a:pt x="8958673" y="1270502"/>
                    <a:pt x="8895950" y="1257490"/>
                    <a:pt x="8886275" y="1257490"/>
                  </a:cubicBezTo>
                  <a:cubicBezTo>
                    <a:pt x="8882605" y="1257490"/>
                    <a:pt x="8878935" y="1256156"/>
                    <a:pt x="8878268" y="1254821"/>
                  </a:cubicBezTo>
                  <a:cubicBezTo>
                    <a:pt x="8877934" y="1253153"/>
                    <a:pt x="8850910" y="1248482"/>
                    <a:pt x="8818881" y="1244478"/>
                  </a:cubicBezTo>
                  <a:cubicBezTo>
                    <a:pt x="8786852" y="1240474"/>
                    <a:pt x="8757494" y="1235803"/>
                    <a:pt x="8753824" y="1234134"/>
                  </a:cubicBezTo>
                  <a:cubicBezTo>
                    <a:pt x="8750153" y="1232467"/>
                    <a:pt x="8718792" y="1228128"/>
                    <a:pt x="8683761" y="1224125"/>
                  </a:cubicBezTo>
                  <a:cubicBezTo>
                    <a:pt x="8649063" y="1220122"/>
                    <a:pt x="8617368" y="1215783"/>
                    <a:pt x="8613697" y="1214116"/>
                  </a:cubicBezTo>
                  <a:cubicBezTo>
                    <a:pt x="8606692" y="1211112"/>
                    <a:pt x="8521950" y="1202438"/>
                    <a:pt x="8460227" y="1198767"/>
                  </a:cubicBezTo>
                  <a:cubicBezTo>
                    <a:pt x="8440210" y="1197433"/>
                    <a:pt x="8422528" y="1194764"/>
                    <a:pt x="8421193" y="1192761"/>
                  </a:cubicBezTo>
                  <a:cubicBezTo>
                    <a:pt x="8417523" y="1187423"/>
                    <a:pt x="8163296" y="1187757"/>
                    <a:pt x="8157958" y="1193429"/>
                  </a:cubicBezTo>
                  <a:cubicBezTo>
                    <a:pt x="8155623" y="1195431"/>
                    <a:pt x="8147281" y="1197433"/>
                    <a:pt x="8139608" y="1197433"/>
                  </a:cubicBezTo>
                  <a:cubicBezTo>
                    <a:pt x="8119923" y="1197433"/>
                    <a:pt x="8024506" y="1210111"/>
                    <a:pt x="8016498" y="1214116"/>
                  </a:cubicBezTo>
                  <a:cubicBezTo>
                    <a:pt x="8012828" y="1215783"/>
                    <a:pt x="7989473" y="1220455"/>
                    <a:pt x="7964785" y="1224459"/>
                  </a:cubicBezTo>
                  <a:cubicBezTo>
                    <a:pt x="7940096" y="1228462"/>
                    <a:pt x="7917743" y="1232800"/>
                    <a:pt x="7914741" y="1234468"/>
                  </a:cubicBezTo>
                  <a:cubicBezTo>
                    <a:pt x="7909402" y="1237471"/>
                    <a:pt x="7849348" y="1245812"/>
                    <a:pt x="7807978" y="1249483"/>
                  </a:cubicBezTo>
                  <a:cubicBezTo>
                    <a:pt x="7794299" y="1250818"/>
                    <a:pt x="7781287" y="1252819"/>
                    <a:pt x="7779620" y="1254487"/>
                  </a:cubicBezTo>
                  <a:cubicBezTo>
                    <a:pt x="7777618" y="1255822"/>
                    <a:pt x="7737916" y="1258825"/>
                    <a:pt x="7691207" y="1260827"/>
                  </a:cubicBezTo>
                  <a:cubicBezTo>
                    <a:pt x="7577105" y="1266165"/>
                    <a:pt x="7092672" y="1264163"/>
                    <a:pt x="7087000" y="1258491"/>
                  </a:cubicBezTo>
                  <a:cubicBezTo>
                    <a:pt x="7084999" y="1256490"/>
                    <a:pt x="7080995" y="1255489"/>
                    <a:pt x="7078326" y="1256490"/>
                  </a:cubicBezTo>
                  <a:cubicBezTo>
                    <a:pt x="7075657" y="1257490"/>
                    <a:pt x="7070319" y="1256823"/>
                    <a:pt x="7066315" y="1255155"/>
                  </a:cubicBezTo>
                  <a:cubicBezTo>
                    <a:pt x="7062312" y="1253153"/>
                    <a:pt x="7050968" y="1249149"/>
                    <a:pt x="7040960" y="1245812"/>
                  </a:cubicBezTo>
                  <a:cubicBezTo>
                    <a:pt x="7031284" y="1242476"/>
                    <a:pt x="7008931" y="1232467"/>
                    <a:pt x="6990915" y="1223124"/>
                  </a:cubicBezTo>
                  <a:cubicBezTo>
                    <a:pt x="6950878" y="1202438"/>
                    <a:pt x="6932862" y="1197433"/>
                    <a:pt x="6897831" y="1197433"/>
                  </a:cubicBezTo>
                  <a:cubicBezTo>
                    <a:pt x="6866136" y="1197433"/>
                    <a:pt x="6852457" y="1202104"/>
                    <a:pt x="6836110" y="1218119"/>
                  </a:cubicBezTo>
                  <a:cubicBezTo>
                    <a:pt x="6823098" y="1231132"/>
                    <a:pt x="6817093" y="1246146"/>
                    <a:pt x="6817093" y="1264830"/>
                  </a:cubicBezTo>
                  <a:cubicBezTo>
                    <a:pt x="6817093" y="1282180"/>
                    <a:pt x="6823765" y="1307538"/>
                    <a:pt x="6828102" y="1307538"/>
                  </a:cubicBezTo>
                  <a:cubicBezTo>
                    <a:pt x="6830104" y="1307538"/>
                    <a:pt x="6830772" y="1308539"/>
                    <a:pt x="6829437" y="1309540"/>
                  </a:cubicBezTo>
                  <a:cubicBezTo>
                    <a:pt x="6828436" y="1310540"/>
                    <a:pt x="6831105" y="1317547"/>
                    <a:pt x="6835776" y="1324554"/>
                  </a:cubicBezTo>
                  <a:cubicBezTo>
                    <a:pt x="6840113" y="1331561"/>
                    <a:pt x="6843783" y="1338568"/>
                    <a:pt x="6843783" y="1339902"/>
                  </a:cubicBezTo>
                  <a:cubicBezTo>
                    <a:pt x="6843783" y="1341570"/>
                    <a:pt x="6846785" y="1344574"/>
                    <a:pt x="6850456" y="1346908"/>
                  </a:cubicBezTo>
                  <a:cubicBezTo>
                    <a:pt x="6854126" y="1349244"/>
                    <a:pt x="6857128" y="1352914"/>
                    <a:pt x="6857128" y="1355250"/>
                  </a:cubicBezTo>
                  <a:cubicBezTo>
                    <a:pt x="6857462" y="1359587"/>
                    <a:pt x="6888156" y="1390951"/>
                    <a:pt x="6892493" y="1390951"/>
                  </a:cubicBezTo>
                  <a:cubicBezTo>
                    <a:pt x="6896830" y="1390951"/>
                    <a:pt x="6917182" y="1411970"/>
                    <a:pt x="6917182" y="1416308"/>
                  </a:cubicBezTo>
                  <a:cubicBezTo>
                    <a:pt x="6917182" y="1418644"/>
                    <a:pt x="6921853" y="1423648"/>
                    <a:pt x="6927191" y="1427652"/>
                  </a:cubicBezTo>
                  <a:cubicBezTo>
                    <a:pt x="6932529" y="1431656"/>
                    <a:pt x="6937199" y="1435993"/>
                    <a:pt x="6937199" y="1437662"/>
                  </a:cubicBezTo>
                  <a:cubicBezTo>
                    <a:pt x="6937199" y="1439329"/>
                    <a:pt x="6941870" y="1448005"/>
                    <a:pt x="6947542" y="1457013"/>
                  </a:cubicBezTo>
                  <a:cubicBezTo>
                    <a:pt x="6967227" y="1488710"/>
                    <a:pt x="6963891" y="1529416"/>
                    <a:pt x="6939535" y="1555107"/>
                  </a:cubicBezTo>
                  <a:cubicBezTo>
                    <a:pt x="6928191" y="1567451"/>
                    <a:pt x="6895163" y="1591140"/>
                    <a:pt x="6889824" y="1591140"/>
                  </a:cubicBezTo>
                  <a:cubicBezTo>
                    <a:pt x="6888156" y="1591140"/>
                    <a:pt x="6880483" y="1594144"/>
                    <a:pt x="6872809" y="1597480"/>
                  </a:cubicBezTo>
                  <a:cubicBezTo>
                    <a:pt x="6858463" y="1603819"/>
                    <a:pt x="6829437" y="1609158"/>
                    <a:pt x="6783729" y="1613162"/>
                  </a:cubicBezTo>
                  <a:cubicBezTo>
                    <a:pt x="6770050" y="1614163"/>
                    <a:pt x="6757372" y="1616498"/>
                    <a:pt x="6755371" y="1617833"/>
                  </a:cubicBezTo>
                  <a:cubicBezTo>
                    <a:pt x="6753703" y="1619168"/>
                    <a:pt x="6742025" y="1622170"/>
                    <a:pt x="6729681" y="1624506"/>
                  </a:cubicBezTo>
                  <a:cubicBezTo>
                    <a:pt x="6699321" y="1629845"/>
                    <a:pt x="6653613" y="1653200"/>
                    <a:pt x="6653613" y="1662876"/>
                  </a:cubicBezTo>
                  <a:cubicBezTo>
                    <a:pt x="6653613" y="1665212"/>
                    <a:pt x="6651278" y="1667880"/>
                    <a:pt x="6648609" y="1668881"/>
                  </a:cubicBezTo>
                  <a:cubicBezTo>
                    <a:pt x="6643270" y="1671217"/>
                    <a:pt x="6633595" y="1691903"/>
                    <a:pt x="6633595" y="1701580"/>
                  </a:cubicBezTo>
                  <a:cubicBezTo>
                    <a:pt x="6633595" y="1705250"/>
                    <a:pt x="6632261" y="1707918"/>
                    <a:pt x="6630259" y="1707918"/>
                  </a:cubicBezTo>
                  <a:cubicBezTo>
                    <a:pt x="6626255" y="1707918"/>
                    <a:pt x="6625588" y="1783658"/>
                    <a:pt x="6629925" y="1785993"/>
                  </a:cubicBezTo>
                  <a:cubicBezTo>
                    <a:pt x="6634596" y="1788996"/>
                    <a:pt x="6641269" y="1872742"/>
                    <a:pt x="6639601" y="1903104"/>
                  </a:cubicBezTo>
                  <a:cubicBezTo>
                    <a:pt x="6638599" y="1918453"/>
                    <a:pt x="6635597" y="1935135"/>
                    <a:pt x="6632928" y="1940474"/>
                  </a:cubicBezTo>
                  <a:cubicBezTo>
                    <a:pt x="6617247" y="1970169"/>
                    <a:pt x="6610908" y="1979844"/>
                    <a:pt x="6601900" y="1986851"/>
                  </a:cubicBezTo>
                  <a:cubicBezTo>
                    <a:pt x="6596563" y="1991188"/>
                    <a:pt x="6589222" y="1996860"/>
                    <a:pt x="6586220" y="1999864"/>
                  </a:cubicBezTo>
                  <a:cubicBezTo>
                    <a:pt x="6582884" y="2002532"/>
                    <a:pt x="6580214" y="2003867"/>
                    <a:pt x="6580214" y="2002866"/>
                  </a:cubicBezTo>
                  <a:cubicBezTo>
                    <a:pt x="6580214" y="2001865"/>
                    <a:pt x="6576211" y="2004201"/>
                    <a:pt x="6571540" y="2007871"/>
                  </a:cubicBezTo>
                  <a:cubicBezTo>
                    <a:pt x="6566869" y="2011541"/>
                    <a:pt x="6557861" y="2015545"/>
                    <a:pt x="6551522" y="2016880"/>
                  </a:cubicBezTo>
                  <a:cubicBezTo>
                    <a:pt x="6545183" y="2017881"/>
                    <a:pt x="6539511" y="2020216"/>
                    <a:pt x="6538510" y="2021551"/>
                  </a:cubicBezTo>
                  <a:cubicBezTo>
                    <a:pt x="6537510" y="2023219"/>
                    <a:pt x="6533839" y="2023553"/>
                    <a:pt x="6530503" y="2022552"/>
                  </a:cubicBezTo>
                  <a:cubicBezTo>
                    <a:pt x="6527167" y="2021551"/>
                    <a:pt x="6523164" y="2022552"/>
                    <a:pt x="6522163" y="2024553"/>
                  </a:cubicBezTo>
                  <a:cubicBezTo>
                    <a:pt x="6519161" y="2029225"/>
                    <a:pt x="6474454" y="2029559"/>
                    <a:pt x="6471784" y="2024887"/>
                  </a:cubicBezTo>
                  <a:cubicBezTo>
                    <a:pt x="6470783" y="2023219"/>
                    <a:pt x="6466447" y="2022218"/>
                    <a:pt x="6462443" y="2022885"/>
                  </a:cubicBezTo>
                  <a:cubicBezTo>
                    <a:pt x="6458439" y="2023553"/>
                    <a:pt x="6453768" y="2022885"/>
                    <a:pt x="6451767" y="2021551"/>
                  </a:cubicBezTo>
                  <a:cubicBezTo>
                    <a:pt x="6450099" y="2020216"/>
                    <a:pt x="6440089" y="2017213"/>
                    <a:pt x="6430080" y="2014877"/>
                  </a:cubicBezTo>
                  <a:cubicBezTo>
                    <a:pt x="6413065" y="2011208"/>
                    <a:pt x="6372362" y="1992523"/>
                    <a:pt x="6337331" y="1972837"/>
                  </a:cubicBezTo>
                  <a:cubicBezTo>
                    <a:pt x="6312976" y="1959492"/>
                    <a:pt x="6275608" y="1926794"/>
                    <a:pt x="6225232" y="1875412"/>
                  </a:cubicBezTo>
                  <a:cubicBezTo>
                    <a:pt x="6172851" y="1822361"/>
                    <a:pt x="6123140" y="1765307"/>
                    <a:pt x="6123140" y="1758968"/>
                  </a:cubicBezTo>
                  <a:cubicBezTo>
                    <a:pt x="6123140" y="1756632"/>
                    <a:pt x="6120137" y="1753296"/>
                    <a:pt x="6116467" y="1751293"/>
                  </a:cubicBezTo>
                  <a:cubicBezTo>
                    <a:pt x="6112797" y="1749291"/>
                    <a:pt x="6109794" y="1746289"/>
                    <a:pt x="6109794" y="1744620"/>
                  </a:cubicBezTo>
                  <a:cubicBezTo>
                    <a:pt x="6109794" y="1742619"/>
                    <a:pt x="6099785" y="1728271"/>
                    <a:pt x="6087774" y="1712257"/>
                  </a:cubicBezTo>
                  <a:cubicBezTo>
                    <a:pt x="6075763" y="1695908"/>
                    <a:pt x="6064420" y="1679558"/>
                    <a:pt x="6062751" y="1675221"/>
                  </a:cubicBezTo>
                  <a:cubicBezTo>
                    <a:pt x="6061085" y="1671217"/>
                    <a:pt x="6058415" y="1667880"/>
                    <a:pt x="6056413" y="1667880"/>
                  </a:cubicBezTo>
                  <a:cubicBezTo>
                    <a:pt x="6054745" y="1667880"/>
                    <a:pt x="6053076" y="1666213"/>
                    <a:pt x="6053076" y="1663877"/>
                  </a:cubicBezTo>
                  <a:cubicBezTo>
                    <a:pt x="6053076" y="1661875"/>
                    <a:pt x="6048739" y="1653200"/>
                    <a:pt x="6043069" y="1644525"/>
                  </a:cubicBezTo>
                  <a:cubicBezTo>
                    <a:pt x="6030390" y="1624506"/>
                    <a:pt x="6019046" y="1604487"/>
                    <a:pt x="6006369" y="1579463"/>
                  </a:cubicBezTo>
                  <a:cubicBezTo>
                    <a:pt x="6000697" y="1568452"/>
                    <a:pt x="5994025" y="1555773"/>
                    <a:pt x="5991688" y="1551103"/>
                  </a:cubicBezTo>
                  <a:cubicBezTo>
                    <a:pt x="5989020" y="1546432"/>
                    <a:pt x="5981345" y="1530751"/>
                    <a:pt x="5974340" y="1516069"/>
                  </a:cubicBezTo>
                  <a:cubicBezTo>
                    <a:pt x="5967333" y="1501389"/>
                    <a:pt x="5960327" y="1488377"/>
                    <a:pt x="5958658" y="1487375"/>
                  </a:cubicBezTo>
                  <a:cubicBezTo>
                    <a:pt x="5957326" y="1486374"/>
                    <a:pt x="5956324" y="1484039"/>
                    <a:pt x="5956658" y="1482371"/>
                  </a:cubicBezTo>
                  <a:cubicBezTo>
                    <a:pt x="5957326" y="1480702"/>
                    <a:pt x="5954655" y="1473363"/>
                    <a:pt x="5951653" y="1466022"/>
                  </a:cubicBezTo>
                  <a:cubicBezTo>
                    <a:pt x="5948317" y="1458682"/>
                    <a:pt x="5942645" y="1446670"/>
                    <a:pt x="5939308" y="1439329"/>
                  </a:cubicBezTo>
                  <a:cubicBezTo>
                    <a:pt x="5935972" y="1431990"/>
                    <a:pt x="5930967" y="1418644"/>
                    <a:pt x="5927631" y="1409301"/>
                  </a:cubicBezTo>
                  <a:cubicBezTo>
                    <a:pt x="5924628" y="1400293"/>
                    <a:pt x="5921292" y="1391951"/>
                    <a:pt x="5919958" y="1390951"/>
                  </a:cubicBezTo>
                  <a:cubicBezTo>
                    <a:pt x="5918956" y="1389950"/>
                    <a:pt x="5914953" y="1380941"/>
                    <a:pt x="5911617" y="1370931"/>
                  </a:cubicBezTo>
                  <a:cubicBezTo>
                    <a:pt x="5908281" y="1360922"/>
                    <a:pt x="5903609" y="1349578"/>
                    <a:pt x="5901274" y="1345907"/>
                  </a:cubicBezTo>
                  <a:cubicBezTo>
                    <a:pt x="5899272" y="1342238"/>
                    <a:pt x="5894601" y="1331895"/>
                    <a:pt x="5890932" y="1322552"/>
                  </a:cubicBezTo>
                  <a:cubicBezTo>
                    <a:pt x="5883258" y="1301532"/>
                    <a:pt x="5847226" y="1230464"/>
                    <a:pt x="5835216" y="1211446"/>
                  </a:cubicBezTo>
                  <a:cubicBezTo>
                    <a:pt x="5830211" y="1203439"/>
                    <a:pt x="5824540" y="1193429"/>
                    <a:pt x="5822870" y="1189092"/>
                  </a:cubicBezTo>
                  <a:cubicBezTo>
                    <a:pt x="5821204" y="1184421"/>
                    <a:pt x="5818199" y="1180750"/>
                    <a:pt x="5816199" y="1180750"/>
                  </a:cubicBezTo>
                  <a:cubicBezTo>
                    <a:pt x="5814530" y="1180750"/>
                    <a:pt x="5812863" y="1179083"/>
                    <a:pt x="5812863" y="1177080"/>
                  </a:cubicBezTo>
                  <a:cubicBezTo>
                    <a:pt x="5812863" y="1172743"/>
                    <a:pt x="5798183" y="1153725"/>
                    <a:pt x="5768822" y="1120360"/>
                  </a:cubicBezTo>
                  <a:cubicBezTo>
                    <a:pt x="5746470" y="1095002"/>
                    <a:pt x="5701429" y="1055632"/>
                    <a:pt x="5682745" y="1044955"/>
                  </a:cubicBezTo>
                  <a:cubicBezTo>
                    <a:pt x="5675740" y="1040950"/>
                    <a:pt x="5663395" y="1032943"/>
                    <a:pt x="5655722" y="1027271"/>
                  </a:cubicBezTo>
                  <a:cubicBezTo>
                    <a:pt x="5648048" y="1021933"/>
                    <a:pt x="5639708" y="1017261"/>
                    <a:pt x="5637038" y="1017261"/>
                  </a:cubicBezTo>
                  <a:cubicBezTo>
                    <a:pt x="5634703" y="1017261"/>
                    <a:pt x="5632701" y="1015927"/>
                    <a:pt x="5632701" y="1014593"/>
                  </a:cubicBezTo>
                  <a:cubicBezTo>
                    <a:pt x="5632701" y="1012924"/>
                    <a:pt x="5623693" y="1007919"/>
                    <a:pt x="5612683" y="1003582"/>
                  </a:cubicBezTo>
                  <a:cubicBezTo>
                    <a:pt x="5601673" y="999244"/>
                    <a:pt x="5592665" y="994573"/>
                    <a:pt x="5592665" y="992906"/>
                  </a:cubicBezTo>
                  <a:cubicBezTo>
                    <a:pt x="5592665" y="991571"/>
                    <a:pt x="5591330" y="990903"/>
                    <a:pt x="5589663" y="992238"/>
                  </a:cubicBezTo>
                  <a:cubicBezTo>
                    <a:pt x="5587994" y="993238"/>
                    <a:pt x="5585660" y="992572"/>
                    <a:pt x="5584658" y="990903"/>
                  </a:cubicBezTo>
                  <a:cubicBezTo>
                    <a:pt x="5583324" y="989235"/>
                    <a:pt x="5574649" y="985231"/>
                    <a:pt x="5564974" y="981894"/>
                  </a:cubicBezTo>
                  <a:cubicBezTo>
                    <a:pt x="5555631" y="978892"/>
                    <a:pt x="5545622" y="974888"/>
                    <a:pt x="5543622" y="972886"/>
                  </a:cubicBezTo>
                  <a:cubicBezTo>
                    <a:pt x="5541286" y="971217"/>
                    <a:pt x="5539284" y="970550"/>
                    <a:pt x="5539284" y="971885"/>
                  </a:cubicBezTo>
                  <a:cubicBezTo>
                    <a:pt x="5539284" y="973220"/>
                    <a:pt x="5535948" y="971885"/>
                    <a:pt x="5531943" y="969550"/>
                  </a:cubicBezTo>
                  <a:cubicBezTo>
                    <a:pt x="5527606" y="966880"/>
                    <a:pt x="5516931" y="962877"/>
                    <a:pt x="5507590" y="960541"/>
                  </a:cubicBezTo>
                  <a:cubicBezTo>
                    <a:pt x="5498581" y="958539"/>
                    <a:pt x="5489573" y="956204"/>
                    <a:pt x="5487571" y="955536"/>
                  </a:cubicBezTo>
                  <a:cubicBezTo>
                    <a:pt x="5485904" y="955203"/>
                    <a:pt x="5483234" y="954869"/>
                    <a:pt x="5482232" y="955203"/>
                  </a:cubicBezTo>
                  <a:cubicBezTo>
                    <a:pt x="5481233" y="955203"/>
                    <a:pt x="5478229" y="953868"/>
                    <a:pt x="5475561" y="951867"/>
                  </a:cubicBezTo>
                  <a:cubicBezTo>
                    <a:pt x="5472892" y="949530"/>
                    <a:pt x="5458879" y="945527"/>
                    <a:pt x="5444199" y="942190"/>
                  </a:cubicBezTo>
                  <a:cubicBezTo>
                    <a:pt x="5429520" y="939188"/>
                    <a:pt x="5415174" y="935850"/>
                    <a:pt x="5412504" y="934517"/>
                  </a:cubicBezTo>
                  <a:cubicBezTo>
                    <a:pt x="5409835" y="933516"/>
                    <a:pt x="5406165" y="932181"/>
                    <a:pt x="5404163" y="932181"/>
                  </a:cubicBezTo>
                  <a:cubicBezTo>
                    <a:pt x="5402495" y="931847"/>
                    <a:pt x="5398492" y="930512"/>
                    <a:pt x="5395823" y="929511"/>
                  </a:cubicBezTo>
                  <a:cubicBezTo>
                    <a:pt x="5393154" y="928511"/>
                    <a:pt x="5376472" y="925174"/>
                    <a:pt x="5359124" y="922172"/>
                  </a:cubicBezTo>
                  <a:cubicBezTo>
                    <a:pt x="5341774" y="919168"/>
                    <a:pt x="5325093" y="915832"/>
                    <a:pt x="5322424" y="914831"/>
                  </a:cubicBezTo>
                  <a:cubicBezTo>
                    <a:pt x="5319754" y="913830"/>
                    <a:pt x="5314083" y="913162"/>
                    <a:pt x="5309747" y="913496"/>
                  </a:cubicBezTo>
                  <a:cubicBezTo>
                    <a:pt x="5305408" y="914164"/>
                    <a:pt x="5300404" y="912829"/>
                    <a:pt x="5298069" y="911160"/>
                  </a:cubicBezTo>
                  <a:cubicBezTo>
                    <a:pt x="5295733" y="909493"/>
                    <a:pt x="5276049" y="905488"/>
                    <a:pt x="5254029" y="902152"/>
                  </a:cubicBezTo>
                  <a:cubicBezTo>
                    <a:pt x="5232010" y="899150"/>
                    <a:pt x="5211658" y="895813"/>
                    <a:pt x="5208989" y="894811"/>
                  </a:cubicBezTo>
                  <a:cubicBezTo>
                    <a:pt x="5206320" y="893478"/>
                    <a:pt x="5201983" y="893144"/>
                    <a:pt x="5199314" y="893478"/>
                  </a:cubicBezTo>
                  <a:cubicBezTo>
                    <a:pt x="5196644" y="894144"/>
                    <a:pt x="5191308" y="892810"/>
                    <a:pt x="5187636" y="891142"/>
                  </a:cubicBezTo>
                  <a:cubicBezTo>
                    <a:pt x="5183632" y="889139"/>
                    <a:pt x="5160279" y="884469"/>
                    <a:pt x="5135590" y="880465"/>
                  </a:cubicBezTo>
                  <a:cubicBezTo>
                    <a:pt x="5110901" y="876460"/>
                    <a:pt x="5087547" y="872123"/>
                    <a:pt x="5083877" y="870455"/>
                  </a:cubicBezTo>
                  <a:cubicBezTo>
                    <a:pt x="5080207" y="868787"/>
                    <a:pt x="5060856" y="864116"/>
                    <a:pt x="5040839" y="860446"/>
                  </a:cubicBezTo>
                  <a:cubicBezTo>
                    <a:pt x="5020821" y="856442"/>
                    <a:pt x="5002137" y="851771"/>
                    <a:pt x="4999134" y="850103"/>
                  </a:cubicBezTo>
                  <a:cubicBezTo>
                    <a:pt x="4996133" y="848768"/>
                    <a:pt x="4980451" y="844097"/>
                    <a:pt x="4963770" y="840093"/>
                  </a:cubicBezTo>
                  <a:cubicBezTo>
                    <a:pt x="4947422" y="836089"/>
                    <a:pt x="4932409" y="831752"/>
                    <a:pt x="4930406" y="830417"/>
                  </a:cubicBezTo>
                  <a:cubicBezTo>
                    <a:pt x="4928737" y="829083"/>
                    <a:pt x="4915727" y="824411"/>
                    <a:pt x="4902047" y="820074"/>
                  </a:cubicBezTo>
                  <a:cubicBezTo>
                    <a:pt x="4888368" y="815737"/>
                    <a:pt x="4876359" y="811400"/>
                    <a:pt x="4875358" y="810065"/>
                  </a:cubicBezTo>
                  <a:cubicBezTo>
                    <a:pt x="4874356" y="808730"/>
                    <a:pt x="4865682" y="805394"/>
                    <a:pt x="4855674" y="802390"/>
                  </a:cubicBezTo>
                  <a:cubicBezTo>
                    <a:pt x="4845664" y="799388"/>
                    <a:pt x="4834320" y="795050"/>
                    <a:pt x="4830651" y="792715"/>
                  </a:cubicBezTo>
                  <a:cubicBezTo>
                    <a:pt x="4826647" y="790379"/>
                    <a:pt x="4813970" y="784707"/>
                    <a:pt x="4801958" y="780370"/>
                  </a:cubicBezTo>
                  <a:cubicBezTo>
                    <a:pt x="4789948" y="776033"/>
                    <a:pt x="4779605" y="771694"/>
                    <a:pt x="4778604" y="770693"/>
                  </a:cubicBezTo>
                  <a:cubicBezTo>
                    <a:pt x="4777604" y="769359"/>
                    <a:pt x="4768596" y="765021"/>
                    <a:pt x="4758586" y="760350"/>
                  </a:cubicBezTo>
                  <a:cubicBezTo>
                    <a:pt x="4748577" y="755679"/>
                    <a:pt x="4739569" y="751342"/>
                    <a:pt x="4738568" y="750341"/>
                  </a:cubicBezTo>
                  <a:cubicBezTo>
                    <a:pt x="4737568" y="749340"/>
                    <a:pt x="4728560" y="745003"/>
                    <a:pt x="4718551" y="740332"/>
                  </a:cubicBezTo>
                  <a:cubicBezTo>
                    <a:pt x="4708542" y="735660"/>
                    <a:pt x="4699534" y="731323"/>
                    <a:pt x="4698532" y="730321"/>
                  </a:cubicBezTo>
                  <a:cubicBezTo>
                    <a:pt x="4697531" y="728988"/>
                    <a:pt x="4688523" y="724983"/>
                    <a:pt x="4678515" y="720646"/>
                  </a:cubicBezTo>
                  <a:cubicBezTo>
                    <a:pt x="4668506" y="716309"/>
                    <a:pt x="4658831" y="711304"/>
                    <a:pt x="4656828" y="708968"/>
                  </a:cubicBezTo>
                  <a:cubicBezTo>
                    <a:pt x="4655161" y="706966"/>
                    <a:pt x="4646820" y="702295"/>
                    <a:pt x="4638480" y="698625"/>
                  </a:cubicBezTo>
                  <a:cubicBezTo>
                    <a:pt x="4630138" y="694954"/>
                    <a:pt x="4622131" y="690284"/>
                    <a:pt x="4620796" y="687949"/>
                  </a:cubicBezTo>
                  <a:cubicBezTo>
                    <a:pt x="4619462" y="685613"/>
                    <a:pt x="4616459" y="683610"/>
                    <a:pt x="4614124" y="683610"/>
                  </a:cubicBezTo>
                  <a:cubicBezTo>
                    <a:pt x="4611788" y="683610"/>
                    <a:pt x="4601113" y="677605"/>
                    <a:pt x="4590102" y="670265"/>
                  </a:cubicBezTo>
                  <a:cubicBezTo>
                    <a:pt x="4579093" y="662925"/>
                    <a:pt x="4569084" y="656919"/>
                    <a:pt x="4567749" y="656919"/>
                  </a:cubicBezTo>
                  <a:cubicBezTo>
                    <a:pt x="4566414" y="656919"/>
                    <a:pt x="4555405" y="650246"/>
                    <a:pt x="4543727" y="642238"/>
                  </a:cubicBezTo>
                  <a:cubicBezTo>
                    <a:pt x="4531717" y="634231"/>
                    <a:pt x="4521374" y="628225"/>
                    <a:pt x="4520374" y="629560"/>
                  </a:cubicBezTo>
                  <a:cubicBezTo>
                    <a:pt x="4519373" y="630560"/>
                    <a:pt x="4518372" y="629560"/>
                    <a:pt x="4518372" y="627224"/>
                  </a:cubicBezTo>
                  <a:cubicBezTo>
                    <a:pt x="4518372" y="625222"/>
                    <a:pt x="4514368" y="621886"/>
                    <a:pt x="4509364" y="619883"/>
                  </a:cubicBezTo>
                  <a:cubicBezTo>
                    <a:pt x="4504693" y="618215"/>
                    <a:pt x="4493682" y="611543"/>
                    <a:pt x="4485342" y="605537"/>
                  </a:cubicBezTo>
                  <a:cubicBezTo>
                    <a:pt x="4477001" y="599531"/>
                    <a:pt x="4467326" y="593525"/>
                    <a:pt x="4463990" y="592524"/>
                  </a:cubicBezTo>
                  <a:cubicBezTo>
                    <a:pt x="4460987" y="591189"/>
                    <a:pt x="4458318" y="588855"/>
                    <a:pt x="4458318" y="586852"/>
                  </a:cubicBezTo>
                  <a:cubicBezTo>
                    <a:pt x="4458318" y="585184"/>
                    <a:pt x="4456650" y="583515"/>
                    <a:pt x="4454982" y="583515"/>
                  </a:cubicBezTo>
                  <a:cubicBezTo>
                    <a:pt x="4450978" y="583515"/>
                    <a:pt x="4421618" y="564164"/>
                    <a:pt x="4382250" y="535804"/>
                  </a:cubicBezTo>
                  <a:cubicBezTo>
                    <a:pt x="4368905" y="526461"/>
                    <a:pt x="4354892" y="517453"/>
                    <a:pt x="4351222" y="516118"/>
                  </a:cubicBezTo>
                  <a:cubicBezTo>
                    <a:pt x="4347553" y="514783"/>
                    <a:pt x="4343883" y="511447"/>
                    <a:pt x="4342882" y="508444"/>
                  </a:cubicBezTo>
                  <a:cubicBezTo>
                    <a:pt x="4341547" y="505775"/>
                    <a:pt x="4339212" y="503439"/>
                    <a:pt x="4337210" y="503439"/>
                  </a:cubicBezTo>
                  <a:cubicBezTo>
                    <a:pt x="4335541" y="503439"/>
                    <a:pt x="4322196" y="494431"/>
                    <a:pt x="4308183" y="483753"/>
                  </a:cubicBezTo>
                  <a:cubicBezTo>
                    <a:pt x="4293838" y="473077"/>
                    <a:pt x="4278824" y="462400"/>
                    <a:pt x="4274487" y="460064"/>
                  </a:cubicBezTo>
                  <a:cubicBezTo>
                    <a:pt x="4270150" y="457729"/>
                    <a:pt x="4258806" y="450055"/>
                    <a:pt x="4249464" y="443048"/>
                  </a:cubicBezTo>
                  <a:cubicBezTo>
                    <a:pt x="4240123" y="435709"/>
                    <a:pt x="4231115" y="430037"/>
                    <a:pt x="4229447" y="430037"/>
                  </a:cubicBezTo>
                  <a:cubicBezTo>
                    <a:pt x="4227779" y="430037"/>
                    <a:pt x="4224443" y="427033"/>
                    <a:pt x="4222106" y="423363"/>
                  </a:cubicBezTo>
                  <a:cubicBezTo>
                    <a:pt x="4219772" y="419693"/>
                    <a:pt x="4216436" y="416690"/>
                    <a:pt x="4214099" y="416690"/>
                  </a:cubicBezTo>
                  <a:cubicBezTo>
                    <a:pt x="4212098" y="416690"/>
                    <a:pt x="4198753" y="407681"/>
                    <a:pt x="4184073" y="396671"/>
                  </a:cubicBezTo>
                  <a:cubicBezTo>
                    <a:pt x="4169727" y="385660"/>
                    <a:pt x="4157049" y="376652"/>
                    <a:pt x="4156048" y="376652"/>
                  </a:cubicBezTo>
                  <a:cubicBezTo>
                    <a:pt x="4154713" y="376652"/>
                    <a:pt x="4140700" y="366976"/>
                    <a:pt x="4124687" y="354964"/>
                  </a:cubicBezTo>
                  <a:cubicBezTo>
                    <a:pt x="4108672" y="342953"/>
                    <a:pt x="4093993" y="333277"/>
                    <a:pt x="4091991" y="333277"/>
                  </a:cubicBezTo>
                  <a:cubicBezTo>
                    <a:pt x="4089990" y="333277"/>
                    <a:pt x="4086652" y="330609"/>
                    <a:pt x="4084985" y="327605"/>
                  </a:cubicBezTo>
                  <a:cubicBezTo>
                    <a:pt x="4082983" y="324269"/>
                    <a:pt x="4081314" y="322601"/>
                    <a:pt x="4081314" y="324269"/>
                  </a:cubicBezTo>
                  <a:cubicBezTo>
                    <a:pt x="4081314" y="325603"/>
                    <a:pt x="4073641" y="320598"/>
                    <a:pt x="4063965" y="313259"/>
                  </a:cubicBezTo>
                  <a:cubicBezTo>
                    <a:pt x="4054624" y="305585"/>
                    <a:pt x="4040945" y="296575"/>
                    <a:pt x="4033939" y="292906"/>
                  </a:cubicBezTo>
                  <a:cubicBezTo>
                    <a:pt x="4026932" y="289236"/>
                    <a:pt x="4021261" y="284898"/>
                    <a:pt x="4021261" y="283230"/>
                  </a:cubicBezTo>
                  <a:cubicBezTo>
                    <a:pt x="4021261" y="281228"/>
                    <a:pt x="4019593" y="279893"/>
                    <a:pt x="4017924" y="279893"/>
                  </a:cubicBezTo>
                  <a:cubicBezTo>
                    <a:pt x="4015923" y="279893"/>
                    <a:pt x="4005580" y="273887"/>
                    <a:pt x="3994905" y="266548"/>
                  </a:cubicBezTo>
                  <a:cubicBezTo>
                    <a:pt x="3984228" y="259207"/>
                    <a:pt x="3974552" y="253201"/>
                    <a:pt x="3973218" y="253201"/>
                  </a:cubicBezTo>
                  <a:cubicBezTo>
                    <a:pt x="3972218" y="253201"/>
                    <a:pt x="3962208" y="247196"/>
                    <a:pt x="3951532" y="239855"/>
                  </a:cubicBezTo>
                  <a:cubicBezTo>
                    <a:pt x="3940855" y="232514"/>
                    <a:pt x="3930179" y="226509"/>
                    <a:pt x="3928177" y="226509"/>
                  </a:cubicBezTo>
                  <a:cubicBezTo>
                    <a:pt x="3926176" y="226509"/>
                    <a:pt x="3924507" y="225175"/>
                    <a:pt x="3924507" y="223173"/>
                  </a:cubicBezTo>
                  <a:cubicBezTo>
                    <a:pt x="3924507" y="221504"/>
                    <a:pt x="3922839" y="219837"/>
                    <a:pt x="3921171" y="219837"/>
                  </a:cubicBezTo>
                  <a:cubicBezTo>
                    <a:pt x="3919169" y="219837"/>
                    <a:pt x="3909828" y="214497"/>
                    <a:pt x="3900152" y="208158"/>
                  </a:cubicBezTo>
                  <a:cubicBezTo>
                    <a:pt x="3890810" y="201819"/>
                    <a:pt x="3881802" y="196480"/>
                    <a:pt x="3880135" y="196480"/>
                  </a:cubicBezTo>
                  <a:cubicBezTo>
                    <a:pt x="3878800" y="196480"/>
                    <a:pt x="3871461" y="192477"/>
                    <a:pt x="3863454" y="187472"/>
                  </a:cubicBezTo>
                  <a:cubicBezTo>
                    <a:pt x="3850107" y="178798"/>
                    <a:pt x="3827754" y="166452"/>
                    <a:pt x="3799396" y="152105"/>
                  </a:cubicBezTo>
                  <a:cubicBezTo>
                    <a:pt x="3792056" y="148102"/>
                    <a:pt x="3785384" y="144097"/>
                    <a:pt x="3784382" y="143097"/>
                  </a:cubicBezTo>
                  <a:cubicBezTo>
                    <a:pt x="3783381" y="142096"/>
                    <a:pt x="3774373" y="137425"/>
                    <a:pt x="3764364" y="133420"/>
                  </a:cubicBezTo>
                  <a:cubicBezTo>
                    <a:pt x="3754356" y="129083"/>
                    <a:pt x="3745348" y="124746"/>
                    <a:pt x="3744347" y="123411"/>
                  </a:cubicBezTo>
                  <a:cubicBezTo>
                    <a:pt x="3743346" y="122076"/>
                    <a:pt x="3736006" y="118407"/>
                    <a:pt x="3727664" y="115069"/>
                  </a:cubicBezTo>
                  <a:cubicBezTo>
                    <a:pt x="3719324" y="111733"/>
                    <a:pt x="3705311" y="105394"/>
                    <a:pt x="3695970" y="101057"/>
                  </a:cubicBezTo>
                  <a:cubicBezTo>
                    <a:pt x="3664942" y="86375"/>
                    <a:pt x="3642589" y="77367"/>
                    <a:pt x="3624239" y="71362"/>
                  </a:cubicBezTo>
                  <a:cubicBezTo>
                    <a:pt x="3614231" y="68025"/>
                    <a:pt x="3604555" y="64355"/>
                    <a:pt x="3602553" y="63020"/>
                  </a:cubicBezTo>
                  <a:cubicBezTo>
                    <a:pt x="3600885" y="61685"/>
                    <a:pt x="3587205" y="57014"/>
                    <a:pt x="3572527" y="53011"/>
                  </a:cubicBezTo>
                  <a:cubicBezTo>
                    <a:pt x="3557847" y="49007"/>
                    <a:pt x="3544501" y="44335"/>
                    <a:pt x="3542499" y="43002"/>
                  </a:cubicBezTo>
                  <a:cubicBezTo>
                    <a:pt x="3538829" y="39998"/>
                    <a:pt x="3484448" y="26319"/>
                    <a:pt x="3476107" y="26319"/>
                  </a:cubicBezTo>
                  <a:cubicBezTo>
                    <a:pt x="3473105" y="26319"/>
                    <a:pt x="3470769" y="24984"/>
                    <a:pt x="3470769" y="23649"/>
                  </a:cubicBezTo>
                  <a:cubicBezTo>
                    <a:pt x="3470769" y="20313"/>
                    <a:pt x="3406044" y="9636"/>
                    <a:pt x="3370679" y="7300"/>
                  </a:cubicBezTo>
                  <a:cubicBezTo>
                    <a:pt x="3357000" y="6299"/>
                    <a:pt x="3343988" y="4297"/>
                    <a:pt x="3342320" y="2629"/>
                  </a:cubicBezTo>
                  <a:cubicBezTo>
                    <a:pt x="3337650" y="-708"/>
                    <a:pt x="3230554" y="-1041"/>
                    <a:pt x="3230554" y="2629"/>
                  </a:cubicBezTo>
                  <a:cubicBezTo>
                    <a:pt x="3230554" y="4297"/>
                    <a:pt x="3221546" y="6299"/>
                    <a:pt x="3210537" y="7635"/>
                  </a:cubicBezTo>
                  <a:cubicBezTo>
                    <a:pt x="3186181" y="10637"/>
                    <a:pt x="3156489" y="17977"/>
                    <a:pt x="3138805" y="25985"/>
                  </a:cubicBezTo>
                  <a:cubicBezTo>
                    <a:pt x="3131466" y="28988"/>
                    <a:pt x="3118787" y="33992"/>
                    <a:pt x="3110447" y="36328"/>
                  </a:cubicBezTo>
                  <a:cubicBezTo>
                    <a:pt x="3102105" y="38997"/>
                    <a:pt x="3093765" y="42668"/>
                    <a:pt x="3091430" y="45003"/>
                  </a:cubicBezTo>
                  <a:cubicBezTo>
                    <a:pt x="3089428" y="47005"/>
                    <a:pt x="3079419" y="51342"/>
                    <a:pt x="3069077" y="54346"/>
                  </a:cubicBezTo>
                  <a:cubicBezTo>
                    <a:pt x="3058734" y="57682"/>
                    <a:pt x="3050393" y="61353"/>
                    <a:pt x="3050393" y="62686"/>
                  </a:cubicBezTo>
                  <a:cubicBezTo>
                    <a:pt x="3050393" y="64021"/>
                    <a:pt x="3042386" y="67691"/>
                    <a:pt x="3033044" y="71028"/>
                  </a:cubicBezTo>
                  <a:cubicBezTo>
                    <a:pt x="3023369" y="74698"/>
                    <a:pt x="3009357" y="80036"/>
                    <a:pt x="3002017" y="83039"/>
                  </a:cubicBezTo>
                  <a:cubicBezTo>
                    <a:pt x="2994676" y="86375"/>
                    <a:pt x="2975993" y="91380"/>
                    <a:pt x="2960313" y="94717"/>
                  </a:cubicBezTo>
                  <a:cubicBezTo>
                    <a:pt x="2944631" y="97720"/>
                    <a:pt x="2929619" y="101390"/>
                    <a:pt x="2926615" y="103058"/>
                  </a:cubicBezTo>
                  <a:cubicBezTo>
                    <a:pt x="2923613" y="104393"/>
                    <a:pt x="2891251" y="109064"/>
                    <a:pt x="2854885" y="113068"/>
                  </a:cubicBezTo>
                  <a:cubicBezTo>
                    <a:pt x="2818519" y="116738"/>
                    <a:pt x="2785489" y="121409"/>
                    <a:pt x="2781820" y="123077"/>
                  </a:cubicBezTo>
                  <a:cubicBezTo>
                    <a:pt x="2778150" y="124746"/>
                    <a:pt x="2763803" y="127748"/>
                    <a:pt x="2750125" y="129751"/>
                  </a:cubicBezTo>
                  <a:cubicBezTo>
                    <a:pt x="2723434" y="134088"/>
                    <a:pt x="2699412" y="139760"/>
                    <a:pt x="2696744" y="143097"/>
                  </a:cubicBezTo>
                  <a:cubicBezTo>
                    <a:pt x="2695742" y="144097"/>
                    <a:pt x="2688403" y="147100"/>
                    <a:pt x="2680062" y="149436"/>
                  </a:cubicBezTo>
                  <a:cubicBezTo>
                    <a:pt x="2671721" y="151771"/>
                    <a:pt x="2656374" y="158778"/>
                    <a:pt x="2645698" y="165118"/>
                  </a:cubicBezTo>
                  <a:cubicBezTo>
                    <a:pt x="2635022" y="171457"/>
                    <a:pt x="2624679" y="176462"/>
                    <a:pt x="2623011" y="176462"/>
                  </a:cubicBezTo>
                  <a:cubicBezTo>
                    <a:pt x="2621343" y="176462"/>
                    <a:pt x="2618340" y="179464"/>
                    <a:pt x="2616005" y="183135"/>
                  </a:cubicBezTo>
                  <a:cubicBezTo>
                    <a:pt x="2613669" y="186805"/>
                    <a:pt x="2609999" y="189808"/>
                    <a:pt x="2607998" y="189808"/>
                  </a:cubicBezTo>
                  <a:cubicBezTo>
                    <a:pt x="2602326" y="189808"/>
                    <a:pt x="2531929" y="263544"/>
                    <a:pt x="2521254" y="280560"/>
                  </a:cubicBezTo>
                  <a:cubicBezTo>
                    <a:pt x="2516249" y="288568"/>
                    <a:pt x="2504238" y="305585"/>
                    <a:pt x="2494230" y="318597"/>
                  </a:cubicBezTo>
                  <a:cubicBezTo>
                    <a:pt x="2484554" y="331609"/>
                    <a:pt x="2476546" y="343286"/>
                    <a:pt x="2476546" y="344621"/>
                  </a:cubicBezTo>
                  <a:cubicBezTo>
                    <a:pt x="2476546" y="345956"/>
                    <a:pt x="2472209" y="353297"/>
                    <a:pt x="2466538" y="360970"/>
                  </a:cubicBezTo>
                  <a:cubicBezTo>
                    <a:pt x="2453859" y="379321"/>
                    <a:pt x="2448522" y="402009"/>
                    <a:pt x="2450857" y="428034"/>
                  </a:cubicBezTo>
                  <a:cubicBezTo>
                    <a:pt x="2452859" y="449388"/>
                    <a:pt x="2461533" y="472743"/>
                    <a:pt x="2469207" y="477748"/>
                  </a:cubicBezTo>
                  <a:cubicBezTo>
                    <a:pt x="2471209" y="479083"/>
                    <a:pt x="2473210" y="482086"/>
                    <a:pt x="2473210" y="484421"/>
                  </a:cubicBezTo>
                  <a:cubicBezTo>
                    <a:pt x="2473210" y="488425"/>
                    <a:pt x="2500568" y="516786"/>
                    <a:pt x="2504571" y="516786"/>
                  </a:cubicBezTo>
                  <a:cubicBezTo>
                    <a:pt x="2505906" y="516786"/>
                    <a:pt x="2514247" y="522124"/>
                    <a:pt x="2523589" y="528463"/>
                  </a:cubicBezTo>
                  <a:cubicBezTo>
                    <a:pt x="2532930" y="534803"/>
                    <a:pt x="2542606" y="540141"/>
                    <a:pt x="2544608" y="540141"/>
                  </a:cubicBezTo>
                  <a:cubicBezTo>
                    <a:pt x="2546609" y="540141"/>
                    <a:pt x="2554616" y="543143"/>
                    <a:pt x="2561623" y="546814"/>
                  </a:cubicBezTo>
                  <a:cubicBezTo>
                    <a:pt x="2568962" y="550484"/>
                    <a:pt x="2586311" y="556823"/>
                    <a:pt x="2599990" y="560493"/>
                  </a:cubicBezTo>
                  <a:cubicBezTo>
                    <a:pt x="2613669" y="564498"/>
                    <a:pt x="2626680" y="568835"/>
                    <a:pt x="2628349" y="570170"/>
                  </a:cubicBezTo>
                  <a:cubicBezTo>
                    <a:pt x="2630351" y="571837"/>
                    <a:pt x="2641360" y="576176"/>
                    <a:pt x="2653372" y="580179"/>
                  </a:cubicBezTo>
                  <a:cubicBezTo>
                    <a:pt x="2665382" y="584182"/>
                    <a:pt x="2675725" y="588521"/>
                    <a:pt x="2676725" y="589521"/>
                  </a:cubicBezTo>
                  <a:cubicBezTo>
                    <a:pt x="2677727" y="590856"/>
                    <a:pt x="2685733" y="595527"/>
                    <a:pt x="2694741" y="600199"/>
                  </a:cubicBezTo>
                  <a:cubicBezTo>
                    <a:pt x="2717095" y="611543"/>
                    <a:pt x="2749457" y="644574"/>
                    <a:pt x="2761135" y="667929"/>
                  </a:cubicBezTo>
                  <a:cubicBezTo>
                    <a:pt x="2769142" y="684278"/>
                    <a:pt x="2770810" y="691618"/>
                    <a:pt x="2770476" y="710637"/>
                  </a:cubicBezTo>
                  <a:cubicBezTo>
                    <a:pt x="2770143" y="744335"/>
                    <a:pt x="2756798" y="770027"/>
                    <a:pt x="2721431" y="806060"/>
                  </a:cubicBezTo>
                  <a:cubicBezTo>
                    <a:pt x="2706419" y="821409"/>
                    <a:pt x="2693074" y="833754"/>
                    <a:pt x="2691739" y="833754"/>
                  </a:cubicBezTo>
                  <a:cubicBezTo>
                    <a:pt x="2690404" y="833754"/>
                    <a:pt x="2676059" y="844431"/>
                    <a:pt x="2659710" y="857110"/>
                  </a:cubicBezTo>
                  <a:cubicBezTo>
                    <a:pt x="2643696" y="870122"/>
                    <a:pt x="2628683" y="880465"/>
                    <a:pt x="2626680" y="880465"/>
                  </a:cubicBezTo>
                  <a:cubicBezTo>
                    <a:pt x="2625013" y="880465"/>
                    <a:pt x="2621677" y="883467"/>
                    <a:pt x="2619341" y="887138"/>
                  </a:cubicBezTo>
                  <a:cubicBezTo>
                    <a:pt x="2617006" y="890808"/>
                    <a:pt x="2613669" y="893810"/>
                    <a:pt x="2612335" y="893810"/>
                  </a:cubicBezTo>
                  <a:cubicBezTo>
                    <a:pt x="2610667" y="893810"/>
                    <a:pt x="2600991" y="899816"/>
                    <a:pt x="2590315" y="907157"/>
                  </a:cubicBezTo>
                  <a:cubicBezTo>
                    <a:pt x="2579973" y="914497"/>
                    <a:pt x="2570297" y="920503"/>
                    <a:pt x="2569296" y="920503"/>
                  </a:cubicBezTo>
                  <a:cubicBezTo>
                    <a:pt x="2568295" y="920503"/>
                    <a:pt x="2558620" y="925841"/>
                    <a:pt x="2547944" y="932181"/>
                  </a:cubicBezTo>
                  <a:cubicBezTo>
                    <a:pt x="2537267" y="938520"/>
                    <a:pt x="2526258" y="943858"/>
                    <a:pt x="2523589" y="943858"/>
                  </a:cubicBezTo>
                  <a:cubicBezTo>
                    <a:pt x="2520586" y="943858"/>
                    <a:pt x="2513913" y="946194"/>
                    <a:pt x="2508575" y="948863"/>
                  </a:cubicBezTo>
                  <a:cubicBezTo>
                    <a:pt x="2503238" y="951867"/>
                    <a:pt x="2496898" y="953534"/>
                    <a:pt x="2494563" y="952533"/>
                  </a:cubicBezTo>
                  <a:cubicBezTo>
                    <a:pt x="2492561" y="951867"/>
                    <a:pt x="2489225" y="952533"/>
                    <a:pt x="2487556" y="954201"/>
                  </a:cubicBezTo>
                  <a:cubicBezTo>
                    <a:pt x="2485888" y="955870"/>
                    <a:pt x="2468205" y="959540"/>
                    <a:pt x="2448188" y="962543"/>
                  </a:cubicBezTo>
                  <a:cubicBezTo>
                    <a:pt x="2427836" y="965545"/>
                    <a:pt x="2409153" y="968883"/>
                    <a:pt x="2406484" y="969883"/>
                  </a:cubicBezTo>
                  <a:cubicBezTo>
                    <a:pt x="2403815" y="970884"/>
                    <a:pt x="2397810" y="972219"/>
                    <a:pt x="2393139" y="972552"/>
                  </a:cubicBezTo>
                  <a:cubicBezTo>
                    <a:pt x="2371453" y="974888"/>
                    <a:pt x="2223987" y="991237"/>
                    <a:pt x="2219650" y="991904"/>
                  </a:cubicBezTo>
                  <a:cubicBezTo>
                    <a:pt x="2216982" y="992572"/>
                    <a:pt x="2212311" y="993906"/>
                    <a:pt x="2209641" y="994907"/>
                  </a:cubicBezTo>
                  <a:cubicBezTo>
                    <a:pt x="2206972" y="995908"/>
                    <a:pt x="2197964" y="997576"/>
                    <a:pt x="2189624" y="998578"/>
                  </a:cubicBezTo>
                  <a:cubicBezTo>
                    <a:pt x="2162933" y="1002247"/>
                    <a:pt x="2117893" y="1011255"/>
                    <a:pt x="2114556" y="1013925"/>
                  </a:cubicBezTo>
                  <a:cubicBezTo>
                    <a:pt x="2112889" y="1015260"/>
                    <a:pt x="2099877" y="1019931"/>
                    <a:pt x="2086198" y="1023934"/>
                  </a:cubicBezTo>
                  <a:cubicBezTo>
                    <a:pt x="2054503" y="1033277"/>
                    <a:pt x="1982772" y="1067977"/>
                    <a:pt x="1982772" y="1074316"/>
                  </a:cubicBezTo>
                  <a:cubicBezTo>
                    <a:pt x="1982772" y="1075984"/>
                    <a:pt x="1980770" y="1077319"/>
                    <a:pt x="1978434" y="1077319"/>
                  </a:cubicBezTo>
                  <a:cubicBezTo>
                    <a:pt x="1971762" y="1077319"/>
                    <a:pt x="1914711" y="1126032"/>
                    <a:pt x="1884350" y="1157728"/>
                  </a:cubicBezTo>
                  <a:cubicBezTo>
                    <a:pt x="1849319" y="1194430"/>
                    <a:pt x="1795939" y="1258157"/>
                    <a:pt x="1795939" y="1263495"/>
                  </a:cubicBezTo>
                  <a:cubicBezTo>
                    <a:pt x="1795939" y="1265498"/>
                    <a:pt x="1794270" y="1267500"/>
                    <a:pt x="1792601" y="1267500"/>
                  </a:cubicBezTo>
                  <a:cubicBezTo>
                    <a:pt x="1790600" y="1267500"/>
                    <a:pt x="1788264" y="1270169"/>
                    <a:pt x="1786931" y="1273506"/>
                  </a:cubicBezTo>
                  <a:cubicBezTo>
                    <a:pt x="1785929" y="1276508"/>
                    <a:pt x="1778256" y="1287852"/>
                    <a:pt x="1770248" y="1298529"/>
                  </a:cubicBezTo>
                  <a:cubicBezTo>
                    <a:pt x="1762575" y="1309540"/>
                    <a:pt x="1755902" y="1320217"/>
                    <a:pt x="1755902" y="1322885"/>
                  </a:cubicBezTo>
                  <a:cubicBezTo>
                    <a:pt x="1755902" y="1325555"/>
                    <a:pt x="1754568" y="1327556"/>
                    <a:pt x="1752900" y="1327556"/>
                  </a:cubicBezTo>
                  <a:cubicBezTo>
                    <a:pt x="1751232" y="1327556"/>
                    <a:pt x="1746561" y="1333896"/>
                    <a:pt x="1742557" y="1341570"/>
                  </a:cubicBezTo>
                  <a:cubicBezTo>
                    <a:pt x="1738553" y="1349244"/>
                    <a:pt x="1732549" y="1359254"/>
                    <a:pt x="1728878" y="1363591"/>
                  </a:cubicBezTo>
                  <a:cubicBezTo>
                    <a:pt x="1725542" y="1368262"/>
                    <a:pt x="1722539" y="1373935"/>
                    <a:pt x="1722539" y="1376270"/>
                  </a:cubicBezTo>
                  <a:cubicBezTo>
                    <a:pt x="1722539" y="1378606"/>
                    <a:pt x="1719870" y="1382275"/>
                    <a:pt x="1716868" y="1383944"/>
                  </a:cubicBezTo>
                  <a:cubicBezTo>
                    <a:pt x="1713532" y="1385945"/>
                    <a:pt x="1712530" y="1387614"/>
                    <a:pt x="1714199" y="1387614"/>
                  </a:cubicBezTo>
                  <a:cubicBezTo>
                    <a:pt x="1716534" y="1387614"/>
                    <a:pt x="1716534" y="1388615"/>
                    <a:pt x="1714199" y="1390284"/>
                  </a:cubicBezTo>
                  <a:cubicBezTo>
                    <a:pt x="1709194" y="1393953"/>
                    <a:pt x="1699519" y="1412304"/>
                    <a:pt x="1667490" y="1477700"/>
                  </a:cubicBezTo>
                  <a:cubicBezTo>
                    <a:pt x="1651476" y="1509730"/>
                    <a:pt x="1637130" y="1538757"/>
                    <a:pt x="1635461" y="1542095"/>
                  </a:cubicBezTo>
                  <a:cubicBezTo>
                    <a:pt x="1633793" y="1545097"/>
                    <a:pt x="1629122" y="1556441"/>
                    <a:pt x="1625118" y="1567119"/>
                  </a:cubicBezTo>
                  <a:cubicBezTo>
                    <a:pt x="1621449" y="1577462"/>
                    <a:pt x="1617112" y="1586803"/>
                    <a:pt x="1616110" y="1587804"/>
                  </a:cubicBezTo>
                  <a:cubicBezTo>
                    <a:pt x="1615110" y="1588806"/>
                    <a:pt x="1611106" y="1598481"/>
                    <a:pt x="1607770" y="1609491"/>
                  </a:cubicBezTo>
                  <a:cubicBezTo>
                    <a:pt x="1604100" y="1620502"/>
                    <a:pt x="1599429" y="1632513"/>
                    <a:pt x="1597427" y="1636184"/>
                  </a:cubicBezTo>
                  <a:cubicBezTo>
                    <a:pt x="1595092" y="1639854"/>
                    <a:pt x="1591422" y="1648529"/>
                    <a:pt x="1589420" y="1655535"/>
                  </a:cubicBezTo>
                  <a:cubicBezTo>
                    <a:pt x="1587085" y="1662542"/>
                    <a:pt x="1580078" y="1675555"/>
                    <a:pt x="1573740" y="1684896"/>
                  </a:cubicBezTo>
                  <a:cubicBezTo>
                    <a:pt x="1567401" y="1694239"/>
                    <a:pt x="1562396" y="1703247"/>
                    <a:pt x="1562396" y="1704582"/>
                  </a:cubicBezTo>
                  <a:cubicBezTo>
                    <a:pt x="1562396" y="1706251"/>
                    <a:pt x="1557058" y="1710588"/>
                    <a:pt x="1550719" y="1714591"/>
                  </a:cubicBezTo>
                  <a:cubicBezTo>
                    <a:pt x="1544380" y="1718596"/>
                    <a:pt x="1539042" y="1722933"/>
                    <a:pt x="1539042" y="1724268"/>
                  </a:cubicBezTo>
                  <a:cubicBezTo>
                    <a:pt x="1539042" y="1727938"/>
                    <a:pt x="1507013" y="1737947"/>
                    <a:pt x="1495336" y="1737947"/>
                  </a:cubicBezTo>
                  <a:cubicBezTo>
                    <a:pt x="1489998" y="1737947"/>
                    <a:pt x="1485661" y="1739616"/>
                    <a:pt x="1485661" y="1741284"/>
                  </a:cubicBezTo>
                  <a:cubicBezTo>
                    <a:pt x="1485661" y="1743285"/>
                    <a:pt x="1462640" y="1744620"/>
                    <a:pt x="1423272" y="1744620"/>
                  </a:cubicBezTo>
                  <a:cubicBezTo>
                    <a:pt x="1354544" y="1744620"/>
                    <a:pt x="1334193" y="1747957"/>
                    <a:pt x="1311838" y="1762637"/>
                  </a:cubicBezTo>
                  <a:cubicBezTo>
                    <a:pt x="1304833" y="1767308"/>
                    <a:pt x="1298160" y="1771313"/>
                    <a:pt x="1297493" y="1771313"/>
                  </a:cubicBezTo>
                  <a:cubicBezTo>
                    <a:pt x="1296492" y="1771313"/>
                    <a:pt x="1288485" y="1775984"/>
                    <a:pt x="1279811" y="1781322"/>
                  </a:cubicBezTo>
                  <a:cubicBezTo>
                    <a:pt x="1266132" y="1789996"/>
                    <a:pt x="1261127" y="1791331"/>
                    <a:pt x="1240442" y="1791331"/>
                  </a:cubicBezTo>
                  <a:cubicBezTo>
                    <a:pt x="1219090" y="1791331"/>
                    <a:pt x="1214085" y="1789996"/>
                    <a:pt x="1189396" y="1777319"/>
                  </a:cubicBezTo>
                  <a:cubicBezTo>
                    <a:pt x="1159703" y="1761970"/>
                    <a:pt x="1135681" y="1743953"/>
                    <a:pt x="1105321" y="1713591"/>
                  </a:cubicBezTo>
                  <a:cubicBezTo>
                    <a:pt x="1094311" y="1703247"/>
                    <a:pt x="1084636" y="1694573"/>
                    <a:pt x="1083301" y="1694573"/>
                  </a:cubicBezTo>
                  <a:cubicBezTo>
                    <a:pt x="1082300" y="1694573"/>
                    <a:pt x="1050939" y="1664878"/>
                    <a:pt x="1013572" y="1628844"/>
                  </a:cubicBezTo>
                  <a:cubicBezTo>
                    <a:pt x="920489" y="1537757"/>
                    <a:pt x="881120" y="1506394"/>
                    <a:pt x="825071" y="1479369"/>
                  </a:cubicBezTo>
                  <a:cubicBezTo>
                    <a:pt x="807722" y="1470693"/>
                    <a:pt x="789038" y="1461685"/>
                    <a:pt x="783367" y="1458682"/>
                  </a:cubicBezTo>
                  <a:cubicBezTo>
                    <a:pt x="772690" y="1453343"/>
                    <a:pt x="718308" y="1440998"/>
                    <a:pt x="704295" y="1440998"/>
                  </a:cubicBezTo>
                  <a:cubicBezTo>
                    <a:pt x="699626" y="1440998"/>
                    <a:pt x="694955" y="1438996"/>
                    <a:pt x="693953" y="1436995"/>
                  </a:cubicBezTo>
                  <a:cubicBezTo>
                    <a:pt x="692285" y="1431323"/>
                    <a:pt x="535479" y="1430989"/>
                    <a:pt x="532141" y="1436327"/>
                  </a:cubicBezTo>
                  <a:cubicBezTo>
                    <a:pt x="530808" y="1438329"/>
                    <a:pt x="519464" y="1440998"/>
                    <a:pt x="507120" y="1442333"/>
                  </a:cubicBezTo>
                  <a:cubicBezTo>
                    <a:pt x="476092" y="1445335"/>
                    <a:pt x="429050" y="1453677"/>
                    <a:pt x="422044" y="1457347"/>
                  </a:cubicBezTo>
                  <a:cubicBezTo>
                    <a:pt x="419040" y="1459015"/>
                    <a:pt x="403027" y="1463686"/>
                    <a:pt x="386345" y="1467691"/>
                  </a:cubicBezTo>
                  <a:cubicBezTo>
                    <a:pt x="369997" y="1472028"/>
                    <a:pt x="354984" y="1476365"/>
                    <a:pt x="352982" y="1477700"/>
                  </a:cubicBezTo>
                  <a:cubicBezTo>
                    <a:pt x="351313" y="1479369"/>
                    <a:pt x="341638" y="1482705"/>
                    <a:pt x="331630" y="1485707"/>
                  </a:cubicBezTo>
                  <a:cubicBezTo>
                    <a:pt x="321621" y="1488710"/>
                    <a:pt x="310276" y="1493047"/>
                    <a:pt x="306607" y="1495383"/>
                  </a:cubicBezTo>
                  <a:cubicBezTo>
                    <a:pt x="302603" y="1497718"/>
                    <a:pt x="290593" y="1503057"/>
                    <a:pt x="279583" y="1507395"/>
                  </a:cubicBezTo>
                  <a:cubicBezTo>
                    <a:pt x="268574" y="1511398"/>
                    <a:pt x="255895" y="1516737"/>
                    <a:pt x="251224" y="1519406"/>
                  </a:cubicBezTo>
                  <a:cubicBezTo>
                    <a:pt x="246553" y="1521741"/>
                    <a:pt x="237545" y="1526412"/>
                    <a:pt x="231206" y="1530083"/>
                  </a:cubicBezTo>
                  <a:cubicBezTo>
                    <a:pt x="224867" y="1533419"/>
                    <a:pt x="218863" y="1536756"/>
                    <a:pt x="217861" y="1537757"/>
                  </a:cubicBezTo>
                  <a:cubicBezTo>
                    <a:pt x="216860" y="1538757"/>
                    <a:pt x="208853" y="1543096"/>
                    <a:pt x="199511" y="1547767"/>
                  </a:cubicBezTo>
                  <a:cubicBezTo>
                    <a:pt x="190504" y="1552437"/>
                    <a:pt x="182163" y="1557108"/>
                    <a:pt x="181829" y="1558777"/>
                  </a:cubicBezTo>
                  <a:cubicBezTo>
                    <a:pt x="181162" y="1560112"/>
                    <a:pt x="175823" y="1563782"/>
                    <a:pt x="170151" y="1566785"/>
                  </a:cubicBezTo>
                  <a:cubicBezTo>
                    <a:pt x="153470" y="1575126"/>
                    <a:pt x="104760" y="1611160"/>
                    <a:pt x="86744" y="1628844"/>
                  </a:cubicBezTo>
                  <a:cubicBezTo>
                    <a:pt x="77736" y="1637519"/>
                    <a:pt x="69062" y="1644525"/>
                    <a:pt x="68061" y="1644525"/>
                  </a:cubicBezTo>
                  <a:cubicBezTo>
                    <a:pt x="66058" y="1644525"/>
                    <a:pt x="43038" y="1667880"/>
                    <a:pt x="13011" y="1700245"/>
                  </a:cubicBezTo>
                  <a:lnTo>
                    <a:pt x="0" y="1714258"/>
                  </a:lnTo>
                  <a:lnTo>
                    <a:pt x="10343" y="1730274"/>
                  </a:lnTo>
                  <a:cubicBezTo>
                    <a:pt x="30694" y="1761302"/>
                    <a:pt x="55717" y="1794668"/>
                    <a:pt x="59053" y="1794668"/>
                  </a:cubicBezTo>
                  <a:cubicBezTo>
                    <a:pt x="60720" y="1794668"/>
                    <a:pt x="72732" y="1784992"/>
                    <a:pt x="85743" y="1772980"/>
                  </a:cubicBezTo>
                  <a:cubicBezTo>
                    <a:pt x="98755" y="1760969"/>
                    <a:pt x="114102" y="1747290"/>
                    <a:pt x="119439" y="1742953"/>
                  </a:cubicBezTo>
                  <a:cubicBezTo>
                    <a:pt x="166148" y="1704248"/>
                    <a:pt x="177826" y="1694573"/>
                    <a:pt x="189836" y="1685230"/>
                  </a:cubicBezTo>
                  <a:cubicBezTo>
                    <a:pt x="197509" y="1679224"/>
                    <a:pt x="204850" y="1674553"/>
                    <a:pt x="206184" y="1674553"/>
                  </a:cubicBezTo>
                  <a:cubicBezTo>
                    <a:pt x="207185" y="1674553"/>
                    <a:pt x="217861" y="1667880"/>
                    <a:pt x="229204" y="1659540"/>
                  </a:cubicBezTo>
                  <a:cubicBezTo>
                    <a:pt x="240882" y="1651198"/>
                    <a:pt x="251891" y="1644525"/>
                    <a:pt x="253894" y="1644525"/>
                  </a:cubicBezTo>
                  <a:cubicBezTo>
                    <a:pt x="255895" y="1644525"/>
                    <a:pt x="257897" y="1643524"/>
                    <a:pt x="258564" y="1642190"/>
                  </a:cubicBezTo>
                  <a:cubicBezTo>
                    <a:pt x="259232" y="1640521"/>
                    <a:pt x="264903" y="1636852"/>
                    <a:pt x="271242" y="1633848"/>
                  </a:cubicBezTo>
                  <a:cubicBezTo>
                    <a:pt x="277582" y="1630846"/>
                    <a:pt x="286590" y="1625841"/>
                    <a:pt x="291260" y="1623172"/>
                  </a:cubicBezTo>
                  <a:cubicBezTo>
                    <a:pt x="295931" y="1620836"/>
                    <a:pt x="306273" y="1615831"/>
                    <a:pt x="314614" y="1612829"/>
                  </a:cubicBezTo>
                  <a:cubicBezTo>
                    <a:pt x="322955" y="1609825"/>
                    <a:pt x="335967" y="1604153"/>
                    <a:pt x="343640" y="1600483"/>
                  </a:cubicBezTo>
                  <a:cubicBezTo>
                    <a:pt x="351313" y="1597146"/>
                    <a:pt x="370998" y="1591808"/>
                    <a:pt x="387012" y="1588806"/>
                  </a:cubicBezTo>
                  <a:cubicBezTo>
                    <a:pt x="403027" y="1586136"/>
                    <a:pt x="419040" y="1582132"/>
                    <a:pt x="422711" y="1580464"/>
                  </a:cubicBezTo>
                  <a:cubicBezTo>
                    <a:pt x="430718" y="1576127"/>
                    <a:pt x="518463" y="1576127"/>
                    <a:pt x="526804" y="1580464"/>
                  </a:cubicBezTo>
                  <a:cubicBezTo>
                    <a:pt x="530140" y="1582132"/>
                    <a:pt x="546488" y="1586803"/>
                    <a:pt x="562837" y="1590807"/>
                  </a:cubicBezTo>
                  <a:cubicBezTo>
                    <a:pt x="579518" y="1594478"/>
                    <a:pt x="593530" y="1599149"/>
                    <a:pt x="594532" y="1600483"/>
                  </a:cubicBezTo>
                  <a:cubicBezTo>
                    <a:pt x="595865" y="1602152"/>
                    <a:pt x="603539" y="1606155"/>
                    <a:pt x="612214" y="1609825"/>
                  </a:cubicBezTo>
                  <a:cubicBezTo>
                    <a:pt x="621222" y="1613162"/>
                    <a:pt x="628228" y="1617166"/>
                    <a:pt x="628228" y="1618501"/>
                  </a:cubicBezTo>
                  <a:cubicBezTo>
                    <a:pt x="628228" y="1619836"/>
                    <a:pt x="633232" y="1623505"/>
                    <a:pt x="639238" y="1626508"/>
                  </a:cubicBezTo>
                  <a:cubicBezTo>
                    <a:pt x="644910" y="1629511"/>
                    <a:pt x="657921" y="1639186"/>
                    <a:pt x="667931" y="1647528"/>
                  </a:cubicBezTo>
                  <a:cubicBezTo>
                    <a:pt x="689616" y="1665879"/>
                    <a:pt x="738326" y="1720931"/>
                    <a:pt x="738326" y="1726937"/>
                  </a:cubicBezTo>
                  <a:cubicBezTo>
                    <a:pt x="738326" y="1729273"/>
                    <a:pt x="739995" y="1731275"/>
                    <a:pt x="741662" y="1731275"/>
                  </a:cubicBezTo>
                  <a:cubicBezTo>
                    <a:pt x="743665" y="1731275"/>
                    <a:pt x="745999" y="1733943"/>
                    <a:pt x="747334" y="1737279"/>
                  </a:cubicBezTo>
                  <a:cubicBezTo>
                    <a:pt x="748336" y="1740283"/>
                    <a:pt x="753340" y="1748291"/>
                    <a:pt x="758345" y="1754630"/>
                  </a:cubicBezTo>
                  <a:cubicBezTo>
                    <a:pt x="763348" y="1760969"/>
                    <a:pt x="770021" y="1771647"/>
                    <a:pt x="773691" y="1777986"/>
                  </a:cubicBezTo>
                  <a:cubicBezTo>
                    <a:pt x="777027" y="1784324"/>
                    <a:pt x="782032" y="1790997"/>
                    <a:pt x="784034" y="1792332"/>
                  </a:cubicBezTo>
                  <a:cubicBezTo>
                    <a:pt x="786369" y="1793667"/>
                    <a:pt x="788371" y="1797003"/>
                    <a:pt x="788371" y="1799339"/>
                  </a:cubicBezTo>
                  <a:cubicBezTo>
                    <a:pt x="788371" y="1801674"/>
                    <a:pt x="793042" y="1810016"/>
                    <a:pt x="798380" y="1817690"/>
                  </a:cubicBezTo>
                  <a:cubicBezTo>
                    <a:pt x="804051" y="1825363"/>
                    <a:pt x="811058" y="1836709"/>
                    <a:pt x="814060" y="1843047"/>
                  </a:cubicBezTo>
                  <a:cubicBezTo>
                    <a:pt x="817064" y="1849386"/>
                    <a:pt x="820733" y="1854725"/>
                    <a:pt x="822401" y="1854725"/>
                  </a:cubicBezTo>
                  <a:cubicBezTo>
                    <a:pt x="823736" y="1854725"/>
                    <a:pt x="825071" y="1856393"/>
                    <a:pt x="825071" y="1858396"/>
                  </a:cubicBezTo>
                  <a:cubicBezTo>
                    <a:pt x="825071" y="1860397"/>
                    <a:pt x="831409" y="1871408"/>
                    <a:pt x="839417" y="1882752"/>
                  </a:cubicBezTo>
                  <a:cubicBezTo>
                    <a:pt x="847424" y="1893763"/>
                    <a:pt x="854763" y="1905774"/>
                    <a:pt x="856098" y="1909110"/>
                  </a:cubicBezTo>
                  <a:cubicBezTo>
                    <a:pt x="857099" y="1912114"/>
                    <a:pt x="859768" y="1914782"/>
                    <a:pt x="861770" y="1914782"/>
                  </a:cubicBezTo>
                  <a:cubicBezTo>
                    <a:pt x="863438" y="1914782"/>
                    <a:pt x="865106" y="1916451"/>
                    <a:pt x="865106" y="1918453"/>
                  </a:cubicBezTo>
                  <a:cubicBezTo>
                    <a:pt x="865106" y="1924125"/>
                    <a:pt x="899136" y="1965498"/>
                    <a:pt x="931832" y="1999530"/>
                  </a:cubicBezTo>
                  <a:cubicBezTo>
                    <a:pt x="963527" y="2032895"/>
                    <a:pt x="1018243" y="2081608"/>
                    <a:pt x="1023581" y="2081608"/>
                  </a:cubicBezTo>
                  <a:cubicBezTo>
                    <a:pt x="1025250" y="2081608"/>
                    <a:pt x="1028920" y="2084610"/>
                    <a:pt x="1031254" y="2088281"/>
                  </a:cubicBezTo>
                  <a:cubicBezTo>
                    <a:pt x="1033590" y="2091951"/>
                    <a:pt x="1036926" y="2094953"/>
                    <a:pt x="1039262" y="2094953"/>
                  </a:cubicBezTo>
                  <a:cubicBezTo>
                    <a:pt x="1041264" y="2094953"/>
                    <a:pt x="1048270" y="2098958"/>
                    <a:pt x="1054609" y="2103962"/>
                  </a:cubicBezTo>
                  <a:cubicBezTo>
                    <a:pt x="1060948" y="2108633"/>
                    <a:pt x="1071624" y="2114639"/>
                    <a:pt x="1078297" y="2116975"/>
                  </a:cubicBezTo>
                  <a:cubicBezTo>
                    <a:pt x="1094644" y="2122981"/>
                    <a:pt x="1121668" y="2122647"/>
                    <a:pt x="1132011" y="2116641"/>
                  </a:cubicBezTo>
                  <a:cubicBezTo>
                    <a:pt x="1136682" y="2113972"/>
                    <a:pt x="1142688" y="2110969"/>
                    <a:pt x="1145690" y="2109634"/>
                  </a:cubicBezTo>
                  <a:cubicBezTo>
                    <a:pt x="1148693" y="2108633"/>
                    <a:pt x="1152697" y="2104964"/>
                    <a:pt x="1154031" y="2101293"/>
                  </a:cubicBezTo>
                  <a:cubicBezTo>
                    <a:pt x="1159703" y="2089281"/>
                    <a:pt x="1208413" y="2039234"/>
                    <a:pt x="1220091" y="2033562"/>
                  </a:cubicBezTo>
                  <a:cubicBezTo>
                    <a:pt x="1226763" y="2030559"/>
                    <a:pt x="1232101" y="2026889"/>
                    <a:pt x="1232101" y="2025554"/>
                  </a:cubicBezTo>
                  <a:cubicBezTo>
                    <a:pt x="1232101" y="2024219"/>
                    <a:pt x="1239107" y="2020549"/>
                    <a:pt x="1248115" y="2017213"/>
                  </a:cubicBezTo>
                  <a:cubicBezTo>
                    <a:pt x="1256790" y="2013876"/>
                    <a:pt x="1269802" y="2008204"/>
                    <a:pt x="1277141" y="2004868"/>
                  </a:cubicBezTo>
                  <a:cubicBezTo>
                    <a:pt x="1284481" y="2001865"/>
                    <a:pt x="1304833" y="1996526"/>
                    <a:pt x="1322181" y="1993190"/>
                  </a:cubicBezTo>
                  <a:cubicBezTo>
                    <a:pt x="1339530" y="1989853"/>
                    <a:pt x="1356880" y="1986184"/>
                    <a:pt x="1360549" y="1984515"/>
                  </a:cubicBezTo>
                  <a:cubicBezTo>
                    <a:pt x="1364219" y="1983181"/>
                    <a:pt x="1394246" y="1978509"/>
                    <a:pt x="1427275" y="1974506"/>
                  </a:cubicBezTo>
                  <a:cubicBezTo>
                    <a:pt x="1460305" y="1970502"/>
                    <a:pt x="1487997" y="1966164"/>
                    <a:pt x="1488997" y="1965164"/>
                  </a:cubicBezTo>
                  <a:cubicBezTo>
                    <a:pt x="1489998" y="1963829"/>
                    <a:pt x="1503343" y="1960158"/>
                    <a:pt x="1519024" y="1956822"/>
                  </a:cubicBezTo>
                  <a:cubicBezTo>
                    <a:pt x="1534704" y="1953820"/>
                    <a:pt x="1553054" y="1948147"/>
                    <a:pt x="1560061" y="1944477"/>
                  </a:cubicBezTo>
                  <a:cubicBezTo>
                    <a:pt x="1567067" y="1941141"/>
                    <a:pt x="1574740" y="1938138"/>
                    <a:pt x="1577076" y="1938138"/>
                  </a:cubicBezTo>
                  <a:cubicBezTo>
                    <a:pt x="1579745" y="1938138"/>
                    <a:pt x="1589420" y="1932799"/>
                    <a:pt x="1598762" y="1926460"/>
                  </a:cubicBezTo>
                  <a:cubicBezTo>
                    <a:pt x="1608104" y="1920120"/>
                    <a:pt x="1617112" y="1914782"/>
                    <a:pt x="1618780" y="1914782"/>
                  </a:cubicBezTo>
                  <a:cubicBezTo>
                    <a:pt x="1622450" y="1914782"/>
                    <a:pt x="1665822" y="1869072"/>
                    <a:pt x="1665822" y="1864735"/>
                  </a:cubicBezTo>
                  <a:cubicBezTo>
                    <a:pt x="1665822" y="1863066"/>
                    <a:pt x="1670159" y="1854391"/>
                    <a:pt x="1675831" y="1845717"/>
                  </a:cubicBezTo>
                  <a:cubicBezTo>
                    <a:pt x="1681169" y="1837041"/>
                    <a:pt x="1685840" y="1828033"/>
                    <a:pt x="1685840" y="1825697"/>
                  </a:cubicBezTo>
                  <a:cubicBezTo>
                    <a:pt x="1685840" y="1823362"/>
                    <a:pt x="1689510" y="1813686"/>
                    <a:pt x="1693847" y="1804010"/>
                  </a:cubicBezTo>
                  <a:cubicBezTo>
                    <a:pt x="1698184" y="1794335"/>
                    <a:pt x="1704190" y="1773648"/>
                    <a:pt x="1707526" y="1757966"/>
                  </a:cubicBezTo>
                  <a:cubicBezTo>
                    <a:pt x="1710528" y="1742285"/>
                    <a:pt x="1714199" y="1727270"/>
                    <a:pt x="1715866" y="1724268"/>
                  </a:cubicBezTo>
                  <a:cubicBezTo>
                    <a:pt x="1717201" y="1721598"/>
                    <a:pt x="1720204" y="1710254"/>
                    <a:pt x="1722206" y="1699244"/>
                  </a:cubicBezTo>
                  <a:cubicBezTo>
                    <a:pt x="1728878" y="1666547"/>
                    <a:pt x="1733549" y="1646527"/>
                    <a:pt x="1736218" y="1642857"/>
                  </a:cubicBezTo>
                  <a:cubicBezTo>
                    <a:pt x="1737553" y="1641189"/>
                    <a:pt x="1741891" y="1627509"/>
                    <a:pt x="1745894" y="1612829"/>
                  </a:cubicBezTo>
                  <a:cubicBezTo>
                    <a:pt x="1749897" y="1598147"/>
                    <a:pt x="1754568" y="1584802"/>
                    <a:pt x="1755902" y="1582800"/>
                  </a:cubicBezTo>
                  <a:cubicBezTo>
                    <a:pt x="1757237" y="1581131"/>
                    <a:pt x="1761574" y="1571122"/>
                    <a:pt x="1765244" y="1561113"/>
                  </a:cubicBezTo>
                  <a:cubicBezTo>
                    <a:pt x="1773586" y="1539091"/>
                    <a:pt x="1807282" y="1471694"/>
                    <a:pt x="1820293" y="1452008"/>
                  </a:cubicBezTo>
                  <a:cubicBezTo>
                    <a:pt x="1825298" y="1444002"/>
                    <a:pt x="1829301" y="1436327"/>
                    <a:pt x="1829301" y="1434659"/>
                  </a:cubicBezTo>
                  <a:cubicBezTo>
                    <a:pt x="1829301" y="1432656"/>
                    <a:pt x="1831303" y="1429988"/>
                    <a:pt x="1833638" y="1428653"/>
                  </a:cubicBezTo>
                  <a:cubicBezTo>
                    <a:pt x="1835641" y="1427318"/>
                    <a:pt x="1839644" y="1421980"/>
                    <a:pt x="1841979" y="1417309"/>
                  </a:cubicBezTo>
                  <a:cubicBezTo>
                    <a:pt x="1844649" y="1412638"/>
                    <a:pt x="1854658" y="1398290"/>
                    <a:pt x="1864666" y="1385613"/>
                  </a:cubicBezTo>
                  <a:cubicBezTo>
                    <a:pt x="1874675" y="1372934"/>
                    <a:pt x="1886353" y="1358253"/>
                    <a:pt x="1890356" y="1352914"/>
                  </a:cubicBezTo>
                  <a:cubicBezTo>
                    <a:pt x="1906704" y="1330894"/>
                    <a:pt x="1956415" y="1279845"/>
                    <a:pt x="1982772" y="1257156"/>
                  </a:cubicBezTo>
                  <a:cubicBezTo>
                    <a:pt x="2007794" y="1235803"/>
                    <a:pt x="2044160" y="1207109"/>
                    <a:pt x="2050499" y="1203439"/>
                  </a:cubicBezTo>
                  <a:cubicBezTo>
                    <a:pt x="2054503" y="1201437"/>
                    <a:pt x="2060508" y="1197100"/>
                    <a:pt x="2064178" y="1193763"/>
                  </a:cubicBezTo>
                  <a:cubicBezTo>
                    <a:pt x="2067848" y="1190093"/>
                    <a:pt x="2072186" y="1187423"/>
                    <a:pt x="2073853" y="1187423"/>
                  </a:cubicBezTo>
                  <a:cubicBezTo>
                    <a:pt x="2075522" y="1187423"/>
                    <a:pt x="2081527" y="1184087"/>
                    <a:pt x="2087198" y="1180084"/>
                  </a:cubicBezTo>
                  <a:cubicBezTo>
                    <a:pt x="2099543" y="1170741"/>
                    <a:pt x="2112555" y="1163734"/>
                    <a:pt x="2154925" y="1143048"/>
                  </a:cubicBezTo>
                  <a:cubicBezTo>
                    <a:pt x="2210976" y="1115689"/>
                    <a:pt x="2227323" y="1108348"/>
                    <a:pt x="2244673" y="1104011"/>
                  </a:cubicBezTo>
                  <a:cubicBezTo>
                    <a:pt x="2254015" y="1101675"/>
                    <a:pt x="2263357" y="1098339"/>
                    <a:pt x="2265691" y="1096337"/>
                  </a:cubicBezTo>
                  <a:cubicBezTo>
                    <a:pt x="2267694" y="1094668"/>
                    <a:pt x="2269695" y="1094335"/>
                    <a:pt x="2269695" y="1095670"/>
                  </a:cubicBezTo>
                  <a:cubicBezTo>
                    <a:pt x="2269695" y="1097004"/>
                    <a:pt x="2271697" y="1096337"/>
                    <a:pt x="2274032" y="1094335"/>
                  </a:cubicBezTo>
                  <a:cubicBezTo>
                    <a:pt x="2276702" y="1092334"/>
                    <a:pt x="2292716" y="1087661"/>
                    <a:pt x="2310064" y="1083992"/>
                  </a:cubicBezTo>
                  <a:cubicBezTo>
                    <a:pt x="2348432" y="1075650"/>
                    <a:pt x="2347431" y="1075984"/>
                    <a:pt x="2351435" y="1073315"/>
                  </a:cubicBezTo>
                  <a:cubicBezTo>
                    <a:pt x="2365114" y="1064640"/>
                    <a:pt x="2564292" y="1050627"/>
                    <a:pt x="2568629" y="1057966"/>
                  </a:cubicBezTo>
                  <a:cubicBezTo>
                    <a:pt x="2569630" y="1059301"/>
                    <a:pt x="2577637" y="1060636"/>
                    <a:pt x="2586645" y="1060636"/>
                  </a:cubicBezTo>
                  <a:cubicBezTo>
                    <a:pt x="2609332" y="1060636"/>
                    <a:pt x="2680396" y="1070312"/>
                    <a:pt x="2689070" y="1074650"/>
                  </a:cubicBezTo>
                  <a:cubicBezTo>
                    <a:pt x="2692740" y="1076651"/>
                    <a:pt x="2697745" y="1076985"/>
                    <a:pt x="2699746" y="1075984"/>
                  </a:cubicBezTo>
                  <a:cubicBezTo>
                    <a:pt x="2701748" y="1074650"/>
                    <a:pt x="2705418" y="1074650"/>
                    <a:pt x="2707420" y="1076317"/>
                  </a:cubicBezTo>
                  <a:cubicBezTo>
                    <a:pt x="2713425" y="1079988"/>
                    <a:pt x="2789493" y="1094335"/>
                    <a:pt x="2803505" y="1094335"/>
                  </a:cubicBezTo>
                  <a:cubicBezTo>
                    <a:pt x="2809845" y="1094335"/>
                    <a:pt x="2816184" y="1096003"/>
                    <a:pt x="2817518" y="1098339"/>
                  </a:cubicBezTo>
                  <a:cubicBezTo>
                    <a:pt x="2820521" y="1103344"/>
                    <a:pt x="2964650" y="1104011"/>
                    <a:pt x="2975325" y="1099339"/>
                  </a:cubicBezTo>
                  <a:cubicBezTo>
                    <a:pt x="2978996" y="1097672"/>
                    <a:pt x="2983667" y="1096003"/>
                    <a:pt x="2985334" y="1095336"/>
                  </a:cubicBezTo>
                  <a:cubicBezTo>
                    <a:pt x="2987337" y="1095002"/>
                    <a:pt x="2997346" y="1092000"/>
                    <a:pt x="3007688" y="1089330"/>
                  </a:cubicBezTo>
                  <a:cubicBezTo>
                    <a:pt x="3031376" y="1082991"/>
                    <a:pt x="3070078" y="1062305"/>
                    <a:pt x="3100104" y="1040617"/>
                  </a:cubicBezTo>
                  <a:cubicBezTo>
                    <a:pt x="3112782" y="1031275"/>
                    <a:pt x="3124460" y="1023934"/>
                    <a:pt x="3126127" y="1023934"/>
                  </a:cubicBezTo>
                  <a:cubicBezTo>
                    <a:pt x="3136136" y="1023934"/>
                    <a:pt x="3173837" y="965212"/>
                    <a:pt x="3173837" y="949530"/>
                  </a:cubicBezTo>
                  <a:cubicBezTo>
                    <a:pt x="3173837" y="947194"/>
                    <a:pt x="3178508" y="938186"/>
                    <a:pt x="3183845" y="929511"/>
                  </a:cubicBezTo>
                  <a:cubicBezTo>
                    <a:pt x="3189517" y="920837"/>
                    <a:pt x="3193854" y="912495"/>
                    <a:pt x="3193854" y="911494"/>
                  </a:cubicBezTo>
                  <a:cubicBezTo>
                    <a:pt x="3193854" y="907490"/>
                    <a:pt x="3211537" y="890474"/>
                    <a:pt x="3215540" y="890474"/>
                  </a:cubicBezTo>
                  <a:cubicBezTo>
                    <a:pt x="3219878" y="890474"/>
                    <a:pt x="3237227" y="873124"/>
                    <a:pt x="3237227" y="869121"/>
                  </a:cubicBezTo>
                  <a:cubicBezTo>
                    <a:pt x="3237227" y="867452"/>
                    <a:pt x="3239896" y="864116"/>
                    <a:pt x="3242898" y="861780"/>
                  </a:cubicBezTo>
                  <a:cubicBezTo>
                    <a:pt x="3250906" y="856108"/>
                    <a:pt x="3251573" y="805726"/>
                    <a:pt x="3243565" y="793382"/>
                  </a:cubicBezTo>
                  <a:cubicBezTo>
                    <a:pt x="3240897" y="789044"/>
                    <a:pt x="3235892" y="778034"/>
                    <a:pt x="3232556" y="768692"/>
                  </a:cubicBezTo>
                  <a:cubicBezTo>
                    <a:pt x="3228887" y="759683"/>
                    <a:pt x="3224882" y="750007"/>
                    <a:pt x="3222881" y="748005"/>
                  </a:cubicBezTo>
                  <a:cubicBezTo>
                    <a:pt x="3221212" y="745670"/>
                    <a:pt x="3220545" y="741666"/>
                    <a:pt x="3221546" y="738663"/>
                  </a:cubicBezTo>
                  <a:cubicBezTo>
                    <a:pt x="3222881" y="735993"/>
                    <a:pt x="3222213" y="732991"/>
                    <a:pt x="3220545" y="731990"/>
                  </a:cubicBezTo>
                  <a:cubicBezTo>
                    <a:pt x="3216875" y="729654"/>
                    <a:pt x="3215874" y="699293"/>
                    <a:pt x="3219211" y="695956"/>
                  </a:cubicBezTo>
                  <a:cubicBezTo>
                    <a:pt x="3221880" y="693621"/>
                    <a:pt x="3222881" y="657253"/>
                    <a:pt x="3220545" y="655918"/>
                  </a:cubicBezTo>
                  <a:cubicBezTo>
                    <a:pt x="3219545" y="655584"/>
                    <a:pt x="3216207" y="646576"/>
                    <a:pt x="3212871" y="635566"/>
                  </a:cubicBezTo>
                  <a:cubicBezTo>
                    <a:pt x="3207533" y="618882"/>
                    <a:pt x="3202528" y="612210"/>
                    <a:pt x="3178508" y="588187"/>
                  </a:cubicBezTo>
                  <a:cubicBezTo>
                    <a:pt x="3162827" y="572838"/>
                    <a:pt x="3148480" y="560159"/>
                    <a:pt x="3146813" y="560159"/>
                  </a:cubicBezTo>
                  <a:cubicBezTo>
                    <a:pt x="3144811" y="560159"/>
                    <a:pt x="3134801" y="554154"/>
                    <a:pt x="3124792" y="546814"/>
                  </a:cubicBezTo>
                  <a:cubicBezTo>
                    <a:pt x="3114451" y="539474"/>
                    <a:pt x="3104108" y="533468"/>
                    <a:pt x="3101773" y="533468"/>
                  </a:cubicBezTo>
                  <a:cubicBezTo>
                    <a:pt x="3099437" y="533468"/>
                    <a:pt x="3095433" y="531466"/>
                    <a:pt x="3093097" y="529131"/>
                  </a:cubicBezTo>
                  <a:cubicBezTo>
                    <a:pt x="3090763" y="526795"/>
                    <a:pt x="3082088" y="522124"/>
                    <a:pt x="3073747" y="519120"/>
                  </a:cubicBezTo>
                  <a:cubicBezTo>
                    <a:pt x="3065407" y="515784"/>
                    <a:pt x="3054730" y="510780"/>
                    <a:pt x="3049726" y="508444"/>
                  </a:cubicBezTo>
                  <a:cubicBezTo>
                    <a:pt x="3044721" y="505775"/>
                    <a:pt x="3028707" y="500437"/>
                    <a:pt x="3014695" y="496432"/>
                  </a:cubicBezTo>
                  <a:cubicBezTo>
                    <a:pt x="3000348" y="492763"/>
                    <a:pt x="2987003" y="488092"/>
                    <a:pt x="2985334" y="486423"/>
                  </a:cubicBezTo>
                  <a:cubicBezTo>
                    <a:pt x="2983333" y="485088"/>
                    <a:pt x="2966651" y="480751"/>
                    <a:pt x="2948635" y="476748"/>
                  </a:cubicBezTo>
                  <a:cubicBezTo>
                    <a:pt x="2930285" y="473077"/>
                    <a:pt x="2912269" y="468406"/>
                    <a:pt x="2908599" y="466737"/>
                  </a:cubicBezTo>
                  <a:cubicBezTo>
                    <a:pt x="2904930" y="464736"/>
                    <a:pt x="2885579" y="460398"/>
                    <a:pt x="2865228" y="456394"/>
                  </a:cubicBezTo>
                  <a:cubicBezTo>
                    <a:pt x="2845210" y="452725"/>
                    <a:pt x="2827193" y="448386"/>
                    <a:pt x="2825192" y="446719"/>
                  </a:cubicBezTo>
                  <a:cubicBezTo>
                    <a:pt x="2823524" y="445384"/>
                    <a:pt x="2812847" y="441714"/>
                    <a:pt x="2801838" y="438377"/>
                  </a:cubicBezTo>
                  <a:cubicBezTo>
                    <a:pt x="2777482" y="431704"/>
                    <a:pt x="2723434" y="397004"/>
                    <a:pt x="2723434" y="388330"/>
                  </a:cubicBezTo>
                  <a:cubicBezTo>
                    <a:pt x="2723434" y="386995"/>
                    <a:pt x="2719097" y="379988"/>
                    <a:pt x="2713758" y="372314"/>
                  </a:cubicBezTo>
                  <a:cubicBezTo>
                    <a:pt x="2702082" y="354964"/>
                    <a:pt x="2695409" y="327272"/>
                    <a:pt x="2698078" y="307587"/>
                  </a:cubicBezTo>
                  <a:cubicBezTo>
                    <a:pt x="2700080" y="291904"/>
                    <a:pt x="2720432" y="256537"/>
                    <a:pt x="2727104" y="256537"/>
                  </a:cubicBezTo>
                  <a:cubicBezTo>
                    <a:pt x="2729106" y="256537"/>
                    <a:pt x="2734778" y="253869"/>
                    <a:pt x="2739449" y="250198"/>
                  </a:cubicBezTo>
                  <a:cubicBezTo>
                    <a:pt x="2753794" y="240189"/>
                    <a:pt x="2771810" y="236519"/>
                    <a:pt x="2830196" y="232848"/>
                  </a:cubicBezTo>
                  <a:cubicBezTo>
                    <a:pt x="2860557" y="230847"/>
                    <a:pt x="2886580" y="227844"/>
                    <a:pt x="2888249" y="226175"/>
                  </a:cubicBezTo>
                  <a:cubicBezTo>
                    <a:pt x="2890249" y="224508"/>
                    <a:pt x="2894587" y="223173"/>
                    <a:pt x="2898256" y="223173"/>
                  </a:cubicBezTo>
                  <a:cubicBezTo>
                    <a:pt x="2906598" y="223173"/>
                    <a:pt x="2951305" y="209493"/>
                    <a:pt x="2953639" y="206157"/>
                  </a:cubicBezTo>
                  <a:cubicBezTo>
                    <a:pt x="2954641" y="205155"/>
                    <a:pt x="2963649" y="200485"/>
                    <a:pt x="2973658" y="196147"/>
                  </a:cubicBezTo>
                  <a:cubicBezTo>
                    <a:pt x="2983667" y="192143"/>
                    <a:pt x="2992675" y="187472"/>
                    <a:pt x="2993675" y="186137"/>
                  </a:cubicBezTo>
                  <a:cubicBezTo>
                    <a:pt x="2994676" y="185136"/>
                    <a:pt x="2999014" y="182801"/>
                    <a:pt x="3003684" y="181466"/>
                  </a:cubicBezTo>
                  <a:cubicBezTo>
                    <a:pt x="3008355" y="180131"/>
                    <a:pt x="3021701" y="174459"/>
                    <a:pt x="3033712" y="168787"/>
                  </a:cubicBezTo>
                  <a:cubicBezTo>
                    <a:pt x="3076750" y="148769"/>
                    <a:pt x="3120122" y="144764"/>
                    <a:pt x="3165163" y="157110"/>
                  </a:cubicBezTo>
                  <a:cubicBezTo>
                    <a:pt x="3180175" y="160780"/>
                    <a:pt x="3192853" y="165118"/>
                    <a:pt x="3193854" y="166452"/>
                  </a:cubicBezTo>
                  <a:cubicBezTo>
                    <a:pt x="3194855" y="167786"/>
                    <a:pt x="3205532" y="171457"/>
                    <a:pt x="3217542" y="174459"/>
                  </a:cubicBezTo>
                  <a:cubicBezTo>
                    <a:pt x="3245234" y="181133"/>
                    <a:pt x="3287938" y="181133"/>
                    <a:pt x="3355999" y="174459"/>
                  </a:cubicBezTo>
                  <a:cubicBezTo>
                    <a:pt x="3385693" y="171457"/>
                    <a:pt x="3420056" y="169788"/>
                    <a:pt x="3434403" y="171123"/>
                  </a:cubicBezTo>
                  <a:cubicBezTo>
                    <a:pt x="3461427" y="172792"/>
                    <a:pt x="3508136" y="182467"/>
                    <a:pt x="3510804" y="186471"/>
                  </a:cubicBezTo>
                  <a:cubicBezTo>
                    <a:pt x="3511805" y="187806"/>
                    <a:pt x="3526485" y="192143"/>
                    <a:pt x="3543500" y="196147"/>
                  </a:cubicBezTo>
                  <a:cubicBezTo>
                    <a:pt x="3560515" y="200151"/>
                    <a:pt x="3577198" y="204822"/>
                    <a:pt x="3580200" y="206157"/>
                  </a:cubicBezTo>
                  <a:cubicBezTo>
                    <a:pt x="3583202" y="207825"/>
                    <a:pt x="3599551" y="212496"/>
                    <a:pt x="3615898" y="216500"/>
                  </a:cubicBezTo>
                  <a:cubicBezTo>
                    <a:pt x="3632580" y="220169"/>
                    <a:pt x="3648261" y="224841"/>
                    <a:pt x="3650929" y="226175"/>
                  </a:cubicBezTo>
                  <a:cubicBezTo>
                    <a:pt x="3653933" y="227844"/>
                    <a:pt x="3668945" y="232181"/>
                    <a:pt x="3684293" y="236185"/>
                  </a:cubicBezTo>
                  <a:cubicBezTo>
                    <a:pt x="3699974" y="240189"/>
                    <a:pt x="3713986" y="244860"/>
                    <a:pt x="3715988" y="246195"/>
                  </a:cubicBezTo>
                  <a:cubicBezTo>
                    <a:pt x="3717657" y="247863"/>
                    <a:pt x="3728332" y="251533"/>
                    <a:pt x="3739342" y="254870"/>
                  </a:cubicBezTo>
                  <a:cubicBezTo>
                    <a:pt x="3758693" y="260542"/>
                    <a:pt x="3764364" y="262877"/>
                    <a:pt x="3806068" y="281562"/>
                  </a:cubicBezTo>
                  <a:cubicBezTo>
                    <a:pt x="3852777" y="302581"/>
                    <a:pt x="3914832" y="334946"/>
                    <a:pt x="3939521" y="350961"/>
                  </a:cubicBezTo>
                  <a:cubicBezTo>
                    <a:pt x="3948530" y="356967"/>
                    <a:pt x="3958871" y="362972"/>
                    <a:pt x="3962208" y="364307"/>
                  </a:cubicBezTo>
                  <a:cubicBezTo>
                    <a:pt x="3965211" y="365308"/>
                    <a:pt x="3967879" y="367977"/>
                    <a:pt x="3967879" y="369979"/>
                  </a:cubicBezTo>
                  <a:cubicBezTo>
                    <a:pt x="3967879" y="371648"/>
                    <a:pt x="3969214" y="373315"/>
                    <a:pt x="3970882" y="373315"/>
                  </a:cubicBezTo>
                  <a:cubicBezTo>
                    <a:pt x="3977221" y="373315"/>
                    <a:pt x="4033605" y="413687"/>
                    <a:pt x="4064633" y="440046"/>
                  </a:cubicBezTo>
                  <a:cubicBezTo>
                    <a:pt x="4098664" y="469407"/>
                    <a:pt x="4174731" y="542810"/>
                    <a:pt x="4174731" y="546814"/>
                  </a:cubicBezTo>
                  <a:cubicBezTo>
                    <a:pt x="4174731" y="547815"/>
                    <a:pt x="4178735" y="552486"/>
                    <a:pt x="4183406" y="557157"/>
                  </a:cubicBezTo>
                  <a:cubicBezTo>
                    <a:pt x="4195750" y="568835"/>
                    <a:pt x="4241457" y="625889"/>
                    <a:pt x="4241457" y="629894"/>
                  </a:cubicBezTo>
                  <a:cubicBezTo>
                    <a:pt x="4241457" y="631561"/>
                    <a:pt x="4244127" y="635232"/>
                    <a:pt x="4247463" y="637567"/>
                  </a:cubicBezTo>
                  <a:cubicBezTo>
                    <a:pt x="4250799" y="639903"/>
                    <a:pt x="4254469" y="644240"/>
                    <a:pt x="4255470" y="646910"/>
                  </a:cubicBezTo>
                  <a:cubicBezTo>
                    <a:pt x="4258806" y="655918"/>
                    <a:pt x="4319861" y="724983"/>
                    <a:pt x="4338545" y="740666"/>
                  </a:cubicBezTo>
                  <a:cubicBezTo>
                    <a:pt x="4374243" y="771361"/>
                    <a:pt x="4419617" y="789378"/>
                    <a:pt x="4466658" y="791714"/>
                  </a:cubicBezTo>
                  <a:cubicBezTo>
                    <a:pt x="4476000" y="792381"/>
                    <a:pt x="4485676" y="793382"/>
                    <a:pt x="4488345" y="794382"/>
                  </a:cubicBezTo>
                  <a:cubicBezTo>
                    <a:pt x="4491014" y="795383"/>
                    <a:pt x="4503024" y="798053"/>
                    <a:pt x="4515036" y="800054"/>
                  </a:cubicBezTo>
                  <a:cubicBezTo>
                    <a:pt x="4527046" y="802390"/>
                    <a:pt x="4542060" y="807395"/>
                    <a:pt x="4548398" y="811066"/>
                  </a:cubicBezTo>
                  <a:cubicBezTo>
                    <a:pt x="4554738" y="814736"/>
                    <a:pt x="4565080" y="820741"/>
                    <a:pt x="4571419" y="824411"/>
                  </a:cubicBezTo>
                  <a:cubicBezTo>
                    <a:pt x="4577425" y="827748"/>
                    <a:pt x="4592438" y="838759"/>
                    <a:pt x="4604782" y="848434"/>
                  </a:cubicBezTo>
                  <a:cubicBezTo>
                    <a:pt x="4616793" y="858111"/>
                    <a:pt x="4629470" y="867119"/>
                    <a:pt x="4632474" y="868120"/>
                  </a:cubicBezTo>
                  <a:cubicBezTo>
                    <a:pt x="4635810" y="869455"/>
                    <a:pt x="4638480" y="871790"/>
                    <a:pt x="4638480" y="873792"/>
                  </a:cubicBezTo>
                  <a:cubicBezTo>
                    <a:pt x="4638480" y="875460"/>
                    <a:pt x="4640147" y="877128"/>
                    <a:pt x="4642149" y="877128"/>
                  </a:cubicBezTo>
                  <a:cubicBezTo>
                    <a:pt x="4644151" y="877128"/>
                    <a:pt x="4651825" y="881466"/>
                    <a:pt x="4659498" y="886805"/>
                  </a:cubicBezTo>
                  <a:cubicBezTo>
                    <a:pt x="4678515" y="899482"/>
                    <a:pt x="4719552" y="918501"/>
                    <a:pt x="4742573" y="925508"/>
                  </a:cubicBezTo>
                  <a:cubicBezTo>
                    <a:pt x="4753248" y="928511"/>
                    <a:pt x="4765926" y="932848"/>
                    <a:pt x="4770930" y="935517"/>
                  </a:cubicBezTo>
                  <a:cubicBezTo>
                    <a:pt x="4776269" y="937853"/>
                    <a:pt x="4794618" y="942190"/>
                    <a:pt x="4811968" y="945193"/>
                  </a:cubicBezTo>
                  <a:cubicBezTo>
                    <a:pt x="4829316" y="948196"/>
                    <a:pt x="4846666" y="952199"/>
                    <a:pt x="4850335" y="953868"/>
                  </a:cubicBezTo>
                  <a:cubicBezTo>
                    <a:pt x="4858343" y="957539"/>
                    <a:pt x="4938747" y="966213"/>
                    <a:pt x="4994797" y="969216"/>
                  </a:cubicBezTo>
                  <a:cubicBezTo>
                    <a:pt x="5017150" y="970550"/>
                    <a:pt x="5035501" y="972552"/>
                    <a:pt x="5035501" y="973887"/>
                  </a:cubicBezTo>
                  <a:cubicBezTo>
                    <a:pt x="5035501" y="975222"/>
                    <a:pt x="5052849" y="977223"/>
                    <a:pt x="5074201" y="978558"/>
                  </a:cubicBezTo>
                  <a:cubicBezTo>
                    <a:pt x="5123914" y="981228"/>
                    <a:pt x="5210323" y="990570"/>
                    <a:pt x="5212325" y="993572"/>
                  </a:cubicBezTo>
                  <a:cubicBezTo>
                    <a:pt x="5213326" y="994573"/>
                    <a:pt x="5231342" y="998911"/>
                    <a:pt x="5252361" y="1003248"/>
                  </a:cubicBezTo>
                  <a:cubicBezTo>
                    <a:pt x="5273381" y="1007586"/>
                    <a:pt x="5291397" y="1012256"/>
                    <a:pt x="5291729" y="1014259"/>
                  </a:cubicBezTo>
                  <a:cubicBezTo>
                    <a:pt x="5292397" y="1015927"/>
                    <a:pt x="5295067" y="1017261"/>
                    <a:pt x="5297734" y="1017261"/>
                  </a:cubicBezTo>
                  <a:cubicBezTo>
                    <a:pt x="5305408" y="1017261"/>
                    <a:pt x="5347445" y="1031275"/>
                    <a:pt x="5348447" y="1034277"/>
                  </a:cubicBezTo>
                  <a:cubicBezTo>
                    <a:pt x="5349115" y="1035612"/>
                    <a:pt x="5357788" y="1039283"/>
                    <a:pt x="5368131" y="1042619"/>
                  </a:cubicBezTo>
                  <a:cubicBezTo>
                    <a:pt x="5378140" y="1045955"/>
                    <a:pt x="5387148" y="1050293"/>
                    <a:pt x="5388149" y="1052962"/>
                  </a:cubicBezTo>
                  <a:cubicBezTo>
                    <a:pt x="5389150" y="1055298"/>
                    <a:pt x="5391153" y="1056299"/>
                    <a:pt x="5392820" y="1055298"/>
                  </a:cubicBezTo>
                  <a:cubicBezTo>
                    <a:pt x="5394488" y="1054297"/>
                    <a:pt x="5395823" y="1055298"/>
                    <a:pt x="5395823" y="1056966"/>
                  </a:cubicBezTo>
                  <a:cubicBezTo>
                    <a:pt x="5395823" y="1058968"/>
                    <a:pt x="5397824" y="1060636"/>
                    <a:pt x="5400494" y="1060636"/>
                  </a:cubicBezTo>
                  <a:cubicBezTo>
                    <a:pt x="5402829" y="1060636"/>
                    <a:pt x="5410836" y="1064640"/>
                    <a:pt x="5417842" y="1069311"/>
                  </a:cubicBezTo>
                  <a:cubicBezTo>
                    <a:pt x="5424849" y="1074316"/>
                    <a:pt x="5435858" y="1081322"/>
                    <a:pt x="5442197" y="1084659"/>
                  </a:cubicBezTo>
                  <a:cubicBezTo>
                    <a:pt x="5448203" y="1087995"/>
                    <a:pt x="5463217" y="1099006"/>
                    <a:pt x="5475561" y="1109016"/>
                  </a:cubicBezTo>
                  <a:cubicBezTo>
                    <a:pt x="5487571" y="1119025"/>
                    <a:pt x="5501917" y="1130703"/>
                    <a:pt x="5506922" y="1134706"/>
                  </a:cubicBezTo>
                  <a:cubicBezTo>
                    <a:pt x="5525940" y="1150055"/>
                    <a:pt x="5572648" y="1196432"/>
                    <a:pt x="5572648" y="1200102"/>
                  </a:cubicBezTo>
                  <a:cubicBezTo>
                    <a:pt x="5572648" y="1202104"/>
                    <a:pt x="5574649" y="1205107"/>
                    <a:pt x="5577318" y="1206441"/>
                  </a:cubicBezTo>
                  <a:cubicBezTo>
                    <a:pt x="5584324" y="1210445"/>
                    <a:pt x="5642376" y="1284182"/>
                    <a:pt x="5649716" y="1298529"/>
                  </a:cubicBezTo>
                  <a:cubicBezTo>
                    <a:pt x="5653387" y="1305202"/>
                    <a:pt x="5657724" y="1310874"/>
                    <a:pt x="5659391" y="1310874"/>
                  </a:cubicBezTo>
                  <a:cubicBezTo>
                    <a:pt x="5661394" y="1310874"/>
                    <a:pt x="5662728" y="1312543"/>
                    <a:pt x="5662728" y="1314211"/>
                  </a:cubicBezTo>
                  <a:cubicBezTo>
                    <a:pt x="5662728" y="1316212"/>
                    <a:pt x="5666731" y="1323887"/>
                    <a:pt x="5671736" y="1331895"/>
                  </a:cubicBezTo>
                  <a:cubicBezTo>
                    <a:pt x="5684081" y="1350579"/>
                    <a:pt x="5693756" y="1369263"/>
                    <a:pt x="5726118" y="1434325"/>
                  </a:cubicBezTo>
                  <a:cubicBezTo>
                    <a:pt x="5766488" y="1515068"/>
                    <a:pt x="5792845" y="1573791"/>
                    <a:pt x="5792845" y="1581799"/>
                  </a:cubicBezTo>
                  <a:cubicBezTo>
                    <a:pt x="5792845" y="1583801"/>
                    <a:pt x="5794846" y="1588138"/>
                    <a:pt x="5797181" y="1590807"/>
                  </a:cubicBezTo>
                  <a:cubicBezTo>
                    <a:pt x="5799517" y="1593810"/>
                    <a:pt x="5804187" y="1604487"/>
                    <a:pt x="5807524" y="1614496"/>
                  </a:cubicBezTo>
                  <a:cubicBezTo>
                    <a:pt x="5811194" y="1624506"/>
                    <a:pt x="5814863" y="1634516"/>
                    <a:pt x="5816533" y="1636184"/>
                  </a:cubicBezTo>
                  <a:cubicBezTo>
                    <a:pt x="5817866" y="1638185"/>
                    <a:pt x="5822203" y="1648529"/>
                    <a:pt x="5826540" y="1659540"/>
                  </a:cubicBezTo>
                  <a:cubicBezTo>
                    <a:pt x="5830546" y="1670550"/>
                    <a:pt x="5834883" y="1681227"/>
                    <a:pt x="5836215" y="1682895"/>
                  </a:cubicBezTo>
                  <a:cubicBezTo>
                    <a:pt x="5837885" y="1684896"/>
                    <a:pt x="5842222" y="1695908"/>
                    <a:pt x="5846225" y="1707918"/>
                  </a:cubicBezTo>
                  <a:cubicBezTo>
                    <a:pt x="5849894" y="1719930"/>
                    <a:pt x="5855233" y="1734277"/>
                    <a:pt x="5857903" y="1739949"/>
                  </a:cubicBezTo>
                  <a:cubicBezTo>
                    <a:pt x="5860572" y="1745621"/>
                    <a:pt x="5865242" y="1760635"/>
                    <a:pt x="5868245" y="1773314"/>
                  </a:cubicBezTo>
                  <a:cubicBezTo>
                    <a:pt x="5870915" y="1785993"/>
                    <a:pt x="5874584" y="1797671"/>
                    <a:pt x="5876253" y="1799673"/>
                  </a:cubicBezTo>
                  <a:cubicBezTo>
                    <a:pt x="5877586" y="1801342"/>
                    <a:pt x="5882257" y="1818024"/>
                    <a:pt x="5886594" y="1836375"/>
                  </a:cubicBezTo>
                  <a:cubicBezTo>
                    <a:pt x="5890932" y="1854725"/>
                    <a:pt x="5895269" y="1870407"/>
                    <a:pt x="5896269" y="1871408"/>
                  </a:cubicBezTo>
                  <a:cubicBezTo>
                    <a:pt x="5897604" y="1872408"/>
                    <a:pt x="5901942" y="1886756"/>
                    <a:pt x="5906279" y="1903104"/>
                  </a:cubicBezTo>
                  <a:cubicBezTo>
                    <a:pt x="5910283" y="1919787"/>
                    <a:pt x="5914953" y="1933800"/>
                    <a:pt x="5916288" y="1934802"/>
                  </a:cubicBezTo>
                  <a:cubicBezTo>
                    <a:pt x="5917622" y="1935803"/>
                    <a:pt x="5919624" y="1940140"/>
                    <a:pt x="5920626" y="1944811"/>
                  </a:cubicBezTo>
                  <a:cubicBezTo>
                    <a:pt x="5924295" y="1962161"/>
                    <a:pt x="5934304" y="1993190"/>
                    <a:pt x="5936306" y="1994859"/>
                  </a:cubicBezTo>
                  <a:cubicBezTo>
                    <a:pt x="5937640" y="1995859"/>
                    <a:pt x="5939975" y="2000197"/>
                    <a:pt x="5941310" y="2004868"/>
                  </a:cubicBezTo>
                  <a:cubicBezTo>
                    <a:pt x="5946983" y="2024219"/>
                    <a:pt x="5975674" y="2078271"/>
                    <a:pt x="5992022" y="2100625"/>
                  </a:cubicBezTo>
                  <a:cubicBezTo>
                    <a:pt x="6001698" y="2113972"/>
                    <a:pt x="6009704" y="2125983"/>
                    <a:pt x="6009704" y="2127318"/>
                  </a:cubicBezTo>
                  <a:cubicBezTo>
                    <a:pt x="6009704" y="2128987"/>
                    <a:pt x="6012706" y="2131989"/>
                    <a:pt x="6016378" y="2134325"/>
                  </a:cubicBezTo>
                  <a:cubicBezTo>
                    <a:pt x="6020047" y="2136660"/>
                    <a:pt x="6023049" y="2139997"/>
                    <a:pt x="6023049" y="2142332"/>
                  </a:cubicBezTo>
                  <a:cubicBezTo>
                    <a:pt x="6023049" y="2146003"/>
                    <a:pt x="6083437" y="2206393"/>
                    <a:pt x="6093780" y="2213399"/>
                  </a:cubicBezTo>
                  <a:cubicBezTo>
                    <a:pt x="6096783" y="2215402"/>
                    <a:pt x="6109794" y="2225411"/>
                    <a:pt x="6122805" y="2236088"/>
                  </a:cubicBezTo>
                  <a:cubicBezTo>
                    <a:pt x="6136151" y="2247098"/>
                    <a:pt x="6150164" y="2257442"/>
                    <a:pt x="6154167" y="2259777"/>
                  </a:cubicBezTo>
                  <a:cubicBezTo>
                    <a:pt x="6158171" y="2261779"/>
                    <a:pt x="6173184" y="2271455"/>
                    <a:pt x="6187196" y="2281131"/>
                  </a:cubicBezTo>
                  <a:cubicBezTo>
                    <a:pt x="6201210" y="2290473"/>
                    <a:pt x="6213887" y="2298481"/>
                    <a:pt x="6215222" y="2298481"/>
                  </a:cubicBezTo>
                  <a:cubicBezTo>
                    <a:pt x="6216222" y="2298481"/>
                    <a:pt x="6221226" y="2301150"/>
                    <a:pt x="6225897" y="2304821"/>
                  </a:cubicBezTo>
                  <a:cubicBezTo>
                    <a:pt x="6234572" y="2310493"/>
                    <a:pt x="6252922" y="2321169"/>
                    <a:pt x="6286619" y="2338853"/>
                  </a:cubicBezTo>
                  <a:cubicBezTo>
                    <a:pt x="6294960" y="2343190"/>
                    <a:pt x="6302300" y="2347527"/>
                    <a:pt x="6303301" y="2348528"/>
                  </a:cubicBezTo>
                  <a:cubicBezTo>
                    <a:pt x="6304301" y="2349529"/>
                    <a:pt x="6313310" y="2353866"/>
                    <a:pt x="6323319" y="2358537"/>
                  </a:cubicBezTo>
                  <a:cubicBezTo>
                    <a:pt x="6333328" y="2363209"/>
                    <a:pt x="6342336" y="2367547"/>
                    <a:pt x="6343335" y="2368881"/>
                  </a:cubicBezTo>
                  <a:cubicBezTo>
                    <a:pt x="6344337" y="2369881"/>
                    <a:pt x="6354680" y="2374220"/>
                    <a:pt x="6366690" y="2378557"/>
                  </a:cubicBezTo>
                  <a:cubicBezTo>
                    <a:pt x="6378701" y="2382894"/>
                    <a:pt x="6390044" y="2387565"/>
                    <a:pt x="6391714" y="2388900"/>
                  </a:cubicBezTo>
                  <a:cubicBezTo>
                    <a:pt x="6393714" y="2390235"/>
                    <a:pt x="6404726" y="2394572"/>
                    <a:pt x="6416735" y="2398576"/>
                  </a:cubicBezTo>
                  <a:cubicBezTo>
                    <a:pt x="6428746" y="2402580"/>
                    <a:pt x="6440758" y="2406583"/>
                    <a:pt x="6443425" y="2407584"/>
                  </a:cubicBezTo>
                  <a:cubicBezTo>
                    <a:pt x="6446095" y="2408919"/>
                    <a:pt x="6449098" y="2409920"/>
                    <a:pt x="6450099" y="2409920"/>
                  </a:cubicBezTo>
                  <a:cubicBezTo>
                    <a:pt x="6451101" y="2410254"/>
                    <a:pt x="6453435" y="2411588"/>
                    <a:pt x="6455437" y="2412923"/>
                  </a:cubicBezTo>
                  <a:cubicBezTo>
                    <a:pt x="6457772" y="2414258"/>
                    <a:pt x="6469783" y="2417594"/>
                    <a:pt x="6482127" y="2420597"/>
                  </a:cubicBezTo>
                  <a:cubicBezTo>
                    <a:pt x="6494805" y="2423266"/>
                    <a:pt x="6506815" y="2427270"/>
                    <a:pt x="6508818" y="2428938"/>
                  </a:cubicBezTo>
                  <a:cubicBezTo>
                    <a:pt x="6510819" y="2430606"/>
                    <a:pt x="6531838" y="2435277"/>
                    <a:pt x="6555526" y="2439282"/>
                  </a:cubicBezTo>
                  <a:cubicBezTo>
                    <a:pt x="6579213" y="2443285"/>
                    <a:pt x="6599231" y="2447622"/>
                    <a:pt x="6600232" y="2448623"/>
                  </a:cubicBezTo>
                  <a:cubicBezTo>
                    <a:pt x="6602567" y="2451960"/>
                    <a:pt x="6671629" y="2458633"/>
                    <a:pt x="6700989" y="2458633"/>
                  </a:cubicBezTo>
                  <a:cubicBezTo>
                    <a:pt x="6732017" y="2458633"/>
                    <a:pt x="6778391" y="2452627"/>
                    <a:pt x="6779726" y="2448290"/>
                  </a:cubicBezTo>
                  <a:cubicBezTo>
                    <a:pt x="6780393" y="2446621"/>
                    <a:pt x="6783062" y="2445287"/>
                    <a:pt x="6785398" y="2445287"/>
                  </a:cubicBezTo>
                  <a:cubicBezTo>
                    <a:pt x="6802413" y="2445287"/>
                    <a:pt x="6872476" y="2403581"/>
                    <a:pt x="6876813" y="2390902"/>
                  </a:cubicBezTo>
                  <a:cubicBezTo>
                    <a:pt x="6877480" y="2388566"/>
                    <a:pt x="6883151" y="2380225"/>
                    <a:pt x="6889491" y="2372217"/>
                  </a:cubicBezTo>
                  <a:cubicBezTo>
                    <a:pt x="6895496" y="2364209"/>
                    <a:pt x="6902168" y="2351532"/>
                    <a:pt x="6903837" y="2343857"/>
                  </a:cubicBezTo>
                  <a:cubicBezTo>
                    <a:pt x="6905838" y="2336183"/>
                    <a:pt x="6908842" y="2327175"/>
                    <a:pt x="6910175" y="2323504"/>
                  </a:cubicBezTo>
                  <a:cubicBezTo>
                    <a:pt x="6911844" y="2319834"/>
                    <a:pt x="6914846" y="2305154"/>
                    <a:pt x="6916849" y="2290807"/>
                  </a:cubicBezTo>
                  <a:cubicBezTo>
                    <a:pt x="6918850" y="2276459"/>
                    <a:pt x="6922854" y="2260111"/>
                    <a:pt x="6925857" y="2254439"/>
                  </a:cubicBezTo>
                  <a:cubicBezTo>
                    <a:pt x="6932529" y="2241426"/>
                    <a:pt x="6958553" y="2216069"/>
                    <a:pt x="6968228" y="2213066"/>
                  </a:cubicBezTo>
                  <a:cubicBezTo>
                    <a:pt x="6972232" y="2211731"/>
                    <a:pt x="6976235" y="2209730"/>
                    <a:pt x="6977236" y="2208061"/>
                  </a:cubicBezTo>
                  <a:cubicBezTo>
                    <a:pt x="6978236" y="2206393"/>
                    <a:pt x="6991915" y="2202055"/>
                    <a:pt x="7007263" y="2198052"/>
                  </a:cubicBezTo>
                  <a:cubicBezTo>
                    <a:pt x="7022943" y="2194047"/>
                    <a:pt x="7037956" y="2190044"/>
                    <a:pt x="7040626" y="2189043"/>
                  </a:cubicBezTo>
                  <a:cubicBezTo>
                    <a:pt x="7046964" y="2186708"/>
                    <a:pt x="7046964" y="2186708"/>
                    <a:pt x="7095674" y="2178366"/>
                  </a:cubicBezTo>
                  <a:cubicBezTo>
                    <a:pt x="7117695" y="2174363"/>
                    <a:pt x="7140382" y="2169358"/>
                    <a:pt x="7145719" y="2167022"/>
                  </a:cubicBezTo>
                  <a:cubicBezTo>
                    <a:pt x="7151391" y="2164354"/>
                    <a:pt x="7159398" y="2161350"/>
                    <a:pt x="7164069" y="2160015"/>
                  </a:cubicBezTo>
                  <a:cubicBezTo>
                    <a:pt x="7168740" y="2158682"/>
                    <a:pt x="7177080" y="2155011"/>
                    <a:pt x="7182419" y="2152342"/>
                  </a:cubicBezTo>
                  <a:cubicBezTo>
                    <a:pt x="7188091" y="2149339"/>
                    <a:pt x="7193429" y="2147336"/>
                    <a:pt x="7195098" y="2147670"/>
                  </a:cubicBezTo>
                  <a:cubicBezTo>
                    <a:pt x="7196431" y="2148004"/>
                    <a:pt x="7197433" y="2147004"/>
                    <a:pt x="7197433" y="2145335"/>
                  </a:cubicBezTo>
                  <a:cubicBezTo>
                    <a:pt x="7197433" y="2143333"/>
                    <a:pt x="7201436" y="2139997"/>
                    <a:pt x="7206441" y="2137661"/>
                  </a:cubicBezTo>
                  <a:cubicBezTo>
                    <a:pt x="7211445" y="2135326"/>
                    <a:pt x="7217451" y="2129653"/>
                    <a:pt x="7219452" y="2125316"/>
                  </a:cubicBezTo>
                  <a:cubicBezTo>
                    <a:pt x="7221788" y="2120978"/>
                    <a:pt x="7224790" y="2116641"/>
                    <a:pt x="7226459" y="2115306"/>
                  </a:cubicBezTo>
                  <a:cubicBezTo>
                    <a:pt x="7232464" y="2110969"/>
                    <a:pt x="7237468" y="2093953"/>
                    <a:pt x="7241472" y="2064926"/>
                  </a:cubicBezTo>
                  <a:cubicBezTo>
                    <a:pt x="7243474" y="2048242"/>
                    <a:pt x="7246476" y="2034897"/>
                    <a:pt x="7248145" y="2034897"/>
                  </a:cubicBezTo>
                  <a:cubicBezTo>
                    <a:pt x="7249480" y="2034897"/>
                    <a:pt x="7250813" y="2032561"/>
                    <a:pt x="7250813" y="2029559"/>
                  </a:cubicBezTo>
                  <a:cubicBezTo>
                    <a:pt x="7250813" y="2014210"/>
                    <a:pt x="7260489" y="1995859"/>
                    <a:pt x="7280507" y="1972837"/>
                  </a:cubicBezTo>
                  <a:cubicBezTo>
                    <a:pt x="7323211" y="1924125"/>
                    <a:pt x="7332887" y="1909777"/>
                    <a:pt x="7337558" y="1889092"/>
                  </a:cubicBezTo>
                  <a:cubicBezTo>
                    <a:pt x="7339894" y="1878414"/>
                    <a:pt x="7343230" y="1868405"/>
                    <a:pt x="7344565" y="1866402"/>
                  </a:cubicBezTo>
                  <a:cubicBezTo>
                    <a:pt x="7347233" y="1862733"/>
                    <a:pt x="7346232" y="1806012"/>
                    <a:pt x="7343563" y="1798004"/>
                  </a:cubicBezTo>
                  <a:cubicBezTo>
                    <a:pt x="7342562" y="1795336"/>
                    <a:pt x="7339226" y="1779653"/>
                    <a:pt x="7336223" y="1762971"/>
                  </a:cubicBezTo>
                  <a:cubicBezTo>
                    <a:pt x="7332887" y="1746622"/>
                    <a:pt x="7328883" y="1730941"/>
                    <a:pt x="7326881" y="1728605"/>
                  </a:cubicBezTo>
                  <a:cubicBezTo>
                    <a:pt x="7324880" y="1726269"/>
                    <a:pt x="7324212" y="1723601"/>
                    <a:pt x="7325214" y="1722266"/>
                  </a:cubicBezTo>
                  <a:cubicBezTo>
                    <a:pt x="7326548" y="1721265"/>
                    <a:pt x="7326215" y="1718596"/>
                    <a:pt x="7324546" y="1716594"/>
                  </a:cubicBezTo>
                  <a:cubicBezTo>
                    <a:pt x="7322878" y="1714591"/>
                    <a:pt x="7319208" y="1703915"/>
                    <a:pt x="7316206" y="1692904"/>
                  </a:cubicBezTo>
                  <a:cubicBezTo>
                    <a:pt x="7313202" y="1681894"/>
                    <a:pt x="7309532" y="1670550"/>
                    <a:pt x="7308531" y="1667880"/>
                  </a:cubicBezTo>
                  <a:cubicBezTo>
                    <a:pt x="7307531" y="1665212"/>
                    <a:pt x="7306196" y="1662208"/>
                    <a:pt x="7305863" y="1661207"/>
                  </a:cubicBezTo>
                  <a:cubicBezTo>
                    <a:pt x="7305529" y="1660207"/>
                    <a:pt x="7304528" y="1657204"/>
                    <a:pt x="7303528" y="1654535"/>
                  </a:cubicBezTo>
                  <a:cubicBezTo>
                    <a:pt x="7291516" y="1623505"/>
                    <a:pt x="7287179" y="1547099"/>
                    <a:pt x="7295520" y="1514402"/>
                  </a:cubicBezTo>
                  <a:cubicBezTo>
                    <a:pt x="7298523" y="1502724"/>
                    <a:pt x="7302860" y="1491713"/>
                    <a:pt x="7305195" y="1490379"/>
                  </a:cubicBezTo>
                  <a:cubicBezTo>
                    <a:pt x="7307531" y="1489044"/>
                    <a:pt x="7307865" y="1487709"/>
                    <a:pt x="7306530" y="1487709"/>
                  </a:cubicBezTo>
                  <a:cubicBezTo>
                    <a:pt x="7300524" y="1487709"/>
                    <a:pt x="7326881" y="1456346"/>
                    <a:pt x="7342562" y="1445335"/>
                  </a:cubicBezTo>
                  <a:cubicBezTo>
                    <a:pt x="7359577" y="1432990"/>
                    <a:pt x="7385934" y="1424316"/>
                    <a:pt x="7407621" y="1424316"/>
                  </a:cubicBezTo>
                  <a:cubicBezTo>
                    <a:pt x="7414293" y="1424316"/>
                    <a:pt x="7421300" y="1422647"/>
                    <a:pt x="7423635" y="1420312"/>
                  </a:cubicBezTo>
                  <a:cubicBezTo>
                    <a:pt x="7426637" y="1417309"/>
                    <a:pt x="7428639" y="1417309"/>
                    <a:pt x="7431641" y="1420312"/>
                  </a:cubicBezTo>
                  <a:cubicBezTo>
                    <a:pt x="7433977" y="1422647"/>
                    <a:pt x="7443987" y="1424316"/>
                    <a:pt x="7454328" y="1424316"/>
                  </a:cubicBezTo>
                  <a:cubicBezTo>
                    <a:pt x="7464671" y="1424316"/>
                    <a:pt x="7491028" y="1426652"/>
                    <a:pt x="7512714" y="1429320"/>
                  </a:cubicBezTo>
                  <a:cubicBezTo>
                    <a:pt x="7585446" y="1438329"/>
                    <a:pt x="7680864" y="1433657"/>
                    <a:pt x="7697213" y="1420312"/>
                  </a:cubicBezTo>
                  <a:cubicBezTo>
                    <a:pt x="7699214" y="1418310"/>
                    <a:pt x="7701216" y="1417976"/>
                    <a:pt x="7701216" y="1419311"/>
                  </a:cubicBezTo>
                  <a:cubicBezTo>
                    <a:pt x="7701216" y="1420646"/>
                    <a:pt x="7703217" y="1420312"/>
                    <a:pt x="7705553" y="1418644"/>
                  </a:cubicBezTo>
                  <a:cubicBezTo>
                    <a:pt x="7707555" y="1416641"/>
                    <a:pt x="7717898" y="1412972"/>
                    <a:pt x="7727907" y="1409634"/>
                  </a:cubicBezTo>
                  <a:cubicBezTo>
                    <a:pt x="7737916" y="1406632"/>
                    <a:pt x="7752262" y="1401294"/>
                    <a:pt x="7759602" y="1397957"/>
                  </a:cubicBezTo>
                  <a:cubicBezTo>
                    <a:pt x="7766941" y="1394621"/>
                    <a:pt x="7784291" y="1386279"/>
                    <a:pt x="7797969" y="1379939"/>
                  </a:cubicBezTo>
                  <a:cubicBezTo>
                    <a:pt x="7863361" y="1348911"/>
                    <a:pt x="7881711" y="1340903"/>
                    <a:pt x="7886382" y="1340903"/>
                  </a:cubicBezTo>
                  <a:cubicBezTo>
                    <a:pt x="7889050" y="1340903"/>
                    <a:pt x="7891386" y="1339568"/>
                    <a:pt x="7891386" y="1338234"/>
                  </a:cubicBezTo>
                  <a:cubicBezTo>
                    <a:pt x="7891386" y="1336566"/>
                    <a:pt x="7902395" y="1331895"/>
                    <a:pt x="7915742" y="1327556"/>
                  </a:cubicBezTo>
                  <a:cubicBezTo>
                    <a:pt x="7928753" y="1323219"/>
                    <a:pt x="7941431" y="1318548"/>
                    <a:pt x="7943432" y="1317213"/>
                  </a:cubicBezTo>
                  <a:cubicBezTo>
                    <a:pt x="7945434" y="1315545"/>
                    <a:pt x="7961782" y="1311208"/>
                    <a:pt x="7980132" y="1307538"/>
                  </a:cubicBezTo>
                  <a:cubicBezTo>
                    <a:pt x="7998148" y="1303867"/>
                    <a:pt x="8016164" y="1299530"/>
                    <a:pt x="8019835" y="1297863"/>
                  </a:cubicBezTo>
                  <a:cubicBezTo>
                    <a:pt x="8046859" y="1285184"/>
                    <a:pt x="8211672" y="1280179"/>
                    <a:pt x="8309761" y="1289187"/>
                  </a:cubicBezTo>
                  <a:cubicBezTo>
                    <a:pt x="8344458" y="1292189"/>
                    <a:pt x="8375152" y="1295860"/>
                    <a:pt x="8378154" y="1297529"/>
                  </a:cubicBezTo>
                  <a:cubicBezTo>
                    <a:pt x="8381157" y="1298863"/>
                    <a:pt x="8400175" y="1302533"/>
                    <a:pt x="8420192" y="1305869"/>
                  </a:cubicBezTo>
                  <a:cubicBezTo>
                    <a:pt x="8440544" y="1308873"/>
                    <a:pt x="8464564" y="1315212"/>
                    <a:pt x="8474574" y="1319549"/>
                  </a:cubicBezTo>
                  <a:cubicBezTo>
                    <a:pt x="8484249" y="1323887"/>
                    <a:pt x="8493257" y="1327556"/>
                    <a:pt x="8494926" y="1327556"/>
                  </a:cubicBezTo>
                  <a:cubicBezTo>
                    <a:pt x="8496593" y="1327556"/>
                    <a:pt x="8505601" y="1332896"/>
                    <a:pt x="8514943" y="1339234"/>
                  </a:cubicBezTo>
                  <a:cubicBezTo>
                    <a:pt x="8524285" y="1345574"/>
                    <a:pt x="8532625" y="1350912"/>
                    <a:pt x="8533626" y="1350912"/>
                  </a:cubicBezTo>
                  <a:cubicBezTo>
                    <a:pt x="8537296" y="1350912"/>
                    <a:pt x="8560650" y="1376270"/>
                    <a:pt x="8576332" y="1397290"/>
                  </a:cubicBezTo>
                  <a:cubicBezTo>
                    <a:pt x="8594014" y="1421312"/>
                    <a:pt x="8615032" y="1462351"/>
                    <a:pt x="8624040" y="1491046"/>
                  </a:cubicBezTo>
                  <a:cubicBezTo>
                    <a:pt x="8627376" y="1501056"/>
                    <a:pt x="8631715" y="1514068"/>
                    <a:pt x="8634050" y="1519406"/>
                  </a:cubicBezTo>
                  <a:cubicBezTo>
                    <a:pt x="8636052" y="1525078"/>
                    <a:pt x="8640389" y="1543763"/>
                    <a:pt x="8643725" y="1561113"/>
                  </a:cubicBezTo>
                  <a:cubicBezTo>
                    <a:pt x="8646727" y="1578463"/>
                    <a:pt x="8650731" y="1595813"/>
                    <a:pt x="8652066" y="1599482"/>
                  </a:cubicBezTo>
                  <a:cubicBezTo>
                    <a:pt x="8653734" y="1603152"/>
                    <a:pt x="8656403" y="1611494"/>
                    <a:pt x="8658405" y="1617833"/>
                  </a:cubicBezTo>
                  <a:cubicBezTo>
                    <a:pt x="8660740" y="1624173"/>
                    <a:pt x="8664076" y="1633181"/>
                    <a:pt x="8666078" y="1637852"/>
                  </a:cubicBezTo>
                  <a:cubicBezTo>
                    <a:pt x="8670749" y="1648529"/>
                    <a:pt x="8696438" y="1667880"/>
                    <a:pt x="8713787" y="1673552"/>
                  </a:cubicBezTo>
                  <a:cubicBezTo>
                    <a:pt x="8721128" y="1676222"/>
                    <a:pt x="8730803" y="1679892"/>
                    <a:pt x="8735140" y="1682228"/>
                  </a:cubicBezTo>
                  <a:cubicBezTo>
                    <a:pt x="8745816" y="1687566"/>
                    <a:pt x="8839567" y="1687566"/>
                    <a:pt x="8845905" y="1682228"/>
                  </a:cubicBezTo>
                  <a:cubicBezTo>
                    <a:pt x="8852578" y="1676890"/>
                    <a:pt x="8933317" y="1664544"/>
                    <a:pt x="8961009" y="1664544"/>
                  </a:cubicBezTo>
                  <a:cubicBezTo>
                    <a:pt x="8987365" y="1664544"/>
                    <a:pt x="9014056" y="1670884"/>
                    <a:pt x="9029737" y="1680559"/>
                  </a:cubicBezTo>
                  <a:cubicBezTo>
                    <a:pt x="9052090" y="1694573"/>
                    <a:pt x="9102469" y="1753629"/>
                    <a:pt x="9102469" y="1765975"/>
                  </a:cubicBezTo>
                  <a:cubicBezTo>
                    <a:pt x="9102469" y="1767976"/>
                    <a:pt x="9105137" y="1774983"/>
                    <a:pt x="9108473" y="1781322"/>
                  </a:cubicBezTo>
                  <a:cubicBezTo>
                    <a:pt x="9111810" y="1787661"/>
                    <a:pt x="9116481" y="1800007"/>
                    <a:pt x="9119150" y="1809015"/>
                  </a:cubicBezTo>
                  <a:cubicBezTo>
                    <a:pt x="9121485" y="1817690"/>
                    <a:pt x="9124488" y="1825697"/>
                    <a:pt x="9126156" y="1826698"/>
                  </a:cubicBezTo>
                  <a:cubicBezTo>
                    <a:pt x="9127490" y="1827366"/>
                    <a:pt x="9128158" y="1830369"/>
                    <a:pt x="9126823" y="1833038"/>
                  </a:cubicBezTo>
                  <a:cubicBezTo>
                    <a:pt x="9125822" y="1836041"/>
                    <a:pt x="9126823" y="1840045"/>
                    <a:pt x="9128825" y="1842713"/>
                  </a:cubicBezTo>
                  <a:cubicBezTo>
                    <a:pt x="9130826" y="1845049"/>
                    <a:pt x="9134831" y="1860397"/>
                    <a:pt x="9137833" y="1876746"/>
                  </a:cubicBezTo>
                  <a:cubicBezTo>
                    <a:pt x="9140502" y="1893095"/>
                    <a:pt x="9143839" y="1908776"/>
                    <a:pt x="9145173" y="1911446"/>
                  </a:cubicBezTo>
                  <a:cubicBezTo>
                    <a:pt x="9146174" y="1914115"/>
                    <a:pt x="9147509" y="1918119"/>
                    <a:pt x="9147509" y="1919787"/>
                  </a:cubicBezTo>
                  <a:cubicBezTo>
                    <a:pt x="9147843" y="1921789"/>
                    <a:pt x="9148843" y="1925459"/>
                    <a:pt x="9150177" y="1928128"/>
                  </a:cubicBezTo>
                  <a:cubicBezTo>
                    <a:pt x="9151179" y="1930797"/>
                    <a:pt x="9154515" y="1946813"/>
                    <a:pt x="9157518" y="1963162"/>
                  </a:cubicBezTo>
                  <a:cubicBezTo>
                    <a:pt x="9160520" y="1979844"/>
                    <a:pt x="9164524" y="1996193"/>
                    <a:pt x="9166192" y="1999864"/>
                  </a:cubicBezTo>
                  <a:cubicBezTo>
                    <a:pt x="9168861" y="2005869"/>
                    <a:pt x="9177535" y="2043238"/>
                    <a:pt x="9181539" y="2065926"/>
                  </a:cubicBezTo>
                  <a:cubicBezTo>
                    <a:pt x="9182540" y="2070931"/>
                    <a:pt x="9184875" y="2074935"/>
                    <a:pt x="9186543" y="2074935"/>
                  </a:cubicBezTo>
                  <a:cubicBezTo>
                    <a:pt x="9188212" y="2074935"/>
                    <a:pt x="9188879" y="2077937"/>
                    <a:pt x="9187544" y="2081274"/>
                  </a:cubicBezTo>
                  <a:cubicBezTo>
                    <a:pt x="9186543" y="2084944"/>
                    <a:pt x="9186877" y="2088615"/>
                    <a:pt x="9188879" y="2089615"/>
                  </a:cubicBezTo>
                  <a:cubicBezTo>
                    <a:pt x="9190547" y="2090616"/>
                    <a:pt x="9194550" y="2103295"/>
                    <a:pt x="9197554" y="2117309"/>
                  </a:cubicBezTo>
                  <a:cubicBezTo>
                    <a:pt x="9200556" y="2131655"/>
                    <a:pt x="9204559" y="2145001"/>
                    <a:pt x="9205894" y="2146670"/>
                  </a:cubicBezTo>
                  <a:cubicBezTo>
                    <a:pt x="9207229" y="2148671"/>
                    <a:pt x="9211900" y="2161684"/>
                    <a:pt x="9215570" y="2176031"/>
                  </a:cubicBezTo>
                  <a:cubicBezTo>
                    <a:pt x="9219573" y="2190044"/>
                    <a:pt x="9225245" y="2206059"/>
                    <a:pt x="9227914" y="2211065"/>
                  </a:cubicBezTo>
                  <a:cubicBezTo>
                    <a:pt x="9230582" y="2216069"/>
                    <a:pt x="9234919" y="2228748"/>
                    <a:pt x="9237923" y="2239425"/>
                  </a:cubicBezTo>
                  <a:cubicBezTo>
                    <a:pt x="9240592" y="2249768"/>
                    <a:pt x="9244595" y="2258443"/>
                    <a:pt x="9246264" y="2258443"/>
                  </a:cubicBezTo>
                  <a:cubicBezTo>
                    <a:pt x="9247932" y="2258443"/>
                    <a:pt x="9249266" y="2260778"/>
                    <a:pt x="9249266" y="2263448"/>
                  </a:cubicBezTo>
                  <a:cubicBezTo>
                    <a:pt x="9249266" y="2270453"/>
                    <a:pt x="9265614" y="2307823"/>
                    <a:pt x="9289635" y="2355201"/>
                  </a:cubicBezTo>
                  <a:cubicBezTo>
                    <a:pt x="9314658" y="2404582"/>
                    <a:pt x="9321998" y="2417927"/>
                    <a:pt x="9340014" y="2444286"/>
                  </a:cubicBezTo>
                  <a:cubicBezTo>
                    <a:pt x="9349689" y="2458633"/>
                    <a:pt x="9358697" y="2472980"/>
                    <a:pt x="9360032" y="2476316"/>
                  </a:cubicBezTo>
                  <a:cubicBezTo>
                    <a:pt x="9361367" y="2479320"/>
                    <a:pt x="9364035" y="2481988"/>
                    <a:pt x="9366037" y="2481988"/>
                  </a:cubicBezTo>
                  <a:cubicBezTo>
                    <a:pt x="9367705" y="2481988"/>
                    <a:pt x="9369374" y="2483657"/>
                    <a:pt x="9369374" y="2485659"/>
                  </a:cubicBezTo>
                  <a:cubicBezTo>
                    <a:pt x="9369374" y="2498338"/>
                    <a:pt x="9465460" y="2600768"/>
                    <a:pt x="9514837" y="2640806"/>
                  </a:cubicBezTo>
                  <a:cubicBezTo>
                    <a:pt x="9531518" y="2654486"/>
                    <a:pt x="9546198" y="2665497"/>
                    <a:pt x="9547200" y="2665497"/>
                  </a:cubicBezTo>
                  <a:cubicBezTo>
                    <a:pt x="9548200" y="2665497"/>
                    <a:pt x="9558543" y="2671836"/>
                    <a:pt x="9570219" y="2679844"/>
                  </a:cubicBezTo>
                  <a:cubicBezTo>
                    <a:pt x="9593574" y="2695525"/>
                    <a:pt x="9659633" y="2728890"/>
                    <a:pt x="9667640" y="2728890"/>
                  </a:cubicBezTo>
                  <a:cubicBezTo>
                    <a:pt x="9670642" y="2728890"/>
                    <a:pt x="9672978" y="2730225"/>
                    <a:pt x="9672978" y="2731560"/>
                  </a:cubicBezTo>
                  <a:cubicBezTo>
                    <a:pt x="9672978" y="2733228"/>
                    <a:pt x="9682988" y="2737899"/>
                    <a:pt x="9695665" y="2742236"/>
                  </a:cubicBezTo>
                  <a:cubicBezTo>
                    <a:pt x="9708009" y="2746574"/>
                    <a:pt x="9719686" y="2750911"/>
                    <a:pt x="9721355" y="2752246"/>
                  </a:cubicBezTo>
                  <a:cubicBezTo>
                    <a:pt x="9723357" y="2753580"/>
                    <a:pt x="9734366" y="2757918"/>
                    <a:pt x="9746378" y="2762256"/>
                  </a:cubicBezTo>
                  <a:cubicBezTo>
                    <a:pt x="9758388" y="2766259"/>
                    <a:pt x="9774402" y="2772265"/>
                    <a:pt x="9782076" y="2775935"/>
                  </a:cubicBezTo>
                  <a:cubicBezTo>
                    <a:pt x="9790083" y="2779272"/>
                    <a:pt x="9797756" y="2782274"/>
                    <a:pt x="9799425" y="2782274"/>
                  </a:cubicBezTo>
                  <a:cubicBezTo>
                    <a:pt x="9801093" y="2782274"/>
                    <a:pt x="9808099" y="2784944"/>
                    <a:pt x="9815105" y="2787946"/>
                  </a:cubicBezTo>
                  <a:cubicBezTo>
                    <a:pt x="9822445" y="2790950"/>
                    <a:pt x="9830118" y="2793285"/>
                    <a:pt x="9832455" y="2792617"/>
                  </a:cubicBezTo>
                  <a:cubicBezTo>
                    <a:pt x="9834456" y="2792283"/>
                    <a:pt x="9836458" y="2793285"/>
                    <a:pt x="9836458" y="2794953"/>
                  </a:cubicBezTo>
                  <a:cubicBezTo>
                    <a:pt x="9836458" y="2796622"/>
                    <a:pt x="9842796" y="2799958"/>
                    <a:pt x="9850803" y="2802628"/>
                  </a:cubicBezTo>
                  <a:cubicBezTo>
                    <a:pt x="9867486" y="2807966"/>
                    <a:pt x="9946556" y="2847670"/>
                    <a:pt x="9963237" y="2859348"/>
                  </a:cubicBezTo>
                  <a:cubicBezTo>
                    <a:pt x="9969576" y="2863685"/>
                    <a:pt x="9980253" y="2871359"/>
                    <a:pt x="9986925" y="2876698"/>
                  </a:cubicBezTo>
                  <a:cubicBezTo>
                    <a:pt x="9993598" y="2881702"/>
                    <a:pt x="10000604" y="2885706"/>
                    <a:pt x="10002606" y="2885706"/>
                  </a:cubicBezTo>
                  <a:cubicBezTo>
                    <a:pt x="10004941" y="2885706"/>
                    <a:pt x="10008278" y="2888709"/>
                    <a:pt x="10010613" y="2892379"/>
                  </a:cubicBezTo>
                  <a:cubicBezTo>
                    <a:pt x="10012949" y="2896050"/>
                    <a:pt x="10016285" y="2899052"/>
                    <a:pt x="10018286" y="2899052"/>
                  </a:cubicBezTo>
                  <a:cubicBezTo>
                    <a:pt x="10019955" y="2899052"/>
                    <a:pt x="10029296" y="2905058"/>
                    <a:pt x="10038304" y="2912398"/>
                  </a:cubicBezTo>
                  <a:cubicBezTo>
                    <a:pt x="10047646" y="2919739"/>
                    <a:pt x="10056988" y="2925745"/>
                    <a:pt x="10058989" y="2925745"/>
                  </a:cubicBezTo>
                  <a:cubicBezTo>
                    <a:pt x="10061325" y="2925745"/>
                    <a:pt x="10064995" y="2928747"/>
                    <a:pt x="10067331" y="2932417"/>
                  </a:cubicBezTo>
                  <a:cubicBezTo>
                    <a:pt x="10069666" y="2936088"/>
                    <a:pt x="10072668" y="2939090"/>
                    <a:pt x="10074337" y="2939090"/>
                  </a:cubicBezTo>
                  <a:cubicBezTo>
                    <a:pt x="10075672" y="2939090"/>
                    <a:pt x="10083011" y="2943095"/>
                    <a:pt x="10091018" y="2948099"/>
                  </a:cubicBezTo>
                  <a:cubicBezTo>
                    <a:pt x="10110035" y="2960444"/>
                    <a:pt x="10135391" y="2974457"/>
                    <a:pt x="10153408" y="2982799"/>
                  </a:cubicBezTo>
                  <a:cubicBezTo>
                    <a:pt x="10161748" y="2986468"/>
                    <a:pt x="10174426" y="2992140"/>
                    <a:pt x="10181766" y="2995811"/>
                  </a:cubicBezTo>
                  <a:cubicBezTo>
                    <a:pt x="10189106" y="2999147"/>
                    <a:pt x="10203451" y="3004819"/>
                    <a:pt x="10213461" y="3007823"/>
                  </a:cubicBezTo>
                  <a:cubicBezTo>
                    <a:pt x="10223470" y="3010825"/>
                    <a:pt x="10233479" y="3014495"/>
                    <a:pt x="10235146" y="3015830"/>
                  </a:cubicBezTo>
                  <a:cubicBezTo>
                    <a:pt x="10237149" y="3017165"/>
                    <a:pt x="10253496" y="3021502"/>
                    <a:pt x="10271846" y="3025506"/>
                  </a:cubicBezTo>
                  <a:cubicBezTo>
                    <a:pt x="10290196" y="3029510"/>
                    <a:pt x="10307878" y="3034180"/>
                    <a:pt x="10311215" y="3036183"/>
                  </a:cubicBezTo>
                  <a:cubicBezTo>
                    <a:pt x="10314551" y="3037850"/>
                    <a:pt x="10338573" y="3042522"/>
                    <a:pt x="10364596" y="3046192"/>
                  </a:cubicBezTo>
                  <a:cubicBezTo>
                    <a:pt x="10390619" y="3049862"/>
                    <a:pt x="10414975" y="3054534"/>
                    <a:pt x="10418644" y="3055867"/>
                  </a:cubicBezTo>
                  <a:cubicBezTo>
                    <a:pt x="10422314" y="3057536"/>
                    <a:pt x="10461350" y="3062207"/>
                    <a:pt x="10505389" y="3065878"/>
                  </a:cubicBezTo>
                  <a:cubicBezTo>
                    <a:pt x="10549428" y="3069881"/>
                    <a:pt x="10588463" y="3074552"/>
                    <a:pt x="10592133" y="3075887"/>
                  </a:cubicBezTo>
                  <a:cubicBezTo>
                    <a:pt x="10595803" y="3077556"/>
                    <a:pt x="10610149" y="3079557"/>
                    <a:pt x="10623828" y="3080892"/>
                  </a:cubicBezTo>
                  <a:cubicBezTo>
                    <a:pt x="10671537" y="3084562"/>
                    <a:pt x="10742267" y="3093571"/>
                    <a:pt x="10745603" y="3095907"/>
                  </a:cubicBezTo>
                  <a:cubicBezTo>
                    <a:pt x="10747605" y="3097240"/>
                    <a:pt x="10769292" y="3101912"/>
                    <a:pt x="10793980" y="3105916"/>
                  </a:cubicBezTo>
                  <a:cubicBezTo>
                    <a:pt x="10818669" y="3109919"/>
                    <a:pt x="10839687" y="3114590"/>
                    <a:pt x="10840688" y="3115591"/>
                  </a:cubicBezTo>
                  <a:cubicBezTo>
                    <a:pt x="10841690" y="3116926"/>
                    <a:pt x="10856035" y="3120596"/>
                    <a:pt x="10872383" y="3123933"/>
                  </a:cubicBezTo>
                  <a:cubicBezTo>
                    <a:pt x="10889065" y="3127269"/>
                    <a:pt x="10906747" y="3132274"/>
                    <a:pt x="10912085" y="3134610"/>
                  </a:cubicBezTo>
                  <a:cubicBezTo>
                    <a:pt x="10917424" y="3137279"/>
                    <a:pt x="10923096" y="3138279"/>
                    <a:pt x="10924763" y="3137279"/>
                  </a:cubicBezTo>
                  <a:cubicBezTo>
                    <a:pt x="10926432" y="3136278"/>
                    <a:pt x="10929434" y="3136946"/>
                    <a:pt x="10931770" y="3138613"/>
                  </a:cubicBezTo>
                  <a:cubicBezTo>
                    <a:pt x="10934105" y="3140281"/>
                    <a:pt x="10945449" y="3144619"/>
                    <a:pt x="10957459" y="3147956"/>
                  </a:cubicBezTo>
                  <a:cubicBezTo>
                    <a:pt x="10969469" y="3151292"/>
                    <a:pt x="10980146" y="3155296"/>
                    <a:pt x="10981481" y="3157298"/>
                  </a:cubicBezTo>
                  <a:cubicBezTo>
                    <a:pt x="10982816" y="3159300"/>
                    <a:pt x="10984817" y="3159634"/>
                    <a:pt x="10986152" y="3158299"/>
                  </a:cubicBezTo>
                  <a:cubicBezTo>
                    <a:pt x="10987486" y="3156964"/>
                    <a:pt x="10990155" y="3157298"/>
                    <a:pt x="10992156" y="3158966"/>
                  </a:cubicBezTo>
                  <a:cubicBezTo>
                    <a:pt x="10994159" y="3160635"/>
                    <a:pt x="11005503" y="3164638"/>
                    <a:pt x="11017513" y="3167974"/>
                  </a:cubicBezTo>
                  <a:cubicBezTo>
                    <a:pt x="11029523" y="3170978"/>
                    <a:pt x="11044537" y="3176650"/>
                    <a:pt x="11050875" y="3179986"/>
                  </a:cubicBezTo>
                  <a:cubicBezTo>
                    <a:pt x="11057215" y="3183323"/>
                    <a:pt x="11064554" y="3185991"/>
                    <a:pt x="11066890" y="3185991"/>
                  </a:cubicBezTo>
                  <a:cubicBezTo>
                    <a:pt x="11069225" y="3185991"/>
                    <a:pt x="11079234" y="3189663"/>
                    <a:pt x="11088576" y="3193999"/>
                  </a:cubicBezTo>
                  <a:cubicBezTo>
                    <a:pt x="11098252" y="3198337"/>
                    <a:pt x="11112598" y="3204343"/>
                    <a:pt x="11120939" y="3207680"/>
                  </a:cubicBezTo>
                  <a:cubicBezTo>
                    <a:pt x="11147629" y="3217689"/>
                    <a:pt x="11293426" y="3289090"/>
                    <a:pt x="11329458" y="3309442"/>
                  </a:cubicBezTo>
                  <a:cubicBezTo>
                    <a:pt x="11338800" y="3314781"/>
                    <a:pt x="11354148" y="3323123"/>
                    <a:pt x="11363822" y="3328127"/>
                  </a:cubicBezTo>
                  <a:cubicBezTo>
                    <a:pt x="11373164" y="3332798"/>
                    <a:pt x="11381172" y="3338136"/>
                    <a:pt x="11381172" y="3339805"/>
                  </a:cubicBezTo>
                  <a:cubicBezTo>
                    <a:pt x="11381172" y="3341473"/>
                    <a:pt x="11382839" y="3342807"/>
                    <a:pt x="11384841" y="3342807"/>
                  </a:cubicBezTo>
                  <a:cubicBezTo>
                    <a:pt x="11386843" y="3342807"/>
                    <a:pt x="11397519" y="3348813"/>
                    <a:pt x="11408196" y="3356154"/>
                  </a:cubicBezTo>
                  <a:cubicBezTo>
                    <a:pt x="11418871" y="3363494"/>
                    <a:pt x="11428547" y="3369500"/>
                    <a:pt x="11429548" y="3369500"/>
                  </a:cubicBezTo>
                  <a:cubicBezTo>
                    <a:pt x="11430883" y="3369500"/>
                    <a:pt x="11440225" y="3375172"/>
                    <a:pt x="11450566" y="3382179"/>
                  </a:cubicBezTo>
                  <a:cubicBezTo>
                    <a:pt x="11460909" y="3389186"/>
                    <a:pt x="11472253" y="3395858"/>
                    <a:pt x="11475589" y="3397192"/>
                  </a:cubicBezTo>
                  <a:cubicBezTo>
                    <a:pt x="11478592" y="3398194"/>
                    <a:pt x="11481261" y="3400864"/>
                    <a:pt x="11481261" y="3402864"/>
                  </a:cubicBezTo>
                  <a:cubicBezTo>
                    <a:pt x="11481261" y="3404533"/>
                    <a:pt x="11482929" y="3406202"/>
                    <a:pt x="11485265" y="3406202"/>
                  </a:cubicBezTo>
                  <a:cubicBezTo>
                    <a:pt x="11487266" y="3406202"/>
                    <a:pt x="11496941" y="3412208"/>
                    <a:pt x="11506617" y="3419547"/>
                  </a:cubicBezTo>
                  <a:cubicBezTo>
                    <a:pt x="11516292" y="3426887"/>
                    <a:pt x="11525300" y="3432893"/>
                    <a:pt x="11526635" y="3432893"/>
                  </a:cubicBezTo>
                  <a:cubicBezTo>
                    <a:pt x="11527969" y="3432893"/>
                    <a:pt x="11531305" y="3435229"/>
                    <a:pt x="11534308" y="3437898"/>
                  </a:cubicBezTo>
                  <a:cubicBezTo>
                    <a:pt x="11540980" y="3443904"/>
                    <a:pt x="11593027" y="3482608"/>
                    <a:pt x="11606373" y="3490949"/>
                  </a:cubicBezTo>
                  <a:cubicBezTo>
                    <a:pt x="11612045" y="3494619"/>
                    <a:pt x="11623054" y="3502960"/>
                    <a:pt x="11631394" y="3509633"/>
                  </a:cubicBezTo>
                  <a:cubicBezTo>
                    <a:pt x="11647076" y="3522312"/>
                    <a:pt x="11655416" y="3527317"/>
                    <a:pt x="11683108" y="3540329"/>
                  </a:cubicBezTo>
                  <a:cubicBezTo>
                    <a:pt x="11698122" y="3547336"/>
                    <a:pt x="11704460" y="3548002"/>
                    <a:pt x="11744163" y="3547669"/>
                  </a:cubicBezTo>
                  <a:cubicBezTo>
                    <a:pt x="11777859" y="3547669"/>
                    <a:pt x="11789203" y="3546669"/>
                    <a:pt x="11791538" y="3543332"/>
                  </a:cubicBezTo>
                  <a:cubicBezTo>
                    <a:pt x="11793207" y="3540663"/>
                    <a:pt x="11796543" y="3539662"/>
                    <a:pt x="11799879" y="3540997"/>
                  </a:cubicBezTo>
                  <a:cubicBezTo>
                    <a:pt x="11803215" y="3541997"/>
                    <a:pt x="11807553" y="3541663"/>
                    <a:pt x="11809554" y="3540329"/>
                  </a:cubicBezTo>
                  <a:cubicBezTo>
                    <a:pt x="11817561" y="3533990"/>
                    <a:pt x="11887624" y="3525648"/>
                    <a:pt x="11920654" y="3526983"/>
                  </a:cubicBezTo>
                  <a:cubicBezTo>
                    <a:pt x="11953015" y="3527984"/>
                    <a:pt x="11954016" y="3528318"/>
                    <a:pt x="11995387" y="3549004"/>
                  </a:cubicBezTo>
                  <a:cubicBezTo>
                    <a:pt x="12032754" y="3567355"/>
                    <a:pt x="12039760" y="3569691"/>
                    <a:pt x="12057108" y="3569691"/>
                  </a:cubicBezTo>
                  <a:cubicBezTo>
                    <a:pt x="12069120" y="3569691"/>
                    <a:pt x="12079795" y="3567688"/>
                    <a:pt x="12083800" y="3564686"/>
                  </a:cubicBezTo>
                  <a:cubicBezTo>
                    <a:pt x="12087803" y="3562016"/>
                    <a:pt x="12091807" y="3561015"/>
                    <a:pt x="12093142" y="3562016"/>
                  </a:cubicBezTo>
                  <a:cubicBezTo>
                    <a:pt x="12094141" y="3563018"/>
                    <a:pt x="12095143" y="3562350"/>
                    <a:pt x="12095143" y="3560014"/>
                  </a:cubicBezTo>
                  <a:cubicBezTo>
                    <a:pt x="12095143" y="3558013"/>
                    <a:pt x="12098812" y="3554676"/>
                    <a:pt x="12103483" y="3553008"/>
                  </a:cubicBezTo>
                  <a:cubicBezTo>
                    <a:pt x="12108154" y="3551340"/>
                    <a:pt x="12113492" y="3546001"/>
                    <a:pt x="12115161" y="3541331"/>
                  </a:cubicBezTo>
                  <a:cubicBezTo>
                    <a:pt x="12116828" y="3536659"/>
                    <a:pt x="12119832" y="3532989"/>
                    <a:pt x="12121499" y="3532989"/>
                  </a:cubicBezTo>
                  <a:cubicBezTo>
                    <a:pt x="12123168" y="3532989"/>
                    <a:pt x="12126838" y="3528985"/>
                    <a:pt x="12129506" y="3523981"/>
                  </a:cubicBezTo>
                  <a:cubicBezTo>
                    <a:pt x="12132176" y="3518641"/>
                    <a:pt x="12139515" y="3504962"/>
                    <a:pt x="12145855" y="3492951"/>
                  </a:cubicBezTo>
                  <a:cubicBezTo>
                    <a:pt x="12151861" y="3480939"/>
                    <a:pt x="12161201" y="3464924"/>
                    <a:pt x="12166206" y="3457250"/>
                  </a:cubicBezTo>
                  <a:cubicBezTo>
                    <a:pt x="12171210" y="3449242"/>
                    <a:pt x="12175214" y="3441569"/>
                    <a:pt x="12175214" y="3439567"/>
                  </a:cubicBezTo>
                  <a:cubicBezTo>
                    <a:pt x="12175214" y="3437898"/>
                    <a:pt x="12176549" y="3436229"/>
                    <a:pt x="12178217" y="3436229"/>
                  </a:cubicBezTo>
                  <a:cubicBezTo>
                    <a:pt x="12179885" y="3436229"/>
                    <a:pt x="12185890" y="3428890"/>
                    <a:pt x="12191562" y="3419881"/>
                  </a:cubicBezTo>
                  <a:cubicBezTo>
                    <a:pt x="12200571" y="3405868"/>
                    <a:pt x="12212581" y="3393523"/>
                    <a:pt x="12247946" y="3362827"/>
                  </a:cubicBezTo>
                  <a:cubicBezTo>
                    <a:pt x="12251949" y="3359157"/>
                    <a:pt x="12256287" y="3356154"/>
                    <a:pt x="12257287" y="3356154"/>
                  </a:cubicBezTo>
                  <a:cubicBezTo>
                    <a:pt x="12258288" y="3356154"/>
                    <a:pt x="12265962" y="3351149"/>
                    <a:pt x="12274636" y="3345477"/>
                  </a:cubicBezTo>
                  <a:cubicBezTo>
                    <a:pt x="12294654" y="3331463"/>
                    <a:pt x="12332689" y="3312112"/>
                    <a:pt x="12352039" y="3306107"/>
                  </a:cubicBezTo>
                  <a:cubicBezTo>
                    <a:pt x="12360380" y="3303437"/>
                    <a:pt x="12367720" y="3300435"/>
                    <a:pt x="12368721" y="3299100"/>
                  </a:cubicBezTo>
                  <a:cubicBezTo>
                    <a:pt x="12370388" y="3296764"/>
                    <a:pt x="12405087" y="3288089"/>
                    <a:pt x="12427106" y="3284085"/>
                  </a:cubicBezTo>
                  <a:cubicBezTo>
                    <a:pt x="12434446" y="3282751"/>
                    <a:pt x="12442120" y="3280749"/>
                    <a:pt x="12443788" y="3279414"/>
                  </a:cubicBezTo>
                  <a:cubicBezTo>
                    <a:pt x="12450461" y="3274076"/>
                    <a:pt x="12508179" y="3269404"/>
                    <a:pt x="12562894" y="3269404"/>
                  </a:cubicBezTo>
                  <a:cubicBezTo>
                    <a:pt x="12617610" y="3269404"/>
                    <a:pt x="12685671" y="3274743"/>
                    <a:pt x="12689007" y="3279080"/>
                  </a:cubicBezTo>
                  <a:cubicBezTo>
                    <a:pt x="12690008" y="3280415"/>
                    <a:pt x="12701351" y="3283418"/>
                    <a:pt x="12714030" y="3285753"/>
                  </a:cubicBezTo>
                  <a:cubicBezTo>
                    <a:pt x="12740386" y="3291091"/>
                    <a:pt x="12777752" y="3309109"/>
                    <a:pt x="12786760" y="3321454"/>
                  </a:cubicBezTo>
                  <a:cubicBezTo>
                    <a:pt x="12790098" y="3325791"/>
                    <a:pt x="12795102" y="3329462"/>
                    <a:pt x="12797437" y="3329462"/>
                  </a:cubicBezTo>
                  <a:cubicBezTo>
                    <a:pt x="12800107" y="3329462"/>
                    <a:pt x="12802775" y="3332464"/>
                    <a:pt x="12804110" y="3336135"/>
                  </a:cubicBezTo>
                  <a:cubicBezTo>
                    <a:pt x="12805110" y="3339805"/>
                    <a:pt x="12810448" y="3345811"/>
                    <a:pt x="12816120" y="3349480"/>
                  </a:cubicBezTo>
                  <a:cubicBezTo>
                    <a:pt x="12821459" y="3353485"/>
                    <a:pt x="12825796" y="3358823"/>
                    <a:pt x="12825796" y="3361492"/>
                  </a:cubicBezTo>
                  <a:cubicBezTo>
                    <a:pt x="12825796" y="3363828"/>
                    <a:pt x="12828798" y="3367831"/>
                    <a:pt x="12832468" y="3370167"/>
                  </a:cubicBezTo>
                  <a:cubicBezTo>
                    <a:pt x="12836139" y="3372502"/>
                    <a:pt x="12839141" y="3375839"/>
                    <a:pt x="12839141" y="3377174"/>
                  </a:cubicBezTo>
                  <a:cubicBezTo>
                    <a:pt x="12839141" y="3378842"/>
                    <a:pt x="12848817" y="3392522"/>
                    <a:pt x="12860827" y="3407869"/>
                  </a:cubicBezTo>
                  <a:cubicBezTo>
                    <a:pt x="12872837" y="3422884"/>
                    <a:pt x="12882513" y="3436563"/>
                    <a:pt x="12882513" y="3437898"/>
                  </a:cubicBezTo>
                  <a:cubicBezTo>
                    <a:pt x="12882513" y="3439567"/>
                    <a:pt x="12887517" y="3446574"/>
                    <a:pt x="12893857" y="3454246"/>
                  </a:cubicBezTo>
                  <a:cubicBezTo>
                    <a:pt x="12899863" y="3461921"/>
                    <a:pt x="12914875" y="3481607"/>
                    <a:pt x="12926887" y="3497955"/>
                  </a:cubicBezTo>
                  <a:cubicBezTo>
                    <a:pt x="12961250" y="3544333"/>
                    <a:pt x="12980267" y="3569691"/>
                    <a:pt x="12988608" y="3580033"/>
                  </a:cubicBezTo>
                  <a:cubicBezTo>
                    <a:pt x="12992945" y="3585372"/>
                    <a:pt x="12997282" y="3589709"/>
                    <a:pt x="12997950" y="358970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4F81BD">
                    <a:lumMod val="80000"/>
                    <a:lumOff val="20000"/>
                    <a:alpha val="0"/>
                  </a:srgbClr>
                </a:gs>
                <a:gs pos="26000">
                  <a:srgbClr val="4F81BD">
                    <a:lumMod val="80000"/>
                    <a:lumOff val="20000"/>
                    <a:alpha val="70000"/>
                  </a:srgbClr>
                </a:gs>
                <a:gs pos="50000">
                  <a:srgbClr val="4F81BD"/>
                </a:gs>
                <a:gs pos="96000">
                  <a:srgbClr val="C0504D"/>
                </a:gs>
              </a:gsLst>
              <a:path path="circle">
                <a:fillToRect r="100000" b="100000"/>
              </a:path>
              <a:tileRect l="-100000" t="-100000"/>
            </a:gra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1" cstate="screen"/>
            <a:srcRect/>
            <a:stretch>
              <a:fillRect/>
            </a:stretch>
          </p:blipFill>
          <p:spPr>
            <a:xfrm>
              <a:off x="-428665" y="2089149"/>
              <a:ext cx="13049329" cy="3589709"/>
            </a:xfrm>
            <a:custGeom>
              <a:avLst/>
              <a:gdLst>
                <a:gd name="connsiteX0" fmla="*/ 3053729 w 13049329"/>
                <a:gd name="connsiteY0" fmla="*/ 2629168 h 3589709"/>
                <a:gd name="connsiteX1" fmla="*/ 3061402 w 13049329"/>
                <a:gd name="connsiteY1" fmla="*/ 2632504 h 3589709"/>
                <a:gd name="connsiteX2" fmla="*/ 3063738 w 13049329"/>
                <a:gd name="connsiteY2" fmla="*/ 2629168 h 3589709"/>
                <a:gd name="connsiteX3" fmla="*/ 3053729 w 13049329"/>
                <a:gd name="connsiteY3" fmla="*/ 2629168 h 3589709"/>
                <a:gd name="connsiteX4" fmla="*/ 2806610 w 13049329"/>
                <a:gd name="connsiteY4" fmla="*/ 2576420 h 3589709"/>
                <a:gd name="connsiteX5" fmla="*/ 2810948 w 13049329"/>
                <a:gd name="connsiteY5" fmla="*/ 2578088 h 3589709"/>
                <a:gd name="connsiteX6" fmla="*/ 2804609 w 13049329"/>
                <a:gd name="connsiteY6" fmla="*/ 2578422 h 3589709"/>
                <a:gd name="connsiteX7" fmla="*/ 2806610 w 13049329"/>
                <a:gd name="connsiteY7" fmla="*/ 2576420 h 3589709"/>
                <a:gd name="connsiteX8" fmla="*/ 2944632 w 13049329"/>
                <a:gd name="connsiteY8" fmla="*/ 2570487 h 3589709"/>
                <a:gd name="connsiteX9" fmla="*/ 2922612 w 13049329"/>
                <a:gd name="connsiteY9" fmla="*/ 2571447 h 3589709"/>
                <a:gd name="connsiteX10" fmla="*/ 2931286 w 13049329"/>
                <a:gd name="connsiteY10" fmla="*/ 2583792 h 3589709"/>
                <a:gd name="connsiteX11" fmla="*/ 2959645 w 13049329"/>
                <a:gd name="connsiteY11" fmla="*/ 2574783 h 3589709"/>
                <a:gd name="connsiteX12" fmla="*/ 2944632 w 13049329"/>
                <a:gd name="connsiteY12" fmla="*/ 2570487 h 3589709"/>
                <a:gd name="connsiteX13" fmla="*/ 2852341 w 13049329"/>
                <a:gd name="connsiteY13" fmla="*/ 2552720 h 3589709"/>
                <a:gd name="connsiteX14" fmla="*/ 2845210 w 13049329"/>
                <a:gd name="connsiteY14" fmla="*/ 2555432 h 3589709"/>
                <a:gd name="connsiteX15" fmla="*/ 2783488 w 13049329"/>
                <a:gd name="connsiteY15" fmla="*/ 2568110 h 3589709"/>
                <a:gd name="connsiteX16" fmla="*/ 2771810 w 13049329"/>
                <a:gd name="connsiteY16" fmla="*/ 2575450 h 3589709"/>
                <a:gd name="connsiteX17" fmla="*/ 2814182 w 13049329"/>
                <a:gd name="connsiteY17" fmla="*/ 2584459 h 3589709"/>
                <a:gd name="connsiteX18" fmla="*/ 2848545 w 13049329"/>
                <a:gd name="connsiteY18" fmla="*/ 2575450 h 3589709"/>
                <a:gd name="connsiteX19" fmla="*/ 2864227 w 13049329"/>
                <a:gd name="connsiteY19" fmla="*/ 2572448 h 3589709"/>
                <a:gd name="connsiteX20" fmla="*/ 2866229 w 13049329"/>
                <a:gd name="connsiteY20" fmla="*/ 2557767 h 3589709"/>
                <a:gd name="connsiteX21" fmla="*/ 2852341 w 13049329"/>
                <a:gd name="connsiteY21" fmla="*/ 2552720 h 3589709"/>
                <a:gd name="connsiteX22" fmla="*/ 6829354 w 13049329"/>
                <a:gd name="connsiteY22" fmla="*/ 1823735 h 3589709"/>
                <a:gd name="connsiteX23" fmla="*/ 6812422 w 13049329"/>
                <a:gd name="connsiteY23" fmla="*/ 1828740 h 3589709"/>
                <a:gd name="connsiteX24" fmla="*/ 6809753 w 13049329"/>
                <a:gd name="connsiteY24" fmla="*/ 1852762 h 3589709"/>
                <a:gd name="connsiteX25" fmla="*/ 6838778 w 13049329"/>
                <a:gd name="connsiteY25" fmla="*/ 1866776 h 3589709"/>
                <a:gd name="connsiteX26" fmla="*/ 6847119 w 13049329"/>
                <a:gd name="connsiteY26" fmla="*/ 1869446 h 3589709"/>
                <a:gd name="connsiteX27" fmla="*/ 6884486 w 13049329"/>
                <a:gd name="connsiteY27" fmla="*/ 1878454 h 3589709"/>
                <a:gd name="connsiteX28" fmla="*/ 6910509 w 13049329"/>
                <a:gd name="connsiteY28" fmla="*/ 1855098 h 3589709"/>
                <a:gd name="connsiteX29" fmla="*/ 6870473 w 13049329"/>
                <a:gd name="connsiteY29" fmla="*/ 1833745 h 3589709"/>
                <a:gd name="connsiteX30" fmla="*/ 6846785 w 13049329"/>
                <a:gd name="connsiteY30" fmla="*/ 1829740 h 3589709"/>
                <a:gd name="connsiteX31" fmla="*/ 6829354 w 13049329"/>
                <a:gd name="connsiteY31" fmla="*/ 1823735 h 3589709"/>
                <a:gd name="connsiteX32" fmla="*/ 1084303 w 13049329"/>
                <a:gd name="connsiteY32" fmla="*/ 1782362 h 3589709"/>
                <a:gd name="connsiteX33" fmla="*/ 1073292 w 13049329"/>
                <a:gd name="connsiteY33" fmla="*/ 1786366 h 3589709"/>
                <a:gd name="connsiteX34" fmla="*/ 1066620 w 13049329"/>
                <a:gd name="connsiteY34" fmla="*/ 1791705 h 3589709"/>
                <a:gd name="connsiteX35" fmla="*/ 993555 w 13049329"/>
                <a:gd name="connsiteY35" fmla="*/ 1865107 h 3589709"/>
                <a:gd name="connsiteX36" fmla="*/ 946179 w 13049329"/>
                <a:gd name="connsiteY36" fmla="*/ 1915156 h 3589709"/>
                <a:gd name="connsiteX37" fmla="*/ 911815 w 13049329"/>
                <a:gd name="connsiteY37" fmla="*/ 1952857 h 3589709"/>
                <a:gd name="connsiteX38" fmla="*/ 956188 w 13049329"/>
                <a:gd name="connsiteY38" fmla="*/ 1943516 h 3589709"/>
                <a:gd name="connsiteX39" fmla="*/ 963527 w 13049329"/>
                <a:gd name="connsiteY39" fmla="*/ 1938511 h 3589709"/>
                <a:gd name="connsiteX40" fmla="*/ 983071 w 13049329"/>
                <a:gd name="connsiteY40" fmla="*/ 1922819 h 3589709"/>
                <a:gd name="connsiteX41" fmla="*/ 1007952 w 13049329"/>
                <a:gd name="connsiteY41" fmla="*/ 1898915 h 3589709"/>
                <a:gd name="connsiteX42" fmla="*/ 1007678 w 13049329"/>
                <a:gd name="connsiteY42" fmla="*/ 1897737 h 3589709"/>
                <a:gd name="connsiteX43" fmla="*/ 1009933 w 13049329"/>
                <a:gd name="connsiteY43" fmla="*/ 1897012 h 3589709"/>
                <a:gd name="connsiteX44" fmla="*/ 1019786 w 13049329"/>
                <a:gd name="connsiteY44" fmla="*/ 1887546 h 3589709"/>
                <a:gd name="connsiteX45" fmla="*/ 1073292 w 13049329"/>
                <a:gd name="connsiteY45" fmla="*/ 1829074 h 3589709"/>
                <a:gd name="connsiteX46" fmla="*/ 1079965 w 13049329"/>
                <a:gd name="connsiteY46" fmla="*/ 1821733 h 3589709"/>
                <a:gd name="connsiteX47" fmla="*/ 1094644 w 13049329"/>
                <a:gd name="connsiteY47" fmla="*/ 1796042 h 3589709"/>
                <a:gd name="connsiteX48" fmla="*/ 1084303 w 13049329"/>
                <a:gd name="connsiteY48" fmla="*/ 1782362 h 3589709"/>
                <a:gd name="connsiteX49" fmla="*/ 6767339 w 13049329"/>
                <a:gd name="connsiteY49" fmla="*/ 1779109 h 3589709"/>
                <a:gd name="connsiteX50" fmla="*/ 6756705 w 13049329"/>
                <a:gd name="connsiteY50" fmla="*/ 1780361 h 3589709"/>
                <a:gd name="connsiteX51" fmla="*/ 6766714 w 13049329"/>
                <a:gd name="connsiteY51" fmla="*/ 1799379 h 3589709"/>
                <a:gd name="connsiteX52" fmla="*/ 6773720 w 13049329"/>
                <a:gd name="connsiteY52" fmla="*/ 1790370 h 3589709"/>
                <a:gd name="connsiteX53" fmla="*/ 6767339 w 13049329"/>
                <a:gd name="connsiteY53" fmla="*/ 1779109 h 3589709"/>
                <a:gd name="connsiteX54" fmla="*/ 1211958 w 13049329"/>
                <a:gd name="connsiteY54" fmla="*/ 1715757 h 3589709"/>
                <a:gd name="connsiteX55" fmla="*/ 1198737 w 13049329"/>
                <a:gd name="connsiteY55" fmla="*/ 1720303 h 3589709"/>
                <a:gd name="connsiteX56" fmla="*/ 1180055 w 13049329"/>
                <a:gd name="connsiteY56" fmla="*/ 1724974 h 3589709"/>
                <a:gd name="connsiteX57" fmla="*/ 1167042 w 13049329"/>
                <a:gd name="connsiteY57" fmla="*/ 1741990 h 3589709"/>
                <a:gd name="connsiteX58" fmla="*/ 1183725 w 13049329"/>
                <a:gd name="connsiteY58" fmla="*/ 1744994 h 3589709"/>
                <a:gd name="connsiteX59" fmla="*/ 1194067 w 13049329"/>
                <a:gd name="connsiteY59" fmla="*/ 1741656 h 3589709"/>
                <a:gd name="connsiteX60" fmla="*/ 1215420 w 13049329"/>
                <a:gd name="connsiteY60" fmla="*/ 1724974 h 3589709"/>
                <a:gd name="connsiteX61" fmla="*/ 1211958 w 13049329"/>
                <a:gd name="connsiteY61" fmla="*/ 1715757 h 3589709"/>
                <a:gd name="connsiteX62" fmla="*/ 12081797 w 13049329"/>
                <a:gd name="connsiteY62" fmla="*/ 185176 h 3589709"/>
                <a:gd name="connsiteX63" fmla="*/ 12085133 w 13049329"/>
                <a:gd name="connsiteY63" fmla="*/ 210200 h 3589709"/>
                <a:gd name="connsiteX64" fmla="*/ 12106153 w 13049329"/>
                <a:gd name="connsiteY64" fmla="*/ 240562 h 3589709"/>
                <a:gd name="connsiteX65" fmla="*/ 12124503 w 13049329"/>
                <a:gd name="connsiteY65" fmla="*/ 265251 h 3589709"/>
                <a:gd name="connsiteX66" fmla="*/ 12131842 w 13049329"/>
                <a:gd name="connsiteY66" fmla="*/ 270924 h 3589709"/>
                <a:gd name="connsiteX67" fmla="*/ 12147856 w 13049329"/>
                <a:gd name="connsiteY67" fmla="*/ 269256 h 3589709"/>
                <a:gd name="connsiteX68" fmla="*/ 12138515 w 13049329"/>
                <a:gd name="connsiteY68" fmla="*/ 248569 h 3589709"/>
                <a:gd name="connsiteX69" fmla="*/ 12125169 w 13049329"/>
                <a:gd name="connsiteY69" fmla="*/ 228551 h 3589709"/>
                <a:gd name="connsiteX70" fmla="*/ 12118497 w 13049329"/>
                <a:gd name="connsiteY70" fmla="*/ 220876 h 3589709"/>
                <a:gd name="connsiteX71" fmla="*/ 12111824 w 13049329"/>
                <a:gd name="connsiteY71" fmla="*/ 212535 h 3589709"/>
                <a:gd name="connsiteX72" fmla="*/ 12100147 w 13049329"/>
                <a:gd name="connsiteY72" fmla="*/ 197521 h 3589709"/>
                <a:gd name="connsiteX73" fmla="*/ 12081797 w 13049329"/>
                <a:gd name="connsiteY73" fmla="*/ 185176 h 3589709"/>
                <a:gd name="connsiteX74" fmla="*/ 12997950 w 13049329"/>
                <a:gd name="connsiteY74" fmla="*/ 0 h 3589709"/>
                <a:gd name="connsiteX75" fmla="*/ 13024306 w 13049329"/>
                <a:gd name="connsiteY75" fmla="*/ 18685 h 3589709"/>
                <a:gd name="connsiteX76" fmla="*/ 13049329 w 13049329"/>
                <a:gd name="connsiteY76" fmla="*/ 37368 h 3589709"/>
                <a:gd name="connsiteX77" fmla="*/ 13049329 w 13049329"/>
                <a:gd name="connsiteY77" fmla="*/ 68064 h 3589709"/>
                <a:gd name="connsiteX78" fmla="*/ 13035983 w 13049329"/>
                <a:gd name="connsiteY78" fmla="*/ 160152 h 3589709"/>
                <a:gd name="connsiteX79" fmla="*/ 13031313 w 13049329"/>
                <a:gd name="connsiteY79" fmla="*/ 171829 h 3589709"/>
                <a:gd name="connsiteX80" fmla="*/ 12980267 w 13049329"/>
                <a:gd name="connsiteY80" fmla="*/ 265919 h 3589709"/>
                <a:gd name="connsiteX81" fmla="*/ 12850484 w 13049329"/>
                <a:gd name="connsiteY81" fmla="*/ 386368 h 3589709"/>
                <a:gd name="connsiteX82" fmla="*/ 12810115 w 13049329"/>
                <a:gd name="connsiteY82" fmla="*/ 410391 h 3589709"/>
                <a:gd name="connsiteX83" fmla="*/ 12805778 w 13049329"/>
                <a:gd name="connsiteY83" fmla="*/ 413393 h 3589709"/>
                <a:gd name="connsiteX84" fmla="*/ 12738050 w 13049329"/>
                <a:gd name="connsiteY84" fmla="*/ 447091 h 3589709"/>
                <a:gd name="connsiteX85" fmla="*/ 12728375 w 13049329"/>
                <a:gd name="connsiteY85" fmla="*/ 451430 h 3589709"/>
                <a:gd name="connsiteX86" fmla="*/ 12702352 w 13049329"/>
                <a:gd name="connsiteY86" fmla="*/ 463441 h 3589709"/>
                <a:gd name="connsiteX87" fmla="*/ 12673993 w 13049329"/>
                <a:gd name="connsiteY87" fmla="*/ 473784 h 3589709"/>
                <a:gd name="connsiteX88" fmla="*/ 12614606 w 13049329"/>
                <a:gd name="connsiteY88" fmla="*/ 490466 h 3589709"/>
                <a:gd name="connsiteX89" fmla="*/ 12608268 w 13049329"/>
                <a:gd name="connsiteY89" fmla="*/ 493469 h 3589709"/>
                <a:gd name="connsiteX90" fmla="*/ 12560558 w 13049329"/>
                <a:gd name="connsiteY90" fmla="*/ 504480 h 3589709"/>
                <a:gd name="connsiteX91" fmla="*/ 12511848 w 13049329"/>
                <a:gd name="connsiteY91" fmla="*/ 514823 h 3589709"/>
                <a:gd name="connsiteX92" fmla="*/ 12496835 w 13049329"/>
                <a:gd name="connsiteY92" fmla="*/ 517158 h 3589709"/>
                <a:gd name="connsiteX93" fmla="*/ 12478819 w 13049329"/>
                <a:gd name="connsiteY93" fmla="*/ 518159 h 3589709"/>
                <a:gd name="connsiteX94" fmla="*/ 12347034 w 13049329"/>
                <a:gd name="connsiteY94" fmla="*/ 529170 h 3589709"/>
                <a:gd name="connsiteX95" fmla="*/ 12303662 w 13049329"/>
                <a:gd name="connsiteY95" fmla="*/ 533842 h 3589709"/>
                <a:gd name="connsiteX96" fmla="*/ 12290317 w 13049329"/>
                <a:gd name="connsiteY96" fmla="*/ 535175 h 3589709"/>
                <a:gd name="connsiteX97" fmla="*/ 12260291 w 13049329"/>
                <a:gd name="connsiteY97" fmla="*/ 537178 h 3589709"/>
                <a:gd name="connsiteX98" fmla="*/ 12167874 w 13049329"/>
                <a:gd name="connsiteY98" fmla="*/ 545853 h 3589709"/>
                <a:gd name="connsiteX99" fmla="*/ 12095143 w 13049329"/>
                <a:gd name="connsiteY99" fmla="*/ 554193 h 3589709"/>
                <a:gd name="connsiteX100" fmla="*/ 12085133 w 13049329"/>
                <a:gd name="connsiteY100" fmla="*/ 555862 h 3589709"/>
                <a:gd name="connsiteX101" fmla="*/ 12073457 w 13049329"/>
                <a:gd name="connsiteY101" fmla="*/ 557197 h 3589709"/>
                <a:gd name="connsiteX102" fmla="*/ 12051104 w 13049329"/>
                <a:gd name="connsiteY102" fmla="*/ 561868 h 3589709"/>
                <a:gd name="connsiteX103" fmla="*/ 11988381 w 13049329"/>
                <a:gd name="connsiteY103" fmla="*/ 572878 h 3589709"/>
                <a:gd name="connsiteX104" fmla="*/ 11980039 w 13049329"/>
                <a:gd name="connsiteY104" fmla="*/ 575547 h 3589709"/>
                <a:gd name="connsiteX105" fmla="*/ 11971699 w 13049329"/>
                <a:gd name="connsiteY105" fmla="*/ 577883 h 3589709"/>
                <a:gd name="connsiteX106" fmla="*/ 11936668 w 13049329"/>
                <a:gd name="connsiteY106" fmla="*/ 587224 h 3589709"/>
                <a:gd name="connsiteX107" fmla="*/ 11903304 w 13049329"/>
                <a:gd name="connsiteY107" fmla="*/ 597235 h 3589709"/>
                <a:gd name="connsiteX108" fmla="*/ 11875946 w 13049329"/>
                <a:gd name="connsiteY108" fmla="*/ 607244 h 3589709"/>
                <a:gd name="connsiteX109" fmla="*/ 11851592 w 13049329"/>
                <a:gd name="connsiteY109" fmla="*/ 617253 h 3589709"/>
                <a:gd name="connsiteX110" fmla="*/ 11834243 w 13049329"/>
                <a:gd name="connsiteY110" fmla="*/ 625261 h 3589709"/>
                <a:gd name="connsiteX111" fmla="*/ 11801881 w 13049329"/>
                <a:gd name="connsiteY111" fmla="*/ 640609 h 3589709"/>
                <a:gd name="connsiteX112" fmla="*/ 11783865 w 13049329"/>
                <a:gd name="connsiteY112" fmla="*/ 650619 h 3589709"/>
                <a:gd name="connsiteX113" fmla="*/ 11762845 w 13049329"/>
                <a:gd name="connsiteY113" fmla="*/ 662297 h 3589709"/>
                <a:gd name="connsiteX114" fmla="*/ 11742161 w 13049329"/>
                <a:gd name="connsiteY114" fmla="*/ 673975 h 3589709"/>
                <a:gd name="connsiteX115" fmla="*/ 11737156 w 13049329"/>
                <a:gd name="connsiteY115" fmla="*/ 678646 h 3589709"/>
                <a:gd name="connsiteX116" fmla="*/ 11724145 w 13049329"/>
                <a:gd name="connsiteY116" fmla="*/ 688655 h 3589709"/>
                <a:gd name="connsiteX117" fmla="*/ 11680773 w 13049329"/>
                <a:gd name="connsiteY117" fmla="*/ 722353 h 3589709"/>
                <a:gd name="connsiteX118" fmla="*/ 11645073 w 13049329"/>
                <a:gd name="connsiteY118" fmla="*/ 750714 h 3589709"/>
                <a:gd name="connsiteX119" fmla="*/ 11638068 w 13049329"/>
                <a:gd name="connsiteY119" fmla="*/ 757386 h 3589709"/>
                <a:gd name="connsiteX120" fmla="*/ 11631394 w 13049329"/>
                <a:gd name="connsiteY120" fmla="*/ 764060 h 3589709"/>
                <a:gd name="connsiteX121" fmla="*/ 11612378 w 13049329"/>
                <a:gd name="connsiteY121" fmla="*/ 773736 h 3589709"/>
                <a:gd name="connsiteX122" fmla="*/ 11537311 w 13049329"/>
                <a:gd name="connsiteY122" fmla="*/ 792420 h 3589709"/>
                <a:gd name="connsiteX123" fmla="*/ 11517960 w 13049329"/>
                <a:gd name="connsiteY123" fmla="*/ 797759 h 3589709"/>
                <a:gd name="connsiteX124" fmla="*/ 11512956 w 13049329"/>
                <a:gd name="connsiteY124" fmla="*/ 800762 h 3589709"/>
                <a:gd name="connsiteX125" fmla="*/ 11479926 w 13049329"/>
                <a:gd name="connsiteY125" fmla="*/ 817444 h 3589709"/>
                <a:gd name="connsiteX126" fmla="*/ 11384841 w 13049329"/>
                <a:gd name="connsiteY126" fmla="*/ 912535 h 3589709"/>
                <a:gd name="connsiteX127" fmla="*/ 11310441 w 13049329"/>
                <a:gd name="connsiteY127" fmla="*/ 973260 h 3589709"/>
                <a:gd name="connsiteX128" fmla="*/ 11297763 w 13049329"/>
                <a:gd name="connsiteY128" fmla="*/ 981266 h 3589709"/>
                <a:gd name="connsiteX129" fmla="*/ 11247719 w 13049329"/>
                <a:gd name="connsiteY129" fmla="*/ 997615 h 3589709"/>
                <a:gd name="connsiteX130" fmla="*/ 11241047 w 13049329"/>
                <a:gd name="connsiteY130" fmla="*/ 1000952 h 3589709"/>
                <a:gd name="connsiteX131" fmla="*/ 11211019 w 13049329"/>
                <a:gd name="connsiteY131" fmla="*/ 1004288 h 3589709"/>
                <a:gd name="connsiteX132" fmla="*/ 11180993 w 13049329"/>
                <a:gd name="connsiteY132" fmla="*/ 1000952 h 3589709"/>
                <a:gd name="connsiteX133" fmla="*/ 11174653 w 13049329"/>
                <a:gd name="connsiteY133" fmla="*/ 997615 h 3589709"/>
                <a:gd name="connsiteX134" fmla="*/ 11098919 w 13049329"/>
                <a:gd name="connsiteY134" fmla="*/ 939560 h 3589709"/>
                <a:gd name="connsiteX135" fmla="*/ 11092580 w 13049329"/>
                <a:gd name="connsiteY135" fmla="*/ 927548 h 3589709"/>
                <a:gd name="connsiteX136" fmla="*/ 11080569 w 13049329"/>
                <a:gd name="connsiteY136" fmla="*/ 907530 h 3589709"/>
                <a:gd name="connsiteX137" fmla="*/ 11070560 w 13049329"/>
                <a:gd name="connsiteY137" fmla="*/ 890848 h 3589709"/>
                <a:gd name="connsiteX138" fmla="*/ 11059551 w 13049329"/>
                <a:gd name="connsiteY138" fmla="*/ 870828 h 3589709"/>
                <a:gd name="connsiteX139" fmla="*/ 11022184 w 13049329"/>
                <a:gd name="connsiteY139" fmla="*/ 811772 h 3589709"/>
                <a:gd name="connsiteX140" fmla="*/ 10959461 w 13049329"/>
                <a:gd name="connsiteY140" fmla="*/ 763726 h 3589709"/>
                <a:gd name="connsiteX141" fmla="*/ 10944114 w 13049329"/>
                <a:gd name="connsiteY141" fmla="*/ 757053 h 3589709"/>
                <a:gd name="connsiteX142" fmla="*/ 10855702 w 13049329"/>
                <a:gd name="connsiteY142" fmla="*/ 747377 h 3589709"/>
                <a:gd name="connsiteX143" fmla="*/ 10758949 w 13049329"/>
                <a:gd name="connsiteY143" fmla="*/ 757386 h 3589709"/>
                <a:gd name="connsiteX144" fmla="*/ 10717578 w 13049329"/>
                <a:gd name="connsiteY144" fmla="*/ 767397 h 3589709"/>
                <a:gd name="connsiteX145" fmla="*/ 10679210 w 13049329"/>
                <a:gd name="connsiteY145" fmla="*/ 777072 h 3589709"/>
                <a:gd name="connsiteX146" fmla="*/ 10645514 w 13049329"/>
                <a:gd name="connsiteY146" fmla="*/ 787415 h 3589709"/>
                <a:gd name="connsiteX147" fmla="*/ 10612150 w 13049329"/>
                <a:gd name="connsiteY147" fmla="*/ 797092 h 3589709"/>
                <a:gd name="connsiteX148" fmla="*/ 10578788 w 13049329"/>
                <a:gd name="connsiteY148" fmla="*/ 807101 h 3589709"/>
                <a:gd name="connsiteX149" fmla="*/ 10543089 w 13049329"/>
                <a:gd name="connsiteY149" fmla="*/ 817444 h 3589709"/>
                <a:gd name="connsiteX150" fmla="*/ 10499717 w 13049329"/>
                <a:gd name="connsiteY150" fmla="*/ 827453 h 3589709"/>
                <a:gd name="connsiteX151" fmla="*/ 10456679 w 13049329"/>
                <a:gd name="connsiteY151" fmla="*/ 837130 h 3589709"/>
                <a:gd name="connsiteX152" fmla="*/ 10398292 w 13049329"/>
                <a:gd name="connsiteY152" fmla="*/ 847473 h 3589709"/>
                <a:gd name="connsiteX153" fmla="*/ 10337906 w 13049329"/>
                <a:gd name="connsiteY153" fmla="*/ 858149 h 3589709"/>
                <a:gd name="connsiteX154" fmla="*/ 10323893 w 13049329"/>
                <a:gd name="connsiteY154" fmla="*/ 859818 h 3589709"/>
                <a:gd name="connsiteX155" fmla="*/ 10315219 w 13049329"/>
                <a:gd name="connsiteY155" fmla="*/ 860485 h 3589709"/>
                <a:gd name="connsiteX156" fmla="*/ 10251829 w 13049329"/>
                <a:gd name="connsiteY156" fmla="*/ 869160 h 3589709"/>
                <a:gd name="connsiteX157" fmla="*/ 10190106 w 13049329"/>
                <a:gd name="connsiteY157" fmla="*/ 878503 h 3589709"/>
                <a:gd name="connsiteX158" fmla="*/ 10178430 w 13049329"/>
                <a:gd name="connsiteY158" fmla="*/ 879504 h 3589709"/>
                <a:gd name="connsiteX159" fmla="*/ 10161081 w 13049329"/>
                <a:gd name="connsiteY159" fmla="*/ 880504 h 3589709"/>
                <a:gd name="connsiteX160" fmla="*/ 10033300 w 13049329"/>
                <a:gd name="connsiteY160" fmla="*/ 898855 h 3589709"/>
                <a:gd name="connsiteX161" fmla="*/ 10019955 w 13049329"/>
                <a:gd name="connsiteY161" fmla="*/ 901858 h 3589709"/>
                <a:gd name="connsiteX162" fmla="*/ 9980253 w 13049329"/>
                <a:gd name="connsiteY162" fmla="*/ 909197 h 3589709"/>
                <a:gd name="connsiteX163" fmla="*/ 9941885 w 13049329"/>
                <a:gd name="connsiteY163" fmla="*/ 917206 h 3589709"/>
                <a:gd name="connsiteX164" fmla="*/ 9931542 w 13049329"/>
                <a:gd name="connsiteY164" fmla="*/ 918874 h 3589709"/>
                <a:gd name="connsiteX165" fmla="*/ 9921534 w 13049329"/>
                <a:gd name="connsiteY165" fmla="*/ 920543 h 3589709"/>
                <a:gd name="connsiteX166" fmla="*/ 9891506 w 13049329"/>
                <a:gd name="connsiteY166" fmla="*/ 928883 h 3589709"/>
                <a:gd name="connsiteX167" fmla="*/ 9862147 w 13049329"/>
                <a:gd name="connsiteY167" fmla="*/ 937225 h 3589709"/>
                <a:gd name="connsiteX168" fmla="*/ 9854473 w 13049329"/>
                <a:gd name="connsiteY168" fmla="*/ 938559 h 3589709"/>
                <a:gd name="connsiteX169" fmla="*/ 9845465 w 13049329"/>
                <a:gd name="connsiteY169" fmla="*/ 940227 h 3589709"/>
                <a:gd name="connsiteX170" fmla="*/ 9816773 w 13049329"/>
                <a:gd name="connsiteY170" fmla="*/ 950570 h 3589709"/>
                <a:gd name="connsiteX171" fmla="*/ 9790083 w 13049329"/>
                <a:gd name="connsiteY171" fmla="*/ 960247 h 3589709"/>
                <a:gd name="connsiteX172" fmla="*/ 9773068 w 13049329"/>
                <a:gd name="connsiteY172" fmla="*/ 967588 h 3589709"/>
                <a:gd name="connsiteX173" fmla="*/ 9658298 w 13049329"/>
                <a:gd name="connsiteY173" fmla="*/ 1025976 h 3589709"/>
                <a:gd name="connsiteX174" fmla="*/ 9644286 w 13049329"/>
                <a:gd name="connsiteY174" fmla="*/ 1034317 h 3589709"/>
                <a:gd name="connsiteX175" fmla="*/ 9636946 w 13049329"/>
                <a:gd name="connsiteY175" fmla="*/ 1040990 h 3589709"/>
                <a:gd name="connsiteX176" fmla="*/ 9627938 w 13049329"/>
                <a:gd name="connsiteY176" fmla="*/ 1047663 h 3589709"/>
                <a:gd name="connsiteX177" fmla="*/ 9527849 w 13049329"/>
                <a:gd name="connsiteY177" fmla="*/ 1146090 h 3589709"/>
                <a:gd name="connsiteX178" fmla="*/ 9507830 w 13049329"/>
                <a:gd name="connsiteY178" fmla="*/ 1171782 h 3589709"/>
                <a:gd name="connsiteX179" fmla="*/ 9502826 w 13049329"/>
                <a:gd name="connsiteY179" fmla="*/ 1179789 h 3589709"/>
                <a:gd name="connsiteX180" fmla="*/ 9493484 w 13049329"/>
                <a:gd name="connsiteY180" fmla="*/ 1195805 h 3589709"/>
                <a:gd name="connsiteX181" fmla="*/ 9437768 w 13049329"/>
                <a:gd name="connsiteY181" fmla="*/ 1312916 h 3589709"/>
                <a:gd name="connsiteX182" fmla="*/ 9430094 w 13049329"/>
                <a:gd name="connsiteY182" fmla="*/ 1334603 h 3589709"/>
                <a:gd name="connsiteX183" fmla="*/ 9428093 w 13049329"/>
                <a:gd name="connsiteY183" fmla="*/ 1341276 h 3589709"/>
                <a:gd name="connsiteX184" fmla="*/ 9425423 w 13049329"/>
                <a:gd name="connsiteY184" fmla="*/ 1346615 h 3589709"/>
                <a:gd name="connsiteX185" fmla="*/ 9417416 w 13049329"/>
                <a:gd name="connsiteY185" fmla="*/ 1374975 h 3589709"/>
                <a:gd name="connsiteX186" fmla="*/ 9409743 w 13049329"/>
                <a:gd name="connsiteY186" fmla="*/ 1403001 h 3589709"/>
                <a:gd name="connsiteX187" fmla="*/ 9407407 w 13049329"/>
                <a:gd name="connsiteY187" fmla="*/ 1408006 h 3589709"/>
                <a:gd name="connsiteX188" fmla="*/ 9405072 w 13049329"/>
                <a:gd name="connsiteY188" fmla="*/ 1414679 h 3589709"/>
                <a:gd name="connsiteX189" fmla="*/ 9397733 w 13049329"/>
                <a:gd name="connsiteY189" fmla="*/ 1451381 h 3589709"/>
                <a:gd name="connsiteX190" fmla="*/ 9390058 w 13049329"/>
                <a:gd name="connsiteY190" fmla="*/ 1486414 h 3589709"/>
                <a:gd name="connsiteX191" fmla="*/ 9387724 w 13049329"/>
                <a:gd name="connsiteY191" fmla="*/ 1498092 h 3589709"/>
                <a:gd name="connsiteX192" fmla="*/ 9385388 w 13049329"/>
                <a:gd name="connsiteY192" fmla="*/ 1509770 h 3589709"/>
                <a:gd name="connsiteX193" fmla="*/ 9378048 w 13049329"/>
                <a:gd name="connsiteY193" fmla="*/ 1554812 h 3589709"/>
                <a:gd name="connsiteX194" fmla="*/ 9369374 w 13049329"/>
                <a:gd name="connsiteY194" fmla="*/ 1603192 h 3589709"/>
                <a:gd name="connsiteX195" fmla="*/ 9367371 w 13049329"/>
                <a:gd name="connsiteY195" fmla="*/ 1616538 h 3589709"/>
                <a:gd name="connsiteX196" fmla="*/ 9365704 w 13049329"/>
                <a:gd name="connsiteY196" fmla="*/ 1628216 h 3589709"/>
                <a:gd name="connsiteX197" fmla="*/ 9357696 w 13049329"/>
                <a:gd name="connsiteY197" fmla="*/ 1678263 h 3589709"/>
                <a:gd name="connsiteX198" fmla="*/ 9349355 w 13049329"/>
                <a:gd name="connsiteY198" fmla="*/ 1729979 h 3589709"/>
                <a:gd name="connsiteX199" fmla="*/ 9339346 w 13049329"/>
                <a:gd name="connsiteY199" fmla="*/ 1790036 h 3589709"/>
                <a:gd name="connsiteX200" fmla="*/ 9328671 w 13049329"/>
                <a:gd name="connsiteY200" fmla="*/ 1847424 h 3589709"/>
                <a:gd name="connsiteX201" fmla="*/ 9327336 w 13049329"/>
                <a:gd name="connsiteY201" fmla="*/ 1857100 h 3589709"/>
                <a:gd name="connsiteX202" fmla="*/ 9326335 w 13049329"/>
                <a:gd name="connsiteY202" fmla="*/ 1866442 h 3589709"/>
                <a:gd name="connsiteX203" fmla="*/ 9317660 w 13049329"/>
                <a:gd name="connsiteY203" fmla="*/ 1900141 h 3589709"/>
                <a:gd name="connsiteX204" fmla="*/ 9309654 w 13049329"/>
                <a:gd name="connsiteY204" fmla="*/ 1933506 h 3589709"/>
                <a:gd name="connsiteX205" fmla="*/ 9299311 w 13049329"/>
                <a:gd name="connsiteY205" fmla="*/ 1966871 h 3589709"/>
                <a:gd name="connsiteX206" fmla="*/ 9289635 w 13049329"/>
                <a:gd name="connsiteY206" fmla="*/ 1998569 h 3589709"/>
                <a:gd name="connsiteX207" fmla="*/ 9279627 w 13049329"/>
                <a:gd name="connsiteY207" fmla="*/ 2022590 h 3589709"/>
                <a:gd name="connsiteX208" fmla="*/ 9236588 w 13049329"/>
                <a:gd name="connsiteY208" fmla="*/ 2113678 h 3589709"/>
                <a:gd name="connsiteX209" fmla="*/ 9189546 w 13049329"/>
                <a:gd name="connsiteY209" fmla="*/ 2175736 h 3589709"/>
                <a:gd name="connsiteX210" fmla="*/ 9172531 w 13049329"/>
                <a:gd name="connsiteY210" fmla="*/ 2198424 h 3589709"/>
                <a:gd name="connsiteX211" fmla="*/ 9168861 w 13049329"/>
                <a:gd name="connsiteY211" fmla="*/ 2202095 h 3589709"/>
                <a:gd name="connsiteX212" fmla="*/ 9148176 w 13049329"/>
                <a:gd name="connsiteY212" fmla="*/ 2218110 h 3589709"/>
                <a:gd name="connsiteX213" fmla="*/ 9052424 w 13049329"/>
                <a:gd name="connsiteY213" fmla="*/ 2282505 h 3589709"/>
                <a:gd name="connsiteX214" fmla="*/ 9029070 w 13049329"/>
                <a:gd name="connsiteY214" fmla="*/ 2293515 h 3589709"/>
                <a:gd name="connsiteX215" fmla="*/ 8995706 w 13049329"/>
                <a:gd name="connsiteY215" fmla="*/ 2305193 h 3589709"/>
                <a:gd name="connsiteX216" fmla="*/ 8965012 w 13049329"/>
                <a:gd name="connsiteY216" fmla="*/ 2315536 h 3589709"/>
                <a:gd name="connsiteX217" fmla="*/ 8886275 w 13049329"/>
                <a:gd name="connsiteY217" fmla="*/ 2332219 h 3589709"/>
                <a:gd name="connsiteX218" fmla="*/ 8878268 w 13049329"/>
                <a:gd name="connsiteY218" fmla="*/ 2334888 h 3589709"/>
                <a:gd name="connsiteX219" fmla="*/ 8818881 w 13049329"/>
                <a:gd name="connsiteY219" fmla="*/ 2345231 h 3589709"/>
                <a:gd name="connsiteX220" fmla="*/ 8753824 w 13049329"/>
                <a:gd name="connsiteY220" fmla="*/ 2355575 h 3589709"/>
                <a:gd name="connsiteX221" fmla="*/ 8683761 w 13049329"/>
                <a:gd name="connsiteY221" fmla="*/ 2365584 h 3589709"/>
                <a:gd name="connsiteX222" fmla="*/ 8613697 w 13049329"/>
                <a:gd name="connsiteY222" fmla="*/ 2375593 h 3589709"/>
                <a:gd name="connsiteX223" fmla="*/ 8460227 w 13049329"/>
                <a:gd name="connsiteY223" fmla="*/ 2390942 h 3589709"/>
                <a:gd name="connsiteX224" fmla="*/ 8421193 w 13049329"/>
                <a:gd name="connsiteY224" fmla="*/ 2396948 h 3589709"/>
                <a:gd name="connsiteX225" fmla="*/ 8157958 w 13049329"/>
                <a:gd name="connsiteY225" fmla="*/ 2396280 h 3589709"/>
                <a:gd name="connsiteX226" fmla="*/ 8139608 w 13049329"/>
                <a:gd name="connsiteY226" fmla="*/ 2392276 h 3589709"/>
                <a:gd name="connsiteX227" fmla="*/ 8016498 w 13049329"/>
                <a:gd name="connsiteY227" fmla="*/ 2375593 h 3589709"/>
                <a:gd name="connsiteX228" fmla="*/ 7964785 w 13049329"/>
                <a:gd name="connsiteY228" fmla="*/ 2365250 h 3589709"/>
                <a:gd name="connsiteX229" fmla="*/ 7914741 w 13049329"/>
                <a:gd name="connsiteY229" fmla="*/ 2355241 h 3589709"/>
                <a:gd name="connsiteX230" fmla="*/ 7807978 w 13049329"/>
                <a:gd name="connsiteY230" fmla="*/ 2340226 h 3589709"/>
                <a:gd name="connsiteX231" fmla="*/ 7779620 w 13049329"/>
                <a:gd name="connsiteY231" fmla="*/ 2335222 h 3589709"/>
                <a:gd name="connsiteX232" fmla="*/ 7691207 w 13049329"/>
                <a:gd name="connsiteY232" fmla="*/ 2328882 h 3589709"/>
                <a:gd name="connsiteX233" fmla="*/ 7087000 w 13049329"/>
                <a:gd name="connsiteY233" fmla="*/ 2331218 h 3589709"/>
                <a:gd name="connsiteX234" fmla="*/ 7078326 w 13049329"/>
                <a:gd name="connsiteY234" fmla="*/ 2333219 h 3589709"/>
                <a:gd name="connsiteX235" fmla="*/ 7066315 w 13049329"/>
                <a:gd name="connsiteY235" fmla="*/ 2334554 h 3589709"/>
                <a:gd name="connsiteX236" fmla="*/ 7040960 w 13049329"/>
                <a:gd name="connsiteY236" fmla="*/ 2343897 h 3589709"/>
                <a:gd name="connsiteX237" fmla="*/ 6990915 w 13049329"/>
                <a:gd name="connsiteY237" fmla="*/ 2366585 h 3589709"/>
                <a:gd name="connsiteX238" fmla="*/ 6897831 w 13049329"/>
                <a:gd name="connsiteY238" fmla="*/ 2392276 h 3589709"/>
                <a:gd name="connsiteX239" fmla="*/ 6836110 w 13049329"/>
                <a:gd name="connsiteY239" fmla="*/ 2371590 h 3589709"/>
                <a:gd name="connsiteX240" fmla="*/ 6817093 w 13049329"/>
                <a:gd name="connsiteY240" fmla="*/ 2324879 h 3589709"/>
                <a:gd name="connsiteX241" fmla="*/ 6828102 w 13049329"/>
                <a:gd name="connsiteY241" fmla="*/ 2282171 h 3589709"/>
                <a:gd name="connsiteX242" fmla="*/ 6829437 w 13049329"/>
                <a:gd name="connsiteY242" fmla="*/ 2280169 h 3589709"/>
                <a:gd name="connsiteX243" fmla="*/ 6835776 w 13049329"/>
                <a:gd name="connsiteY243" fmla="*/ 2265155 h 3589709"/>
                <a:gd name="connsiteX244" fmla="*/ 6843783 w 13049329"/>
                <a:gd name="connsiteY244" fmla="*/ 2249807 h 3589709"/>
                <a:gd name="connsiteX245" fmla="*/ 6850456 w 13049329"/>
                <a:gd name="connsiteY245" fmla="*/ 2242801 h 3589709"/>
                <a:gd name="connsiteX246" fmla="*/ 6857128 w 13049329"/>
                <a:gd name="connsiteY246" fmla="*/ 2234459 h 3589709"/>
                <a:gd name="connsiteX247" fmla="*/ 6892493 w 13049329"/>
                <a:gd name="connsiteY247" fmla="*/ 2198758 h 3589709"/>
                <a:gd name="connsiteX248" fmla="*/ 6917182 w 13049329"/>
                <a:gd name="connsiteY248" fmla="*/ 2173401 h 3589709"/>
                <a:gd name="connsiteX249" fmla="*/ 6927191 w 13049329"/>
                <a:gd name="connsiteY249" fmla="*/ 2162057 h 3589709"/>
                <a:gd name="connsiteX250" fmla="*/ 6937199 w 13049329"/>
                <a:gd name="connsiteY250" fmla="*/ 2152047 h 3589709"/>
                <a:gd name="connsiteX251" fmla="*/ 6947542 w 13049329"/>
                <a:gd name="connsiteY251" fmla="*/ 2132696 h 3589709"/>
                <a:gd name="connsiteX252" fmla="*/ 6939535 w 13049329"/>
                <a:gd name="connsiteY252" fmla="*/ 2034602 h 3589709"/>
                <a:gd name="connsiteX253" fmla="*/ 6889824 w 13049329"/>
                <a:gd name="connsiteY253" fmla="*/ 1998569 h 3589709"/>
                <a:gd name="connsiteX254" fmla="*/ 6872809 w 13049329"/>
                <a:gd name="connsiteY254" fmla="*/ 1992229 h 3589709"/>
                <a:gd name="connsiteX255" fmla="*/ 6783729 w 13049329"/>
                <a:gd name="connsiteY255" fmla="*/ 1976547 h 3589709"/>
                <a:gd name="connsiteX256" fmla="*/ 6755371 w 13049329"/>
                <a:gd name="connsiteY256" fmla="*/ 1971876 h 3589709"/>
                <a:gd name="connsiteX257" fmla="*/ 6729681 w 13049329"/>
                <a:gd name="connsiteY257" fmla="*/ 1965203 h 3589709"/>
                <a:gd name="connsiteX258" fmla="*/ 6653613 w 13049329"/>
                <a:gd name="connsiteY258" fmla="*/ 1926833 h 3589709"/>
                <a:gd name="connsiteX259" fmla="*/ 6648609 w 13049329"/>
                <a:gd name="connsiteY259" fmla="*/ 1920828 h 3589709"/>
                <a:gd name="connsiteX260" fmla="*/ 6633595 w 13049329"/>
                <a:gd name="connsiteY260" fmla="*/ 1888129 h 3589709"/>
                <a:gd name="connsiteX261" fmla="*/ 6630259 w 13049329"/>
                <a:gd name="connsiteY261" fmla="*/ 1881791 h 3589709"/>
                <a:gd name="connsiteX262" fmla="*/ 6629925 w 13049329"/>
                <a:gd name="connsiteY262" fmla="*/ 1803716 h 3589709"/>
                <a:gd name="connsiteX263" fmla="*/ 6639601 w 13049329"/>
                <a:gd name="connsiteY263" fmla="*/ 1686605 h 3589709"/>
                <a:gd name="connsiteX264" fmla="*/ 6632928 w 13049329"/>
                <a:gd name="connsiteY264" fmla="*/ 1649235 h 3589709"/>
                <a:gd name="connsiteX265" fmla="*/ 6601900 w 13049329"/>
                <a:gd name="connsiteY265" fmla="*/ 1602858 h 3589709"/>
                <a:gd name="connsiteX266" fmla="*/ 6586220 w 13049329"/>
                <a:gd name="connsiteY266" fmla="*/ 1589845 h 3589709"/>
                <a:gd name="connsiteX267" fmla="*/ 6580214 w 13049329"/>
                <a:gd name="connsiteY267" fmla="*/ 1586843 h 3589709"/>
                <a:gd name="connsiteX268" fmla="*/ 6571540 w 13049329"/>
                <a:gd name="connsiteY268" fmla="*/ 1581838 h 3589709"/>
                <a:gd name="connsiteX269" fmla="*/ 6551522 w 13049329"/>
                <a:gd name="connsiteY269" fmla="*/ 1572829 h 3589709"/>
                <a:gd name="connsiteX270" fmla="*/ 6538510 w 13049329"/>
                <a:gd name="connsiteY270" fmla="*/ 1568158 h 3589709"/>
                <a:gd name="connsiteX271" fmla="*/ 6530503 w 13049329"/>
                <a:gd name="connsiteY271" fmla="*/ 1567157 h 3589709"/>
                <a:gd name="connsiteX272" fmla="*/ 6522163 w 13049329"/>
                <a:gd name="connsiteY272" fmla="*/ 1565156 h 3589709"/>
                <a:gd name="connsiteX273" fmla="*/ 6471784 w 13049329"/>
                <a:gd name="connsiteY273" fmla="*/ 1564822 h 3589709"/>
                <a:gd name="connsiteX274" fmla="*/ 6462443 w 13049329"/>
                <a:gd name="connsiteY274" fmla="*/ 1566824 h 3589709"/>
                <a:gd name="connsiteX275" fmla="*/ 6451767 w 13049329"/>
                <a:gd name="connsiteY275" fmla="*/ 1568158 h 3589709"/>
                <a:gd name="connsiteX276" fmla="*/ 6430080 w 13049329"/>
                <a:gd name="connsiteY276" fmla="*/ 1574832 h 3589709"/>
                <a:gd name="connsiteX277" fmla="*/ 6337331 w 13049329"/>
                <a:gd name="connsiteY277" fmla="*/ 1616872 h 3589709"/>
                <a:gd name="connsiteX278" fmla="*/ 6225232 w 13049329"/>
                <a:gd name="connsiteY278" fmla="*/ 1714297 h 3589709"/>
                <a:gd name="connsiteX279" fmla="*/ 6123140 w 13049329"/>
                <a:gd name="connsiteY279" fmla="*/ 1830741 h 3589709"/>
                <a:gd name="connsiteX280" fmla="*/ 6116467 w 13049329"/>
                <a:gd name="connsiteY280" fmla="*/ 1838416 h 3589709"/>
                <a:gd name="connsiteX281" fmla="*/ 6109794 w 13049329"/>
                <a:gd name="connsiteY281" fmla="*/ 1845089 h 3589709"/>
                <a:gd name="connsiteX282" fmla="*/ 6087774 w 13049329"/>
                <a:gd name="connsiteY282" fmla="*/ 1877452 h 3589709"/>
                <a:gd name="connsiteX283" fmla="*/ 6062751 w 13049329"/>
                <a:gd name="connsiteY283" fmla="*/ 1914488 h 3589709"/>
                <a:gd name="connsiteX284" fmla="*/ 6056413 w 13049329"/>
                <a:gd name="connsiteY284" fmla="*/ 1921829 h 3589709"/>
                <a:gd name="connsiteX285" fmla="*/ 6053076 w 13049329"/>
                <a:gd name="connsiteY285" fmla="*/ 1925832 h 3589709"/>
                <a:gd name="connsiteX286" fmla="*/ 6043069 w 13049329"/>
                <a:gd name="connsiteY286" fmla="*/ 1945184 h 3589709"/>
                <a:gd name="connsiteX287" fmla="*/ 6006369 w 13049329"/>
                <a:gd name="connsiteY287" fmla="*/ 2010246 h 3589709"/>
                <a:gd name="connsiteX288" fmla="*/ 5991689 w 13049329"/>
                <a:gd name="connsiteY288" fmla="*/ 2038606 h 3589709"/>
                <a:gd name="connsiteX289" fmla="*/ 5974341 w 13049329"/>
                <a:gd name="connsiteY289" fmla="*/ 2073640 h 3589709"/>
                <a:gd name="connsiteX290" fmla="*/ 5958658 w 13049329"/>
                <a:gd name="connsiteY290" fmla="*/ 2102334 h 3589709"/>
                <a:gd name="connsiteX291" fmla="*/ 5956659 w 13049329"/>
                <a:gd name="connsiteY291" fmla="*/ 2107338 h 3589709"/>
                <a:gd name="connsiteX292" fmla="*/ 5951653 w 13049329"/>
                <a:gd name="connsiteY292" fmla="*/ 2123687 h 3589709"/>
                <a:gd name="connsiteX293" fmla="*/ 5939309 w 13049329"/>
                <a:gd name="connsiteY293" fmla="*/ 2150380 h 3589709"/>
                <a:gd name="connsiteX294" fmla="*/ 5927631 w 13049329"/>
                <a:gd name="connsiteY294" fmla="*/ 2180408 h 3589709"/>
                <a:gd name="connsiteX295" fmla="*/ 5919958 w 13049329"/>
                <a:gd name="connsiteY295" fmla="*/ 2198758 h 3589709"/>
                <a:gd name="connsiteX296" fmla="*/ 5911617 w 13049329"/>
                <a:gd name="connsiteY296" fmla="*/ 2218778 h 3589709"/>
                <a:gd name="connsiteX297" fmla="*/ 5901274 w 13049329"/>
                <a:gd name="connsiteY297" fmla="*/ 2243802 h 3589709"/>
                <a:gd name="connsiteX298" fmla="*/ 5890932 w 13049329"/>
                <a:gd name="connsiteY298" fmla="*/ 2267157 h 3589709"/>
                <a:gd name="connsiteX299" fmla="*/ 5835216 w 13049329"/>
                <a:gd name="connsiteY299" fmla="*/ 2378263 h 3589709"/>
                <a:gd name="connsiteX300" fmla="*/ 5822871 w 13049329"/>
                <a:gd name="connsiteY300" fmla="*/ 2400617 h 3589709"/>
                <a:gd name="connsiteX301" fmla="*/ 5816199 w 13049329"/>
                <a:gd name="connsiteY301" fmla="*/ 2408959 h 3589709"/>
                <a:gd name="connsiteX302" fmla="*/ 5812863 w 13049329"/>
                <a:gd name="connsiteY302" fmla="*/ 2412629 h 3589709"/>
                <a:gd name="connsiteX303" fmla="*/ 5768822 w 13049329"/>
                <a:gd name="connsiteY303" fmla="*/ 2469349 h 3589709"/>
                <a:gd name="connsiteX304" fmla="*/ 5682746 w 13049329"/>
                <a:gd name="connsiteY304" fmla="*/ 2544754 h 3589709"/>
                <a:gd name="connsiteX305" fmla="*/ 5655722 w 13049329"/>
                <a:gd name="connsiteY305" fmla="*/ 2562438 h 3589709"/>
                <a:gd name="connsiteX306" fmla="*/ 5637039 w 13049329"/>
                <a:gd name="connsiteY306" fmla="*/ 2572448 h 3589709"/>
                <a:gd name="connsiteX307" fmla="*/ 5632701 w 13049329"/>
                <a:gd name="connsiteY307" fmla="*/ 2575116 h 3589709"/>
                <a:gd name="connsiteX308" fmla="*/ 5612683 w 13049329"/>
                <a:gd name="connsiteY308" fmla="*/ 2586127 h 3589709"/>
                <a:gd name="connsiteX309" fmla="*/ 5592665 w 13049329"/>
                <a:gd name="connsiteY309" fmla="*/ 2596803 h 3589709"/>
                <a:gd name="connsiteX310" fmla="*/ 5589663 w 13049329"/>
                <a:gd name="connsiteY310" fmla="*/ 2597471 h 3589709"/>
                <a:gd name="connsiteX311" fmla="*/ 5584658 w 13049329"/>
                <a:gd name="connsiteY311" fmla="*/ 2598806 h 3589709"/>
                <a:gd name="connsiteX312" fmla="*/ 5564974 w 13049329"/>
                <a:gd name="connsiteY312" fmla="*/ 2607815 h 3589709"/>
                <a:gd name="connsiteX313" fmla="*/ 5543622 w 13049329"/>
                <a:gd name="connsiteY313" fmla="*/ 2616823 h 3589709"/>
                <a:gd name="connsiteX314" fmla="*/ 5539284 w 13049329"/>
                <a:gd name="connsiteY314" fmla="*/ 2617824 h 3589709"/>
                <a:gd name="connsiteX315" fmla="*/ 5531944 w 13049329"/>
                <a:gd name="connsiteY315" fmla="*/ 2620159 h 3589709"/>
                <a:gd name="connsiteX316" fmla="*/ 5507590 w 13049329"/>
                <a:gd name="connsiteY316" fmla="*/ 2629168 h 3589709"/>
                <a:gd name="connsiteX317" fmla="*/ 5487571 w 13049329"/>
                <a:gd name="connsiteY317" fmla="*/ 2634173 h 3589709"/>
                <a:gd name="connsiteX318" fmla="*/ 5482233 w 13049329"/>
                <a:gd name="connsiteY318" fmla="*/ 2634506 h 3589709"/>
                <a:gd name="connsiteX319" fmla="*/ 5475561 w 13049329"/>
                <a:gd name="connsiteY319" fmla="*/ 2637842 h 3589709"/>
                <a:gd name="connsiteX320" fmla="*/ 5444199 w 13049329"/>
                <a:gd name="connsiteY320" fmla="*/ 2647519 h 3589709"/>
                <a:gd name="connsiteX321" fmla="*/ 5412504 w 13049329"/>
                <a:gd name="connsiteY321" fmla="*/ 2655192 h 3589709"/>
                <a:gd name="connsiteX322" fmla="*/ 5404163 w 13049329"/>
                <a:gd name="connsiteY322" fmla="*/ 2657528 h 3589709"/>
                <a:gd name="connsiteX323" fmla="*/ 5395823 w 13049329"/>
                <a:gd name="connsiteY323" fmla="*/ 2660198 h 3589709"/>
                <a:gd name="connsiteX324" fmla="*/ 5359125 w 13049329"/>
                <a:gd name="connsiteY324" fmla="*/ 2667537 h 3589709"/>
                <a:gd name="connsiteX325" fmla="*/ 5322424 w 13049329"/>
                <a:gd name="connsiteY325" fmla="*/ 2674878 h 3589709"/>
                <a:gd name="connsiteX326" fmla="*/ 5309748 w 13049329"/>
                <a:gd name="connsiteY326" fmla="*/ 2676213 h 3589709"/>
                <a:gd name="connsiteX327" fmla="*/ 5298069 w 13049329"/>
                <a:gd name="connsiteY327" fmla="*/ 2678549 h 3589709"/>
                <a:gd name="connsiteX328" fmla="*/ 5254030 w 13049329"/>
                <a:gd name="connsiteY328" fmla="*/ 2687557 h 3589709"/>
                <a:gd name="connsiteX329" fmla="*/ 5208989 w 13049329"/>
                <a:gd name="connsiteY329" fmla="*/ 2694898 h 3589709"/>
                <a:gd name="connsiteX330" fmla="*/ 5199314 w 13049329"/>
                <a:gd name="connsiteY330" fmla="*/ 2696231 h 3589709"/>
                <a:gd name="connsiteX331" fmla="*/ 5187636 w 13049329"/>
                <a:gd name="connsiteY331" fmla="*/ 2698567 h 3589709"/>
                <a:gd name="connsiteX332" fmla="*/ 5135590 w 13049329"/>
                <a:gd name="connsiteY332" fmla="*/ 2709244 h 3589709"/>
                <a:gd name="connsiteX333" fmla="*/ 5083877 w 13049329"/>
                <a:gd name="connsiteY333" fmla="*/ 2719254 h 3589709"/>
                <a:gd name="connsiteX334" fmla="*/ 5040839 w 13049329"/>
                <a:gd name="connsiteY334" fmla="*/ 2729263 h 3589709"/>
                <a:gd name="connsiteX335" fmla="*/ 4999134 w 13049329"/>
                <a:gd name="connsiteY335" fmla="*/ 2739606 h 3589709"/>
                <a:gd name="connsiteX336" fmla="*/ 4963770 w 13049329"/>
                <a:gd name="connsiteY336" fmla="*/ 2749616 h 3589709"/>
                <a:gd name="connsiteX337" fmla="*/ 4930407 w 13049329"/>
                <a:gd name="connsiteY337" fmla="*/ 2759292 h 3589709"/>
                <a:gd name="connsiteX338" fmla="*/ 4902047 w 13049329"/>
                <a:gd name="connsiteY338" fmla="*/ 2769635 h 3589709"/>
                <a:gd name="connsiteX339" fmla="*/ 4875358 w 13049329"/>
                <a:gd name="connsiteY339" fmla="*/ 2779644 h 3589709"/>
                <a:gd name="connsiteX340" fmla="*/ 4855674 w 13049329"/>
                <a:gd name="connsiteY340" fmla="*/ 2787319 h 3589709"/>
                <a:gd name="connsiteX341" fmla="*/ 4830651 w 13049329"/>
                <a:gd name="connsiteY341" fmla="*/ 2796994 h 3589709"/>
                <a:gd name="connsiteX342" fmla="*/ 4801958 w 13049329"/>
                <a:gd name="connsiteY342" fmla="*/ 2809339 h 3589709"/>
                <a:gd name="connsiteX343" fmla="*/ 4778604 w 13049329"/>
                <a:gd name="connsiteY343" fmla="*/ 2819016 h 3589709"/>
                <a:gd name="connsiteX344" fmla="*/ 4758587 w 13049329"/>
                <a:gd name="connsiteY344" fmla="*/ 2829359 h 3589709"/>
                <a:gd name="connsiteX345" fmla="*/ 4738568 w 13049329"/>
                <a:gd name="connsiteY345" fmla="*/ 2839368 h 3589709"/>
                <a:gd name="connsiteX346" fmla="*/ 4718551 w 13049329"/>
                <a:gd name="connsiteY346" fmla="*/ 2849377 h 3589709"/>
                <a:gd name="connsiteX347" fmla="*/ 4698532 w 13049329"/>
                <a:gd name="connsiteY347" fmla="*/ 2859388 h 3589709"/>
                <a:gd name="connsiteX348" fmla="*/ 4678515 w 13049329"/>
                <a:gd name="connsiteY348" fmla="*/ 2869063 h 3589709"/>
                <a:gd name="connsiteX349" fmla="*/ 4656829 w 13049329"/>
                <a:gd name="connsiteY349" fmla="*/ 2880741 h 3589709"/>
                <a:gd name="connsiteX350" fmla="*/ 4638481 w 13049329"/>
                <a:gd name="connsiteY350" fmla="*/ 2891084 h 3589709"/>
                <a:gd name="connsiteX351" fmla="*/ 4620796 w 13049329"/>
                <a:gd name="connsiteY351" fmla="*/ 2901760 h 3589709"/>
                <a:gd name="connsiteX352" fmla="*/ 4614125 w 13049329"/>
                <a:gd name="connsiteY352" fmla="*/ 2906099 h 3589709"/>
                <a:gd name="connsiteX353" fmla="*/ 4590103 w 13049329"/>
                <a:gd name="connsiteY353" fmla="*/ 2919444 h 3589709"/>
                <a:gd name="connsiteX354" fmla="*/ 4567749 w 13049329"/>
                <a:gd name="connsiteY354" fmla="*/ 2932790 h 3589709"/>
                <a:gd name="connsiteX355" fmla="*/ 4543727 w 13049329"/>
                <a:gd name="connsiteY355" fmla="*/ 2947471 h 3589709"/>
                <a:gd name="connsiteX356" fmla="*/ 4520374 w 13049329"/>
                <a:gd name="connsiteY356" fmla="*/ 2960149 h 3589709"/>
                <a:gd name="connsiteX357" fmla="*/ 4518372 w 13049329"/>
                <a:gd name="connsiteY357" fmla="*/ 2962485 h 3589709"/>
                <a:gd name="connsiteX358" fmla="*/ 4509365 w 13049329"/>
                <a:gd name="connsiteY358" fmla="*/ 2969826 h 3589709"/>
                <a:gd name="connsiteX359" fmla="*/ 4485342 w 13049329"/>
                <a:gd name="connsiteY359" fmla="*/ 2984172 h 3589709"/>
                <a:gd name="connsiteX360" fmla="*/ 4463990 w 13049329"/>
                <a:gd name="connsiteY360" fmla="*/ 2997185 h 3589709"/>
                <a:gd name="connsiteX361" fmla="*/ 4458318 w 13049329"/>
                <a:gd name="connsiteY361" fmla="*/ 3002857 h 3589709"/>
                <a:gd name="connsiteX362" fmla="*/ 4454982 w 13049329"/>
                <a:gd name="connsiteY362" fmla="*/ 3006194 h 3589709"/>
                <a:gd name="connsiteX363" fmla="*/ 4382250 w 13049329"/>
                <a:gd name="connsiteY363" fmla="*/ 3053905 h 3589709"/>
                <a:gd name="connsiteX364" fmla="*/ 4351222 w 13049329"/>
                <a:gd name="connsiteY364" fmla="*/ 3073591 h 3589709"/>
                <a:gd name="connsiteX365" fmla="*/ 4342882 w 13049329"/>
                <a:gd name="connsiteY365" fmla="*/ 3081265 h 3589709"/>
                <a:gd name="connsiteX366" fmla="*/ 4337210 w 13049329"/>
                <a:gd name="connsiteY366" fmla="*/ 3086270 h 3589709"/>
                <a:gd name="connsiteX367" fmla="*/ 4308183 w 13049329"/>
                <a:gd name="connsiteY367" fmla="*/ 3105956 h 3589709"/>
                <a:gd name="connsiteX368" fmla="*/ 4274487 w 13049329"/>
                <a:gd name="connsiteY368" fmla="*/ 3129645 h 3589709"/>
                <a:gd name="connsiteX369" fmla="*/ 4249464 w 13049329"/>
                <a:gd name="connsiteY369" fmla="*/ 3146661 h 3589709"/>
                <a:gd name="connsiteX370" fmla="*/ 4229447 w 13049329"/>
                <a:gd name="connsiteY370" fmla="*/ 3159672 h 3589709"/>
                <a:gd name="connsiteX371" fmla="*/ 4222106 w 13049329"/>
                <a:gd name="connsiteY371" fmla="*/ 3166346 h 3589709"/>
                <a:gd name="connsiteX372" fmla="*/ 4214099 w 13049329"/>
                <a:gd name="connsiteY372" fmla="*/ 3173019 h 3589709"/>
                <a:gd name="connsiteX373" fmla="*/ 4184073 w 13049329"/>
                <a:gd name="connsiteY373" fmla="*/ 3193038 h 3589709"/>
                <a:gd name="connsiteX374" fmla="*/ 4156048 w 13049329"/>
                <a:gd name="connsiteY374" fmla="*/ 3213057 h 3589709"/>
                <a:gd name="connsiteX375" fmla="*/ 4124687 w 13049329"/>
                <a:gd name="connsiteY375" fmla="*/ 3234745 h 3589709"/>
                <a:gd name="connsiteX376" fmla="*/ 4091991 w 13049329"/>
                <a:gd name="connsiteY376" fmla="*/ 3256432 h 3589709"/>
                <a:gd name="connsiteX377" fmla="*/ 4084985 w 13049329"/>
                <a:gd name="connsiteY377" fmla="*/ 3262104 h 3589709"/>
                <a:gd name="connsiteX378" fmla="*/ 4081314 w 13049329"/>
                <a:gd name="connsiteY378" fmla="*/ 3265440 h 3589709"/>
                <a:gd name="connsiteX379" fmla="*/ 4063965 w 13049329"/>
                <a:gd name="connsiteY379" fmla="*/ 3276450 h 3589709"/>
                <a:gd name="connsiteX380" fmla="*/ 4033939 w 13049329"/>
                <a:gd name="connsiteY380" fmla="*/ 3296803 h 3589709"/>
                <a:gd name="connsiteX381" fmla="*/ 4021261 w 13049329"/>
                <a:gd name="connsiteY381" fmla="*/ 3306479 h 3589709"/>
                <a:gd name="connsiteX382" fmla="*/ 4017924 w 13049329"/>
                <a:gd name="connsiteY382" fmla="*/ 3309816 h 3589709"/>
                <a:gd name="connsiteX383" fmla="*/ 3994905 w 13049329"/>
                <a:gd name="connsiteY383" fmla="*/ 3323161 h 3589709"/>
                <a:gd name="connsiteX384" fmla="*/ 3973218 w 13049329"/>
                <a:gd name="connsiteY384" fmla="*/ 3336508 h 3589709"/>
                <a:gd name="connsiteX385" fmla="*/ 3951532 w 13049329"/>
                <a:gd name="connsiteY385" fmla="*/ 3349854 h 3589709"/>
                <a:gd name="connsiteX386" fmla="*/ 3928177 w 13049329"/>
                <a:gd name="connsiteY386" fmla="*/ 3363200 h 3589709"/>
                <a:gd name="connsiteX387" fmla="*/ 3924507 w 13049329"/>
                <a:gd name="connsiteY387" fmla="*/ 3366536 h 3589709"/>
                <a:gd name="connsiteX388" fmla="*/ 3921171 w 13049329"/>
                <a:gd name="connsiteY388" fmla="*/ 3369872 h 3589709"/>
                <a:gd name="connsiteX389" fmla="*/ 3900152 w 13049329"/>
                <a:gd name="connsiteY389" fmla="*/ 3381551 h 3589709"/>
                <a:gd name="connsiteX390" fmla="*/ 3880135 w 13049329"/>
                <a:gd name="connsiteY390" fmla="*/ 3393229 h 3589709"/>
                <a:gd name="connsiteX391" fmla="*/ 3863454 w 13049329"/>
                <a:gd name="connsiteY391" fmla="*/ 3402237 h 3589709"/>
                <a:gd name="connsiteX392" fmla="*/ 3799396 w 13049329"/>
                <a:gd name="connsiteY392" fmla="*/ 3437604 h 3589709"/>
                <a:gd name="connsiteX393" fmla="*/ 3784382 w 13049329"/>
                <a:gd name="connsiteY393" fmla="*/ 3446612 h 3589709"/>
                <a:gd name="connsiteX394" fmla="*/ 3764364 w 13049329"/>
                <a:gd name="connsiteY394" fmla="*/ 3456289 h 3589709"/>
                <a:gd name="connsiteX395" fmla="*/ 3744347 w 13049329"/>
                <a:gd name="connsiteY395" fmla="*/ 3466298 h 3589709"/>
                <a:gd name="connsiteX396" fmla="*/ 3727664 w 13049329"/>
                <a:gd name="connsiteY396" fmla="*/ 3474640 h 3589709"/>
                <a:gd name="connsiteX397" fmla="*/ 3695970 w 13049329"/>
                <a:gd name="connsiteY397" fmla="*/ 3488652 h 3589709"/>
                <a:gd name="connsiteX398" fmla="*/ 3624239 w 13049329"/>
                <a:gd name="connsiteY398" fmla="*/ 3518347 h 3589709"/>
                <a:gd name="connsiteX399" fmla="*/ 3602553 w 13049329"/>
                <a:gd name="connsiteY399" fmla="*/ 3526689 h 3589709"/>
                <a:gd name="connsiteX400" fmla="*/ 3572527 w 13049329"/>
                <a:gd name="connsiteY400" fmla="*/ 3536698 h 3589709"/>
                <a:gd name="connsiteX401" fmla="*/ 3542499 w 13049329"/>
                <a:gd name="connsiteY401" fmla="*/ 3546707 h 3589709"/>
                <a:gd name="connsiteX402" fmla="*/ 3476107 w 13049329"/>
                <a:gd name="connsiteY402" fmla="*/ 3563390 h 3589709"/>
                <a:gd name="connsiteX403" fmla="*/ 3470769 w 13049329"/>
                <a:gd name="connsiteY403" fmla="*/ 3566060 h 3589709"/>
                <a:gd name="connsiteX404" fmla="*/ 3370679 w 13049329"/>
                <a:gd name="connsiteY404" fmla="*/ 3582409 h 3589709"/>
                <a:gd name="connsiteX405" fmla="*/ 3342320 w 13049329"/>
                <a:gd name="connsiteY405" fmla="*/ 3587080 h 3589709"/>
                <a:gd name="connsiteX406" fmla="*/ 3230554 w 13049329"/>
                <a:gd name="connsiteY406" fmla="*/ 3587080 h 3589709"/>
                <a:gd name="connsiteX407" fmla="*/ 3210537 w 13049329"/>
                <a:gd name="connsiteY407" fmla="*/ 3582074 h 3589709"/>
                <a:gd name="connsiteX408" fmla="*/ 3138805 w 13049329"/>
                <a:gd name="connsiteY408" fmla="*/ 3563724 h 3589709"/>
                <a:gd name="connsiteX409" fmla="*/ 3110447 w 13049329"/>
                <a:gd name="connsiteY409" fmla="*/ 3553381 h 3589709"/>
                <a:gd name="connsiteX410" fmla="*/ 3091430 w 13049329"/>
                <a:gd name="connsiteY410" fmla="*/ 3544706 h 3589709"/>
                <a:gd name="connsiteX411" fmla="*/ 3069077 w 13049329"/>
                <a:gd name="connsiteY411" fmla="*/ 3535363 h 3589709"/>
                <a:gd name="connsiteX412" fmla="*/ 3050393 w 13049329"/>
                <a:gd name="connsiteY412" fmla="*/ 3527023 h 3589709"/>
                <a:gd name="connsiteX413" fmla="*/ 3033044 w 13049329"/>
                <a:gd name="connsiteY413" fmla="*/ 3518681 h 3589709"/>
                <a:gd name="connsiteX414" fmla="*/ 3002017 w 13049329"/>
                <a:gd name="connsiteY414" fmla="*/ 3506670 h 3589709"/>
                <a:gd name="connsiteX415" fmla="*/ 2960313 w 13049329"/>
                <a:gd name="connsiteY415" fmla="*/ 3494992 h 3589709"/>
                <a:gd name="connsiteX416" fmla="*/ 2926615 w 13049329"/>
                <a:gd name="connsiteY416" fmla="*/ 3486651 h 3589709"/>
                <a:gd name="connsiteX417" fmla="*/ 2854885 w 13049329"/>
                <a:gd name="connsiteY417" fmla="*/ 3476641 h 3589709"/>
                <a:gd name="connsiteX418" fmla="*/ 2781820 w 13049329"/>
                <a:gd name="connsiteY418" fmla="*/ 3466632 h 3589709"/>
                <a:gd name="connsiteX419" fmla="*/ 2750125 w 13049329"/>
                <a:gd name="connsiteY419" fmla="*/ 3459958 h 3589709"/>
                <a:gd name="connsiteX420" fmla="*/ 2696744 w 13049329"/>
                <a:gd name="connsiteY420" fmla="*/ 3446612 h 3589709"/>
                <a:gd name="connsiteX421" fmla="*/ 2680062 w 13049329"/>
                <a:gd name="connsiteY421" fmla="*/ 3440273 h 3589709"/>
                <a:gd name="connsiteX422" fmla="*/ 2645698 w 13049329"/>
                <a:gd name="connsiteY422" fmla="*/ 3424591 h 3589709"/>
                <a:gd name="connsiteX423" fmla="*/ 2623011 w 13049329"/>
                <a:gd name="connsiteY423" fmla="*/ 3413247 h 3589709"/>
                <a:gd name="connsiteX424" fmla="*/ 2616005 w 13049329"/>
                <a:gd name="connsiteY424" fmla="*/ 3406574 h 3589709"/>
                <a:gd name="connsiteX425" fmla="*/ 2607998 w 13049329"/>
                <a:gd name="connsiteY425" fmla="*/ 3399901 h 3589709"/>
                <a:gd name="connsiteX426" fmla="*/ 2521254 w 13049329"/>
                <a:gd name="connsiteY426" fmla="*/ 3309149 h 3589709"/>
                <a:gd name="connsiteX427" fmla="*/ 2494230 w 13049329"/>
                <a:gd name="connsiteY427" fmla="*/ 3271112 h 3589709"/>
                <a:gd name="connsiteX428" fmla="*/ 2476546 w 13049329"/>
                <a:gd name="connsiteY428" fmla="*/ 3245088 h 3589709"/>
                <a:gd name="connsiteX429" fmla="*/ 2466538 w 13049329"/>
                <a:gd name="connsiteY429" fmla="*/ 3228739 h 3589709"/>
                <a:gd name="connsiteX430" fmla="*/ 2450857 w 13049329"/>
                <a:gd name="connsiteY430" fmla="*/ 3161675 h 3589709"/>
                <a:gd name="connsiteX431" fmla="*/ 2469207 w 13049329"/>
                <a:gd name="connsiteY431" fmla="*/ 3111961 h 3589709"/>
                <a:gd name="connsiteX432" fmla="*/ 2473210 w 13049329"/>
                <a:gd name="connsiteY432" fmla="*/ 3105288 h 3589709"/>
                <a:gd name="connsiteX433" fmla="*/ 2504571 w 13049329"/>
                <a:gd name="connsiteY433" fmla="*/ 3072923 h 3589709"/>
                <a:gd name="connsiteX434" fmla="*/ 2523589 w 13049329"/>
                <a:gd name="connsiteY434" fmla="*/ 3061246 h 3589709"/>
                <a:gd name="connsiteX435" fmla="*/ 2544608 w 13049329"/>
                <a:gd name="connsiteY435" fmla="*/ 3049568 h 3589709"/>
                <a:gd name="connsiteX436" fmla="*/ 2561623 w 13049329"/>
                <a:gd name="connsiteY436" fmla="*/ 3042895 h 3589709"/>
                <a:gd name="connsiteX437" fmla="*/ 2599990 w 13049329"/>
                <a:gd name="connsiteY437" fmla="*/ 3029216 h 3589709"/>
                <a:gd name="connsiteX438" fmla="*/ 2628349 w 13049329"/>
                <a:gd name="connsiteY438" fmla="*/ 3019539 h 3589709"/>
                <a:gd name="connsiteX439" fmla="*/ 2653372 w 13049329"/>
                <a:gd name="connsiteY439" fmla="*/ 3009530 h 3589709"/>
                <a:gd name="connsiteX440" fmla="*/ 2676725 w 13049329"/>
                <a:gd name="connsiteY440" fmla="*/ 3000188 h 3589709"/>
                <a:gd name="connsiteX441" fmla="*/ 2694741 w 13049329"/>
                <a:gd name="connsiteY441" fmla="*/ 2989510 h 3589709"/>
                <a:gd name="connsiteX442" fmla="*/ 2761135 w 13049329"/>
                <a:gd name="connsiteY442" fmla="*/ 2921780 h 3589709"/>
                <a:gd name="connsiteX443" fmla="*/ 2770476 w 13049329"/>
                <a:gd name="connsiteY443" fmla="*/ 2879072 h 3589709"/>
                <a:gd name="connsiteX444" fmla="*/ 2721431 w 13049329"/>
                <a:gd name="connsiteY444" fmla="*/ 2783649 h 3589709"/>
                <a:gd name="connsiteX445" fmla="*/ 2691739 w 13049329"/>
                <a:gd name="connsiteY445" fmla="*/ 2755955 h 3589709"/>
                <a:gd name="connsiteX446" fmla="*/ 2659710 w 13049329"/>
                <a:gd name="connsiteY446" fmla="*/ 2732599 h 3589709"/>
                <a:gd name="connsiteX447" fmla="*/ 2626680 w 13049329"/>
                <a:gd name="connsiteY447" fmla="*/ 2709244 h 3589709"/>
                <a:gd name="connsiteX448" fmla="*/ 2619341 w 13049329"/>
                <a:gd name="connsiteY448" fmla="*/ 2702571 h 3589709"/>
                <a:gd name="connsiteX449" fmla="*/ 2612335 w 13049329"/>
                <a:gd name="connsiteY449" fmla="*/ 2695899 h 3589709"/>
                <a:gd name="connsiteX450" fmla="*/ 2590315 w 13049329"/>
                <a:gd name="connsiteY450" fmla="*/ 2682552 h 3589709"/>
                <a:gd name="connsiteX451" fmla="*/ 2569296 w 13049329"/>
                <a:gd name="connsiteY451" fmla="*/ 2669206 h 3589709"/>
                <a:gd name="connsiteX452" fmla="*/ 2547944 w 13049329"/>
                <a:gd name="connsiteY452" fmla="*/ 2657528 h 3589709"/>
                <a:gd name="connsiteX453" fmla="*/ 2523589 w 13049329"/>
                <a:gd name="connsiteY453" fmla="*/ 2645851 h 3589709"/>
                <a:gd name="connsiteX454" fmla="*/ 2508575 w 13049329"/>
                <a:gd name="connsiteY454" fmla="*/ 2640846 h 3589709"/>
                <a:gd name="connsiteX455" fmla="*/ 2494563 w 13049329"/>
                <a:gd name="connsiteY455" fmla="*/ 2637176 h 3589709"/>
                <a:gd name="connsiteX456" fmla="*/ 2487556 w 13049329"/>
                <a:gd name="connsiteY456" fmla="*/ 2635508 h 3589709"/>
                <a:gd name="connsiteX457" fmla="*/ 2448188 w 13049329"/>
                <a:gd name="connsiteY457" fmla="*/ 2627166 h 3589709"/>
                <a:gd name="connsiteX458" fmla="*/ 2406484 w 13049329"/>
                <a:gd name="connsiteY458" fmla="*/ 2619826 h 3589709"/>
                <a:gd name="connsiteX459" fmla="*/ 2393139 w 13049329"/>
                <a:gd name="connsiteY459" fmla="*/ 2617157 h 3589709"/>
                <a:gd name="connsiteX460" fmla="*/ 2219650 w 13049329"/>
                <a:gd name="connsiteY460" fmla="*/ 2597805 h 3589709"/>
                <a:gd name="connsiteX461" fmla="*/ 2209641 w 13049329"/>
                <a:gd name="connsiteY461" fmla="*/ 2594802 h 3589709"/>
                <a:gd name="connsiteX462" fmla="*/ 2189624 w 13049329"/>
                <a:gd name="connsiteY462" fmla="*/ 2591131 h 3589709"/>
                <a:gd name="connsiteX463" fmla="*/ 2114556 w 13049329"/>
                <a:gd name="connsiteY463" fmla="*/ 2575784 h 3589709"/>
                <a:gd name="connsiteX464" fmla="*/ 2086198 w 13049329"/>
                <a:gd name="connsiteY464" fmla="*/ 2565775 h 3589709"/>
                <a:gd name="connsiteX465" fmla="*/ 1982772 w 13049329"/>
                <a:gd name="connsiteY465" fmla="*/ 2515393 h 3589709"/>
                <a:gd name="connsiteX466" fmla="*/ 1978434 w 13049329"/>
                <a:gd name="connsiteY466" fmla="*/ 2512390 h 3589709"/>
                <a:gd name="connsiteX467" fmla="*/ 1884350 w 13049329"/>
                <a:gd name="connsiteY467" fmla="*/ 2431981 h 3589709"/>
                <a:gd name="connsiteX468" fmla="*/ 1795939 w 13049329"/>
                <a:gd name="connsiteY468" fmla="*/ 2326214 h 3589709"/>
                <a:gd name="connsiteX469" fmla="*/ 1792601 w 13049329"/>
                <a:gd name="connsiteY469" fmla="*/ 2322209 h 3589709"/>
                <a:gd name="connsiteX470" fmla="*/ 1786931 w 13049329"/>
                <a:gd name="connsiteY470" fmla="*/ 2316203 h 3589709"/>
                <a:gd name="connsiteX471" fmla="*/ 1770248 w 13049329"/>
                <a:gd name="connsiteY471" fmla="*/ 2291180 h 3589709"/>
                <a:gd name="connsiteX472" fmla="*/ 1755902 w 13049329"/>
                <a:gd name="connsiteY472" fmla="*/ 2266824 h 3589709"/>
                <a:gd name="connsiteX473" fmla="*/ 1752900 w 13049329"/>
                <a:gd name="connsiteY473" fmla="*/ 2262153 h 3589709"/>
                <a:gd name="connsiteX474" fmla="*/ 1742557 w 13049329"/>
                <a:gd name="connsiteY474" fmla="*/ 2248139 h 3589709"/>
                <a:gd name="connsiteX475" fmla="*/ 1728878 w 13049329"/>
                <a:gd name="connsiteY475" fmla="*/ 2226118 h 3589709"/>
                <a:gd name="connsiteX476" fmla="*/ 1722539 w 13049329"/>
                <a:gd name="connsiteY476" fmla="*/ 2213439 h 3589709"/>
                <a:gd name="connsiteX477" fmla="*/ 1716868 w 13049329"/>
                <a:gd name="connsiteY477" fmla="*/ 2205765 h 3589709"/>
                <a:gd name="connsiteX478" fmla="*/ 1714199 w 13049329"/>
                <a:gd name="connsiteY478" fmla="*/ 2202095 h 3589709"/>
                <a:gd name="connsiteX479" fmla="*/ 1714199 w 13049329"/>
                <a:gd name="connsiteY479" fmla="*/ 2199425 h 3589709"/>
                <a:gd name="connsiteX480" fmla="*/ 1667490 w 13049329"/>
                <a:gd name="connsiteY480" fmla="*/ 2112009 h 3589709"/>
                <a:gd name="connsiteX481" fmla="*/ 1635461 w 13049329"/>
                <a:gd name="connsiteY481" fmla="*/ 2047614 h 3589709"/>
                <a:gd name="connsiteX482" fmla="*/ 1625118 w 13049329"/>
                <a:gd name="connsiteY482" fmla="*/ 2022590 h 3589709"/>
                <a:gd name="connsiteX483" fmla="*/ 1616110 w 13049329"/>
                <a:gd name="connsiteY483" fmla="*/ 2001905 h 3589709"/>
                <a:gd name="connsiteX484" fmla="*/ 1607770 w 13049329"/>
                <a:gd name="connsiteY484" fmla="*/ 1980218 h 3589709"/>
                <a:gd name="connsiteX485" fmla="*/ 1597427 w 13049329"/>
                <a:gd name="connsiteY485" fmla="*/ 1953525 h 3589709"/>
                <a:gd name="connsiteX486" fmla="*/ 1589420 w 13049329"/>
                <a:gd name="connsiteY486" fmla="*/ 1934174 h 3589709"/>
                <a:gd name="connsiteX487" fmla="*/ 1573740 w 13049329"/>
                <a:gd name="connsiteY487" fmla="*/ 1904813 h 3589709"/>
                <a:gd name="connsiteX488" fmla="*/ 1562396 w 13049329"/>
                <a:gd name="connsiteY488" fmla="*/ 1885127 h 3589709"/>
                <a:gd name="connsiteX489" fmla="*/ 1550719 w 13049329"/>
                <a:gd name="connsiteY489" fmla="*/ 1875118 h 3589709"/>
                <a:gd name="connsiteX490" fmla="*/ 1539042 w 13049329"/>
                <a:gd name="connsiteY490" fmla="*/ 1865441 h 3589709"/>
                <a:gd name="connsiteX491" fmla="*/ 1495336 w 13049329"/>
                <a:gd name="connsiteY491" fmla="*/ 1851762 h 3589709"/>
                <a:gd name="connsiteX492" fmla="*/ 1485661 w 13049329"/>
                <a:gd name="connsiteY492" fmla="*/ 1848425 h 3589709"/>
                <a:gd name="connsiteX493" fmla="*/ 1423272 w 13049329"/>
                <a:gd name="connsiteY493" fmla="*/ 1845089 h 3589709"/>
                <a:gd name="connsiteX494" fmla="*/ 1311838 w 13049329"/>
                <a:gd name="connsiteY494" fmla="*/ 1827072 h 3589709"/>
                <a:gd name="connsiteX495" fmla="*/ 1297493 w 13049329"/>
                <a:gd name="connsiteY495" fmla="*/ 1818396 h 3589709"/>
                <a:gd name="connsiteX496" fmla="*/ 1279811 w 13049329"/>
                <a:gd name="connsiteY496" fmla="*/ 1808387 h 3589709"/>
                <a:gd name="connsiteX497" fmla="*/ 1240442 w 13049329"/>
                <a:gd name="connsiteY497" fmla="*/ 1798378 h 3589709"/>
                <a:gd name="connsiteX498" fmla="*/ 1189396 w 13049329"/>
                <a:gd name="connsiteY498" fmla="*/ 1812390 h 3589709"/>
                <a:gd name="connsiteX499" fmla="*/ 1105321 w 13049329"/>
                <a:gd name="connsiteY499" fmla="*/ 1876118 h 3589709"/>
                <a:gd name="connsiteX500" fmla="*/ 1083301 w 13049329"/>
                <a:gd name="connsiteY500" fmla="*/ 1895136 h 3589709"/>
                <a:gd name="connsiteX501" fmla="*/ 1013572 w 13049329"/>
                <a:gd name="connsiteY501" fmla="*/ 1960865 h 3589709"/>
                <a:gd name="connsiteX502" fmla="*/ 825071 w 13049329"/>
                <a:gd name="connsiteY502" fmla="*/ 2110340 h 3589709"/>
                <a:gd name="connsiteX503" fmla="*/ 783367 w 13049329"/>
                <a:gd name="connsiteY503" fmla="*/ 2131027 h 3589709"/>
                <a:gd name="connsiteX504" fmla="*/ 704295 w 13049329"/>
                <a:gd name="connsiteY504" fmla="*/ 2148711 h 3589709"/>
                <a:gd name="connsiteX505" fmla="*/ 693953 w 13049329"/>
                <a:gd name="connsiteY505" fmla="*/ 2152714 h 3589709"/>
                <a:gd name="connsiteX506" fmla="*/ 532141 w 13049329"/>
                <a:gd name="connsiteY506" fmla="*/ 2153382 h 3589709"/>
                <a:gd name="connsiteX507" fmla="*/ 507120 w 13049329"/>
                <a:gd name="connsiteY507" fmla="*/ 2147376 h 3589709"/>
                <a:gd name="connsiteX508" fmla="*/ 422044 w 13049329"/>
                <a:gd name="connsiteY508" fmla="*/ 2132362 h 3589709"/>
                <a:gd name="connsiteX509" fmla="*/ 386345 w 13049329"/>
                <a:gd name="connsiteY509" fmla="*/ 2122018 h 3589709"/>
                <a:gd name="connsiteX510" fmla="*/ 352982 w 13049329"/>
                <a:gd name="connsiteY510" fmla="*/ 2112009 h 3589709"/>
                <a:gd name="connsiteX511" fmla="*/ 331630 w 13049329"/>
                <a:gd name="connsiteY511" fmla="*/ 2104002 h 3589709"/>
                <a:gd name="connsiteX512" fmla="*/ 306607 w 13049329"/>
                <a:gd name="connsiteY512" fmla="*/ 2094326 h 3589709"/>
                <a:gd name="connsiteX513" fmla="*/ 279583 w 13049329"/>
                <a:gd name="connsiteY513" fmla="*/ 2082314 h 3589709"/>
                <a:gd name="connsiteX514" fmla="*/ 251224 w 13049329"/>
                <a:gd name="connsiteY514" fmla="*/ 2070303 h 3589709"/>
                <a:gd name="connsiteX515" fmla="*/ 231206 w 13049329"/>
                <a:gd name="connsiteY515" fmla="*/ 2059626 h 3589709"/>
                <a:gd name="connsiteX516" fmla="*/ 217861 w 13049329"/>
                <a:gd name="connsiteY516" fmla="*/ 2051952 h 3589709"/>
                <a:gd name="connsiteX517" fmla="*/ 199511 w 13049329"/>
                <a:gd name="connsiteY517" fmla="*/ 2041942 h 3589709"/>
                <a:gd name="connsiteX518" fmla="*/ 181829 w 13049329"/>
                <a:gd name="connsiteY518" fmla="*/ 2030932 h 3589709"/>
                <a:gd name="connsiteX519" fmla="*/ 170151 w 13049329"/>
                <a:gd name="connsiteY519" fmla="*/ 2022924 h 3589709"/>
                <a:gd name="connsiteX520" fmla="*/ 86744 w 13049329"/>
                <a:gd name="connsiteY520" fmla="*/ 1960865 h 3589709"/>
                <a:gd name="connsiteX521" fmla="*/ 68061 w 13049329"/>
                <a:gd name="connsiteY521" fmla="*/ 1945184 h 3589709"/>
                <a:gd name="connsiteX522" fmla="*/ 13011 w 13049329"/>
                <a:gd name="connsiteY522" fmla="*/ 1889464 h 3589709"/>
                <a:gd name="connsiteX523" fmla="*/ 0 w 13049329"/>
                <a:gd name="connsiteY523" fmla="*/ 1875451 h 3589709"/>
                <a:gd name="connsiteX524" fmla="*/ 10343 w 13049329"/>
                <a:gd name="connsiteY524" fmla="*/ 1859435 h 3589709"/>
                <a:gd name="connsiteX525" fmla="*/ 59053 w 13049329"/>
                <a:gd name="connsiteY525" fmla="*/ 1795041 h 3589709"/>
                <a:gd name="connsiteX526" fmla="*/ 85743 w 13049329"/>
                <a:gd name="connsiteY526" fmla="*/ 1816729 h 3589709"/>
                <a:gd name="connsiteX527" fmla="*/ 119439 w 13049329"/>
                <a:gd name="connsiteY527" fmla="*/ 1846756 h 3589709"/>
                <a:gd name="connsiteX528" fmla="*/ 189836 w 13049329"/>
                <a:gd name="connsiteY528" fmla="*/ 1904479 h 3589709"/>
                <a:gd name="connsiteX529" fmla="*/ 206184 w 13049329"/>
                <a:gd name="connsiteY529" fmla="*/ 1915156 h 3589709"/>
                <a:gd name="connsiteX530" fmla="*/ 229204 w 13049329"/>
                <a:gd name="connsiteY530" fmla="*/ 1930169 h 3589709"/>
                <a:gd name="connsiteX531" fmla="*/ 253894 w 13049329"/>
                <a:gd name="connsiteY531" fmla="*/ 1945184 h 3589709"/>
                <a:gd name="connsiteX532" fmla="*/ 258564 w 13049329"/>
                <a:gd name="connsiteY532" fmla="*/ 1947519 h 3589709"/>
                <a:gd name="connsiteX533" fmla="*/ 271242 w 13049329"/>
                <a:gd name="connsiteY533" fmla="*/ 1955861 h 3589709"/>
                <a:gd name="connsiteX534" fmla="*/ 291260 w 13049329"/>
                <a:gd name="connsiteY534" fmla="*/ 1966537 h 3589709"/>
                <a:gd name="connsiteX535" fmla="*/ 314614 w 13049329"/>
                <a:gd name="connsiteY535" fmla="*/ 1976880 h 3589709"/>
                <a:gd name="connsiteX536" fmla="*/ 343640 w 13049329"/>
                <a:gd name="connsiteY536" fmla="*/ 1989226 h 3589709"/>
                <a:gd name="connsiteX537" fmla="*/ 387012 w 13049329"/>
                <a:gd name="connsiteY537" fmla="*/ 2000903 h 3589709"/>
                <a:gd name="connsiteX538" fmla="*/ 422711 w 13049329"/>
                <a:gd name="connsiteY538" fmla="*/ 2009245 h 3589709"/>
                <a:gd name="connsiteX539" fmla="*/ 526804 w 13049329"/>
                <a:gd name="connsiteY539" fmla="*/ 2009245 h 3589709"/>
                <a:gd name="connsiteX540" fmla="*/ 562837 w 13049329"/>
                <a:gd name="connsiteY540" fmla="*/ 1998902 h 3589709"/>
                <a:gd name="connsiteX541" fmla="*/ 594532 w 13049329"/>
                <a:gd name="connsiteY541" fmla="*/ 1989226 h 3589709"/>
                <a:gd name="connsiteX542" fmla="*/ 612214 w 13049329"/>
                <a:gd name="connsiteY542" fmla="*/ 1979884 h 3589709"/>
                <a:gd name="connsiteX543" fmla="*/ 628228 w 13049329"/>
                <a:gd name="connsiteY543" fmla="*/ 1971208 h 3589709"/>
                <a:gd name="connsiteX544" fmla="*/ 639238 w 13049329"/>
                <a:gd name="connsiteY544" fmla="*/ 1963201 h 3589709"/>
                <a:gd name="connsiteX545" fmla="*/ 667931 w 13049329"/>
                <a:gd name="connsiteY545" fmla="*/ 1942181 h 3589709"/>
                <a:gd name="connsiteX546" fmla="*/ 738326 w 13049329"/>
                <a:gd name="connsiteY546" fmla="*/ 1862772 h 3589709"/>
                <a:gd name="connsiteX547" fmla="*/ 741662 w 13049329"/>
                <a:gd name="connsiteY547" fmla="*/ 1858434 h 3589709"/>
                <a:gd name="connsiteX548" fmla="*/ 747334 w 13049329"/>
                <a:gd name="connsiteY548" fmla="*/ 1852430 h 3589709"/>
                <a:gd name="connsiteX549" fmla="*/ 758345 w 13049329"/>
                <a:gd name="connsiteY549" fmla="*/ 1835079 h 3589709"/>
                <a:gd name="connsiteX550" fmla="*/ 773691 w 13049329"/>
                <a:gd name="connsiteY550" fmla="*/ 1811723 h 3589709"/>
                <a:gd name="connsiteX551" fmla="*/ 784034 w 13049329"/>
                <a:gd name="connsiteY551" fmla="*/ 1797377 h 3589709"/>
                <a:gd name="connsiteX552" fmla="*/ 788371 w 13049329"/>
                <a:gd name="connsiteY552" fmla="*/ 1790370 h 3589709"/>
                <a:gd name="connsiteX553" fmla="*/ 798380 w 13049329"/>
                <a:gd name="connsiteY553" fmla="*/ 1772019 h 3589709"/>
                <a:gd name="connsiteX554" fmla="*/ 814060 w 13049329"/>
                <a:gd name="connsiteY554" fmla="*/ 1746662 h 3589709"/>
                <a:gd name="connsiteX555" fmla="*/ 822401 w 13049329"/>
                <a:gd name="connsiteY555" fmla="*/ 1734984 h 3589709"/>
                <a:gd name="connsiteX556" fmla="*/ 825071 w 13049329"/>
                <a:gd name="connsiteY556" fmla="*/ 1731313 h 3589709"/>
                <a:gd name="connsiteX557" fmla="*/ 839417 w 13049329"/>
                <a:gd name="connsiteY557" fmla="*/ 1706957 h 3589709"/>
                <a:gd name="connsiteX558" fmla="*/ 856098 w 13049329"/>
                <a:gd name="connsiteY558" fmla="*/ 1680599 h 3589709"/>
                <a:gd name="connsiteX559" fmla="*/ 861770 w 13049329"/>
                <a:gd name="connsiteY559" fmla="*/ 1674927 h 3589709"/>
                <a:gd name="connsiteX560" fmla="*/ 865106 w 13049329"/>
                <a:gd name="connsiteY560" fmla="*/ 1671256 h 3589709"/>
                <a:gd name="connsiteX561" fmla="*/ 931832 w 13049329"/>
                <a:gd name="connsiteY561" fmla="*/ 1590179 h 3589709"/>
                <a:gd name="connsiteX562" fmla="*/ 1023581 w 13049329"/>
                <a:gd name="connsiteY562" fmla="*/ 1508101 h 3589709"/>
                <a:gd name="connsiteX563" fmla="*/ 1031254 w 13049329"/>
                <a:gd name="connsiteY563" fmla="*/ 1501428 h 3589709"/>
                <a:gd name="connsiteX564" fmla="*/ 1039262 w 13049329"/>
                <a:gd name="connsiteY564" fmla="*/ 1494756 h 3589709"/>
                <a:gd name="connsiteX565" fmla="*/ 1054609 w 13049329"/>
                <a:gd name="connsiteY565" fmla="*/ 1485747 h 3589709"/>
                <a:gd name="connsiteX566" fmla="*/ 1078297 w 13049329"/>
                <a:gd name="connsiteY566" fmla="*/ 1472734 h 3589709"/>
                <a:gd name="connsiteX567" fmla="*/ 1132011 w 13049329"/>
                <a:gd name="connsiteY567" fmla="*/ 1473068 h 3589709"/>
                <a:gd name="connsiteX568" fmla="*/ 1145690 w 13049329"/>
                <a:gd name="connsiteY568" fmla="*/ 1480075 h 3589709"/>
                <a:gd name="connsiteX569" fmla="*/ 1154031 w 13049329"/>
                <a:gd name="connsiteY569" fmla="*/ 1488416 h 3589709"/>
                <a:gd name="connsiteX570" fmla="*/ 1220091 w 13049329"/>
                <a:gd name="connsiteY570" fmla="*/ 1556147 h 3589709"/>
                <a:gd name="connsiteX571" fmla="*/ 1232101 w 13049329"/>
                <a:gd name="connsiteY571" fmla="*/ 1564155 h 3589709"/>
                <a:gd name="connsiteX572" fmla="*/ 1248115 w 13049329"/>
                <a:gd name="connsiteY572" fmla="*/ 1572496 h 3589709"/>
                <a:gd name="connsiteX573" fmla="*/ 1277141 w 13049329"/>
                <a:gd name="connsiteY573" fmla="*/ 1584841 h 3589709"/>
                <a:gd name="connsiteX574" fmla="*/ 1322181 w 13049329"/>
                <a:gd name="connsiteY574" fmla="*/ 1596519 h 3589709"/>
                <a:gd name="connsiteX575" fmla="*/ 1360549 w 13049329"/>
                <a:gd name="connsiteY575" fmla="*/ 1605194 h 3589709"/>
                <a:gd name="connsiteX576" fmla="*/ 1427275 w 13049329"/>
                <a:gd name="connsiteY576" fmla="*/ 1615203 h 3589709"/>
                <a:gd name="connsiteX577" fmla="*/ 1488997 w 13049329"/>
                <a:gd name="connsiteY577" fmla="*/ 1624545 h 3589709"/>
                <a:gd name="connsiteX578" fmla="*/ 1519024 w 13049329"/>
                <a:gd name="connsiteY578" fmla="*/ 1632887 h 3589709"/>
                <a:gd name="connsiteX579" fmla="*/ 1560061 w 13049329"/>
                <a:gd name="connsiteY579" fmla="*/ 1645232 h 3589709"/>
                <a:gd name="connsiteX580" fmla="*/ 1577076 w 13049329"/>
                <a:gd name="connsiteY580" fmla="*/ 1651571 h 3589709"/>
                <a:gd name="connsiteX581" fmla="*/ 1598762 w 13049329"/>
                <a:gd name="connsiteY581" fmla="*/ 1663249 h 3589709"/>
                <a:gd name="connsiteX582" fmla="*/ 1618780 w 13049329"/>
                <a:gd name="connsiteY582" fmla="*/ 1674927 h 3589709"/>
                <a:gd name="connsiteX583" fmla="*/ 1665822 w 13049329"/>
                <a:gd name="connsiteY583" fmla="*/ 1724974 h 3589709"/>
                <a:gd name="connsiteX584" fmla="*/ 1675831 w 13049329"/>
                <a:gd name="connsiteY584" fmla="*/ 1743992 h 3589709"/>
                <a:gd name="connsiteX585" fmla="*/ 1685840 w 13049329"/>
                <a:gd name="connsiteY585" fmla="*/ 1764012 h 3589709"/>
                <a:gd name="connsiteX586" fmla="*/ 1693847 w 13049329"/>
                <a:gd name="connsiteY586" fmla="*/ 1785699 h 3589709"/>
                <a:gd name="connsiteX587" fmla="*/ 1707526 w 13049329"/>
                <a:gd name="connsiteY587" fmla="*/ 1831743 h 3589709"/>
                <a:gd name="connsiteX588" fmla="*/ 1715866 w 13049329"/>
                <a:gd name="connsiteY588" fmla="*/ 1865441 h 3589709"/>
                <a:gd name="connsiteX589" fmla="*/ 1722206 w 13049329"/>
                <a:gd name="connsiteY589" fmla="*/ 1890465 h 3589709"/>
                <a:gd name="connsiteX590" fmla="*/ 1736218 w 13049329"/>
                <a:gd name="connsiteY590" fmla="*/ 1946852 h 3589709"/>
                <a:gd name="connsiteX591" fmla="*/ 1745894 w 13049329"/>
                <a:gd name="connsiteY591" fmla="*/ 1976880 h 3589709"/>
                <a:gd name="connsiteX592" fmla="*/ 1755902 w 13049329"/>
                <a:gd name="connsiteY592" fmla="*/ 2006909 h 3589709"/>
                <a:gd name="connsiteX593" fmla="*/ 1765244 w 13049329"/>
                <a:gd name="connsiteY593" fmla="*/ 2028596 h 3589709"/>
                <a:gd name="connsiteX594" fmla="*/ 1820293 w 13049329"/>
                <a:gd name="connsiteY594" fmla="*/ 2137701 h 3589709"/>
                <a:gd name="connsiteX595" fmla="*/ 1829301 w 13049329"/>
                <a:gd name="connsiteY595" fmla="*/ 2155050 h 3589709"/>
                <a:gd name="connsiteX596" fmla="*/ 1833638 w 13049329"/>
                <a:gd name="connsiteY596" fmla="*/ 2161056 h 3589709"/>
                <a:gd name="connsiteX597" fmla="*/ 1841979 w 13049329"/>
                <a:gd name="connsiteY597" fmla="*/ 2172400 h 3589709"/>
                <a:gd name="connsiteX598" fmla="*/ 1864666 w 13049329"/>
                <a:gd name="connsiteY598" fmla="*/ 2204096 h 3589709"/>
                <a:gd name="connsiteX599" fmla="*/ 1890356 w 13049329"/>
                <a:gd name="connsiteY599" fmla="*/ 2236795 h 3589709"/>
                <a:gd name="connsiteX600" fmla="*/ 1982772 w 13049329"/>
                <a:gd name="connsiteY600" fmla="*/ 2332553 h 3589709"/>
                <a:gd name="connsiteX601" fmla="*/ 2050499 w 13049329"/>
                <a:gd name="connsiteY601" fmla="*/ 2386270 h 3589709"/>
                <a:gd name="connsiteX602" fmla="*/ 2064178 w 13049329"/>
                <a:gd name="connsiteY602" fmla="*/ 2395946 h 3589709"/>
                <a:gd name="connsiteX603" fmla="*/ 2073853 w 13049329"/>
                <a:gd name="connsiteY603" fmla="*/ 2402286 h 3589709"/>
                <a:gd name="connsiteX604" fmla="*/ 2087198 w 13049329"/>
                <a:gd name="connsiteY604" fmla="*/ 2409625 h 3589709"/>
                <a:gd name="connsiteX605" fmla="*/ 2154925 w 13049329"/>
                <a:gd name="connsiteY605" fmla="*/ 2446661 h 3589709"/>
                <a:gd name="connsiteX606" fmla="*/ 2244673 w 13049329"/>
                <a:gd name="connsiteY606" fmla="*/ 2485698 h 3589709"/>
                <a:gd name="connsiteX607" fmla="*/ 2265691 w 13049329"/>
                <a:gd name="connsiteY607" fmla="*/ 2493372 h 3589709"/>
                <a:gd name="connsiteX608" fmla="*/ 2269695 w 13049329"/>
                <a:gd name="connsiteY608" fmla="*/ 2494039 h 3589709"/>
                <a:gd name="connsiteX609" fmla="*/ 2274032 w 13049329"/>
                <a:gd name="connsiteY609" fmla="*/ 2495374 h 3589709"/>
                <a:gd name="connsiteX610" fmla="*/ 2310064 w 13049329"/>
                <a:gd name="connsiteY610" fmla="*/ 2505717 h 3589709"/>
                <a:gd name="connsiteX611" fmla="*/ 2351435 w 13049329"/>
                <a:gd name="connsiteY611" fmla="*/ 2516394 h 3589709"/>
                <a:gd name="connsiteX612" fmla="*/ 2568629 w 13049329"/>
                <a:gd name="connsiteY612" fmla="*/ 2531743 h 3589709"/>
                <a:gd name="connsiteX613" fmla="*/ 2586645 w 13049329"/>
                <a:gd name="connsiteY613" fmla="*/ 2529073 h 3589709"/>
                <a:gd name="connsiteX614" fmla="*/ 2689070 w 13049329"/>
                <a:gd name="connsiteY614" fmla="*/ 2515059 h 3589709"/>
                <a:gd name="connsiteX615" fmla="*/ 2699746 w 13049329"/>
                <a:gd name="connsiteY615" fmla="*/ 2513725 h 3589709"/>
                <a:gd name="connsiteX616" fmla="*/ 2707420 w 13049329"/>
                <a:gd name="connsiteY616" fmla="*/ 2513392 h 3589709"/>
                <a:gd name="connsiteX617" fmla="*/ 2803505 w 13049329"/>
                <a:gd name="connsiteY617" fmla="*/ 2495374 h 3589709"/>
                <a:gd name="connsiteX618" fmla="*/ 2817518 w 13049329"/>
                <a:gd name="connsiteY618" fmla="*/ 2491370 h 3589709"/>
                <a:gd name="connsiteX619" fmla="*/ 2975325 w 13049329"/>
                <a:gd name="connsiteY619" fmla="*/ 2490370 h 3589709"/>
                <a:gd name="connsiteX620" fmla="*/ 2985334 w 13049329"/>
                <a:gd name="connsiteY620" fmla="*/ 2494373 h 3589709"/>
                <a:gd name="connsiteX621" fmla="*/ 3007688 w 13049329"/>
                <a:gd name="connsiteY621" fmla="*/ 2500379 h 3589709"/>
                <a:gd name="connsiteX622" fmla="*/ 3100104 w 13049329"/>
                <a:gd name="connsiteY622" fmla="*/ 2549092 h 3589709"/>
                <a:gd name="connsiteX623" fmla="*/ 3126127 w 13049329"/>
                <a:gd name="connsiteY623" fmla="*/ 2565775 h 3589709"/>
                <a:gd name="connsiteX624" fmla="*/ 3173837 w 13049329"/>
                <a:gd name="connsiteY624" fmla="*/ 2640179 h 3589709"/>
                <a:gd name="connsiteX625" fmla="*/ 3183845 w 13049329"/>
                <a:gd name="connsiteY625" fmla="*/ 2660198 h 3589709"/>
                <a:gd name="connsiteX626" fmla="*/ 3193854 w 13049329"/>
                <a:gd name="connsiteY626" fmla="*/ 2678215 h 3589709"/>
                <a:gd name="connsiteX627" fmla="*/ 3215540 w 13049329"/>
                <a:gd name="connsiteY627" fmla="*/ 2699235 h 3589709"/>
                <a:gd name="connsiteX628" fmla="*/ 3237227 w 13049329"/>
                <a:gd name="connsiteY628" fmla="*/ 2720588 h 3589709"/>
                <a:gd name="connsiteX629" fmla="*/ 3242898 w 13049329"/>
                <a:gd name="connsiteY629" fmla="*/ 2727929 h 3589709"/>
                <a:gd name="connsiteX630" fmla="*/ 3243565 w 13049329"/>
                <a:gd name="connsiteY630" fmla="*/ 2796327 h 3589709"/>
                <a:gd name="connsiteX631" fmla="*/ 3232556 w 13049329"/>
                <a:gd name="connsiteY631" fmla="*/ 2821017 h 3589709"/>
                <a:gd name="connsiteX632" fmla="*/ 3222881 w 13049329"/>
                <a:gd name="connsiteY632" fmla="*/ 2841704 h 3589709"/>
                <a:gd name="connsiteX633" fmla="*/ 3221546 w 13049329"/>
                <a:gd name="connsiteY633" fmla="*/ 2851046 h 3589709"/>
                <a:gd name="connsiteX634" fmla="*/ 3220545 w 13049329"/>
                <a:gd name="connsiteY634" fmla="*/ 2857719 h 3589709"/>
                <a:gd name="connsiteX635" fmla="*/ 3219211 w 13049329"/>
                <a:gd name="connsiteY635" fmla="*/ 2893753 h 3589709"/>
                <a:gd name="connsiteX636" fmla="*/ 3220545 w 13049329"/>
                <a:gd name="connsiteY636" fmla="*/ 2933791 h 3589709"/>
                <a:gd name="connsiteX637" fmla="*/ 3212871 w 13049329"/>
                <a:gd name="connsiteY637" fmla="*/ 2954143 h 3589709"/>
                <a:gd name="connsiteX638" fmla="*/ 3178508 w 13049329"/>
                <a:gd name="connsiteY638" fmla="*/ 3001522 h 3589709"/>
                <a:gd name="connsiteX639" fmla="*/ 3146813 w 13049329"/>
                <a:gd name="connsiteY639" fmla="*/ 3029550 h 3589709"/>
                <a:gd name="connsiteX640" fmla="*/ 3124792 w 13049329"/>
                <a:gd name="connsiteY640" fmla="*/ 3042895 h 3589709"/>
                <a:gd name="connsiteX641" fmla="*/ 3101773 w 13049329"/>
                <a:gd name="connsiteY641" fmla="*/ 3056241 h 3589709"/>
                <a:gd name="connsiteX642" fmla="*/ 3093097 w 13049329"/>
                <a:gd name="connsiteY642" fmla="*/ 3060578 h 3589709"/>
                <a:gd name="connsiteX643" fmla="*/ 3073747 w 13049329"/>
                <a:gd name="connsiteY643" fmla="*/ 3070589 h 3589709"/>
                <a:gd name="connsiteX644" fmla="*/ 3049726 w 13049329"/>
                <a:gd name="connsiteY644" fmla="*/ 3081265 h 3589709"/>
                <a:gd name="connsiteX645" fmla="*/ 3014695 w 13049329"/>
                <a:gd name="connsiteY645" fmla="*/ 3093277 h 3589709"/>
                <a:gd name="connsiteX646" fmla="*/ 2985334 w 13049329"/>
                <a:gd name="connsiteY646" fmla="*/ 3103286 h 3589709"/>
                <a:gd name="connsiteX647" fmla="*/ 2948635 w 13049329"/>
                <a:gd name="connsiteY647" fmla="*/ 3112961 h 3589709"/>
                <a:gd name="connsiteX648" fmla="*/ 2908599 w 13049329"/>
                <a:gd name="connsiteY648" fmla="*/ 3122972 h 3589709"/>
                <a:gd name="connsiteX649" fmla="*/ 2865228 w 13049329"/>
                <a:gd name="connsiteY649" fmla="*/ 3133315 h 3589709"/>
                <a:gd name="connsiteX650" fmla="*/ 2825192 w 13049329"/>
                <a:gd name="connsiteY650" fmla="*/ 3142990 h 3589709"/>
                <a:gd name="connsiteX651" fmla="*/ 2801838 w 13049329"/>
                <a:gd name="connsiteY651" fmla="*/ 3151332 h 3589709"/>
                <a:gd name="connsiteX652" fmla="*/ 2723434 w 13049329"/>
                <a:gd name="connsiteY652" fmla="*/ 3201379 h 3589709"/>
                <a:gd name="connsiteX653" fmla="*/ 2713758 w 13049329"/>
                <a:gd name="connsiteY653" fmla="*/ 3217395 h 3589709"/>
                <a:gd name="connsiteX654" fmla="*/ 2698078 w 13049329"/>
                <a:gd name="connsiteY654" fmla="*/ 3282122 h 3589709"/>
                <a:gd name="connsiteX655" fmla="*/ 2727104 w 13049329"/>
                <a:gd name="connsiteY655" fmla="*/ 3333172 h 3589709"/>
                <a:gd name="connsiteX656" fmla="*/ 2739449 w 13049329"/>
                <a:gd name="connsiteY656" fmla="*/ 3339511 h 3589709"/>
                <a:gd name="connsiteX657" fmla="*/ 2830196 w 13049329"/>
                <a:gd name="connsiteY657" fmla="*/ 3356861 h 3589709"/>
                <a:gd name="connsiteX658" fmla="*/ 2888249 w 13049329"/>
                <a:gd name="connsiteY658" fmla="*/ 3363534 h 3589709"/>
                <a:gd name="connsiteX659" fmla="*/ 2898256 w 13049329"/>
                <a:gd name="connsiteY659" fmla="*/ 3366536 h 3589709"/>
                <a:gd name="connsiteX660" fmla="*/ 2953639 w 13049329"/>
                <a:gd name="connsiteY660" fmla="*/ 3383552 h 3589709"/>
                <a:gd name="connsiteX661" fmla="*/ 2973658 w 13049329"/>
                <a:gd name="connsiteY661" fmla="*/ 3393562 h 3589709"/>
                <a:gd name="connsiteX662" fmla="*/ 2993675 w 13049329"/>
                <a:gd name="connsiteY662" fmla="*/ 3403572 h 3589709"/>
                <a:gd name="connsiteX663" fmla="*/ 3003684 w 13049329"/>
                <a:gd name="connsiteY663" fmla="*/ 3408243 h 3589709"/>
                <a:gd name="connsiteX664" fmla="*/ 3033712 w 13049329"/>
                <a:gd name="connsiteY664" fmla="*/ 3420922 h 3589709"/>
                <a:gd name="connsiteX665" fmla="*/ 3165163 w 13049329"/>
                <a:gd name="connsiteY665" fmla="*/ 3432599 h 3589709"/>
                <a:gd name="connsiteX666" fmla="*/ 3193854 w 13049329"/>
                <a:gd name="connsiteY666" fmla="*/ 3423257 h 3589709"/>
                <a:gd name="connsiteX667" fmla="*/ 3217542 w 13049329"/>
                <a:gd name="connsiteY667" fmla="*/ 3415250 h 3589709"/>
                <a:gd name="connsiteX668" fmla="*/ 3355999 w 13049329"/>
                <a:gd name="connsiteY668" fmla="*/ 3415250 h 3589709"/>
                <a:gd name="connsiteX669" fmla="*/ 3434403 w 13049329"/>
                <a:gd name="connsiteY669" fmla="*/ 3418586 h 3589709"/>
                <a:gd name="connsiteX670" fmla="*/ 3510804 w 13049329"/>
                <a:gd name="connsiteY670" fmla="*/ 3403238 h 3589709"/>
                <a:gd name="connsiteX671" fmla="*/ 3543500 w 13049329"/>
                <a:gd name="connsiteY671" fmla="*/ 3393562 h 3589709"/>
                <a:gd name="connsiteX672" fmla="*/ 3580200 w 13049329"/>
                <a:gd name="connsiteY672" fmla="*/ 3383552 h 3589709"/>
                <a:gd name="connsiteX673" fmla="*/ 3615898 w 13049329"/>
                <a:gd name="connsiteY673" fmla="*/ 3373209 h 3589709"/>
                <a:gd name="connsiteX674" fmla="*/ 3650929 w 13049329"/>
                <a:gd name="connsiteY674" fmla="*/ 3363534 h 3589709"/>
                <a:gd name="connsiteX675" fmla="*/ 3684293 w 13049329"/>
                <a:gd name="connsiteY675" fmla="*/ 3353524 h 3589709"/>
                <a:gd name="connsiteX676" fmla="*/ 3715988 w 13049329"/>
                <a:gd name="connsiteY676" fmla="*/ 3343514 h 3589709"/>
                <a:gd name="connsiteX677" fmla="*/ 3739342 w 13049329"/>
                <a:gd name="connsiteY677" fmla="*/ 3334839 h 3589709"/>
                <a:gd name="connsiteX678" fmla="*/ 3806068 w 13049329"/>
                <a:gd name="connsiteY678" fmla="*/ 3308147 h 3589709"/>
                <a:gd name="connsiteX679" fmla="*/ 3939521 w 13049329"/>
                <a:gd name="connsiteY679" fmla="*/ 3238748 h 3589709"/>
                <a:gd name="connsiteX680" fmla="*/ 3962208 w 13049329"/>
                <a:gd name="connsiteY680" fmla="*/ 3225402 h 3589709"/>
                <a:gd name="connsiteX681" fmla="*/ 3967879 w 13049329"/>
                <a:gd name="connsiteY681" fmla="*/ 3219730 h 3589709"/>
                <a:gd name="connsiteX682" fmla="*/ 3970882 w 13049329"/>
                <a:gd name="connsiteY682" fmla="*/ 3216394 h 3589709"/>
                <a:gd name="connsiteX683" fmla="*/ 4064633 w 13049329"/>
                <a:gd name="connsiteY683" fmla="*/ 3149663 h 3589709"/>
                <a:gd name="connsiteX684" fmla="*/ 4174731 w 13049329"/>
                <a:gd name="connsiteY684" fmla="*/ 3042895 h 3589709"/>
                <a:gd name="connsiteX685" fmla="*/ 4183406 w 13049329"/>
                <a:gd name="connsiteY685" fmla="*/ 3032552 h 3589709"/>
                <a:gd name="connsiteX686" fmla="*/ 4241457 w 13049329"/>
                <a:gd name="connsiteY686" fmla="*/ 2959815 h 3589709"/>
                <a:gd name="connsiteX687" fmla="*/ 4247463 w 13049329"/>
                <a:gd name="connsiteY687" fmla="*/ 2952142 h 3589709"/>
                <a:gd name="connsiteX688" fmla="*/ 4255470 w 13049329"/>
                <a:gd name="connsiteY688" fmla="*/ 2942799 h 3589709"/>
                <a:gd name="connsiteX689" fmla="*/ 4338545 w 13049329"/>
                <a:gd name="connsiteY689" fmla="*/ 2849043 h 3589709"/>
                <a:gd name="connsiteX690" fmla="*/ 4466658 w 13049329"/>
                <a:gd name="connsiteY690" fmla="*/ 2797995 h 3589709"/>
                <a:gd name="connsiteX691" fmla="*/ 4488346 w 13049329"/>
                <a:gd name="connsiteY691" fmla="*/ 2795327 h 3589709"/>
                <a:gd name="connsiteX692" fmla="*/ 4515036 w 13049329"/>
                <a:gd name="connsiteY692" fmla="*/ 2789655 h 3589709"/>
                <a:gd name="connsiteX693" fmla="*/ 4548398 w 13049329"/>
                <a:gd name="connsiteY693" fmla="*/ 2778643 h 3589709"/>
                <a:gd name="connsiteX694" fmla="*/ 4571419 w 13049329"/>
                <a:gd name="connsiteY694" fmla="*/ 2765298 h 3589709"/>
                <a:gd name="connsiteX695" fmla="*/ 4604782 w 13049329"/>
                <a:gd name="connsiteY695" fmla="*/ 2741275 h 3589709"/>
                <a:gd name="connsiteX696" fmla="*/ 4632474 w 13049329"/>
                <a:gd name="connsiteY696" fmla="*/ 2721589 h 3589709"/>
                <a:gd name="connsiteX697" fmla="*/ 4638481 w 13049329"/>
                <a:gd name="connsiteY697" fmla="*/ 2715917 h 3589709"/>
                <a:gd name="connsiteX698" fmla="*/ 4642149 w 13049329"/>
                <a:gd name="connsiteY698" fmla="*/ 2712581 h 3589709"/>
                <a:gd name="connsiteX699" fmla="*/ 4659498 w 13049329"/>
                <a:gd name="connsiteY699" fmla="*/ 2702904 h 3589709"/>
                <a:gd name="connsiteX700" fmla="*/ 4742573 w 13049329"/>
                <a:gd name="connsiteY700" fmla="*/ 2664201 h 3589709"/>
                <a:gd name="connsiteX701" fmla="*/ 4770930 w 13049329"/>
                <a:gd name="connsiteY701" fmla="*/ 2654192 h 3589709"/>
                <a:gd name="connsiteX702" fmla="*/ 4811968 w 13049329"/>
                <a:gd name="connsiteY702" fmla="*/ 2644516 h 3589709"/>
                <a:gd name="connsiteX703" fmla="*/ 4850335 w 13049329"/>
                <a:gd name="connsiteY703" fmla="*/ 2635841 h 3589709"/>
                <a:gd name="connsiteX704" fmla="*/ 4994797 w 13049329"/>
                <a:gd name="connsiteY704" fmla="*/ 2620493 h 3589709"/>
                <a:gd name="connsiteX705" fmla="*/ 5035501 w 13049329"/>
                <a:gd name="connsiteY705" fmla="*/ 2615822 h 3589709"/>
                <a:gd name="connsiteX706" fmla="*/ 5074201 w 13049329"/>
                <a:gd name="connsiteY706" fmla="*/ 2611151 h 3589709"/>
                <a:gd name="connsiteX707" fmla="*/ 5212325 w 13049329"/>
                <a:gd name="connsiteY707" fmla="*/ 2596137 h 3589709"/>
                <a:gd name="connsiteX708" fmla="*/ 5252361 w 13049329"/>
                <a:gd name="connsiteY708" fmla="*/ 2586461 h 3589709"/>
                <a:gd name="connsiteX709" fmla="*/ 5291729 w 13049329"/>
                <a:gd name="connsiteY709" fmla="*/ 2575450 h 3589709"/>
                <a:gd name="connsiteX710" fmla="*/ 5297734 w 13049329"/>
                <a:gd name="connsiteY710" fmla="*/ 2572448 h 3589709"/>
                <a:gd name="connsiteX711" fmla="*/ 5348448 w 13049329"/>
                <a:gd name="connsiteY711" fmla="*/ 2555432 h 3589709"/>
                <a:gd name="connsiteX712" fmla="*/ 5368131 w 13049329"/>
                <a:gd name="connsiteY712" fmla="*/ 2547090 h 3589709"/>
                <a:gd name="connsiteX713" fmla="*/ 5388149 w 13049329"/>
                <a:gd name="connsiteY713" fmla="*/ 2536747 h 3589709"/>
                <a:gd name="connsiteX714" fmla="*/ 5392820 w 13049329"/>
                <a:gd name="connsiteY714" fmla="*/ 2534411 h 3589709"/>
                <a:gd name="connsiteX715" fmla="*/ 5395823 w 13049329"/>
                <a:gd name="connsiteY715" fmla="*/ 2532743 h 3589709"/>
                <a:gd name="connsiteX716" fmla="*/ 5400494 w 13049329"/>
                <a:gd name="connsiteY716" fmla="*/ 2529073 h 3589709"/>
                <a:gd name="connsiteX717" fmla="*/ 5417842 w 13049329"/>
                <a:gd name="connsiteY717" fmla="*/ 2520398 h 3589709"/>
                <a:gd name="connsiteX718" fmla="*/ 5442197 w 13049329"/>
                <a:gd name="connsiteY718" fmla="*/ 2505050 h 3589709"/>
                <a:gd name="connsiteX719" fmla="*/ 5475561 w 13049329"/>
                <a:gd name="connsiteY719" fmla="*/ 2480693 h 3589709"/>
                <a:gd name="connsiteX720" fmla="*/ 5506923 w 13049329"/>
                <a:gd name="connsiteY720" fmla="*/ 2455003 h 3589709"/>
                <a:gd name="connsiteX721" fmla="*/ 5572648 w 13049329"/>
                <a:gd name="connsiteY721" fmla="*/ 2389607 h 3589709"/>
                <a:gd name="connsiteX722" fmla="*/ 5577319 w 13049329"/>
                <a:gd name="connsiteY722" fmla="*/ 2383268 h 3589709"/>
                <a:gd name="connsiteX723" fmla="*/ 5649716 w 13049329"/>
                <a:gd name="connsiteY723" fmla="*/ 2291180 h 3589709"/>
                <a:gd name="connsiteX724" fmla="*/ 5659391 w 13049329"/>
                <a:gd name="connsiteY724" fmla="*/ 2278835 h 3589709"/>
                <a:gd name="connsiteX725" fmla="*/ 5662728 w 13049329"/>
                <a:gd name="connsiteY725" fmla="*/ 2275498 h 3589709"/>
                <a:gd name="connsiteX726" fmla="*/ 5671737 w 13049329"/>
                <a:gd name="connsiteY726" fmla="*/ 2257814 h 3589709"/>
                <a:gd name="connsiteX727" fmla="*/ 5726118 w 13049329"/>
                <a:gd name="connsiteY727" fmla="*/ 2155384 h 3589709"/>
                <a:gd name="connsiteX728" fmla="*/ 5792845 w 13049329"/>
                <a:gd name="connsiteY728" fmla="*/ 2007910 h 3589709"/>
                <a:gd name="connsiteX729" fmla="*/ 5797181 w 13049329"/>
                <a:gd name="connsiteY729" fmla="*/ 1998902 h 3589709"/>
                <a:gd name="connsiteX730" fmla="*/ 5807524 w 13049329"/>
                <a:gd name="connsiteY730" fmla="*/ 1975213 h 3589709"/>
                <a:gd name="connsiteX731" fmla="*/ 5816533 w 13049329"/>
                <a:gd name="connsiteY731" fmla="*/ 1953525 h 3589709"/>
                <a:gd name="connsiteX732" fmla="*/ 5826541 w 13049329"/>
                <a:gd name="connsiteY732" fmla="*/ 1930169 h 3589709"/>
                <a:gd name="connsiteX733" fmla="*/ 5836215 w 13049329"/>
                <a:gd name="connsiteY733" fmla="*/ 1906814 h 3589709"/>
                <a:gd name="connsiteX734" fmla="*/ 5846225 w 13049329"/>
                <a:gd name="connsiteY734" fmla="*/ 1881791 h 3589709"/>
                <a:gd name="connsiteX735" fmla="*/ 5857904 w 13049329"/>
                <a:gd name="connsiteY735" fmla="*/ 1849760 h 3589709"/>
                <a:gd name="connsiteX736" fmla="*/ 5868246 w 13049329"/>
                <a:gd name="connsiteY736" fmla="*/ 1816395 h 3589709"/>
                <a:gd name="connsiteX737" fmla="*/ 5876253 w 13049329"/>
                <a:gd name="connsiteY737" fmla="*/ 1790036 h 3589709"/>
                <a:gd name="connsiteX738" fmla="*/ 5886595 w 13049329"/>
                <a:gd name="connsiteY738" fmla="*/ 1753334 h 3589709"/>
                <a:gd name="connsiteX739" fmla="*/ 5896269 w 13049329"/>
                <a:gd name="connsiteY739" fmla="*/ 1718301 h 3589709"/>
                <a:gd name="connsiteX740" fmla="*/ 5906279 w 13049329"/>
                <a:gd name="connsiteY740" fmla="*/ 1686605 h 3589709"/>
                <a:gd name="connsiteX741" fmla="*/ 5916288 w 13049329"/>
                <a:gd name="connsiteY741" fmla="*/ 1654907 h 3589709"/>
                <a:gd name="connsiteX742" fmla="*/ 5920626 w 13049329"/>
                <a:gd name="connsiteY742" fmla="*/ 1644898 h 3589709"/>
                <a:gd name="connsiteX743" fmla="*/ 5936306 w 13049329"/>
                <a:gd name="connsiteY743" fmla="*/ 1594850 h 3589709"/>
                <a:gd name="connsiteX744" fmla="*/ 5941310 w 13049329"/>
                <a:gd name="connsiteY744" fmla="*/ 1584841 h 3589709"/>
                <a:gd name="connsiteX745" fmla="*/ 5992022 w 13049329"/>
                <a:gd name="connsiteY745" fmla="*/ 1489084 h 3589709"/>
                <a:gd name="connsiteX746" fmla="*/ 6009704 w 13049329"/>
                <a:gd name="connsiteY746" fmla="*/ 1462391 h 3589709"/>
                <a:gd name="connsiteX747" fmla="*/ 6016379 w 13049329"/>
                <a:gd name="connsiteY747" fmla="*/ 1455384 h 3589709"/>
                <a:gd name="connsiteX748" fmla="*/ 6023050 w 13049329"/>
                <a:gd name="connsiteY748" fmla="*/ 1447377 h 3589709"/>
                <a:gd name="connsiteX749" fmla="*/ 6093781 w 13049329"/>
                <a:gd name="connsiteY749" fmla="*/ 1376310 h 3589709"/>
                <a:gd name="connsiteX750" fmla="*/ 6122805 w 13049329"/>
                <a:gd name="connsiteY750" fmla="*/ 1353621 h 3589709"/>
                <a:gd name="connsiteX751" fmla="*/ 6154167 w 13049329"/>
                <a:gd name="connsiteY751" fmla="*/ 1329932 h 3589709"/>
                <a:gd name="connsiteX752" fmla="*/ 6187196 w 13049329"/>
                <a:gd name="connsiteY752" fmla="*/ 1308578 h 3589709"/>
                <a:gd name="connsiteX753" fmla="*/ 6215222 w 13049329"/>
                <a:gd name="connsiteY753" fmla="*/ 1291228 h 3589709"/>
                <a:gd name="connsiteX754" fmla="*/ 6225897 w 13049329"/>
                <a:gd name="connsiteY754" fmla="*/ 1284888 h 3589709"/>
                <a:gd name="connsiteX755" fmla="*/ 6286620 w 13049329"/>
                <a:gd name="connsiteY755" fmla="*/ 1250856 h 3589709"/>
                <a:gd name="connsiteX756" fmla="*/ 6303301 w 13049329"/>
                <a:gd name="connsiteY756" fmla="*/ 1241181 h 3589709"/>
                <a:gd name="connsiteX757" fmla="*/ 6323319 w 13049329"/>
                <a:gd name="connsiteY757" fmla="*/ 1231172 h 3589709"/>
                <a:gd name="connsiteX758" fmla="*/ 6343336 w 13049329"/>
                <a:gd name="connsiteY758" fmla="*/ 1220828 h 3589709"/>
                <a:gd name="connsiteX759" fmla="*/ 6366690 w 13049329"/>
                <a:gd name="connsiteY759" fmla="*/ 1211152 h 3589709"/>
                <a:gd name="connsiteX760" fmla="*/ 6391715 w 13049329"/>
                <a:gd name="connsiteY760" fmla="*/ 1200809 h 3589709"/>
                <a:gd name="connsiteX761" fmla="*/ 6416736 w 13049329"/>
                <a:gd name="connsiteY761" fmla="*/ 1191133 h 3589709"/>
                <a:gd name="connsiteX762" fmla="*/ 6443425 w 13049329"/>
                <a:gd name="connsiteY762" fmla="*/ 1182125 h 3589709"/>
                <a:gd name="connsiteX763" fmla="*/ 6450099 w 13049329"/>
                <a:gd name="connsiteY763" fmla="*/ 1179789 h 3589709"/>
                <a:gd name="connsiteX764" fmla="*/ 6455437 w 13049329"/>
                <a:gd name="connsiteY764" fmla="*/ 1176786 h 3589709"/>
                <a:gd name="connsiteX765" fmla="*/ 6482127 w 13049329"/>
                <a:gd name="connsiteY765" fmla="*/ 1169112 h 3589709"/>
                <a:gd name="connsiteX766" fmla="*/ 6508818 w 13049329"/>
                <a:gd name="connsiteY766" fmla="*/ 1160771 h 3589709"/>
                <a:gd name="connsiteX767" fmla="*/ 6555526 w 13049329"/>
                <a:gd name="connsiteY767" fmla="*/ 1150427 h 3589709"/>
                <a:gd name="connsiteX768" fmla="*/ 6600232 w 13049329"/>
                <a:gd name="connsiteY768" fmla="*/ 1141086 h 3589709"/>
                <a:gd name="connsiteX769" fmla="*/ 6700989 w 13049329"/>
                <a:gd name="connsiteY769" fmla="*/ 1131076 h 3589709"/>
                <a:gd name="connsiteX770" fmla="*/ 6779726 w 13049329"/>
                <a:gd name="connsiteY770" fmla="*/ 1141419 h 3589709"/>
                <a:gd name="connsiteX771" fmla="*/ 6785398 w 13049329"/>
                <a:gd name="connsiteY771" fmla="*/ 1144422 h 3589709"/>
                <a:gd name="connsiteX772" fmla="*/ 6876813 w 13049329"/>
                <a:gd name="connsiteY772" fmla="*/ 1198807 h 3589709"/>
                <a:gd name="connsiteX773" fmla="*/ 6889491 w 13049329"/>
                <a:gd name="connsiteY773" fmla="*/ 1217492 h 3589709"/>
                <a:gd name="connsiteX774" fmla="*/ 6903837 w 13049329"/>
                <a:gd name="connsiteY774" fmla="*/ 1245852 h 3589709"/>
                <a:gd name="connsiteX775" fmla="*/ 6910175 w 13049329"/>
                <a:gd name="connsiteY775" fmla="*/ 1266205 h 3589709"/>
                <a:gd name="connsiteX776" fmla="*/ 6916849 w 13049329"/>
                <a:gd name="connsiteY776" fmla="*/ 1298902 h 3589709"/>
                <a:gd name="connsiteX777" fmla="*/ 6925857 w 13049329"/>
                <a:gd name="connsiteY777" fmla="*/ 1335270 h 3589709"/>
                <a:gd name="connsiteX778" fmla="*/ 6968228 w 13049329"/>
                <a:gd name="connsiteY778" fmla="*/ 1376643 h 3589709"/>
                <a:gd name="connsiteX779" fmla="*/ 6977236 w 13049329"/>
                <a:gd name="connsiteY779" fmla="*/ 1381648 h 3589709"/>
                <a:gd name="connsiteX780" fmla="*/ 7007263 w 13049329"/>
                <a:gd name="connsiteY780" fmla="*/ 1391657 h 3589709"/>
                <a:gd name="connsiteX781" fmla="*/ 7040626 w 13049329"/>
                <a:gd name="connsiteY781" fmla="*/ 1400666 h 3589709"/>
                <a:gd name="connsiteX782" fmla="*/ 7095674 w 13049329"/>
                <a:gd name="connsiteY782" fmla="*/ 1411343 h 3589709"/>
                <a:gd name="connsiteX783" fmla="*/ 7145719 w 13049329"/>
                <a:gd name="connsiteY783" fmla="*/ 1422687 h 3589709"/>
                <a:gd name="connsiteX784" fmla="*/ 7164069 w 13049329"/>
                <a:gd name="connsiteY784" fmla="*/ 1429694 h 3589709"/>
                <a:gd name="connsiteX785" fmla="*/ 7182419 w 13049329"/>
                <a:gd name="connsiteY785" fmla="*/ 1437367 h 3589709"/>
                <a:gd name="connsiteX786" fmla="*/ 7195098 w 13049329"/>
                <a:gd name="connsiteY786" fmla="*/ 1442039 h 3589709"/>
                <a:gd name="connsiteX787" fmla="*/ 7197433 w 13049329"/>
                <a:gd name="connsiteY787" fmla="*/ 1444374 h 3589709"/>
                <a:gd name="connsiteX788" fmla="*/ 7206441 w 13049329"/>
                <a:gd name="connsiteY788" fmla="*/ 1452048 h 3589709"/>
                <a:gd name="connsiteX789" fmla="*/ 7219452 w 13049329"/>
                <a:gd name="connsiteY789" fmla="*/ 1464393 h 3589709"/>
                <a:gd name="connsiteX790" fmla="*/ 7226459 w 13049329"/>
                <a:gd name="connsiteY790" fmla="*/ 1474403 h 3589709"/>
                <a:gd name="connsiteX791" fmla="*/ 7241472 w 13049329"/>
                <a:gd name="connsiteY791" fmla="*/ 1524783 h 3589709"/>
                <a:gd name="connsiteX792" fmla="*/ 7248145 w 13049329"/>
                <a:gd name="connsiteY792" fmla="*/ 1554812 h 3589709"/>
                <a:gd name="connsiteX793" fmla="*/ 7250813 w 13049329"/>
                <a:gd name="connsiteY793" fmla="*/ 1560150 h 3589709"/>
                <a:gd name="connsiteX794" fmla="*/ 7280507 w 13049329"/>
                <a:gd name="connsiteY794" fmla="*/ 1616872 h 3589709"/>
                <a:gd name="connsiteX795" fmla="*/ 7337558 w 13049329"/>
                <a:gd name="connsiteY795" fmla="*/ 1700617 h 3589709"/>
                <a:gd name="connsiteX796" fmla="*/ 7344565 w 13049329"/>
                <a:gd name="connsiteY796" fmla="*/ 1723307 h 3589709"/>
                <a:gd name="connsiteX797" fmla="*/ 7343563 w 13049329"/>
                <a:gd name="connsiteY797" fmla="*/ 1791705 h 3589709"/>
                <a:gd name="connsiteX798" fmla="*/ 7336223 w 13049329"/>
                <a:gd name="connsiteY798" fmla="*/ 1826738 h 3589709"/>
                <a:gd name="connsiteX799" fmla="*/ 7326881 w 13049329"/>
                <a:gd name="connsiteY799" fmla="*/ 1861104 h 3589709"/>
                <a:gd name="connsiteX800" fmla="*/ 7325214 w 13049329"/>
                <a:gd name="connsiteY800" fmla="*/ 1867443 h 3589709"/>
                <a:gd name="connsiteX801" fmla="*/ 7324546 w 13049329"/>
                <a:gd name="connsiteY801" fmla="*/ 1873115 h 3589709"/>
                <a:gd name="connsiteX802" fmla="*/ 7316206 w 13049329"/>
                <a:gd name="connsiteY802" fmla="*/ 1896805 h 3589709"/>
                <a:gd name="connsiteX803" fmla="*/ 7308531 w 13049329"/>
                <a:gd name="connsiteY803" fmla="*/ 1921829 h 3589709"/>
                <a:gd name="connsiteX804" fmla="*/ 7305863 w 13049329"/>
                <a:gd name="connsiteY804" fmla="*/ 1928502 h 3589709"/>
                <a:gd name="connsiteX805" fmla="*/ 7303528 w 13049329"/>
                <a:gd name="connsiteY805" fmla="*/ 1935174 h 3589709"/>
                <a:gd name="connsiteX806" fmla="*/ 7295520 w 13049329"/>
                <a:gd name="connsiteY806" fmla="*/ 2075307 h 3589709"/>
                <a:gd name="connsiteX807" fmla="*/ 7305195 w 13049329"/>
                <a:gd name="connsiteY807" fmla="*/ 2099330 h 3589709"/>
                <a:gd name="connsiteX808" fmla="*/ 7306530 w 13049329"/>
                <a:gd name="connsiteY808" fmla="*/ 2102000 h 3589709"/>
                <a:gd name="connsiteX809" fmla="*/ 7342562 w 13049329"/>
                <a:gd name="connsiteY809" fmla="*/ 2144374 h 3589709"/>
                <a:gd name="connsiteX810" fmla="*/ 7407621 w 13049329"/>
                <a:gd name="connsiteY810" fmla="*/ 2165393 h 3589709"/>
                <a:gd name="connsiteX811" fmla="*/ 7423635 w 13049329"/>
                <a:gd name="connsiteY811" fmla="*/ 2169397 h 3589709"/>
                <a:gd name="connsiteX812" fmla="*/ 7431641 w 13049329"/>
                <a:gd name="connsiteY812" fmla="*/ 2169397 h 3589709"/>
                <a:gd name="connsiteX813" fmla="*/ 7454328 w 13049329"/>
                <a:gd name="connsiteY813" fmla="*/ 2165393 h 3589709"/>
                <a:gd name="connsiteX814" fmla="*/ 7512714 w 13049329"/>
                <a:gd name="connsiteY814" fmla="*/ 2160389 h 3589709"/>
                <a:gd name="connsiteX815" fmla="*/ 7697213 w 13049329"/>
                <a:gd name="connsiteY815" fmla="*/ 2169397 h 3589709"/>
                <a:gd name="connsiteX816" fmla="*/ 7701216 w 13049329"/>
                <a:gd name="connsiteY816" fmla="*/ 2170398 h 3589709"/>
                <a:gd name="connsiteX817" fmla="*/ 7705553 w 13049329"/>
                <a:gd name="connsiteY817" fmla="*/ 2171065 h 3589709"/>
                <a:gd name="connsiteX818" fmla="*/ 7727907 w 13049329"/>
                <a:gd name="connsiteY818" fmla="*/ 2180075 h 3589709"/>
                <a:gd name="connsiteX819" fmla="*/ 7759602 w 13049329"/>
                <a:gd name="connsiteY819" fmla="*/ 2191752 h 3589709"/>
                <a:gd name="connsiteX820" fmla="*/ 7797969 w 13049329"/>
                <a:gd name="connsiteY820" fmla="*/ 2209770 h 3589709"/>
                <a:gd name="connsiteX821" fmla="*/ 7886382 w 13049329"/>
                <a:gd name="connsiteY821" fmla="*/ 2248806 h 3589709"/>
                <a:gd name="connsiteX822" fmla="*/ 7891386 w 13049329"/>
                <a:gd name="connsiteY822" fmla="*/ 2251475 h 3589709"/>
                <a:gd name="connsiteX823" fmla="*/ 7915742 w 13049329"/>
                <a:gd name="connsiteY823" fmla="*/ 2262153 h 3589709"/>
                <a:gd name="connsiteX824" fmla="*/ 7943432 w 13049329"/>
                <a:gd name="connsiteY824" fmla="*/ 2272496 h 3589709"/>
                <a:gd name="connsiteX825" fmla="*/ 7980132 w 13049329"/>
                <a:gd name="connsiteY825" fmla="*/ 2282171 h 3589709"/>
                <a:gd name="connsiteX826" fmla="*/ 8019835 w 13049329"/>
                <a:gd name="connsiteY826" fmla="*/ 2291846 h 3589709"/>
                <a:gd name="connsiteX827" fmla="*/ 8309761 w 13049329"/>
                <a:gd name="connsiteY827" fmla="*/ 2300522 h 3589709"/>
                <a:gd name="connsiteX828" fmla="*/ 8378154 w 13049329"/>
                <a:gd name="connsiteY828" fmla="*/ 2292180 h 3589709"/>
                <a:gd name="connsiteX829" fmla="*/ 8420192 w 13049329"/>
                <a:gd name="connsiteY829" fmla="*/ 2283840 h 3589709"/>
                <a:gd name="connsiteX830" fmla="*/ 8474574 w 13049329"/>
                <a:gd name="connsiteY830" fmla="*/ 2270160 h 3589709"/>
                <a:gd name="connsiteX831" fmla="*/ 8494926 w 13049329"/>
                <a:gd name="connsiteY831" fmla="*/ 2262153 h 3589709"/>
                <a:gd name="connsiteX832" fmla="*/ 8514943 w 13049329"/>
                <a:gd name="connsiteY832" fmla="*/ 2250475 h 3589709"/>
                <a:gd name="connsiteX833" fmla="*/ 8533626 w 13049329"/>
                <a:gd name="connsiteY833" fmla="*/ 2238797 h 3589709"/>
                <a:gd name="connsiteX834" fmla="*/ 8576332 w 13049329"/>
                <a:gd name="connsiteY834" fmla="*/ 2192419 h 3589709"/>
                <a:gd name="connsiteX835" fmla="*/ 8624040 w 13049329"/>
                <a:gd name="connsiteY835" fmla="*/ 2098663 h 3589709"/>
                <a:gd name="connsiteX836" fmla="*/ 8634050 w 13049329"/>
                <a:gd name="connsiteY836" fmla="*/ 2070303 h 3589709"/>
                <a:gd name="connsiteX837" fmla="*/ 8643725 w 13049329"/>
                <a:gd name="connsiteY837" fmla="*/ 2028596 h 3589709"/>
                <a:gd name="connsiteX838" fmla="*/ 8652066 w 13049329"/>
                <a:gd name="connsiteY838" fmla="*/ 1990227 h 3589709"/>
                <a:gd name="connsiteX839" fmla="*/ 8658405 w 13049329"/>
                <a:gd name="connsiteY839" fmla="*/ 1971876 h 3589709"/>
                <a:gd name="connsiteX840" fmla="*/ 8666078 w 13049329"/>
                <a:gd name="connsiteY840" fmla="*/ 1951857 h 3589709"/>
                <a:gd name="connsiteX841" fmla="*/ 8713787 w 13049329"/>
                <a:gd name="connsiteY841" fmla="*/ 1916157 h 3589709"/>
                <a:gd name="connsiteX842" fmla="*/ 8735140 w 13049329"/>
                <a:gd name="connsiteY842" fmla="*/ 1907481 h 3589709"/>
                <a:gd name="connsiteX843" fmla="*/ 8845905 w 13049329"/>
                <a:gd name="connsiteY843" fmla="*/ 1907481 h 3589709"/>
                <a:gd name="connsiteX844" fmla="*/ 8961009 w 13049329"/>
                <a:gd name="connsiteY844" fmla="*/ 1925165 h 3589709"/>
                <a:gd name="connsiteX845" fmla="*/ 9029737 w 13049329"/>
                <a:gd name="connsiteY845" fmla="*/ 1909150 h 3589709"/>
                <a:gd name="connsiteX846" fmla="*/ 9102469 w 13049329"/>
                <a:gd name="connsiteY846" fmla="*/ 1823734 h 3589709"/>
                <a:gd name="connsiteX847" fmla="*/ 9108473 w 13049329"/>
                <a:gd name="connsiteY847" fmla="*/ 1808387 h 3589709"/>
                <a:gd name="connsiteX848" fmla="*/ 9119150 w 13049329"/>
                <a:gd name="connsiteY848" fmla="*/ 1780694 h 3589709"/>
                <a:gd name="connsiteX849" fmla="*/ 9126156 w 13049329"/>
                <a:gd name="connsiteY849" fmla="*/ 1763011 h 3589709"/>
                <a:gd name="connsiteX850" fmla="*/ 9126823 w 13049329"/>
                <a:gd name="connsiteY850" fmla="*/ 1756671 h 3589709"/>
                <a:gd name="connsiteX851" fmla="*/ 9128825 w 13049329"/>
                <a:gd name="connsiteY851" fmla="*/ 1746996 h 3589709"/>
                <a:gd name="connsiteX852" fmla="*/ 9137833 w 13049329"/>
                <a:gd name="connsiteY852" fmla="*/ 1712963 h 3589709"/>
                <a:gd name="connsiteX853" fmla="*/ 9145173 w 13049329"/>
                <a:gd name="connsiteY853" fmla="*/ 1678263 h 3589709"/>
                <a:gd name="connsiteX854" fmla="*/ 9147509 w 13049329"/>
                <a:gd name="connsiteY854" fmla="*/ 1669922 h 3589709"/>
                <a:gd name="connsiteX855" fmla="*/ 9150177 w 13049329"/>
                <a:gd name="connsiteY855" fmla="*/ 1661581 h 3589709"/>
                <a:gd name="connsiteX856" fmla="*/ 9157518 w 13049329"/>
                <a:gd name="connsiteY856" fmla="*/ 1626547 h 3589709"/>
                <a:gd name="connsiteX857" fmla="*/ 9166192 w 13049329"/>
                <a:gd name="connsiteY857" fmla="*/ 1589845 h 3589709"/>
                <a:gd name="connsiteX858" fmla="*/ 9181539 w 13049329"/>
                <a:gd name="connsiteY858" fmla="*/ 1523783 h 3589709"/>
                <a:gd name="connsiteX859" fmla="*/ 9186543 w 13049329"/>
                <a:gd name="connsiteY859" fmla="*/ 1514774 h 3589709"/>
                <a:gd name="connsiteX860" fmla="*/ 9187544 w 13049329"/>
                <a:gd name="connsiteY860" fmla="*/ 1508435 h 3589709"/>
                <a:gd name="connsiteX861" fmla="*/ 9188879 w 13049329"/>
                <a:gd name="connsiteY861" fmla="*/ 1500094 h 3589709"/>
                <a:gd name="connsiteX862" fmla="*/ 9197554 w 13049329"/>
                <a:gd name="connsiteY862" fmla="*/ 1472400 h 3589709"/>
                <a:gd name="connsiteX863" fmla="*/ 9205894 w 13049329"/>
                <a:gd name="connsiteY863" fmla="*/ 1443039 h 3589709"/>
                <a:gd name="connsiteX864" fmla="*/ 9215570 w 13049329"/>
                <a:gd name="connsiteY864" fmla="*/ 1413678 h 3589709"/>
                <a:gd name="connsiteX865" fmla="*/ 9227914 w 13049329"/>
                <a:gd name="connsiteY865" fmla="*/ 1378644 h 3589709"/>
                <a:gd name="connsiteX866" fmla="*/ 9237923 w 13049329"/>
                <a:gd name="connsiteY866" fmla="*/ 1350284 h 3589709"/>
                <a:gd name="connsiteX867" fmla="*/ 9246264 w 13049329"/>
                <a:gd name="connsiteY867" fmla="*/ 1331266 h 3589709"/>
                <a:gd name="connsiteX868" fmla="*/ 9249266 w 13049329"/>
                <a:gd name="connsiteY868" fmla="*/ 1326261 h 3589709"/>
                <a:gd name="connsiteX869" fmla="*/ 9289635 w 13049329"/>
                <a:gd name="connsiteY869" fmla="*/ 1234508 h 3589709"/>
                <a:gd name="connsiteX870" fmla="*/ 9340014 w 13049329"/>
                <a:gd name="connsiteY870" fmla="*/ 1145423 h 3589709"/>
                <a:gd name="connsiteX871" fmla="*/ 9360032 w 13049329"/>
                <a:gd name="connsiteY871" fmla="*/ 1113393 h 3589709"/>
                <a:gd name="connsiteX872" fmla="*/ 9366037 w 13049329"/>
                <a:gd name="connsiteY872" fmla="*/ 1107721 h 3589709"/>
                <a:gd name="connsiteX873" fmla="*/ 9369374 w 13049329"/>
                <a:gd name="connsiteY873" fmla="*/ 1104050 h 3589709"/>
                <a:gd name="connsiteX874" fmla="*/ 9514837 w 13049329"/>
                <a:gd name="connsiteY874" fmla="*/ 948903 h 3589709"/>
                <a:gd name="connsiteX875" fmla="*/ 9547200 w 13049329"/>
                <a:gd name="connsiteY875" fmla="*/ 924212 h 3589709"/>
                <a:gd name="connsiteX876" fmla="*/ 9570219 w 13049329"/>
                <a:gd name="connsiteY876" fmla="*/ 909865 h 3589709"/>
                <a:gd name="connsiteX877" fmla="*/ 9667640 w 13049329"/>
                <a:gd name="connsiteY877" fmla="*/ 860819 h 3589709"/>
                <a:gd name="connsiteX878" fmla="*/ 9672978 w 13049329"/>
                <a:gd name="connsiteY878" fmla="*/ 858149 h 3589709"/>
                <a:gd name="connsiteX879" fmla="*/ 9695665 w 13049329"/>
                <a:gd name="connsiteY879" fmla="*/ 847473 h 3589709"/>
                <a:gd name="connsiteX880" fmla="*/ 9721355 w 13049329"/>
                <a:gd name="connsiteY880" fmla="*/ 837463 h 3589709"/>
                <a:gd name="connsiteX881" fmla="*/ 9746378 w 13049329"/>
                <a:gd name="connsiteY881" fmla="*/ 827453 h 3589709"/>
                <a:gd name="connsiteX882" fmla="*/ 9782076 w 13049329"/>
                <a:gd name="connsiteY882" fmla="*/ 813774 h 3589709"/>
                <a:gd name="connsiteX883" fmla="*/ 9799425 w 13049329"/>
                <a:gd name="connsiteY883" fmla="*/ 807435 h 3589709"/>
                <a:gd name="connsiteX884" fmla="*/ 9815105 w 13049329"/>
                <a:gd name="connsiteY884" fmla="*/ 801763 h 3589709"/>
                <a:gd name="connsiteX885" fmla="*/ 9832455 w 13049329"/>
                <a:gd name="connsiteY885" fmla="*/ 797092 h 3589709"/>
                <a:gd name="connsiteX886" fmla="*/ 9836458 w 13049329"/>
                <a:gd name="connsiteY886" fmla="*/ 794756 h 3589709"/>
                <a:gd name="connsiteX887" fmla="*/ 9850803 w 13049329"/>
                <a:gd name="connsiteY887" fmla="*/ 787081 h 3589709"/>
                <a:gd name="connsiteX888" fmla="*/ 9963237 w 13049329"/>
                <a:gd name="connsiteY888" fmla="*/ 730361 h 3589709"/>
                <a:gd name="connsiteX889" fmla="*/ 9986925 w 13049329"/>
                <a:gd name="connsiteY889" fmla="*/ 713011 h 3589709"/>
                <a:gd name="connsiteX890" fmla="*/ 10002606 w 13049329"/>
                <a:gd name="connsiteY890" fmla="*/ 704003 h 3589709"/>
                <a:gd name="connsiteX891" fmla="*/ 10010613 w 13049329"/>
                <a:gd name="connsiteY891" fmla="*/ 697330 h 3589709"/>
                <a:gd name="connsiteX892" fmla="*/ 10018286 w 13049329"/>
                <a:gd name="connsiteY892" fmla="*/ 690657 h 3589709"/>
                <a:gd name="connsiteX893" fmla="*/ 10038304 w 13049329"/>
                <a:gd name="connsiteY893" fmla="*/ 677311 h 3589709"/>
                <a:gd name="connsiteX894" fmla="*/ 10058989 w 13049329"/>
                <a:gd name="connsiteY894" fmla="*/ 663964 h 3589709"/>
                <a:gd name="connsiteX895" fmla="*/ 10067331 w 13049329"/>
                <a:gd name="connsiteY895" fmla="*/ 657292 h 3589709"/>
                <a:gd name="connsiteX896" fmla="*/ 10074337 w 13049329"/>
                <a:gd name="connsiteY896" fmla="*/ 650619 h 3589709"/>
                <a:gd name="connsiteX897" fmla="*/ 10091018 w 13049329"/>
                <a:gd name="connsiteY897" fmla="*/ 641610 h 3589709"/>
                <a:gd name="connsiteX898" fmla="*/ 10153408 w 13049329"/>
                <a:gd name="connsiteY898" fmla="*/ 606910 h 3589709"/>
                <a:gd name="connsiteX899" fmla="*/ 10181766 w 13049329"/>
                <a:gd name="connsiteY899" fmla="*/ 593898 h 3589709"/>
                <a:gd name="connsiteX900" fmla="*/ 10213461 w 13049329"/>
                <a:gd name="connsiteY900" fmla="*/ 581886 h 3589709"/>
                <a:gd name="connsiteX901" fmla="*/ 10235146 w 13049329"/>
                <a:gd name="connsiteY901" fmla="*/ 573879 h 3589709"/>
                <a:gd name="connsiteX902" fmla="*/ 10271846 w 13049329"/>
                <a:gd name="connsiteY902" fmla="*/ 564203 h 3589709"/>
                <a:gd name="connsiteX903" fmla="*/ 10311215 w 13049329"/>
                <a:gd name="connsiteY903" fmla="*/ 553526 h 3589709"/>
                <a:gd name="connsiteX904" fmla="*/ 10364596 w 13049329"/>
                <a:gd name="connsiteY904" fmla="*/ 543517 h 3589709"/>
                <a:gd name="connsiteX905" fmla="*/ 10418644 w 13049329"/>
                <a:gd name="connsiteY905" fmla="*/ 533842 h 3589709"/>
                <a:gd name="connsiteX906" fmla="*/ 10505389 w 13049329"/>
                <a:gd name="connsiteY906" fmla="*/ 523831 h 3589709"/>
                <a:gd name="connsiteX907" fmla="*/ 10592133 w 13049329"/>
                <a:gd name="connsiteY907" fmla="*/ 513822 h 3589709"/>
                <a:gd name="connsiteX908" fmla="*/ 10623828 w 13049329"/>
                <a:gd name="connsiteY908" fmla="*/ 508817 h 3589709"/>
                <a:gd name="connsiteX909" fmla="*/ 10745603 w 13049329"/>
                <a:gd name="connsiteY909" fmla="*/ 493802 h 3589709"/>
                <a:gd name="connsiteX910" fmla="*/ 10793980 w 13049329"/>
                <a:gd name="connsiteY910" fmla="*/ 483793 h 3589709"/>
                <a:gd name="connsiteX911" fmla="*/ 10840688 w 13049329"/>
                <a:gd name="connsiteY911" fmla="*/ 474118 h 3589709"/>
                <a:gd name="connsiteX912" fmla="*/ 10872383 w 13049329"/>
                <a:gd name="connsiteY912" fmla="*/ 465776 h 3589709"/>
                <a:gd name="connsiteX913" fmla="*/ 10912085 w 13049329"/>
                <a:gd name="connsiteY913" fmla="*/ 455099 h 3589709"/>
                <a:gd name="connsiteX914" fmla="*/ 10924763 w 13049329"/>
                <a:gd name="connsiteY914" fmla="*/ 452430 h 3589709"/>
                <a:gd name="connsiteX915" fmla="*/ 10931770 w 13049329"/>
                <a:gd name="connsiteY915" fmla="*/ 451096 h 3589709"/>
                <a:gd name="connsiteX916" fmla="*/ 10957459 w 13049329"/>
                <a:gd name="connsiteY916" fmla="*/ 441753 h 3589709"/>
                <a:gd name="connsiteX917" fmla="*/ 10981481 w 13049329"/>
                <a:gd name="connsiteY917" fmla="*/ 432411 h 3589709"/>
                <a:gd name="connsiteX918" fmla="*/ 10986152 w 13049329"/>
                <a:gd name="connsiteY918" fmla="*/ 431410 h 3589709"/>
                <a:gd name="connsiteX919" fmla="*/ 10992156 w 13049329"/>
                <a:gd name="connsiteY919" fmla="*/ 430743 h 3589709"/>
                <a:gd name="connsiteX920" fmla="*/ 11017513 w 13049329"/>
                <a:gd name="connsiteY920" fmla="*/ 421735 h 3589709"/>
                <a:gd name="connsiteX921" fmla="*/ 11050875 w 13049329"/>
                <a:gd name="connsiteY921" fmla="*/ 409723 h 3589709"/>
                <a:gd name="connsiteX922" fmla="*/ 11066890 w 13049329"/>
                <a:gd name="connsiteY922" fmla="*/ 403718 h 3589709"/>
                <a:gd name="connsiteX923" fmla="*/ 11088576 w 13049329"/>
                <a:gd name="connsiteY923" fmla="*/ 395710 h 3589709"/>
                <a:gd name="connsiteX924" fmla="*/ 11120939 w 13049329"/>
                <a:gd name="connsiteY924" fmla="*/ 382029 h 3589709"/>
                <a:gd name="connsiteX925" fmla="*/ 11329458 w 13049329"/>
                <a:gd name="connsiteY925" fmla="*/ 280267 h 3589709"/>
                <a:gd name="connsiteX926" fmla="*/ 11363822 w 13049329"/>
                <a:gd name="connsiteY926" fmla="*/ 261582 h 3589709"/>
                <a:gd name="connsiteX927" fmla="*/ 11381172 w 13049329"/>
                <a:gd name="connsiteY927" fmla="*/ 249904 h 3589709"/>
                <a:gd name="connsiteX928" fmla="*/ 11384841 w 13049329"/>
                <a:gd name="connsiteY928" fmla="*/ 246902 h 3589709"/>
                <a:gd name="connsiteX929" fmla="*/ 11408196 w 13049329"/>
                <a:gd name="connsiteY929" fmla="*/ 233555 h 3589709"/>
                <a:gd name="connsiteX930" fmla="*/ 11429548 w 13049329"/>
                <a:gd name="connsiteY930" fmla="*/ 220209 h 3589709"/>
                <a:gd name="connsiteX931" fmla="*/ 11450566 w 13049329"/>
                <a:gd name="connsiteY931" fmla="*/ 207530 h 3589709"/>
                <a:gd name="connsiteX932" fmla="*/ 11475589 w 13049329"/>
                <a:gd name="connsiteY932" fmla="*/ 192517 h 3589709"/>
                <a:gd name="connsiteX933" fmla="*/ 11481261 w 13049329"/>
                <a:gd name="connsiteY933" fmla="*/ 186845 h 3589709"/>
                <a:gd name="connsiteX934" fmla="*/ 11485265 w 13049329"/>
                <a:gd name="connsiteY934" fmla="*/ 183507 h 3589709"/>
                <a:gd name="connsiteX935" fmla="*/ 11506617 w 13049329"/>
                <a:gd name="connsiteY935" fmla="*/ 170162 h 3589709"/>
                <a:gd name="connsiteX936" fmla="*/ 11526635 w 13049329"/>
                <a:gd name="connsiteY936" fmla="*/ 156816 h 3589709"/>
                <a:gd name="connsiteX937" fmla="*/ 11534308 w 13049329"/>
                <a:gd name="connsiteY937" fmla="*/ 151811 h 3589709"/>
                <a:gd name="connsiteX938" fmla="*/ 11606373 w 13049329"/>
                <a:gd name="connsiteY938" fmla="*/ 98760 h 3589709"/>
                <a:gd name="connsiteX939" fmla="*/ 11631394 w 13049329"/>
                <a:gd name="connsiteY939" fmla="*/ 80076 h 3589709"/>
                <a:gd name="connsiteX940" fmla="*/ 11683108 w 13049329"/>
                <a:gd name="connsiteY940" fmla="*/ 49380 h 3589709"/>
                <a:gd name="connsiteX941" fmla="*/ 11744163 w 13049329"/>
                <a:gd name="connsiteY941" fmla="*/ 42040 h 3589709"/>
                <a:gd name="connsiteX942" fmla="*/ 11791538 w 13049329"/>
                <a:gd name="connsiteY942" fmla="*/ 46377 h 3589709"/>
                <a:gd name="connsiteX943" fmla="*/ 11799879 w 13049329"/>
                <a:gd name="connsiteY943" fmla="*/ 48712 h 3589709"/>
                <a:gd name="connsiteX944" fmla="*/ 11809554 w 13049329"/>
                <a:gd name="connsiteY944" fmla="*/ 49380 h 3589709"/>
                <a:gd name="connsiteX945" fmla="*/ 11920654 w 13049329"/>
                <a:gd name="connsiteY945" fmla="*/ 62726 h 3589709"/>
                <a:gd name="connsiteX946" fmla="*/ 11995387 w 13049329"/>
                <a:gd name="connsiteY946" fmla="*/ 40705 h 3589709"/>
                <a:gd name="connsiteX947" fmla="*/ 12057108 w 13049329"/>
                <a:gd name="connsiteY947" fmla="*/ 20018 h 3589709"/>
                <a:gd name="connsiteX948" fmla="*/ 12083800 w 13049329"/>
                <a:gd name="connsiteY948" fmla="*/ 25023 h 3589709"/>
                <a:gd name="connsiteX949" fmla="*/ 12093142 w 13049329"/>
                <a:gd name="connsiteY949" fmla="*/ 27693 h 3589709"/>
                <a:gd name="connsiteX950" fmla="*/ 12095143 w 13049329"/>
                <a:gd name="connsiteY950" fmla="*/ 29695 h 3589709"/>
                <a:gd name="connsiteX951" fmla="*/ 12103483 w 13049329"/>
                <a:gd name="connsiteY951" fmla="*/ 36701 h 3589709"/>
                <a:gd name="connsiteX952" fmla="*/ 12115161 w 13049329"/>
                <a:gd name="connsiteY952" fmla="*/ 48378 h 3589709"/>
                <a:gd name="connsiteX953" fmla="*/ 12121499 w 13049329"/>
                <a:gd name="connsiteY953" fmla="*/ 56720 h 3589709"/>
                <a:gd name="connsiteX954" fmla="*/ 12129506 w 13049329"/>
                <a:gd name="connsiteY954" fmla="*/ 65728 h 3589709"/>
                <a:gd name="connsiteX955" fmla="*/ 12145855 w 13049329"/>
                <a:gd name="connsiteY955" fmla="*/ 96758 h 3589709"/>
                <a:gd name="connsiteX956" fmla="*/ 12166206 w 13049329"/>
                <a:gd name="connsiteY956" fmla="*/ 132459 h 3589709"/>
                <a:gd name="connsiteX957" fmla="*/ 12175214 w 13049329"/>
                <a:gd name="connsiteY957" fmla="*/ 150142 h 3589709"/>
                <a:gd name="connsiteX958" fmla="*/ 12178217 w 13049329"/>
                <a:gd name="connsiteY958" fmla="*/ 153480 h 3589709"/>
                <a:gd name="connsiteX959" fmla="*/ 12191562 w 13049329"/>
                <a:gd name="connsiteY959" fmla="*/ 169828 h 3589709"/>
                <a:gd name="connsiteX960" fmla="*/ 12247946 w 13049329"/>
                <a:gd name="connsiteY960" fmla="*/ 226882 h 3589709"/>
                <a:gd name="connsiteX961" fmla="*/ 12257287 w 13049329"/>
                <a:gd name="connsiteY961" fmla="*/ 233555 h 3589709"/>
                <a:gd name="connsiteX962" fmla="*/ 12274636 w 13049329"/>
                <a:gd name="connsiteY962" fmla="*/ 244232 h 3589709"/>
                <a:gd name="connsiteX963" fmla="*/ 12352039 w 13049329"/>
                <a:gd name="connsiteY963" fmla="*/ 283602 h 3589709"/>
                <a:gd name="connsiteX964" fmla="*/ 12368721 w 13049329"/>
                <a:gd name="connsiteY964" fmla="*/ 290609 h 3589709"/>
                <a:gd name="connsiteX965" fmla="*/ 12427106 w 13049329"/>
                <a:gd name="connsiteY965" fmla="*/ 305624 h 3589709"/>
                <a:gd name="connsiteX966" fmla="*/ 12443788 w 13049329"/>
                <a:gd name="connsiteY966" fmla="*/ 310295 h 3589709"/>
                <a:gd name="connsiteX967" fmla="*/ 12562894 w 13049329"/>
                <a:gd name="connsiteY967" fmla="*/ 320305 h 3589709"/>
                <a:gd name="connsiteX968" fmla="*/ 12689007 w 13049329"/>
                <a:gd name="connsiteY968" fmla="*/ 310629 h 3589709"/>
                <a:gd name="connsiteX969" fmla="*/ 12714030 w 13049329"/>
                <a:gd name="connsiteY969" fmla="*/ 303956 h 3589709"/>
                <a:gd name="connsiteX970" fmla="*/ 12786760 w 13049329"/>
                <a:gd name="connsiteY970" fmla="*/ 268255 h 3589709"/>
                <a:gd name="connsiteX971" fmla="*/ 12797437 w 13049329"/>
                <a:gd name="connsiteY971" fmla="*/ 260247 h 3589709"/>
                <a:gd name="connsiteX972" fmla="*/ 12804110 w 13049329"/>
                <a:gd name="connsiteY972" fmla="*/ 253574 h 3589709"/>
                <a:gd name="connsiteX973" fmla="*/ 12816120 w 13049329"/>
                <a:gd name="connsiteY973" fmla="*/ 240229 h 3589709"/>
                <a:gd name="connsiteX974" fmla="*/ 12825796 w 13049329"/>
                <a:gd name="connsiteY974" fmla="*/ 228217 h 3589709"/>
                <a:gd name="connsiteX975" fmla="*/ 12832468 w 13049329"/>
                <a:gd name="connsiteY975" fmla="*/ 219542 h 3589709"/>
                <a:gd name="connsiteX976" fmla="*/ 12839141 w 13049329"/>
                <a:gd name="connsiteY976" fmla="*/ 212535 h 3589709"/>
                <a:gd name="connsiteX977" fmla="*/ 12860827 w 13049329"/>
                <a:gd name="connsiteY977" fmla="*/ 181840 h 3589709"/>
                <a:gd name="connsiteX978" fmla="*/ 12882513 w 13049329"/>
                <a:gd name="connsiteY978" fmla="*/ 151811 h 3589709"/>
                <a:gd name="connsiteX979" fmla="*/ 12893857 w 13049329"/>
                <a:gd name="connsiteY979" fmla="*/ 135463 h 3589709"/>
                <a:gd name="connsiteX980" fmla="*/ 12926887 w 13049329"/>
                <a:gd name="connsiteY980" fmla="*/ 91754 h 3589709"/>
                <a:gd name="connsiteX981" fmla="*/ 12988608 w 13049329"/>
                <a:gd name="connsiteY981" fmla="*/ 9676 h 3589709"/>
                <a:gd name="connsiteX982" fmla="*/ 12997950 w 13049329"/>
                <a:gd name="connsiteY982" fmla="*/ 0 h 358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</a:cxnLst>
              <a:rect l="l" t="t" r="r" b="b"/>
              <a:pathLst>
                <a:path w="13049329" h="3589709">
                  <a:moveTo>
                    <a:pt x="3053729" y="2629168"/>
                  </a:moveTo>
                  <a:cubicBezTo>
                    <a:pt x="3053729" y="2630837"/>
                    <a:pt x="3057065" y="2632504"/>
                    <a:pt x="3061402" y="2632504"/>
                  </a:cubicBezTo>
                  <a:cubicBezTo>
                    <a:pt x="3067408" y="2632504"/>
                    <a:pt x="3067742" y="2631837"/>
                    <a:pt x="3063738" y="2629168"/>
                  </a:cubicBezTo>
                  <a:cubicBezTo>
                    <a:pt x="3057399" y="2624831"/>
                    <a:pt x="3053729" y="2624831"/>
                    <a:pt x="3053729" y="2629168"/>
                  </a:cubicBezTo>
                  <a:close/>
                  <a:moveTo>
                    <a:pt x="2806610" y="2576420"/>
                  </a:moveTo>
                  <a:cubicBezTo>
                    <a:pt x="2810280" y="2576086"/>
                    <a:pt x="2812283" y="2577087"/>
                    <a:pt x="2810948" y="2578088"/>
                  </a:cubicBezTo>
                  <a:cubicBezTo>
                    <a:pt x="2809947" y="2579088"/>
                    <a:pt x="2806944" y="2579422"/>
                    <a:pt x="2804609" y="2578422"/>
                  </a:cubicBezTo>
                  <a:cubicBezTo>
                    <a:pt x="2801940" y="2577421"/>
                    <a:pt x="2802941" y="2576420"/>
                    <a:pt x="2806610" y="2576420"/>
                  </a:cubicBezTo>
                  <a:close/>
                  <a:moveTo>
                    <a:pt x="2944632" y="2570487"/>
                  </a:moveTo>
                  <a:cubicBezTo>
                    <a:pt x="2936958" y="2569778"/>
                    <a:pt x="2928117" y="2569945"/>
                    <a:pt x="2922612" y="2571447"/>
                  </a:cubicBezTo>
                  <a:cubicBezTo>
                    <a:pt x="2913270" y="2573782"/>
                    <a:pt x="2917941" y="2580455"/>
                    <a:pt x="2931286" y="2583792"/>
                  </a:cubicBezTo>
                  <a:cubicBezTo>
                    <a:pt x="2944965" y="2587462"/>
                    <a:pt x="2961647" y="2581790"/>
                    <a:pt x="2959645" y="2574783"/>
                  </a:cubicBezTo>
                  <a:cubicBezTo>
                    <a:pt x="2958811" y="2572781"/>
                    <a:pt x="2952305" y="2571196"/>
                    <a:pt x="2944632" y="2570487"/>
                  </a:cubicBezTo>
                  <a:close/>
                  <a:moveTo>
                    <a:pt x="2852341" y="2552720"/>
                  </a:moveTo>
                  <a:cubicBezTo>
                    <a:pt x="2848963" y="2552345"/>
                    <a:pt x="2846711" y="2553263"/>
                    <a:pt x="2845210" y="2555432"/>
                  </a:cubicBezTo>
                  <a:cubicBezTo>
                    <a:pt x="2842875" y="2559769"/>
                    <a:pt x="2798168" y="2568777"/>
                    <a:pt x="2783488" y="2568110"/>
                  </a:cubicBezTo>
                  <a:cubicBezTo>
                    <a:pt x="2773145" y="2567442"/>
                    <a:pt x="2771810" y="2568443"/>
                    <a:pt x="2771810" y="2575450"/>
                  </a:cubicBezTo>
                  <a:cubicBezTo>
                    <a:pt x="2771810" y="2589464"/>
                    <a:pt x="2779818" y="2591131"/>
                    <a:pt x="2814182" y="2584459"/>
                  </a:cubicBezTo>
                  <a:cubicBezTo>
                    <a:pt x="2831197" y="2580789"/>
                    <a:pt x="2846544" y="2576785"/>
                    <a:pt x="2848545" y="2575450"/>
                  </a:cubicBezTo>
                  <a:cubicBezTo>
                    <a:pt x="2850214" y="2573782"/>
                    <a:pt x="2857221" y="2572448"/>
                    <a:pt x="2864227" y="2572448"/>
                  </a:cubicBezTo>
                  <a:cubicBezTo>
                    <a:pt x="2880240" y="2572448"/>
                    <a:pt x="2881242" y="2565107"/>
                    <a:pt x="2866229" y="2557767"/>
                  </a:cubicBezTo>
                  <a:cubicBezTo>
                    <a:pt x="2860223" y="2554764"/>
                    <a:pt x="2855719" y="2553096"/>
                    <a:pt x="2852341" y="2552720"/>
                  </a:cubicBezTo>
                  <a:close/>
                  <a:moveTo>
                    <a:pt x="6829354" y="1823735"/>
                  </a:moveTo>
                  <a:cubicBezTo>
                    <a:pt x="6823098" y="1823569"/>
                    <a:pt x="6816926" y="1825237"/>
                    <a:pt x="6812422" y="1828740"/>
                  </a:cubicBezTo>
                  <a:cubicBezTo>
                    <a:pt x="6802413" y="1836747"/>
                    <a:pt x="6801411" y="1845089"/>
                    <a:pt x="6809753" y="1852762"/>
                  </a:cubicBezTo>
                  <a:cubicBezTo>
                    <a:pt x="6815090" y="1857768"/>
                    <a:pt x="6831439" y="1865441"/>
                    <a:pt x="6838778" y="1866776"/>
                  </a:cubicBezTo>
                  <a:cubicBezTo>
                    <a:pt x="6840781" y="1866776"/>
                    <a:pt x="6844450" y="1868111"/>
                    <a:pt x="6847119" y="1869446"/>
                  </a:cubicBezTo>
                  <a:cubicBezTo>
                    <a:pt x="6855127" y="1872782"/>
                    <a:pt x="6878480" y="1878454"/>
                    <a:pt x="6884486" y="1878454"/>
                  </a:cubicBezTo>
                  <a:cubicBezTo>
                    <a:pt x="6892493" y="1878454"/>
                    <a:pt x="6910509" y="1862105"/>
                    <a:pt x="6910509" y="1855098"/>
                  </a:cubicBezTo>
                  <a:cubicBezTo>
                    <a:pt x="6910509" y="1844088"/>
                    <a:pt x="6891826" y="1834079"/>
                    <a:pt x="6870473" y="1833745"/>
                  </a:cubicBezTo>
                  <a:cubicBezTo>
                    <a:pt x="6859797" y="1833411"/>
                    <a:pt x="6849121" y="1831743"/>
                    <a:pt x="6846785" y="1829740"/>
                  </a:cubicBezTo>
                  <a:cubicBezTo>
                    <a:pt x="6841948" y="1825904"/>
                    <a:pt x="6835609" y="1823902"/>
                    <a:pt x="6829354" y="1823735"/>
                  </a:cubicBezTo>
                  <a:close/>
                  <a:moveTo>
                    <a:pt x="1084303" y="1782362"/>
                  </a:moveTo>
                  <a:cubicBezTo>
                    <a:pt x="1078297" y="1781695"/>
                    <a:pt x="1074627" y="1783029"/>
                    <a:pt x="1073292" y="1786366"/>
                  </a:cubicBezTo>
                  <a:cubicBezTo>
                    <a:pt x="1072291" y="1789369"/>
                    <a:pt x="1068955" y="1791705"/>
                    <a:pt x="1066620" y="1791705"/>
                  </a:cubicBezTo>
                  <a:cubicBezTo>
                    <a:pt x="1059613" y="1791705"/>
                    <a:pt x="996557" y="1855098"/>
                    <a:pt x="993555" y="1865107"/>
                  </a:cubicBezTo>
                  <a:cubicBezTo>
                    <a:pt x="991219" y="1873115"/>
                    <a:pt x="951517" y="1915156"/>
                    <a:pt x="946179" y="1915156"/>
                  </a:cubicBezTo>
                  <a:cubicBezTo>
                    <a:pt x="941174" y="1915156"/>
                    <a:pt x="911815" y="1947519"/>
                    <a:pt x="911815" y="1952857"/>
                  </a:cubicBezTo>
                  <a:cubicBezTo>
                    <a:pt x="911815" y="1964201"/>
                    <a:pt x="951851" y="1955527"/>
                    <a:pt x="956188" y="1943516"/>
                  </a:cubicBezTo>
                  <a:cubicBezTo>
                    <a:pt x="957523" y="1940846"/>
                    <a:pt x="960525" y="1938511"/>
                    <a:pt x="963527" y="1938511"/>
                  </a:cubicBezTo>
                  <a:cubicBezTo>
                    <a:pt x="965196" y="1938511"/>
                    <a:pt x="972702" y="1932297"/>
                    <a:pt x="983071" y="1922819"/>
                  </a:cubicBezTo>
                  <a:lnTo>
                    <a:pt x="1007952" y="1898915"/>
                  </a:lnTo>
                  <a:lnTo>
                    <a:pt x="1007678" y="1897737"/>
                  </a:lnTo>
                  <a:lnTo>
                    <a:pt x="1009933" y="1897012"/>
                  </a:lnTo>
                  <a:lnTo>
                    <a:pt x="1019786" y="1887546"/>
                  </a:lnTo>
                  <a:cubicBezTo>
                    <a:pt x="1046018" y="1861438"/>
                    <a:pt x="1071791" y="1834079"/>
                    <a:pt x="1073292" y="1829074"/>
                  </a:cubicBezTo>
                  <a:cubicBezTo>
                    <a:pt x="1074627" y="1825069"/>
                    <a:pt x="1077630" y="1821733"/>
                    <a:pt x="1079965" y="1821733"/>
                  </a:cubicBezTo>
                  <a:cubicBezTo>
                    <a:pt x="1088640" y="1821733"/>
                    <a:pt x="1095646" y="1809388"/>
                    <a:pt x="1094644" y="1796042"/>
                  </a:cubicBezTo>
                  <a:cubicBezTo>
                    <a:pt x="1093644" y="1785031"/>
                    <a:pt x="1092643" y="1783363"/>
                    <a:pt x="1084303" y="1782362"/>
                  </a:cubicBezTo>
                  <a:close/>
                  <a:moveTo>
                    <a:pt x="6767339" y="1779109"/>
                  </a:moveTo>
                  <a:cubicBezTo>
                    <a:pt x="6763795" y="1777024"/>
                    <a:pt x="6759541" y="1777024"/>
                    <a:pt x="6756705" y="1780361"/>
                  </a:cubicBezTo>
                  <a:cubicBezTo>
                    <a:pt x="6750700" y="1787701"/>
                    <a:pt x="6757706" y="1801714"/>
                    <a:pt x="6766714" y="1799379"/>
                  </a:cubicBezTo>
                  <a:cubicBezTo>
                    <a:pt x="6771051" y="1798378"/>
                    <a:pt x="6773720" y="1794707"/>
                    <a:pt x="6773720" y="1790370"/>
                  </a:cubicBezTo>
                  <a:cubicBezTo>
                    <a:pt x="6773720" y="1785365"/>
                    <a:pt x="6770884" y="1781195"/>
                    <a:pt x="6767339" y="1779109"/>
                  </a:cubicBezTo>
                  <a:close/>
                  <a:moveTo>
                    <a:pt x="1211958" y="1715757"/>
                  </a:moveTo>
                  <a:cubicBezTo>
                    <a:pt x="1209414" y="1715048"/>
                    <a:pt x="1205244" y="1716633"/>
                    <a:pt x="1198737" y="1720303"/>
                  </a:cubicBezTo>
                  <a:cubicBezTo>
                    <a:pt x="1194067" y="1722639"/>
                    <a:pt x="1185726" y="1724974"/>
                    <a:pt x="1180055" y="1724974"/>
                  </a:cubicBezTo>
                  <a:cubicBezTo>
                    <a:pt x="1168711" y="1724974"/>
                    <a:pt x="1163706" y="1731313"/>
                    <a:pt x="1167042" y="1741990"/>
                  </a:cubicBezTo>
                  <a:cubicBezTo>
                    <a:pt x="1169378" y="1748663"/>
                    <a:pt x="1180388" y="1750666"/>
                    <a:pt x="1183725" y="1744994"/>
                  </a:cubicBezTo>
                  <a:cubicBezTo>
                    <a:pt x="1184725" y="1742991"/>
                    <a:pt x="1189396" y="1741656"/>
                    <a:pt x="1194067" y="1741656"/>
                  </a:cubicBezTo>
                  <a:cubicBezTo>
                    <a:pt x="1208079" y="1741656"/>
                    <a:pt x="1215420" y="1735651"/>
                    <a:pt x="1215420" y="1724974"/>
                  </a:cubicBezTo>
                  <a:cubicBezTo>
                    <a:pt x="1215420" y="1719469"/>
                    <a:pt x="1214502" y="1716466"/>
                    <a:pt x="1211958" y="1715757"/>
                  </a:cubicBezTo>
                  <a:close/>
                  <a:moveTo>
                    <a:pt x="12081797" y="185176"/>
                  </a:moveTo>
                  <a:cubicBezTo>
                    <a:pt x="12070787" y="181840"/>
                    <a:pt x="12073123" y="198856"/>
                    <a:pt x="12085133" y="210200"/>
                  </a:cubicBezTo>
                  <a:cubicBezTo>
                    <a:pt x="12090472" y="215204"/>
                    <a:pt x="12100147" y="228885"/>
                    <a:pt x="12106153" y="240562"/>
                  </a:cubicBezTo>
                  <a:cubicBezTo>
                    <a:pt x="12112491" y="252240"/>
                    <a:pt x="12120498" y="263250"/>
                    <a:pt x="12124503" y="265251"/>
                  </a:cubicBezTo>
                  <a:cubicBezTo>
                    <a:pt x="12128506" y="266920"/>
                    <a:pt x="12131842" y="269590"/>
                    <a:pt x="12131842" y="270924"/>
                  </a:cubicBezTo>
                  <a:cubicBezTo>
                    <a:pt x="12131842" y="275262"/>
                    <a:pt x="12144186" y="273927"/>
                    <a:pt x="12147856" y="269256"/>
                  </a:cubicBezTo>
                  <a:cubicBezTo>
                    <a:pt x="12150526" y="266253"/>
                    <a:pt x="12148190" y="260914"/>
                    <a:pt x="12138515" y="248569"/>
                  </a:cubicBezTo>
                  <a:cubicBezTo>
                    <a:pt x="12131175" y="239227"/>
                    <a:pt x="12125169" y="230218"/>
                    <a:pt x="12125169" y="228551"/>
                  </a:cubicBezTo>
                  <a:cubicBezTo>
                    <a:pt x="12125169" y="226549"/>
                    <a:pt x="12122167" y="223212"/>
                    <a:pt x="12118497" y="220876"/>
                  </a:cubicBezTo>
                  <a:cubicBezTo>
                    <a:pt x="12114827" y="218541"/>
                    <a:pt x="12111824" y="214871"/>
                    <a:pt x="12111824" y="212535"/>
                  </a:cubicBezTo>
                  <a:cubicBezTo>
                    <a:pt x="12111824" y="210200"/>
                    <a:pt x="12106487" y="203527"/>
                    <a:pt x="12100147" y="197521"/>
                  </a:cubicBezTo>
                  <a:cubicBezTo>
                    <a:pt x="12093474" y="191849"/>
                    <a:pt x="12085467" y="186177"/>
                    <a:pt x="12081797" y="185176"/>
                  </a:cubicBezTo>
                  <a:close/>
                  <a:moveTo>
                    <a:pt x="12997950" y="0"/>
                  </a:moveTo>
                  <a:cubicBezTo>
                    <a:pt x="12998951" y="0"/>
                    <a:pt x="13010628" y="8341"/>
                    <a:pt x="13024306" y="18685"/>
                  </a:cubicBezTo>
                  <a:lnTo>
                    <a:pt x="13049329" y="37368"/>
                  </a:lnTo>
                  <a:lnTo>
                    <a:pt x="13049329" y="68064"/>
                  </a:lnTo>
                  <a:cubicBezTo>
                    <a:pt x="13049329" y="97426"/>
                    <a:pt x="13040654" y="156816"/>
                    <a:pt x="13035983" y="160152"/>
                  </a:cubicBezTo>
                  <a:cubicBezTo>
                    <a:pt x="13034649" y="161153"/>
                    <a:pt x="13032647" y="166157"/>
                    <a:pt x="13031313" y="171829"/>
                  </a:cubicBezTo>
                  <a:cubicBezTo>
                    <a:pt x="13026975" y="189513"/>
                    <a:pt x="12999285" y="241230"/>
                    <a:pt x="12980267" y="265919"/>
                  </a:cubicBezTo>
                  <a:cubicBezTo>
                    <a:pt x="12952242" y="302955"/>
                    <a:pt x="12891521" y="359341"/>
                    <a:pt x="12850484" y="386368"/>
                  </a:cubicBezTo>
                  <a:cubicBezTo>
                    <a:pt x="12830467" y="399713"/>
                    <a:pt x="12812451" y="410391"/>
                    <a:pt x="12810115" y="410391"/>
                  </a:cubicBezTo>
                  <a:cubicBezTo>
                    <a:pt x="12807780" y="410391"/>
                    <a:pt x="12805778" y="411724"/>
                    <a:pt x="12805778" y="413393"/>
                  </a:cubicBezTo>
                  <a:cubicBezTo>
                    <a:pt x="12805778" y="416730"/>
                    <a:pt x="12745057" y="447091"/>
                    <a:pt x="12738050" y="447091"/>
                  </a:cubicBezTo>
                  <a:cubicBezTo>
                    <a:pt x="12735048" y="447091"/>
                    <a:pt x="12730711" y="449094"/>
                    <a:pt x="12728375" y="451430"/>
                  </a:cubicBezTo>
                  <a:cubicBezTo>
                    <a:pt x="12726040" y="454098"/>
                    <a:pt x="12714030" y="459437"/>
                    <a:pt x="12702352" y="463441"/>
                  </a:cubicBezTo>
                  <a:cubicBezTo>
                    <a:pt x="12690342" y="467445"/>
                    <a:pt x="12677664" y="472115"/>
                    <a:pt x="12673993" y="473784"/>
                  </a:cubicBezTo>
                  <a:cubicBezTo>
                    <a:pt x="12664318" y="478121"/>
                    <a:pt x="12620946" y="490466"/>
                    <a:pt x="12614606" y="490466"/>
                  </a:cubicBezTo>
                  <a:cubicBezTo>
                    <a:pt x="12611938" y="490466"/>
                    <a:pt x="12608936" y="491801"/>
                    <a:pt x="12608268" y="493469"/>
                  </a:cubicBezTo>
                  <a:cubicBezTo>
                    <a:pt x="12607934" y="495137"/>
                    <a:pt x="12586249" y="500142"/>
                    <a:pt x="12560558" y="504480"/>
                  </a:cubicBezTo>
                  <a:cubicBezTo>
                    <a:pt x="12534869" y="508484"/>
                    <a:pt x="12512850" y="513488"/>
                    <a:pt x="12511848" y="514823"/>
                  </a:cubicBezTo>
                  <a:cubicBezTo>
                    <a:pt x="12510847" y="516492"/>
                    <a:pt x="12503841" y="517492"/>
                    <a:pt x="12496835" y="517158"/>
                  </a:cubicBezTo>
                  <a:cubicBezTo>
                    <a:pt x="12489495" y="516492"/>
                    <a:pt x="12481488" y="517158"/>
                    <a:pt x="12478819" y="518159"/>
                  </a:cubicBezTo>
                  <a:cubicBezTo>
                    <a:pt x="12473148" y="520495"/>
                    <a:pt x="12405087" y="526167"/>
                    <a:pt x="12347034" y="529170"/>
                  </a:cubicBezTo>
                  <a:cubicBezTo>
                    <a:pt x="12325014" y="530504"/>
                    <a:pt x="12305665" y="532507"/>
                    <a:pt x="12303662" y="533842"/>
                  </a:cubicBezTo>
                  <a:cubicBezTo>
                    <a:pt x="12301994" y="535509"/>
                    <a:pt x="12295989" y="535843"/>
                    <a:pt x="12290317" y="535175"/>
                  </a:cubicBezTo>
                  <a:cubicBezTo>
                    <a:pt x="12284979" y="534508"/>
                    <a:pt x="12271300" y="535509"/>
                    <a:pt x="12260291" y="537178"/>
                  </a:cubicBezTo>
                  <a:cubicBezTo>
                    <a:pt x="12249280" y="538846"/>
                    <a:pt x="12207576" y="542516"/>
                    <a:pt x="12167874" y="545853"/>
                  </a:cubicBezTo>
                  <a:cubicBezTo>
                    <a:pt x="12127839" y="548855"/>
                    <a:pt x="12095143" y="552859"/>
                    <a:pt x="12095143" y="554193"/>
                  </a:cubicBezTo>
                  <a:cubicBezTo>
                    <a:pt x="12095143" y="555862"/>
                    <a:pt x="12090472" y="556530"/>
                    <a:pt x="12085133" y="555862"/>
                  </a:cubicBezTo>
                  <a:cubicBezTo>
                    <a:pt x="12079463" y="555195"/>
                    <a:pt x="12074458" y="555862"/>
                    <a:pt x="12073457" y="557197"/>
                  </a:cubicBezTo>
                  <a:cubicBezTo>
                    <a:pt x="12072789" y="558531"/>
                    <a:pt x="12062447" y="560533"/>
                    <a:pt x="12051104" y="561868"/>
                  </a:cubicBezTo>
                  <a:cubicBezTo>
                    <a:pt x="12027416" y="564203"/>
                    <a:pt x="11996054" y="569875"/>
                    <a:pt x="11988381" y="572878"/>
                  </a:cubicBezTo>
                  <a:cubicBezTo>
                    <a:pt x="11985711" y="573879"/>
                    <a:pt x="11982042" y="575214"/>
                    <a:pt x="11980039" y="575547"/>
                  </a:cubicBezTo>
                  <a:cubicBezTo>
                    <a:pt x="11978372" y="575547"/>
                    <a:pt x="11974368" y="576882"/>
                    <a:pt x="11971699" y="577883"/>
                  </a:cubicBezTo>
                  <a:cubicBezTo>
                    <a:pt x="11969030" y="578884"/>
                    <a:pt x="11953349" y="583221"/>
                    <a:pt x="11936668" y="587224"/>
                  </a:cubicBezTo>
                  <a:cubicBezTo>
                    <a:pt x="11920320" y="591229"/>
                    <a:pt x="11905306" y="595566"/>
                    <a:pt x="11903304" y="597235"/>
                  </a:cubicBezTo>
                  <a:cubicBezTo>
                    <a:pt x="11901637" y="598570"/>
                    <a:pt x="11888959" y="603241"/>
                    <a:pt x="11875946" y="607244"/>
                  </a:cubicBezTo>
                  <a:cubicBezTo>
                    <a:pt x="11862601" y="611247"/>
                    <a:pt x="11851592" y="615586"/>
                    <a:pt x="11851592" y="617253"/>
                  </a:cubicBezTo>
                  <a:cubicBezTo>
                    <a:pt x="11851592" y="618588"/>
                    <a:pt x="11843585" y="622258"/>
                    <a:pt x="11834243" y="625261"/>
                  </a:cubicBezTo>
                  <a:cubicBezTo>
                    <a:pt x="11824568" y="628264"/>
                    <a:pt x="11809888" y="635270"/>
                    <a:pt x="11801881" y="640609"/>
                  </a:cubicBezTo>
                  <a:cubicBezTo>
                    <a:pt x="11793874" y="646281"/>
                    <a:pt x="11785866" y="650619"/>
                    <a:pt x="11783865" y="650619"/>
                  </a:cubicBezTo>
                  <a:cubicBezTo>
                    <a:pt x="11782196" y="650619"/>
                    <a:pt x="11772521" y="655957"/>
                    <a:pt x="11762845" y="662297"/>
                  </a:cubicBezTo>
                  <a:cubicBezTo>
                    <a:pt x="11753171" y="668636"/>
                    <a:pt x="11743829" y="673975"/>
                    <a:pt x="11742161" y="673975"/>
                  </a:cubicBezTo>
                  <a:cubicBezTo>
                    <a:pt x="11740492" y="673975"/>
                    <a:pt x="11738157" y="675976"/>
                    <a:pt x="11737156" y="678646"/>
                  </a:cubicBezTo>
                  <a:cubicBezTo>
                    <a:pt x="11736155" y="681314"/>
                    <a:pt x="11730150" y="685986"/>
                    <a:pt x="11724145" y="688655"/>
                  </a:cubicBezTo>
                  <a:cubicBezTo>
                    <a:pt x="11718139" y="691658"/>
                    <a:pt x="11698455" y="706672"/>
                    <a:pt x="11680773" y="722353"/>
                  </a:cubicBezTo>
                  <a:cubicBezTo>
                    <a:pt x="11662756" y="738036"/>
                    <a:pt x="11646742" y="750714"/>
                    <a:pt x="11645073" y="750714"/>
                  </a:cubicBezTo>
                  <a:cubicBezTo>
                    <a:pt x="11643072" y="750714"/>
                    <a:pt x="11640069" y="753717"/>
                    <a:pt x="11638068" y="757386"/>
                  </a:cubicBezTo>
                  <a:cubicBezTo>
                    <a:pt x="11636065" y="761057"/>
                    <a:pt x="11633063" y="764060"/>
                    <a:pt x="11631394" y="764060"/>
                  </a:cubicBezTo>
                  <a:cubicBezTo>
                    <a:pt x="11629727" y="764060"/>
                    <a:pt x="11621053" y="768398"/>
                    <a:pt x="11612378" y="773736"/>
                  </a:cubicBezTo>
                  <a:cubicBezTo>
                    <a:pt x="11597031" y="783078"/>
                    <a:pt x="11578681" y="787749"/>
                    <a:pt x="11537311" y="792420"/>
                  </a:cubicBezTo>
                  <a:cubicBezTo>
                    <a:pt x="11526635" y="793755"/>
                    <a:pt x="11517960" y="796091"/>
                    <a:pt x="11517960" y="797759"/>
                  </a:cubicBezTo>
                  <a:cubicBezTo>
                    <a:pt x="11517960" y="799427"/>
                    <a:pt x="11515625" y="800762"/>
                    <a:pt x="11512956" y="800762"/>
                  </a:cubicBezTo>
                  <a:cubicBezTo>
                    <a:pt x="11507284" y="800762"/>
                    <a:pt x="11489268" y="809770"/>
                    <a:pt x="11479926" y="817444"/>
                  </a:cubicBezTo>
                  <a:cubicBezTo>
                    <a:pt x="11473921" y="822115"/>
                    <a:pt x="11419205" y="876834"/>
                    <a:pt x="11384841" y="912535"/>
                  </a:cubicBezTo>
                  <a:cubicBezTo>
                    <a:pt x="11363822" y="934222"/>
                    <a:pt x="11324454" y="966586"/>
                    <a:pt x="11310441" y="973260"/>
                  </a:cubicBezTo>
                  <a:cubicBezTo>
                    <a:pt x="11304437" y="976262"/>
                    <a:pt x="11298765" y="979932"/>
                    <a:pt x="11297763" y="981266"/>
                  </a:cubicBezTo>
                  <a:cubicBezTo>
                    <a:pt x="11295429" y="984604"/>
                    <a:pt x="11256059" y="997615"/>
                    <a:pt x="11247719" y="997615"/>
                  </a:cubicBezTo>
                  <a:cubicBezTo>
                    <a:pt x="11244049" y="997615"/>
                    <a:pt x="11241047" y="998950"/>
                    <a:pt x="11241047" y="1000952"/>
                  </a:cubicBezTo>
                  <a:cubicBezTo>
                    <a:pt x="11241047" y="1002953"/>
                    <a:pt x="11228701" y="1004288"/>
                    <a:pt x="11211019" y="1004288"/>
                  </a:cubicBezTo>
                  <a:cubicBezTo>
                    <a:pt x="11193337" y="1004288"/>
                    <a:pt x="11180993" y="1002953"/>
                    <a:pt x="11180993" y="1000952"/>
                  </a:cubicBezTo>
                  <a:cubicBezTo>
                    <a:pt x="11180993" y="998950"/>
                    <a:pt x="11177989" y="997615"/>
                    <a:pt x="11174653" y="997615"/>
                  </a:cubicBezTo>
                  <a:cubicBezTo>
                    <a:pt x="11154636" y="997615"/>
                    <a:pt x="11104925" y="959579"/>
                    <a:pt x="11098919" y="939560"/>
                  </a:cubicBezTo>
                  <a:cubicBezTo>
                    <a:pt x="11097584" y="935556"/>
                    <a:pt x="11094916" y="930218"/>
                    <a:pt x="11092580" y="927548"/>
                  </a:cubicBezTo>
                  <a:cubicBezTo>
                    <a:pt x="11090579" y="924880"/>
                    <a:pt x="11084907" y="915871"/>
                    <a:pt x="11080569" y="907530"/>
                  </a:cubicBezTo>
                  <a:cubicBezTo>
                    <a:pt x="11076232" y="899188"/>
                    <a:pt x="11071561" y="891848"/>
                    <a:pt x="11070560" y="890848"/>
                  </a:cubicBezTo>
                  <a:cubicBezTo>
                    <a:pt x="11069559" y="889847"/>
                    <a:pt x="11064554" y="880837"/>
                    <a:pt x="11059551" y="870828"/>
                  </a:cubicBezTo>
                  <a:cubicBezTo>
                    <a:pt x="11044203" y="839465"/>
                    <a:pt x="11038198" y="830123"/>
                    <a:pt x="11022184" y="811772"/>
                  </a:cubicBezTo>
                  <a:cubicBezTo>
                    <a:pt x="11000832" y="786748"/>
                    <a:pt x="10977478" y="769064"/>
                    <a:pt x="10959461" y="763726"/>
                  </a:cubicBezTo>
                  <a:cubicBezTo>
                    <a:pt x="10951121" y="761391"/>
                    <a:pt x="10944114" y="758388"/>
                    <a:pt x="10944114" y="757053"/>
                  </a:cubicBezTo>
                  <a:cubicBezTo>
                    <a:pt x="10944114" y="753049"/>
                    <a:pt x="10893735" y="747377"/>
                    <a:pt x="10855702" y="747377"/>
                  </a:cubicBezTo>
                  <a:cubicBezTo>
                    <a:pt x="10816333" y="747377"/>
                    <a:pt x="10770291" y="752048"/>
                    <a:pt x="10758949" y="757386"/>
                  </a:cubicBezTo>
                  <a:cubicBezTo>
                    <a:pt x="10755279" y="759055"/>
                    <a:pt x="10736595" y="763392"/>
                    <a:pt x="10717578" y="767397"/>
                  </a:cubicBezTo>
                  <a:cubicBezTo>
                    <a:pt x="10698561" y="771067"/>
                    <a:pt x="10681212" y="775404"/>
                    <a:pt x="10679210" y="777072"/>
                  </a:cubicBezTo>
                  <a:cubicBezTo>
                    <a:pt x="10677209" y="778407"/>
                    <a:pt x="10662195" y="783078"/>
                    <a:pt x="10645514" y="787415"/>
                  </a:cubicBezTo>
                  <a:cubicBezTo>
                    <a:pt x="10629166" y="791420"/>
                    <a:pt x="10614153" y="795757"/>
                    <a:pt x="10612150" y="797092"/>
                  </a:cubicBezTo>
                  <a:cubicBezTo>
                    <a:pt x="10610483" y="798426"/>
                    <a:pt x="10595469" y="803098"/>
                    <a:pt x="10578788" y="807101"/>
                  </a:cubicBezTo>
                  <a:cubicBezTo>
                    <a:pt x="10562439" y="811104"/>
                    <a:pt x="10546425" y="815775"/>
                    <a:pt x="10543089" y="817444"/>
                  </a:cubicBezTo>
                  <a:cubicBezTo>
                    <a:pt x="10540086" y="819112"/>
                    <a:pt x="10520735" y="823450"/>
                    <a:pt x="10499717" y="827453"/>
                  </a:cubicBezTo>
                  <a:cubicBezTo>
                    <a:pt x="10479032" y="831124"/>
                    <a:pt x="10459681" y="835795"/>
                    <a:pt x="10456679" y="837130"/>
                  </a:cubicBezTo>
                  <a:cubicBezTo>
                    <a:pt x="10454009" y="838798"/>
                    <a:pt x="10427652" y="843469"/>
                    <a:pt x="10398292" y="847473"/>
                  </a:cubicBezTo>
                  <a:cubicBezTo>
                    <a:pt x="10369267" y="851476"/>
                    <a:pt x="10341909" y="856481"/>
                    <a:pt x="10337906" y="858149"/>
                  </a:cubicBezTo>
                  <a:cubicBezTo>
                    <a:pt x="10333902" y="860152"/>
                    <a:pt x="10327563" y="860819"/>
                    <a:pt x="10323893" y="859818"/>
                  </a:cubicBezTo>
                  <a:cubicBezTo>
                    <a:pt x="10319890" y="858817"/>
                    <a:pt x="10316220" y="859150"/>
                    <a:pt x="10315219" y="860485"/>
                  </a:cubicBezTo>
                  <a:cubicBezTo>
                    <a:pt x="10314551" y="861820"/>
                    <a:pt x="10285859" y="865824"/>
                    <a:pt x="10251829" y="869160"/>
                  </a:cubicBezTo>
                  <a:cubicBezTo>
                    <a:pt x="10217798" y="872830"/>
                    <a:pt x="10190106" y="876834"/>
                    <a:pt x="10190106" y="878503"/>
                  </a:cubicBezTo>
                  <a:cubicBezTo>
                    <a:pt x="10190106" y="880170"/>
                    <a:pt x="10184769" y="880504"/>
                    <a:pt x="10178430" y="879504"/>
                  </a:cubicBezTo>
                  <a:cubicBezTo>
                    <a:pt x="10172090" y="878169"/>
                    <a:pt x="10164417" y="878836"/>
                    <a:pt x="10161081" y="880504"/>
                  </a:cubicBezTo>
                  <a:cubicBezTo>
                    <a:pt x="10156076" y="883173"/>
                    <a:pt x="10127717" y="887177"/>
                    <a:pt x="10033300" y="898855"/>
                  </a:cubicBezTo>
                  <a:cubicBezTo>
                    <a:pt x="10028629" y="899522"/>
                    <a:pt x="10022623" y="900857"/>
                    <a:pt x="10019955" y="901858"/>
                  </a:cubicBezTo>
                  <a:cubicBezTo>
                    <a:pt x="10017286" y="902859"/>
                    <a:pt x="9999270" y="906195"/>
                    <a:pt x="9980253" y="909197"/>
                  </a:cubicBezTo>
                  <a:cubicBezTo>
                    <a:pt x="9960902" y="911867"/>
                    <a:pt x="9943887" y="915537"/>
                    <a:pt x="9941885" y="917206"/>
                  </a:cubicBezTo>
                  <a:cubicBezTo>
                    <a:pt x="9939884" y="918874"/>
                    <a:pt x="9935213" y="919542"/>
                    <a:pt x="9931542" y="918874"/>
                  </a:cubicBezTo>
                  <a:cubicBezTo>
                    <a:pt x="9928206" y="918540"/>
                    <a:pt x="9923535" y="919208"/>
                    <a:pt x="9921534" y="920543"/>
                  </a:cubicBezTo>
                  <a:cubicBezTo>
                    <a:pt x="9919865" y="922210"/>
                    <a:pt x="9906186" y="925881"/>
                    <a:pt x="9891506" y="928883"/>
                  </a:cubicBezTo>
                  <a:cubicBezTo>
                    <a:pt x="9876827" y="931887"/>
                    <a:pt x="9863481" y="935890"/>
                    <a:pt x="9862147" y="937225"/>
                  </a:cubicBezTo>
                  <a:cubicBezTo>
                    <a:pt x="9860479" y="938892"/>
                    <a:pt x="9856809" y="939560"/>
                    <a:pt x="9854473" y="938559"/>
                  </a:cubicBezTo>
                  <a:cubicBezTo>
                    <a:pt x="9851804" y="937559"/>
                    <a:pt x="9847801" y="938226"/>
                    <a:pt x="9845465" y="940227"/>
                  </a:cubicBezTo>
                  <a:cubicBezTo>
                    <a:pt x="9843464" y="941896"/>
                    <a:pt x="9830452" y="946567"/>
                    <a:pt x="9816773" y="950570"/>
                  </a:cubicBezTo>
                  <a:cubicBezTo>
                    <a:pt x="9803094" y="954241"/>
                    <a:pt x="9791084" y="958578"/>
                    <a:pt x="9790083" y="960247"/>
                  </a:cubicBezTo>
                  <a:cubicBezTo>
                    <a:pt x="9789082" y="961582"/>
                    <a:pt x="9781409" y="964918"/>
                    <a:pt x="9773068" y="967588"/>
                  </a:cubicBezTo>
                  <a:cubicBezTo>
                    <a:pt x="9754051" y="973592"/>
                    <a:pt x="9672978" y="1014965"/>
                    <a:pt x="9658298" y="1025976"/>
                  </a:cubicBezTo>
                  <a:cubicBezTo>
                    <a:pt x="9652293" y="1030647"/>
                    <a:pt x="9645954" y="1034317"/>
                    <a:pt x="9644286" y="1034317"/>
                  </a:cubicBezTo>
                  <a:cubicBezTo>
                    <a:pt x="9642617" y="1034317"/>
                    <a:pt x="9639281" y="1037320"/>
                    <a:pt x="9636946" y="1040990"/>
                  </a:cubicBezTo>
                  <a:cubicBezTo>
                    <a:pt x="9634610" y="1044660"/>
                    <a:pt x="9630607" y="1047663"/>
                    <a:pt x="9627938" y="1047663"/>
                  </a:cubicBezTo>
                  <a:cubicBezTo>
                    <a:pt x="9620598" y="1047663"/>
                    <a:pt x="9545197" y="1121733"/>
                    <a:pt x="9527849" y="1146090"/>
                  </a:cubicBezTo>
                  <a:cubicBezTo>
                    <a:pt x="9519842" y="1157100"/>
                    <a:pt x="9510834" y="1168778"/>
                    <a:pt x="9507830" y="1171782"/>
                  </a:cubicBezTo>
                  <a:cubicBezTo>
                    <a:pt x="9505162" y="1175118"/>
                    <a:pt x="9502826" y="1178789"/>
                    <a:pt x="9502826" y="1179789"/>
                  </a:cubicBezTo>
                  <a:cubicBezTo>
                    <a:pt x="9502826" y="1180790"/>
                    <a:pt x="9498822" y="1188130"/>
                    <a:pt x="9493484" y="1195805"/>
                  </a:cubicBezTo>
                  <a:cubicBezTo>
                    <a:pt x="9479471" y="1216824"/>
                    <a:pt x="9448110" y="1282554"/>
                    <a:pt x="9437768" y="1312916"/>
                  </a:cubicBezTo>
                  <a:cubicBezTo>
                    <a:pt x="9434765" y="1321924"/>
                    <a:pt x="9431095" y="1331933"/>
                    <a:pt x="9430094" y="1334603"/>
                  </a:cubicBezTo>
                  <a:cubicBezTo>
                    <a:pt x="9429094" y="1337272"/>
                    <a:pt x="9428093" y="1340275"/>
                    <a:pt x="9428093" y="1341276"/>
                  </a:cubicBezTo>
                  <a:cubicBezTo>
                    <a:pt x="9427759" y="1342277"/>
                    <a:pt x="9426758" y="1344612"/>
                    <a:pt x="9425423" y="1346615"/>
                  </a:cubicBezTo>
                  <a:cubicBezTo>
                    <a:pt x="9424089" y="1348617"/>
                    <a:pt x="9420752" y="1361295"/>
                    <a:pt x="9417416" y="1374975"/>
                  </a:cubicBezTo>
                  <a:cubicBezTo>
                    <a:pt x="9414414" y="1388655"/>
                    <a:pt x="9411078" y="1401000"/>
                    <a:pt x="9409743" y="1403001"/>
                  </a:cubicBezTo>
                  <a:cubicBezTo>
                    <a:pt x="9408742" y="1404670"/>
                    <a:pt x="9407741" y="1407006"/>
                    <a:pt x="9407407" y="1408006"/>
                  </a:cubicBezTo>
                  <a:cubicBezTo>
                    <a:pt x="9407407" y="1409007"/>
                    <a:pt x="9406407" y="1412010"/>
                    <a:pt x="9405072" y="1414679"/>
                  </a:cubicBezTo>
                  <a:cubicBezTo>
                    <a:pt x="9404071" y="1417349"/>
                    <a:pt x="9400735" y="1434031"/>
                    <a:pt x="9397733" y="1451381"/>
                  </a:cubicBezTo>
                  <a:cubicBezTo>
                    <a:pt x="9394729" y="1468731"/>
                    <a:pt x="9391060" y="1484412"/>
                    <a:pt x="9390058" y="1486414"/>
                  </a:cubicBezTo>
                  <a:cubicBezTo>
                    <a:pt x="9388724" y="1488083"/>
                    <a:pt x="9387724" y="1493421"/>
                    <a:pt x="9387724" y="1498092"/>
                  </a:cubicBezTo>
                  <a:cubicBezTo>
                    <a:pt x="9387724" y="1502763"/>
                    <a:pt x="9386722" y="1507767"/>
                    <a:pt x="9385388" y="1509770"/>
                  </a:cubicBezTo>
                  <a:cubicBezTo>
                    <a:pt x="9384386" y="1511438"/>
                    <a:pt x="9381050" y="1531790"/>
                    <a:pt x="9378048" y="1554812"/>
                  </a:cubicBezTo>
                  <a:cubicBezTo>
                    <a:pt x="9374712" y="1577834"/>
                    <a:pt x="9371041" y="1599522"/>
                    <a:pt x="9369374" y="1603192"/>
                  </a:cubicBezTo>
                  <a:cubicBezTo>
                    <a:pt x="9367371" y="1606861"/>
                    <a:pt x="9366704" y="1612867"/>
                    <a:pt x="9367371" y="1616538"/>
                  </a:cubicBezTo>
                  <a:cubicBezTo>
                    <a:pt x="9367705" y="1620208"/>
                    <a:pt x="9367038" y="1625546"/>
                    <a:pt x="9365704" y="1628216"/>
                  </a:cubicBezTo>
                  <a:cubicBezTo>
                    <a:pt x="9364369" y="1630884"/>
                    <a:pt x="9360699" y="1653573"/>
                    <a:pt x="9357696" y="1678263"/>
                  </a:cubicBezTo>
                  <a:cubicBezTo>
                    <a:pt x="9354694" y="1702953"/>
                    <a:pt x="9351024" y="1726309"/>
                    <a:pt x="9349355" y="1729979"/>
                  </a:cubicBezTo>
                  <a:cubicBezTo>
                    <a:pt x="9348021" y="1733649"/>
                    <a:pt x="9343351" y="1760675"/>
                    <a:pt x="9339346" y="1790036"/>
                  </a:cubicBezTo>
                  <a:cubicBezTo>
                    <a:pt x="9335343" y="1819397"/>
                    <a:pt x="9330338" y="1845423"/>
                    <a:pt x="9328671" y="1847424"/>
                  </a:cubicBezTo>
                  <a:cubicBezTo>
                    <a:pt x="9326668" y="1849760"/>
                    <a:pt x="9326335" y="1854097"/>
                    <a:pt x="9327336" y="1857100"/>
                  </a:cubicBezTo>
                  <a:cubicBezTo>
                    <a:pt x="9328671" y="1860103"/>
                    <a:pt x="9328003" y="1864440"/>
                    <a:pt x="9326335" y="1866442"/>
                  </a:cubicBezTo>
                  <a:cubicBezTo>
                    <a:pt x="9324667" y="1868444"/>
                    <a:pt x="9320664" y="1883458"/>
                    <a:pt x="9317660" y="1900141"/>
                  </a:cubicBezTo>
                  <a:cubicBezTo>
                    <a:pt x="9314658" y="1916490"/>
                    <a:pt x="9310988" y="1931504"/>
                    <a:pt x="9309654" y="1933506"/>
                  </a:cubicBezTo>
                  <a:cubicBezTo>
                    <a:pt x="9308319" y="1935174"/>
                    <a:pt x="9303648" y="1950189"/>
                    <a:pt x="9299311" y="1966871"/>
                  </a:cubicBezTo>
                  <a:cubicBezTo>
                    <a:pt x="9294973" y="1983220"/>
                    <a:pt x="9290636" y="1997567"/>
                    <a:pt x="9289635" y="1998569"/>
                  </a:cubicBezTo>
                  <a:cubicBezTo>
                    <a:pt x="9288301" y="1999568"/>
                    <a:pt x="9283964" y="2010246"/>
                    <a:pt x="9279627" y="2022590"/>
                  </a:cubicBezTo>
                  <a:cubicBezTo>
                    <a:pt x="9272954" y="2041942"/>
                    <a:pt x="9265281" y="2058625"/>
                    <a:pt x="9236588" y="2113678"/>
                  </a:cubicBezTo>
                  <a:cubicBezTo>
                    <a:pt x="9228915" y="2128358"/>
                    <a:pt x="9209230" y="2154383"/>
                    <a:pt x="9189546" y="2175736"/>
                  </a:cubicBezTo>
                  <a:cubicBezTo>
                    <a:pt x="9180205" y="2186080"/>
                    <a:pt x="9172531" y="2196423"/>
                    <a:pt x="9172531" y="2198424"/>
                  </a:cubicBezTo>
                  <a:cubicBezTo>
                    <a:pt x="9172531" y="2200427"/>
                    <a:pt x="9170863" y="2202095"/>
                    <a:pt x="9168861" y="2202095"/>
                  </a:cubicBezTo>
                  <a:cubicBezTo>
                    <a:pt x="9167192" y="2202095"/>
                    <a:pt x="9157518" y="2209436"/>
                    <a:pt x="9148176" y="2218110"/>
                  </a:cubicBezTo>
                  <a:cubicBezTo>
                    <a:pt x="9116481" y="2247471"/>
                    <a:pt x="9089123" y="2265822"/>
                    <a:pt x="9052424" y="2282505"/>
                  </a:cubicBezTo>
                  <a:cubicBezTo>
                    <a:pt x="9044083" y="2286174"/>
                    <a:pt x="9033740" y="2291180"/>
                    <a:pt x="9029070" y="2293515"/>
                  </a:cubicBezTo>
                  <a:cubicBezTo>
                    <a:pt x="9024399" y="2295851"/>
                    <a:pt x="9009385" y="2301189"/>
                    <a:pt x="8995706" y="2305193"/>
                  </a:cubicBezTo>
                  <a:cubicBezTo>
                    <a:pt x="8982027" y="2309530"/>
                    <a:pt x="8968014" y="2314202"/>
                    <a:pt x="8965012" y="2315536"/>
                  </a:cubicBezTo>
                  <a:cubicBezTo>
                    <a:pt x="8958673" y="2319207"/>
                    <a:pt x="8895950" y="2332219"/>
                    <a:pt x="8886275" y="2332219"/>
                  </a:cubicBezTo>
                  <a:cubicBezTo>
                    <a:pt x="8882605" y="2332219"/>
                    <a:pt x="8878935" y="2333553"/>
                    <a:pt x="8878268" y="2334888"/>
                  </a:cubicBezTo>
                  <a:cubicBezTo>
                    <a:pt x="8877934" y="2336556"/>
                    <a:pt x="8850910" y="2341227"/>
                    <a:pt x="8818881" y="2345231"/>
                  </a:cubicBezTo>
                  <a:cubicBezTo>
                    <a:pt x="8786852" y="2349235"/>
                    <a:pt x="8757494" y="2353906"/>
                    <a:pt x="8753824" y="2355575"/>
                  </a:cubicBezTo>
                  <a:cubicBezTo>
                    <a:pt x="8750153" y="2357242"/>
                    <a:pt x="8718792" y="2361581"/>
                    <a:pt x="8683761" y="2365584"/>
                  </a:cubicBezTo>
                  <a:cubicBezTo>
                    <a:pt x="8649063" y="2369587"/>
                    <a:pt x="8617368" y="2373926"/>
                    <a:pt x="8613697" y="2375593"/>
                  </a:cubicBezTo>
                  <a:cubicBezTo>
                    <a:pt x="8606692" y="2378597"/>
                    <a:pt x="8521950" y="2387271"/>
                    <a:pt x="8460227" y="2390942"/>
                  </a:cubicBezTo>
                  <a:cubicBezTo>
                    <a:pt x="8440210" y="2392276"/>
                    <a:pt x="8422528" y="2394945"/>
                    <a:pt x="8421193" y="2396948"/>
                  </a:cubicBezTo>
                  <a:cubicBezTo>
                    <a:pt x="8417523" y="2402286"/>
                    <a:pt x="8163296" y="2401952"/>
                    <a:pt x="8157958" y="2396280"/>
                  </a:cubicBezTo>
                  <a:cubicBezTo>
                    <a:pt x="8155623" y="2394278"/>
                    <a:pt x="8147281" y="2392276"/>
                    <a:pt x="8139608" y="2392276"/>
                  </a:cubicBezTo>
                  <a:cubicBezTo>
                    <a:pt x="8119923" y="2392276"/>
                    <a:pt x="8024506" y="2379598"/>
                    <a:pt x="8016498" y="2375593"/>
                  </a:cubicBezTo>
                  <a:cubicBezTo>
                    <a:pt x="8012828" y="2373926"/>
                    <a:pt x="7989473" y="2369254"/>
                    <a:pt x="7964785" y="2365250"/>
                  </a:cubicBezTo>
                  <a:cubicBezTo>
                    <a:pt x="7940096" y="2361247"/>
                    <a:pt x="7917743" y="2356909"/>
                    <a:pt x="7914741" y="2355241"/>
                  </a:cubicBezTo>
                  <a:cubicBezTo>
                    <a:pt x="7909402" y="2352238"/>
                    <a:pt x="7849348" y="2343897"/>
                    <a:pt x="7807978" y="2340226"/>
                  </a:cubicBezTo>
                  <a:cubicBezTo>
                    <a:pt x="7794299" y="2338891"/>
                    <a:pt x="7781287" y="2336890"/>
                    <a:pt x="7779620" y="2335222"/>
                  </a:cubicBezTo>
                  <a:cubicBezTo>
                    <a:pt x="7777618" y="2333887"/>
                    <a:pt x="7737916" y="2330884"/>
                    <a:pt x="7691207" y="2328882"/>
                  </a:cubicBezTo>
                  <a:cubicBezTo>
                    <a:pt x="7577105" y="2323544"/>
                    <a:pt x="7092672" y="2325546"/>
                    <a:pt x="7087000" y="2331218"/>
                  </a:cubicBezTo>
                  <a:cubicBezTo>
                    <a:pt x="7084999" y="2333219"/>
                    <a:pt x="7080995" y="2334220"/>
                    <a:pt x="7078326" y="2333219"/>
                  </a:cubicBezTo>
                  <a:cubicBezTo>
                    <a:pt x="7075657" y="2332219"/>
                    <a:pt x="7070319" y="2332886"/>
                    <a:pt x="7066315" y="2334554"/>
                  </a:cubicBezTo>
                  <a:cubicBezTo>
                    <a:pt x="7062312" y="2336556"/>
                    <a:pt x="7050968" y="2340560"/>
                    <a:pt x="7040960" y="2343897"/>
                  </a:cubicBezTo>
                  <a:cubicBezTo>
                    <a:pt x="7031284" y="2347233"/>
                    <a:pt x="7008931" y="2357242"/>
                    <a:pt x="6990915" y="2366585"/>
                  </a:cubicBezTo>
                  <a:cubicBezTo>
                    <a:pt x="6950878" y="2387271"/>
                    <a:pt x="6932862" y="2392276"/>
                    <a:pt x="6897831" y="2392276"/>
                  </a:cubicBezTo>
                  <a:cubicBezTo>
                    <a:pt x="6866136" y="2392276"/>
                    <a:pt x="6852457" y="2387605"/>
                    <a:pt x="6836110" y="2371590"/>
                  </a:cubicBezTo>
                  <a:cubicBezTo>
                    <a:pt x="6823098" y="2358577"/>
                    <a:pt x="6817093" y="2343563"/>
                    <a:pt x="6817093" y="2324879"/>
                  </a:cubicBezTo>
                  <a:cubicBezTo>
                    <a:pt x="6817093" y="2307529"/>
                    <a:pt x="6823765" y="2282171"/>
                    <a:pt x="6828102" y="2282171"/>
                  </a:cubicBezTo>
                  <a:cubicBezTo>
                    <a:pt x="6830104" y="2282171"/>
                    <a:pt x="6830772" y="2281170"/>
                    <a:pt x="6829437" y="2280169"/>
                  </a:cubicBezTo>
                  <a:cubicBezTo>
                    <a:pt x="6828436" y="2279169"/>
                    <a:pt x="6831105" y="2272162"/>
                    <a:pt x="6835776" y="2265155"/>
                  </a:cubicBezTo>
                  <a:cubicBezTo>
                    <a:pt x="6840113" y="2258148"/>
                    <a:pt x="6843783" y="2251141"/>
                    <a:pt x="6843783" y="2249807"/>
                  </a:cubicBezTo>
                  <a:cubicBezTo>
                    <a:pt x="6843783" y="2248139"/>
                    <a:pt x="6846785" y="2245135"/>
                    <a:pt x="6850456" y="2242801"/>
                  </a:cubicBezTo>
                  <a:cubicBezTo>
                    <a:pt x="6854126" y="2240465"/>
                    <a:pt x="6857128" y="2236795"/>
                    <a:pt x="6857128" y="2234459"/>
                  </a:cubicBezTo>
                  <a:cubicBezTo>
                    <a:pt x="6857462" y="2230122"/>
                    <a:pt x="6888156" y="2198758"/>
                    <a:pt x="6892493" y="2198758"/>
                  </a:cubicBezTo>
                  <a:cubicBezTo>
                    <a:pt x="6896830" y="2198758"/>
                    <a:pt x="6917182" y="2177739"/>
                    <a:pt x="6917182" y="2173401"/>
                  </a:cubicBezTo>
                  <a:cubicBezTo>
                    <a:pt x="6917182" y="2171065"/>
                    <a:pt x="6921853" y="2166061"/>
                    <a:pt x="6927191" y="2162057"/>
                  </a:cubicBezTo>
                  <a:cubicBezTo>
                    <a:pt x="6932529" y="2158053"/>
                    <a:pt x="6937199" y="2153716"/>
                    <a:pt x="6937199" y="2152047"/>
                  </a:cubicBezTo>
                  <a:cubicBezTo>
                    <a:pt x="6937199" y="2150380"/>
                    <a:pt x="6941870" y="2141704"/>
                    <a:pt x="6947542" y="2132696"/>
                  </a:cubicBezTo>
                  <a:cubicBezTo>
                    <a:pt x="6967227" y="2100999"/>
                    <a:pt x="6963891" y="2060293"/>
                    <a:pt x="6939535" y="2034602"/>
                  </a:cubicBezTo>
                  <a:cubicBezTo>
                    <a:pt x="6928191" y="2022258"/>
                    <a:pt x="6895163" y="1998569"/>
                    <a:pt x="6889824" y="1998569"/>
                  </a:cubicBezTo>
                  <a:cubicBezTo>
                    <a:pt x="6888156" y="1998569"/>
                    <a:pt x="6880483" y="1995565"/>
                    <a:pt x="6872809" y="1992229"/>
                  </a:cubicBezTo>
                  <a:cubicBezTo>
                    <a:pt x="6858463" y="1985890"/>
                    <a:pt x="6829437" y="1980551"/>
                    <a:pt x="6783729" y="1976547"/>
                  </a:cubicBezTo>
                  <a:cubicBezTo>
                    <a:pt x="6770050" y="1975546"/>
                    <a:pt x="6757372" y="1973211"/>
                    <a:pt x="6755371" y="1971876"/>
                  </a:cubicBezTo>
                  <a:cubicBezTo>
                    <a:pt x="6753703" y="1970541"/>
                    <a:pt x="6742025" y="1967539"/>
                    <a:pt x="6729681" y="1965203"/>
                  </a:cubicBezTo>
                  <a:cubicBezTo>
                    <a:pt x="6699321" y="1959864"/>
                    <a:pt x="6653613" y="1936509"/>
                    <a:pt x="6653613" y="1926833"/>
                  </a:cubicBezTo>
                  <a:cubicBezTo>
                    <a:pt x="6653613" y="1924497"/>
                    <a:pt x="6651278" y="1921829"/>
                    <a:pt x="6648609" y="1920828"/>
                  </a:cubicBezTo>
                  <a:cubicBezTo>
                    <a:pt x="6643270" y="1918492"/>
                    <a:pt x="6633595" y="1897806"/>
                    <a:pt x="6633595" y="1888129"/>
                  </a:cubicBezTo>
                  <a:cubicBezTo>
                    <a:pt x="6633595" y="1884459"/>
                    <a:pt x="6632261" y="1881791"/>
                    <a:pt x="6630259" y="1881791"/>
                  </a:cubicBezTo>
                  <a:cubicBezTo>
                    <a:pt x="6626255" y="1881791"/>
                    <a:pt x="6625588" y="1806051"/>
                    <a:pt x="6629925" y="1803716"/>
                  </a:cubicBezTo>
                  <a:cubicBezTo>
                    <a:pt x="6634596" y="1800713"/>
                    <a:pt x="6641269" y="1716967"/>
                    <a:pt x="6639601" y="1686605"/>
                  </a:cubicBezTo>
                  <a:cubicBezTo>
                    <a:pt x="6638599" y="1671256"/>
                    <a:pt x="6635597" y="1654574"/>
                    <a:pt x="6632928" y="1649235"/>
                  </a:cubicBezTo>
                  <a:cubicBezTo>
                    <a:pt x="6617247" y="1619540"/>
                    <a:pt x="6610908" y="1609865"/>
                    <a:pt x="6601900" y="1602858"/>
                  </a:cubicBezTo>
                  <a:cubicBezTo>
                    <a:pt x="6596563" y="1598521"/>
                    <a:pt x="6589222" y="1592849"/>
                    <a:pt x="6586220" y="1589845"/>
                  </a:cubicBezTo>
                  <a:cubicBezTo>
                    <a:pt x="6582884" y="1587177"/>
                    <a:pt x="6580214" y="1585842"/>
                    <a:pt x="6580214" y="1586843"/>
                  </a:cubicBezTo>
                  <a:cubicBezTo>
                    <a:pt x="6580214" y="1587844"/>
                    <a:pt x="6576211" y="1585508"/>
                    <a:pt x="6571540" y="1581838"/>
                  </a:cubicBezTo>
                  <a:cubicBezTo>
                    <a:pt x="6566869" y="1578168"/>
                    <a:pt x="6557861" y="1574164"/>
                    <a:pt x="6551522" y="1572829"/>
                  </a:cubicBezTo>
                  <a:cubicBezTo>
                    <a:pt x="6545183" y="1571828"/>
                    <a:pt x="6539511" y="1569493"/>
                    <a:pt x="6538510" y="1568158"/>
                  </a:cubicBezTo>
                  <a:cubicBezTo>
                    <a:pt x="6537510" y="1566490"/>
                    <a:pt x="6533839" y="1566156"/>
                    <a:pt x="6530503" y="1567157"/>
                  </a:cubicBezTo>
                  <a:cubicBezTo>
                    <a:pt x="6527167" y="1568158"/>
                    <a:pt x="6523164" y="1567157"/>
                    <a:pt x="6522163" y="1565156"/>
                  </a:cubicBezTo>
                  <a:cubicBezTo>
                    <a:pt x="6519161" y="1560484"/>
                    <a:pt x="6474454" y="1560150"/>
                    <a:pt x="6471784" y="1564822"/>
                  </a:cubicBezTo>
                  <a:cubicBezTo>
                    <a:pt x="6470783" y="1566490"/>
                    <a:pt x="6466447" y="1567491"/>
                    <a:pt x="6462443" y="1566824"/>
                  </a:cubicBezTo>
                  <a:cubicBezTo>
                    <a:pt x="6458439" y="1566156"/>
                    <a:pt x="6453768" y="1566824"/>
                    <a:pt x="6451767" y="1568158"/>
                  </a:cubicBezTo>
                  <a:cubicBezTo>
                    <a:pt x="6450099" y="1569493"/>
                    <a:pt x="6440089" y="1572496"/>
                    <a:pt x="6430080" y="1574832"/>
                  </a:cubicBezTo>
                  <a:cubicBezTo>
                    <a:pt x="6413066" y="1578501"/>
                    <a:pt x="6372362" y="1597186"/>
                    <a:pt x="6337331" y="1616872"/>
                  </a:cubicBezTo>
                  <a:cubicBezTo>
                    <a:pt x="6312976" y="1630217"/>
                    <a:pt x="6275608" y="1662915"/>
                    <a:pt x="6225232" y="1714297"/>
                  </a:cubicBezTo>
                  <a:cubicBezTo>
                    <a:pt x="6172851" y="1767348"/>
                    <a:pt x="6123140" y="1824402"/>
                    <a:pt x="6123140" y="1830741"/>
                  </a:cubicBezTo>
                  <a:cubicBezTo>
                    <a:pt x="6123140" y="1833077"/>
                    <a:pt x="6120137" y="1836413"/>
                    <a:pt x="6116467" y="1838416"/>
                  </a:cubicBezTo>
                  <a:cubicBezTo>
                    <a:pt x="6112797" y="1840418"/>
                    <a:pt x="6109794" y="1843420"/>
                    <a:pt x="6109794" y="1845089"/>
                  </a:cubicBezTo>
                  <a:cubicBezTo>
                    <a:pt x="6109794" y="1847090"/>
                    <a:pt x="6099785" y="1861438"/>
                    <a:pt x="6087774" y="1877452"/>
                  </a:cubicBezTo>
                  <a:cubicBezTo>
                    <a:pt x="6075764" y="1893801"/>
                    <a:pt x="6064420" y="1910151"/>
                    <a:pt x="6062751" y="1914488"/>
                  </a:cubicBezTo>
                  <a:cubicBezTo>
                    <a:pt x="6061085" y="1918492"/>
                    <a:pt x="6058416" y="1921829"/>
                    <a:pt x="6056413" y="1921829"/>
                  </a:cubicBezTo>
                  <a:cubicBezTo>
                    <a:pt x="6054746" y="1921829"/>
                    <a:pt x="6053076" y="1923496"/>
                    <a:pt x="6053076" y="1925832"/>
                  </a:cubicBezTo>
                  <a:cubicBezTo>
                    <a:pt x="6053076" y="1927834"/>
                    <a:pt x="6048739" y="1936509"/>
                    <a:pt x="6043069" y="1945184"/>
                  </a:cubicBezTo>
                  <a:cubicBezTo>
                    <a:pt x="6030391" y="1965203"/>
                    <a:pt x="6019046" y="1985222"/>
                    <a:pt x="6006369" y="2010246"/>
                  </a:cubicBezTo>
                  <a:cubicBezTo>
                    <a:pt x="6000697" y="2021257"/>
                    <a:pt x="5994025" y="2033936"/>
                    <a:pt x="5991689" y="2038606"/>
                  </a:cubicBezTo>
                  <a:cubicBezTo>
                    <a:pt x="5989020" y="2043277"/>
                    <a:pt x="5981346" y="2058958"/>
                    <a:pt x="5974341" y="2073640"/>
                  </a:cubicBezTo>
                  <a:cubicBezTo>
                    <a:pt x="5967334" y="2088320"/>
                    <a:pt x="5960328" y="2101332"/>
                    <a:pt x="5958658" y="2102334"/>
                  </a:cubicBezTo>
                  <a:cubicBezTo>
                    <a:pt x="5957326" y="2103335"/>
                    <a:pt x="5956325" y="2105670"/>
                    <a:pt x="5956659" y="2107338"/>
                  </a:cubicBezTo>
                  <a:cubicBezTo>
                    <a:pt x="5957326" y="2109007"/>
                    <a:pt x="5954655" y="2116346"/>
                    <a:pt x="5951653" y="2123687"/>
                  </a:cubicBezTo>
                  <a:cubicBezTo>
                    <a:pt x="5948317" y="2131027"/>
                    <a:pt x="5942646" y="2143039"/>
                    <a:pt x="5939309" y="2150380"/>
                  </a:cubicBezTo>
                  <a:cubicBezTo>
                    <a:pt x="5935972" y="2157719"/>
                    <a:pt x="5930967" y="2171065"/>
                    <a:pt x="5927631" y="2180408"/>
                  </a:cubicBezTo>
                  <a:cubicBezTo>
                    <a:pt x="5924629" y="2189416"/>
                    <a:pt x="5921293" y="2197758"/>
                    <a:pt x="5919958" y="2198758"/>
                  </a:cubicBezTo>
                  <a:cubicBezTo>
                    <a:pt x="5918956" y="2199759"/>
                    <a:pt x="5914953" y="2208768"/>
                    <a:pt x="5911617" y="2218778"/>
                  </a:cubicBezTo>
                  <a:cubicBezTo>
                    <a:pt x="5908281" y="2228787"/>
                    <a:pt x="5903610" y="2240131"/>
                    <a:pt x="5901274" y="2243802"/>
                  </a:cubicBezTo>
                  <a:cubicBezTo>
                    <a:pt x="5899272" y="2247471"/>
                    <a:pt x="5894601" y="2257814"/>
                    <a:pt x="5890932" y="2267157"/>
                  </a:cubicBezTo>
                  <a:cubicBezTo>
                    <a:pt x="5883258" y="2288177"/>
                    <a:pt x="5847227" y="2359245"/>
                    <a:pt x="5835216" y="2378263"/>
                  </a:cubicBezTo>
                  <a:cubicBezTo>
                    <a:pt x="5830212" y="2386270"/>
                    <a:pt x="5824540" y="2396280"/>
                    <a:pt x="5822871" y="2400617"/>
                  </a:cubicBezTo>
                  <a:cubicBezTo>
                    <a:pt x="5821204" y="2405288"/>
                    <a:pt x="5818199" y="2408959"/>
                    <a:pt x="5816199" y="2408959"/>
                  </a:cubicBezTo>
                  <a:cubicBezTo>
                    <a:pt x="5814530" y="2408959"/>
                    <a:pt x="5812863" y="2410626"/>
                    <a:pt x="5812863" y="2412629"/>
                  </a:cubicBezTo>
                  <a:cubicBezTo>
                    <a:pt x="5812863" y="2416966"/>
                    <a:pt x="5798184" y="2435984"/>
                    <a:pt x="5768822" y="2469349"/>
                  </a:cubicBezTo>
                  <a:cubicBezTo>
                    <a:pt x="5746470" y="2494707"/>
                    <a:pt x="5701429" y="2534077"/>
                    <a:pt x="5682746" y="2544754"/>
                  </a:cubicBezTo>
                  <a:cubicBezTo>
                    <a:pt x="5675740" y="2548759"/>
                    <a:pt x="5663395" y="2556766"/>
                    <a:pt x="5655722" y="2562438"/>
                  </a:cubicBezTo>
                  <a:cubicBezTo>
                    <a:pt x="5648048" y="2567776"/>
                    <a:pt x="5639709" y="2572448"/>
                    <a:pt x="5637039" y="2572448"/>
                  </a:cubicBezTo>
                  <a:cubicBezTo>
                    <a:pt x="5634703" y="2572448"/>
                    <a:pt x="5632701" y="2573782"/>
                    <a:pt x="5632701" y="2575116"/>
                  </a:cubicBezTo>
                  <a:cubicBezTo>
                    <a:pt x="5632701" y="2576785"/>
                    <a:pt x="5623693" y="2581790"/>
                    <a:pt x="5612683" y="2586127"/>
                  </a:cubicBezTo>
                  <a:cubicBezTo>
                    <a:pt x="5601674" y="2590465"/>
                    <a:pt x="5592665" y="2595136"/>
                    <a:pt x="5592665" y="2596803"/>
                  </a:cubicBezTo>
                  <a:cubicBezTo>
                    <a:pt x="5592665" y="2598138"/>
                    <a:pt x="5591331" y="2598806"/>
                    <a:pt x="5589663" y="2597471"/>
                  </a:cubicBezTo>
                  <a:cubicBezTo>
                    <a:pt x="5587995" y="2596471"/>
                    <a:pt x="5585660" y="2597137"/>
                    <a:pt x="5584658" y="2598806"/>
                  </a:cubicBezTo>
                  <a:cubicBezTo>
                    <a:pt x="5583324" y="2600474"/>
                    <a:pt x="5574649" y="2604478"/>
                    <a:pt x="5564974" y="2607815"/>
                  </a:cubicBezTo>
                  <a:cubicBezTo>
                    <a:pt x="5555631" y="2610817"/>
                    <a:pt x="5545623" y="2614821"/>
                    <a:pt x="5543622" y="2616823"/>
                  </a:cubicBezTo>
                  <a:cubicBezTo>
                    <a:pt x="5541286" y="2618492"/>
                    <a:pt x="5539284" y="2619159"/>
                    <a:pt x="5539284" y="2617824"/>
                  </a:cubicBezTo>
                  <a:cubicBezTo>
                    <a:pt x="5539284" y="2616489"/>
                    <a:pt x="5535948" y="2617824"/>
                    <a:pt x="5531944" y="2620159"/>
                  </a:cubicBezTo>
                  <a:cubicBezTo>
                    <a:pt x="5527606" y="2622829"/>
                    <a:pt x="5516932" y="2626832"/>
                    <a:pt x="5507590" y="2629168"/>
                  </a:cubicBezTo>
                  <a:cubicBezTo>
                    <a:pt x="5498581" y="2631170"/>
                    <a:pt x="5489574" y="2633505"/>
                    <a:pt x="5487571" y="2634173"/>
                  </a:cubicBezTo>
                  <a:cubicBezTo>
                    <a:pt x="5485905" y="2634506"/>
                    <a:pt x="5483234" y="2634840"/>
                    <a:pt x="5482233" y="2634506"/>
                  </a:cubicBezTo>
                  <a:cubicBezTo>
                    <a:pt x="5481233" y="2634506"/>
                    <a:pt x="5478229" y="2635841"/>
                    <a:pt x="5475561" y="2637842"/>
                  </a:cubicBezTo>
                  <a:cubicBezTo>
                    <a:pt x="5472892" y="2640179"/>
                    <a:pt x="5458879" y="2644182"/>
                    <a:pt x="5444199" y="2647519"/>
                  </a:cubicBezTo>
                  <a:cubicBezTo>
                    <a:pt x="5429521" y="2650521"/>
                    <a:pt x="5415175" y="2653859"/>
                    <a:pt x="5412504" y="2655192"/>
                  </a:cubicBezTo>
                  <a:cubicBezTo>
                    <a:pt x="5409835" y="2656193"/>
                    <a:pt x="5406165" y="2657528"/>
                    <a:pt x="5404163" y="2657528"/>
                  </a:cubicBezTo>
                  <a:cubicBezTo>
                    <a:pt x="5402495" y="2657862"/>
                    <a:pt x="5398492" y="2659197"/>
                    <a:pt x="5395823" y="2660198"/>
                  </a:cubicBezTo>
                  <a:cubicBezTo>
                    <a:pt x="5393154" y="2661198"/>
                    <a:pt x="5376473" y="2664535"/>
                    <a:pt x="5359125" y="2667537"/>
                  </a:cubicBezTo>
                  <a:cubicBezTo>
                    <a:pt x="5341775" y="2670541"/>
                    <a:pt x="5325093" y="2673877"/>
                    <a:pt x="5322424" y="2674878"/>
                  </a:cubicBezTo>
                  <a:cubicBezTo>
                    <a:pt x="5319754" y="2675879"/>
                    <a:pt x="5314083" y="2676547"/>
                    <a:pt x="5309748" y="2676213"/>
                  </a:cubicBezTo>
                  <a:cubicBezTo>
                    <a:pt x="5305408" y="2675545"/>
                    <a:pt x="5300404" y="2676880"/>
                    <a:pt x="5298069" y="2678549"/>
                  </a:cubicBezTo>
                  <a:cubicBezTo>
                    <a:pt x="5295734" y="2680216"/>
                    <a:pt x="5276049" y="2684221"/>
                    <a:pt x="5254030" y="2687557"/>
                  </a:cubicBezTo>
                  <a:cubicBezTo>
                    <a:pt x="5232010" y="2690559"/>
                    <a:pt x="5211659" y="2693896"/>
                    <a:pt x="5208989" y="2694898"/>
                  </a:cubicBezTo>
                  <a:cubicBezTo>
                    <a:pt x="5206320" y="2696231"/>
                    <a:pt x="5201983" y="2696565"/>
                    <a:pt x="5199314" y="2696231"/>
                  </a:cubicBezTo>
                  <a:cubicBezTo>
                    <a:pt x="5196644" y="2695565"/>
                    <a:pt x="5191308" y="2696899"/>
                    <a:pt x="5187636" y="2698567"/>
                  </a:cubicBezTo>
                  <a:cubicBezTo>
                    <a:pt x="5183633" y="2700570"/>
                    <a:pt x="5160279" y="2705240"/>
                    <a:pt x="5135590" y="2709244"/>
                  </a:cubicBezTo>
                  <a:cubicBezTo>
                    <a:pt x="5110901" y="2713249"/>
                    <a:pt x="5087547" y="2717586"/>
                    <a:pt x="5083877" y="2719254"/>
                  </a:cubicBezTo>
                  <a:cubicBezTo>
                    <a:pt x="5080207" y="2720922"/>
                    <a:pt x="5060857" y="2725593"/>
                    <a:pt x="5040839" y="2729263"/>
                  </a:cubicBezTo>
                  <a:cubicBezTo>
                    <a:pt x="5020821" y="2733267"/>
                    <a:pt x="5002137" y="2737938"/>
                    <a:pt x="4999134" y="2739606"/>
                  </a:cubicBezTo>
                  <a:cubicBezTo>
                    <a:pt x="4996133" y="2740941"/>
                    <a:pt x="4980451" y="2745612"/>
                    <a:pt x="4963770" y="2749616"/>
                  </a:cubicBezTo>
                  <a:cubicBezTo>
                    <a:pt x="4947422" y="2753620"/>
                    <a:pt x="4932409" y="2757957"/>
                    <a:pt x="4930407" y="2759292"/>
                  </a:cubicBezTo>
                  <a:cubicBezTo>
                    <a:pt x="4928737" y="2760626"/>
                    <a:pt x="4915727" y="2765298"/>
                    <a:pt x="4902047" y="2769635"/>
                  </a:cubicBezTo>
                  <a:cubicBezTo>
                    <a:pt x="4888369" y="2773972"/>
                    <a:pt x="4876359" y="2778309"/>
                    <a:pt x="4875358" y="2779644"/>
                  </a:cubicBezTo>
                  <a:cubicBezTo>
                    <a:pt x="4874357" y="2780979"/>
                    <a:pt x="4865682" y="2784315"/>
                    <a:pt x="4855674" y="2787319"/>
                  </a:cubicBezTo>
                  <a:cubicBezTo>
                    <a:pt x="4845664" y="2790321"/>
                    <a:pt x="4834320" y="2794659"/>
                    <a:pt x="4830651" y="2796994"/>
                  </a:cubicBezTo>
                  <a:cubicBezTo>
                    <a:pt x="4826647" y="2799330"/>
                    <a:pt x="4813970" y="2805002"/>
                    <a:pt x="4801958" y="2809339"/>
                  </a:cubicBezTo>
                  <a:cubicBezTo>
                    <a:pt x="4789949" y="2813676"/>
                    <a:pt x="4779606" y="2818015"/>
                    <a:pt x="4778604" y="2819016"/>
                  </a:cubicBezTo>
                  <a:cubicBezTo>
                    <a:pt x="4777604" y="2820350"/>
                    <a:pt x="4768597" y="2824688"/>
                    <a:pt x="4758587" y="2829359"/>
                  </a:cubicBezTo>
                  <a:cubicBezTo>
                    <a:pt x="4748577" y="2834030"/>
                    <a:pt x="4739569" y="2838367"/>
                    <a:pt x="4738568" y="2839368"/>
                  </a:cubicBezTo>
                  <a:cubicBezTo>
                    <a:pt x="4737569" y="2840369"/>
                    <a:pt x="4728560" y="2844706"/>
                    <a:pt x="4718551" y="2849377"/>
                  </a:cubicBezTo>
                  <a:cubicBezTo>
                    <a:pt x="4708542" y="2854049"/>
                    <a:pt x="4699534" y="2858386"/>
                    <a:pt x="4698532" y="2859388"/>
                  </a:cubicBezTo>
                  <a:cubicBezTo>
                    <a:pt x="4697531" y="2860721"/>
                    <a:pt x="4688524" y="2864726"/>
                    <a:pt x="4678515" y="2869063"/>
                  </a:cubicBezTo>
                  <a:cubicBezTo>
                    <a:pt x="4668506" y="2873400"/>
                    <a:pt x="4658831" y="2878405"/>
                    <a:pt x="4656829" y="2880741"/>
                  </a:cubicBezTo>
                  <a:cubicBezTo>
                    <a:pt x="4655161" y="2882743"/>
                    <a:pt x="4646820" y="2887414"/>
                    <a:pt x="4638481" y="2891084"/>
                  </a:cubicBezTo>
                  <a:cubicBezTo>
                    <a:pt x="4630138" y="2894755"/>
                    <a:pt x="4622131" y="2899425"/>
                    <a:pt x="4620796" y="2901760"/>
                  </a:cubicBezTo>
                  <a:cubicBezTo>
                    <a:pt x="4619462" y="2904096"/>
                    <a:pt x="4616459" y="2906099"/>
                    <a:pt x="4614125" y="2906099"/>
                  </a:cubicBezTo>
                  <a:cubicBezTo>
                    <a:pt x="4611788" y="2906099"/>
                    <a:pt x="4601113" y="2912104"/>
                    <a:pt x="4590103" y="2919444"/>
                  </a:cubicBezTo>
                  <a:cubicBezTo>
                    <a:pt x="4579094" y="2926784"/>
                    <a:pt x="4569085" y="2932790"/>
                    <a:pt x="4567749" y="2932790"/>
                  </a:cubicBezTo>
                  <a:cubicBezTo>
                    <a:pt x="4566414" y="2932790"/>
                    <a:pt x="4555405" y="2939463"/>
                    <a:pt x="4543727" y="2947471"/>
                  </a:cubicBezTo>
                  <a:cubicBezTo>
                    <a:pt x="4531717" y="2955478"/>
                    <a:pt x="4521374" y="2961484"/>
                    <a:pt x="4520374" y="2960149"/>
                  </a:cubicBezTo>
                  <a:cubicBezTo>
                    <a:pt x="4519374" y="2959149"/>
                    <a:pt x="4518372" y="2960149"/>
                    <a:pt x="4518372" y="2962485"/>
                  </a:cubicBezTo>
                  <a:cubicBezTo>
                    <a:pt x="4518372" y="2964487"/>
                    <a:pt x="4514368" y="2967823"/>
                    <a:pt x="4509365" y="2969826"/>
                  </a:cubicBezTo>
                  <a:cubicBezTo>
                    <a:pt x="4504693" y="2971494"/>
                    <a:pt x="4493682" y="2978166"/>
                    <a:pt x="4485342" y="2984172"/>
                  </a:cubicBezTo>
                  <a:cubicBezTo>
                    <a:pt x="4477001" y="2990178"/>
                    <a:pt x="4467326" y="2996184"/>
                    <a:pt x="4463990" y="2997185"/>
                  </a:cubicBezTo>
                  <a:cubicBezTo>
                    <a:pt x="4460987" y="2998520"/>
                    <a:pt x="4458318" y="3000854"/>
                    <a:pt x="4458318" y="3002857"/>
                  </a:cubicBezTo>
                  <a:cubicBezTo>
                    <a:pt x="4458318" y="3004525"/>
                    <a:pt x="4456650" y="3006194"/>
                    <a:pt x="4454982" y="3006194"/>
                  </a:cubicBezTo>
                  <a:cubicBezTo>
                    <a:pt x="4450978" y="3006194"/>
                    <a:pt x="4421618" y="3025545"/>
                    <a:pt x="4382250" y="3053905"/>
                  </a:cubicBezTo>
                  <a:cubicBezTo>
                    <a:pt x="4368905" y="3063248"/>
                    <a:pt x="4354892" y="3072256"/>
                    <a:pt x="4351222" y="3073591"/>
                  </a:cubicBezTo>
                  <a:cubicBezTo>
                    <a:pt x="4347553" y="3074926"/>
                    <a:pt x="4343883" y="3078262"/>
                    <a:pt x="4342882" y="3081265"/>
                  </a:cubicBezTo>
                  <a:cubicBezTo>
                    <a:pt x="4341547" y="3083934"/>
                    <a:pt x="4339212" y="3086270"/>
                    <a:pt x="4337210" y="3086270"/>
                  </a:cubicBezTo>
                  <a:cubicBezTo>
                    <a:pt x="4335541" y="3086270"/>
                    <a:pt x="4322196" y="3095278"/>
                    <a:pt x="4308183" y="3105956"/>
                  </a:cubicBezTo>
                  <a:cubicBezTo>
                    <a:pt x="4293838" y="3116632"/>
                    <a:pt x="4278824" y="3127309"/>
                    <a:pt x="4274487" y="3129645"/>
                  </a:cubicBezTo>
                  <a:cubicBezTo>
                    <a:pt x="4270150" y="3131980"/>
                    <a:pt x="4258806" y="3139654"/>
                    <a:pt x="4249464" y="3146661"/>
                  </a:cubicBezTo>
                  <a:cubicBezTo>
                    <a:pt x="4240123" y="3154000"/>
                    <a:pt x="4231115" y="3159672"/>
                    <a:pt x="4229447" y="3159672"/>
                  </a:cubicBezTo>
                  <a:cubicBezTo>
                    <a:pt x="4227779" y="3159672"/>
                    <a:pt x="4224443" y="3162676"/>
                    <a:pt x="4222106" y="3166346"/>
                  </a:cubicBezTo>
                  <a:cubicBezTo>
                    <a:pt x="4219772" y="3170016"/>
                    <a:pt x="4216436" y="3173019"/>
                    <a:pt x="4214099" y="3173019"/>
                  </a:cubicBezTo>
                  <a:cubicBezTo>
                    <a:pt x="4212098" y="3173019"/>
                    <a:pt x="4198753" y="3182028"/>
                    <a:pt x="4184073" y="3193038"/>
                  </a:cubicBezTo>
                  <a:cubicBezTo>
                    <a:pt x="4169727" y="3204049"/>
                    <a:pt x="4157049" y="3213057"/>
                    <a:pt x="4156048" y="3213057"/>
                  </a:cubicBezTo>
                  <a:cubicBezTo>
                    <a:pt x="4154713" y="3213057"/>
                    <a:pt x="4140700" y="3222733"/>
                    <a:pt x="4124687" y="3234745"/>
                  </a:cubicBezTo>
                  <a:cubicBezTo>
                    <a:pt x="4108672" y="3246756"/>
                    <a:pt x="4093993" y="3256432"/>
                    <a:pt x="4091991" y="3256432"/>
                  </a:cubicBezTo>
                  <a:cubicBezTo>
                    <a:pt x="4089990" y="3256432"/>
                    <a:pt x="4086652" y="3259100"/>
                    <a:pt x="4084985" y="3262104"/>
                  </a:cubicBezTo>
                  <a:cubicBezTo>
                    <a:pt x="4082983" y="3265440"/>
                    <a:pt x="4081314" y="3267108"/>
                    <a:pt x="4081314" y="3265440"/>
                  </a:cubicBezTo>
                  <a:cubicBezTo>
                    <a:pt x="4081314" y="3264106"/>
                    <a:pt x="4073641" y="3269111"/>
                    <a:pt x="4063965" y="3276450"/>
                  </a:cubicBezTo>
                  <a:cubicBezTo>
                    <a:pt x="4054624" y="3284124"/>
                    <a:pt x="4040945" y="3293134"/>
                    <a:pt x="4033939" y="3296803"/>
                  </a:cubicBezTo>
                  <a:cubicBezTo>
                    <a:pt x="4026932" y="3300473"/>
                    <a:pt x="4021261" y="3304811"/>
                    <a:pt x="4021261" y="3306479"/>
                  </a:cubicBezTo>
                  <a:cubicBezTo>
                    <a:pt x="4021261" y="3308481"/>
                    <a:pt x="4019593" y="3309816"/>
                    <a:pt x="4017924" y="3309816"/>
                  </a:cubicBezTo>
                  <a:cubicBezTo>
                    <a:pt x="4015923" y="3309816"/>
                    <a:pt x="4005580" y="3315822"/>
                    <a:pt x="3994905" y="3323161"/>
                  </a:cubicBezTo>
                  <a:cubicBezTo>
                    <a:pt x="3984228" y="3330502"/>
                    <a:pt x="3974552" y="3336508"/>
                    <a:pt x="3973218" y="3336508"/>
                  </a:cubicBezTo>
                  <a:cubicBezTo>
                    <a:pt x="3972218" y="3336508"/>
                    <a:pt x="3962208" y="3342513"/>
                    <a:pt x="3951532" y="3349854"/>
                  </a:cubicBezTo>
                  <a:cubicBezTo>
                    <a:pt x="3940855" y="3357195"/>
                    <a:pt x="3930179" y="3363200"/>
                    <a:pt x="3928177" y="3363200"/>
                  </a:cubicBezTo>
                  <a:cubicBezTo>
                    <a:pt x="3926176" y="3363200"/>
                    <a:pt x="3924507" y="3364534"/>
                    <a:pt x="3924507" y="3366536"/>
                  </a:cubicBezTo>
                  <a:cubicBezTo>
                    <a:pt x="3924507" y="3368205"/>
                    <a:pt x="3922839" y="3369872"/>
                    <a:pt x="3921171" y="3369872"/>
                  </a:cubicBezTo>
                  <a:cubicBezTo>
                    <a:pt x="3919169" y="3369872"/>
                    <a:pt x="3909828" y="3375212"/>
                    <a:pt x="3900152" y="3381551"/>
                  </a:cubicBezTo>
                  <a:cubicBezTo>
                    <a:pt x="3890810" y="3387890"/>
                    <a:pt x="3881802" y="3393229"/>
                    <a:pt x="3880135" y="3393229"/>
                  </a:cubicBezTo>
                  <a:cubicBezTo>
                    <a:pt x="3878800" y="3393229"/>
                    <a:pt x="3871461" y="3397232"/>
                    <a:pt x="3863454" y="3402237"/>
                  </a:cubicBezTo>
                  <a:cubicBezTo>
                    <a:pt x="3850107" y="3410911"/>
                    <a:pt x="3827754" y="3423257"/>
                    <a:pt x="3799396" y="3437604"/>
                  </a:cubicBezTo>
                  <a:cubicBezTo>
                    <a:pt x="3792056" y="3441607"/>
                    <a:pt x="3785384" y="3445612"/>
                    <a:pt x="3784382" y="3446612"/>
                  </a:cubicBezTo>
                  <a:cubicBezTo>
                    <a:pt x="3783381" y="3447613"/>
                    <a:pt x="3774373" y="3452284"/>
                    <a:pt x="3764364" y="3456289"/>
                  </a:cubicBezTo>
                  <a:cubicBezTo>
                    <a:pt x="3754356" y="3460626"/>
                    <a:pt x="3745348" y="3464963"/>
                    <a:pt x="3744347" y="3466298"/>
                  </a:cubicBezTo>
                  <a:cubicBezTo>
                    <a:pt x="3743346" y="3467633"/>
                    <a:pt x="3736006" y="3471302"/>
                    <a:pt x="3727664" y="3474640"/>
                  </a:cubicBezTo>
                  <a:cubicBezTo>
                    <a:pt x="3719324" y="3477976"/>
                    <a:pt x="3705311" y="3484315"/>
                    <a:pt x="3695970" y="3488652"/>
                  </a:cubicBezTo>
                  <a:cubicBezTo>
                    <a:pt x="3664942" y="3503334"/>
                    <a:pt x="3642589" y="3512342"/>
                    <a:pt x="3624239" y="3518347"/>
                  </a:cubicBezTo>
                  <a:cubicBezTo>
                    <a:pt x="3614231" y="3521684"/>
                    <a:pt x="3604555" y="3525354"/>
                    <a:pt x="3602553" y="3526689"/>
                  </a:cubicBezTo>
                  <a:cubicBezTo>
                    <a:pt x="3600885" y="3528024"/>
                    <a:pt x="3587205" y="3532695"/>
                    <a:pt x="3572527" y="3536698"/>
                  </a:cubicBezTo>
                  <a:cubicBezTo>
                    <a:pt x="3557847" y="3540702"/>
                    <a:pt x="3544501" y="3545374"/>
                    <a:pt x="3542499" y="3546707"/>
                  </a:cubicBezTo>
                  <a:cubicBezTo>
                    <a:pt x="3538829" y="3549711"/>
                    <a:pt x="3484448" y="3563390"/>
                    <a:pt x="3476107" y="3563390"/>
                  </a:cubicBezTo>
                  <a:cubicBezTo>
                    <a:pt x="3473105" y="3563390"/>
                    <a:pt x="3470769" y="3564725"/>
                    <a:pt x="3470769" y="3566060"/>
                  </a:cubicBezTo>
                  <a:cubicBezTo>
                    <a:pt x="3470769" y="3569396"/>
                    <a:pt x="3406044" y="3580073"/>
                    <a:pt x="3370679" y="3582409"/>
                  </a:cubicBezTo>
                  <a:cubicBezTo>
                    <a:pt x="3357000" y="3583410"/>
                    <a:pt x="3343988" y="3585412"/>
                    <a:pt x="3342320" y="3587080"/>
                  </a:cubicBezTo>
                  <a:cubicBezTo>
                    <a:pt x="3337650" y="3590417"/>
                    <a:pt x="3230554" y="3590750"/>
                    <a:pt x="3230554" y="3587080"/>
                  </a:cubicBezTo>
                  <a:cubicBezTo>
                    <a:pt x="3230554" y="3585412"/>
                    <a:pt x="3221546" y="3583410"/>
                    <a:pt x="3210537" y="3582074"/>
                  </a:cubicBezTo>
                  <a:cubicBezTo>
                    <a:pt x="3186181" y="3579072"/>
                    <a:pt x="3156489" y="3571732"/>
                    <a:pt x="3138805" y="3563724"/>
                  </a:cubicBezTo>
                  <a:cubicBezTo>
                    <a:pt x="3131466" y="3560721"/>
                    <a:pt x="3118787" y="3555717"/>
                    <a:pt x="3110447" y="3553381"/>
                  </a:cubicBezTo>
                  <a:cubicBezTo>
                    <a:pt x="3102105" y="3550712"/>
                    <a:pt x="3093765" y="3547041"/>
                    <a:pt x="3091430" y="3544706"/>
                  </a:cubicBezTo>
                  <a:cubicBezTo>
                    <a:pt x="3089428" y="3542704"/>
                    <a:pt x="3079419" y="3538367"/>
                    <a:pt x="3069077" y="3535363"/>
                  </a:cubicBezTo>
                  <a:cubicBezTo>
                    <a:pt x="3058734" y="3532027"/>
                    <a:pt x="3050393" y="3528356"/>
                    <a:pt x="3050393" y="3527023"/>
                  </a:cubicBezTo>
                  <a:cubicBezTo>
                    <a:pt x="3050393" y="3525688"/>
                    <a:pt x="3042386" y="3522018"/>
                    <a:pt x="3033044" y="3518681"/>
                  </a:cubicBezTo>
                  <a:cubicBezTo>
                    <a:pt x="3023369" y="3515011"/>
                    <a:pt x="3009357" y="3509673"/>
                    <a:pt x="3002017" y="3506670"/>
                  </a:cubicBezTo>
                  <a:cubicBezTo>
                    <a:pt x="2994676" y="3503334"/>
                    <a:pt x="2975993" y="3498329"/>
                    <a:pt x="2960313" y="3494992"/>
                  </a:cubicBezTo>
                  <a:cubicBezTo>
                    <a:pt x="2944631" y="3491989"/>
                    <a:pt x="2929619" y="3488319"/>
                    <a:pt x="2926615" y="3486651"/>
                  </a:cubicBezTo>
                  <a:cubicBezTo>
                    <a:pt x="2923613" y="3485316"/>
                    <a:pt x="2891251" y="3480645"/>
                    <a:pt x="2854885" y="3476641"/>
                  </a:cubicBezTo>
                  <a:cubicBezTo>
                    <a:pt x="2818519" y="3472971"/>
                    <a:pt x="2785489" y="3468300"/>
                    <a:pt x="2781820" y="3466632"/>
                  </a:cubicBezTo>
                  <a:cubicBezTo>
                    <a:pt x="2778150" y="3464963"/>
                    <a:pt x="2763803" y="3461961"/>
                    <a:pt x="2750125" y="3459958"/>
                  </a:cubicBezTo>
                  <a:cubicBezTo>
                    <a:pt x="2723434" y="3455621"/>
                    <a:pt x="2699412" y="3449949"/>
                    <a:pt x="2696744" y="3446612"/>
                  </a:cubicBezTo>
                  <a:cubicBezTo>
                    <a:pt x="2695742" y="3445612"/>
                    <a:pt x="2688403" y="3442609"/>
                    <a:pt x="2680062" y="3440273"/>
                  </a:cubicBezTo>
                  <a:cubicBezTo>
                    <a:pt x="2671721" y="3437938"/>
                    <a:pt x="2656374" y="3430931"/>
                    <a:pt x="2645698" y="3424591"/>
                  </a:cubicBezTo>
                  <a:cubicBezTo>
                    <a:pt x="2635022" y="3418252"/>
                    <a:pt x="2624679" y="3413247"/>
                    <a:pt x="2623011" y="3413247"/>
                  </a:cubicBezTo>
                  <a:cubicBezTo>
                    <a:pt x="2621343" y="3413247"/>
                    <a:pt x="2618340" y="3410245"/>
                    <a:pt x="2616005" y="3406574"/>
                  </a:cubicBezTo>
                  <a:cubicBezTo>
                    <a:pt x="2613669" y="3402904"/>
                    <a:pt x="2609999" y="3399901"/>
                    <a:pt x="2607998" y="3399901"/>
                  </a:cubicBezTo>
                  <a:cubicBezTo>
                    <a:pt x="2602326" y="3399901"/>
                    <a:pt x="2531929" y="3326165"/>
                    <a:pt x="2521254" y="3309149"/>
                  </a:cubicBezTo>
                  <a:cubicBezTo>
                    <a:pt x="2516249" y="3301141"/>
                    <a:pt x="2504238" y="3284124"/>
                    <a:pt x="2494230" y="3271112"/>
                  </a:cubicBezTo>
                  <a:cubicBezTo>
                    <a:pt x="2484554" y="3258100"/>
                    <a:pt x="2476546" y="3246423"/>
                    <a:pt x="2476546" y="3245088"/>
                  </a:cubicBezTo>
                  <a:cubicBezTo>
                    <a:pt x="2476546" y="3243753"/>
                    <a:pt x="2472209" y="3236412"/>
                    <a:pt x="2466538" y="3228739"/>
                  </a:cubicBezTo>
                  <a:cubicBezTo>
                    <a:pt x="2453859" y="3210388"/>
                    <a:pt x="2448522" y="3187700"/>
                    <a:pt x="2450857" y="3161675"/>
                  </a:cubicBezTo>
                  <a:cubicBezTo>
                    <a:pt x="2452859" y="3140321"/>
                    <a:pt x="2461533" y="3116966"/>
                    <a:pt x="2469207" y="3111961"/>
                  </a:cubicBezTo>
                  <a:cubicBezTo>
                    <a:pt x="2471209" y="3110626"/>
                    <a:pt x="2473210" y="3107623"/>
                    <a:pt x="2473210" y="3105288"/>
                  </a:cubicBezTo>
                  <a:cubicBezTo>
                    <a:pt x="2473210" y="3101284"/>
                    <a:pt x="2500568" y="3072923"/>
                    <a:pt x="2504571" y="3072923"/>
                  </a:cubicBezTo>
                  <a:cubicBezTo>
                    <a:pt x="2505906" y="3072923"/>
                    <a:pt x="2514247" y="3067585"/>
                    <a:pt x="2523589" y="3061246"/>
                  </a:cubicBezTo>
                  <a:cubicBezTo>
                    <a:pt x="2532930" y="3054906"/>
                    <a:pt x="2542606" y="3049568"/>
                    <a:pt x="2544608" y="3049568"/>
                  </a:cubicBezTo>
                  <a:cubicBezTo>
                    <a:pt x="2546609" y="3049568"/>
                    <a:pt x="2554616" y="3046566"/>
                    <a:pt x="2561623" y="3042895"/>
                  </a:cubicBezTo>
                  <a:cubicBezTo>
                    <a:pt x="2568962" y="3039225"/>
                    <a:pt x="2586311" y="3032886"/>
                    <a:pt x="2599990" y="3029216"/>
                  </a:cubicBezTo>
                  <a:cubicBezTo>
                    <a:pt x="2613669" y="3025211"/>
                    <a:pt x="2626680" y="3020874"/>
                    <a:pt x="2628349" y="3019539"/>
                  </a:cubicBezTo>
                  <a:cubicBezTo>
                    <a:pt x="2630351" y="3017872"/>
                    <a:pt x="2641360" y="3013533"/>
                    <a:pt x="2653372" y="3009530"/>
                  </a:cubicBezTo>
                  <a:cubicBezTo>
                    <a:pt x="2665382" y="3005527"/>
                    <a:pt x="2675725" y="3001188"/>
                    <a:pt x="2676725" y="3000188"/>
                  </a:cubicBezTo>
                  <a:cubicBezTo>
                    <a:pt x="2677727" y="2998853"/>
                    <a:pt x="2685733" y="2994182"/>
                    <a:pt x="2694741" y="2989510"/>
                  </a:cubicBezTo>
                  <a:cubicBezTo>
                    <a:pt x="2717095" y="2978166"/>
                    <a:pt x="2749457" y="2945135"/>
                    <a:pt x="2761135" y="2921780"/>
                  </a:cubicBezTo>
                  <a:cubicBezTo>
                    <a:pt x="2769142" y="2905431"/>
                    <a:pt x="2770810" y="2898091"/>
                    <a:pt x="2770476" y="2879072"/>
                  </a:cubicBezTo>
                  <a:cubicBezTo>
                    <a:pt x="2770143" y="2845374"/>
                    <a:pt x="2756798" y="2819682"/>
                    <a:pt x="2721431" y="2783649"/>
                  </a:cubicBezTo>
                  <a:cubicBezTo>
                    <a:pt x="2706419" y="2768300"/>
                    <a:pt x="2693074" y="2755955"/>
                    <a:pt x="2691739" y="2755955"/>
                  </a:cubicBezTo>
                  <a:cubicBezTo>
                    <a:pt x="2690404" y="2755955"/>
                    <a:pt x="2676059" y="2745278"/>
                    <a:pt x="2659710" y="2732599"/>
                  </a:cubicBezTo>
                  <a:cubicBezTo>
                    <a:pt x="2643696" y="2719587"/>
                    <a:pt x="2628683" y="2709244"/>
                    <a:pt x="2626680" y="2709244"/>
                  </a:cubicBezTo>
                  <a:cubicBezTo>
                    <a:pt x="2625013" y="2709244"/>
                    <a:pt x="2621677" y="2706242"/>
                    <a:pt x="2619341" y="2702571"/>
                  </a:cubicBezTo>
                  <a:cubicBezTo>
                    <a:pt x="2617006" y="2698901"/>
                    <a:pt x="2613669" y="2695899"/>
                    <a:pt x="2612335" y="2695899"/>
                  </a:cubicBezTo>
                  <a:cubicBezTo>
                    <a:pt x="2610667" y="2695899"/>
                    <a:pt x="2600991" y="2689893"/>
                    <a:pt x="2590315" y="2682552"/>
                  </a:cubicBezTo>
                  <a:cubicBezTo>
                    <a:pt x="2579973" y="2675212"/>
                    <a:pt x="2570297" y="2669206"/>
                    <a:pt x="2569296" y="2669206"/>
                  </a:cubicBezTo>
                  <a:cubicBezTo>
                    <a:pt x="2568295" y="2669206"/>
                    <a:pt x="2558620" y="2663868"/>
                    <a:pt x="2547944" y="2657528"/>
                  </a:cubicBezTo>
                  <a:cubicBezTo>
                    <a:pt x="2537267" y="2651189"/>
                    <a:pt x="2526258" y="2645851"/>
                    <a:pt x="2523589" y="2645851"/>
                  </a:cubicBezTo>
                  <a:cubicBezTo>
                    <a:pt x="2520586" y="2645851"/>
                    <a:pt x="2513913" y="2643515"/>
                    <a:pt x="2508575" y="2640846"/>
                  </a:cubicBezTo>
                  <a:cubicBezTo>
                    <a:pt x="2503238" y="2637842"/>
                    <a:pt x="2496898" y="2636175"/>
                    <a:pt x="2494563" y="2637176"/>
                  </a:cubicBezTo>
                  <a:cubicBezTo>
                    <a:pt x="2492561" y="2637842"/>
                    <a:pt x="2489225" y="2637176"/>
                    <a:pt x="2487556" y="2635508"/>
                  </a:cubicBezTo>
                  <a:cubicBezTo>
                    <a:pt x="2485888" y="2633839"/>
                    <a:pt x="2468205" y="2630169"/>
                    <a:pt x="2448188" y="2627166"/>
                  </a:cubicBezTo>
                  <a:cubicBezTo>
                    <a:pt x="2427836" y="2624164"/>
                    <a:pt x="2409153" y="2620826"/>
                    <a:pt x="2406484" y="2619826"/>
                  </a:cubicBezTo>
                  <a:cubicBezTo>
                    <a:pt x="2403815" y="2618825"/>
                    <a:pt x="2397810" y="2617490"/>
                    <a:pt x="2393139" y="2617157"/>
                  </a:cubicBezTo>
                  <a:cubicBezTo>
                    <a:pt x="2371453" y="2614821"/>
                    <a:pt x="2223987" y="2598472"/>
                    <a:pt x="2219650" y="2597805"/>
                  </a:cubicBezTo>
                  <a:cubicBezTo>
                    <a:pt x="2216982" y="2597137"/>
                    <a:pt x="2212311" y="2595803"/>
                    <a:pt x="2209641" y="2594802"/>
                  </a:cubicBezTo>
                  <a:cubicBezTo>
                    <a:pt x="2206972" y="2593801"/>
                    <a:pt x="2197964" y="2592133"/>
                    <a:pt x="2189624" y="2591131"/>
                  </a:cubicBezTo>
                  <a:cubicBezTo>
                    <a:pt x="2162933" y="2587462"/>
                    <a:pt x="2117893" y="2578454"/>
                    <a:pt x="2114556" y="2575784"/>
                  </a:cubicBezTo>
                  <a:cubicBezTo>
                    <a:pt x="2112889" y="2574449"/>
                    <a:pt x="2099877" y="2569778"/>
                    <a:pt x="2086198" y="2565775"/>
                  </a:cubicBezTo>
                  <a:cubicBezTo>
                    <a:pt x="2054503" y="2556432"/>
                    <a:pt x="1982772" y="2521732"/>
                    <a:pt x="1982772" y="2515393"/>
                  </a:cubicBezTo>
                  <a:cubicBezTo>
                    <a:pt x="1982772" y="2513725"/>
                    <a:pt x="1980770" y="2512390"/>
                    <a:pt x="1978434" y="2512390"/>
                  </a:cubicBezTo>
                  <a:cubicBezTo>
                    <a:pt x="1971762" y="2512390"/>
                    <a:pt x="1914711" y="2463677"/>
                    <a:pt x="1884350" y="2431981"/>
                  </a:cubicBezTo>
                  <a:cubicBezTo>
                    <a:pt x="1849319" y="2395279"/>
                    <a:pt x="1795939" y="2331552"/>
                    <a:pt x="1795939" y="2326214"/>
                  </a:cubicBezTo>
                  <a:cubicBezTo>
                    <a:pt x="1795939" y="2324211"/>
                    <a:pt x="1794270" y="2322209"/>
                    <a:pt x="1792601" y="2322209"/>
                  </a:cubicBezTo>
                  <a:cubicBezTo>
                    <a:pt x="1790600" y="2322209"/>
                    <a:pt x="1788264" y="2319540"/>
                    <a:pt x="1786931" y="2316203"/>
                  </a:cubicBezTo>
                  <a:cubicBezTo>
                    <a:pt x="1785929" y="2313201"/>
                    <a:pt x="1778256" y="2301857"/>
                    <a:pt x="1770248" y="2291180"/>
                  </a:cubicBezTo>
                  <a:cubicBezTo>
                    <a:pt x="1762575" y="2280169"/>
                    <a:pt x="1755902" y="2269492"/>
                    <a:pt x="1755902" y="2266824"/>
                  </a:cubicBezTo>
                  <a:cubicBezTo>
                    <a:pt x="1755902" y="2264154"/>
                    <a:pt x="1754568" y="2262153"/>
                    <a:pt x="1752900" y="2262153"/>
                  </a:cubicBezTo>
                  <a:cubicBezTo>
                    <a:pt x="1751232" y="2262153"/>
                    <a:pt x="1746561" y="2255813"/>
                    <a:pt x="1742557" y="2248139"/>
                  </a:cubicBezTo>
                  <a:cubicBezTo>
                    <a:pt x="1738553" y="2240465"/>
                    <a:pt x="1732549" y="2230455"/>
                    <a:pt x="1728878" y="2226118"/>
                  </a:cubicBezTo>
                  <a:cubicBezTo>
                    <a:pt x="1725542" y="2221447"/>
                    <a:pt x="1722539" y="2215774"/>
                    <a:pt x="1722539" y="2213439"/>
                  </a:cubicBezTo>
                  <a:cubicBezTo>
                    <a:pt x="1722539" y="2211103"/>
                    <a:pt x="1719870" y="2207434"/>
                    <a:pt x="1716868" y="2205765"/>
                  </a:cubicBezTo>
                  <a:cubicBezTo>
                    <a:pt x="1713532" y="2203764"/>
                    <a:pt x="1712530" y="2202095"/>
                    <a:pt x="1714199" y="2202095"/>
                  </a:cubicBezTo>
                  <a:cubicBezTo>
                    <a:pt x="1716534" y="2202095"/>
                    <a:pt x="1716534" y="2201094"/>
                    <a:pt x="1714199" y="2199425"/>
                  </a:cubicBezTo>
                  <a:cubicBezTo>
                    <a:pt x="1709194" y="2195756"/>
                    <a:pt x="1699519" y="2177405"/>
                    <a:pt x="1667490" y="2112009"/>
                  </a:cubicBezTo>
                  <a:cubicBezTo>
                    <a:pt x="1651476" y="2079979"/>
                    <a:pt x="1637130" y="2050952"/>
                    <a:pt x="1635461" y="2047614"/>
                  </a:cubicBezTo>
                  <a:cubicBezTo>
                    <a:pt x="1633793" y="2044612"/>
                    <a:pt x="1629122" y="2033268"/>
                    <a:pt x="1625118" y="2022590"/>
                  </a:cubicBezTo>
                  <a:cubicBezTo>
                    <a:pt x="1621449" y="2012247"/>
                    <a:pt x="1617112" y="2002906"/>
                    <a:pt x="1616110" y="2001905"/>
                  </a:cubicBezTo>
                  <a:cubicBezTo>
                    <a:pt x="1615110" y="2000903"/>
                    <a:pt x="1611106" y="1991228"/>
                    <a:pt x="1607770" y="1980218"/>
                  </a:cubicBezTo>
                  <a:cubicBezTo>
                    <a:pt x="1604100" y="1969207"/>
                    <a:pt x="1599429" y="1957196"/>
                    <a:pt x="1597427" y="1953525"/>
                  </a:cubicBezTo>
                  <a:cubicBezTo>
                    <a:pt x="1595092" y="1949855"/>
                    <a:pt x="1591422" y="1941180"/>
                    <a:pt x="1589420" y="1934174"/>
                  </a:cubicBezTo>
                  <a:cubicBezTo>
                    <a:pt x="1587085" y="1927167"/>
                    <a:pt x="1580078" y="1914154"/>
                    <a:pt x="1573740" y="1904813"/>
                  </a:cubicBezTo>
                  <a:cubicBezTo>
                    <a:pt x="1567401" y="1895470"/>
                    <a:pt x="1562396" y="1886462"/>
                    <a:pt x="1562396" y="1885127"/>
                  </a:cubicBezTo>
                  <a:cubicBezTo>
                    <a:pt x="1562396" y="1883458"/>
                    <a:pt x="1557058" y="1879121"/>
                    <a:pt x="1550719" y="1875118"/>
                  </a:cubicBezTo>
                  <a:cubicBezTo>
                    <a:pt x="1544380" y="1871113"/>
                    <a:pt x="1539042" y="1866776"/>
                    <a:pt x="1539042" y="1865441"/>
                  </a:cubicBezTo>
                  <a:cubicBezTo>
                    <a:pt x="1539042" y="1861771"/>
                    <a:pt x="1507013" y="1851762"/>
                    <a:pt x="1495336" y="1851762"/>
                  </a:cubicBezTo>
                  <a:cubicBezTo>
                    <a:pt x="1489998" y="1851762"/>
                    <a:pt x="1485661" y="1850093"/>
                    <a:pt x="1485661" y="1848425"/>
                  </a:cubicBezTo>
                  <a:cubicBezTo>
                    <a:pt x="1485661" y="1846424"/>
                    <a:pt x="1462640" y="1845089"/>
                    <a:pt x="1423272" y="1845089"/>
                  </a:cubicBezTo>
                  <a:cubicBezTo>
                    <a:pt x="1354544" y="1845089"/>
                    <a:pt x="1334193" y="1841752"/>
                    <a:pt x="1311838" y="1827072"/>
                  </a:cubicBezTo>
                  <a:cubicBezTo>
                    <a:pt x="1304833" y="1822401"/>
                    <a:pt x="1298160" y="1818396"/>
                    <a:pt x="1297493" y="1818396"/>
                  </a:cubicBezTo>
                  <a:cubicBezTo>
                    <a:pt x="1296492" y="1818396"/>
                    <a:pt x="1288485" y="1813725"/>
                    <a:pt x="1279811" y="1808387"/>
                  </a:cubicBezTo>
                  <a:cubicBezTo>
                    <a:pt x="1266132" y="1799713"/>
                    <a:pt x="1261127" y="1798378"/>
                    <a:pt x="1240442" y="1798378"/>
                  </a:cubicBezTo>
                  <a:cubicBezTo>
                    <a:pt x="1219090" y="1798378"/>
                    <a:pt x="1214085" y="1799713"/>
                    <a:pt x="1189396" y="1812390"/>
                  </a:cubicBezTo>
                  <a:cubicBezTo>
                    <a:pt x="1159703" y="1827739"/>
                    <a:pt x="1135681" y="1845756"/>
                    <a:pt x="1105321" y="1876118"/>
                  </a:cubicBezTo>
                  <a:cubicBezTo>
                    <a:pt x="1094311" y="1886462"/>
                    <a:pt x="1084636" y="1895136"/>
                    <a:pt x="1083301" y="1895136"/>
                  </a:cubicBezTo>
                  <a:cubicBezTo>
                    <a:pt x="1082300" y="1895136"/>
                    <a:pt x="1050939" y="1924831"/>
                    <a:pt x="1013572" y="1960865"/>
                  </a:cubicBezTo>
                  <a:cubicBezTo>
                    <a:pt x="920489" y="2051952"/>
                    <a:pt x="881120" y="2083315"/>
                    <a:pt x="825071" y="2110340"/>
                  </a:cubicBezTo>
                  <a:cubicBezTo>
                    <a:pt x="807722" y="2119016"/>
                    <a:pt x="789038" y="2128024"/>
                    <a:pt x="783367" y="2131027"/>
                  </a:cubicBezTo>
                  <a:cubicBezTo>
                    <a:pt x="772690" y="2136366"/>
                    <a:pt x="718308" y="2148711"/>
                    <a:pt x="704295" y="2148711"/>
                  </a:cubicBezTo>
                  <a:cubicBezTo>
                    <a:pt x="699626" y="2148711"/>
                    <a:pt x="694955" y="2150713"/>
                    <a:pt x="693953" y="2152714"/>
                  </a:cubicBezTo>
                  <a:cubicBezTo>
                    <a:pt x="692285" y="2158386"/>
                    <a:pt x="535479" y="2158720"/>
                    <a:pt x="532141" y="2153382"/>
                  </a:cubicBezTo>
                  <a:cubicBezTo>
                    <a:pt x="530808" y="2151380"/>
                    <a:pt x="519464" y="2148711"/>
                    <a:pt x="507120" y="2147376"/>
                  </a:cubicBezTo>
                  <a:cubicBezTo>
                    <a:pt x="476092" y="2144374"/>
                    <a:pt x="429050" y="2136032"/>
                    <a:pt x="422044" y="2132362"/>
                  </a:cubicBezTo>
                  <a:cubicBezTo>
                    <a:pt x="419040" y="2130694"/>
                    <a:pt x="403027" y="2126023"/>
                    <a:pt x="386345" y="2122018"/>
                  </a:cubicBezTo>
                  <a:cubicBezTo>
                    <a:pt x="369997" y="2117681"/>
                    <a:pt x="354984" y="2113344"/>
                    <a:pt x="352982" y="2112009"/>
                  </a:cubicBezTo>
                  <a:cubicBezTo>
                    <a:pt x="351313" y="2110340"/>
                    <a:pt x="341638" y="2107004"/>
                    <a:pt x="331630" y="2104002"/>
                  </a:cubicBezTo>
                  <a:cubicBezTo>
                    <a:pt x="321621" y="2100999"/>
                    <a:pt x="310276" y="2096662"/>
                    <a:pt x="306607" y="2094326"/>
                  </a:cubicBezTo>
                  <a:cubicBezTo>
                    <a:pt x="302603" y="2091991"/>
                    <a:pt x="290593" y="2086652"/>
                    <a:pt x="279583" y="2082314"/>
                  </a:cubicBezTo>
                  <a:cubicBezTo>
                    <a:pt x="268574" y="2078311"/>
                    <a:pt x="255895" y="2072972"/>
                    <a:pt x="251224" y="2070303"/>
                  </a:cubicBezTo>
                  <a:cubicBezTo>
                    <a:pt x="246553" y="2067968"/>
                    <a:pt x="237545" y="2063297"/>
                    <a:pt x="231206" y="2059626"/>
                  </a:cubicBezTo>
                  <a:cubicBezTo>
                    <a:pt x="224867" y="2056290"/>
                    <a:pt x="218863" y="2052953"/>
                    <a:pt x="217861" y="2051952"/>
                  </a:cubicBezTo>
                  <a:cubicBezTo>
                    <a:pt x="216860" y="2050952"/>
                    <a:pt x="208853" y="2046613"/>
                    <a:pt x="199511" y="2041942"/>
                  </a:cubicBezTo>
                  <a:cubicBezTo>
                    <a:pt x="190504" y="2037272"/>
                    <a:pt x="182163" y="2032601"/>
                    <a:pt x="181829" y="2030932"/>
                  </a:cubicBezTo>
                  <a:cubicBezTo>
                    <a:pt x="181162" y="2029597"/>
                    <a:pt x="175823" y="2025927"/>
                    <a:pt x="170151" y="2022924"/>
                  </a:cubicBezTo>
                  <a:cubicBezTo>
                    <a:pt x="153470" y="2014583"/>
                    <a:pt x="104760" y="1978549"/>
                    <a:pt x="86744" y="1960865"/>
                  </a:cubicBezTo>
                  <a:cubicBezTo>
                    <a:pt x="77736" y="1952190"/>
                    <a:pt x="69062" y="1945184"/>
                    <a:pt x="68061" y="1945184"/>
                  </a:cubicBezTo>
                  <a:cubicBezTo>
                    <a:pt x="66058" y="1945184"/>
                    <a:pt x="43038" y="1921829"/>
                    <a:pt x="13011" y="1889464"/>
                  </a:cubicBezTo>
                  <a:lnTo>
                    <a:pt x="0" y="1875451"/>
                  </a:lnTo>
                  <a:lnTo>
                    <a:pt x="10343" y="1859435"/>
                  </a:lnTo>
                  <a:cubicBezTo>
                    <a:pt x="30694" y="1828407"/>
                    <a:pt x="55717" y="1795041"/>
                    <a:pt x="59053" y="1795041"/>
                  </a:cubicBezTo>
                  <a:cubicBezTo>
                    <a:pt x="60720" y="1795041"/>
                    <a:pt x="72732" y="1804717"/>
                    <a:pt x="85743" y="1816729"/>
                  </a:cubicBezTo>
                  <a:cubicBezTo>
                    <a:pt x="98755" y="1828740"/>
                    <a:pt x="114102" y="1842419"/>
                    <a:pt x="119439" y="1846756"/>
                  </a:cubicBezTo>
                  <a:cubicBezTo>
                    <a:pt x="166148" y="1885461"/>
                    <a:pt x="177826" y="1895136"/>
                    <a:pt x="189836" y="1904479"/>
                  </a:cubicBezTo>
                  <a:cubicBezTo>
                    <a:pt x="197509" y="1910485"/>
                    <a:pt x="204850" y="1915156"/>
                    <a:pt x="206184" y="1915156"/>
                  </a:cubicBezTo>
                  <a:cubicBezTo>
                    <a:pt x="207185" y="1915156"/>
                    <a:pt x="217861" y="1921829"/>
                    <a:pt x="229204" y="1930169"/>
                  </a:cubicBezTo>
                  <a:cubicBezTo>
                    <a:pt x="240882" y="1938511"/>
                    <a:pt x="251891" y="1945184"/>
                    <a:pt x="253894" y="1945184"/>
                  </a:cubicBezTo>
                  <a:cubicBezTo>
                    <a:pt x="255895" y="1945184"/>
                    <a:pt x="257897" y="1946185"/>
                    <a:pt x="258564" y="1947519"/>
                  </a:cubicBezTo>
                  <a:cubicBezTo>
                    <a:pt x="259232" y="1949188"/>
                    <a:pt x="264903" y="1952857"/>
                    <a:pt x="271242" y="1955861"/>
                  </a:cubicBezTo>
                  <a:cubicBezTo>
                    <a:pt x="277582" y="1958863"/>
                    <a:pt x="286590" y="1963868"/>
                    <a:pt x="291260" y="1966537"/>
                  </a:cubicBezTo>
                  <a:cubicBezTo>
                    <a:pt x="295931" y="1968873"/>
                    <a:pt x="306273" y="1973878"/>
                    <a:pt x="314614" y="1976880"/>
                  </a:cubicBezTo>
                  <a:cubicBezTo>
                    <a:pt x="322955" y="1979884"/>
                    <a:pt x="335967" y="1985556"/>
                    <a:pt x="343640" y="1989226"/>
                  </a:cubicBezTo>
                  <a:cubicBezTo>
                    <a:pt x="351313" y="1992563"/>
                    <a:pt x="370998" y="1997901"/>
                    <a:pt x="387012" y="2000903"/>
                  </a:cubicBezTo>
                  <a:cubicBezTo>
                    <a:pt x="403027" y="2003573"/>
                    <a:pt x="419040" y="2007577"/>
                    <a:pt x="422711" y="2009245"/>
                  </a:cubicBezTo>
                  <a:cubicBezTo>
                    <a:pt x="430718" y="2013582"/>
                    <a:pt x="518463" y="2013582"/>
                    <a:pt x="526804" y="2009245"/>
                  </a:cubicBezTo>
                  <a:cubicBezTo>
                    <a:pt x="530140" y="2007577"/>
                    <a:pt x="546488" y="2002906"/>
                    <a:pt x="562837" y="1998902"/>
                  </a:cubicBezTo>
                  <a:cubicBezTo>
                    <a:pt x="579518" y="1995231"/>
                    <a:pt x="593530" y="1990560"/>
                    <a:pt x="594532" y="1989226"/>
                  </a:cubicBezTo>
                  <a:cubicBezTo>
                    <a:pt x="595865" y="1987557"/>
                    <a:pt x="603539" y="1983554"/>
                    <a:pt x="612214" y="1979884"/>
                  </a:cubicBezTo>
                  <a:cubicBezTo>
                    <a:pt x="621222" y="1976547"/>
                    <a:pt x="628228" y="1972543"/>
                    <a:pt x="628228" y="1971208"/>
                  </a:cubicBezTo>
                  <a:cubicBezTo>
                    <a:pt x="628228" y="1969873"/>
                    <a:pt x="633232" y="1966204"/>
                    <a:pt x="639238" y="1963201"/>
                  </a:cubicBezTo>
                  <a:cubicBezTo>
                    <a:pt x="644910" y="1960198"/>
                    <a:pt x="657921" y="1950523"/>
                    <a:pt x="667931" y="1942181"/>
                  </a:cubicBezTo>
                  <a:cubicBezTo>
                    <a:pt x="689616" y="1923830"/>
                    <a:pt x="738326" y="1868778"/>
                    <a:pt x="738326" y="1862772"/>
                  </a:cubicBezTo>
                  <a:cubicBezTo>
                    <a:pt x="738326" y="1860436"/>
                    <a:pt x="739995" y="1858434"/>
                    <a:pt x="741662" y="1858434"/>
                  </a:cubicBezTo>
                  <a:cubicBezTo>
                    <a:pt x="743665" y="1858434"/>
                    <a:pt x="745999" y="1855766"/>
                    <a:pt x="747334" y="1852430"/>
                  </a:cubicBezTo>
                  <a:cubicBezTo>
                    <a:pt x="748336" y="1849426"/>
                    <a:pt x="753340" y="1841418"/>
                    <a:pt x="758345" y="1835079"/>
                  </a:cubicBezTo>
                  <a:cubicBezTo>
                    <a:pt x="763348" y="1828740"/>
                    <a:pt x="770021" y="1818062"/>
                    <a:pt x="773691" y="1811723"/>
                  </a:cubicBezTo>
                  <a:cubicBezTo>
                    <a:pt x="777027" y="1805385"/>
                    <a:pt x="782032" y="1798712"/>
                    <a:pt x="784034" y="1797377"/>
                  </a:cubicBezTo>
                  <a:cubicBezTo>
                    <a:pt x="786369" y="1796042"/>
                    <a:pt x="788371" y="1792706"/>
                    <a:pt x="788371" y="1790370"/>
                  </a:cubicBezTo>
                  <a:cubicBezTo>
                    <a:pt x="788371" y="1788035"/>
                    <a:pt x="793042" y="1779693"/>
                    <a:pt x="798380" y="1772019"/>
                  </a:cubicBezTo>
                  <a:cubicBezTo>
                    <a:pt x="804051" y="1764346"/>
                    <a:pt x="811058" y="1753000"/>
                    <a:pt x="814060" y="1746662"/>
                  </a:cubicBezTo>
                  <a:cubicBezTo>
                    <a:pt x="817064" y="1740323"/>
                    <a:pt x="820733" y="1734984"/>
                    <a:pt x="822401" y="1734984"/>
                  </a:cubicBezTo>
                  <a:cubicBezTo>
                    <a:pt x="823736" y="1734984"/>
                    <a:pt x="825071" y="1733316"/>
                    <a:pt x="825071" y="1731313"/>
                  </a:cubicBezTo>
                  <a:cubicBezTo>
                    <a:pt x="825071" y="1729312"/>
                    <a:pt x="831409" y="1718301"/>
                    <a:pt x="839417" y="1706957"/>
                  </a:cubicBezTo>
                  <a:cubicBezTo>
                    <a:pt x="847424" y="1695946"/>
                    <a:pt x="854763" y="1683935"/>
                    <a:pt x="856098" y="1680599"/>
                  </a:cubicBezTo>
                  <a:cubicBezTo>
                    <a:pt x="857099" y="1677595"/>
                    <a:pt x="859768" y="1674927"/>
                    <a:pt x="861770" y="1674927"/>
                  </a:cubicBezTo>
                  <a:cubicBezTo>
                    <a:pt x="863438" y="1674927"/>
                    <a:pt x="865106" y="1673258"/>
                    <a:pt x="865106" y="1671256"/>
                  </a:cubicBezTo>
                  <a:cubicBezTo>
                    <a:pt x="865106" y="1665584"/>
                    <a:pt x="899136" y="1624211"/>
                    <a:pt x="931832" y="1590179"/>
                  </a:cubicBezTo>
                  <a:cubicBezTo>
                    <a:pt x="963527" y="1556814"/>
                    <a:pt x="1018243" y="1508101"/>
                    <a:pt x="1023581" y="1508101"/>
                  </a:cubicBezTo>
                  <a:cubicBezTo>
                    <a:pt x="1025250" y="1508101"/>
                    <a:pt x="1028920" y="1505099"/>
                    <a:pt x="1031254" y="1501428"/>
                  </a:cubicBezTo>
                  <a:cubicBezTo>
                    <a:pt x="1033590" y="1497758"/>
                    <a:pt x="1036926" y="1494756"/>
                    <a:pt x="1039262" y="1494756"/>
                  </a:cubicBezTo>
                  <a:cubicBezTo>
                    <a:pt x="1041264" y="1494756"/>
                    <a:pt x="1048270" y="1490751"/>
                    <a:pt x="1054609" y="1485747"/>
                  </a:cubicBezTo>
                  <a:cubicBezTo>
                    <a:pt x="1060948" y="1481076"/>
                    <a:pt x="1071624" y="1475070"/>
                    <a:pt x="1078297" y="1472734"/>
                  </a:cubicBezTo>
                  <a:cubicBezTo>
                    <a:pt x="1094644" y="1466728"/>
                    <a:pt x="1121668" y="1467062"/>
                    <a:pt x="1132011" y="1473068"/>
                  </a:cubicBezTo>
                  <a:cubicBezTo>
                    <a:pt x="1136682" y="1475737"/>
                    <a:pt x="1142688" y="1478740"/>
                    <a:pt x="1145690" y="1480075"/>
                  </a:cubicBezTo>
                  <a:cubicBezTo>
                    <a:pt x="1148693" y="1481076"/>
                    <a:pt x="1152697" y="1484745"/>
                    <a:pt x="1154031" y="1488416"/>
                  </a:cubicBezTo>
                  <a:cubicBezTo>
                    <a:pt x="1159703" y="1500428"/>
                    <a:pt x="1208413" y="1550475"/>
                    <a:pt x="1220091" y="1556147"/>
                  </a:cubicBezTo>
                  <a:cubicBezTo>
                    <a:pt x="1226763" y="1559150"/>
                    <a:pt x="1232101" y="1562820"/>
                    <a:pt x="1232101" y="1564155"/>
                  </a:cubicBezTo>
                  <a:cubicBezTo>
                    <a:pt x="1232101" y="1565490"/>
                    <a:pt x="1239107" y="1569160"/>
                    <a:pt x="1248115" y="1572496"/>
                  </a:cubicBezTo>
                  <a:cubicBezTo>
                    <a:pt x="1256790" y="1575833"/>
                    <a:pt x="1269802" y="1581505"/>
                    <a:pt x="1277141" y="1584841"/>
                  </a:cubicBezTo>
                  <a:cubicBezTo>
                    <a:pt x="1284481" y="1587844"/>
                    <a:pt x="1304833" y="1593183"/>
                    <a:pt x="1322181" y="1596519"/>
                  </a:cubicBezTo>
                  <a:cubicBezTo>
                    <a:pt x="1339530" y="1599856"/>
                    <a:pt x="1356880" y="1603525"/>
                    <a:pt x="1360549" y="1605194"/>
                  </a:cubicBezTo>
                  <a:cubicBezTo>
                    <a:pt x="1364219" y="1606528"/>
                    <a:pt x="1394246" y="1611200"/>
                    <a:pt x="1427275" y="1615203"/>
                  </a:cubicBezTo>
                  <a:cubicBezTo>
                    <a:pt x="1460305" y="1619207"/>
                    <a:pt x="1487997" y="1623545"/>
                    <a:pt x="1488997" y="1624545"/>
                  </a:cubicBezTo>
                  <a:cubicBezTo>
                    <a:pt x="1489998" y="1625880"/>
                    <a:pt x="1503343" y="1629551"/>
                    <a:pt x="1519024" y="1632887"/>
                  </a:cubicBezTo>
                  <a:cubicBezTo>
                    <a:pt x="1534704" y="1635889"/>
                    <a:pt x="1553054" y="1641562"/>
                    <a:pt x="1560061" y="1645232"/>
                  </a:cubicBezTo>
                  <a:cubicBezTo>
                    <a:pt x="1567067" y="1648568"/>
                    <a:pt x="1574740" y="1651571"/>
                    <a:pt x="1577076" y="1651571"/>
                  </a:cubicBezTo>
                  <a:cubicBezTo>
                    <a:pt x="1579745" y="1651571"/>
                    <a:pt x="1589420" y="1656910"/>
                    <a:pt x="1598762" y="1663249"/>
                  </a:cubicBezTo>
                  <a:cubicBezTo>
                    <a:pt x="1608104" y="1669589"/>
                    <a:pt x="1617112" y="1674927"/>
                    <a:pt x="1618780" y="1674927"/>
                  </a:cubicBezTo>
                  <a:cubicBezTo>
                    <a:pt x="1622450" y="1674927"/>
                    <a:pt x="1665822" y="1720637"/>
                    <a:pt x="1665822" y="1724974"/>
                  </a:cubicBezTo>
                  <a:cubicBezTo>
                    <a:pt x="1665822" y="1726643"/>
                    <a:pt x="1670159" y="1735318"/>
                    <a:pt x="1675831" y="1743992"/>
                  </a:cubicBezTo>
                  <a:cubicBezTo>
                    <a:pt x="1681169" y="1752668"/>
                    <a:pt x="1685840" y="1761676"/>
                    <a:pt x="1685840" y="1764012"/>
                  </a:cubicBezTo>
                  <a:cubicBezTo>
                    <a:pt x="1685840" y="1766347"/>
                    <a:pt x="1689510" y="1776023"/>
                    <a:pt x="1693847" y="1785699"/>
                  </a:cubicBezTo>
                  <a:cubicBezTo>
                    <a:pt x="1698184" y="1795374"/>
                    <a:pt x="1704190" y="1816061"/>
                    <a:pt x="1707526" y="1831743"/>
                  </a:cubicBezTo>
                  <a:cubicBezTo>
                    <a:pt x="1710528" y="1847424"/>
                    <a:pt x="1714199" y="1862439"/>
                    <a:pt x="1715866" y="1865441"/>
                  </a:cubicBezTo>
                  <a:cubicBezTo>
                    <a:pt x="1717201" y="1868111"/>
                    <a:pt x="1720204" y="1879455"/>
                    <a:pt x="1722206" y="1890465"/>
                  </a:cubicBezTo>
                  <a:cubicBezTo>
                    <a:pt x="1728878" y="1923162"/>
                    <a:pt x="1733549" y="1943182"/>
                    <a:pt x="1736218" y="1946852"/>
                  </a:cubicBezTo>
                  <a:cubicBezTo>
                    <a:pt x="1737553" y="1948520"/>
                    <a:pt x="1741891" y="1962200"/>
                    <a:pt x="1745894" y="1976880"/>
                  </a:cubicBezTo>
                  <a:cubicBezTo>
                    <a:pt x="1749897" y="1991562"/>
                    <a:pt x="1754568" y="2004907"/>
                    <a:pt x="1755902" y="2006909"/>
                  </a:cubicBezTo>
                  <a:cubicBezTo>
                    <a:pt x="1757237" y="2008578"/>
                    <a:pt x="1761574" y="2018587"/>
                    <a:pt x="1765244" y="2028596"/>
                  </a:cubicBezTo>
                  <a:cubicBezTo>
                    <a:pt x="1773586" y="2050618"/>
                    <a:pt x="1807282" y="2118015"/>
                    <a:pt x="1820293" y="2137701"/>
                  </a:cubicBezTo>
                  <a:cubicBezTo>
                    <a:pt x="1825298" y="2145707"/>
                    <a:pt x="1829301" y="2153382"/>
                    <a:pt x="1829301" y="2155050"/>
                  </a:cubicBezTo>
                  <a:cubicBezTo>
                    <a:pt x="1829301" y="2157053"/>
                    <a:pt x="1831303" y="2159721"/>
                    <a:pt x="1833638" y="2161056"/>
                  </a:cubicBezTo>
                  <a:cubicBezTo>
                    <a:pt x="1835641" y="2162391"/>
                    <a:pt x="1839644" y="2167729"/>
                    <a:pt x="1841979" y="2172400"/>
                  </a:cubicBezTo>
                  <a:cubicBezTo>
                    <a:pt x="1844649" y="2177071"/>
                    <a:pt x="1854658" y="2191419"/>
                    <a:pt x="1864666" y="2204096"/>
                  </a:cubicBezTo>
                  <a:cubicBezTo>
                    <a:pt x="1874675" y="2216775"/>
                    <a:pt x="1886353" y="2231456"/>
                    <a:pt x="1890356" y="2236795"/>
                  </a:cubicBezTo>
                  <a:cubicBezTo>
                    <a:pt x="1906704" y="2258815"/>
                    <a:pt x="1956415" y="2309864"/>
                    <a:pt x="1982772" y="2332553"/>
                  </a:cubicBezTo>
                  <a:cubicBezTo>
                    <a:pt x="2007794" y="2353906"/>
                    <a:pt x="2044160" y="2382600"/>
                    <a:pt x="2050499" y="2386270"/>
                  </a:cubicBezTo>
                  <a:cubicBezTo>
                    <a:pt x="2054503" y="2388272"/>
                    <a:pt x="2060508" y="2392609"/>
                    <a:pt x="2064178" y="2395946"/>
                  </a:cubicBezTo>
                  <a:cubicBezTo>
                    <a:pt x="2067848" y="2399616"/>
                    <a:pt x="2072186" y="2402286"/>
                    <a:pt x="2073853" y="2402286"/>
                  </a:cubicBezTo>
                  <a:cubicBezTo>
                    <a:pt x="2075522" y="2402286"/>
                    <a:pt x="2081527" y="2405622"/>
                    <a:pt x="2087198" y="2409625"/>
                  </a:cubicBezTo>
                  <a:cubicBezTo>
                    <a:pt x="2099543" y="2418968"/>
                    <a:pt x="2112555" y="2425975"/>
                    <a:pt x="2154925" y="2446661"/>
                  </a:cubicBezTo>
                  <a:cubicBezTo>
                    <a:pt x="2210976" y="2474020"/>
                    <a:pt x="2227323" y="2481361"/>
                    <a:pt x="2244673" y="2485698"/>
                  </a:cubicBezTo>
                  <a:cubicBezTo>
                    <a:pt x="2254015" y="2488034"/>
                    <a:pt x="2263357" y="2491370"/>
                    <a:pt x="2265691" y="2493372"/>
                  </a:cubicBezTo>
                  <a:cubicBezTo>
                    <a:pt x="2267694" y="2495041"/>
                    <a:pt x="2269695" y="2495374"/>
                    <a:pt x="2269695" y="2494039"/>
                  </a:cubicBezTo>
                  <a:cubicBezTo>
                    <a:pt x="2269695" y="2492705"/>
                    <a:pt x="2271697" y="2493372"/>
                    <a:pt x="2274032" y="2495374"/>
                  </a:cubicBezTo>
                  <a:cubicBezTo>
                    <a:pt x="2276702" y="2497375"/>
                    <a:pt x="2292716" y="2502048"/>
                    <a:pt x="2310064" y="2505717"/>
                  </a:cubicBezTo>
                  <a:cubicBezTo>
                    <a:pt x="2348432" y="2514059"/>
                    <a:pt x="2347431" y="2513725"/>
                    <a:pt x="2351435" y="2516394"/>
                  </a:cubicBezTo>
                  <a:cubicBezTo>
                    <a:pt x="2365114" y="2525069"/>
                    <a:pt x="2564292" y="2539082"/>
                    <a:pt x="2568629" y="2531743"/>
                  </a:cubicBezTo>
                  <a:cubicBezTo>
                    <a:pt x="2569630" y="2530408"/>
                    <a:pt x="2577637" y="2529073"/>
                    <a:pt x="2586645" y="2529073"/>
                  </a:cubicBezTo>
                  <a:cubicBezTo>
                    <a:pt x="2609332" y="2529073"/>
                    <a:pt x="2680396" y="2519397"/>
                    <a:pt x="2689070" y="2515059"/>
                  </a:cubicBezTo>
                  <a:cubicBezTo>
                    <a:pt x="2692740" y="2513058"/>
                    <a:pt x="2697745" y="2512724"/>
                    <a:pt x="2699746" y="2513725"/>
                  </a:cubicBezTo>
                  <a:cubicBezTo>
                    <a:pt x="2701748" y="2515059"/>
                    <a:pt x="2705418" y="2515059"/>
                    <a:pt x="2707420" y="2513392"/>
                  </a:cubicBezTo>
                  <a:cubicBezTo>
                    <a:pt x="2713425" y="2509721"/>
                    <a:pt x="2789493" y="2495374"/>
                    <a:pt x="2803505" y="2495374"/>
                  </a:cubicBezTo>
                  <a:cubicBezTo>
                    <a:pt x="2809845" y="2495374"/>
                    <a:pt x="2816184" y="2493706"/>
                    <a:pt x="2817518" y="2491370"/>
                  </a:cubicBezTo>
                  <a:cubicBezTo>
                    <a:pt x="2820521" y="2486365"/>
                    <a:pt x="2964650" y="2485698"/>
                    <a:pt x="2975325" y="2490370"/>
                  </a:cubicBezTo>
                  <a:cubicBezTo>
                    <a:pt x="2978996" y="2492037"/>
                    <a:pt x="2983667" y="2493706"/>
                    <a:pt x="2985334" y="2494373"/>
                  </a:cubicBezTo>
                  <a:cubicBezTo>
                    <a:pt x="2987337" y="2494707"/>
                    <a:pt x="2997346" y="2497709"/>
                    <a:pt x="3007688" y="2500379"/>
                  </a:cubicBezTo>
                  <a:cubicBezTo>
                    <a:pt x="3031376" y="2506718"/>
                    <a:pt x="3070078" y="2527404"/>
                    <a:pt x="3100104" y="2549092"/>
                  </a:cubicBezTo>
                  <a:cubicBezTo>
                    <a:pt x="3112782" y="2558434"/>
                    <a:pt x="3124460" y="2565775"/>
                    <a:pt x="3126127" y="2565775"/>
                  </a:cubicBezTo>
                  <a:cubicBezTo>
                    <a:pt x="3136136" y="2565775"/>
                    <a:pt x="3173837" y="2624497"/>
                    <a:pt x="3173837" y="2640179"/>
                  </a:cubicBezTo>
                  <a:cubicBezTo>
                    <a:pt x="3173837" y="2642515"/>
                    <a:pt x="3178508" y="2651523"/>
                    <a:pt x="3183845" y="2660198"/>
                  </a:cubicBezTo>
                  <a:cubicBezTo>
                    <a:pt x="3189517" y="2668872"/>
                    <a:pt x="3193854" y="2677214"/>
                    <a:pt x="3193854" y="2678215"/>
                  </a:cubicBezTo>
                  <a:cubicBezTo>
                    <a:pt x="3193854" y="2682219"/>
                    <a:pt x="3211537" y="2699235"/>
                    <a:pt x="3215540" y="2699235"/>
                  </a:cubicBezTo>
                  <a:cubicBezTo>
                    <a:pt x="3219878" y="2699235"/>
                    <a:pt x="3237227" y="2716585"/>
                    <a:pt x="3237227" y="2720588"/>
                  </a:cubicBezTo>
                  <a:cubicBezTo>
                    <a:pt x="3237227" y="2722257"/>
                    <a:pt x="3239896" y="2725593"/>
                    <a:pt x="3242898" y="2727929"/>
                  </a:cubicBezTo>
                  <a:cubicBezTo>
                    <a:pt x="3250906" y="2733601"/>
                    <a:pt x="3251573" y="2783983"/>
                    <a:pt x="3243565" y="2796327"/>
                  </a:cubicBezTo>
                  <a:cubicBezTo>
                    <a:pt x="3240897" y="2800665"/>
                    <a:pt x="3235892" y="2811675"/>
                    <a:pt x="3232556" y="2821017"/>
                  </a:cubicBezTo>
                  <a:cubicBezTo>
                    <a:pt x="3228887" y="2830026"/>
                    <a:pt x="3224882" y="2839702"/>
                    <a:pt x="3222881" y="2841704"/>
                  </a:cubicBezTo>
                  <a:cubicBezTo>
                    <a:pt x="3221212" y="2844039"/>
                    <a:pt x="3220545" y="2848043"/>
                    <a:pt x="3221546" y="2851046"/>
                  </a:cubicBezTo>
                  <a:cubicBezTo>
                    <a:pt x="3222881" y="2853716"/>
                    <a:pt x="3222213" y="2856718"/>
                    <a:pt x="3220545" y="2857719"/>
                  </a:cubicBezTo>
                  <a:cubicBezTo>
                    <a:pt x="3216875" y="2860055"/>
                    <a:pt x="3215874" y="2890416"/>
                    <a:pt x="3219211" y="2893753"/>
                  </a:cubicBezTo>
                  <a:cubicBezTo>
                    <a:pt x="3221880" y="2896088"/>
                    <a:pt x="3222881" y="2932456"/>
                    <a:pt x="3220545" y="2933791"/>
                  </a:cubicBezTo>
                  <a:cubicBezTo>
                    <a:pt x="3219545" y="2934125"/>
                    <a:pt x="3216207" y="2943133"/>
                    <a:pt x="3212871" y="2954143"/>
                  </a:cubicBezTo>
                  <a:cubicBezTo>
                    <a:pt x="3207533" y="2970827"/>
                    <a:pt x="3202528" y="2977499"/>
                    <a:pt x="3178508" y="3001522"/>
                  </a:cubicBezTo>
                  <a:cubicBezTo>
                    <a:pt x="3162827" y="3016871"/>
                    <a:pt x="3148480" y="3029550"/>
                    <a:pt x="3146813" y="3029550"/>
                  </a:cubicBezTo>
                  <a:cubicBezTo>
                    <a:pt x="3144811" y="3029550"/>
                    <a:pt x="3134801" y="3035555"/>
                    <a:pt x="3124792" y="3042895"/>
                  </a:cubicBezTo>
                  <a:cubicBezTo>
                    <a:pt x="3114451" y="3050235"/>
                    <a:pt x="3104108" y="3056241"/>
                    <a:pt x="3101773" y="3056241"/>
                  </a:cubicBezTo>
                  <a:cubicBezTo>
                    <a:pt x="3099437" y="3056241"/>
                    <a:pt x="3095433" y="3058243"/>
                    <a:pt x="3093097" y="3060578"/>
                  </a:cubicBezTo>
                  <a:cubicBezTo>
                    <a:pt x="3090763" y="3062914"/>
                    <a:pt x="3082088" y="3067585"/>
                    <a:pt x="3073747" y="3070589"/>
                  </a:cubicBezTo>
                  <a:cubicBezTo>
                    <a:pt x="3065407" y="3073925"/>
                    <a:pt x="3054730" y="3078929"/>
                    <a:pt x="3049726" y="3081265"/>
                  </a:cubicBezTo>
                  <a:cubicBezTo>
                    <a:pt x="3044721" y="3083934"/>
                    <a:pt x="3028707" y="3089272"/>
                    <a:pt x="3014695" y="3093277"/>
                  </a:cubicBezTo>
                  <a:cubicBezTo>
                    <a:pt x="3000348" y="3096946"/>
                    <a:pt x="2987003" y="3101617"/>
                    <a:pt x="2985334" y="3103286"/>
                  </a:cubicBezTo>
                  <a:cubicBezTo>
                    <a:pt x="2983333" y="3104621"/>
                    <a:pt x="2966651" y="3108958"/>
                    <a:pt x="2948635" y="3112961"/>
                  </a:cubicBezTo>
                  <a:cubicBezTo>
                    <a:pt x="2930285" y="3116632"/>
                    <a:pt x="2912269" y="3121303"/>
                    <a:pt x="2908599" y="3122972"/>
                  </a:cubicBezTo>
                  <a:cubicBezTo>
                    <a:pt x="2904930" y="3124973"/>
                    <a:pt x="2885579" y="3129311"/>
                    <a:pt x="2865228" y="3133315"/>
                  </a:cubicBezTo>
                  <a:cubicBezTo>
                    <a:pt x="2845210" y="3136984"/>
                    <a:pt x="2827193" y="3141323"/>
                    <a:pt x="2825192" y="3142990"/>
                  </a:cubicBezTo>
                  <a:cubicBezTo>
                    <a:pt x="2823524" y="3144325"/>
                    <a:pt x="2812847" y="3147995"/>
                    <a:pt x="2801838" y="3151332"/>
                  </a:cubicBezTo>
                  <a:cubicBezTo>
                    <a:pt x="2777482" y="3158005"/>
                    <a:pt x="2723434" y="3192705"/>
                    <a:pt x="2723434" y="3201379"/>
                  </a:cubicBezTo>
                  <a:cubicBezTo>
                    <a:pt x="2723434" y="3202714"/>
                    <a:pt x="2719097" y="3209721"/>
                    <a:pt x="2713758" y="3217395"/>
                  </a:cubicBezTo>
                  <a:cubicBezTo>
                    <a:pt x="2702082" y="3234745"/>
                    <a:pt x="2695409" y="3262437"/>
                    <a:pt x="2698078" y="3282122"/>
                  </a:cubicBezTo>
                  <a:cubicBezTo>
                    <a:pt x="2700080" y="3297805"/>
                    <a:pt x="2720432" y="3333172"/>
                    <a:pt x="2727104" y="3333172"/>
                  </a:cubicBezTo>
                  <a:cubicBezTo>
                    <a:pt x="2729106" y="3333172"/>
                    <a:pt x="2734778" y="3335840"/>
                    <a:pt x="2739449" y="3339511"/>
                  </a:cubicBezTo>
                  <a:cubicBezTo>
                    <a:pt x="2753794" y="3349520"/>
                    <a:pt x="2771810" y="3353190"/>
                    <a:pt x="2830196" y="3356861"/>
                  </a:cubicBezTo>
                  <a:cubicBezTo>
                    <a:pt x="2860557" y="3358862"/>
                    <a:pt x="2886580" y="3361865"/>
                    <a:pt x="2888249" y="3363534"/>
                  </a:cubicBezTo>
                  <a:cubicBezTo>
                    <a:pt x="2890249" y="3365201"/>
                    <a:pt x="2894587" y="3366536"/>
                    <a:pt x="2898256" y="3366536"/>
                  </a:cubicBezTo>
                  <a:cubicBezTo>
                    <a:pt x="2906598" y="3366536"/>
                    <a:pt x="2951305" y="3380216"/>
                    <a:pt x="2953639" y="3383552"/>
                  </a:cubicBezTo>
                  <a:cubicBezTo>
                    <a:pt x="2954641" y="3384554"/>
                    <a:pt x="2963649" y="3389224"/>
                    <a:pt x="2973658" y="3393562"/>
                  </a:cubicBezTo>
                  <a:cubicBezTo>
                    <a:pt x="2983667" y="3397566"/>
                    <a:pt x="2992675" y="3402237"/>
                    <a:pt x="2993675" y="3403572"/>
                  </a:cubicBezTo>
                  <a:cubicBezTo>
                    <a:pt x="2994676" y="3404573"/>
                    <a:pt x="2999014" y="3406908"/>
                    <a:pt x="3003684" y="3408243"/>
                  </a:cubicBezTo>
                  <a:cubicBezTo>
                    <a:pt x="3008355" y="3409578"/>
                    <a:pt x="3021701" y="3415250"/>
                    <a:pt x="3033712" y="3420922"/>
                  </a:cubicBezTo>
                  <a:cubicBezTo>
                    <a:pt x="3076750" y="3440940"/>
                    <a:pt x="3120122" y="3444945"/>
                    <a:pt x="3165163" y="3432599"/>
                  </a:cubicBezTo>
                  <a:cubicBezTo>
                    <a:pt x="3180175" y="3428929"/>
                    <a:pt x="3192853" y="3424591"/>
                    <a:pt x="3193854" y="3423257"/>
                  </a:cubicBezTo>
                  <a:cubicBezTo>
                    <a:pt x="3194855" y="3421923"/>
                    <a:pt x="3205532" y="3418252"/>
                    <a:pt x="3217542" y="3415250"/>
                  </a:cubicBezTo>
                  <a:cubicBezTo>
                    <a:pt x="3245234" y="3408576"/>
                    <a:pt x="3287938" y="3408576"/>
                    <a:pt x="3355999" y="3415250"/>
                  </a:cubicBezTo>
                  <a:cubicBezTo>
                    <a:pt x="3385693" y="3418252"/>
                    <a:pt x="3420056" y="3419921"/>
                    <a:pt x="3434403" y="3418586"/>
                  </a:cubicBezTo>
                  <a:cubicBezTo>
                    <a:pt x="3461427" y="3416917"/>
                    <a:pt x="3508136" y="3407242"/>
                    <a:pt x="3510804" y="3403238"/>
                  </a:cubicBezTo>
                  <a:cubicBezTo>
                    <a:pt x="3511805" y="3401903"/>
                    <a:pt x="3526485" y="3397566"/>
                    <a:pt x="3543500" y="3393562"/>
                  </a:cubicBezTo>
                  <a:cubicBezTo>
                    <a:pt x="3560515" y="3389558"/>
                    <a:pt x="3577198" y="3384887"/>
                    <a:pt x="3580200" y="3383552"/>
                  </a:cubicBezTo>
                  <a:cubicBezTo>
                    <a:pt x="3583202" y="3381884"/>
                    <a:pt x="3599551" y="3377213"/>
                    <a:pt x="3615898" y="3373209"/>
                  </a:cubicBezTo>
                  <a:cubicBezTo>
                    <a:pt x="3632580" y="3369540"/>
                    <a:pt x="3648261" y="3364868"/>
                    <a:pt x="3650929" y="3363534"/>
                  </a:cubicBezTo>
                  <a:cubicBezTo>
                    <a:pt x="3653933" y="3361865"/>
                    <a:pt x="3668945" y="3357528"/>
                    <a:pt x="3684293" y="3353524"/>
                  </a:cubicBezTo>
                  <a:cubicBezTo>
                    <a:pt x="3699974" y="3349520"/>
                    <a:pt x="3713986" y="3344849"/>
                    <a:pt x="3715988" y="3343514"/>
                  </a:cubicBezTo>
                  <a:cubicBezTo>
                    <a:pt x="3717657" y="3341846"/>
                    <a:pt x="3728332" y="3338176"/>
                    <a:pt x="3739342" y="3334839"/>
                  </a:cubicBezTo>
                  <a:cubicBezTo>
                    <a:pt x="3758693" y="3329167"/>
                    <a:pt x="3764364" y="3326832"/>
                    <a:pt x="3806068" y="3308147"/>
                  </a:cubicBezTo>
                  <a:cubicBezTo>
                    <a:pt x="3852777" y="3287128"/>
                    <a:pt x="3914832" y="3254763"/>
                    <a:pt x="3939521" y="3238748"/>
                  </a:cubicBezTo>
                  <a:cubicBezTo>
                    <a:pt x="3948530" y="3232742"/>
                    <a:pt x="3958871" y="3226737"/>
                    <a:pt x="3962208" y="3225402"/>
                  </a:cubicBezTo>
                  <a:cubicBezTo>
                    <a:pt x="3965211" y="3224401"/>
                    <a:pt x="3967879" y="3221732"/>
                    <a:pt x="3967879" y="3219730"/>
                  </a:cubicBezTo>
                  <a:cubicBezTo>
                    <a:pt x="3967879" y="3218061"/>
                    <a:pt x="3969214" y="3216394"/>
                    <a:pt x="3970882" y="3216394"/>
                  </a:cubicBezTo>
                  <a:cubicBezTo>
                    <a:pt x="3977221" y="3216394"/>
                    <a:pt x="4033605" y="3176022"/>
                    <a:pt x="4064633" y="3149663"/>
                  </a:cubicBezTo>
                  <a:cubicBezTo>
                    <a:pt x="4098664" y="3120302"/>
                    <a:pt x="4174731" y="3046899"/>
                    <a:pt x="4174731" y="3042895"/>
                  </a:cubicBezTo>
                  <a:cubicBezTo>
                    <a:pt x="4174731" y="3041894"/>
                    <a:pt x="4178735" y="3037223"/>
                    <a:pt x="4183406" y="3032552"/>
                  </a:cubicBezTo>
                  <a:cubicBezTo>
                    <a:pt x="4195750" y="3020874"/>
                    <a:pt x="4241457" y="2963820"/>
                    <a:pt x="4241457" y="2959815"/>
                  </a:cubicBezTo>
                  <a:cubicBezTo>
                    <a:pt x="4241457" y="2958148"/>
                    <a:pt x="4244127" y="2954477"/>
                    <a:pt x="4247463" y="2952142"/>
                  </a:cubicBezTo>
                  <a:cubicBezTo>
                    <a:pt x="4250799" y="2949806"/>
                    <a:pt x="4254469" y="2945469"/>
                    <a:pt x="4255470" y="2942799"/>
                  </a:cubicBezTo>
                  <a:cubicBezTo>
                    <a:pt x="4258806" y="2933791"/>
                    <a:pt x="4319861" y="2864726"/>
                    <a:pt x="4338545" y="2849043"/>
                  </a:cubicBezTo>
                  <a:cubicBezTo>
                    <a:pt x="4374243" y="2818348"/>
                    <a:pt x="4419617" y="2800331"/>
                    <a:pt x="4466658" y="2797995"/>
                  </a:cubicBezTo>
                  <a:cubicBezTo>
                    <a:pt x="4476000" y="2797328"/>
                    <a:pt x="4485676" y="2796327"/>
                    <a:pt x="4488346" y="2795327"/>
                  </a:cubicBezTo>
                  <a:cubicBezTo>
                    <a:pt x="4491014" y="2794326"/>
                    <a:pt x="4503024" y="2791656"/>
                    <a:pt x="4515036" y="2789655"/>
                  </a:cubicBezTo>
                  <a:cubicBezTo>
                    <a:pt x="4527047" y="2787319"/>
                    <a:pt x="4542060" y="2782314"/>
                    <a:pt x="4548398" y="2778643"/>
                  </a:cubicBezTo>
                  <a:cubicBezTo>
                    <a:pt x="4554739" y="2774973"/>
                    <a:pt x="4565081" y="2768968"/>
                    <a:pt x="4571419" y="2765298"/>
                  </a:cubicBezTo>
                  <a:cubicBezTo>
                    <a:pt x="4577425" y="2761961"/>
                    <a:pt x="4592438" y="2750950"/>
                    <a:pt x="4604782" y="2741275"/>
                  </a:cubicBezTo>
                  <a:cubicBezTo>
                    <a:pt x="4616793" y="2731598"/>
                    <a:pt x="4629470" y="2722590"/>
                    <a:pt x="4632474" y="2721589"/>
                  </a:cubicBezTo>
                  <a:cubicBezTo>
                    <a:pt x="4635811" y="2720254"/>
                    <a:pt x="4638481" y="2717919"/>
                    <a:pt x="4638481" y="2715917"/>
                  </a:cubicBezTo>
                  <a:cubicBezTo>
                    <a:pt x="4638481" y="2714249"/>
                    <a:pt x="4640147" y="2712581"/>
                    <a:pt x="4642149" y="2712581"/>
                  </a:cubicBezTo>
                  <a:cubicBezTo>
                    <a:pt x="4644151" y="2712581"/>
                    <a:pt x="4651825" y="2708243"/>
                    <a:pt x="4659498" y="2702904"/>
                  </a:cubicBezTo>
                  <a:cubicBezTo>
                    <a:pt x="4678515" y="2690227"/>
                    <a:pt x="4719553" y="2671208"/>
                    <a:pt x="4742573" y="2664201"/>
                  </a:cubicBezTo>
                  <a:cubicBezTo>
                    <a:pt x="4753248" y="2661198"/>
                    <a:pt x="4765927" y="2656861"/>
                    <a:pt x="4770930" y="2654192"/>
                  </a:cubicBezTo>
                  <a:cubicBezTo>
                    <a:pt x="4776270" y="2651856"/>
                    <a:pt x="4794618" y="2647519"/>
                    <a:pt x="4811968" y="2644516"/>
                  </a:cubicBezTo>
                  <a:cubicBezTo>
                    <a:pt x="4829316" y="2641513"/>
                    <a:pt x="4846666" y="2637510"/>
                    <a:pt x="4850335" y="2635841"/>
                  </a:cubicBezTo>
                  <a:cubicBezTo>
                    <a:pt x="4858343" y="2632170"/>
                    <a:pt x="4938747" y="2623496"/>
                    <a:pt x="4994797" y="2620493"/>
                  </a:cubicBezTo>
                  <a:cubicBezTo>
                    <a:pt x="5017150" y="2619159"/>
                    <a:pt x="5035501" y="2617157"/>
                    <a:pt x="5035501" y="2615822"/>
                  </a:cubicBezTo>
                  <a:cubicBezTo>
                    <a:pt x="5035501" y="2614487"/>
                    <a:pt x="5052849" y="2612486"/>
                    <a:pt x="5074201" y="2611151"/>
                  </a:cubicBezTo>
                  <a:cubicBezTo>
                    <a:pt x="5123915" y="2608481"/>
                    <a:pt x="5210323" y="2599139"/>
                    <a:pt x="5212325" y="2596137"/>
                  </a:cubicBezTo>
                  <a:cubicBezTo>
                    <a:pt x="5213326" y="2595136"/>
                    <a:pt x="5231342" y="2590798"/>
                    <a:pt x="5252361" y="2586461"/>
                  </a:cubicBezTo>
                  <a:cubicBezTo>
                    <a:pt x="5273381" y="2582123"/>
                    <a:pt x="5291397" y="2577453"/>
                    <a:pt x="5291729" y="2575450"/>
                  </a:cubicBezTo>
                  <a:cubicBezTo>
                    <a:pt x="5292398" y="2573782"/>
                    <a:pt x="5295067" y="2572448"/>
                    <a:pt x="5297734" y="2572448"/>
                  </a:cubicBezTo>
                  <a:cubicBezTo>
                    <a:pt x="5305408" y="2572448"/>
                    <a:pt x="5347445" y="2558434"/>
                    <a:pt x="5348448" y="2555432"/>
                  </a:cubicBezTo>
                  <a:cubicBezTo>
                    <a:pt x="5349115" y="2554097"/>
                    <a:pt x="5357788" y="2550426"/>
                    <a:pt x="5368131" y="2547090"/>
                  </a:cubicBezTo>
                  <a:cubicBezTo>
                    <a:pt x="5378140" y="2543754"/>
                    <a:pt x="5387149" y="2539416"/>
                    <a:pt x="5388149" y="2536747"/>
                  </a:cubicBezTo>
                  <a:cubicBezTo>
                    <a:pt x="5389150" y="2534411"/>
                    <a:pt x="5391153" y="2533410"/>
                    <a:pt x="5392820" y="2534411"/>
                  </a:cubicBezTo>
                  <a:cubicBezTo>
                    <a:pt x="5394489" y="2535412"/>
                    <a:pt x="5395823" y="2534411"/>
                    <a:pt x="5395823" y="2532743"/>
                  </a:cubicBezTo>
                  <a:cubicBezTo>
                    <a:pt x="5395823" y="2530741"/>
                    <a:pt x="5397825" y="2529073"/>
                    <a:pt x="5400494" y="2529073"/>
                  </a:cubicBezTo>
                  <a:cubicBezTo>
                    <a:pt x="5402829" y="2529073"/>
                    <a:pt x="5410836" y="2525069"/>
                    <a:pt x="5417842" y="2520398"/>
                  </a:cubicBezTo>
                  <a:cubicBezTo>
                    <a:pt x="5424849" y="2515393"/>
                    <a:pt x="5435858" y="2508387"/>
                    <a:pt x="5442197" y="2505050"/>
                  </a:cubicBezTo>
                  <a:cubicBezTo>
                    <a:pt x="5448203" y="2501714"/>
                    <a:pt x="5463217" y="2490703"/>
                    <a:pt x="5475561" y="2480693"/>
                  </a:cubicBezTo>
                  <a:cubicBezTo>
                    <a:pt x="5487571" y="2470684"/>
                    <a:pt x="5501917" y="2459006"/>
                    <a:pt x="5506923" y="2455003"/>
                  </a:cubicBezTo>
                  <a:cubicBezTo>
                    <a:pt x="5525940" y="2439654"/>
                    <a:pt x="5572648" y="2393277"/>
                    <a:pt x="5572648" y="2389607"/>
                  </a:cubicBezTo>
                  <a:cubicBezTo>
                    <a:pt x="5572648" y="2387605"/>
                    <a:pt x="5574649" y="2384602"/>
                    <a:pt x="5577319" y="2383268"/>
                  </a:cubicBezTo>
                  <a:cubicBezTo>
                    <a:pt x="5584325" y="2379264"/>
                    <a:pt x="5642376" y="2305527"/>
                    <a:pt x="5649716" y="2291180"/>
                  </a:cubicBezTo>
                  <a:cubicBezTo>
                    <a:pt x="5653387" y="2284507"/>
                    <a:pt x="5657725" y="2278835"/>
                    <a:pt x="5659391" y="2278835"/>
                  </a:cubicBezTo>
                  <a:cubicBezTo>
                    <a:pt x="5661395" y="2278835"/>
                    <a:pt x="5662728" y="2277166"/>
                    <a:pt x="5662728" y="2275498"/>
                  </a:cubicBezTo>
                  <a:cubicBezTo>
                    <a:pt x="5662728" y="2273497"/>
                    <a:pt x="5666731" y="2265822"/>
                    <a:pt x="5671737" y="2257814"/>
                  </a:cubicBezTo>
                  <a:cubicBezTo>
                    <a:pt x="5684081" y="2239130"/>
                    <a:pt x="5693756" y="2220446"/>
                    <a:pt x="5726118" y="2155384"/>
                  </a:cubicBezTo>
                  <a:cubicBezTo>
                    <a:pt x="5766489" y="2074641"/>
                    <a:pt x="5792845" y="2015918"/>
                    <a:pt x="5792845" y="2007910"/>
                  </a:cubicBezTo>
                  <a:cubicBezTo>
                    <a:pt x="5792845" y="2005908"/>
                    <a:pt x="5794847" y="2001571"/>
                    <a:pt x="5797181" y="1998902"/>
                  </a:cubicBezTo>
                  <a:cubicBezTo>
                    <a:pt x="5799517" y="1995899"/>
                    <a:pt x="5804187" y="1985222"/>
                    <a:pt x="5807524" y="1975213"/>
                  </a:cubicBezTo>
                  <a:cubicBezTo>
                    <a:pt x="5811194" y="1965203"/>
                    <a:pt x="5814863" y="1955193"/>
                    <a:pt x="5816533" y="1953525"/>
                  </a:cubicBezTo>
                  <a:cubicBezTo>
                    <a:pt x="5817866" y="1951524"/>
                    <a:pt x="5822203" y="1941180"/>
                    <a:pt x="5826541" y="1930169"/>
                  </a:cubicBezTo>
                  <a:cubicBezTo>
                    <a:pt x="5830546" y="1919159"/>
                    <a:pt x="5834883" y="1908482"/>
                    <a:pt x="5836215" y="1906814"/>
                  </a:cubicBezTo>
                  <a:cubicBezTo>
                    <a:pt x="5837885" y="1904813"/>
                    <a:pt x="5842222" y="1893801"/>
                    <a:pt x="5846225" y="1881791"/>
                  </a:cubicBezTo>
                  <a:cubicBezTo>
                    <a:pt x="5849894" y="1869779"/>
                    <a:pt x="5855233" y="1855432"/>
                    <a:pt x="5857904" y="1849760"/>
                  </a:cubicBezTo>
                  <a:cubicBezTo>
                    <a:pt x="5860572" y="1844088"/>
                    <a:pt x="5865243" y="1829074"/>
                    <a:pt x="5868246" y="1816395"/>
                  </a:cubicBezTo>
                  <a:cubicBezTo>
                    <a:pt x="5870915" y="1803716"/>
                    <a:pt x="5874584" y="1792038"/>
                    <a:pt x="5876253" y="1790036"/>
                  </a:cubicBezTo>
                  <a:cubicBezTo>
                    <a:pt x="5877586" y="1788367"/>
                    <a:pt x="5882257" y="1771685"/>
                    <a:pt x="5886595" y="1753334"/>
                  </a:cubicBezTo>
                  <a:cubicBezTo>
                    <a:pt x="5890932" y="1734984"/>
                    <a:pt x="5895269" y="1719302"/>
                    <a:pt x="5896269" y="1718301"/>
                  </a:cubicBezTo>
                  <a:cubicBezTo>
                    <a:pt x="5897604" y="1717301"/>
                    <a:pt x="5901942" y="1702953"/>
                    <a:pt x="5906279" y="1686605"/>
                  </a:cubicBezTo>
                  <a:cubicBezTo>
                    <a:pt x="5910284" y="1669922"/>
                    <a:pt x="5914953" y="1655909"/>
                    <a:pt x="5916288" y="1654907"/>
                  </a:cubicBezTo>
                  <a:cubicBezTo>
                    <a:pt x="5917623" y="1653906"/>
                    <a:pt x="5919624" y="1649569"/>
                    <a:pt x="5920626" y="1644898"/>
                  </a:cubicBezTo>
                  <a:cubicBezTo>
                    <a:pt x="5924295" y="1627548"/>
                    <a:pt x="5934304" y="1596519"/>
                    <a:pt x="5936306" y="1594850"/>
                  </a:cubicBezTo>
                  <a:cubicBezTo>
                    <a:pt x="5937640" y="1593850"/>
                    <a:pt x="5939975" y="1589512"/>
                    <a:pt x="5941310" y="1584841"/>
                  </a:cubicBezTo>
                  <a:cubicBezTo>
                    <a:pt x="5946983" y="1565490"/>
                    <a:pt x="5975674" y="1511438"/>
                    <a:pt x="5992022" y="1489084"/>
                  </a:cubicBezTo>
                  <a:cubicBezTo>
                    <a:pt x="6001699" y="1475737"/>
                    <a:pt x="6009704" y="1463726"/>
                    <a:pt x="6009704" y="1462391"/>
                  </a:cubicBezTo>
                  <a:cubicBezTo>
                    <a:pt x="6009704" y="1460722"/>
                    <a:pt x="6012707" y="1457720"/>
                    <a:pt x="6016379" y="1455384"/>
                  </a:cubicBezTo>
                  <a:cubicBezTo>
                    <a:pt x="6020048" y="1453049"/>
                    <a:pt x="6023050" y="1449712"/>
                    <a:pt x="6023050" y="1447377"/>
                  </a:cubicBezTo>
                  <a:cubicBezTo>
                    <a:pt x="6023050" y="1443706"/>
                    <a:pt x="6083437" y="1383316"/>
                    <a:pt x="6093781" y="1376310"/>
                  </a:cubicBezTo>
                  <a:cubicBezTo>
                    <a:pt x="6096784" y="1374307"/>
                    <a:pt x="6109794" y="1364298"/>
                    <a:pt x="6122805" y="1353621"/>
                  </a:cubicBezTo>
                  <a:cubicBezTo>
                    <a:pt x="6136151" y="1342611"/>
                    <a:pt x="6150164" y="1332267"/>
                    <a:pt x="6154167" y="1329932"/>
                  </a:cubicBezTo>
                  <a:cubicBezTo>
                    <a:pt x="6158171" y="1327930"/>
                    <a:pt x="6173184" y="1318254"/>
                    <a:pt x="6187196" y="1308578"/>
                  </a:cubicBezTo>
                  <a:cubicBezTo>
                    <a:pt x="6201210" y="1299236"/>
                    <a:pt x="6213887" y="1291228"/>
                    <a:pt x="6215222" y="1291228"/>
                  </a:cubicBezTo>
                  <a:cubicBezTo>
                    <a:pt x="6216223" y="1291228"/>
                    <a:pt x="6221226" y="1288559"/>
                    <a:pt x="6225897" y="1284888"/>
                  </a:cubicBezTo>
                  <a:cubicBezTo>
                    <a:pt x="6234572" y="1279216"/>
                    <a:pt x="6252922" y="1268540"/>
                    <a:pt x="6286620" y="1250856"/>
                  </a:cubicBezTo>
                  <a:cubicBezTo>
                    <a:pt x="6294960" y="1246519"/>
                    <a:pt x="6302300" y="1242182"/>
                    <a:pt x="6303301" y="1241181"/>
                  </a:cubicBezTo>
                  <a:cubicBezTo>
                    <a:pt x="6304302" y="1240180"/>
                    <a:pt x="6313310" y="1235843"/>
                    <a:pt x="6323319" y="1231172"/>
                  </a:cubicBezTo>
                  <a:cubicBezTo>
                    <a:pt x="6333328" y="1226500"/>
                    <a:pt x="6342337" y="1222162"/>
                    <a:pt x="6343336" y="1220828"/>
                  </a:cubicBezTo>
                  <a:cubicBezTo>
                    <a:pt x="6344337" y="1219828"/>
                    <a:pt x="6354680" y="1215489"/>
                    <a:pt x="6366690" y="1211152"/>
                  </a:cubicBezTo>
                  <a:cubicBezTo>
                    <a:pt x="6378701" y="1206815"/>
                    <a:pt x="6390044" y="1202144"/>
                    <a:pt x="6391715" y="1200809"/>
                  </a:cubicBezTo>
                  <a:cubicBezTo>
                    <a:pt x="6393714" y="1199474"/>
                    <a:pt x="6404726" y="1195137"/>
                    <a:pt x="6416736" y="1191133"/>
                  </a:cubicBezTo>
                  <a:cubicBezTo>
                    <a:pt x="6428746" y="1187129"/>
                    <a:pt x="6440759" y="1183126"/>
                    <a:pt x="6443425" y="1182125"/>
                  </a:cubicBezTo>
                  <a:cubicBezTo>
                    <a:pt x="6446095" y="1180790"/>
                    <a:pt x="6449098" y="1179789"/>
                    <a:pt x="6450099" y="1179789"/>
                  </a:cubicBezTo>
                  <a:cubicBezTo>
                    <a:pt x="6451101" y="1179455"/>
                    <a:pt x="6453435" y="1178121"/>
                    <a:pt x="6455437" y="1176786"/>
                  </a:cubicBezTo>
                  <a:cubicBezTo>
                    <a:pt x="6457772" y="1175451"/>
                    <a:pt x="6469783" y="1172115"/>
                    <a:pt x="6482127" y="1169112"/>
                  </a:cubicBezTo>
                  <a:cubicBezTo>
                    <a:pt x="6494805" y="1166443"/>
                    <a:pt x="6506815" y="1162439"/>
                    <a:pt x="6508818" y="1160771"/>
                  </a:cubicBezTo>
                  <a:cubicBezTo>
                    <a:pt x="6510819" y="1159103"/>
                    <a:pt x="6531838" y="1154432"/>
                    <a:pt x="6555526" y="1150427"/>
                  </a:cubicBezTo>
                  <a:cubicBezTo>
                    <a:pt x="6579213" y="1146424"/>
                    <a:pt x="6599231" y="1142087"/>
                    <a:pt x="6600232" y="1141086"/>
                  </a:cubicBezTo>
                  <a:cubicBezTo>
                    <a:pt x="6602567" y="1137749"/>
                    <a:pt x="6671629" y="1131076"/>
                    <a:pt x="6700989" y="1131076"/>
                  </a:cubicBezTo>
                  <a:cubicBezTo>
                    <a:pt x="6732017" y="1131076"/>
                    <a:pt x="6778391" y="1137082"/>
                    <a:pt x="6779726" y="1141419"/>
                  </a:cubicBezTo>
                  <a:cubicBezTo>
                    <a:pt x="6780393" y="1143088"/>
                    <a:pt x="6783062" y="1144422"/>
                    <a:pt x="6785398" y="1144422"/>
                  </a:cubicBezTo>
                  <a:cubicBezTo>
                    <a:pt x="6802413" y="1144422"/>
                    <a:pt x="6872476" y="1186128"/>
                    <a:pt x="6876813" y="1198807"/>
                  </a:cubicBezTo>
                  <a:cubicBezTo>
                    <a:pt x="6877480" y="1201143"/>
                    <a:pt x="6883151" y="1209484"/>
                    <a:pt x="6889491" y="1217492"/>
                  </a:cubicBezTo>
                  <a:cubicBezTo>
                    <a:pt x="6895496" y="1225500"/>
                    <a:pt x="6902168" y="1238177"/>
                    <a:pt x="6903837" y="1245852"/>
                  </a:cubicBezTo>
                  <a:cubicBezTo>
                    <a:pt x="6905838" y="1253526"/>
                    <a:pt x="6908842" y="1262534"/>
                    <a:pt x="6910175" y="1266205"/>
                  </a:cubicBezTo>
                  <a:cubicBezTo>
                    <a:pt x="6911844" y="1269875"/>
                    <a:pt x="6914846" y="1284555"/>
                    <a:pt x="6916849" y="1298902"/>
                  </a:cubicBezTo>
                  <a:cubicBezTo>
                    <a:pt x="6918850" y="1313250"/>
                    <a:pt x="6922854" y="1329598"/>
                    <a:pt x="6925857" y="1335270"/>
                  </a:cubicBezTo>
                  <a:cubicBezTo>
                    <a:pt x="6932529" y="1348283"/>
                    <a:pt x="6958553" y="1373640"/>
                    <a:pt x="6968228" y="1376643"/>
                  </a:cubicBezTo>
                  <a:cubicBezTo>
                    <a:pt x="6972232" y="1377978"/>
                    <a:pt x="6976235" y="1379979"/>
                    <a:pt x="6977236" y="1381648"/>
                  </a:cubicBezTo>
                  <a:cubicBezTo>
                    <a:pt x="6978236" y="1383316"/>
                    <a:pt x="6991915" y="1387654"/>
                    <a:pt x="7007263" y="1391657"/>
                  </a:cubicBezTo>
                  <a:cubicBezTo>
                    <a:pt x="7022943" y="1395662"/>
                    <a:pt x="7037956" y="1399665"/>
                    <a:pt x="7040626" y="1400666"/>
                  </a:cubicBezTo>
                  <a:cubicBezTo>
                    <a:pt x="7046964" y="1403001"/>
                    <a:pt x="7046964" y="1403001"/>
                    <a:pt x="7095674" y="1411343"/>
                  </a:cubicBezTo>
                  <a:cubicBezTo>
                    <a:pt x="7117695" y="1415346"/>
                    <a:pt x="7140382" y="1420351"/>
                    <a:pt x="7145719" y="1422687"/>
                  </a:cubicBezTo>
                  <a:cubicBezTo>
                    <a:pt x="7151391" y="1425355"/>
                    <a:pt x="7159398" y="1428359"/>
                    <a:pt x="7164069" y="1429694"/>
                  </a:cubicBezTo>
                  <a:cubicBezTo>
                    <a:pt x="7168740" y="1431027"/>
                    <a:pt x="7177080" y="1434698"/>
                    <a:pt x="7182419" y="1437367"/>
                  </a:cubicBezTo>
                  <a:cubicBezTo>
                    <a:pt x="7188091" y="1440370"/>
                    <a:pt x="7193429" y="1442373"/>
                    <a:pt x="7195098" y="1442039"/>
                  </a:cubicBezTo>
                  <a:cubicBezTo>
                    <a:pt x="7196431" y="1441705"/>
                    <a:pt x="7197433" y="1442705"/>
                    <a:pt x="7197433" y="1444374"/>
                  </a:cubicBezTo>
                  <a:cubicBezTo>
                    <a:pt x="7197433" y="1446376"/>
                    <a:pt x="7201436" y="1449712"/>
                    <a:pt x="7206441" y="1452048"/>
                  </a:cubicBezTo>
                  <a:cubicBezTo>
                    <a:pt x="7211445" y="1454383"/>
                    <a:pt x="7217451" y="1460056"/>
                    <a:pt x="7219452" y="1464393"/>
                  </a:cubicBezTo>
                  <a:cubicBezTo>
                    <a:pt x="7221788" y="1468731"/>
                    <a:pt x="7224790" y="1473068"/>
                    <a:pt x="7226459" y="1474403"/>
                  </a:cubicBezTo>
                  <a:cubicBezTo>
                    <a:pt x="7232464" y="1478740"/>
                    <a:pt x="7237468" y="1495756"/>
                    <a:pt x="7241472" y="1524783"/>
                  </a:cubicBezTo>
                  <a:cubicBezTo>
                    <a:pt x="7243474" y="1541467"/>
                    <a:pt x="7246476" y="1554812"/>
                    <a:pt x="7248145" y="1554812"/>
                  </a:cubicBezTo>
                  <a:cubicBezTo>
                    <a:pt x="7249480" y="1554812"/>
                    <a:pt x="7250813" y="1557148"/>
                    <a:pt x="7250813" y="1560150"/>
                  </a:cubicBezTo>
                  <a:cubicBezTo>
                    <a:pt x="7250813" y="1575499"/>
                    <a:pt x="7260489" y="1593850"/>
                    <a:pt x="7280507" y="1616872"/>
                  </a:cubicBezTo>
                  <a:cubicBezTo>
                    <a:pt x="7323211" y="1665584"/>
                    <a:pt x="7332887" y="1679932"/>
                    <a:pt x="7337558" y="1700617"/>
                  </a:cubicBezTo>
                  <a:cubicBezTo>
                    <a:pt x="7339894" y="1711295"/>
                    <a:pt x="7343230" y="1721304"/>
                    <a:pt x="7344565" y="1723307"/>
                  </a:cubicBezTo>
                  <a:cubicBezTo>
                    <a:pt x="7347233" y="1726976"/>
                    <a:pt x="7346232" y="1783697"/>
                    <a:pt x="7343563" y="1791705"/>
                  </a:cubicBezTo>
                  <a:cubicBezTo>
                    <a:pt x="7342562" y="1794373"/>
                    <a:pt x="7339226" y="1810056"/>
                    <a:pt x="7336223" y="1826738"/>
                  </a:cubicBezTo>
                  <a:cubicBezTo>
                    <a:pt x="7332887" y="1843087"/>
                    <a:pt x="7328883" y="1858768"/>
                    <a:pt x="7326881" y="1861104"/>
                  </a:cubicBezTo>
                  <a:cubicBezTo>
                    <a:pt x="7324880" y="1863440"/>
                    <a:pt x="7324212" y="1866108"/>
                    <a:pt x="7325214" y="1867443"/>
                  </a:cubicBezTo>
                  <a:cubicBezTo>
                    <a:pt x="7326548" y="1868444"/>
                    <a:pt x="7326215" y="1871113"/>
                    <a:pt x="7324546" y="1873115"/>
                  </a:cubicBezTo>
                  <a:cubicBezTo>
                    <a:pt x="7322878" y="1875118"/>
                    <a:pt x="7319208" y="1885794"/>
                    <a:pt x="7316206" y="1896805"/>
                  </a:cubicBezTo>
                  <a:cubicBezTo>
                    <a:pt x="7313202" y="1907815"/>
                    <a:pt x="7309532" y="1919159"/>
                    <a:pt x="7308531" y="1921829"/>
                  </a:cubicBezTo>
                  <a:cubicBezTo>
                    <a:pt x="7307531" y="1924497"/>
                    <a:pt x="7306196" y="1927501"/>
                    <a:pt x="7305863" y="1928502"/>
                  </a:cubicBezTo>
                  <a:cubicBezTo>
                    <a:pt x="7305529" y="1929502"/>
                    <a:pt x="7304528" y="1932505"/>
                    <a:pt x="7303528" y="1935174"/>
                  </a:cubicBezTo>
                  <a:cubicBezTo>
                    <a:pt x="7291516" y="1966204"/>
                    <a:pt x="7287179" y="2042610"/>
                    <a:pt x="7295520" y="2075307"/>
                  </a:cubicBezTo>
                  <a:cubicBezTo>
                    <a:pt x="7298523" y="2086985"/>
                    <a:pt x="7302860" y="2097996"/>
                    <a:pt x="7305195" y="2099330"/>
                  </a:cubicBezTo>
                  <a:cubicBezTo>
                    <a:pt x="7307531" y="2100665"/>
                    <a:pt x="7307865" y="2102000"/>
                    <a:pt x="7306530" y="2102000"/>
                  </a:cubicBezTo>
                  <a:cubicBezTo>
                    <a:pt x="7300524" y="2102000"/>
                    <a:pt x="7326881" y="2133363"/>
                    <a:pt x="7342562" y="2144374"/>
                  </a:cubicBezTo>
                  <a:cubicBezTo>
                    <a:pt x="7359577" y="2156719"/>
                    <a:pt x="7385934" y="2165393"/>
                    <a:pt x="7407621" y="2165393"/>
                  </a:cubicBezTo>
                  <a:cubicBezTo>
                    <a:pt x="7414293" y="2165393"/>
                    <a:pt x="7421300" y="2167062"/>
                    <a:pt x="7423635" y="2169397"/>
                  </a:cubicBezTo>
                  <a:cubicBezTo>
                    <a:pt x="7426637" y="2172400"/>
                    <a:pt x="7428639" y="2172400"/>
                    <a:pt x="7431641" y="2169397"/>
                  </a:cubicBezTo>
                  <a:cubicBezTo>
                    <a:pt x="7433977" y="2167062"/>
                    <a:pt x="7443987" y="2165393"/>
                    <a:pt x="7454328" y="2165393"/>
                  </a:cubicBezTo>
                  <a:cubicBezTo>
                    <a:pt x="7464671" y="2165393"/>
                    <a:pt x="7491028" y="2163057"/>
                    <a:pt x="7512714" y="2160389"/>
                  </a:cubicBezTo>
                  <a:cubicBezTo>
                    <a:pt x="7585446" y="2151380"/>
                    <a:pt x="7680864" y="2156052"/>
                    <a:pt x="7697213" y="2169397"/>
                  </a:cubicBezTo>
                  <a:cubicBezTo>
                    <a:pt x="7699214" y="2171399"/>
                    <a:pt x="7701216" y="2171733"/>
                    <a:pt x="7701216" y="2170398"/>
                  </a:cubicBezTo>
                  <a:cubicBezTo>
                    <a:pt x="7701216" y="2169063"/>
                    <a:pt x="7703217" y="2169397"/>
                    <a:pt x="7705553" y="2171065"/>
                  </a:cubicBezTo>
                  <a:cubicBezTo>
                    <a:pt x="7707555" y="2173068"/>
                    <a:pt x="7717898" y="2176737"/>
                    <a:pt x="7727907" y="2180075"/>
                  </a:cubicBezTo>
                  <a:cubicBezTo>
                    <a:pt x="7737916" y="2183077"/>
                    <a:pt x="7752262" y="2188415"/>
                    <a:pt x="7759602" y="2191752"/>
                  </a:cubicBezTo>
                  <a:cubicBezTo>
                    <a:pt x="7766941" y="2195088"/>
                    <a:pt x="7784291" y="2203430"/>
                    <a:pt x="7797969" y="2209770"/>
                  </a:cubicBezTo>
                  <a:cubicBezTo>
                    <a:pt x="7863361" y="2240798"/>
                    <a:pt x="7881711" y="2248806"/>
                    <a:pt x="7886382" y="2248806"/>
                  </a:cubicBezTo>
                  <a:cubicBezTo>
                    <a:pt x="7889050" y="2248806"/>
                    <a:pt x="7891386" y="2250141"/>
                    <a:pt x="7891386" y="2251475"/>
                  </a:cubicBezTo>
                  <a:cubicBezTo>
                    <a:pt x="7891386" y="2253143"/>
                    <a:pt x="7902395" y="2257814"/>
                    <a:pt x="7915742" y="2262153"/>
                  </a:cubicBezTo>
                  <a:cubicBezTo>
                    <a:pt x="7928753" y="2266490"/>
                    <a:pt x="7941431" y="2271161"/>
                    <a:pt x="7943432" y="2272496"/>
                  </a:cubicBezTo>
                  <a:cubicBezTo>
                    <a:pt x="7945434" y="2274164"/>
                    <a:pt x="7961782" y="2278501"/>
                    <a:pt x="7980132" y="2282171"/>
                  </a:cubicBezTo>
                  <a:cubicBezTo>
                    <a:pt x="7998148" y="2285842"/>
                    <a:pt x="8016164" y="2290179"/>
                    <a:pt x="8019835" y="2291846"/>
                  </a:cubicBezTo>
                  <a:cubicBezTo>
                    <a:pt x="8046859" y="2304525"/>
                    <a:pt x="8211672" y="2309530"/>
                    <a:pt x="8309761" y="2300522"/>
                  </a:cubicBezTo>
                  <a:cubicBezTo>
                    <a:pt x="8344458" y="2297520"/>
                    <a:pt x="8375152" y="2293849"/>
                    <a:pt x="8378154" y="2292180"/>
                  </a:cubicBezTo>
                  <a:cubicBezTo>
                    <a:pt x="8381157" y="2290846"/>
                    <a:pt x="8400175" y="2287176"/>
                    <a:pt x="8420192" y="2283840"/>
                  </a:cubicBezTo>
                  <a:cubicBezTo>
                    <a:pt x="8440544" y="2280836"/>
                    <a:pt x="8464564" y="2274497"/>
                    <a:pt x="8474574" y="2270160"/>
                  </a:cubicBezTo>
                  <a:cubicBezTo>
                    <a:pt x="8484249" y="2265822"/>
                    <a:pt x="8493257" y="2262153"/>
                    <a:pt x="8494926" y="2262153"/>
                  </a:cubicBezTo>
                  <a:cubicBezTo>
                    <a:pt x="8496593" y="2262153"/>
                    <a:pt x="8505601" y="2256813"/>
                    <a:pt x="8514943" y="2250475"/>
                  </a:cubicBezTo>
                  <a:cubicBezTo>
                    <a:pt x="8524285" y="2244135"/>
                    <a:pt x="8532625" y="2238797"/>
                    <a:pt x="8533626" y="2238797"/>
                  </a:cubicBezTo>
                  <a:cubicBezTo>
                    <a:pt x="8537296" y="2238797"/>
                    <a:pt x="8560650" y="2213439"/>
                    <a:pt x="8576332" y="2192419"/>
                  </a:cubicBezTo>
                  <a:cubicBezTo>
                    <a:pt x="8594014" y="2168397"/>
                    <a:pt x="8615032" y="2127358"/>
                    <a:pt x="8624040" y="2098663"/>
                  </a:cubicBezTo>
                  <a:cubicBezTo>
                    <a:pt x="8627376" y="2088653"/>
                    <a:pt x="8631715" y="2075641"/>
                    <a:pt x="8634050" y="2070303"/>
                  </a:cubicBezTo>
                  <a:cubicBezTo>
                    <a:pt x="8636052" y="2064631"/>
                    <a:pt x="8640389" y="2045946"/>
                    <a:pt x="8643725" y="2028596"/>
                  </a:cubicBezTo>
                  <a:cubicBezTo>
                    <a:pt x="8646727" y="2011246"/>
                    <a:pt x="8650731" y="1993896"/>
                    <a:pt x="8652066" y="1990227"/>
                  </a:cubicBezTo>
                  <a:cubicBezTo>
                    <a:pt x="8653734" y="1986557"/>
                    <a:pt x="8656403" y="1978215"/>
                    <a:pt x="8658405" y="1971876"/>
                  </a:cubicBezTo>
                  <a:cubicBezTo>
                    <a:pt x="8660740" y="1965536"/>
                    <a:pt x="8664076" y="1956528"/>
                    <a:pt x="8666078" y="1951857"/>
                  </a:cubicBezTo>
                  <a:cubicBezTo>
                    <a:pt x="8670749" y="1941180"/>
                    <a:pt x="8696438" y="1921829"/>
                    <a:pt x="8713787" y="1916157"/>
                  </a:cubicBezTo>
                  <a:cubicBezTo>
                    <a:pt x="8721128" y="1913487"/>
                    <a:pt x="8730803" y="1909817"/>
                    <a:pt x="8735140" y="1907481"/>
                  </a:cubicBezTo>
                  <a:cubicBezTo>
                    <a:pt x="8745816" y="1902143"/>
                    <a:pt x="8839567" y="1902143"/>
                    <a:pt x="8845905" y="1907481"/>
                  </a:cubicBezTo>
                  <a:cubicBezTo>
                    <a:pt x="8852578" y="1912819"/>
                    <a:pt x="8933317" y="1925165"/>
                    <a:pt x="8961009" y="1925165"/>
                  </a:cubicBezTo>
                  <a:cubicBezTo>
                    <a:pt x="8987365" y="1925165"/>
                    <a:pt x="9014056" y="1918825"/>
                    <a:pt x="9029737" y="1909150"/>
                  </a:cubicBezTo>
                  <a:cubicBezTo>
                    <a:pt x="9052090" y="1895136"/>
                    <a:pt x="9102469" y="1836080"/>
                    <a:pt x="9102469" y="1823734"/>
                  </a:cubicBezTo>
                  <a:cubicBezTo>
                    <a:pt x="9102469" y="1821733"/>
                    <a:pt x="9105137" y="1814726"/>
                    <a:pt x="9108473" y="1808387"/>
                  </a:cubicBezTo>
                  <a:cubicBezTo>
                    <a:pt x="9111810" y="1802048"/>
                    <a:pt x="9116481" y="1789702"/>
                    <a:pt x="9119150" y="1780694"/>
                  </a:cubicBezTo>
                  <a:cubicBezTo>
                    <a:pt x="9121485" y="1772019"/>
                    <a:pt x="9124488" y="1764012"/>
                    <a:pt x="9126156" y="1763011"/>
                  </a:cubicBezTo>
                  <a:cubicBezTo>
                    <a:pt x="9127490" y="1762343"/>
                    <a:pt x="9128158" y="1759340"/>
                    <a:pt x="9126823" y="1756671"/>
                  </a:cubicBezTo>
                  <a:cubicBezTo>
                    <a:pt x="9125822" y="1753668"/>
                    <a:pt x="9126823" y="1749664"/>
                    <a:pt x="9128825" y="1746996"/>
                  </a:cubicBezTo>
                  <a:cubicBezTo>
                    <a:pt x="9130826" y="1744660"/>
                    <a:pt x="9134831" y="1729312"/>
                    <a:pt x="9137833" y="1712963"/>
                  </a:cubicBezTo>
                  <a:cubicBezTo>
                    <a:pt x="9140502" y="1696614"/>
                    <a:pt x="9143839" y="1680933"/>
                    <a:pt x="9145173" y="1678263"/>
                  </a:cubicBezTo>
                  <a:cubicBezTo>
                    <a:pt x="9146174" y="1675594"/>
                    <a:pt x="9147509" y="1671590"/>
                    <a:pt x="9147509" y="1669922"/>
                  </a:cubicBezTo>
                  <a:cubicBezTo>
                    <a:pt x="9147843" y="1667920"/>
                    <a:pt x="9148843" y="1664250"/>
                    <a:pt x="9150177" y="1661581"/>
                  </a:cubicBezTo>
                  <a:cubicBezTo>
                    <a:pt x="9151179" y="1658912"/>
                    <a:pt x="9154515" y="1642896"/>
                    <a:pt x="9157518" y="1626547"/>
                  </a:cubicBezTo>
                  <a:cubicBezTo>
                    <a:pt x="9160520" y="1609865"/>
                    <a:pt x="9164524" y="1593516"/>
                    <a:pt x="9166192" y="1589845"/>
                  </a:cubicBezTo>
                  <a:cubicBezTo>
                    <a:pt x="9168861" y="1583840"/>
                    <a:pt x="9177535" y="1546471"/>
                    <a:pt x="9181539" y="1523783"/>
                  </a:cubicBezTo>
                  <a:cubicBezTo>
                    <a:pt x="9182540" y="1518778"/>
                    <a:pt x="9184875" y="1514774"/>
                    <a:pt x="9186543" y="1514774"/>
                  </a:cubicBezTo>
                  <a:cubicBezTo>
                    <a:pt x="9188212" y="1514774"/>
                    <a:pt x="9188879" y="1511772"/>
                    <a:pt x="9187544" y="1508435"/>
                  </a:cubicBezTo>
                  <a:cubicBezTo>
                    <a:pt x="9186543" y="1504765"/>
                    <a:pt x="9186877" y="1501094"/>
                    <a:pt x="9188879" y="1500094"/>
                  </a:cubicBezTo>
                  <a:cubicBezTo>
                    <a:pt x="9190547" y="1499093"/>
                    <a:pt x="9194550" y="1486414"/>
                    <a:pt x="9197554" y="1472400"/>
                  </a:cubicBezTo>
                  <a:cubicBezTo>
                    <a:pt x="9200556" y="1458054"/>
                    <a:pt x="9204559" y="1444708"/>
                    <a:pt x="9205894" y="1443039"/>
                  </a:cubicBezTo>
                  <a:cubicBezTo>
                    <a:pt x="9207229" y="1441038"/>
                    <a:pt x="9211900" y="1428025"/>
                    <a:pt x="9215570" y="1413678"/>
                  </a:cubicBezTo>
                  <a:cubicBezTo>
                    <a:pt x="9219573" y="1399665"/>
                    <a:pt x="9225245" y="1383650"/>
                    <a:pt x="9227914" y="1378644"/>
                  </a:cubicBezTo>
                  <a:cubicBezTo>
                    <a:pt x="9230582" y="1373640"/>
                    <a:pt x="9234919" y="1360961"/>
                    <a:pt x="9237923" y="1350284"/>
                  </a:cubicBezTo>
                  <a:cubicBezTo>
                    <a:pt x="9240592" y="1339941"/>
                    <a:pt x="9244595" y="1331266"/>
                    <a:pt x="9246264" y="1331266"/>
                  </a:cubicBezTo>
                  <a:cubicBezTo>
                    <a:pt x="9247932" y="1331266"/>
                    <a:pt x="9249266" y="1328931"/>
                    <a:pt x="9249266" y="1326261"/>
                  </a:cubicBezTo>
                  <a:cubicBezTo>
                    <a:pt x="9249266" y="1319256"/>
                    <a:pt x="9265614" y="1281886"/>
                    <a:pt x="9289635" y="1234508"/>
                  </a:cubicBezTo>
                  <a:cubicBezTo>
                    <a:pt x="9314658" y="1185127"/>
                    <a:pt x="9321998" y="1171782"/>
                    <a:pt x="9340014" y="1145423"/>
                  </a:cubicBezTo>
                  <a:cubicBezTo>
                    <a:pt x="9349689" y="1131076"/>
                    <a:pt x="9358697" y="1116729"/>
                    <a:pt x="9360032" y="1113393"/>
                  </a:cubicBezTo>
                  <a:cubicBezTo>
                    <a:pt x="9361367" y="1110389"/>
                    <a:pt x="9364035" y="1107721"/>
                    <a:pt x="9366037" y="1107721"/>
                  </a:cubicBezTo>
                  <a:cubicBezTo>
                    <a:pt x="9367705" y="1107721"/>
                    <a:pt x="9369374" y="1106052"/>
                    <a:pt x="9369374" y="1104050"/>
                  </a:cubicBezTo>
                  <a:cubicBezTo>
                    <a:pt x="9369374" y="1091371"/>
                    <a:pt x="9465460" y="988941"/>
                    <a:pt x="9514837" y="948903"/>
                  </a:cubicBezTo>
                  <a:cubicBezTo>
                    <a:pt x="9531518" y="935223"/>
                    <a:pt x="9546198" y="924212"/>
                    <a:pt x="9547200" y="924212"/>
                  </a:cubicBezTo>
                  <a:cubicBezTo>
                    <a:pt x="9548200" y="924212"/>
                    <a:pt x="9558543" y="917873"/>
                    <a:pt x="9570219" y="909865"/>
                  </a:cubicBezTo>
                  <a:cubicBezTo>
                    <a:pt x="9593574" y="894184"/>
                    <a:pt x="9659633" y="860819"/>
                    <a:pt x="9667640" y="860819"/>
                  </a:cubicBezTo>
                  <a:cubicBezTo>
                    <a:pt x="9670642" y="860819"/>
                    <a:pt x="9672978" y="859484"/>
                    <a:pt x="9672978" y="858149"/>
                  </a:cubicBezTo>
                  <a:cubicBezTo>
                    <a:pt x="9672978" y="856481"/>
                    <a:pt x="9682988" y="851810"/>
                    <a:pt x="9695665" y="847473"/>
                  </a:cubicBezTo>
                  <a:cubicBezTo>
                    <a:pt x="9708009" y="843135"/>
                    <a:pt x="9719686" y="838798"/>
                    <a:pt x="9721355" y="837463"/>
                  </a:cubicBezTo>
                  <a:cubicBezTo>
                    <a:pt x="9723357" y="836129"/>
                    <a:pt x="9734366" y="831791"/>
                    <a:pt x="9746378" y="827453"/>
                  </a:cubicBezTo>
                  <a:cubicBezTo>
                    <a:pt x="9758388" y="823450"/>
                    <a:pt x="9774402" y="817444"/>
                    <a:pt x="9782076" y="813774"/>
                  </a:cubicBezTo>
                  <a:cubicBezTo>
                    <a:pt x="9790083" y="810437"/>
                    <a:pt x="9797756" y="807435"/>
                    <a:pt x="9799425" y="807435"/>
                  </a:cubicBezTo>
                  <a:cubicBezTo>
                    <a:pt x="9801093" y="807435"/>
                    <a:pt x="9808099" y="804765"/>
                    <a:pt x="9815105" y="801763"/>
                  </a:cubicBezTo>
                  <a:cubicBezTo>
                    <a:pt x="9822445" y="798759"/>
                    <a:pt x="9830118" y="796424"/>
                    <a:pt x="9832455" y="797092"/>
                  </a:cubicBezTo>
                  <a:cubicBezTo>
                    <a:pt x="9834456" y="797426"/>
                    <a:pt x="9836458" y="796424"/>
                    <a:pt x="9836458" y="794756"/>
                  </a:cubicBezTo>
                  <a:cubicBezTo>
                    <a:pt x="9836458" y="793087"/>
                    <a:pt x="9842796" y="789751"/>
                    <a:pt x="9850803" y="787081"/>
                  </a:cubicBezTo>
                  <a:cubicBezTo>
                    <a:pt x="9867486" y="781743"/>
                    <a:pt x="9946556" y="742039"/>
                    <a:pt x="9963237" y="730361"/>
                  </a:cubicBezTo>
                  <a:cubicBezTo>
                    <a:pt x="9969576" y="726024"/>
                    <a:pt x="9980253" y="718350"/>
                    <a:pt x="9986925" y="713011"/>
                  </a:cubicBezTo>
                  <a:cubicBezTo>
                    <a:pt x="9993598" y="708007"/>
                    <a:pt x="10000604" y="704003"/>
                    <a:pt x="10002606" y="704003"/>
                  </a:cubicBezTo>
                  <a:cubicBezTo>
                    <a:pt x="10004941" y="704003"/>
                    <a:pt x="10008278" y="701000"/>
                    <a:pt x="10010613" y="697330"/>
                  </a:cubicBezTo>
                  <a:cubicBezTo>
                    <a:pt x="10012949" y="693659"/>
                    <a:pt x="10016285" y="690657"/>
                    <a:pt x="10018286" y="690657"/>
                  </a:cubicBezTo>
                  <a:cubicBezTo>
                    <a:pt x="10019955" y="690657"/>
                    <a:pt x="10029296" y="684651"/>
                    <a:pt x="10038304" y="677311"/>
                  </a:cubicBezTo>
                  <a:cubicBezTo>
                    <a:pt x="10047646" y="669970"/>
                    <a:pt x="10056988" y="663964"/>
                    <a:pt x="10058989" y="663964"/>
                  </a:cubicBezTo>
                  <a:cubicBezTo>
                    <a:pt x="10061325" y="663964"/>
                    <a:pt x="10064995" y="660962"/>
                    <a:pt x="10067331" y="657292"/>
                  </a:cubicBezTo>
                  <a:cubicBezTo>
                    <a:pt x="10069666" y="653621"/>
                    <a:pt x="10072668" y="650619"/>
                    <a:pt x="10074337" y="650619"/>
                  </a:cubicBezTo>
                  <a:cubicBezTo>
                    <a:pt x="10075672" y="650619"/>
                    <a:pt x="10083011" y="646614"/>
                    <a:pt x="10091018" y="641610"/>
                  </a:cubicBezTo>
                  <a:cubicBezTo>
                    <a:pt x="10110035" y="629265"/>
                    <a:pt x="10135391" y="615252"/>
                    <a:pt x="10153408" y="606910"/>
                  </a:cubicBezTo>
                  <a:cubicBezTo>
                    <a:pt x="10161748" y="603241"/>
                    <a:pt x="10174426" y="597569"/>
                    <a:pt x="10181766" y="593898"/>
                  </a:cubicBezTo>
                  <a:cubicBezTo>
                    <a:pt x="10189106" y="590562"/>
                    <a:pt x="10203451" y="584890"/>
                    <a:pt x="10213461" y="581886"/>
                  </a:cubicBezTo>
                  <a:cubicBezTo>
                    <a:pt x="10223470" y="578884"/>
                    <a:pt x="10233479" y="575214"/>
                    <a:pt x="10235146" y="573879"/>
                  </a:cubicBezTo>
                  <a:cubicBezTo>
                    <a:pt x="10237149" y="572544"/>
                    <a:pt x="10253496" y="568207"/>
                    <a:pt x="10271846" y="564203"/>
                  </a:cubicBezTo>
                  <a:cubicBezTo>
                    <a:pt x="10290196" y="560199"/>
                    <a:pt x="10307878" y="555529"/>
                    <a:pt x="10311215" y="553526"/>
                  </a:cubicBezTo>
                  <a:cubicBezTo>
                    <a:pt x="10314551" y="551859"/>
                    <a:pt x="10338573" y="547187"/>
                    <a:pt x="10364596" y="543517"/>
                  </a:cubicBezTo>
                  <a:cubicBezTo>
                    <a:pt x="10390619" y="539847"/>
                    <a:pt x="10414975" y="535175"/>
                    <a:pt x="10418644" y="533842"/>
                  </a:cubicBezTo>
                  <a:cubicBezTo>
                    <a:pt x="10422314" y="532173"/>
                    <a:pt x="10461350" y="527502"/>
                    <a:pt x="10505389" y="523831"/>
                  </a:cubicBezTo>
                  <a:cubicBezTo>
                    <a:pt x="10549428" y="519828"/>
                    <a:pt x="10588463" y="515157"/>
                    <a:pt x="10592133" y="513822"/>
                  </a:cubicBezTo>
                  <a:cubicBezTo>
                    <a:pt x="10595803" y="512153"/>
                    <a:pt x="10610149" y="510152"/>
                    <a:pt x="10623828" y="508817"/>
                  </a:cubicBezTo>
                  <a:cubicBezTo>
                    <a:pt x="10671537" y="505147"/>
                    <a:pt x="10742267" y="496138"/>
                    <a:pt x="10745603" y="493802"/>
                  </a:cubicBezTo>
                  <a:cubicBezTo>
                    <a:pt x="10747605" y="492469"/>
                    <a:pt x="10769292" y="487797"/>
                    <a:pt x="10793980" y="483793"/>
                  </a:cubicBezTo>
                  <a:cubicBezTo>
                    <a:pt x="10818669" y="479790"/>
                    <a:pt x="10839687" y="475119"/>
                    <a:pt x="10840688" y="474118"/>
                  </a:cubicBezTo>
                  <a:cubicBezTo>
                    <a:pt x="10841690" y="472783"/>
                    <a:pt x="10856035" y="469113"/>
                    <a:pt x="10872383" y="465776"/>
                  </a:cubicBezTo>
                  <a:cubicBezTo>
                    <a:pt x="10889065" y="462440"/>
                    <a:pt x="10906747" y="457435"/>
                    <a:pt x="10912085" y="455099"/>
                  </a:cubicBezTo>
                  <a:cubicBezTo>
                    <a:pt x="10917424" y="452430"/>
                    <a:pt x="10923096" y="451430"/>
                    <a:pt x="10924763" y="452430"/>
                  </a:cubicBezTo>
                  <a:cubicBezTo>
                    <a:pt x="10926432" y="453431"/>
                    <a:pt x="10929434" y="452763"/>
                    <a:pt x="10931770" y="451096"/>
                  </a:cubicBezTo>
                  <a:cubicBezTo>
                    <a:pt x="10934105" y="449428"/>
                    <a:pt x="10945449" y="445090"/>
                    <a:pt x="10957459" y="441753"/>
                  </a:cubicBezTo>
                  <a:cubicBezTo>
                    <a:pt x="10969469" y="438417"/>
                    <a:pt x="10980146" y="434413"/>
                    <a:pt x="10981481" y="432411"/>
                  </a:cubicBezTo>
                  <a:cubicBezTo>
                    <a:pt x="10982816" y="430409"/>
                    <a:pt x="10984817" y="430075"/>
                    <a:pt x="10986152" y="431410"/>
                  </a:cubicBezTo>
                  <a:cubicBezTo>
                    <a:pt x="10987486" y="432745"/>
                    <a:pt x="10990155" y="432411"/>
                    <a:pt x="10992156" y="430743"/>
                  </a:cubicBezTo>
                  <a:cubicBezTo>
                    <a:pt x="10994159" y="429074"/>
                    <a:pt x="11005503" y="425071"/>
                    <a:pt x="11017513" y="421735"/>
                  </a:cubicBezTo>
                  <a:cubicBezTo>
                    <a:pt x="11029523" y="418731"/>
                    <a:pt x="11044537" y="413059"/>
                    <a:pt x="11050875" y="409723"/>
                  </a:cubicBezTo>
                  <a:cubicBezTo>
                    <a:pt x="11057215" y="406386"/>
                    <a:pt x="11064554" y="403718"/>
                    <a:pt x="11066890" y="403718"/>
                  </a:cubicBezTo>
                  <a:cubicBezTo>
                    <a:pt x="11069225" y="403718"/>
                    <a:pt x="11079234" y="400046"/>
                    <a:pt x="11088576" y="395710"/>
                  </a:cubicBezTo>
                  <a:cubicBezTo>
                    <a:pt x="11098252" y="391372"/>
                    <a:pt x="11112598" y="385366"/>
                    <a:pt x="11120939" y="382029"/>
                  </a:cubicBezTo>
                  <a:cubicBezTo>
                    <a:pt x="11147629" y="372020"/>
                    <a:pt x="11293426" y="300619"/>
                    <a:pt x="11329458" y="280267"/>
                  </a:cubicBezTo>
                  <a:cubicBezTo>
                    <a:pt x="11338800" y="274928"/>
                    <a:pt x="11354148" y="266586"/>
                    <a:pt x="11363822" y="261582"/>
                  </a:cubicBezTo>
                  <a:cubicBezTo>
                    <a:pt x="11373164" y="256911"/>
                    <a:pt x="11381172" y="251573"/>
                    <a:pt x="11381172" y="249904"/>
                  </a:cubicBezTo>
                  <a:cubicBezTo>
                    <a:pt x="11381172" y="248236"/>
                    <a:pt x="11382839" y="246902"/>
                    <a:pt x="11384841" y="246902"/>
                  </a:cubicBezTo>
                  <a:cubicBezTo>
                    <a:pt x="11386843" y="246902"/>
                    <a:pt x="11397519" y="240896"/>
                    <a:pt x="11408196" y="233555"/>
                  </a:cubicBezTo>
                  <a:cubicBezTo>
                    <a:pt x="11418871" y="226215"/>
                    <a:pt x="11428547" y="220209"/>
                    <a:pt x="11429548" y="220209"/>
                  </a:cubicBezTo>
                  <a:cubicBezTo>
                    <a:pt x="11430883" y="220209"/>
                    <a:pt x="11440225" y="214537"/>
                    <a:pt x="11450566" y="207530"/>
                  </a:cubicBezTo>
                  <a:cubicBezTo>
                    <a:pt x="11460909" y="200523"/>
                    <a:pt x="11472253" y="193851"/>
                    <a:pt x="11475589" y="192517"/>
                  </a:cubicBezTo>
                  <a:cubicBezTo>
                    <a:pt x="11478592" y="191515"/>
                    <a:pt x="11481261" y="188845"/>
                    <a:pt x="11481261" y="186845"/>
                  </a:cubicBezTo>
                  <a:cubicBezTo>
                    <a:pt x="11481261" y="185176"/>
                    <a:pt x="11482929" y="183507"/>
                    <a:pt x="11485265" y="183507"/>
                  </a:cubicBezTo>
                  <a:cubicBezTo>
                    <a:pt x="11487266" y="183507"/>
                    <a:pt x="11496941" y="177501"/>
                    <a:pt x="11506617" y="170162"/>
                  </a:cubicBezTo>
                  <a:cubicBezTo>
                    <a:pt x="11516292" y="162822"/>
                    <a:pt x="11525300" y="156816"/>
                    <a:pt x="11526635" y="156816"/>
                  </a:cubicBezTo>
                  <a:cubicBezTo>
                    <a:pt x="11527969" y="156816"/>
                    <a:pt x="11531305" y="154480"/>
                    <a:pt x="11534308" y="151811"/>
                  </a:cubicBezTo>
                  <a:cubicBezTo>
                    <a:pt x="11540980" y="145805"/>
                    <a:pt x="11593027" y="107101"/>
                    <a:pt x="11606373" y="98760"/>
                  </a:cubicBezTo>
                  <a:cubicBezTo>
                    <a:pt x="11612045" y="95090"/>
                    <a:pt x="11623054" y="86749"/>
                    <a:pt x="11631394" y="80076"/>
                  </a:cubicBezTo>
                  <a:cubicBezTo>
                    <a:pt x="11647076" y="67397"/>
                    <a:pt x="11655416" y="62392"/>
                    <a:pt x="11683108" y="49380"/>
                  </a:cubicBezTo>
                  <a:cubicBezTo>
                    <a:pt x="11698122" y="42373"/>
                    <a:pt x="11704460" y="41707"/>
                    <a:pt x="11744163" y="42040"/>
                  </a:cubicBezTo>
                  <a:cubicBezTo>
                    <a:pt x="11777859" y="42040"/>
                    <a:pt x="11789203" y="43040"/>
                    <a:pt x="11791538" y="46377"/>
                  </a:cubicBezTo>
                  <a:cubicBezTo>
                    <a:pt x="11793207" y="49046"/>
                    <a:pt x="11796543" y="50047"/>
                    <a:pt x="11799879" y="48712"/>
                  </a:cubicBezTo>
                  <a:cubicBezTo>
                    <a:pt x="11803215" y="47712"/>
                    <a:pt x="11807553" y="48046"/>
                    <a:pt x="11809554" y="49380"/>
                  </a:cubicBezTo>
                  <a:cubicBezTo>
                    <a:pt x="11817561" y="55719"/>
                    <a:pt x="11887624" y="64061"/>
                    <a:pt x="11920654" y="62726"/>
                  </a:cubicBezTo>
                  <a:cubicBezTo>
                    <a:pt x="11953015" y="61725"/>
                    <a:pt x="11954016" y="61391"/>
                    <a:pt x="11995387" y="40705"/>
                  </a:cubicBezTo>
                  <a:cubicBezTo>
                    <a:pt x="12032754" y="22354"/>
                    <a:pt x="12039760" y="20018"/>
                    <a:pt x="12057108" y="20018"/>
                  </a:cubicBezTo>
                  <a:cubicBezTo>
                    <a:pt x="12069120" y="20018"/>
                    <a:pt x="12079795" y="22021"/>
                    <a:pt x="12083800" y="25023"/>
                  </a:cubicBezTo>
                  <a:cubicBezTo>
                    <a:pt x="12087803" y="27693"/>
                    <a:pt x="12091807" y="28694"/>
                    <a:pt x="12093142" y="27693"/>
                  </a:cubicBezTo>
                  <a:cubicBezTo>
                    <a:pt x="12094141" y="26691"/>
                    <a:pt x="12095143" y="27359"/>
                    <a:pt x="12095143" y="29695"/>
                  </a:cubicBezTo>
                  <a:cubicBezTo>
                    <a:pt x="12095143" y="31696"/>
                    <a:pt x="12098812" y="35033"/>
                    <a:pt x="12103483" y="36701"/>
                  </a:cubicBezTo>
                  <a:cubicBezTo>
                    <a:pt x="12108154" y="38369"/>
                    <a:pt x="12113492" y="43708"/>
                    <a:pt x="12115161" y="48378"/>
                  </a:cubicBezTo>
                  <a:cubicBezTo>
                    <a:pt x="12116828" y="53050"/>
                    <a:pt x="12119832" y="56720"/>
                    <a:pt x="12121499" y="56720"/>
                  </a:cubicBezTo>
                  <a:cubicBezTo>
                    <a:pt x="12123168" y="56720"/>
                    <a:pt x="12126838" y="60724"/>
                    <a:pt x="12129506" y="65728"/>
                  </a:cubicBezTo>
                  <a:cubicBezTo>
                    <a:pt x="12132176" y="71068"/>
                    <a:pt x="12139515" y="84747"/>
                    <a:pt x="12145855" y="96758"/>
                  </a:cubicBezTo>
                  <a:cubicBezTo>
                    <a:pt x="12151861" y="108770"/>
                    <a:pt x="12161201" y="124785"/>
                    <a:pt x="12166206" y="132459"/>
                  </a:cubicBezTo>
                  <a:cubicBezTo>
                    <a:pt x="12171210" y="140467"/>
                    <a:pt x="12175214" y="148140"/>
                    <a:pt x="12175214" y="150142"/>
                  </a:cubicBezTo>
                  <a:cubicBezTo>
                    <a:pt x="12175214" y="151811"/>
                    <a:pt x="12176549" y="153480"/>
                    <a:pt x="12178217" y="153480"/>
                  </a:cubicBezTo>
                  <a:cubicBezTo>
                    <a:pt x="12179885" y="153480"/>
                    <a:pt x="12185890" y="160819"/>
                    <a:pt x="12191562" y="169828"/>
                  </a:cubicBezTo>
                  <a:cubicBezTo>
                    <a:pt x="12200571" y="183841"/>
                    <a:pt x="12212581" y="196186"/>
                    <a:pt x="12247946" y="226882"/>
                  </a:cubicBezTo>
                  <a:cubicBezTo>
                    <a:pt x="12251949" y="230552"/>
                    <a:pt x="12256287" y="233555"/>
                    <a:pt x="12257287" y="233555"/>
                  </a:cubicBezTo>
                  <a:cubicBezTo>
                    <a:pt x="12258288" y="233555"/>
                    <a:pt x="12265962" y="238560"/>
                    <a:pt x="12274636" y="244232"/>
                  </a:cubicBezTo>
                  <a:cubicBezTo>
                    <a:pt x="12294654" y="258246"/>
                    <a:pt x="12332689" y="277597"/>
                    <a:pt x="12352039" y="283602"/>
                  </a:cubicBezTo>
                  <a:cubicBezTo>
                    <a:pt x="12360380" y="286272"/>
                    <a:pt x="12367720" y="289274"/>
                    <a:pt x="12368721" y="290609"/>
                  </a:cubicBezTo>
                  <a:cubicBezTo>
                    <a:pt x="12370388" y="292945"/>
                    <a:pt x="12405087" y="301620"/>
                    <a:pt x="12427106" y="305624"/>
                  </a:cubicBezTo>
                  <a:cubicBezTo>
                    <a:pt x="12434446" y="306958"/>
                    <a:pt x="12442120" y="308960"/>
                    <a:pt x="12443788" y="310295"/>
                  </a:cubicBezTo>
                  <a:cubicBezTo>
                    <a:pt x="12450461" y="315633"/>
                    <a:pt x="12508179" y="320305"/>
                    <a:pt x="12562894" y="320305"/>
                  </a:cubicBezTo>
                  <a:cubicBezTo>
                    <a:pt x="12617610" y="320305"/>
                    <a:pt x="12685671" y="314966"/>
                    <a:pt x="12689007" y="310629"/>
                  </a:cubicBezTo>
                  <a:cubicBezTo>
                    <a:pt x="12690008" y="309294"/>
                    <a:pt x="12701351" y="306291"/>
                    <a:pt x="12714030" y="303956"/>
                  </a:cubicBezTo>
                  <a:cubicBezTo>
                    <a:pt x="12740386" y="298618"/>
                    <a:pt x="12777752" y="280600"/>
                    <a:pt x="12786760" y="268255"/>
                  </a:cubicBezTo>
                  <a:cubicBezTo>
                    <a:pt x="12790098" y="263918"/>
                    <a:pt x="12795102" y="260247"/>
                    <a:pt x="12797437" y="260247"/>
                  </a:cubicBezTo>
                  <a:cubicBezTo>
                    <a:pt x="12800107" y="260247"/>
                    <a:pt x="12802775" y="257245"/>
                    <a:pt x="12804110" y="253574"/>
                  </a:cubicBezTo>
                  <a:cubicBezTo>
                    <a:pt x="12805110" y="249904"/>
                    <a:pt x="12810448" y="243898"/>
                    <a:pt x="12816120" y="240229"/>
                  </a:cubicBezTo>
                  <a:cubicBezTo>
                    <a:pt x="12821459" y="236224"/>
                    <a:pt x="12825796" y="230886"/>
                    <a:pt x="12825796" y="228217"/>
                  </a:cubicBezTo>
                  <a:cubicBezTo>
                    <a:pt x="12825796" y="225881"/>
                    <a:pt x="12828798" y="221878"/>
                    <a:pt x="12832468" y="219542"/>
                  </a:cubicBezTo>
                  <a:cubicBezTo>
                    <a:pt x="12836139" y="217207"/>
                    <a:pt x="12839141" y="213870"/>
                    <a:pt x="12839141" y="212535"/>
                  </a:cubicBezTo>
                  <a:cubicBezTo>
                    <a:pt x="12839141" y="210867"/>
                    <a:pt x="12848817" y="197187"/>
                    <a:pt x="12860827" y="181840"/>
                  </a:cubicBezTo>
                  <a:cubicBezTo>
                    <a:pt x="12872837" y="166825"/>
                    <a:pt x="12882513" y="153146"/>
                    <a:pt x="12882513" y="151811"/>
                  </a:cubicBezTo>
                  <a:cubicBezTo>
                    <a:pt x="12882513" y="150142"/>
                    <a:pt x="12887517" y="143135"/>
                    <a:pt x="12893857" y="135463"/>
                  </a:cubicBezTo>
                  <a:cubicBezTo>
                    <a:pt x="12899863" y="127788"/>
                    <a:pt x="12914875" y="108102"/>
                    <a:pt x="12926887" y="91754"/>
                  </a:cubicBezTo>
                  <a:cubicBezTo>
                    <a:pt x="12961250" y="45376"/>
                    <a:pt x="12980267" y="20018"/>
                    <a:pt x="12988608" y="9676"/>
                  </a:cubicBezTo>
                  <a:cubicBezTo>
                    <a:pt x="12992945" y="4337"/>
                    <a:pt x="12997282" y="0"/>
                    <a:pt x="12997950" y="0"/>
                  </a:cubicBezTo>
                  <a:close/>
                </a:path>
              </a:pathLst>
            </a:custGeom>
          </p:spPr>
        </p:pic>
      </p:grpSp>
      <p:grpSp>
        <p:nvGrpSpPr>
          <p:cNvPr id="56" name="组合 55"/>
          <p:cNvGrpSpPr/>
          <p:nvPr/>
        </p:nvGrpSpPr>
        <p:grpSpPr>
          <a:xfrm>
            <a:off x="4507822" y="2600920"/>
            <a:ext cx="1210588" cy="1043860"/>
            <a:chOff x="5173898" y="1516650"/>
            <a:chExt cx="1210588" cy="1043860"/>
          </a:xfrm>
        </p:grpSpPr>
        <p:sp>
          <p:nvSpPr>
            <p:cNvPr id="57" name="文本框 56"/>
            <p:cNvSpPr txBox="1"/>
            <p:nvPr/>
          </p:nvSpPr>
          <p:spPr>
            <a:xfrm>
              <a:off x="5173898" y="2160400"/>
              <a:ext cx="1210588" cy="4001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>
                <a:defRPr>
                  <a:latin typeface="+mj-ea"/>
                  <a:ea typeface="+mj-ea"/>
                </a:defRPr>
              </a:lvl1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4472C4"/>
                  </a:solidFill>
                  <a:effectLst/>
                  <a:uLnTx/>
                  <a:uFillTx/>
                  <a:latin typeface="+mn-ea"/>
                  <a:ea typeface="+mn-ea"/>
                </a:rPr>
                <a:t>生态环保</a:t>
              </a: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+mn-ea"/>
                <a:ea typeface="+mn-ea"/>
              </a:endParaRPr>
            </a:p>
          </p:txBody>
        </p:sp>
        <p:sp>
          <p:nvSpPr>
            <p:cNvPr id="58" name="任意多边形: 形状 15"/>
            <p:cNvSpPr/>
            <p:nvPr/>
          </p:nvSpPr>
          <p:spPr>
            <a:xfrm>
              <a:off x="5273953" y="1516650"/>
              <a:ext cx="563648" cy="599406"/>
            </a:xfrm>
            <a:custGeom>
              <a:avLst/>
              <a:gdLst>
                <a:gd name="connsiteX0" fmla="*/ 959406 w 2428795"/>
                <a:gd name="connsiteY0" fmla="*/ 1554523 h 2582886"/>
                <a:gd name="connsiteX1" fmla="*/ 983409 w 2428795"/>
                <a:gd name="connsiteY1" fmla="*/ 1555420 h 2582886"/>
                <a:gd name="connsiteX2" fmla="*/ 1002701 w 2428795"/>
                <a:gd name="connsiteY2" fmla="*/ 1558785 h 2582886"/>
                <a:gd name="connsiteX3" fmla="*/ 1019525 w 2428795"/>
                <a:gd name="connsiteY3" fmla="*/ 1562150 h 2582886"/>
                <a:gd name="connsiteX4" fmla="*/ 1030741 w 2428795"/>
                <a:gd name="connsiteY4" fmla="*/ 1565515 h 2582886"/>
                <a:gd name="connsiteX5" fmla="*/ 1037022 w 2428795"/>
                <a:gd name="connsiteY5" fmla="*/ 1568880 h 2582886"/>
                <a:gd name="connsiteX6" fmla="*/ 1058557 w 2428795"/>
                <a:gd name="connsiteY6" fmla="*/ 1572245 h 2582886"/>
                <a:gd name="connsiteX7" fmla="*/ 1083233 w 2428795"/>
                <a:gd name="connsiteY7" fmla="*/ 1574937 h 2582886"/>
                <a:gd name="connsiteX8" fmla="*/ 1090412 w 2428795"/>
                <a:gd name="connsiteY8" fmla="*/ 1574937 h 2582886"/>
                <a:gd name="connsiteX9" fmla="*/ 1112844 w 2428795"/>
                <a:gd name="connsiteY9" fmla="*/ 1572245 h 2582886"/>
                <a:gd name="connsiteX10" fmla="*/ 1133930 w 2428795"/>
                <a:gd name="connsiteY10" fmla="*/ 1568880 h 2582886"/>
                <a:gd name="connsiteX11" fmla="*/ 1146941 w 2428795"/>
                <a:gd name="connsiteY11" fmla="*/ 1568880 h 2582886"/>
                <a:gd name="connsiteX12" fmla="*/ 1172739 w 2428795"/>
                <a:gd name="connsiteY12" fmla="*/ 1568431 h 2582886"/>
                <a:gd name="connsiteX13" fmla="*/ 1201228 w 2428795"/>
                <a:gd name="connsiteY13" fmla="*/ 1565066 h 2582886"/>
                <a:gd name="connsiteX14" fmla="*/ 1232633 w 2428795"/>
                <a:gd name="connsiteY14" fmla="*/ 1571123 h 2582886"/>
                <a:gd name="connsiteX15" fmla="*/ 1264711 w 2428795"/>
                <a:gd name="connsiteY15" fmla="*/ 1579424 h 2582886"/>
                <a:gd name="connsiteX16" fmla="*/ 1282433 w 2428795"/>
                <a:gd name="connsiteY16" fmla="*/ 1583013 h 2582886"/>
                <a:gd name="connsiteX17" fmla="*/ 1309352 w 2428795"/>
                <a:gd name="connsiteY17" fmla="*/ 1592211 h 2582886"/>
                <a:gd name="connsiteX18" fmla="*/ 1380911 w 2428795"/>
                <a:gd name="connsiteY18" fmla="*/ 1598268 h 2582886"/>
                <a:gd name="connsiteX19" fmla="*/ 1403120 w 2428795"/>
                <a:gd name="connsiteY19" fmla="*/ 1610383 h 2582886"/>
                <a:gd name="connsiteX20" fmla="*/ 1422860 w 2428795"/>
                <a:gd name="connsiteY20" fmla="*/ 1624516 h 2582886"/>
                <a:gd name="connsiteX21" fmla="*/ 1444395 w 2428795"/>
                <a:gd name="connsiteY21" fmla="*/ 1639995 h 2582886"/>
                <a:gd name="connsiteX22" fmla="*/ 1453368 w 2428795"/>
                <a:gd name="connsiteY22" fmla="*/ 1652109 h 2582886"/>
                <a:gd name="connsiteX23" fmla="*/ 1461668 w 2428795"/>
                <a:gd name="connsiteY23" fmla="*/ 1666018 h 2582886"/>
                <a:gd name="connsiteX24" fmla="*/ 1464584 w 2428795"/>
                <a:gd name="connsiteY24" fmla="*/ 1671178 h 2582886"/>
                <a:gd name="connsiteX25" fmla="*/ 1472436 w 2428795"/>
                <a:gd name="connsiteY25" fmla="*/ 1680825 h 2582886"/>
                <a:gd name="connsiteX26" fmla="*/ 1480287 w 2428795"/>
                <a:gd name="connsiteY26" fmla="*/ 1696080 h 2582886"/>
                <a:gd name="connsiteX27" fmla="*/ 1483652 w 2428795"/>
                <a:gd name="connsiteY27" fmla="*/ 1706848 h 2582886"/>
                <a:gd name="connsiteX28" fmla="*/ 1485222 w 2428795"/>
                <a:gd name="connsiteY28" fmla="*/ 1736012 h 2582886"/>
                <a:gd name="connsiteX29" fmla="*/ 1456733 w 2428795"/>
                <a:gd name="connsiteY29" fmla="*/ 1765400 h 2582886"/>
                <a:gd name="connsiteX30" fmla="*/ 1447760 w 2428795"/>
                <a:gd name="connsiteY30" fmla="*/ 1774149 h 2582886"/>
                <a:gd name="connsiteX31" fmla="*/ 1441255 w 2428795"/>
                <a:gd name="connsiteY31" fmla="*/ 1780655 h 2582886"/>
                <a:gd name="connsiteX32" fmla="*/ 1431609 w 2428795"/>
                <a:gd name="connsiteY32" fmla="*/ 1789404 h 2582886"/>
                <a:gd name="connsiteX33" fmla="*/ 1404017 w 2428795"/>
                <a:gd name="connsiteY33" fmla="*/ 1813857 h 2582886"/>
                <a:gd name="connsiteX34" fmla="*/ 1391230 w 2428795"/>
                <a:gd name="connsiteY34" fmla="*/ 1822606 h 2582886"/>
                <a:gd name="connsiteX35" fmla="*/ 1369022 w 2428795"/>
                <a:gd name="connsiteY35" fmla="*/ 1828663 h 2582886"/>
                <a:gd name="connsiteX36" fmla="*/ 1358255 w 2428795"/>
                <a:gd name="connsiteY36" fmla="*/ 1830009 h 2582886"/>
                <a:gd name="connsiteX37" fmla="*/ 1335149 w 2428795"/>
                <a:gd name="connsiteY37" fmla="*/ 1825747 h 2582886"/>
                <a:gd name="connsiteX38" fmla="*/ 1316082 w 2428795"/>
                <a:gd name="connsiteY38" fmla="*/ 1819017 h 2582886"/>
                <a:gd name="connsiteX39" fmla="*/ 1304641 w 2428795"/>
                <a:gd name="connsiteY39" fmla="*/ 1814978 h 2582886"/>
                <a:gd name="connsiteX40" fmla="*/ 1260674 w 2428795"/>
                <a:gd name="connsiteY40" fmla="*/ 1815427 h 2582886"/>
                <a:gd name="connsiteX41" fmla="*/ 1250579 w 2428795"/>
                <a:gd name="connsiteY41" fmla="*/ 1815876 h 2582886"/>
                <a:gd name="connsiteX42" fmla="*/ 1240933 w 2428795"/>
                <a:gd name="connsiteY42" fmla="*/ 1812286 h 2582886"/>
                <a:gd name="connsiteX43" fmla="*/ 1230166 w 2428795"/>
                <a:gd name="connsiteY43" fmla="*/ 1807800 h 2582886"/>
                <a:gd name="connsiteX44" fmla="*/ 1202574 w 2428795"/>
                <a:gd name="connsiteY44" fmla="*/ 1803313 h 2582886"/>
                <a:gd name="connsiteX45" fmla="*/ 1176776 w 2428795"/>
                <a:gd name="connsiteY45" fmla="*/ 1800172 h 2582886"/>
                <a:gd name="connsiteX46" fmla="*/ 1131463 w 2428795"/>
                <a:gd name="connsiteY46" fmla="*/ 1800397 h 2582886"/>
                <a:gd name="connsiteX47" fmla="*/ 1114863 w 2428795"/>
                <a:gd name="connsiteY47" fmla="*/ 1804210 h 2582886"/>
                <a:gd name="connsiteX48" fmla="*/ 1098039 w 2428795"/>
                <a:gd name="connsiteY48" fmla="*/ 1809146 h 2582886"/>
                <a:gd name="connsiteX49" fmla="*/ 1080990 w 2428795"/>
                <a:gd name="connsiteY49" fmla="*/ 1812286 h 2582886"/>
                <a:gd name="connsiteX50" fmla="*/ 1064390 w 2428795"/>
                <a:gd name="connsiteY50" fmla="*/ 1815651 h 2582886"/>
                <a:gd name="connsiteX51" fmla="*/ 1054968 w 2428795"/>
                <a:gd name="connsiteY51" fmla="*/ 1819017 h 2582886"/>
                <a:gd name="connsiteX52" fmla="*/ 1024685 w 2428795"/>
                <a:gd name="connsiteY52" fmla="*/ 1839207 h 2582886"/>
                <a:gd name="connsiteX53" fmla="*/ 1000906 w 2428795"/>
                <a:gd name="connsiteY53" fmla="*/ 1857154 h 2582886"/>
                <a:gd name="connsiteX54" fmla="*/ 984530 w 2428795"/>
                <a:gd name="connsiteY54" fmla="*/ 1871287 h 2582886"/>
                <a:gd name="connsiteX55" fmla="*/ 979147 w 2428795"/>
                <a:gd name="connsiteY55" fmla="*/ 1882728 h 2582886"/>
                <a:gd name="connsiteX56" fmla="*/ 962098 w 2428795"/>
                <a:gd name="connsiteY56" fmla="*/ 1919520 h 2582886"/>
                <a:gd name="connsiteX57" fmla="*/ 972417 w 2428795"/>
                <a:gd name="connsiteY57" fmla="*/ 1936569 h 2582886"/>
                <a:gd name="connsiteX58" fmla="*/ 984979 w 2428795"/>
                <a:gd name="connsiteY58" fmla="*/ 1946889 h 2582886"/>
                <a:gd name="connsiteX59" fmla="*/ 1002701 w 2428795"/>
                <a:gd name="connsiteY59" fmla="*/ 1958779 h 2582886"/>
                <a:gd name="connsiteX60" fmla="*/ 1050930 w 2428795"/>
                <a:gd name="connsiteY60" fmla="*/ 1969323 h 2582886"/>
                <a:gd name="connsiteX61" fmla="*/ 1067530 w 2428795"/>
                <a:gd name="connsiteY61" fmla="*/ 1972688 h 2582886"/>
                <a:gd name="connsiteX62" fmla="*/ 1083233 w 2428795"/>
                <a:gd name="connsiteY62" fmla="*/ 1976053 h 2582886"/>
                <a:gd name="connsiteX63" fmla="*/ 1098936 w 2428795"/>
                <a:gd name="connsiteY63" fmla="*/ 1972688 h 2582886"/>
                <a:gd name="connsiteX64" fmla="*/ 1155017 w 2428795"/>
                <a:gd name="connsiteY64" fmla="*/ 1969323 h 2582886"/>
                <a:gd name="connsiteX65" fmla="*/ 1211098 w 2428795"/>
                <a:gd name="connsiteY65" fmla="*/ 1972688 h 2582886"/>
                <a:gd name="connsiteX66" fmla="*/ 1226128 w 2428795"/>
                <a:gd name="connsiteY66" fmla="*/ 1976053 h 2582886"/>
                <a:gd name="connsiteX67" fmla="*/ 1244747 w 2428795"/>
                <a:gd name="connsiteY67" fmla="*/ 1979418 h 2582886"/>
                <a:gd name="connsiteX68" fmla="*/ 1268749 w 2428795"/>
                <a:gd name="connsiteY68" fmla="*/ 1983007 h 2582886"/>
                <a:gd name="connsiteX69" fmla="*/ 1321914 w 2428795"/>
                <a:gd name="connsiteY69" fmla="*/ 1987718 h 2582886"/>
                <a:gd name="connsiteX70" fmla="*/ 1330214 w 2428795"/>
                <a:gd name="connsiteY70" fmla="*/ 1991756 h 2582886"/>
                <a:gd name="connsiteX71" fmla="*/ 1352422 w 2428795"/>
                <a:gd name="connsiteY71" fmla="*/ 2011049 h 2582886"/>
                <a:gd name="connsiteX72" fmla="*/ 1355787 w 2428795"/>
                <a:gd name="connsiteY72" fmla="*/ 2016434 h 2582886"/>
                <a:gd name="connsiteX73" fmla="*/ 1359152 w 2428795"/>
                <a:gd name="connsiteY73" fmla="*/ 2026304 h 2582886"/>
                <a:gd name="connsiteX74" fmla="*/ 1363638 w 2428795"/>
                <a:gd name="connsiteY74" fmla="*/ 2039989 h 2582886"/>
                <a:gd name="connsiteX75" fmla="*/ 1368125 w 2428795"/>
                <a:gd name="connsiteY75" fmla="*/ 2063769 h 2582886"/>
                <a:gd name="connsiteX76" fmla="*/ 1371490 w 2428795"/>
                <a:gd name="connsiteY76" fmla="*/ 2083735 h 2582886"/>
                <a:gd name="connsiteX77" fmla="*/ 1374855 w 2428795"/>
                <a:gd name="connsiteY77" fmla="*/ 2111104 h 2582886"/>
                <a:gd name="connsiteX78" fmla="*/ 1374855 w 2428795"/>
                <a:gd name="connsiteY78" fmla="*/ 2135781 h 2582886"/>
                <a:gd name="connsiteX79" fmla="*/ 1363190 w 2428795"/>
                <a:gd name="connsiteY79" fmla="*/ 2146774 h 2582886"/>
                <a:gd name="connsiteX80" fmla="*/ 1347936 w 2428795"/>
                <a:gd name="connsiteY80" fmla="*/ 2160907 h 2582886"/>
                <a:gd name="connsiteX81" fmla="*/ 1340757 w 2428795"/>
                <a:gd name="connsiteY81" fmla="*/ 2169656 h 2582886"/>
                <a:gd name="connsiteX82" fmla="*/ 1300155 w 2428795"/>
                <a:gd name="connsiteY82" fmla="*/ 2190744 h 2582886"/>
                <a:gd name="connsiteX83" fmla="*/ 1266506 w 2428795"/>
                <a:gd name="connsiteY83" fmla="*/ 2198147 h 2582886"/>
                <a:gd name="connsiteX84" fmla="*/ 1252598 w 2428795"/>
                <a:gd name="connsiteY84" fmla="*/ 2198371 h 2582886"/>
                <a:gd name="connsiteX85" fmla="*/ 1240484 w 2428795"/>
                <a:gd name="connsiteY85" fmla="*/ 2197923 h 2582886"/>
                <a:gd name="connsiteX86" fmla="*/ 1180590 w 2428795"/>
                <a:gd name="connsiteY86" fmla="*/ 2197025 h 2582886"/>
                <a:gd name="connsiteX87" fmla="*/ 1166233 w 2428795"/>
                <a:gd name="connsiteY87" fmla="*/ 2193660 h 2582886"/>
                <a:gd name="connsiteX88" fmla="*/ 1147390 w 2428795"/>
                <a:gd name="connsiteY88" fmla="*/ 2190295 h 2582886"/>
                <a:gd name="connsiteX89" fmla="*/ 1134379 w 2428795"/>
                <a:gd name="connsiteY89" fmla="*/ 2188276 h 2582886"/>
                <a:gd name="connsiteX90" fmla="*/ 1085925 w 2428795"/>
                <a:gd name="connsiteY90" fmla="*/ 2190295 h 2582886"/>
                <a:gd name="connsiteX91" fmla="*/ 1012122 w 2428795"/>
                <a:gd name="connsiteY91" fmla="*/ 2197698 h 2582886"/>
                <a:gd name="connsiteX92" fmla="*/ 999560 w 2428795"/>
                <a:gd name="connsiteY92" fmla="*/ 2200390 h 2582886"/>
                <a:gd name="connsiteX93" fmla="*/ 986101 w 2428795"/>
                <a:gd name="connsiteY93" fmla="*/ 2204877 h 2582886"/>
                <a:gd name="connsiteX94" fmla="*/ 976006 w 2428795"/>
                <a:gd name="connsiteY94" fmla="*/ 2209364 h 2582886"/>
                <a:gd name="connsiteX95" fmla="*/ 968828 w 2428795"/>
                <a:gd name="connsiteY95" fmla="*/ 2212729 h 2582886"/>
                <a:gd name="connsiteX96" fmla="*/ 961201 w 2428795"/>
                <a:gd name="connsiteY96" fmla="*/ 2216094 h 2582886"/>
                <a:gd name="connsiteX97" fmla="*/ 953798 w 2428795"/>
                <a:gd name="connsiteY97" fmla="*/ 2218562 h 2582886"/>
                <a:gd name="connsiteX98" fmla="*/ 930468 w 2428795"/>
                <a:gd name="connsiteY98" fmla="*/ 2232471 h 2582886"/>
                <a:gd name="connsiteX99" fmla="*/ 865639 w 2428795"/>
                <a:gd name="connsiteY99" fmla="*/ 2294164 h 2582886"/>
                <a:gd name="connsiteX100" fmla="*/ 858909 w 2428795"/>
                <a:gd name="connsiteY100" fmla="*/ 2301342 h 2582886"/>
                <a:gd name="connsiteX101" fmla="*/ 849263 w 2428795"/>
                <a:gd name="connsiteY101" fmla="*/ 2309419 h 2582886"/>
                <a:gd name="connsiteX102" fmla="*/ 841636 w 2428795"/>
                <a:gd name="connsiteY102" fmla="*/ 2313457 h 2582886"/>
                <a:gd name="connsiteX103" fmla="*/ 835579 w 2428795"/>
                <a:gd name="connsiteY103" fmla="*/ 2323776 h 2582886"/>
                <a:gd name="connsiteX104" fmla="*/ 832214 w 2428795"/>
                <a:gd name="connsiteY104" fmla="*/ 2332750 h 2582886"/>
                <a:gd name="connsiteX105" fmla="*/ 824363 w 2428795"/>
                <a:gd name="connsiteY105" fmla="*/ 2357875 h 2582886"/>
                <a:gd name="connsiteX106" fmla="*/ 833785 w 2428795"/>
                <a:gd name="connsiteY106" fmla="*/ 2385693 h 2582886"/>
                <a:gd name="connsiteX107" fmla="*/ 851731 w 2428795"/>
                <a:gd name="connsiteY107" fmla="*/ 2396013 h 2582886"/>
                <a:gd name="connsiteX108" fmla="*/ 863844 w 2428795"/>
                <a:gd name="connsiteY108" fmla="*/ 2402294 h 2582886"/>
                <a:gd name="connsiteX109" fmla="*/ 875733 w 2428795"/>
                <a:gd name="connsiteY109" fmla="*/ 2406781 h 2582886"/>
                <a:gd name="connsiteX110" fmla="*/ 921944 w 2428795"/>
                <a:gd name="connsiteY110" fmla="*/ 2406781 h 2582886"/>
                <a:gd name="connsiteX111" fmla="*/ 954471 w 2428795"/>
                <a:gd name="connsiteY111" fmla="*/ 2402294 h 2582886"/>
                <a:gd name="connsiteX112" fmla="*/ 981390 w 2428795"/>
                <a:gd name="connsiteY112" fmla="*/ 2398929 h 2582886"/>
                <a:gd name="connsiteX113" fmla="*/ 1020198 w 2428795"/>
                <a:gd name="connsiteY113" fmla="*/ 2395564 h 2582886"/>
                <a:gd name="connsiteX114" fmla="*/ 1058782 w 2428795"/>
                <a:gd name="connsiteY114" fmla="*/ 2391975 h 2582886"/>
                <a:gd name="connsiteX115" fmla="*/ 1092206 w 2428795"/>
                <a:gd name="connsiteY115" fmla="*/ 2385469 h 2582886"/>
                <a:gd name="connsiteX116" fmla="*/ 1119798 w 2428795"/>
                <a:gd name="connsiteY116" fmla="*/ 2386815 h 2582886"/>
                <a:gd name="connsiteX117" fmla="*/ 1149409 w 2428795"/>
                <a:gd name="connsiteY117" fmla="*/ 2383450 h 2582886"/>
                <a:gd name="connsiteX118" fmla="*/ 1157260 w 2428795"/>
                <a:gd name="connsiteY118" fmla="*/ 2379861 h 2582886"/>
                <a:gd name="connsiteX119" fmla="*/ 1163317 w 2428795"/>
                <a:gd name="connsiteY119" fmla="*/ 2376720 h 2582886"/>
                <a:gd name="connsiteX120" fmla="*/ 1176103 w 2428795"/>
                <a:gd name="connsiteY120" fmla="*/ 2366400 h 2582886"/>
                <a:gd name="connsiteX121" fmla="*/ 1214463 w 2428795"/>
                <a:gd name="connsiteY121" fmla="*/ 2364381 h 2582886"/>
                <a:gd name="connsiteX122" fmla="*/ 1258655 w 2428795"/>
                <a:gd name="connsiteY122" fmla="*/ 2361689 h 2582886"/>
                <a:gd name="connsiteX123" fmla="*/ 1269871 w 2428795"/>
                <a:gd name="connsiteY123" fmla="*/ 2357427 h 2582886"/>
                <a:gd name="connsiteX124" fmla="*/ 1279517 w 2428795"/>
                <a:gd name="connsiteY124" fmla="*/ 2350697 h 2582886"/>
                <a:gd name="connsiteX125" fmla="*/ 1303071 w 2428795"/>
                <a:gd name="connsiteY125" fmla="*/ 2342620 h 2582886"/>
                <a:gd name="connsiteX126" fmla="*/ 1324382 w 2428795"/>
                <a:gd name="connsiteY126" fmla="*/ 2338134 h 2582886"/>
                <a:gd name="connsiteX127" fmla="*/ 1368125 w 2428795"/>
                <a:gd name="connsiteY127" fmla="*/ 2338358 h 2582886"/>
                <a:gd name="connsiteX128" fmla="*/ 1404017 w 2428795"/>
                <a:gd name="connsiteY128" fmla="*/ 2333871 h 2582886"/>
                <a:gd name="connsiteX129" fmla="*/ 1432730 w 2428795"/>
                <a:gd name="connsiteY129" fmla="*/ 2319289 h 2582886"/>
                <a:gd name="connsiteX130" fmla="*/ 1443274 w 2428795"/>
                <a:gd name="connsiteY130" fmla="*/ 2316822 h 2582886"/>
                <a:gd name="connsiteX131" fmla="*/ 1467949 w 2428795"/>
                <a:gd name="connsiteY131" fmla="*/ 2315251 h 2582886"/>
                <a:gd name="connsiteX132" fmla="*/ 1498682 w 2428795"/>
                <a:gd name="connsiteY132" fmla="*/ 2310316 h 2582886"/>
                <a:gd name="connsiteX133" fmla="*/ 1534125 w 2428795"/>
                <a:gd name="connsiteY133" fmla="*/ 2303137 h 2582886"/>
                <a:gd name="connsiteX134" fmla="*/ 1575401 w 2428795"/>
                <a:gd name="connsiteY134" fmla="*/ 2299996 h 2582886"/>
                <a:gd name="connsiteX135" fmla="*/ 1590879 w 2428795"/>
                <a:gd name="connsiteY135" fmla="*/ 2301118 h 2582886"/>
                <a:gd name="connsiteX136" fmla="*/ 1605236 w 2428795"/>
                <a:gd name="connsiteY136" fmla="*/ 2303586 h 2582886"/>
                <a:gd name="connsiteX137" fmla="*/ 1623406 w 2428795"/>
                <a:gd name="connsiteY137" fmla="*/ 2308072 h 2582886"/>
                <a:gd name="connsiteX138" fmla="*/ 1645165 w 2428795"/>
                <a:gd name="connsiteY138" fmla="*/ 2314130 h 2582886"/>
                <a:gd name="connsiteX139" fmla="*/ 1681506 w 2428795"/>
                <a:gd name="connsiteY139" fmla="*/ 2331404 h 2582886"/>
                <a:gd name="connsiteX140" fmla="*/ 1698555 w 2428795"/>
                <a:gd name="connsiteY140" fmla="*/ 2342845 h 2582886"/>
                <a:gd name="connsiteX141" fmla="*/ 1717622 w 2428795"/>
                <a:gd name="connsiteY141" fmla="*/ 2358100 h 2582886"/>
                <a:gd name="connsiteX142" fmla="*/ 1735792 w 2428795"/>
                <a:gd name="connsiteY142" fmla="*/ 2389058 h 2582886"/>
                <a:gd name="connsiteX143" fmla="*/ 1740503 w 2428795"/>
                <a:gd name="connsiteY143" fmla="*/ 2410595 h 2582886"/>
                <a:gd name="connsiteX144" fmla="*/ 1744092 w 2428795"/>
                <a:gd name="connsiteY144" fmla="*/ 2418222 h 2582886"/>
                <a:gd name="connsiteX145" fmla="*/ 1749701 w 2428795"/>
                <a:gd name="connsiteY145" fmla="*/ 2426298 h 2582886"/>
                <a:gd name="connsiteX146" fmla="*/ 1757328 w 2428795"/>
                <a:gd name="connsiteY146" fmla="*/ 2433702 h 2582886"/>
                <a:gd name="connsiteX147" fmla="*/ 1763160 w 2428795"/>
                <a:gd name="connsiteY147" fmla="*/ 2478569 h 2582886"/>
                <a:gd name="connsiteX148" fmla="*/ 1762711 w 2428795"/>
                <a:gd name="connsiteY148" fmla="*/ 2511098 h 2582886"/>
                <a:gd name="connsiteX149" fmla="*/ 1755533 w 2428795"/>
                <a:gd name="connsiteY149" fmla="*/ 2517155 h 2582886"/>
                <a:gd name="connsiteX150" fmla="*/ 1744765 w 2428795"/>
                <a:gd name="connsiteY150" fmla="*/ 2523437 h 2582886"/>
                <a:gd name="connsiteX151" fmla="*/ 1725698 w 2428795"/>
                <a:gd name="connsiteY151" fmla="*/ 2537346 h 2582886"/>
                <a:gd name="connsiteX152" fmla="*/ 1670514 w 2428795"/>
                <a:gd name="connsiteY152" fmla="*/ 2559331 h 2582886"/>
                <a:gd name="connsiteX153" fmla="*/ 1644941 w 2428795"/>
                <a:gd name="connsiteY153" fmla="*/ 2559331 h 2582886"/>
                <a:gd name="connsiteX154" fmla="*/ 1638211 w 2428795"/>
                <a:gd name="connsiteY154" fmla="*/ 2552376 h 2582886"/>
                <a:gd name="connsiteX155" fmla="*/ 1616003 w 2428795"/>
                <a:gd name="connsiteY155" fmla="*/ 2545870 h 2582886"/>
                <a:gd name="connsiteX156" fmla="*/ 1543771 w 2428795"/>
                <a:gd name="connsiteY156" fmla="*/ 2541832 h 2582886"/>
                <a:gd name="connsiteX157" fmla="*/ 1511917 w 2428795"/>
                <a:gd name="connsiteY157" fmla="*/ 2541608 h 2582886"/>
                <a:gd name="connsiteX158" fmla="*/ 1501374 w 2428795"/>
                <a:gd name="connsiteY158" fmla="*/ 2541159 h 2582886"/>
                <a:gd name="connsiteX159" fmla="*/ 1477371 w 2428795"/>
                <a:gd name="connsiteY159" fmla="*/ 2537346 h 2582886"/>
                <a:gd name="connsiteX160" fmla="*/ 1444395 w 2428795"/>
                <a:gd name="connsiteY160" fmla="*/ 2530391 h 2582886"/>
                <a:gd name="connsiteX161" fmla="*/ 1433628 w 2428795"/>
                <a:gd name="connsiteY161" fmla="*/ 2517155 h 2582886"/>
                <a:gd name="connsiteX162" fmla="*/ 1413438 w 2428795"/>
                <a:gd name="connsiteY162" fmla="*/ 2505490 h 2582886"/>
                <a:gd name="connsiteX163" fmla="*/ 1397287 w 2428795"/>
                <a:gd name="connsiteY163" fmla="*/ 2498759 h 2582886"/>
                <a:gd name="connsiteX164" fmla="*/ 1375303 w 2428795"/>
                <a:gd name="connsiteY164" fmla="*/ 2492029 h 2582886"/>
                <a:gd name="connsiteX165" fmla="*/ 1356011 w 2428795"/>
                <a:gd name="connsiteY165" fmla="*/ 2488664 h 2582886"/>
                <a:gd name="connsiteX166" fmla="*/ 1338963 w 2428795"/>
                <a:gd name="connsiteY166" fmla="*/ 2488664 h 2582886"/>
                <a:gd name="connsiteX167" fmla="*/ 1321241 w 2428795"/>
                <a:gd name="connsiteY167" fmla="*/ 2487991 h 2582886"/>
                <a:gd name="connsiteX168" fmla="*/ 1310922 w 2428795"/>
                <a:gd name="connsiteY168" fmla="*/ 2488664 h 2582886"/>
                <a:gd name="connsiteX169" fmla="*/ 1290509 w 2428795"/>
                <a:gd name="connsiteY169" fmla="*/ 2488889 h 2582886"/>
                <a:gd name="connsiteX170" fmla="*/ 1276152 w 2428795"/>
                <a:gd name="connsiteY170" fmla="*/ 2488664 h 2582886"/>
                <a:gd name="connsiteX171" fmla="*/ 1266955 w 2428795"/>
                <a:gd name="connsiteY171" fmla="*/ 2492029 h 2582886"/>
                <a:gd name="connsiteX172" fmla="*/ 1218949 w 2428795"/>
                <a:gd name="connsiteY172" fmla="*/ 2504144 h 2582886"/>
                <a:gd name="connsiteX173" fmla="*/ 1207509 w 2428795"/>
                <a:gd name="connsiteY173" fmla="*/ 2507733 h 2582886"/>
                <a:gd name="connsiteX174" fmla="*/ 1201452 w 2428795"/>
                <a:gd name="connsiteY174" fmla="*/ 2510874 h 2582886"/>
                <a:gd name="connsiteX175" fmla="*/ 1169149 w 2428795"/>
                <a:gd name="connsiteY175" fmla="*/ 2514912 h 2582886"/>
                <a:gd name="connsiteX176" fmla="*/ 1132584 w 2428795"/>
                <a:gd name="connsiteY176" fmla="*/ 2519398 h 2582886"/>
                <a:gd name="connsiteX177" fmla="*/ 1115760 w 2428795"/>
                <a:gd name="connsiteY177" fmla="*/ 2523437 h 2582886"/>
                <a:gd name="connsiteX178" fmla="*/ 1098936 w 2428795"/>
                <a:gd name="connsiteY178" fmla="*/ 2526802 h 2582886"/>
                <a:gd name="connsiteX179" fmla="*/ 1074260 w 2428795"/>
                <a:gd name="connsiteY179" fmla="*/ 2530167 h 2582886"/>
                <a:gd name="connsiteX180" fmla="*/ 1048687 w 2428795"/>
                <a:gd name="connsiteY180" fmla="*/ 2533532 h 2582886"/>
                <a:gd name="connsiteX181" fmla="*/ 1026928 w 2428795"/>
                <a:gd name="connsiteY181" fmla="*/ 2536897 h 2582886"/>
                <a:gd name="connsiteX182" fmla="*/ 998663 w 2428795"/>
                <a:gd name="connsiteY182" fmla="*/ 2541384 h 2582886"/>
                <a:gd name="connsiteX183" fmla="*/ 970847 w 2428795"/>
                <a:gd name="connsiteY183" fmla="*/ 2545870 h 2582886"/>
                <a:gd name="connsiteX184" fmla="*/ 953125 w 2428795"/>
                <a:gd name="connsiteY184" fmla="*/ 2549235 h 2582886"/>
                <a:gd name="connsiteX185" fmla="*/ 937647 w 2428795"/>
                <a:gd name="connsiteY185" fmla="*/ 2552600 h 2582886"/>
                <a:gd name="connsiteX186" fmla="*/ 920598 w 2428795"/>
                <a:gd name="connsiteY186" fmla="*/ 2555741 h 2582886"/>
                <a:gd name="connsiteX187" fmla="*/ 904222 w 2428795"/>
                <a:gd name="connsiteY187" fmla="*/ 2559779 h 2582886"/>
                <a:gd name="connsiteX188" fmla="*/ 888520 w 2428795"/>
                <a:gd name="connsiteY188" fmla="*/ 2564715 h 2582886"/>
                <a:gd name="connsiteX189" fmla="*/ 879322 w 2428795"/>
                <a:gd name="connsiteY189" fmla="*/ 2568304 h 2582886"/>
                <a:gd name="connsiteX190" fmla="*/ 869452 w 2428795"/>
                <a:gd name="connsiteY190" fmla="*/ 2570996 h 2582886"/>
                <a:gd name="connsiteX191" fmla="*/ 851058 w 2428795"/>
                <a:gd name="connsiteY191" fmla="*/ 2573913 h 2582886"/>
                <a:gd name="connsiteX192" fmla="*/ 829747 w 2428795"/>
                <a:gd name="connsiteY192" fmla="*/ 2578399 h 2582886"/>
                <a:gd name="connsiteX193" fmla="*/ 783536 w 2428795"/>
                <a:gd name="connsiteY193" fmla="*/ 2582886 h 2582886"/>
                <a:gd name="connsiteX194" fmla="*/ 740690 w 2428795"/>
                <a:gd name="connsiteY194" fmla="*/ 2578848 h 2582886"/>
                <a:gd name="connsiteX195" fmla="*/ 729474 w 2428795"/>
                <a:gd name="connsiteY195" fmla="*/ 2575034 h 2582886"/>
                <a:gd name="connsiteX196" fmla="*/ 719828 w 2428795"/>
                <a:gd name="connsiteY196" fmla="*/ 2571669 h 2582886"/>
                <a:gd name="connsiteX197" fmla="*/ 714668 w 2428795"/>
                <a:gd name="connsiteY197" fmla="*/ 2568304 h 2582886"/>
                <a:gd name="connsiteX198" fmla="*/ 670477 w 2428795"/>
                <a:gd name="connsiteY198" fmla="*/ 2527475 h 2582886"/>
                <a:gd name="connsiteX199" fmla="*/ 666887 w 2428795"/>
                <a:gd name="connsiteY199" fmla="*/ 2520969 h 2582886"/>
                <a:gd name="connsiteX200" fmla="*/ 664420 w 2428795"/>
                <a:gd name="connsiteY200" fmla="*/ 2478569 h 2582886"/>
                <a:gd name="connsiteX201" fmla="*/ 674514 w 2428795"/>
                <a:gd name="connsiteY201" fmla="*/ 2415306 h 2582886"/>
                <a:gd name="connsiteX202" fmla="*/ 677206 w 2428795"/>
                <a:gd name="connsiteY202" fmla="*/ 2405659 h 2582886"/>
                <a:gd name="connsiteX203" fmla="*/ 689320 w 2428795"/>
                <a:gd name="connsiteY203" fmla="*/ 2385245 h 2582886"/>
                <a:gd name="connsiteX204" fmla="*/ 704125 w 2428795"/>
                <a:gd name="connsiteY204" fmla="*/ 2369765 h 2582886"/>
                <a:gd name="connsiteX205" fmla="*/ 722968 w 2428795"/>
                <a:gd name="connsiteY205" fmla="*/ 2351818 h 2582886"/>
                <a:gd name="connsiteX206" fmla="*/ 751458 w 2428795"/>
                <a:gd name="connsiteY206" fmla="*/ 2328263 h 2582886"/>
                <a:gd name="connsiteX207" fmla="*/ 781966 w 2428795"/>
                <a:gd name="connsiteY207" fmla="*/ 2301791 h 2582886"/>
                <a:gd name="connsiteX208" fmla="*/ 804398 w 2428795"/>
                <a:gd name="connsiteY208" fmla="*/ 2283395 h 2582886"/>
                <a:gd name="connsiteX209" fmla="*/ 813595 w 2428795"/>
                <a:gd name="connsiteY209" fmla="*/ 2276665 h 2582886"/>
                <a:gd name="connsiteX210" fmla="*/ 824587 w 2428795"/>
                <a:gd name="connsiteY210" fmla="*/ 2268589 h 2582886"/>
                <a:gd name="connsiteX211" fmla="*/ 844328 w 2428795"/>
                <a:gd name="connsiteY211" fmla="*/ 2252661 h 2582886"/>
                <a:gd name="connsiteX212" fmla="*/ 860479 w 2428795"/>
                <a:gd name="connsiteY212" fmla="*/ 2238528 h 2582886"/>
                <a:gd name="connsiteX213" fmla="*/ 864966 w 2428795"/>
                <a:gd name="connsiteY213" fmla="*/ 2235611 h 2582886"/>
                <a:gd name="connsiteX214" fmla="*/ 889193 w 2428795"/>
                <a:gd name="connsiteY214" fmla="*/ 2216094 h 2582886"/>
                <a:gd name="connsiteX215" fmla="*/ 909158 w 2428795"/>
                <a:gd name="connsiteY215" fmla="*/ 2200839 h 2582886"/>
                <a:gd name="connsiteX216" fmla="*/ 940339 w 2428795"/>
                <a:gd name="connsiteY216" fmla="*/ 2176835 h 2582886"/>
                <a:gd name="connsiteX217" fmla="*/ 966585 w 2428795"/>
                <a:gd name="connsiteY217" fmla="*/ 2150812 h 2582886"/>
                <a:gd name="connsiteX218" fmla="*/ 945947 w 2428795"/>
                <a:gd name="connsiteY218" fmla="*/ 2128602 h 2582886"/>
                <a:gd name="connsiteX219" fmla="*/ 933833 w 2428795"/>
                <a:gd name="connsiteY219" fmla="*/ 2112899 h 2582886"/>
                <a:gd name="connsiteX220" fmla="*/ 919252 w 2428795"/>
                <a:gd name="connsiteY220" fmla="*/ 2094952 h 2582886"/>
                <a:gd name="connsiteX221" fmla="*/ 903774 w 2428795"/>
                <a:gd name="connsiteY221" fmla="*/ 2065564 h 2582886"/>
                <a:gd name="connsiteX222" fmla="*/ 895922 w 2428795"/>
                <a:gd name="connsiteY222" fmla="*/ 2056141 h 2582886"/>
                <a:gd name="connsiteX223" fmla="*/ 888071 w 2428795"/>
                <a:gd name="connsiteY223" fmla="*/ 2032586 h 2582886"/>
                <a:gd name="connsiteX224" fmla="*/ 884706 w 2428795"/>
                <a:gd name="connsiteY224" fmla="*/ 2009703 h 2582886"/>
                <a:gd name="connsiteX225" fmla="*/ 884706 w 2428795"/>
                <a:gd name="connsiteY225" fmla="*/ 1967079 h 2582886"/>
                <a:gd name="connsiteX226" fmla="*/ 888071 w 2428795"/>
                <a:gd name="connsiteY226" fmla="*/ 1958106 h 2582886"/>
                <a:gd name="connsiteX227" fmla="*/ 891436 w 2428795"/>
                <a:gd name="connsiteY227" fmla="*/ 1949132 h 2582886"/>
                <a:gd name="connsiteX228" fmla="*/ 894801 w 2428795"/>
                <a:gd name="connsiteY228" fmla="*/ 1940159 h 2582886"/>
                <a:gd name="connsiteX229" fmla="*/ 899287 w 2428795"/>
                <a:gd name="connsiteY229" fmla="*/ 1930064 h 2582886"/>
                <a:gd name="connsiteX230" fmla="*/ 903774 w 2428795"/>
                <a:gd name="connsiteY230" fmla="*/ 1922885 h 2582886"/>
                <a:gd name="connsiteX231" fmla="*/ 907812 w 2428795"/>
                <a:gd name="connsiteY231" fmla="*/ 1918398 h 2582886"/>
                <a:gd name="connsiteX232" fmla="*/ 922841 w 2428795"/>
                <a:gd name="connsiteY232" fmla="*/ 1905611 h 2582886"/>
                <a:gd name="connsiteX233" fmla="*/ 960079 w 2428795"/>
                <a:gd name="connsiteY233" fmla="*/ 1872858 h 2582886"/>
                <a:gd name="connsiteX234" fmla="*/ 962098 w 2428795"/>
                <a:gd name="connsiteY234" fmla="*/ 1866127 h 2582886"/>
                <a:gd name="connsiteX235" fmla="*/ 995074 w 2428795"/>
                <a:gd name="connsiteY235" fmla="*/ 1825522 h 2582886"/>
                <a:gd name="connsiteX236" fmla="*/ 1030966 w 2428795"/>
                <a:gd name="connsiteY236" fmla="*/ 1785142 h 2582886"/>
                <a:gd name="connsiteX237" fmla="*/ 1056539 w 2428795"/>
                <a:gd name="connsiteY237" fmla="*/ 1758445 h 2582886"/>
                <a:gd name="connsiteX238" fmla="*/ 1060801 w 2428795"/>
                <a:gd name="connsiteY238" fmla="*/ 1749472 h 2582886"/>
                <a:gd name="connsiteX239" fmla="*/ 1065287 w 2428795"/>
                <a:gd name="connsiteY239" fmla="*/ 1739377 h 2582886"/>
                <a:gd name="connsiteX240" fmla="*/ 1045322 w 2428795"/>
                <a:gd name="connsiteY240" fmla="*/ 1695182 h 2582886"/>
                <a:gd name="connsiteX241" fmla="*/ 1038368 w 2428795"/>
                <a:gd name="connsiteY241" fmla="*/ 1683965 h 2582886"/>
                <a:gd name="connsiteX242" fmla="*/ 1035228 w 2428795"/>
                <a:gd name="connsiteY242" fmla="*/ 1677235 h 2582886"/>
                <a:gd name="connsiteX243" fmla="*/ 1030517 w 2428795"/>
                <a:gd name="connsiteY243" fmla="*/ 1668710 h 2582886"/>
                <a:gd name="connsiteX244" fmla="*/ 1025806 w 2428795"/>
                <a:gd name="connsiteY244" fmla="*/ 1660186 h 2582886"/>
                <a:gd name="connsiteX245" fmla="*/ 1022666 w 2428795"/>
                <a:gd name="connsiteY245" fmla="*/ 1653904 h 2582886"/>
                <a:gd name="connsiteX246" fmla="*/ 1014814 w 2428795"/>
                <a:gd name="connsiteY246" fmla="*/ 1640219 h 2582886"/>
                <a:gd name="connsiteX247" fmla="*/ 1006963 w 2428795"/>
                <a:gd name="connsiteY247" fmla="*/ 1626311 h 2582886"/>
                <a:gd name="connsiteX248" fmla="*/ 993503 w 2428795"/>
                <a:gd name="connsiteY248" fmla="*/ 1609261 h 2582886"/>
                <a:gd name="connsiteX249" fmla="*/ 972417 w 2428795"/>
                <a:gd name="connsiteY249" fmla="*/ 1584584 h 2582886"/>
                <a:gd name="connsiteX250" fmla="*/ 960079 w 2428795"/>
                <a:gd name="connsiteY250" fmla="*/ 1569104 h 2582886"/>
                <a:gd name="connsiteX251" fmla="*/ 959406 w 2428795"/>
                <a:gd name="connsiteY251" fmla="*/ 1554523 h 2582886"/>
                <a:gd name="connsiteX252" fmla="*/ 1212974 w 2428795"/>
                <a:gd name="connsiteY252" fmla="*/ 417014 h 2582886"/>
                <a:gd name="connsiteX253" fmla="*/ 1203019 w 2428795"/>
                <a:gd name="connsiteY253" fmla="*/ 420211 h 2582886"/>
                <a:gd name="connsiteX254" fmla="*/ 1198533 w 2428795"/>
                <a:gd name="connsiteY254" fmla="*/ 423576 h 2582886"/>
                <a:gd name="connsiteX255" fmla="*/ 1191579 w 2428795"/>
                <a:gd name="connsiteY255" fmla="*/ 429409 h 2582886"/>
                <a:gd name="connsiteX256" fmla="*/ 1168025 w 2428795"/>
                <a:gd name="connsiteY256" fmla="*/ 455432 h 2582886"/>
                <a:gd name="connsiteX257" fmla="*/ 1136619 w 2428795"/>
                <a:gd name="connsiteY257" fmla="*/ 479885 h 2582886"/>
                <a:gd name="connsiteX258" fmla="*/ 1114636 w 2428795"/>
                <a:gd name="connsiteY258" fmla="*/ 494915 h 2582886"/>
                <a:gd name="connsiteX259" fmla="*/ 1081211 w 2428795"/>
                <a:gd name="connsiteY259" fmla="*/ 521163 h 2582886"/>
                <a:gd name="connsiteX260" fmla="*/ 1066630 w 2428795"/>
                <a:gd name="connsiteY260" fmla="*/ 532155 h 2582886"/>
                <a:gd name="connsiteX261" fmla="*/ 1045095 w 2428795"/>
                <a:gd name="connsiteY261" fmla="*/ 550551 h 2582886"/>
                <a:gd name="connsiteX262" fmla="*/ 1029617 w 2428795"/>
                <a:gd name="connsiteY262" fmla="*/ 563338 h 2582886"/>
                <a:gd name="connsiteX263" fmla="*/ 1022214 w 2428795"/>
                <a:gd name="connsiteY263" fmla="*/ 567152 h 2582886"/>
                <a:gd name="connsiteX264" fmla="*/ 1009203 w 2428795"/>
                <a:gd name="connsiteY264" fmla="*/ 573882 h 2582886"/>
                <a:gd name="connsiteX265" fmla="*/ 999333 w 2428795"/>
                <a:gd name="connsiteY265" fmla="*/ 580612 h 2582886"/>
                <a:gd name="connsiteX266" fmla="*/ 965236 w 2428795"/>
                <a:gd name="connsiteY266" fmla="*/ 608206 h 2582886"/>
                <a:gd name="connsiteX267" fmla="*/ 954917 w 2428795"/>
                <a:gd name="connsiteY267" fmla="*/ 618750 h 2582886"/>
                <a:gd name="connsiteX268" fmla="*/ 932036 w 2428795"/>
                <a:gd name="connsiteY268" fmla="*/ 638940 h 2582886"/>
                <a:gd name="connsiteX269" fmla="*/ 919473 w 2428795"/>
                <a:gd name="connsiteY269" fmla="*/ 652400 h 2582886"/>
                <a:gd name="connsiteX270" fmla="*/ 898611 w 2428795"/>
                <a:gd name="connsiteY270" fmla="*/ 682686 h 2582886"/>
                <a:gd name="connsiteX271" fmla="*/ 891209 w 2428795"/>
                <a:gd name="connsiteY271" fmla="*/ 697941 h 2582886"/>
                <a:gd name="connsiteX272" fmla="*/ 895246 w 2428795"/>
                <a:gd name="connsiteY272" fmla="*/ 731816 h 2582886"/>
                <a:gd name="connsiteX273" fmla="*/ 937195 w 2428795"/>
                <a:gd name="connsiteY273" fmla="*/ 754923 h 2582886"/>
                <a:gd name="connsiteX274" fmla="*/ 992379 w 2428795"/>
                <a:gd name="connsiteY274" fmla="*/ 757166 h 2582886"/>
                <a:gd name="connsiteX275" fmla="*/ 1052273 w 2428795"/>
                <a:gd name="connsiteY275" fmla="*/ 748641 h 2582886"/>
                <a:gd name="connsiteX276" fmla="*/ 1079865 w 2428795"/>
                <a:gd name="connsiteY276" fmla="*/ 750212 h 2582886"/>
                <a:gd name="connsiteX277" fmla="*/ 1097138 w 2428795"/>
                <a:gd name="connsiteY277" fmla="*/ 748193 h 2582886"/>
                <a:gd name="connsiteX278" fmla="*/ 1117552 w 2428795"/>
                <a:gd name="connsiteY278" fmla="*/ 736751 h 2582886"/>
                <a:gd name="connsiteX279" fmla="*/ 1132582 w 2428795"/>
                <a:gd name="connsiteY279" fmla="*/ 730919 h 2582886"/>
                <a:gd name="connsiteX280" fmla="*/ 1140209 w 2428795"/>
                <a:gd name="connsiteY280" fmla="*/ 728900 h 2582886"/>
                <a:gd name="connsiteX281" fmla="*/ 1151649 w 2428795"/>
                <a:gd name="connsiteY281" fmla="*/ 721945 h 2582886"/>
                <a:gd name="connsiteX282" fmla="*/ 1169819 w 2428795"/>
                <a:gd name="connsiteY282" fmla="*/ 720823 h 2582886"/>
                <a:gd name="connsiteX283" fmla="*/ 1200552 w 2428795"/>
                <a:gd name="connsiteY283" fmla="*/ 714093 h 2582886"/>
                <a:gd name="connsiteX284" fmla="*/ 1216030 w 2428795"/>
                <a:gd name="connsiteY284" fmla="*/ 702652 h 2582886"/>
                <a:gd name="connsiteX285" fmla="*/ 1227919 w 2428795"/>
                <a:gd name="connsiteY285" fmla="*/ 693230 h 2582886"/>
                <a:gd name="connsiteX286" fmla="*/ 1247211 w 2428795"/>
                <a:gd name="connsiteY286" fmla="*/ 685827 h 2582886"/>
                <a:gd name="connsiteX287" fmla="*/ 1301273 w 2428795"/>
                <a:gd name="connsiteY287" fmla="*/ 670347 h 2582886"/>
                <a:gd name="connsiteX288" fmla="*/ 1314957 w 2428795"/>
                <a:gd name="connsiteY288" fmla="*/ 663617 h 2582886"/>
                <a:gd name="connsiteX289" fmla="*/ 1323257 w 2428795"/>
                <a:gd name="connsiteY289" fmla="*/ 660252 h 2582886"/>
                <a:gd name="connsiteX290" fmla="*/ 1329987 w 2428795"/>
                <a:gd name="connsiteY290" fmla="*/ 656887 h 2582886"/>
                <a:gd name="connsiteX291" fmla="*/ 1344792 w 2428795"/>
                <a:gd name="connsiteY291" fmla="*/ 629518 h 2582886"/>
                <a:gd name="connsiteX292" fmla="*/ 1348606 w 2428795"/>
                <a:gd name="connsiteY292" fmla="*/ 613141 h 2582886"/>
                <a:gd name="connsiteX293" fmla="*/ 1347484 w 2428795"/>
                <a:gd name="connsiteY293" fmla="*/ 589586 h 2582886"/>
                <a:gd name="connsiteX294" fmla="*/ 1318098 w 2428795"/>
                <a:gd name="connsiteY294" fmla="*/ 558179 h 2582886"/>
                <a:gd name="connsiteX295" fmla="*/ 1296114 w 2428795"/>
                <a:gd name="connsiteY295" fmla="*/ 536418 h 2582886"/>
                <a:gd name="connsiteX296" fmla="*/ 1285571 w 2428795"/>
                <a:gd name="connsiteY296" fmla="*/ 521836 h 2582886"/>
                <a:gd name="connsiteX297" fmla="*/ 1269419 w 2428795"/>
                <a:gd name="connsiteY297" fmla="*/ 497159 h 2582886"/>
                <a:gd name="connsiteX298" fmla="*/ 1255736 w 2428795"/>
                <a:gd name="connsiteY298" fmla="*/ 476295 h 2582886"/>
                <a:gd name="connsiteX299" fmla="*/ 1246987 w 2428795"/>
                <a:gd name="connsiteY299" fmla="*/ 457451 h 2582886"/>
                <a:gd name="connsiteX300" fmla="*/ 1243622 w 2428795"/>
                <a:gd name="connsiteY300" fmla="*/ 448253 h 2582886"/>
                <a:gd name="connsiteX301" fmla="*/ 1238911 w 2428795"/>
                <a:gd name="connsiteY301" fmla="*/ 436588 h 2582886"/>
                <a:gd name="connsiteX302" fmla="*/ 1228817 w 2428795"/>
                <a:gd name="connsiteY302" fmla="*/ 422230 h 2582886"/>
                <a:gd name="connsiteX303" fmla="*/ 1212974 w 2428795"/>
                <a:gd name="connsiteY303" fmla="*/ 417014 h 2582886"/>
                <a:gd name="connsiteX304" fmla="*/ 1077931 w 2428795"/>
                <a:gd name="connsiteY304" fmla="*/ 27 h 2582886"/>
                <a:gd name="connsiteX305" fmla="*/ 1082109 w 2428795"/>
                <a:gd name="connsiteY305" fmla="*/ 1821 h 2582886"/>
                <a:gd name="connsiteX306" fmla="*/ 1089511 w 2428795"/>
                <a:gd name="connsiteY306" fmla="*/ 4065 h 2582886"/>
                <a:gd name="connsiteX307" fmla="*/ 1105663 w 2428795"/>
                <a:gd name="connsiteY307" fmla="*/ 17974 h 2582886"/>
                <a:gd name="connsiteX308" fmla="*/ 1133030 w 2428795"/>
                <a:gd name="connsiteY308" fmla="*/ 52522 h 2582886"/>
                <a:gd name="connsiteX309" fmla="*/ 1144471 w 2428795"/>
                <a:gd name="connsiteY309" fmla="*/ 65309 h 2582886"/>
                <a:gd name="connsiteX310" fmla="*/ 1155238 w 2428795"/>
                <a:gd name="connsiteY310" fmla="*/ 72936 h 2582886"/>
                <a:gd name="connsiteX311" fmla="*/ 1163987 w 2428795"/>
                <a:gd name="connsiteY311" fmla="*/ 79218 h 2582886"/>
                <a:gd name="connsiteX312" fmla="*/ 1176100 w 2428795"/>
                <a:gd name="connsiteY312" fmla="*/ 95370 h 2582886"/>
                <a:gd name="connsiteX313" fmla="*/ 1187541 w 2428795"/>
                <a:gd name="connsiteY313" fmla="*/ 109503 h 2582886"/>
                <a:gd name="connsiteX314" fmla="*/ 1221863 w 2428795"/>
                <a:gd name="connsiteY314" fmla="*/ 144051 h 2582886"/>
                <a:gd name="connsiteX315" fmla="*/ 1231284 w 2428795"/>
                <a:gd name="connsiteY315" fmla="*/ 153025 h 2582886"/>
                <a:gd name="connsiteX316" fmla="*/ 1254390 w 2428795"/>
                <a:gd name="connsiteY316" fmla="*/ 181740 h 2582886"/>
                <a:gd name="connsiteX317" fmla="*/ 1262690 w 2428795"/>
                <a:gd name="connsiteY317" fmla="*/ 195873 h 2582886"/>
                <a:gd name="connsiteX318" fmla="*/ 1266054 w 2428795"/>
                <a:gd name="connsiteY318" fmla="*/ 203725 h 2582886"/>
                <a:gd name="connsiteX319" fmla="*/ 1269419 w 2428795"/>
                <a:gd name="connsiteY319" fmla="*/ 212699 h 2582886"/>
                <a:gd name="connsiteX320" fmla="*/ 1273906 w 2428795"/>
                <a:gd name="connsiteY320" fmla="*/ 228627 h 2582886"/>
                <a:gd name="connsiteX321" fmla="*/ 1278392 w 2428795"/>
                <a:gd name="connsiteY321" fmla="*/ 243209 h 2582886"/>
                <a:gd name="connsiteX322" fmla="*/ 1281757 w 2428795"/>
                <a:gd name="connsiteY322" fmla="*/ 250836 h 2582886"/>
                <a:gd name="connsiteX323" fmla="*/ 1285122 w 2428795"/>
                <a:gd name="connsiteY323" fmla="*/ 258015 h 2582886"/>
                <a:gd name="connsiteX324" fmla="*/ 1288263 w 2428795"/>
                <a:gd name="connsiteY324" fmla="*/ 267213 h 2582886"/>
                <a:gd name="connsiteX325" fmla="*/ 1284898 w 2428795"/>
                <a:gd name="connsiteY325" fmla="*/ 285608 h 2582886"/>
                <a:gd name="connsiteX326" fmla="*/ 1276149 w 2428795"/>
                <a:gd name="connsiteY326" fmla="*/ 310286 h 2582886"/>
                <a:gd name="connsiteX327" fmla="*/ 1253268 w 2428795"/>
                <a:gd name="connsiteY327" fmla="*/ 358070 h 2582886"/>
                <a:gd name="connsiteX328" fmla="*/ 1246987 w 2428795"/>
                <a:gd name="connsiteY328" fmla="*/ 368389 h 2582886"/>
                <a:gd name="connsiteX329" fmla="*/ 1239136 w 2428795"/>
                <a:gd name="connsiteY329" fmla="*/ 378036 h 2582886"/>
                <a:gd name="connsiteX330" fmla="*/ 1231284 w 2428795"/>
                <a:gd name="connsiteY330" fmla="*/ 394188 h 2582886"/>
                <a:gd name="connsiteX331" fmla="*/ 1248557 w 2428795"/>
                <a:gd name="connsiteY331" fmla="*/ 415949 h 2582886"/>
                <a:gd name="connsiteX332" fmla="*/ 1257081 w 2428795"/>
                <a:gd name="connsiteY332" fmla="*/ 421333 h 2582886"/>
                <a:gd name="connsiteX333" fmla="*/ 1262690 w 2428795"/>
                <a:gd name="connsiteY333" fmla="*/ 423576 h 2582886"/>
                <a:gd name="connsiteX334" fmla="*/ 1273906 w 2428795"/>
                <a:gd name="connsiteY334" fmla="*/ 429633 h 2582886"/>
                <a:gd name="connsiteX335" fmla="*/ 1292525 w 2428795"/>
                <a:gd name="connsiteY335" fmla="*/ 432550 h 2582886"/>
                <a:gd name="connsiteX336" fmla="*/ 1306881 w 2428795"/>
                <a:gd name="connsiteY336" fmla="*/ 427614 h 2582886"/>
                <a:gd name="connsiteX337" fmla="*/ 1364981 w 2428795"/>
                <a:gd name="connsiteY337" fmla="*/ 441747 h 2582886"/>
                <a:gd name="connsiteX338" fmla="*/ 1376871 w 2428795"/>
                <a:gd name="connsiteY338" fmla="*/ 446010 h 2582886"/>
                <a:gd name="connsiteX339" fmla="*/ 1393919 w 2428795"/>
                <a:gd name="connsiteY339" fmla="*/ 459694 h 2582886"/>
                <a:gd name="connsiteX340" fmla="*/ 1418371 w 2428795"/>
                <a:gd name="connsiteY340" fmla="*/ 475174 h 2582886"/>
                <a:gd name="connsiteX341" fmla="*/ 1427119 w 2428795"/>
                <a:gd name="connsiteY341" fmla="*/ 479660 h 2582886"/>
                <a:gd name="connsiteX342" fmla="*/ 1437214 w 2428795"/>
                <a:gd name="connsiteY342" fmla="*/ 484147 h 2582886"/>
                <a:gd name="connsiteX343" fmla="*/ 1444392 w 2428795"/>
                <a:gd name="connsiteY343" fmla="*/ 487512 h 2582886"/>
                <a:gd name="connsiteX344" fmla="*/ 1453365 w 2428795"/>
                <a:gd name="connsiteY344" fmla="*/ 490877 h 2582886"/>
                <a:gd name="connsiteX345" fmla="*/ 1488135 w 2428795"/>
                <a:gd name="connsiteY345" fmla="*/ 513311 h 2582886"/>
                <a:gd name="connsiteX346" fmla="*/ 1503165 w 2428795"/>
                <a:gd name="connsiteY346" fmla="*/ 520939 h 2582886"/>
                <a:gd name="connsiteX347" fmla="*/ 1517522 w 2428795"/>
                <a:gd name="connsiteY347" fmla="*/ 530809 h 2582886"/>
                <a:gd name="connsiteX348" fmla="*/ 1530308 w 2428795"/>
                <a:gd name="connsiteY348" fmla="*/ 545840 h 2582886"/>
                <a:gd name="connsiteX349" fmla="*/ 1539954 w 2428795"/>
                <a:gd name="connsiteY349" fmla="*/ 559525 h 2582886"/>
                <a:gd name="connsiteX350" fmla="*/ 1572930 w 2428795"/>
                <a:gd name="connsiteY350" fmla="*/ 598335 h 2582886"/>
                <a:gd name="connsiteX351" fmla="*/ 1607476 w 2428795"/>
                <a:gd name="connsiteY351" fmla="*/ 656887 h 2582886"/>
                <a:gd name="connsiteX352" fmla="*/ 1611738 w 2428795"/>
                <a:gd name="connsiteY352" fmla="*/ 683135 h 2582886"/>
                <a:gd name="connsiteX353" fmla="*/ 1614879 w 2428795"/>
                <a:gd name="connsiteY353" fmla="*/ 694352 h 2582886"/>
                <a:gd name="connsiteX354" fmla="*/ 1618243 w 2428795"/>
                <a:gd name="connsiteY354" fmla="*/ 702652 h 2582886"/>
                <a:gd name="connsiteX355" fmla="*/ 1618243 w 2428795"/>
                <a:gd name="connsiteY355" fmla="*/ 719702 h 2582886"/>
                <a:gd name="connsiteX356" fmla="*/ 1614879 w 2428795"/>
                <a:gd name="connsiteY356" fmla="*/ 725310 h 2582886"/>
                <a:gd name="connsiteX357" fmla="*/ 1611514 w 2428795"/>
                <a:gd name="connsiteY357" fmla="*/ 730919 h 2582886"/>
                <a:gd name="connsiteX358" fmla="*/ 1608149 w 2428795"/>
                <a:gd name="connsiteY358" fmla="*/ 738322 h 2582886"/>
                <a:gd name="connsiteX359" fmla="*/ 1603887 w 2428795"/>
                <a:gd name="connsiteY359" fmla="*/ 752006 h 2582886"/>
                <a:gd name="connsiteX360" fmla="*/ 1598279 w 2428795"/>
                <a:gd name="connsiteY360" fmla="*/ 765018 h 2582886"/>
                <a:gd name="connsiteX361" fmla="*/ 1593343 w 2428795"/>
                <a:gd name="connsiteY361" fmla="*/ 769056 h 2582886"/>
                <a:gd name="connsiteX362" fmla="*/ 1581230 w 2428795"/>
                <a:gd name="connsiteY362" fmla="*/ 775786 h 2582886"/>
                <a:gd name="connsiteX363" fmla="*/ 1568444 w 2428795"/>
                <a:gd name="connsiteY363" fmla="*/ 782516 h 2582886"/>
                <a:gd name="connsiteX364" fmla="*/ 1560368 w 2428795"/>
                <a:gd name="connsiteY364" fmla="*/ 787003 h 2582886"/>
                <a:gd name="connsiteX365" fmla="*/ 1553638 w 2428795"/>
                <a:gd name="connsiteY365" fmla="*/ 791490 h 2582886"/>
                <a:gd name="connsiteX366" fmla="*/ 1536589 w 2428795"/>
                <a:gd name="connsiteY366" fmla="*/ 811680 h 2582886"/>
                <a:gd name="connsiteX367" fmla="*/ 1515279 w 2428795"/>
                <a:gd name="connsiteY367" fmla="*/ 837928 h 2582886"/>
                <a:gd name="connsiteX368" fmla="*/ 1496660 w 2428795"/>
                <a:gd name="connsiteY368" fmla="*/ 843087 h 2582886"/>
                <a:gd name="connsiteX369" fmla="*/ 1452244 w 2428795"/>
                <a:gd name="connsiteY369" fmla="*/ 818410 h 2582886"/>
                <a:gd name="connsiteX370" fmla="*/ 1431830 w 2428795"/>
                <a:gd name="connsiteY370" fmla="*/ 804950 h 2582886"/>
                <a:gd name="connsiteX371" fmla="*/ 1422184 w 2428795"/>
                <a:gd name="connsiteY371" fmla="*/ 801809 h 2582886"/>
                <a:gd name="connsiteX372" fmla="*/ 1364084 w 2428795"/>
                <a:gd name="connsiteY372" fmla="*/ 798893 h 2582886"/>
                <a:gd name="connsiteX373" fmla="*/ 1343446 w 2428795"/>
                <a:gd name="connsiteY373" fmla="*/ 801585 h 2582886"/>
                <a:gd name="connsiteX374" fmla="*/ 1281533 w 2428795"/>
                <a:gd name="connsiteY374" fmla="*/ 809661 h 2582886"/>
                <a:gd name="connsiteX375" fmla="*/ 1265157 w 2428795"/>
                <a:gd name="connsiteY375" fmla="*/ 813923 h 2582886"/>
                <a:gd name="connsiteX376" fmla="*/ 1255960 w 2428795"/>
                <a:gd name="connsiteY376" fmla="*/ 815943 h 2582886"/>
                <a:gd name="connsiteX377" fmla="*/ 1248108 w 2428795"/>
                <a:gd name="connsiteY377" fmla="*/ 822897 h 2582886"/>
                <a:gd name="connsiteX378" fmla="*/ 1231508 w 2428795"/>
                <a:gd name="connsiteY378" fmla="*/ 826262 h 2582886"/>
                <a:gd name="connsiteX379" fmla="*/ 1204365 w 2428795"/>
                <a:gd name="connsiteY379" fmla="*/ 831870 h 2582886"/>
                <a:gd name="connsiteX380" fmla="*/ 1179241 w 2428795"/>
                <a:gd name="connsiteY380" fmla="*/ 850042 h 2582886"/>
                <a:gd name="connsiteX381" fmla="*/ 1172960 w 2428795"/>
                <a:gd name="connsiteY381" fmla="*/ 854529 h 2582886"/>
                <a:gd name="connsiteX382" fmla="*/ 1165109 w 2428795"/>
                <a:gd name="connsiteY382" fmla="*/ 857894 h 2582886"/>
                <a:gd name="connsiteX383" fmla="*/ 1154790 w 2428795"/>
                <a:gd name="connsiteY383" fmla="*/ 862380 h 2582886"/>
                <a:gd name="connsiteX384" fmla="*/ 1149854 w 2428795"/>
                <a:gd name="connsiteY384" fmla="*/ 865521 h 2582886"/>
                <a:gd name="connsiteX385" fmla="*/ 1137965 w 2428795"/>
                <a:gd name="connsiteY385" fmla="*/ 873373 h 2582886"/>
                <a:gd name="connsiteX386" fmla="*/ 1126525 w 2428795"/>
                <a:gd name="connsiteY386" fmla="*/ 881225 h 2582886"/>
                <a:gd name="connsiteX387" fmla="*/ 1115982 w 2428795"/>
                <a:gd name="connsiteY387" fmla="*/ 889077 h 2582886"/>
                <a:gd name="connsiteX388" fmla="*/ 1104765 w 2428795"/>
                <a:gd name="connsiteY388" fmla="*/ 896928 h 2582886"/>
                <a:gd name="connsiteX389" fmla="*/ 1092876 w 2428795"/>
                <a:gd name="connsiteY389" fmla="*/ 900518 h 2582886"/>
                <a:gd name="connsiteX390" fmla="*/ 1083230 w 2428795"/>
                <a:gd name="connsiteY390" fmla="*/ 914651 h 2582886"/>
                <a:gd name="connsiteX391" fmla="*/ 1086595 w 2428795"/>
                <a:gd name="connsiteY391" fmla="*/ 929682 h 2582886"/>
                <a:gd name="connsiteX392" fmla="*/ 1089960 w 2428795"/>
                <a:gd name="connsiteY392" fmla="*/ 953237 h 2582886"/>
                <a:gd name="connsiteX393" fmla="*/ 1093325 w 2428795"/>
                <a:gd name="connsiteY393" fmla="*/ 976793 h 2582886"/>
                <a:gd name="connsiteX394" fmla="*/ 1096690 w 2428795"/>
                <a:gd name="connsiteY394" fmla="*/ 984196 h 2582886"/>
                <a:gd name="connsiteX395" fmla="*/ 1115309 w 2428795"/>
                <a:gd name="connsiteY395" fmla="*/ 1024576 h 2582886"/>
                <a:gd name="connsiteX396" fmla="*/ 1120244 w 2428795"/>
                <a:gd name="connsiteY396" fmla="*/ 1036915 h 2582886"/>
                <a:gd name="connsiteX397" fmla="*/ 1134825 w 2428795"/>
                <a:gd name="connsiteY397" fmla="*/ 1055311 h 2582886"/>
                <a:gd name="connsiteX398" fmla="*/ 1172287 w 2428795"/>
                <a:gd name="connsiteY398" fmla="*/ 1067874 h 2582886"/>
                <a:gd name="connsiteX399" fmla="*/ 1191579 w 2428795"/>
                <a:gd name="connsiteY399" fmla="*/ 1062714 h 2582886"/>
                <a:gd name="connsiteX400" fmla="*/ 1211095 w 2428795"/>
                <a:gd name="connsiteY400" fmla="*/ 1063611 h 2582886"/>
                <a:gd name="connsiteX401" fmla="*/ 1231284 w 2428795"/>
                <a:gd name="connsiteY401" fmla="*/ 1064060 h 2582886"/>
                <a:gd name="connsiteX402" fmla="*/ 1238911 w 2428795"/>
                <a:gd name="connsiteY402" fmla="*/ 1060695 h 2582886"/>
                <a:gd name="connsiteX403" fmla="*/ 1250800 w 2428795"/>
                <a:gd name="connsiteY403" fmla="*/ 1056208 h 2582886"/>
                <a:gd name="connsiteX404" fmla="*/ 1270765 w 2428795"/>
                <a:gd name="connsiteY404" fmla="*/ 1056432 h 2582886"/>
                <a:gd name="connsiteX405" fmla="*/ 1303965 w 2428795"/>
                <a:gd name="connsiteY405" fmla="*/ 1059797 h 2582886"/>
                <a:gd name="connsiteX406" fmla="*/ 1331108 w 2428795"/>
                <a:gd name="connsiteY406" fmla="*/ 1058227 h 2582886"/>
                <a:gd name="connsiteX407" fmla="*/ 1345914 w 2428795"/>
                <a:gd name="connsiteY407" fmla="*/ 1059573 h 2582886"/>
                <a:gd name="connsiteX408" fmla="*/ 1357354 w 2428795"/>
                <a:gd name="connsiteY408" fmla="*/ 1057778 h 2582886"/>
                <a:gd name="connsiteX409" fmla="*/ 1366776 w 2428795"/>
                <a:gd name="connsiteY409" fmla="*/ 1052619 h 2582886"/>
                <a:gd name="connsiteX410" fmla="*/ 1379562 w 2428795"/>
                <a:gd name="connsiteY410" fmla="*/ 1044767 h 2582886"/>
                <a:gd name="connsiteX411" fmla="*/ 1392125 w 2428795"/>
                <a:gd name="connsiteY411" fmla="*/ 1042075 h 2582886"/>
                <a:gd name="connsiteX412" fmla="*/ 1445514 w 2428795"/>
                <a:gd name="connsiteY412" fmla="*/ 1034672 h 2582886"/>
                <a:gd name="connsiteX413" fmla="*/ 1458973 w 2428795"/>
                <a:gd name="connsiteY413" fmla="*/ 1030185 h 2582886"/>
                <a:gd name="connsiteX414" fmla="*/ 1491949 w 2428795"/>
                <a:gd name="connsiteY414" fmla="*/ 1009546 h 2582886"/>
                <a:gd name="connsiteX415" fmla="*/ 1509895 w 2428795"/>
                <a:gd name="connsiteY415" fmla="*/ 994964 h 2582886"/>
                <a:gd name="connsiteX416" fmla="*/ 1523803 w 2428795"/>
                <a:gd name="connsiteY416" fmla="*/ 984644 h 2582886"/>
                <a:gd name="connsiteX417" fmla="*/ 1533225 w 2428795"/>
                <a:gd name="connsiteY417" fmla="*/ 977690 h 2582886"/>
                <a:gd name="connsiteX418" fmla="*/ 1538608 w 2428795"/>
                <a:gd name="connsiteY418" fmla="*/ 974325 h 2582886"/>
                <a:gd name="connsiteX419" fmla="*/ 1547581 w 2428795"/>
                <a:gd name="connsiteY419" fmla="*/ 970960 h 2582886"/>
                <a:gd name="connsiteX420" fmla="*/ 1556554 w 2428795"/>
                <a:gd name="connsiteY420" fmla="*/ 974325 h 2582886"/>
                <a:gd name="connsiteX421" fmla="*/ 1566425 w 2428795"/>
                <a:gd name="connsiteY421" fmla="*/ 977690 h 2582886"/>
                <a:gd name="connsiteX422" fmla="*/ 1577641 w 2428795"/>
                <a:gd name="connsiteY422" fmla="*/ 981055 h 2582886"/>
                <a:gd name="connsiteX423" fmla="*/ 1587735 w 2428795"/>
                <a:gd name="connsiteY423" fmla="*/ 984420 h 2582886"/>
                <a:gd name="connsiteX424" fmla="*/ 1599625 w 2428795"/>
                <a:gd name="connsiteY424" fmla="*/ 994291 h 2582886"/>
                <a:gd name="connsiteX425" fmla="*/ 1613757 w 2428795"/>
                <a:gd name="connsiteY425" fmla="*/ 1011565 h 2582886"/>
                <a:gd name="connsiteX426" fmla="*/ 1630806 w 2428795"/>
                <a:gd name="connsiteY426" fmla="*/ 1022333 h 2582886"/>
                <a:gd name="connsiteX427" fmla="*/ 1641798 w 2428795"/>
                <a:gd name="connsiteY427" fmla="*/ 1030409 h 2582886"/>
                <a:gd name="connsiteX428" fmla="*/ 1652116 w 2428795"/>
                <a:gd name="connsiteY428" fmla="*/ 1038261 h 2582886"/>
                <a:gd name="connsiteX429" fmla="*/ 1657276 w 2428795"/>
                <a:gd name="connsiteY429" fmla="*/ 1041402 h 2582886"/>
                <a:gd name="connsiteX430" fmla="*/ 1668941 w 2428795"/>
                <a:gd name="connsiteY430" fmla="*/ 1046113 h 2582886"/>
                <a:gd name="connsiteX431" fmla="*/ 1680606 w 2428795"/>
                <a:gd name="connsiteY431" fmla="*/ 1053516 h 2582886"/>
                <a:gd name="connsiteX432" fmla="*/ 1712235 w 2428795"/>
                <a:gd name="connsiteY432" fmla="*/ 1089859 h 2582886"/>
                <a:gd name="connsiteX433" fmla="*/ 1718516 w 2428795"/>
                <a:gd name="connsiteY433" fmla="*/ 1093672 h 2582886"/>
                <a:gd name="connsiteX434" fmla="*/ 1730181 w 2428795"/>
                <a:gd name="connsiteY434" fmla="*/ 1097038 h 2582886"/>
                <a:gd name="connsiteX435" fmla="*/ 1743641 w 2428795"/>
                <a:gd name="connsiteY435" fmla="*/ 1104441 h 2582886"/>
                <a:gd name="connsiteX436" fmla="*/ 1772579 w 2428795"/>
                <a:gd name="connsiteY436" fmla="*/ 1119696 h 2582886"/>
                <a:gd name="connsiteX437" fmla="*/ 1788281 w 2428795"/>
                <a:gd name="connsiteY437" fmla="*/ 1124631 h 2582886"/>
                <a:gd name="connsiteX438" fmla="*/ 1796581 w 2428795"/>
                <a:gd name="connsiteY438" fmla="*/ 1127996 h 2582886"/>
                <a:gd name="connsiteX439" fmla="*/ 1809143 w 2428795"/>
                <a:gd name="connsiteY439" fmla="*/ 1149084 h 2582886"/>
                <a:gd name="connsiteX440" fmla="*/ 1805779 w 2428795"/>
                <a:gd name="connsiteY440" fmla="*/ 1166807 h 2582886"/>
                <a:gd name="connsiteX441" fmla="*/ 1801068 w 2428795"/>
                <a:gd name="connsiteY441" fmla="*/ 1177799 h 2582886"/>
                <a:gd name="connsiteX442" fmla="*/ 1796357 w 2428795"/>
                <a:gd name="connsiteY442" fmla="*/ 1186548 h 2582886"/>
                <a:gd name="connsiteX443" fmla="*/ 1793216 w 2428795"/>
                <a:gd name="connsiteY443" fmla="*/ 1207412 h 2582886"/>
                <a:gd name="connsiteX444" fmla="*/ 1794562 w 2428795"/>
                <a:gd name="connsiteY444" fmla="*/ 1222667 h 2582886"/>
                <a:gd name="connsiteX445" fmla="*/ 1784916 w 2428795"/>
                <a:gd name="connsiteY445" fmla="*/ 1231416 h 2582886"/>
                <a:gd name="connsiteX446" fmla="*/ 1770335 w 2428795"/>
                <a:gd name="connsiteY446" fmla="*/ 1240165 h 2582886"/>
                <a:gd name="connsiteX447" fmla="*/ 1759792 w 2428795"/>
                <a:gd name="connsiteY447" fmla="*/ 1242408 h 2582886"/>
                <a:gd name="connsiteX448" fmla="*/ 1741622 w 2428795"/>
                <a:gd name="connsiteY448" fmla="*/ 1237922 h 2582886"/>
                <a:gd name="connsiteX449" fmla="*/ 1715600 w 2428795"/>
                <a:gd name="connsiteY449" fmla="*/ 1235454 h 2582886"/>
                <a:gd name="connsiteX450" fmla="*/ 1705281 w 2428795"/>
                <a:gd name="connsiteY450" fmla="*/ 1241062 h 2582886"/>
                <a:gd name="connsiteX451" fmla="*/ 1690700 w 2428795"/>
                <a:gd name="connsiteY451" fmla="*/ 1251382 h 2582886"/>
                <a:gd name="connsiteX452" fmla="*/ 1673427 w 2428795"/>
                <a:gd name="connsiteY452" fmla="*/ 1257663 h 2582886"/>
                <a:gd name="connsiteX453" fmla="*/ 1663333 w 2428795"/>
                <a:gd name="connsiteY453" fmla="*/ 1258785 h 2582886"/>
                <a:gd name="connsiteX454" fmla="*/ 1621608 w 2428795"/>
                <a:gd name="connsiteY454" fmla="*/ 1259234 h 2582886"/>
                <a:gd name="connsiteX455" fmla="*/ 1543544 w 2428795"/>
                <a:gd name="connsiteY455" fmla="*/ 1259009 h 2582886"/>
                <a:gd name="connsiteX456" fmla="*/ 1519541 w 2428795"/>
                <a:gd name="connsiteY456" fmla="*/ 1262599 h 2582886"/>
                <a:gd name="connsiteX457" fmla="*/ 1502268 w 2428795"/>
                <a:gd name="connsiteY457" fmla="*/ 1281443 h 2582886"/>
                <a:gd name="connsiteX458" fmla="*/ 1521560 w 2428795"/>
                <a:gd name="connsiteY458" fmla="*/ 1321151 h 2582886"/>
                <a:gd name="connsiteX459" fmla="*/ 1531879 w 2428795"/>
                <a:gd name="connsiteY459" fmla="*/ 1337303 h 2582886"/>
                <a:gd name="connsiteX460" fmla="*/ 1535244 w 2428795"/>
                <a:gd name="connsiteY460" fmla="*/ 1345604 h 2582886"/>
                <a:gd name="connsiteX461" fmla="*/ 1538608 w 2428795"/>
                <a:gd name="connsiteY461" fmla="*/ 1351212 h 2582886"/>
                <a:gd name="connsiteX462" fmla="*/ 1543095 w 2428795"/>
                <a:gd name="connsiteY462" fmla="*/ 1357942 h 2582886"/>
                <a:gd name="connsiteX463" fmla="*/ 1547581 w 2428795"/>
                <a:gd name="connsiteY463" fmla="*/ 1365570 h 2582886"/>
                <a:gd name="connsiteX464" fmla="*/ 1554311 w 2428795"/>
                <a:gd name="connsiteY464" fmla="*/ 1376562 h 2582886"/>
                <a:gd name="connsiteX465" fmla="*/ 1561041 w 2428795"/>
                <a:gd name="connsiteY465" fmla="*/ 1389349 h 2582886"/>
                <a:gd name="connsiteX466" fmla="*/ 1570014 w 2428795"/>
                <a:gd name="connsiteY466" fmla="*/ 1411783 h 2582886"/>
                <a:gd name="connsiteX467" fmla="*/ 1576519 w 2428795"/>
                <a:gd name="connsiteY467" fmla="*/ 1423000 h 2582886"/>
                <a:gd name="connsiteX468" fmla="*/ 1598503 w 2428795"/>
                <a:gd name="connsiteY468" fmla="*/ 1442069 h 2582886"/>
                <a:gd name="connsiteX469" fmla="*/ 1621384 w 2428795"/>
                <a:gd name="connsiteY469" fmla="*/ 1456651 h 2582886"/>
                <a:gd name="connsiteX470" fmla="*/ 1640676 w 2428795"/>
                <a:gd name="connsiteY470" fmla="*/ 1475719 h 2582886"/>
                <a:gd name="connsiteX471" fmla="*/ 1667595 w 2428795"/>
                <a:gd name="connsiteY471" fmla="*/ 1499051 h 2582886"/>
                <a:gd name="connsiteX472" fmla="*/ 1713357 w 2428795"/>
                <a:gd name="connsiteY472" fmla="*/ 1538534 h 2582886"/>
                <a:gd name="connsiteX473" fmla="*/ 1723003 w 2428795"/>
                <a:gd name="connsiteY473" fmla="*/ 1544815 h 2582886"/>
                <a:gd name="connsiteX474" fmla="*/ 1751268 w 2428795"/>
                <a:gd name="connsiteY474" fmla="*/ 1563211 h 2582886"/>
                <a:gd name="connsiteX475" fmla="*/ 1753960 w 2428795"/>
                <a:gd name="connsiteY475" fmla="*/ 1565454 h 2582886"/>
                <a:gd name="connsiteX476" fmla="*/ 1759568 w 2428795"/>
                <a:gd name="connsiteY476" fmla="*/ 1569044 h 2582886"/>
                <a:gd name="connsiteX477" fmla="*/ 1776392 w 2428795"/>
                <a:gd name="connsiteY477" fmla="*/ 1584747 h 2582886"/>
                <a:gd name="connsiteX478" fmla="*/ 1790749 w 2428795"/>
                <a:gd name="connsiteY478" fmla="*/ 1599105 h 2582886"/>
                <a:gd name="connsiteX479" fmla="*/ 1796581 w 2428795"/>
                <a:gd name="connsiteY479" fmla="*/ 1602470 h 2582886"/>
                <a:gd name="connsiteX480" fmla="*/ 1807124 w 2428795"/>
                <a:gd name="connsiteY480" fmla="*/ 1605835 h 2582886"/>
                <a:gd name="connsiteX481" fmla="*/ 1825295 w 2428795"/>
                <a:gd name="connsiteY481" fmla="*/ 1616379 h 2582886"/>
                <a:gd name="connsiteX482" fmla="*/ 1854906 w 2428795"/>
                <a:gd name="connsiteY482" fmla="*/ 1634999 h 2582886"/>
                <a:gd name="connsiteX483" fmla="*/ 1867019 w 2428795"/>
                <a:gd name="connsiteY483" fmla="*/ 1638364 h 2582886"/>
                <a:gd name="connsiteX484" fmla="*/ 1877787 w 2428795"/>
                <a:gd name="connsiteY484" fmla="*/ 1641729 h 2582886"/>
                <a:gd name="connsiteX485" fmla="*/ 1899097 w 2428795"/>
                <a:gd name="connsiteY485" fmla="*/ 1663490 h 2582886"/>
                <a:gd name="connsiteX486" fmla="*/ 1923324 w 2428795"/>
                <a:gd name="connsiteY486" fmla="*/ 1672015 h 2582886"/>
                <a:gd name="connsiteX487" fmla="*/ 1950243 w 2428795"/>
                <a:gd name="connsiteY487" fmla="*/ 1677175 h 2582886"/>
                <a:gd name="connsiteX488" fmla="*/ 1998024 w 2428795"/>
                <a:gd name="connsiteY488" fmla="*/ 1695570 h 2582886"/>
                <a:gd name="connsiteX489" fmla="*/ 2010138 w 2428795"/>
                <a:gd name="connsiteY489" fmla="*/ 1700057 h 2582886"/>
                <a:gd name="connsiteX490" fmla="*/ 2018214 w 2428795"/>
                <a:gd name="connsiteY490" fmla="*/ 1704544 h 2582886"/>
                <a:gd name="connsiteX491" fmla="*/ 2030551 w 2428795"/>
                <a:gd name="connsiteY491" fmla="*/ 1711274 h 2582886"/>
                <a:gd name="connsiteX492" fmla="*/ 2063527 w 2428795"/>
                <a:gd name="connsiteY492" fmla="*/ 1733708 h 2582886"/>
                <a:gd name="connsiteX493" fmla="*/ 2067789 w 2428795"/>
                <a:gd name="connsiteY493" fmla="*/ 1736848 h 2582886"/>
                <a:gd name="connsiteX494" fmla="*/ 2082819 w 2428795"/>
                <a:gd name="connsiteY494" fmla="*/ 1741335 h 2582886"/>
                <a:gd name="connsiteX495" fmla="*/ 2100316 w 2428795"/>
                <a:gd name="connsiteY495" fmla="*/ 1745373 h 2582886"/>
                <a:gd name="connsiteX496" fmla="*/ 2117365 w 2428795"/>
                <a:gd name="connsiteY496" fmla="*/ 1763320 h 2582886"/>
                <a:gd name="connsiteX497" fmla="*/ 2124768 w 2428795"/>
                <a:gd name="connsiteY497" fmla="*/ 1775210 h 2582886"/>
                <a:gd name="connsiteX498" fmla="*/ 2153033 w 2428795"/>
                <a:gd name="connsiteY498" fmla="*/ 1787549 h 2582886"/>
                <a:gd name="connsiteX499" fmla="*/ 2164473 w 2428795"/>
                <a:gd name="connsiteY499" fmla="*/ 1785305 h 2582886"/>
                <a:gd name="connsiteX500" fmla="*/ 2177933 w 2428795"/>
                <a:gd name="connsiteY500" fmla="*/ 1781940 h 2582886"/>
                <a:gd name="connsiteX501" fmla="*/ 2194084 w 2428795"/>
                <a:gd name="connsiteY501" fmla="*/ 1777229 h 2582886"/>
                <a:gd name="connsiteX502" fmla="*/ 2215843 w 2428795"/>
                <a:gd name="connsiteY502" fmla="*/ 1785305 h 2582886"/>
                <a:gd name="connsiteX503" fmla="*/ 2240968 w 2428795"/>
                <a:gd name="connsiteY503" fmla="*/ 1796298 h 2582886"/>
                <a:gd name="connsiteX504" fmla="*/ 2252408 w 2428795"/>
                <a:gd name="connsiteY504" fmla="*/ 1794279 h 2582886"/>
                <a:gd name="connsiteX505" fmla="*/ 2266316 w 2428795"/>
                <a:gd name="connsiteY505" fmla="*/ 1801233 h 2582886"/>
                <a:gd name="connsiteX506" fmla="*/ 2272149 w 2428795"/>
                <a:gd name="connsiteY506" fmla="*/ 1811104 h 2582886"/>
                <a:gd name="connsiteX507" fmla="*/ 2291665 w 2428795"/>
                <a:gd name="connsiteY507" fmla="*/ 1823443 h 2582886"/>
                <a:gd name="connsiteX508" fmla="*/ 2309611 w 2428795"/>
                <a:gd name="connsiteY508" fmla="*/ 1831294 h 2582886"/>
                <a:gd name="connsiteX509" fmla="*/ 2323070 w 2428795"/>
                <a:gd name="connsiteY509" fmla="*/ 1839146 h 2582886"/>
                <a:gd name="connsiteX510" fmla="*/ 2340568 w 2428795"/>
                <a:gd name="connsiteY510" fmla="*/ 1849241 h 2582886"/>
                <a:gd name="connsiteX511" fmla="*/ 2353578 w 2428795"/>
                <a:gd name="connsiteY511" fmla="*/ 1857991 h 2582886"/>
                <a:gd name="connsiteX512" fmla="*/ 2364122 w 2428795"/>
                <a:gd name="connsiteY512" fmla="*/ 1866291 h 2582886"/>
                <a:gd name="connsiteX513" fmla="*/ 2383414 w 2428795"/>
                <a:gd name="connsiteY513" fmla="*/ 1890744 h 2582886"/>
                <a:gd name="connsiteX514" fmla="*/ 2407641 w 2428795"/>
                <a:gd name="connsiteY514" fmla="*/ 1914524 h 2582886"/>
                <a:gd name="connsiteX515" fmla="*/ 2420427 w 2428795"/>
                <a:gd name="connsiteY515" fmla="*/ 1935611 h 2582886"/>
                <a:gd name="connsiteX516" fmla="*/ 2422446 w 2428795"/>
                <a:gd name="connsiteY516" fmla="*/ 1938079 h 2582886"/>
                <a:gd name="connsiteX517" fmla="*/ 2426259 w 2428795"/>
                <a:gd name="connsiteY517" fmla="*/ 1948399 h 2582886"/>
                <a:gd name="connsiteX518" fmla="*/ 2426932 w 2428795"/>
                <a:gd name="connsiteY518" fmla="*/ 1966794 h 2582886"/>
                <a:gd name="connsiteX519" fmla="*/ 2422895 w 2428795"/>
                <a:gd name="connsiteY519" fmla="*/ 1989452 h 2582886"/>
                <a:gd name="connsiteX520" fmla="*/ 2416165 w 2428795"/>
                <a:gd name="connsiteY520" fmla="*/ 2009419 h 2582886"/>
                <a:gd name="connsiteX521" fmla="*/ 2404724 w 2428795"/>
                <a:gd name="connsiteY521" fmla="*/ 2028487 h 2582886"/>
                <a:gd name="connsiteX522" fmla="*/ 2396200 w 2428795"/>
                <a:gd name="connsiteY522" fmla="*/ 2041723 h 2582886"/>
                <a:gd name="connsiteX523" fmla="*/ 2393284 w 2428795"/>
                <a:gd name="connsiteY523" fmla="*/ 2046659 h 2582886"/>
                <a:gd name="connsiteX524" fmla="*/ 2385208 w 2428795"/>
                <a:gd name="connsiteY524" fmla="*/ 2056081 h 2582886"/>
                <a:gd name="connsiteX525" fmla="*/ 2369057 w 2428795"/>
                <a:gd name="connsiteY525" fmla="*/ 2070214 h 2582886"/>
                <a:gd name="connsiteX526" fmla="*/ 2343932 w 2428795"/>
                <a:gd name="connsiteY526" fmla="*/ 2079412 h 2582886"/>
                <a:gd name="connsiteX527" fmla="*/ 2319930 w 2428795"/>
                <a:gd name="connsiteY527" fmla="*/ 2083226 h 2582886"/>
                <a:gd name="connsiteX528" fmla="*/ 2290543 w 2428795"/>
                <a:gd name="connsiteY528" fmla="*/ 2091975 h 2582886"/>
                <a:gd name="connsiteX529" fmla="*/ 2279327 w 2428795"/>
                <a:gd name="connsiteY529" fmla="*/ 2089731 h 2582886"/>
                <a:gd name="connsiteX530" fmla="*/ 2253081 w 2428795"/>
                <a:gd name="connsiteY530" fmla="*/ 2085020 h 2582886"/>
                <a:gd name="connsiteX531" fmla="*/ 2202608 w 2428795"/>
                <a:gd name="connsiteY531" fmla="*/ 2085020 h 2582886"/>
                <a:gd name="connsiteX532" fmla="*/ 2163351 w 2428795"/>
                <a:gd name="connsiteY532" fmla="*/ 2082777 h 2582886"/>
                <a:gd name="connsiteX533" fmla="*/ 2153930 w 2428795"/>
                <a:gd name="connsiteY533" fmla="*/ 2079188 h 2582886"/>
                <a:gd name="connsiteX534" fmla="*/ 2145406 w 2428795"/>
                <a:gd name="connsiteY534" fmla="*/ 2076047 h 2582886"/>
                <a:gd name="connsiteX535" fmla="*/ 2121851 w 2428795"/>
                <a:gd name="connsiteY535" fmla="*/ 2072009 h 2582886"/>
                <a:gd name="connsiteX536" fmla="*/ 2094035 w 2428795"/>
                <a:gd name="connsiteY536" fmla="*/ 2066176 h 2582886"/>
                <a:gd name="connsiteX537" fmla="*/ 2073622 w 2428795"/>
                <a:gd name="connsiteY537" fmla="*/ 2062811 h 2582886"/>
                <a:gd name="connsiteX538" fmla="*/ 2055451 w 2428795"/>
                <a:gd name="connsiteY538" fmla="*/ 2059221 h 2582886"/>
                <a:gd name="connsiteX539" fmla="*/ 2047151 w 2428795"/>
                <a:gd name="connsiteY539" fmla="*/ 2054510 h 2582886"/>
                <a:gd name="connsiteX540" fmla="*/ 2041319 w 2428795"/>
                <a:gd name="connsiteY540" fmla="*/ 2051370 h 2582886"/>
                <a:gd name="connsiteX541" fmla="*/ 1998697 w 2428795"/>
                <a:gd name="connsiteY541" fmla="*/ 2041499 h 2582886"/>
                <a:gd name="connsiteX542" fmla="*/ 1980751 w 2428795"/>
                <a:gd name="connsiteY542" fmla="*/ 2036563 h 2582886"/>
                <a:gd name="connsiteX543" fmla="*/ 1961460 w 2428795"/>
                <a:gd name="connsiteY543" fmla="*/ 2031179 h 2582886"/>
                <a:gd name="connsiteX544" fmla="*/ 1911884 w 2428795"/>
                <a:gd name="connsiteY544" fmla="*/ 2013457 h 2582886"/>
                <a:gd name="connsiteX545" fmla="*/ 1897527 w 2428795"/>
                <a:gd name="connsiteY545" fmla="*/ 1997080 h 2582886"/>
                <a:gd name="connsiteX546" fmla="*/ 1868589 w 2428795"/>
                <a:gd name="connsiteY546" fmla="*/ 1980479 h 2582886"/>
                <a:gd name="connsiteX547" fmla="*/ 1846830 w 2428795"/>
                <a:gd name="connsiteY547" fmla="*/ 1962532 h 2582886"/>
                <a:gd name="connsiteX548" fmla="*/ 1825519 w 2428795"/>
                <a:gd name="connsiteY548" fmla="*/ 1944585 h 2582886"/>
                <a:gd name="connsiteX549" fmla="*/ 1795908 w 2428795"/>
                <a:gd name="connsiteY549" fmla="*/ 1912505 h 2582886"/>
                <a:gd name="connsiteX550" fmla="*/ 1787608 w 2428795"/>
                <a:gd name="connsiteY550" fmla="*/ 1899717 h 2582886"/>
                <a:gd name="connsiteX551" fmla="*/ 1741173 w 2428795"/>
                <a:gd name="connsiteY551" fmla="*/ 1851934 h 2582886"/>
                <a:gd name="connsiteX552" fmla="*/ 1729060 w 2428795"/>
                <a:gd name="connsiteY552" fmla="*/ 1836903 h 2582886"/>
                <a:gd name="connsiteX553" fmla="*/ 1727041 w 2428795"/>
                <a:gd name="connsiteY553" fmla="*/ 1833314 h 2582886"/>
                <a:gd name="connsiteX554" fmla="*/ 1719189 w 2428795"/>
                <a:gd name="connsiteY554" fmla="*/ 1820302 h 2582886"/>
                <a:gd name="connsiteX555" fmla="*/ 1711338 w 2428795"/>
                <a:gd name="connsiteY555" fmla="*/ 1808412 h 2582886"/>
                <a:gd name="connsiteX556" fmla="*/ 1708198 w 2428795"/>
                <a:gd name="connsiteY556" fmla="*/ 1803477 h 2582886"/>
                <a:gd name="connsiteX557" fmla="*/ 1703935 w 2428795"/>
                <a:gd name="connsiteY557" fmla="*/ 1788222 h 2582886"/>
                <a:gd name="connsiteX558" fmla="*/ 1692719 w 2428795"/>
                <a:gd name="connsiteY558" fmla="*/ 1765339 h 2582886"/>
                <a:gd name="connsiteX559" fmla="*/ 1681054 w 2428795"/>
                <a:gd name="connsiteY559" fmla="*/ 1749411 h 2582886"/>
                <a:gd name="connsiteX560" fmla="*/ 1672754 w 2428795"/>
                <a:gd name="connsiteY560" fmla="*/ 1737521 h 2582886"/>
                <a:gd name="connsiteX561" fmla="*/ 1664903 w 2428795"/>
                <a:gd name="connsiteY561" fmla="*/ 1724061 h 2582886"/>
                <a:gd name="connsiteX562" fmla="*/ 1653911 w 2428795"/>
                <a:gd name="connsiteY562" fmla="*/ 1702076 h 2582886"/>
                <a:gd name="connsiteX563" fmla="*/ 1644041 w 2428795"/>
                <a:gd name="connsiteY563" fmla="*/ 1683456 h 2582886"/>
                <a:gd name="connsiteX564" fmla="*/ 1612635 w 2428795"/>
                <a:gd name="connsiteY564" fmla="*/ 1643973 h 2582886"/>
                <a:gd name="connsiteX565" fmla="*/ 1596708 w 2428795"/>
                <a:gd name="connsiteY565" fmla="*/ 1626026 h 2582886"/>
                <a:gd name="connsiteX566" fmla="*/ 1589081 w 2428795"/>
                <a:gd name="connsiteY566" fmla="*/ 1612117 h 2582886"/>
                <a:gd name="connsiteX567" fmla="*/ 1582576 w 2428795"/>
                <a:gd name="connsiteY567" fmla="*/ 1595964 h 2582886"/>
                <a:gd name="connsiteX568" fmla="*/ 1567771 w 2428795"/>
                <a:gd name="connsiteY568" fmla="*/ 1572409 h 2582886"/>
                <a:gd name="connsiteX569" fmla="*/ 1542646 w 2428795"/>
                <a:gd name="connsiteY569" fmla="*/ 1553116 h 2582886"/>
                <a:gd name="connsiteX570" fmla="*/ 1516176 w 2428795"/>
                <a:gd name="connsiteY570" fmla="*/ 1527541 h 2582886"/>
                <a:gd name="connsiteX571" fmla="*/ 1512811 w 2428795"/>
                <a:gd name="connsiteY571" fmla="*/ 1516998 h 2582886"/>
                <a:gd name="connsiteX572" fmla="*/ 1509446 w 2428795"/>
                <a:gd name="connsiteY572" fmla="*/ 1508697 h 2582886"/>
                <a:gd name="connsiteX573" fmla="*/ 1502268 w 2428795"/>
                <a:gd name="connsiteY573" fmla="*/ 1497929 h 2582886"/>
                <a:gd name="connsiteX574" fmla="*/ 1471311 w 2428795"/>
                <a:gd name="connsiteY574" fmla="*/ 1465400 h 2582886"/>
                <a:gd name="connsiteX575" fmla="*/ 1453141 w 2428795"/>
                <a:gd name="connsiteY575" fmla="*/ 1448799 h 2582886"/>
                <a:gd name="connsiteX576" fmla="*/ 1434522 w 2428795"/>
                <a:gd name="connsiteY576" fmla="*/ 1432422 h 2582886"/>
                <a:gd name="connsiteX577" fmla="*/ 1406257 w 2428795"/>
                <a:gd name="connsiteY577" fmla="*/ 1412456 h 2582886"/>
                <a:gd name="connsiteX578" fmla="*/ 1389657 w 2428795"/>
                <a:gd name="connsiteY578" fmla="*/ 1392041 h 2582886"/>
                <a:gd name="connsiteX579" fmla="*/ 1382030 w 2428795"/>
                <a:gd name="connsiteY579" fmla="*/ 1383517 h 2582886"/>
                <a:gd name="connsiteX580" fmla="*/ 1369917 w 2428795"/>
                <a:gd name="connsiteY580" fmla="*/ 1377908 h 2582886"/>
                <a:gd name="connsiteX581" fmla="*/ 1359598 w 2428795"/>
                <a:gd name="connsiteY581" fmla="*/ 1374767 h 2582886"/>
                <a:gd name="connsiteX582" fmla="*/ 1346587 w 2428795"/>
                <a:gd name="connsiteY582" fmla="*/ 1361756 h 2582886"/>
                <a:gd name="connsiteX583" fmla="*/ 1329987 w 2428795"/>
                <a:gd name="connsiteY583" fmla="*/ 1340444 h 2582886"/>
                <a:gd name="connsiteX584" fmla="*/ 1299254 w 2428795"/>
                <a:gd name="connsiteY584" fmla="*/ 1323170 h 2582886"/>
                <a:gd name="connsiteX585" fmla="*/ 1270990 w 2428795"/>
                <a:gd name="connsiteY585" fmla="*/ 1303877 h 2582886"/>
                <a:gd name="connsiteX586" fmla="*/ 1259998 w 2428795"/>
                <a:gd name="connsiteY586" fmla="*/ 1291763 h 2582886"/>
                <a:gd name="connsiteX587" fmla="*/ 1232406 w 2428795"/>
                <a:gd name="connsiteY587" fmla="*/ 1291763 h 2582886"/>
                <a:gd name="connsiteX588" fmla="*/ 1202122 w 2428795"/>
                <a:gd name="connsiteY588" fmla="*/ 1288398 h 2582886"/>
                <a:gd name="connsiteX589" fmla="*/ 1169371 w 2428795"/>
                <a:gd name="connsiteY589" fmla="*/ 1288398 h 2582886"/>
                <a:gd name="connsiteX590" fmla="*/ 1159949 w 2428795"/>
                <a:gd name="connsiteY590" fmla="*/ 1291763 h 2582886"/>
                <a:gd name="connsiteX591" fmla="*/ 1146714 w 2428795"/>
                <a:gd name="connsiteY591" fmla="*/ 1296249 h 2582886"/>
                <a:gd name="connsiteX592" fmla="*/ 1135273 w 2428795"/>
                <a:gd name="connsiteY592" fmla="*/ 1300736 h 2582886"/>
                <a:gd name="connsiteX593" fmla="*/ 1123609 w 2428795"/>
                <a:gd name="connsiteY593" fmla="*/ 1307466 h 2582886"/>
                <a:gd name="connsiteX594" fmla="*/ 1111046 w 2428795"/>
                <a:gd name="connsiteY594" fmla="*/ 1314196 h 2582886"/>
                <a:gd name="connsiteX595" fmla="*/ 1089960 w 2428795"/>
                <a:gd name="connsiteY595" fmla="*/ 1331246 h 2582886"/>
                <a:gd name="connsiteX596" fmla="*/ 1088165 w 2428795"/>
                <a:gd name="connsiteY596" fmla="*/ 1336630 h 2582886"/>
                <a:gd name="connsiteX597" fmla="*/ 1074033 w 2428795"/>
                <a:gd name="connsiteY597" fmla="*/ 1352782 h 2582886"/>
                <a:gd name="connsiteX598" fmla="*/ 1042403 w 2428795"/>
                <a:gd name="connsiteY598" fmla="*/ 1388901 h 2582886"/>
                <a:gd name="connsiteX599" fmla="*/ 1022663 w 2428795"/>
                <a:gd name="connsiteY599" fmla="*/ 1411559 h 2582886"/>
                <a:gd name="connsiteX600" fmla="*/ 986322 w 2428795"/>
                <a:gd name="connsiteY600" fmla="*/ 1447229 h 2582886"/>
                <a:gd name="connsiteX601" fmla="*/ 962095 w 2428795"/>
                <a:gd name="connsiteY601" fmla="*/ 1477290 h 2582886"/>
                <a:gd name="connsiteX602" fmla="*/ 957384 w 2428795"/>
                <a:gd name="connsiteY602" fmla="*/ 1481328 h 2582886"/>
                <a:gd name="connsiteX603" fmla="*/ 948636 w 2428795"/>
                <a:gd name="connsiteY603" fmla="*/ 1499275 h 2582886"/>
                <a:gd name="connsiteX604" fmla="*/ 925082 w 2428795"/>
                <a:gd name="connsiteY604" fmla="*/ 1525074 h 2582886"/>
                <a:gd name="connsiteX605" fmla="*/ 903771 w 2428795"/>
                <a:gd name="connsiteY605" fmla="*/ 1554911 h 2582886"/>
                <a:gd name="connsiteX606" fmla="*/ 895022 w 2428795"/>
                <a:gd name="connsiteY606" fmla="*/ 1565903 h 2582886"/>
                <a:gd name="connsiteX607" fmla="*/ 878646 w 2428795"/>
                <a:gd name="connsiteY607" fmla="*/ 1585420 h 2582886"/>
                <a:gd name="connsiteX608" fmla="*/ 866757 w 2428795"/>
                <a:gd name="connsiteY608" fmla="*/ 1598208 h 2582886"/>
                <a:gd name="connsiteX609" fmla="*/ 855317 w 2428795"/>
                <a:gd name="connsiteY609" fmla="*/ 1606733 h 2582886"/>
                <a:gd name="connsiteX610" fmla="*/ 841857 w 2428795"/>
                <a:gd name="connsiteY610" fmla="*/ 1619744 h 2582886"/>
                <a:gd name="connsiteX611" fmla="*/ 825257 w 2428795"/>
                <a:gd name="connsiteY611" fmla="*/ 1637467 h 2582886"/>
                <a:gd name="connsiteX612" fmla="*/ 808882 w 2428795"/>
                <a:gd name="connsiteY612" fmla="*/ 1651151 h 2582886"/>
                <a:gd name="connsiteX613" fmla="*/ 791384 w 2428795"/>
                <a:gd name="connsiteY613" fmla="*/ 1684802 h 2582886"/>
                <a:gd name="connsiteX614" fmla="*/ 777476 w 2428795"/>
                <a:gd name="connsiteY614" fmla="*/ 1719350 h 2582886"/>
                <a:gd name="connsiteX615" fmla="*/ 770298 w 2428795"/>
                <a:gd name="connsiteY615" fmla="*/ 1726977 h 2582886"/>
                <a:gd name="connsiteX616" fmla="*/ 761549 w 2428795"/>
                <a:gd name="connsiteY616" fmla="*/ 1734605 h 2582886"/>
                <a:gd name="connsiteX617" fmla="*/ 753474 w 2428795"/>
                <a:gd name="connsiteY617" fmla="*/ 1740438 h 2582886"/>
                <a:gd name="connsiteX618" fmla="*/ 744501 w 2428795"/>
                <a:gd name="connsiteY618" fmla="*/ 1748290 h 2582886"/>
                <a:gd name="connsiteX619" fmla="*/ 737771 w 2428795"/>
                <a:gd name="connsiteY619" fmla="*/ 1757487 h 2582886"/>
                <a:gd name="connsiteX620" fmla="*/ 730592 w 2428795"/>
                <a:gd name="connsiteY620" fmla="*/ 1772518 h 2582886"/>
                <a:gd name="connsiteX621" fmla="*/ 715338 w 2428795"/>
                <a:gd name="connsiteY621" fmla="*/ 1808861 h 2582886"/>
                <a:gd name="connsiteX622" fmla="*/ 703674 w 2428795"/>
                <a:gd name="connsiteY622" fmla="*/ 1824116 h 2582886"/>
                <a:gd name="connsiteX623" fmla="*/ 699636 w 2428795"/>
                <a:gd name="connsiteY623" fmla="*/ 1829500 h 2582886"/>
                <a:gd name="connsiteX624" fmla="*/ 685279 w 2428795"/>
                <a:gd name="connsiteY624" fmla="*/ 1848793 h 2582886"/>
                <a:gd name="connsiteX625" fmla="*/ 663071 w 2428795"/>
                <a:gd name="connsiteY625" fmla="*/ 1884687 h 2582886"/>
                <a:gd name="connsiteX626" fmla="*/ 658809 w 2428795"/>
                <a:gd name="connsiteY626" fmla="*/ 1898820 h 2582886"/>
                <a:gd name="connsiteX627" fmla="*/ 621347 w 2428795"/>
                <a:gd name="connsiteY627" fmla="*/ 1936733 h 2582886"/>
                <a:gd name="connsiteX628" fmla="*/ 610803 w 2428795"/>
                <a:gd name="connsiteY628" fmla="*/ 1950642 h 2582886"/>
                <a:gd name="connsiteX629" fmla="*/ 605644 w 2428795"/>
                <a:gd name="connsiteY629" fmla="*/ 1958943 h 2582886"/>
                <a:gd name="connsiteX630" fmla="*/ 602055 w 2428795"/>
                <a:gd name="connsiteY630" fmla="*/ 1968813 h 2582886"/>
                <a:gd name="connsiteX631" fmla="*/ 586801 w 2428795"/>
                <a:gd name="connsiteY631" fmla="*/ 1988331 h 2582886"/>
                <a:gd name="connsiteX632" fmla="*/ 573341 w 2428795"/>
                <a:gd name="connsiteY632" fmla="*/ 2003137 h 2582886"/>
                <a:gd name="connsiteX633" fmla="*/ 534084 w 2428795"/>
                <a:gd name="connsiteY633" fmla="*/ 2034320 h 2582886"/>
                <a:gd name="connsiteX634" fmla="*/ 526906 w 2428795"/>
                <a:gd name="connsiteY634" fmla="*/ 2037685 h 2582886"/>
                <a:gd name="connsiteX635" fmla="*/ 521747 w 2428795"/>
                <a:gd name="connsiteY635" fmla="*/ 2041050 h 2582886"/>
                <a:gd name="connsiteX636" fmla="*/ 508960 w 2428795"/>
                <a:gd name="connsiteY636" fmla="*/ 2053389 h 2582886"/>
                <a:gd name="connsiteX637" fmla="*/ 513447 w 2428795"/>
                <a:gd name="connsiteY637" fmla="*/ 2061914 h 2582886"/>
                <a:gd name="connsiteX638" fmla="*/ 514344 w 2428795"/>
                <a:gd name="connsiteY638" fmla="*/ 2073579 h 2582886"/>
                <a:gd name="connsiteX639" fmla="*/ 506493 w 2428795"/>
                <a:gd name="connsiteY639" fmla="*/ 2079188 h 2582886"/>
                <a:gd name="connsiteX640" fmla="*/ 498865 w 2428795"/>
                <a:gd name="connsiteY640" fmla="*/ 2085918 h 2582886"/>
                <a:gd name="connsiteX641" fmla="*/ 489220 w 2428795"/>
                <a:gd name="connsiteY641" fmla="*/ 2092648 h 2582886"/>
                <a:gd name="connsiteX642" fmla="*/ 476433 w 2428795"/>
                <a:gd name="connsiteY642" fmla="*/ 2096686 h 2582886"/>
                <a:gd name="connsiteX643" fmla="*/ 446149 w 2428795"/>
                <a:gd name="connsiteY643" fmla="*/ 2120914 h 2582886"/>
                <a:gd name="connsiteX644" fmla="*/ 417660 w 2428795"/>
                <a:gd name="connsiteY644" fmla="*/ 2145591 h 2582886"/>
                <a:gd name="connsiteX645" fmla="*/ 406444 w 2428795"/>
                <a:gd name="connsiteY645" fmla="*/ 2154341 h 2582886"/>
                <a:gd name="connsiteX646" fmla="*/ 381768 w 2428795"/>
                <a:gd name="connsiteY646" fmla="*/ 2181485 h 2582886"/>
                <a:gd name="connsiteX647" fmla="*/ 349466 w 2428795"/>
                <a:gd name="connsiteY647" fmla="*/ 2215360 h 2582886"/>
                <a:gd name="connsiteX648" fmla="*/ 331968 w 2428795"/>
                <a:gd name="connsiteY648" fmla="*/ 2229269 h 2582886"/>
                <a:gd name="connsiteX649" fmla="*/ 321649 w 2428795"/>
                <a:gd name="connsiteY649" fmla="*/ 2239813 h 2582886"/>
                <a:gd name="connsiteX650" fmla="*/ 292936 w 2428795"/>
                <a:gd name="connsiteY650" fmla="*/ 2272118 h 2582886"/>
                <a:gd name="connsiteX651" fmla="*/ 254352 w 2428795"/>
                <a:gd name="connsiteY651" fmla="*/ 2296795 h 2582886"/>
                <a:gd name="connsiteX652" fmla="*/ 242912 w 2428795"/>
                <a:gd name="connsiteY652" fmla="*/ 2304647 h 2582886"/>
                <a:gd name="connsiteX653" fmla="*/ 222722 w 2428795"/>
                <a:gd name="connsiteY653" fmla="*/ 2317210 h 2582886"/>
                <a:gd name="connsiteX654" fmla="*/ 207468 w 2428795"/>
                <a:gd name="connsiteY654" fmla="*/ 2325959 h 2582886"/>
                <a:gd name="connsiteX655" fmla="*/ 199393 w 2428795"/>
                <a:gd name="connsiteY655" fmla="*/ 2329324 h 2582886"/>
                <a:gd name="connsiteX656" fmla="*/ 191541 w 2428795"/>
                <a:gd name="connsiteY656" fmla="*/ 2332689 h 2582886"/>
                <a:gd name="connsiteX657" fmla="*/ 183690 w 2428795"/>
                <a:gd name="connsiteY657" fmla="*/ 2336054 h 2582886"/>
                <a:gd name="connsiteX658" fmla="*/ 157893 w 2428795"/>
                <a:gd name="connsiteY658" fmla="*/ 2336054 h 2582886"/>
                <a:gd name="connsiteX659" fmla="*/ 119309 w 2428795"/>
                <a:gd name="connsiteY659" fmla="*/ 2332689 h 2582886"/>
                <a:gd name="connsiteX660" fmla="*/ 78258 w 2428795"/>
                <a:gd name="connsiteY660" fmla="*/ 2326632 h 2582886"/>
                <a:gd name="connsiteX661" fmla="*/ 64798 w 2428795"/>
                <a:gd name="connsiteY661" fmla="*/ 2316761 h 2582886"/>
                <a:gd name="connsiteX662" fmla="*/ 52460 w 2428795"/>
                <a:gd name="connsiteY662" fmla="*/ 2307115 h 2582886"/>
                <a:gd name="connsiteX663" fmla="*/ 42366 w 2428795"/>
                <a:gd name="connsiteY663" fmla="*/ 2298141 h 2582886"/>
                <a:gd name="connsiteX664" fmla="*/ 34514 w 2428795"/>
                <a:gd name="connsiteY664" fmla="*/ 2284905 h 2582886"/>
                <a:gd name="connsiteX665" fmla="*/ 26663 w 2428795"/>
                <a:gd name="connsiteY665" fmla="*/ 2260004 h 2582886"/>
                <a:gd name="connsiteX666" fmla="*/ 19933 w 2428795"/>
                <a:gd name="connsiteY666" fmla="*/ 2237794 h 2582886"/>
                <a:gd name="connsiteX667" fmla="*/ 13203 w 2428795"/>
                <a:gd name="connsiteY667" fmla="*/ 2226802 h 2582886"/>
                <a:gd name="connsiteX668" fmla="*/ 10063 w 2428795"/>
                <a:gd name="connsiteY668" fmla="*/ 2219399 h 2582886"/>
                <a:gd name="connsiteX669" fmla="*/ 5352 w 2428795"/>
                <a:gd name="connsiteY669" fmla="*/ 2207060 h 2582886"/>
                <a:gd name="connsiteX670" fmla="*/ 1539 w 2428795"/>
                <a:gd name="connsiteY670" fmla="*/ 2196516 h 2582886"/>
                <a:gd name="connsiteX671" fmla="*/ 44160 w 2428795"/>
                <a:gd name="connsiteY671" fmla="*/ 2189562 h 2582886"/>
                <a:gd name="connsiteX672" fmla="*/ 98222 w 2428795"/>
                <a:gd name="connsiteY672" fmla="*/ 2186197 h 2582886"/>
                <a:gd name="connsiteX673" fmla="*/ 121103 w 2428795"/>
                <a:gd name="connsiteY673" fmla="*/ 2182383 h 2582886"/>
                <a:gd name="connsiteX674" fmla="*/ 143087 w 2428795"/>
                <a:gd name="connsiteY674" fmla="*/ 2169596 h 2582886"/>
                <a:gd name="connsiteX675" fmla="*/ 154528 w 2428795"/>
                <a:gd name="connsiteY675" fmla="*/ 2154116 h 2582886"/>
                <a:gd name="connsiteX676" fmla="*/ 172474 w 2428795"/>
                <a:gd name="connsiteY676" fmla="*/ 2144245 h 2582886"/>
                <a:gd name="connsiteX677" fmla="*/ 184587 w 2428795"/>
                <a:gd name="connsiteY677" fmla="*/ 2140880 h 2582886"/>
                <a:gd name="connsiteX678" fmla="*/ 192663 w 2428795"/>
                <a:gd name="connsiteY678" fmla="*/ 2137515 h 2582886"/>
                <a:gd name="connsiteX679" fmla="*/ 199168 w 2428795"/>
                <a:gd name="connsiteY679" fmla="*/ 2132356 h 2582886"/>
                <a:gd name="connsiteX680" fmla="*/ 223844 w 2428795"/>
                <a:gd name="connsiteY680" fmla="*/ 2107005 h 2582886"/>
                <a:gd name="connsiteX681" fmla="*/ 244257 w 2428795"/>
                <a:gd name="connsiteY681" fmla="*/ 2097135 h 2582886"/>
                <a:gd name="connsiteX682" fmla="*/ 250987 w 2428795"/>
                <a:gd name="connsiteY682" fmla="*/ 2091526 h 2582886"/>
                <a:gd name="connsiteX683" fmla="*/ 259063 w 2428795"/>
                <a:gd name="connsiteY683" fmla="*/ 2080309 h 2582886"/>
                <a:gd name="connsiteX684" fmla="*/ 263549 w 2428795"/>
                <a:gd name="connsiteY684" fmla="*/ 2069990 h 2582886"/>
                <a:gd name="connsiteX685" fmla="*/ 266690 w 2428795"/>
                <a:gd name="connsiteY685" fmla="*/ 2065503 h 2582886"/>
                <a:gd name="connsiteX686" fmla="*/ 285982 w 2428795"/>
                <a:gd name="connsiteY686" fmla="*/ 2040377 h 2582886"/>
                <a:gd name="connsiteX687" fmla="*/ 289122 w 2428795"/>
                <a:gd name="connsiteY687" fmla="*/ 2034320 h 2582886"/>
                <a:gd name="connsiteX688" fmla="*/ 291366 w 2428795"/>
                <a:gd name="connsiteY688" fmla="*/ 2028712 h 2582886"/>
                <a:gd name="connsiteX689" fmla="*/ 296749 w 2428795"/>
                <a:gd name="connsiteY689" fmla="*/ 2020187 h 2582886"/>
                <a:gd name="connsiteX690" fmla="*/ 317836 w 2428795"/>
                <a:gd name="connsiteY690" fmla="*/ 1995958 h 2582886"/>
                <a:gd name="connsiteX691" fmla="*/ 356420 w 2428795"/>
                <a:gd name="connsiteY691" fmla="*/ 1964775 h 2582886"/>
                <a:gd name="connsiteX692" fmla="*/ 364271 w 2428795"/>
                <a:gd name="connsiteY692" fmla="*/ 1950193 h 2582886"/>
                <a:gd name="connsiteX693" fmla="*/ 371225 w 2428795"/>
                <a:gd name="connsiteY693" fmla="*/ 1937855 h 2582886"/>
                <a:gd name="connsiteX694" fmla="*/ 379301 w 2428795"/>
                <a:gd name="connsiteY694" fmla="*/ 1926414 h 2582886"/>
                <a:gd name="connsiteX695" fmla="*/ 385582 w 2428795"/>
                <a:gd name="connsiteY695" fmla="*/ 1913626 h 2582886"/>
                <a:gd name="connsiteX696" fmla="*/ 388947 w 2428795"/>
                <a:gd name="connsiteY696" fmla="*/ 1906448 h 2582886"/>
                <a:gd name="connsiteX697" fmla="*/ 392311 w 2428795"/>
                <a:gd name="connsiteY697" fmla="*/ 1899493 h 2582886"/>
                <a:gd name="connsiteX698" fmla="*/ 396798 w 2428795"/>
                <a:gd name="connsiteY698" fmla="*/ 1891417 h 2582886"/>
                <a:gd name="connsiteX699" fmla="*/ 401284 w 2428795"/>
                <a:gd name="connsiteY699" fmla="*/ 1882892 h 2582886"/>
                <a:gd name="connsiteX700" fmla="*/ 422595 w 2428795"/>
                <a:gd name="connsiteY700" fmla="*/ 1858215 h 2582886"/>
                <a:gd name="connsiteX701" fmla="*/ 452879 w 2428795"/>
                <a:gd name="connsiteY701" fmla="*/ 1815591 h 2582886"/>
                <a:gd name="connsiteX702" fmla="*/ 461852 w 2428795"/>
                <a:gd name="connsiteY702" fmla="*/ 1804374 h 2582886"/>
                <a:gd name="connsiteX703" fmla="*/ 474190 w 2428795"/>
                <a:gd name="connsiteY703" fmla="*/ 1792260 h 2582886"/>
                <a:gd name="connsiteX704" fmla="*/ 484284 w 2428795"/>
                <a:gd name="connsiteY704" fmla="*/ 1775659 h 2582886"/>
                <a:gd name="connsiteX705" fmla="*/ 491014 w 2428795"/>
                <a:gd name="connsiteY705" fmla="*/ 1763993 h 2582886"/>
                <a:gd name="connsiteX706" fmla="*/ 502230 w 2428795"/>
                <a:gd name="connsiteY706" fmla="*/ 1750982 h 2582886"/>
                <a:gd name="connsiteX707" fmla="*/ 513447 w 2428795"/>
                <a:gd name="connsiteY707" fmla="*/ 1734381 h 2582886"/>
                <a:gd name="connsiteX708" fmla="*/ 528028 w 2428795"/>
                <a:gd name="connsiteY708" fmla="*/ 1714190 h 2582886"/>
                <a:gd name="connsiteX709" fmla="*/ 542609 w 2428795"/>
                <a:gd name="connsiteY709" fmla="*/ 1695346 h 2582886"/>
                <a:gd name="connsiteX710" fmla="*/ 550460 w 2428795"/>
                <a:gd name="connsiteY710" fmla="*/ 1685026 h 2582886"/>
                <a:gd name="connsiteX711" fmla="*/ 558311 w 2428795"/>
                <a:gd name="connsiteY711" fmla="*/ 1676277 h 2582886"/>
                <a:gd name="connsiteX712" fmla="*/ 561452 w 2428795"/>
                <a:gd name="connsiteY712" fmla="*/ 1671117 h 2582886"/>
                <a:gd name="connsiteX713" fmla="*/ 565938 w 2428795"/>
                <a:gd name="connsiteY713" fmla="*/ 1661695 h 2582886"/>
                <a:gd name="connsiteX714" fmla="*/ 570649 w 2428795"/>
                <a:gd name="connsiteY714" fmla="*/ 1651600 h 2582886"/>
                <a:gd name="connsiteX715" fmla="*/ 574014 w 2428795"/>
                <a:gd name="connsiteY715" fmla="*/ 1642627 h 2582886"/>
                <a:gd name="connsiteX716" fmla="*/ 585455 w 2428795"/>
                <a:gd name="connsiteY716" fmla="*/ 1615706 h 2582886"/>
                <a:gd name="connsiteX717" fmla="*/ 587474 w 2428795"/>
                <a:gd name="connsiteY717" fmla="*/ 1610771 h 2582886"/>
                <a:gd name="connsiteX718" fmla="*/ 591960 w 2428795"/>
                <a:gd name="connsiteY718" fmla="*/ 1597983 h 2582886"/>
                <a:gd name="connsiteX719" fmla="*/ 596447 w 2428795"/>
                <a:gd name="connsiteY719" fmla="*/ 1586093 h 2582886"/>
                <a:gd name="connsiteX720" fmla="*/ 598690 w 2428795"/>
                <a:gd name="connsiteY720" fmla="*/ 1583401 h 2582886"/>
                <a:gd name="connsiteX721" fmla="*/ 603176 w 2428795"/>
                <a:gd name="connsiteY721" fmla="*/ 1574428 h 2582886"/>
                <a:gd name="connsiteX722" fmla="*/ 611252 w 2428795"/>
                <a:gd name="connsiteY722" fmla="*/ 1562762 h 2582886"/>
                <a:gd name="connsiteX723" fmla="*/ 619776 w 2428795"/>
                <a:gd name="connsiteY723" fmla="*/ 1537861 h 2582886"/>
                <a:gd name="connsiteX724" fmla="*/ 620001 w 2428795"/>
                <a:gd name="connsiteY724" fmla="*/ 1526195 h 2582886"/>
                <a:gd name="connsiteX725" fmla="*/ 604971 w 2428795"/>
                <a:gd name="connsiteY725" fmla="*/ 1524849 h 2582886"/>
                <a:gd name="connsiteX726" fmla="*/ 586801 w 2428795"/>
                <a:gd name="connsiteY726" fmla="*/ 1521036 h 2582886"/>
                <a:gd name="connsiteX727" fmla="*/ 543282 w 2428795"/>
                <a:gd name="connsiteY727" fmla="*/ 1515427 h 2582886"/>
                <a:gd name="connsiteX728" fmla="*/ 530720 w 2428795"/>
                <a:gd name="connsiteY728" fmla="*/ 1514305 h 2582886"/>
                <a:gd name="connsiteX729" fmla="*/ 511652 w 2428795"/>
                <a:gd name="connsiteY729" fmla="*/ 1515203 h 2582886"/>
                <a:gd name="connsiteX730" fmla="*/ 499314 w 2428795"/>
                <a:gd name="connsiteY730" fmla="*/ 1520587 h 2582886"/>
                <a:gd name="connsiteX731" fmla="*/ 481144 w 2428795"/>
                <a:gd name="connsiteY731" fmla="*/ 1531804 h 2582886"/>
                <a:gd name="connsiteX732" fmla="*/ 470825 w 2428795"/>
                <a:gd name="connsiteY732" fmla="*/ 1528439 h 2582886"/>
                <a:gd name="connsiteX733" fmla="*/ 425960 w 2428795"/>
                <a:gd name="connsiteY733" fmla="*/ 1528439 h 2582886"/>
                <a:gd name="connsiteX734" fmla="*/ 404874 w 2428795"/>
                <a:gd name="connsiteY734" fmla="*/ 1528439 h 2582886"/>
                <a:gd name="connsiteX735" fmla="*/ 381320 w 2428795"/>
                <a:gd name="connsiteY735" fmla="*/ 1528663 h 2582886"/>
                <a:gd name="connsiteX736" fmla="*/ 361803 w 2428795"/>
                <a:gd name="connsiteY736" fmla="*/ 1532028 h 2582886"/>
                <a:gd name="connsiteX737" fmla="*/ 316041 w 2428795"/>
                <a:gd name="connsiteY737" fmla="*/ 1506005 h 2582886"/>
                <a:gd name="connsiteX738" fmla="*/ 264447 w 2428795"/>
                <a:gd name="connsiteY738" fmla="*/ 1464503 h 2582886"/>
                <a:gd name="connsiteX739" fmla="*/ 248295 w 2428795"/>
                <a:gd name="connsiteY739" fmla="*/ 1452164 h 2582886"/>
                <a:gd name="connsiteX740" fmla="*/ 237079 w 2428795"/>
                <a:gd name="connsiteY740" fmla="*/ 1437582 h 2582886"/>
                <a:gd name="connsiteX741" fmla="*/ 221825 w 2428795"/>
                <a:gd name="connsiteY741" fmla="*/ 1405726 h 2582886"/>
                <a:gd name="connsiteX742" fmla="*/ 217339 w 2428795"/>
                <a:gd name="connsiteY742" fmla="*/ 1384863 h 2582886"/>
                <a:gd name="connsiteX743" fmla="*/ 212852 w 2428795"/>
                <a:gd name="connsiteY743" fmla="*/ 1373421 h 2582886"/>
                <a:gd name="connsiteX744" fmla="*/ 209487 w 2428795"/>
                <a:gd name="connsiteY744" fmla="*/ 1368037 h 2582886"/>
                <a:gd name="connsiteX745" fmla="*/ 209039 w 2428795"/>
                <a:gd name="connsiteY745" fmla="*/ 1344931 h 2582886"/>
                <a:gd name="connsiteX746" fmla="*/ 231920 w 2428795"/>
                <a:gd name="connsiteY746" fmla="*/ 1349193 h 2582886"/>
                <a:gd name="connsiteX747" fmla="*/ 245828 w 2428795"/>
                <a:gd name="connsiteY747" fmla="*/ 1352334 h 2582886"/>
                <a:gd name="connsiteX748" fmla="*/ 261530 w 2428795"/>
                <a:gd name="connsiteY748" fmla="*/ 1354801 h 2582886"/>
                <a:gd name="connsiteX749" fmla="*/ 304825 w 2428795"/>
                <a:gd name="connsiteY749" fmla="*/ 1361532 h 2582886"/>
                <a:gd name="connsiteX750" fmla="*/ 345428 w 2428795"/>
                <a:gd name="connsiteY750" fmla="*/ 1359961 h 2582886"/>
                <a:gd name="connsiteX751" fmla="*/ 386928 w 2428795"/>
                <a:gd name="connsiteY751" fmla="*/ 1363326 h 2582886"/>
                <a:gd name="connsiteX752" fmla="*/ 406893 w 2428795"/>
                <a:gd name="connsiteY752" fmla="*/ 1368037 h 2582886"/>
                <a:gd name="connsiteX753" fmla="*/ 446598 w 2428795"/>
                <a:gd name="connsiteY753" fmla="*/ 1353904 h 2582886"/>
                <a:gd name="connsiteX754" fmla="*/ 467011 w 2428795"/>
                <a:gd name="connsiteY754" fmla="*/ 1354577 h 2582886"/>
                <a:gd name="connsiteX755" fmla="*/ 482938 w 2428795"/>
                <a:gd name="connsiteY755" fmla="*/ 1355699 h 2582886"/>
                <a:gd name="connsiteX756" fmla="*/ 486528 w 2428795"/>
                <a:gd name="connsiteY756" fmla="*/ 1352334 h 2582886"/>
                <a:gd name="connsiteX757" fmla="*/ 499987 w 2428795"/>
                <a:gd name="connsiteY757" fmla="*/ 1344482 h 2582886"/>
                <a:gd name="connsiteX758" fmla="*/ 513222 w 2428795"/>
                <a:gd name="connsiteY758" fmla="*/ 1336630 h 2582886"/>
                <a:gd name="connsiteX759" fmla="*/ 517933 w 2428795"/>
                <a:gd name="connsiteY759" fmla="*/ 1333265 h 2582886"/>
                <a:gd name="connsiteX760" fmla="*/ 528028 w 2428795"/>
                <a:gd name="connsiteY760" fmla="*/ 1329900 h 2582886"/>
                <a:gd name="connsiteX761" fmla="*/ 537898 w 2428795"/>
                <a:gd name="connsiteY761" fmla="*/ 1326759 h 2582886"/>
                <a:gd name="connsiteX762" fmla="*/ 547768 w 2428795"/>
                <a:gd name="connsiteY762" fmla="*/ 1321824 h 2582886"/>
                <a:gd name="connsiteX763" fmla="*/ 569752 w 2428795"/>
                <a:gd name="connsiteY763" fmla="*/ 1310607 h 2582886"/>
                <a:gd name="connsiteX764" fmla="*/ 592184 w 2428795"/>
                <a:gd name="connsiteY764" fmla="*/ 1299839 h 2582886"/>
                <a:gd name="connsiteX765" fmla="*/ 629422 w 2428795"/>
                <a:gd name="connsiteY765" fmla="*/ 1281667 h 2582886"/>
                <a:gd name="connsiteX766" fmla="*/ 650733 w 2428795"/>
                <a:gd name="connsiteY766" fmla="*/ 1274937 h 2582886"/>
                <a:gd name="connsiteX767" fmla="*/ 663968 w 2428795"/>
                <a:gd name="connsiteY767" fmla="*/ 1272021 h 2582886"/>
                <a:gd name="connsiteX768" fmla="*/ 672044 w 2428795"/>
                <a:gd name="connsiteY768" fmla="*/ 1269329 h 2582886"/>
                <a:gd name="connsiteX769" fmla="*/ 706141 w 2428795"/>
                <a:gd name="connsiteY769" fmla="*/ 1250933 h 2582886"/>
                <a:gd name="connsiteX770" fmla="*/ 725433 w 2428795"/>
                <a:gd name="connsiteY770" fmla="*/ 1240165 h 2582886"/>
                <a:gd name="connsiteX771" fmla="*/ 736649 w 2428795"/>
                <a:gd name="connsiteY771" fmla="*/ 1237024 h 2582886"/>
                <a:gd name="connsiteX772" fmla="*/ 748987 w 2428795"/>
                <a:gd name="connsiteY772" fmla="*/ 1232313 h 2582886"/>
                <a:gd name="connsiteX773" fmla="*/ 770971 w 2428795"/>
                <a:gd name="connsiteY773" fmla="*/ 1220648 h 2582886"/>
                <a:gd name="connsiteX774" fmla="*/ 777476 w 2428795"/>
                <a:gd name="connsiteY774" fmla="*/ 1217731 h 2582886"/>
                <a:gd name="connsiteX775" fmla="*/ 828846 w 2428795"/>
                <a:gd name="connsiteY775" fmla="*/ 1166133 h 2582886"/>
                <a:gd name="connsiteX776" fmla="*/ 847465 w 2428795"/>
                <a:gd name="connsiteY776" fmla="*/ 1140783 h 2582886"/>
                <a:gd name="connsiteX777" fmla="*/ 858009 w 2428795"/>
                <a:gd name="connsiteY777" fmla="*/ 1125080 h 2582886"/>
                <a:gd name="connsiteX778" fmla="*/ 869225 w 2428795"/>
                <a:gd name="connsiteY778" fmla="*/ 1107133 h 2582886"/>
                <a:gd name="connsiteX779" fmla="*/ 880441 w 2428795"/>
                <a:gd name="connsiteY779" fmla="*/ 1086494 h 2582886"/>
                <a:gd name="connsiteX780" fmla="*/ 884928 w 2428795"/>
                <a:gd name="connsiteY780" fmla="*/ 1073931 h 2582886"/>
                <a:gd name="connsiteX781" fmla="*/ 883357 w 2428795"/>
                <a:gd name="connsiteY781" fmla="*/ 1050151 h 2582886"/>
                <a:gd name="connsiteX782" fmla="*/ 880217 w 2428795"/>
                <a:gd name="connsiteY782" fmla="*/ 1022782 h 2582886"/>
                <a:gd name="connsiteX783" fmla="*/ 881787 w 2428795"/>
                <a:gd name="connsiteY783" fmla="*/ 1003040 h 2582886"/>
                <a:gd name="connsiteX784" fmla="*/ 871917 w 2428795"/>
                <a:gd name="connsiteY784" fmla="*/ 990926 h 2582886"/>
                <a:gd name="connsiteX785" fmla="*/ 854644 w 2428795"/>
                <a:gd name="connsiteY785" fmla="*/ 978139 h 2582886"/>
                <a:gd name="connsiteX786" fmla="*/ 843652 w 2428795"/>
                <a:gd name="connsiteY786" fmla="*/ 980606 h 2582886"/>
                <a:gd name="connsiteX787" fmla="*/ 797890 w 2428795"/>
                <a:gd name="connsiteY787" fmla="*/ 990702 h 2582886"/>
                <a:gd name="connsiteX788" fmla="*/ 768055 w 2428795"/>
                <a:gd name="connsiteY788" fmla="*/ 995637 h 2582886"/>
                <a:gd name="connsiteX789" fmla="*/ 735976 w 2428795"/>
                <a:gd name="connsiteY789" fmla="*/ 1001918 h 2582886"/>
                <a:gd name="connsiteX790" fmla="*/ 696271 w 2428795"/>
                <a:gd name="connsiteY790" fmla="*/ 1000124 h 2582886"/>
                <a:gd name="connsiteX791" fmla="*/ 674960 w 2428795"/>
                <a:gd name="connsiteY791" fmla="*/ 997207 h 2582886"/>
                <a:gd name="connsiteX792" fmla="*/ 660379 w 2428795"/>
                <a:gd name="connsiteY792" fmla="*/ 992048 h 2582886"/>
                <a:gd name="connsiteX793" fmla="*/ 648041 w 2428795"/>
                <a:gd name="connsiteY793" fmla="*/ 985542 h 2582886"/>
                <a:gd name="connsiteX794" fmla="*/ 639517 w 2428795"/>
                <a:gd name="connsiteY794" fmla="*/ 980831 h 2582886"/>
                <a:gd name="connsiteX795" fmla="*/ 631217 w 2428795"/>
                <a:gd name="connsiteY795" fmla="*/ 977690 h 2582886"/>
                <a:gd name="connsiteX796" fmla="*/ 621122 w 2428795"/>
                <a:gd name="connsiteY796" fmla="*/ 971408 h 2582886"/>
                <a:gd name="connsiteX797" fmla="*/ 603176 w 2428795"/>
                <a:gd name="connsiteY797" fmla="*/ 941123 h 2582886"/>
                <a:gd name="connsiteX798" fmla="*/ 599811 w 2428795"/>
                <a:gd name="connsiteY798" fmla="*/ 930579 h 2582886"/>
                <a:gd name="connsiteX799" fmla="*/ 594876 w 2428795"/>
                <a:gd name="connsiteY799" fmla="*/ 876289 h 2582886"/>
                <a:gd name="connsiteX800" fmla="*/ 603401 w 2428795"/>
                <a:gd name="connsiteY800" fmla="*/ 838376 h 2582886"/>
                <a:gd name="connsiteX801" fmla="*/ 609906 w 2428795"/>
                <a:gd name="connsiteY801" fmla="*/ 831422 h 2582886"/>
                <a:gd name="connsiteX802" fmla="*/ 609906 w 2428795"/>
                <a:gd name="connsiteY802" fmla="*/ 798444 h 2582886"/>
                <a:gd name="connsiteX803" fmla="*/ 625160 w 2428795"/>
                <a:gd name="connsiteY803" fmla="*/ 746622 h 2582886"/>
                <a:gd name="connsiteX804" fmla="*/ 632338 w 2428795"/>
                <a:gd name="connsiteY804" fmla="*/ 735854 h 2582886"/>
                <a:gd name="connsiteX805" fmla="*/ 642657 w 2428795"/>
                <a:gd name="connsiteY805" fmla="*/ 722618 h 2582886"/>
                <a:gd name="connsiteX806" fmla="*/ 654771 w 2428795"/>
                <a:gd name="connsiteY806" fmla="*/ 706914 h 2582886"/>
                <a:gd name="connsiteX807" fmla="*/ 665763 w 2428795"/>
                <a:gd name="connsiteY807" fmla="*/ 700633 h 2582886"/>
                <a:gd name="connsiteX808" fmla="*/ 677428 w 2428795"/>
                <a:gd name="connsiteY808" fmla="*/ 695922 h 2582886"/>
                <a:gd name="connsiteX809" fmla="*/ 682587 w 2428795"/>
                <a:gd name="connsiteY809" fmla="*/ 692781 h 2582886"/>
                <a:gd name="connsiteX810" fmla="*/ 703674 w 2428795"/>
                <a:gd name="connsiteY810" fmla="*/ 673937 h 2582886"/>
                <a:gd name="connsiteX811" fmla="*/ 711525 w 2428795"/>
                <a:gd name="connsiteY811" fmla="*/ 670347 h 2582886"/>
                <a:gd name="connsiteX812" fmla="*/ 721171 w 2428795"/>
                <a:gd name="connsiteY812" fmla="*/ 666982 h 2582886"/>
                <a:gd name="connsiteX813" fmla="*/ 729022 w 2428795"/>
                <a:gd name="connsiteY813" fmla="*/ 663617 h 2582886"/>
                <a:gd name="connsiteX814" fmla="*/ 735528 w 2428795"/>
                <a:gd name="connsiteY814" fmla="*/ 660252 h 2582886"/>
                <a:gd name="connsiteX815" fmla="*/ 744725 w 2428795"/>
                <a:gd name="connsiteY815" fmla="*/ 656887 h 2582886"/>
                <a:gd name="connsiteX816" fmla="*/ 762895 w 2428795"/>
                <a:gd name="connsiteY816" fmla="*/ 646343 h 2582886"/>
                <a:gd name="connsiteX817" fmla="*/ 784879 w 2428795"/>
                <a:gd name="connsiteY817" fmla="*/ 623237 h 2582886"/>
                <a:gd name="connsiteX818" fmla="*/ 791160 w 2428795"/>
                <a:gd name="connsiteY818" fmla="*/ 619647 h 2582886"/>
                <a:gd name="connsiteX819" fmla="*/ 805965 w 2428795"/>
                <a:gd name="connsiteY819" fmla="*/ 606411 h 2582886"/>
                <a:gd name="connsiteX820" fmla="*/ 814041 w 2428795"/>
                <a:gd name="connsiteY820" fmla="*/ 596316 h 2582886"/>
                <a:gd name="connsiteX821" fmla="*/ 820771 w 2428795"/>
                <a:gd name="connsiteY821" fmla="*/ 586221 h 2582886"/>
                <a:gd name="connsiteX822" fmla="*/ 826379 w 2428795"/>
                <a:gd name="connsiteY822" fmla="*/ 576350 h 2582886"/>
                <a:gd name="connsiteX823" fmla="*/ 843203 w 2428795"/>
                <a:gd name="connsiteY823" fmla="*/ 551224 h 2582886"/>
                <a:gd name="connsiteX824" fmla="*/ 849484 w 2428795"/>
                <a:gd name="connsiteY824" fmla="*/ 544494 h 2582886"/>
                <a:gd name="connsiteX825" fmla="*/ 881338 w 2428795"/>
                <a:gd name="connsiteY825" fmla="*/ 514208 h 2582886"/>
                <a:gd name="connsiteX826" fmla="*/ 884703 w 2428795"/>
                <a:gd name="connsiteY826" fmla="*/ 508824 h 2582886"/>
                <a:gd name="connsiteX827" fmla="*/ 888068 w 2428795"/>
                <a:gd name="connsiteY827" fmla="*/ 496037 h 2582886"/>
                <a:gd name="connsiteX828" fmla="*/ 924633 w 2428795"/>
                <a:gd name="connsiteY828" fmla="*/ 447805 h 2582886"/>
                <a:gd name="connsiteX829" fmla="*/ 932933 w 2428795"/>
                <a:gd name="connsiteY829" fmla="*/ 435690 h 2582886"/>
                <a:gd name="connsiteX830" fmla="*/ 936298 w 2428795"/>
                <a:gd name="connsiteY830" fmla="*/ 431204 h 2582886"/>
                <a:gd name="connsiteX831" fmla="*/ 939663 w 2428795"/>
                <a:gd name="connsiteY831" fmla="*/ 425595 h 2582886"/>
                <a:gd name="connsiteX832" fmla="*/ 950879 w 2428795"/>
                <a:gd name="connsiteY832" fmla="*/ 406975 h 2582886"/>
                <a:gd name="connsiteX833" fmla="*/ 962095 w 2428795"/>
                <a:gd name="connsiteY833" fmla="*/ 390374 h 2582886"/>
                <a:gd name="connsiteX834" fmla="*/ 966582 w 2428795"/>
                <a:gd name="connsiteY834" fmla="*/ 385439 h 2582886"/>
                <a:gd name="connsiteX835" fmla="*/ 971068 w 2428795"/>
                <a:gd name="connsiteY835" fmla="*/ 380279 h 2582886"/>
                <a:gd name="connsiteX836" fmla="*/ 977798 w 2428795"/>
                <a:gd name="connsiteY836" fmla="*/ 370857 h 2582886"/>
                <a:gd name="connsiteX837" fmla="*/ 984527 w 2428795"/>
                <a:gd name="connsiteY837" fmla="*/ 362332 h 2582886"/>
                <a:gd name="connsiteX838" fmla="*/ 1000679 w 2428795"/>
                <a:gd name="connsiteY838" fmla="*/ 340123 h 2582886"/>
                <a:gd name="connsiteX839" fmla="*/ 1006960 w 2428795"/>
                <a:gd name="connsiteY839" fmla="*/ 329130 h 2582886"/>
                <a:gd name="connsiteX840" fmla="*/ 1010325 w 2428795"/>
                <a:gd name="connsiteY840" fmla="*/ 321278 h 2582886"/>
                <a:gd name="connsiteX841" fmla="*/ 1013690 w 2428795"/>
                <a:gd name="connsiteY841" fmla="*/ 312978 h 2582886"/>
                <a:gd name="connsiteX842" fmla="*/ 1018176 w 2428795"/>
                <a:gd name="connsiteY842" fmla="*/ 305350 h 2582886"/>
                <a:gd name="connsiteX843" fmla="*/ 1022663 w 2428795"/>
                <a:gd name="connsiteY843" fmla="*/ 295031 h 2582886"/>
                <a:gd name="connsiteX844" fmla="*/ 1026027 w 2428795"/>
                <a:gd name="connsiteY844" fmla="*/ 287628 h 2582886"/>
                <a:gd name="connsiteX845" fmla="*/ 1029392 w 2428795"/>
                <a:gd name="connsiteY845" fmla="*/ 282243 h 2582886"/>
                <a:gd name="connsiteX846" fmla="*/ 1033879 w 2428795"/>
                <a:gd name="connsiteY846" fmla="*/ 274392 h 2582886"/>
                <a:gd name="connsiteX847" fmla="*/ 1038365 w 2428795"/>
                <a:gd name="connsiteY847" fmla="*/ 266091 h 2582886"/>
                <a:gd name="connsiteX848" fmla="*/ 1043973 w 2428795"/>
                <a:gd name="connsiteY848" fmla="*/ 250612 h 2582886"/>
                <a:gd name="connsiteX849" fmla="*/ 1047114 w 2428795"/>
                <a:gd name="connsiteY849" fmla="*/ 227954 h 2582886"/>
                <a:gd name="connsiteX850" fmla="*/ 1045992 w 2428795"/>
                <a:gd name="connsiteY850" fmla="*/ 199687 h 2582886"/>
                <a:gd name="connsiteX851" fmla="*/ 1047338 w 2428795"/>
                <a:gd name="connsiteY851" fmla="*/ 174113 h 2582886"/>
                <a:gd name="connsiteX852" fmla="*/ 1051152 w 2428795"/>
                <a:gd name="connsiteY852" fmla="*/ 157287 h 2582886"/>
                <a:gd name="connsiteX853" fmla="*/ 1055190 w 2428795"/>
                <a:gd name="connsiteY853" fmla="*/ 127450 h 2582886"/>
                <a:gd name="connsiteX854" fmla="*/ 1058106 w 2428795"/>
                <a:gd name="connsiteY854" fmla="*/ 99857 h 2582886"/>
                <a:gd name="connsiteX855" fmla="*/ 1060798 w 2428795"/>
                <a:gd name="connsiteY855" fmla="*/ 86397 h 2582886"/>
                <a:gd name="connsiteX856" fmla="*/ 1064163 w 2428795"/>
                <a:gd name="connsiteY856" fmla="*/ 73609 h 2582886"/>
                <a:gd name="connsiteX857" fmla="*/ 1059227 w 2428795"/>
                <a:gd name="connsiteY857" fmla="*/ 49605 h 2582886"/>
                <a:gd name="connsiteX858" fmla="*/ 1050927 w 2428795"/>
                <a:gd name="connsiteY858" fmla="*/ 28069 h 2582886"/>
                <a:gd name="connsiteX859" fmla="*/ 1067527 w 2428795"/>
                <a:gd name="connsiteY859" fmla="*/ 2943 h 2582886"/>
                <a:gd name="connsiteX860" fmla="*/ 1077931 w 2428795"/>
                <a:gd name="connsiteY860" fmla="*/ 27 h 25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</a:cxnLst>
              <a:rect l="l" t="t" r="r" b="b"/>
              <a:pathLst>
                <a:path w="2428795" h="2582886">
                  <a:moveTo>
                    <a:pt x="959406" y="1554523"/>
                  </a:moveTo>
                  <a:cubicBezTo>
                    <a:pt x="964790" y="1551382"/>
                    <a:pt x="972866" y="1551606"/>
                    <a:pt x="983409" y="1555420"/>
                  </a:cubicBezTo>
                  <a:cubicBezTo>
                    <a:pt x="988344" y="1557215"/>
                    <a:pt x="997093" y="1558561"/>
                    <a:pt x="1002701" y="1558785"/>
                  </a:cubicBezTo>
                  <a:cubicBezTo>
                    <a:pt x="1008533" y="1558785"/>
                    <a:pt x="1016160" y="1560355"/>
                    <a:pt x="1019525" y="1562150"/>
                  </a:cubicBezTo>
                  <a:cubicBezTo>
                    <a:pt x="1023114" y="1563945"/>
                    <a:pt x="1028274" y="1565515"/>
                    <a:pt x="1030741" y="1565515"/>
                  </a:cubicBezTo>
                  <a:cubicBezTo>
                    <a:pt x="1033433" y="1565515"/>
                    <a:pt x="1036125" y="1567085"/>
                    <a:pt x="1037022" y="1568880"/>
                  </a:cubicBezTo>
                  <a:cubicBezTo>
                    <a:pt x="1037920" y="1571572"/>
                    <a:pt x="1042630" y="1572245"/>
                    <a:pt x="1058557" y="1572245"/>
                  </a:cubicBezTo>
                  <a:cubicBezTo>
                    <a:pt x="1070671" y="1572245"/>
                    <a:pt x="1080541" y="1573367"/>
                    <a:pt x="1083233" y="1574937"/>
                  </a:cubicBezTo>
                  <a:cubicBezTo>
                    <a:pt x="1086598" y="1577181"/>
                    <a:pt x="1088168" y="1577181"/>
                    <a:pt x="1090412" y="1574937"/>
                  </a:cubicBezTo>
                  <a:cubicBezTo>
                    <a:pt x="1092206" y="1573143"/>
                    <a:pt x="1100282" y="1572245"/>
                    <a:pt x="1112844" y="1572245"/>
                  </a:cubicBezTo>
                  <a:cubicBezTo>
                    <a:pt x="1128547" y="1572245"/>
                    <a:pt x="1133033" y="1571572"/>
                    <a:pt x="1133930" y="1568880"/>
                  </a:cubicBezTo>
                  <a:cubicBezTo>
                    <a:pt x="1135725" y="1564618"/>
                    <a:pt x="1141333" y="1564618"/>
                    <a:pt x="1146941" y="1568880"/>
                  </a:cubicBezTo>
                  <a:cubicBezTo>
                    <a:pt x="1153222" y="1573591"/>
                    <a:pt x="1169822" y="1573367"/>
                    <a:pt x="1172739" y="1568431"/>
                  </a:cubicBezTo>
                  <a:cubicBezTo>
                    <a:pt x="1174533" y="1564842"/>
                    <a:pt x="1178122" y="1564393"/>
                    <a:pt x="1201228" y="1565066"/>
                  </a:cubicBezTo>
                  <a:cubicBezTo>
                    <a:pt x="1225903" y="1565515"/>
                    <a:pt x="1227922" y="1565964"/>
                    <a:pt x="1232633" y="1571123"/>
                  </a:cubicBezTo>
                  <a:cubicBezTo>
                    <a:pt x="1238466" y="1577405"/>
                    <a:pt x="1242503" y="1578527"/>
                    <a:pt x="1264711" y="1579424"/>
                  </a:cubicBezTo>
                  <a:cubicBezTo>
                    <a:pt x="1275479" y="1580097"/>
                    <a:pt x="1281760" y="1581219"/>
                    <a:pt x="1282433" y="1583013"/>
                  </a:cubicBezTo>
                  <a:cubicBezTo>
                    <a:pt x="1283779" y="1587500"/>
                    <a:pt x="1297687" y="1592211"/>
                    <a:pt x="1309352" y="1592211"/>
                  </a:cubicBezTo>
                  <a:cubicBezTo>
                    <a:pt x="1355787" y="1592211"/>
                    <a:pt x="1379341" y="1594230"/>
                    <a:pt x="1380911" y="1598268"/>
                  </a:cubicBezTo>
                  <a:cubicBezTo>
                    <a:pt x="1382033" y="1601185"/>
                    <a:pt x="1398857" y="1610383"/>
                    <a:pt x="1403120" y="1610383"/>
                  </a:cubicBezTo>
                  <a:cubicBezTo>
                    <a:pt x="1403792" y="1610383"/>
                    <a:pt x="1412765" y="1616664"/>
                    <a:pt x="1422860" y="1624516"/>
                  </a:cubicBezTo>
                  <a:cubicBezTo>
                    <a:pt x="1432730" y="1632368"/>
                    <a:pt x="1442601" y="1639322"/>
                    <a:pt x="1444395" y="1639995"/>
                  </a:cubicBezTo>
                  <a:cubicBezTo>
                    <a:pt x="1446190" y="1640668"/>
                    <a:pt x="1450228" y="1646052"/>
                    <a:pt x="1453368" y="1652109"/>
                  </a:cubicBezTo>
                  <a:cubicBezTo>
                    <a:pt x="1456284" y="1658166"/>
                    <a:pt x="1460098" y="1664448"/>
                    <a:pt x="1461668" y="1666018"/>
                  </a:cubicBezTo>
                  <a:cubicBezTo>
                    <a:pt x="1463238" y="1667589"/>
                    <a:pt x="1464584" y="1670056"/>
                    <a:pt x="1464584" y="1671178"/>
                  </a:cubicBezTo>
                  <a:cubicBezTo>
                    <a:pt x="1464584" y="1672524"/>
                    <a:pt x="1468174" y="1676786"/>
                    <a:pt x="1472436" y="1680825"/>
                  </a:cubicBezTo>
                  <a:cubicBezTo>
                    <a:pt x="1478492" y="1686657"/>
                    <a:pt x="1480287" y="1690022"/>
                    <a:pt x="1480287" y="1696080"/>
                  </a:cubicBezTo>
                  <a:cubicBezTo>
                    <a:pt x="1480287" y="1700566"/>
                    <a:pt x="1481857" y="1705277"/>
                    <a:pt x="1483652" y="1706848"/>
                  </a:cubicBezTo>
                  <a:cubicBezTo>
                    <a:pt x="1487241" y="1709764"/>
                    <a:pt x="1488587" y="1736012"/>
                    <a:pt x="1485222" y="1736012"/>
                  </a:cubicBezTo>
                  <a:cubicBezTo>
                    <a:pt x="1482082" y="1736012"/>
                    <a:pt x="1462341" y="1756202"/>
                    <a:pt x="1456733" y="1765400"/>
                  </a:cubicBezTo>
                  <a:cubicBezTo>
                    <a:pt x="1453592" y="1770111"/>
                    <a:pt x="1449555" y="1774149"/>
                    <a:pt x="1447760" y="1774149"/>
                  </a:cubicBezTo>
                  <a:cubicBezTo>
                    <a:pt x="1445965" y="1774149"/>
                    <a:pt x="1443049" y="1777065"/>
                    <a:pt x="1441255" y="1780655"/>
                  </a:cubicBezTo>
                  <a:cubicBezTo>
                    <a:pt x="1439236" y="1784244"/>
                    <a:pt x="1434974" y="1788282"/>
                    <a:pt x="1431609" y="1789404"/>
                  </a:cubicBezTo>
                  <a:cubicBezTo>
                    <a:pt x="1425328" y="1791872"/>
                    <a:pt x="1404017" y="1810716"/>
                    <a:pt x="1404017" y="1813857"/>
                  </a:cubicBezTo>
                  <a:cubicBezTo>
                    <a:pt x="1404017" y="1814978"/>
                    <a:pt x="1398184" y="1818792"/>
                    <a:pt x="1391230" y="1822606"/>
                  </a:cubicBezTo>
                  <a:cubicBezTo>
                    <a:pt x="1380911" y="1828214"/>
                    <a:pt x="1376201" y="1829336"/>
                    <a:pt x="1369022" y="1828663"/>
                  </a:cubicBezTo>
                  <a:cubicBezTo>
                    <a:pt x="1363638" y="1827990"/>
                    <a:pt x="1359152" y="1828663"/>
                    <a:pt x="1358255" y="1830009"/>
                  </a:cubicBezTo>
                  <a:cubicBezTo>
                    <a:pt x="1355563" y="1834271"/>
                    <a:pt x="1347711" y="1832701"/>
                    <a:pt x="1335149" y="1825747"/>
                  </a:cubicBezTo>
                  <a:cubicBezTo>
                    <a:pt x="1328644" y="1821933"/>
                    <a:pt x="1320120" y="1819017"/>
                    <a:pt x="1316082" y="1819017"/>
                  </a:cubicBezTo>
                  <a:cubicBezTo>
                    <a:pt x="1312268" y="1819017"/>
                    <a:pt x="1307109" y="1817222"/>
                    <a:pt x="1304641" y="1814978"/>
                  </a:cubicBezTo>
                  <a:cubicBezTo>
                    <a:pt x="1298360" y="1809370"/>
                    <a:pt x="1267179" y="1809594"/>
                    <a:pt x="1260674" y="1815427"/>
                  </a:cubicBezTo>
                  <a:cubicBezTo>
                    <a:pt x="1256411" y="1819241"/>
                    <a:pt x="1255738" y="1819465"/>
                    <a:pt x="1250579" y="1815876"/>
                  </a:cubicBezTo>
                  <a:cubicBezTo>
                    <a:pt x="1247438" y="1813857"/>
                    <a:pt x="1243176" y="1812286"/>
                    <a:pt x="1240933" y="1812286"/>
                  </a:cubicBezTo>
                  <a:cubicBezTo>
                    <a:pt x="1238690" y="1812286"/>
                    <a:pt x="1233979" y="1810267"/>
                    <a:pt x="1230166" y="1807800"/>
                  </a:cubicBezTo>
                  <a:cubicBezTo>
                    <a:pt x="1224557" y="1804210"/>
                    <a:pt x="1219622" y="1803313"/>
                    <a:pt x="1202574" y="1803313"/>
                  </a:cubicBezTo>
                  <a:cubicBezTo>
                    <a:pt x="1188217" y="1803313"/>
                    <a:pt x="1180141" y="1802416"/>
                    <a:pt x="1176776" y="1800172"/>
                  </a:cubicBezTo>
                  <a:cubicBezTo>
                    <a:pt x="1170944" y="1796358"/>
                    <a:pt x="1138641" y="1796358"/>
                    <a:pt x="1131463" y="1800397"/>
                  </a:cubicBezTo>
                  <a:cubicBezTo>
                    <a:pt x="1128995" y="1801743"/>
                    <a:pt x="1121593" y="1803313"/>
                    <a:pt x="1114863" y="1804210"/>
                  </a:cubicBezTo>
                  <a:cubicBezTo>
                    <a:pt x="1108133" y="1805108"/>
                    <a:pt x="1100730" y="1807351"/>
                    <a:pt x="1098039" y="1809146"/>
                  </a:cubicBezTo>
                  <a:cubicBezTo>
                    <a:pt x="1095347" y="1810940"/>
                    <a:pt x="1088168" y="1812286"/>
                    <a:pt x="1080990" y="1812286"/>
                  </a:cubicBezTo>
                  <a:cubicBezTo>
                    <a:pt x="1073812" y="1812511"/>
                    <a:pt x="1066857" y="1813857"/>
                    <a:pt x="1064390" y="1815651"/>
                  </a:cubicBezTo>
                  <a:cubicBezTo>
                    <a:pt x="1061922" y="1817446"/>
                    <a:pt x="1057660" y="1819017"/>
                    <a:pt x="1054968" y="1819017"/>
                  </a:cubicBezTo>
                  <a:cubicBezTo>
                    <a:pt x="1048687" y="1819017"/>
                    <a:pt x="1038593" y="1825971"/>
                    <a:pt x="1024685" y="1839207"/>
                  </a:cubicBezTo>
                  <a:cubicBezTo>
                    <a:pt x="1012122" y="1851545"/>
                    <a:pt x="1004720" y="1857154"/>
                    <a:pt x="1000906" y="1857154"/>
                  </a:cubicBezTo>
                  <a:cubicBezTo>
                    <a:pt x="995522" y="1857154"/>
                    <a:pt x="984530" y="1866800"/>
                    <a:pt x="984530" y="1871287"/>
                  </a:cubicBezTo>
                  <a:cubicBezTo>
                    <a:pt x="984530" y="1873755"/>
                    <a:pt x="982063" y="1878915"/>
                    <a:pt x="979147" y="1882728"/>
                  </a:cubicBezTo>
                  <a:cubicBezTo>
                    <a:pt x="970847" y="1893721"/>
                    <a:pt x="962098" y="1912565"/>
                    <a:pt x="962098" y="1919520"/>
                  </a:cubicBezTo>
                  <a:cubicBezTo>
                    <a:pt x="962098" y="1924455"/>
                    <a:pt x="965014" y="1928942"/>
                    <a:pt x="972417" y="1936569"/>
                  </a:cubicBezTo>
                  <a:cubicBezTo>
                    <a:pt x="978249" y="1942178"/>
                    <a:pt x="983858" y="1946889"/>
                    <a:pt x="984979" y="1946889"/>
                  </a:cubicBezTo>
                  <a:cubicBezTo>
                    <a:pt x="987222" y="1946889"/>
                    <a:pt x="1000457" y="1955862"/>
                    <a:pt x="1002701" y="1958779"/>
                  </a:cubicBezTo>
                  <a:cubicBezTo>
                    <a:pt x="1005393" y="1962368"/>
                    <a:pt x="1037022" y="1969323"/>
                    <a:pt x="1050930" y="1969323"/>
                  </a:cubicBezTo>
                  <a:cubicBezTo>
                    <a:pt x="1060352" y="1969323"/>
                    <a:pt x="1065512" y="1970444"/>
                    <a:pt x="1067530" y="1972688"/>
                  </a:cubicBezTo>
                  <a:cubicBezTo>
                    <a:pt x="1069325" y="1974931"/>
                    <a:pt x="1074484" y="1976053"/>
                    <a:pt x="1083233" y="1976053"/>
                  </a:cubicBezTo>
                  <a:cubicBezTo>
                    <a:pt x="1091982" y="1976053"/>
                    <a:pt x="1097141" y="1974931"/>
                    <a:pt x="1098936" y="1972688"/>
                  </a:cubicBezTo>
                  <a:cubicBezTo>
                    <a:pt x="1101179" y="1969771"/>
                    <a:pt x="1110376" y="1969323"/>
                    <a:pt x="1155017" y="1969323"/>
                  </a:cubicBezTo>
                  <a:cubicBezTo>
                    <a:pt x="1199657" y="1969323"/>
                    <a:pt x="1208855" y="1969771"/>
                    <a:pt x="1211098" y="1972688"/>
                  </a:cubicBezTo>
                  <a:cubicBezTo>
                    <a:pt x="1212893" y="1974931"/>
                    <a:pt x="1218052" y="1976053"/>
                    <a:pt x="1226128" y="1976053"/>
                  </a:cubicBezTo>
                  <a:cubicBezTo>
                    <a:pt x="1232857" y="1976053"/>
                    <a:pt x="1241157" y="1977623"/>
                    <a:pt x="1244747" y="1979418"/>
                  </a:cubicBezTo>
                  <a:cubicBezTo>
                    <a:pt x="1249009" y="1981661"/>
                    <a:pt x="1257982" y="1983007"/>
                    <a:pt x="1268749" y="1983007"/>
                  </a:cubicBezTo>
                  <a:cubicBezTo>
                    <a:pt x="1317652" y="1983680"/>
                    <a:pt x="1318998" y="1983680"/>
                    <a:pt x="1321914" y="1987718"/>
                  </a:cubicBezTo>
                  <a:cubicBezTo>
                    <a:pt x="1323484" y="1989962"/>
                    <a:pt x="1327298" y="1991756"/>
                    <a:pt x="1330214" y="1991756"/>
                  </a:cubicBezTo>
                  <a:cubicBezTo>
                    <a:pt x="1335598" y="1991756"/>
                    <a:pt x="1352422" y="2006338"/>
                    <a:pt x="1352422" y="2011049"/>
                  </a:cubicBezTo>
                  <a:cubicBezTo>
                    <a:pt x="1352422" y="2012396"/>
                    <a:pt x="1353993" y="2014863"/>
                    <a:pt x="1355787" y="2016434"/>
                  </a:cubicBezTo>
                  <a:cubicBezTo>
                    <a:pt x="1357582" y="2018004"/>
                    <a:pt x="1359152" y="2022491"/>
                    <a:pt x="1359152" y="2026304"/>
                  </a:cubicBezTo>
                  <a:cubicBezTo>
                    <a:pt x="1359152" y="2030118"/>
                    <a:pt x="1361171" y="2036175"/>
                    <a:pt x="1363638" y="2039989"/>
                  </a:cubicBezTo>
                  <a:cubicBezTo>
                    <a:pt x="1367003" y="2045149"/>
                    <a:pt x="1368125" y="2050533"/>
                    <a:pt x="1368125" y="2063769"/>
                  </a:cubicBezTo>
                  <a:cubicBezTo>
                    <a:pt x="1368125" y="2076332"/>
                    <a:pt x="1369022" y="2081716"/>
                    <a:pt x="1371490" y="2083735"/>
                  </a:cubicBezTo>
                  <a:cubicBezTo>
                    <a:pt x="1374182" y="2085978"/>
                    <a:pt x="1374855" y="2092035"/>
                    <a:pt x="1374855" y="2111104"/>
                  </a:cubicBezTo>
                  <a:lnTo>
                    <a:pt x="1374855" y="2135781"/>
                  </a:lnTo>
                  <a:lnTo>
                    <a:pt x="1363190" y="2146774"/>
                  </a:lnTo>
                  <a:cubicBezTo>
                    <a:pt x="1356684" y="2152831"/>
                    <a:pt x="1349730" y="2159112"/>
                    <a:pt x="1347936" y="2160907"/>
                  </a:cubicBezTo>
                  <a:cubicBezTo>
                    <a:pt x="1346141" y="2162702"/>
                    <a:pt x="1342776" y="2166515"/>
                    <a:pt x="1340757" y="2169656"/>
                  </a:cubicBezTo>
                  <a:cubicBezTo>
                    <a:pt x="1336495" y="2175713"/>
                    <a:pt x="1304417" y="2192314"/>
                    <a:pt x="1300155" y="2190744"/>
                  </a:cubicBezTo>
                  <a:cubicBezTo>
                    <a:pt x="1296566" y="2189398"/>
                    <a:pt x="1274357" y="2194333"/>
                    <a:pt x="1266506" y="2198147"/>
                  </a:cubicBezTo>
                  <a:cubicBezTo>
                    <a:pt x="1261347" y="2200615"/>
                    <a:pt x="1258879" y="2200615"/>
                    <a:pt x="1252598" y="2198371"/>
                  </a:cubicBezTo>
                  <a:cubicBezTo>
                    <a:pt x="1246990" y="2196352"/>
                    <a:pt x="1243625" y="2196352"/>
                    <a:pt x="1240484" y="2197923"/>
                  </a:cubicBezTo>
                  <a:cubicBezTo>
                    <a:pt x="1233530" y="2201736"/>
                    <a:pt x="1188217" y="2201063"/>
                    <a:pt x="1180590" y="2197025"/>
                  </a:cubicBezTo>
                  <a:cubicBezTo>
                    <a:pt x="1177001" y="2195231"/>
                    <a:pt x="1170495" y="2193660"/>
                    <a:pt x="1166233" y="2193660"/>
                  </a:cubicBezTo>
                  <a:cubicBezTo>
                    <a:pt x="1161971" y="2193660"/>
                    <a:pt x="1153447" y="2192090"/>
                    <a:pt x="1147390" y="2190295"/>
                  </a:cubicBezTo>
                  <a:cubicBezTo>
                    <a:pt x="1141557" y="2188501"/>
                    <a:pt x="1135725" y="2187603"/>
                    <a:pt x="1134379" y="2188276"/>
                  </a:cubicBezTo>
                  <a:cubicBezTo>
                    <a:pt x="1133257" y="2188949"/>
                    <a:pt x="1111498" y="2189847"/>
                    <a:pt x="1085925" y="2190295"/>
                  </a:cubicBezTo>
                  <a:cubicBezTo>
                    <a:pt x="1038817" y="2191193"/>
                    <a:pt x="1021095" y="2192987"/>
                    <a:pt x="1012122" y="2197698"/>
                  </a:cubicBezTo>
                  <a:cubicBezTo>
                    <a:pt x="1009430" y="2199269"/>
                    <a:pt x="1003822" y="2200390"/>
                    <a:pt x="999560" y="2200390"/>
                  </a:cubicBezTo>
                  <a:cubicBezTo>
                    <a:pt x="995298" y="2200390"/>
                    <a:pt x="989241" y="2202409"/>
                    <a:pt x="986101" y="2204877"/>
                  </a:cubicBezTo>
                  <a:cubicBezTo>
                    <a:pt x="982960" y="2207345"/>
                    <a:pt x="978474" y="2209364"/>
                    <a:pt x="976006" y="2209364"/>
                  </a:cubicBezTo>
                  <a:cubicBezTo>
                    <a:pt x="973539" y="2209364"/>
                    <a:pt x="970398" y="2210934"/>
                    <a:pt x="968828" y="2212729"/>
                  </a:cubicBezTo>
                  <a:cubicBezTo>
                    <a:pt x="967258" y="2214524"/>
                    <a:pt x="963893" y="2216094"/>
                    <a:pt x="961201" y="2216094"/>
                  </a:cubicBezTo>
                  <a:cubicBezTo>
                    <a:pt x="958509" y="2216094"/>
                    <a:pt x="955144" y="2217216"/>
                    <a:pt x="953798" y="2218562"/>
                  </a:cubicBezTo>
                  <a:cubicBezTo>
                    <a:pt x="950882" y="2221478"/>
                    <a:pt x="947517" y="2223497"/>
                    <a:pt x="930468" y="2232471"/>
                  </a:cubicBezTo>
                  <a:cubicBezTo>
                    <a:pt x="909382" y="2243688"/>
                    <a:pt x="865639" y="2285190"/>
                    <a:pt x="865639" y="2294164"/>
                  </a:cubicBezTo>
                  <a:cubicBezTo>
                    <a:pt x="865639" y="2295061"/>
                    <a:pt x="862498" y="2298426"/>
                    <a:pt x="858909" y="2301342"/>
                  </a:cubicBezTo>
                  <a:cubicBezTo>
                    <a:pt x="855095" y="2304483"/>
                    <a:pt x="850833" y="2308072"/>
                    <a:pt x="849263" y="2309419"/>
                  </a:cubicBezTo>
                  <a:cubicBezTo>
                    <a:pt x="847693" y="2310765"/>
                    <a:pt x="844328" y="2312559"/>
                    <a:pt x="841636" y="2313457"/>
                  </a:cubicBezTo>
                  <a:cubicBezTo>
                    <a:pt x="838495" y="2314578"/>
                    <a:pt x="836701" y="2317495"/>
                    <a:pt x="835579" y="2323776"/>
                  </a:cubicBezTo>
                  <a:cubicBezTo>
                    <a:pt x="834906" y="2328712"/>
                    <a:pt x="833336" y="2332750"/>
                    <a:pt x="832214" y="2332750"/>
                  </a:cubicBezTo>
                  <a:cubicBezTo>
                    <a:pt x="828849" y="2332750"/>
                    <a:pt x="824812" y="2345537"/>
                    <a:pt x="824363" y="2357875"/>
                  </a:cubicBezTo>
                  <a:cubicBezTo>
                    <a:pt x="823914" y="2371336"/>
                    <a:pt x="827952" y="2383899"/>
                    <a:pt x="833785" y="2385693"/>
                  </a:cubicBezTo>
                  <a:cubicBezTo>
                    <a:pt x="838047" y="2387039"/>
                    <a:pt x="838944" y="2387488"/>
                    <a:pt x="851731" y="2396013"/>
                  </a:cubicBezTo>
                  <a:cubicBezTo>
                    <a:pt x="856890" y="2399602"/>
                    <a:pt x="862274" y="2402294"/>
                    <a:pt x="863844" y="2402294"/>
                  </a:cubicBezTo>
                  <a:cubicBezTo>
                    <a:pt x="865414" y="2402519"/>
                    <a:pt x="870798" y="2404313"/>
                    <a:pt x="875733" y="2406781"/>
                  </a:cubicBezTo>
                  <a:cubicBezTo>
                    <a:pt x="887847" y="2412614"/>
                    <a:pt x="909158" y="2412614"/>
                    <a:pt x="921944" y="2406781"/>
                  </a:cubicBezTo>
                  <a:cubicBezTo>
                    <a:pt x="929571" y="2403416"/>
                    <a:pt x="936749" y="2402294"/>
                    <a:pt x="954471" y="2402294"/>
                  </a:cubicBezTo>
                  <a:cubicBezTo>
                    <a:pt x="970622" y="2402294"/>
                    <a:pt x="978249" y="2401397"/>
                    <a:pt x="981390" y="2398929"/>
                  </a:cubicBezTo>
                  <a:cubicBezTo>
                    <a:pt x="984755" y="2396461"/>
                    <a:pt x="993279" y="2395788"/>
                    <a:pt x="1020198" y="2395564"/>
                  </a:cubicBezTo>
                  <a:cubicBezTo>
                    <a:pt x="1048463" y="2395564"/>
                    <a:pt x="1055641" y="2394891"/>
                    <a:pt x="1058782" y="2391975"/>
                  </a:cubicBezTo>
                  <a:cubicBezTo>
                    <a:pt x="1062371" y="2388834"/>
                    <a:pt x="1089066" y="2383450"/>
                    <a:pt x="1092206" y="2385469"/>
                  </a:cubicBezTo>
                  <a:cubicBezTo>
                    <a:pt x="1093103" y="2385918"/>
                    <a:pt x="1105441" y="2386591"/>
                    <a:pt x="1119798" y="2386815"/>
                  </a:cubicBezTo>
                  <a:cubicBezTo>
                    <a:pt x="1141109" y="2387039"/>
                    <a:pt x="1146493" y="2386366"/>
                    <a:pt x="1149409" y="2383450"/>
                  </a:cubicBezTo>
                  <a:cubicBezTo>
                    <a:pt x="1151428" y="2381431"/>
                    <a:pt x="1155017" y="2379861"/>
                    <a:pt x="1157260" y="2379861"/>
                  </a:cubicBezTo>
                  <a:cubicBezTo>
                    <a:pt x="1159728" y="2379861"/>
                    <a:pt x="1162420" y="2378514"/>
                    <a:pt x="1163317" y="2376720"/>
                  </a:cubicBezTo>
                  <a:cubicBezTo>
                    <a:pt x="1164214" y="2375149"/>
                    <a:pt x="1170047" y="2370438"/>
                    <a:pt x="1176103" y="2366400"/>
                  </a:cubicBezTo>
                  <a:cubicBezTo>
                    <a:pt x="1190011" y="2356978"/>
                    <a:pt x="1201676" y="2356305"/>
                    <a:pt x="1214463" y="2364381"/>
                  </a:cubicBezTo>
                  <a:cubicBezTo>
                    <a:pt x="1230839" y="2374925"/>
                    <a:pt x="1233979" y="2374701"/>
                    <a:pt x="1258655" y="2361689"/>
                  </a:cubicBezTo>
                  <a:cubicBezTo>
                    <a:pt x="1263141" y="2359446"/>
                    <a:pt x="1268301" y="2357427"/>
                    <a:pt x="1269871" y="2357427"/>
                  </a:cubicBezTo>
                  <a:cubicBezTo>
                    <a:pt x="1271217" y="2357427"/>
                    <a:pt x="1275703" y="2354510"/>
                    <a:pt x="1279517" y="2350697"/>
                  </a:cubicBezTo>
                  <a:cubicBezTo>
                    <a:pt x="1285349" y="2345088"/>
                    <a:pt x="1288714" y="2343966"/>
                    <a:pt x="1303071" y="2342620"/>
                  </a:cubicBezTo>
                  <a:cubicBezTo>
                    <a:pt x="1312268" y="2341723"/>
                    <a:pt x="1321914" y="2339704"/>
                    <a:pt x="1324382" y="2338134"/>
                  </a:cubicBezTo>
                  <a:cubicBezTo>
                    <a:pt x="1330438" y="2333871"/>
                    <a:pt x="1360722" y="2334096"/>
                    <a:pt x="1368125" y="2338358"/>
                  </a:cubicBezTo>
                  <a:cubicBezTo>
                    <a:pt x="1379117" y="2344640"/>
                    <a:pt x="1404017" y="2341499"/>
                    <a:pt x="1404017" y="2333871"/>
                  </a:cubicBezTo>
                  <a:cubicBezTo>
                    <a:pt x="1404017" y="2328712"/>
                    <a:pt x="1422411" y="2319289"/>
                    <a:pt x="1432730" y="2319289"/>
                  </a:cubicBezTo>
                  <a:cubicBezTo>
                    <a:pt x="1437665" y="2319289"/>
                    <a:pt x="1442601" y="2318168"/>
                    <a:pt x="1443274" y="2316822"/>
                  </a:cubicBezTo>
                  <a:cubicBezTo>
                    <a:pt x="1444395" y="2315476"/>
                    <a:pt x="1453368" y="2314803"/>
                    <a:pt x="1467949" y="2315251"/>
                  </a:cubicBezTo>
                  <a:cubicBezTo>
                    <a:pt x="1489709" y="2315924"/>
                    <a:pt x="1491503" y="2315476"/>
                    <a:pt x="1498682" y="2310316"/>
                  </a:cubicBezTo>
                  <a:cubicBezTo>
                    <a:pt x="1505187" y="2305380"/>
                    <a:pt x="1509001" y="2304483"/>
                    <a:pt x="1534125" y="2303137"/>
                  </a:cubicBezTo>
                  <a:cubicBezTo>
                    <a:pt x="1549603" y="2302240"/>
                    <a:pt x="1567998" y="2300894"/>
                    <a:pt x="1575401" y="2299996"/>
                  </a:cubicBezTo>
                  <a:cubicBezTo>
                    <a:pt x="1583701" y="2299099"/>
                    <a:pt x="1589309" y="2299548"/>
                    <a:pt x="1590879" y="2301118"/>
                  </a:cubicBezTo>
                  <a:cubicBezTo>
                    <a:pt x="1592225" y="2302464"/>
                    <a:pt x="1598730" y="2303586"/>
                    <a:pt x="1605236" y="2303586"/>
                  </a:cubicBezTo>
                  <a:cubicBezTo>
                    <a:pt x="1613760" y="2303586"/>
                    <a:pt x="1619144" y="2304932"/>
                    <a:pt x="1623406" y="2308072"/>
                  </a:cubicBezTo>
                  <a:cubicBezTo>
                    <a:pt x="1627444" y="2311213"/>
                    <a:pt x="1634846" y="2313008"/>
                    <a:pt x="1645165" y="2314130"/>
                  </a:cubicBezTo>
                  <a:cubicBezTo>
                    <a:pt x="1660868" y="2315476"/>
                    <a:pt x="1668046" y="2319065"/>
                    <a:pt x="1681506" y="2331404"/>
                  </a:cubicBezTo>
                  <a:cubicBezTo>
                    <a:pt x="1690479" y="2339928"/>
                    <a:pt x="1692946" y="2341499"/>
                    <a:pt x="1698555" y="2342845"/>
                  </a:cubicBezTo>
                  <a:cubicBezTo>
                    <a:pt x="1701471" y="2343742"/>
                    <a:pt x="1709995" y="2350472"/>
                    <a:pt x="1717622" y="2358100"/>
                  </a:cubicBezTo>
                  <a:cubicBezTo>
                    <a:pt x="1729736" y="2370438"/>
                    <a:pt x="1731755" y="2373803"/>
                    <a:pt x="1735792" y="2389058"/>
                  </a:cubicBezTo>
                  <a:cubicBezTo>
                    <a:pt x="1738484" y="2398256"/>
                    <a:pt x="1740503" y="2408127"/>
                    <a:pt x="1740503" y="2410595"/>
                  </a:cubicBezTo>
                  <a:cubicBezTo>
                    <a:pt x="1740503" y="2413062"/>
                    <a:pt x="1742073" y="2416652"/>
                    <a:pt x="1744092" y="2418222"/>
                  </a:cubicBezTo>
                  <a:cubicBezTo>
                    <a:pt x="1746111" y="2419793"/>
                    <a:pt x="1748579" y="2423606"/>
                    <a:pt x="1749701" y="2426298"/>
                  </a:cubicBezTo>
                  <a:cubicBezTo>
                    <a:pt x="1750822" y="2429215"/>
                    <a:pt x="1754187" y="2432580"/>
                    <a:pt x="1757328" y="2433702"/>
                  </a:cubicBezTo>
                  <a:cubicBezTo>
                    <a:pt x="1763833" y="2436169"/>
                    <a:pt x="1763609" y="2434599"/>
                    <a:pt x="1763160" y="2478569"/>
                  </a:cubicBezTo>
                  <a:lnTo>
                    <a:pt x="1762711" y="2511098"/>
                  </a:lnTo>
                  <a:lnTo>
                    <a:pt x="1755533" y="2517155"/>
                  </a:lnTo>
                  <a:cubicBezTo>
                    <a:pt x="1751495" y="2520520"/>
                    <a:pt x="1746784" y="2523437"/>
                    <a:pt x="1744765" y="2523437"/>
                  </a:cubicBezTo>
                  <a:cubicBezTo>
                    <a:pt x="1742746" y="2523437"/>
                    <a:pt x="1734222" y="2529718"/>
                    <a:pt x="1725698" y="2537346"/>
                  </a:cubicBezTo>
                  <a:cubicBezTo>
                    <a:pt x="1702592" y="2558433"/>
                    <a:pt x="1700349" y="2559331"/>
                    <a:pt x="1670514" y="2559331"/>
                  </a:cubicBezTo>
                  <a:lnTo>
                    <a:pt x="1644941" y="2559331"/>
                  </a:lnTo>
                  <a:lnTo>
                    <a:pt x="1638211" y="2552376"/>
                  </a:lnTo>
                  <a:cubicBezTo>
                    <a:pt x="1632155" y="2546095"/>
                    <a:pt x="1630809" y="2545646"/>
                    <a:pt x="1616003" y="2545870"/>
                  </a:cubicBezTo>
                  <a:cubicBezTo>
                    <a:pt x="1584822" y="2546319"/>
                    <a:pt x="1548482" y="2544300"/>
                    <a:pt x="1543771" y="2541832"/>
                  </a:cubicBezTo>
                  <a:cubicBezTo>
                    <a:pt x="1537714" y="2538467"/>
                    <a:pt x="1521338" y="2538467"/>
                    <a:pt x="1511917" y="2541608"/>
                  </a:cubicBezTo>
                  <a:cubicBezTo>
                    <a:pt x="1506533" y="2543627"/>
                    <a:pt x="1504065" y="2543403"/>
                    <a:pt x="1501374" y="2541159"/>
                  </a:cubicBezTo>
                  <a:cubicBezTo>
                    <a:pt x="1499130" y="2539365"/>
                    <a:pt x="1489709" y="2538019"/>
                    <a:pt x="1477371" y="2537346"/>
                  </a:cubicBezTo>
                  <a:cubicBezTo>
                    <a:pt x="1457855" y="2536672"/>
                    <a:pt x="1444395" y="2533756"/>
                    <a:pt x="1444395" y="2530391"/>
                  </a:cubicBezTo>
                  <a:cubicBezTo>
                    <a:pt x="1444395" y="2529494"/>
                    <a:pt x="1439460" y="2523661"/>
                    <a:pt x="1433628" y="2517155"/>
                  </a:cubicBezTo>
                  <a:cubicBezTo>
                    <a:pt x="1423982" y="2506611"/>
                    <a:pt x="1421738" y="2505490"/>
                    <a:pt x="1413438" y="2505490"/>
                  </a:cubicBezTo>
                  <a:cubicBezTo>
                    <a:pt x="1406260" y="2505490"/>
                    <a:pt x="1402671" y="2504144"/>
                    <a:pt x="1397287" y="2498759"/>
                  </a:cubicBezTo>
                  <a:cubicBezTo>
                    <a:pt x="1391006" y="2492702"/>
                    <a:pt x="1388987" y="2492029"/>
                    <a:pt x="1375303" y="2492029"/>
                  </a:cubicBezTo>
                  <a:cubicBezTo>
                    <a:pt x="1365657" y="2491805"/>
                    <a:pt x="1358703" y="2490683"/>
                    <a:pt x="1356011" y="2488664"/>
                  </a:cubicBezTo>
                  <a:cubicBezTo>
                    <a:pt x="1350403" y="2484402"/>
                    <a:pt x="1342552" y="2484402"/>
                    <a:pt x="1338963" y="2488664"/>
                  </a:cubicBezTo>
                  <a:cubicBezTo>
                    <a:pt x="1335149" y="2493375"/>
                    <a:pt x="1323933" y="2492927"/>
                    <a:pt x="1321241" y="2487991"/>
                  </a:cubicBezTo>
                  <a:cubicBezTo>
                    <a:pt x="1319222" y="2484402"/>
                    <a:pt x="1318549" y="2484402"/>
                    <a:pt x="1310922" y="2488664"/>
                  </a:cubicBezTo>
                  <a:cubicBezTo>
                    <a:pt x="1301276" y="2493600"/>
                    <a:pt x="1295444" y="2493824"/>
                    <a:pt x="1290509" y="2488889"/>
                  </a:cubicBezTo>
                  <a:cubicBezTo>
                    <a:pt x="1286022" y="2484402"/>
                    <a:pt x="1279741" y="2484402"/>
                    <a:pt x="1276152" y="2488664"/>
                  </a:cubicBezTo>
                  <a:cubicBezTo>
                    <a:pt x="1274582" y="2490459"/>
                    <a:pt x="1270544" y="2492029"/>
                    <a:pt x="1266955" y="2492029"/>
                  </a:cubicBezTo>
                  <a:cubicBezTo>
                    <a:pt x="1257982" y="2492029"/>
                    <a:pt x="1227025" y="2499881"/>
                    <a:pt x="1218949" y="2504144"/>
                  </a:cubicBezTo>
                  <a:cubicBezTo>
                    <a:pt x="1215360" y="2506163"/>
                    <a:pt x="1209976" y="2507733"/>
                    <a:pt x="1207509" y="2507733"/>
                  </a:cubicBezTo>
                  <a:cubicBezTo>
                    <a:pt x="1204817" y="2507733"/>
                    <a:pt x="1202125" y="2509079"/>
                    <a:pt x="1201452" y="2510874"/>
                  </a:cubicBezTo>
                  <a:cubicBezTo>
                    <a:pt x="1200555" y="2513341"/>
                    <a:pt x="1193152" y="2514239"/>
                    <a:pt x="1169149" y="2514912"/>
                  </a:cubicBezTo>
                  <a:cubicBezTo>
                    <a:pt x="1144249" y="2515360"/>
                    <a:pt x="1137071" y="2516258"/>
                    <a:pt x="1132584" y="2519398"/>
                  </a:cubicBezTo>
                  <a:cubicBezTo>
                    <a:pt x="1129220" y="2521866"/>
                    <a:pt x="1122939" y="2523437"/>
                    <a:pt x="1115760" y="2523437"/>
                  </a:cubicBezTo>
                  <a:cubicBezTo>
                    <a:pt x="1109703" y="2523661"/>
                    <a:pt x="1102076" y="2525007"/>
                    <a:pt x="1098936" y="2526802"/>
                  </a:cubicBezTo>
                  <a:cubicBezTo>
                    <a:pt x="1095347" y="2528821"/>
                    <a:pt x="1086598" y="2529942"/>
                    <a:pt x="1074260" y="2530167"/>
                  </a:cubicBezTo>
                  <a:cubicBezTo>
                    <a:pt x="1061922" y="2530167"/>
                    <a:pt x="1052949" y="2531288"/>
                    <a:pt x="1048687" y="2533532"/>
                  </a:cubicBezTo>
                  <a:cubicBezTo>
                    <a:pt x="1044874" y="2535551"/>
                    <a:pt x="1036125" y="2536897"/>
                    <a:pt x="1026928" y="2536897"/>
                  </a:cubicBezTo>
                  <a:cubicBezTo>
                    <a:pt x="1017057" y="2536897"/>
                    <a:pt x="1006514" y="2538467"/>
                    <a:pt x="998663" y="2541384"/>
                  </a:cubicBezTo>
                  <a:cubicBezTo>
                    <a:pt x="990812" y="2544076"/>
                    <a:pt x="980044" y="2545870"/>
                    <a:pt x="970847" y="2545870"/>
                  </a:cubicBezTo>
                  <a:cubicBezTo>
                    <a:pt x="960303" y="2545870"/>
                    <a:pt x="955144" y="2546768"/>
                    <a:pt x="953125" y="2549235"/>
                  </a:cubicBezTo>
                  <a:cubicBezTo>
                    <a:pt x="951330" y="2551479"/>
                    <a:pt x="946171" y="2552600"/>
                    <a:pt x="937647" y="2552600"/>
                  </a:cubicBezTo>
                  <a:cubicBezTo>
                    <a:pt x="930693" y="2552600"/>
                    <a:pt x="923066" y="2553946"/>
                    <a:pt x="920598" y="2555741"/>
                  </a:cubicBezTo>
                  <a:cubicBezTo>
                    <a:pt x="918130" y="2557312"/>
                    <a:pt x="910728" y="2559106"/>
                    <a:pt x="904222" y="2559779"/>
                  </a:cubicBezTo>
                  <a:cubicBezTo>
                    <a:pt x="897717" y="2560452"/>
                    <a:pt x="890763" y="2562471"/>
                    <a:pt x="888520" y="2564715"/>
                  </a:cubicBezTo>
                  <a:cubicBezTo>
                    <a:pt x="886276" y="2566734"/>
                    <a:pt x="882014" y="2568304"/>
                    <a:pt x="879322" y="2568304"/>
                  </a:cubicBezTo>
                  <a:cubicBezTo>
                    <a:pt x="876631" y="2568304"/>
                    <a:pt x="872144" y="2569426"/>
                    <a:pt x="869452" y="2570996"/>
                  </a:cubicBezTo>
                  <a:cubicBezTo>
                    <a:pt x="866760" y="2572567"/>
                    <a:pt x="858460" y="2573913"/>
                    <a:pt x="851058" y="2573913"/>
                  </a:cubicBezTo>
                  <a:cubicBezTo>
                    <a:pt x="842309" y="2574137"/>
                    <a:pt x="834906" y="2575707"/>
                    <a:pt x="829747" y="2578399"/>
                  </a:cubicBezTo>
                  <a:cubicBezTo>
                    <a:pt x="822793" y="2582213"/>
                    <a:pt x="816960" y="2582662"/>
                    <a:pt x="783536" y="2582886"/>
                  </a:cubicBezTo>
                  <a:cubicBezTo>
                    <a:pt x="749887" y="2582886"/>
                    <a:pt x="744504" y="2582437"/>
                    <a:pt x="740690" y="2578848"/>
                  </a:cubicBezTo>
                  <a:cubicBezTo>
                    <a:pt x="738222" y="2576829"/>
                    <a:pt x="733287" y="2575034"/>
                    <a:pt x="729474" y="2575034"/>
                  </a:cubicBezTo>
                  <a:cubicBezTo>
                    <a:pt x="725660" y="2575034"/>
                    <a:pt x="721398" y="2573464"/>
                    <a:pt x="719828" y="2571669"/>
                  </a:cubicBezTo>
                  <a:cubicBezTo>
                    <a:pt x="718258" y="2569874"/>
                    <a:pt x="716014" y="2568304"/>
                    <a:pt x="714668" y="2568304"/>
                  </a:cubicBezTo>
                  <a:cubicBezTo>
                    <a:pt x="709285" y="2568304"/>
                    <a:pt x="670477" y="2532410"/>
                    <a:pt x="670477" y="2527475"/>
                  </a:cubicBezTo>
                  <a:cubicBezTo>
                    <a:pt x="670477" y="2525680"/>
                    <a:pt x="668906" y="2522539"/>
                    <a:pt x="666887" y="2520969"/>
                  </a:cubicBezTo>
                  <a:cubicBezTo>
                    <a:pt x="663522" y="2518277"/>
                    <a:pt x="663298" y="2513341"/>
                    <a:pt x="664420" y="2478569"/>
                  </a:cubicBezTo>
                  <a:cubicBezTo>
                    <a:pt x="665766" y="2440432"/>
                    <a:pt x="668906" y="2420914"/>
                    <a:pt x="674514" y="2415306"/>
                  </a:cubicBezTo>
                  <a:cubicBezTo>
                    <a:pt x="676085" y="2413735"/>
                    <a:pt x="677206" y="2409473"/>
                    <a:pt x="677206" y="2405659"/>
                  </a:cubicBezTo>
                  <a:cubicBezTo>
                    <a:pt x="677206" y="2400051"/>
                    <a:pt x="680122" y="2395564"/>
                    <a:pt x="689320" y="2385245"/>
                  </a:cubicBezTo>
                  <a:cubicBezTo>
                    <a:pt x="696049" y="2378066"/>
                    <a:pt x="702779" y="2370887"/>
                    <a:pt x="704125" y="2369765"/>
                  </a:cubicBezTo>
                  <a:cubicBezTo>
                    <a:pt x="705471" y="2368419"/>
                    <a:pt x="713995" y="2360343"/>
                    <a:pt x="722968" y="2351818"/>
                  </a:cubicBezTo>
                  <a:cubicBezTo>
                    <a:pt x="731941" y="2343069"/>
                    <a:pt x="744728" y="2332525"/>
                    <a:pt x="751458" y="2328263"/>
                  </a:cubicBezTo>
                  <a:cubicBezTo>
                    <a:pt x="757963" y="2324000"/>
                    <a:pt x="771871" y="2312111"/>
                    <a:pt x="781966" y="2301791"/>
                  </a:cubicBezTo>
                  <a:cubicBezTo>
                    <a:pt x="792060" y="2291696"/>
                    <a:pt x="802155" y="2283395"/>
                    <a:pt x="804398" y="2283395"/>
                  </a:cubicBezTo>
                  <a:cubicBezTo>
                    <a:pt x="806866" y="2283395"/>
                    <a:pt x="810904" y="2280479"/>
                    <a:pt x="813595" y="2276665"/>
                  </a:cubicBezTo>
                  <a:cubicBezTo>
                    <a:pt x="816287" y="2273076"/>
                    <a:pt x="821222" y="2269262"/>
                    <a:pt x="824587" y="2268589"/>
                  </a:cubicBezTo>
                  <a:cubicBezTo>
                    <a:pt x="827952" y="2267692"/>
                    <a:pt x="836701" y="2260513"/>
                    <a:pt x="844328" y="2252661"/>
                  </a:cubicBezTo>
                  <a:cubicBezTo>
                    <a:pt x="851731" y="2245034"/>
                    <a:pt x="859133" y="2238528"/>
                    <a:pt x="860479" y="2238528"/>
                  </a:cubicBezTo>
                  <a:cubicBezTo>
                    <a:pt x="862049" y="2238528"/>
                    <a:pt x="864068" y="2237182"/>
                    <a:pt x="864966" y="2235611"/>
                  </a:cubicBezTo>
                  <a:cubicBezTo>
                    <a:pt x="867209" y="2232022"/>
                    <a:pt x="886949" y="2216094"/>
                    <a:pt x="889193" y="2216094"/>
                  </a:cubicBezTo>
                  <a:cubicBezTo>
                    <a:pt x="890090" y="2216094"/>
                    <a:pt x="899063" y="2209140"/>
                    <a:pt x="909158" y="2200839"/>
                  </a:cubicBezTo>
                  <a:cubicBezTo>
                    <a:pt x="919028" y="2192314"/>
                    <a:pt x="933160" y="2181546"/>
                    <a:pt x="940339" y="2176835"/>
                  </a:cubicBezTo>
                  <a:cubicBezTo>
                    <a:pt x="956939" y="2166067"/>
                    <a:pt x="966585" y="2156420"/>
                    <a:pt x="966585" y="2150812"/>
                  </a:cubicBezTo>
                  <a:cubicBezTo>
                    <a:pt x="966585" y="2146774"/>
                    <a:pt x="949760" y="2128602"/>
                    <a:pt x="945947" y="2128602"/>
                  </a:cubicBezTo>
                  <a:cubicBezTo>
                    <a:pt x="945049" y="2128602"/>
                    <a:pt x="939666" y="2121424"/>
                    <a:pt x="933833" y="2112899"/>
                  </a:cubicBezTo>
                  <a:cubicBezTo>
                    <a:pt x="928225" y="2104150"/>
                    <a:pt x="921495" y="2096073"/>
                    <a:pt x="919252" y="2094952"/>
                  </a:cubicBezTo>
                  <a:cubicBezTo>
                    <a:pt x="914990" y="2092484"/>
                    <a:pt x="903774" y="2071396"/>
                    <a:pt x="903774" y="2065564"/>
                  </a:cubicBezTo>
                  <a:cubicBezTo>
                    <a:pt x="903774" y="2063769"/>
                    <a:pt x="900185" y="2059506"/>
                    <a:pt x="895922" y="2056141"/>
                  </a:cubicBezTo>
                  <a:cubicBezTo>
                    <a:pt x="888295" y="2050084"/>
                    <a:pt x="888071" y="2049636"/>
                    <a:pt x="888071" y="2032586"/>
                  </a:cubicBezTo>
                  <a:cubicBezTo>
                    <a:pt x="887847" y="2021818"/>
                    <a:pt x="886725" y="2013293"/>
                    <a:pt x="884706" y="2009703"/>
                  </a:cubicBezTo>
                  <a:cubicBezTo>
                    <a:pt x="880220" y="2001852"/>
                    <a:pt x="880220" y="1970893"/>
                    <a:pt x="884706" y="1967079"/>
                  </a:cubicBezTo>
                  <a:cubicBezTo>
                    <a:pt x="886501" y="1965509"/>
                    <a:pt x="888071" y="1961471"/>
                    <a:pt x="888071" y="1958106"/>
                  </a:cubicBezTo>
                  <a:cubicBezTo>
                    <a:pt x="888071" y="1954741"/>
                    <a:pt x="889641" y="1950703"/>
                    <a:pt x="891436" y="1949132"/>
                  </a:cubicBezTo>
                  <a:cubicBezTo>
                    <a:pt x="893231" y="1947562"/>
                    <a:pt x="894801" y="1943524"/>
                    <a:pt x="894801" y="1940159"/>
                  </a:cubicBezTo>
                  <a:cubicBezTo>
                    <a:pt x="894801" y="1936794"/>
                    <a:pt x="896820" y="1932307"/>
                    <a:pt x="899287" y="1930064"/>
                  </a:cubicBezTo>
                  <a:cubicBezTo>
                    <a:pt x="901755" y="1927820"/>
                    <a:pt x="903774" y="1924680"/>
                    <a:pt x="903774" y="1922885"/>
                  </a:cubicBezTo>
                  <a:cubicBezTo>
                    <a:pt x="903774" y="1921314"/>
                    <a:pt x="905568" y="1919071"/>
                    <a:pt x="907812" y="1918398"/>
                  </a:cubicBezTo>
                  <a:cubicBezTo>
                    <a:pt x="909830" y="1917501"/>
                    <a:pt x="916785" y="1911668"/>
                    <a:pt x="922841" y="1905611"/>
                  </a:cubicBezTo>
                  <a:cubicBezTo>
                    <a:pt x="939890" y="1888561"/>
                    <a:pt x="957612" y="1872858"/>
                    <a:pt x="960079" y="1872858"/>
                  </a:cubicBezTo>
                  <a:cubicBezTo>
                    <a:pt x="961201" y="1872858"/>
                    <a:pt x="962098" y="1869941"/>
                    <a:pt x="962098" y="1866127"/>
                  </a:cubicBezTo>
                  <a:cubicBezTo>
                    <a:pt x="962098" y="1860519"/>
                    <a:pt x="967482" y="1853789"/>
                    <a:pt x="995074" y="1825522"/>
                  </a:cubicBezTo>
                  <a:cubicBezTo>
                    <a:pt x="1013244" y="1806902"/>
                    <a:pt x="1029395" y="1788731"/>
                    <a:pt x="1030966" y="1785142"/>
                  </a:cubicBezTo>
                  <a:cubicBezTo>
                    <a:pt x="1033657" y="1778636"/>
                    <a:pt x="1052949" y="1758445"/>
                    <a:pt x="1056539" y="1758445"/>
                  </a:cubicBezTo>
                  <a:cubicBezTo>
                    <a:pt x="1057436" y="1758445"/>
                    <a:pt x="1059455" y="1754407"/>
                    <a:pt x="1060801" y="1749472"/>
                  </a:cubicBezTo>
                  <a:cubicBezTo>
                    <a:pt x="1062147" y="1744761"/>
                    <a:pt x="1064166" y="1740050"/>
                    <a:pt x="1065287" y="1739377"/>
                  </a:cubicBezTo>
                  <a:cubicBezTo>
                    <a:pt x="1072241" y="1735114"/>
                    <a:pt x="1062371" y="1713354"/>
                    <a:pt x="1045322" y="1695182"/>
                  </a:cubicBezTo>
                  <a:cubicBezTo>
                    <a:pt x="1041509" y="1691144"/>
                    <a:pt x="1038368" y="1685984"/>
                    <a:pt x="1038368" y="1683965"/>
                  </a:cubicBezTo>
                  <a:cubicBezTo>
                    <a:pt x="1038368" y="1681946"/>
                    <a:pt x="1037022" y="1678806"/>
                    <a:pt x="1035228" y="1677235"/>
                  </a:cubicBezTo>
                  <a:cubicBezTo>
                    <a:pt x="1033657" y="1675440"/>
                    <a:pt x="1031414" y="1671627"/>
                    <a:pt x="1030517" y="1668710"/>
                  </a:cubicBezTo>
                  <a:cubicBezTo>
                    <a:pt x="1029620" y="1665794"/>
                    <a:pt x="1027376" y="1661980"/>
                    <a:pt x="1025806" y="1660186"/>
                  </a:cubicBezTo>
                  <a:cubicBezTo>
                    <a:pt x="1024012" y="1658615"/>
                    <a:pt x="1022666" y="1655699"/>
                    <a:pt x="1022666" y="1653904"/>
                  </a:cubicBezTo>
                  <a:cubicBezTo>
                    <a:pt x="1022666" y="1651885"/>
                    <a:pt x="1019076" y="1645828"/>
                    <a:pt x="1014814" y="1640219"/>
                  </a:cubicBezTo>
                  <a:cubicBezTo>
                    <a:pt x="1010552" y="1634611"/>
                    <a:pt x="1006963" y="1628330"/>
                    <a:pt x="1006963" y="1626311"/>
                  </a:cubicBezTo>
                  <a:cubicBezTo>
                    <a:pt x="1006963" y="1624291"/>
                    <a:pt x="1000906" y="1616440"/>
                    <a:pt x="993503" y="1609261"/>
                  </a:cubicBezTo>
                  <a:cubicBezTo>
                    <a:pt x="986101" y="1601858"/>
                    <a:pt x="976455" y="1590641"/>
                    <a:pt x="972417" y="1584584"/>
                  </a:cubicBezTo>
                  <a:cubicBezTo>
                    <a:pt x="968155" y="1578302"/>
                    <a:pt x="962771" y="1571348"/>
                    <a:pt x="960079" y="1569104"/>
                  </a:cubicBezTo>
                  <a:cubicBezTo>
                    <a:pt x="954247" y="1563945"/>
                    <a:pt x="954022" y="1557663"/>
                    <a:pt x="959406" y="1554523"/>
                  </a:cubicBezTo>
                  <a:close/>
                  <a:moveTo>
                    <a:pt x="1212974" y="417014"/>
                  </a:moveTo>
                  <a:cubicBezTo>
                    <a:pt x="1208010" y="416622"/>
                    <a:pt x="1204029" y="417631"/>
                    <a:pt x="1203019" y="420211"/>
                  </a:cubicBezTo>
                  <a:cubicBezTo>
                    <a:pt x="1202122" y="422006"/>
                    <a:pt x="1200327" y="423576"/>
                    <a:pt x="1198533" y="423576"/>
                  </a:cubicBezTo>
                  <a:cubicBezTo>
                    <a:pt x="1196963" y="423576"/>
                    <a:pt x="1193822" y="426268"/>
                    <a:pt x="1191579" y="429409"/>
                  </a:cubicBezTo>
                  <a:cubicBezTo>
                    <a:pt x="1189336" y="432550"/>
                    <a:pt x="1178792" y="444215"/>
                    <a:pt x="1168025" y="455432"/>
                  </a:cubicBezTo>
                  <a:cubicBezTo>
                    <a:pt x="1152322" y="472033"/>
                    <a:pt x="1146490" y="476520"/>
                    <a:pt x="1136619" y="479885"/>
                  </a:cubicBezTo>
                  <a:cubicBezTo>
                    <a:pt x="1128319" y="483026"/>
                    <a:pt x="1121590" y="487512"/>
                    <a:pt x="1114636" y="494915"/>
                  </a:cubicBezTo>
                  <a:cubicBezTo>
                    <a:pt x="1102746" y="507927"/>
                    <a:pt x="1088614" y="518695"/>
                    <a:pt x="1081211" y="521163"/>
                  </a:cubicBezTo>
                  <a:cubicBezTo>
                    <a:pt x="1078295" y="522060"/>
                    <a:pt x="1071790" y="526996"/>
                    <a:pt x="1066630" y="532155"/>
                  </a:cubicBezTo>
                  <a:cubicBezTo>
                    <a:pt x="1061695" y="537315"/>
                    <a:pt x="1051825" y="545616"/>
                    <a:pt x="1045095" y="550551"/>
                  </a:cubicBezTo>
                  <a:cubicBezTo>
                    <a:pt x="1038365" y="555711"/>
                    <a:pt x="1031411" y="561319"/>
                    <a:pt x="1029617" y="563338"/>
                  </a:cubicBezTo>
                  <a:cubicBezTo>
                    <a:pt x="1028046" y="565582"/>
                    <a:pt x="1024682" y="567152"/>
                    <a:pt x="1022214" y="567152"/>
                  </a:cubicBezTo>
                  <a:cubicBezTo>
                    <a:pt x="1019746" y="567152"/>
                    <a:pt x="1013914" y="570069"/>
                    <a:pt x="1009203" y="573882"/>
                  </a:cubicBezTo>
                  <a:cubicBezTo>
                    <a:pt x="1004492" y="577472"/>
                    <a:pt x="1000006" y="580612"/>
                    <a:pt x="999333" y="580612"/>
                  </a:cubicBezTo>
                  <a:cubicBezTo>
                    <a:pt x="995295" y="580612"/>
                    <a:pt x="972190" y="599232"/>
                    <a:pt x="965236" y="608206"/>
                  </a:cubicBezTo>
                  <a:cubicBezTo>
                    <a:pt x="960749" y="614039"/>
                    <a:pt x="956038" y="618750"/>
                    <a:pt x="954917" y="618750"/>
                  </a:cubicBezTo>
                  <a:cubicBezTo>
                    <a:pt x="952449" y="618750"/>
                    <a:pt x="939438" y="630415"/>
                    <a:pt x="932036" y="638940"/>
                  </a:cubicBezTo>
                  <a:cubicBezTo>
                    <a:pt x="929568" y="641857"/>
                    <a:pt x="923736" y="647914"/>
                    <a:pt x="919473" y="652400"/>
                  </a:cubicBezTo>
                  <a:cubicBezTo>
                    <a:pt x="910276" y="661823"/>
                    <a:pt x="904219" y="670572"/>
                    <a:pt x="898611" y="682686"/>
                  </a:cubicBezTo>
                  <a:cubicBezTo>
                    <a:pt x="896368" y="687621"/>
                    <a:pt x="893003" y="694576"/>
                    <a:pt x="891209" y="697941"/>
                  </a:cubicBezTo>
                  <a:cubicBezTo>
                    <a:pt x="885825" y="708933"/>
                    <a:pt x="887171" y="721272"/>
                    <a:pt x="895246" y="731816"/>
                  </a:cubicBezTo>
                  <a:cubicBezTo>
                    <a:pt x="912295" y="753801"/>
                    <a:pt x="913192" y="754474"/>
                    <a:pt x="937195" y="754923"/>
                  </a:cubicBezTo>
                  <a:cubicBezTo>
                    <a:pt x="949084" y="755371"/>
                    <a:pt x="973984" y="756269"/>
                    <a:pt x="992379" y="757166"/>
                  </a:cubicBezTo>
                  <a:cubicBezTo>
                    <a:pt x="1026700" y="758961"/>
                    <a:pt x="1033654" y="758063"/>
                    <a:pt x="1052273" y="748641"/>
                  </a:cubicBezTo>
                  <a:cubicBezTo>
                    <a:pt x="1058554" y="745501"/>
                    <a:pt x="1074033" y="746398"/>
                    <a:pt x="1079865" y="750212"/>
                  </a:cubicBezTo>
                  <a:cubicBezTo>
                    <a:pt x="1085025" y="753577"/>
                    <a:pt x="1086146" y="753352"/>
                    <a:pt x="1097138" y="748193"/>
                  </a:cubicBezTo>
                  <a:cubicBezTo>
                    <a:pt x="1103644" y="745052"/>
                    <a:pt x="1112841" y="739892"/>
                    <a:pt x="1117552" y="736751"/>
                  </a:cubicBezTo>
                  <a:cubicBezTo>
                    <a:pt x="1122263" y="733611"/>
                    <a:pt x="1128992" y="730919"/>
                    <a:pt x="1132582" y="730919"/>
                  </a:cubicBezTo>
                  <a:cubicBezTo>
                    <a:pt x="1136171" y="730919"/>
                    <a:pt x="1139536" y="730021"/>
                    <a:pt x="1140209" y="728900"/>
                  </a:cubicBezTo>
                  <a:cubicBezTo>
                    <a:pt x="1141106" y="727778"/>
                    <a:pt x="1146041" y="724637"/>
                    <a:pt x="1151649" y="721945"/>
                  </a:cubicBezTo>
                  <a:cubicBezTo>
                    <a:pt x="1161519" y="717234"/>
                    <a:pt x="1162192" y="717234"/>
                    <a:pt x="1169819" y="720823"/>
                  </a:cubicBezTo>
                  <a:cubicBezTo>
                    <a:pt x="1180587" y="725983"/>
                    <a:pt x="1190009" y="723740"/>
                    <a:pt x="1200552" y="714093"/>
                  </a:cubicBezTo>
                  <a:cubicBezTo>
                    <a:pt x="1205263" y="709831"/>
                    <a:pt x="1212217" y="704671"/>
                    <a:pt x="1216030" y="702652"/>
                  </a:cubicBezTo>
                  <a:cubicBezTo>
                    <a:pt x="1219844" y="700633"/>
                    <a:pt x="1225227" y="696371"/>
                    <a:pt x="1227919" y="693230"/>
                  </a:cubicBezTo>
                  <a:cubicBezTo>
                    <a:pt x="1231957" y="688519"/>
                    <a:pt x="1235771" y="686948"/>
                    <a:pt x="1247211" y="685827"/>
                  </a:cubicBezTo>
                  <a:cubicBezTo>
                    <a:pt x="1272784" y="682910"/>
                    <a:pt x="1292525" y="677302"/>
                    <a:pt x="1301273" y="670347"/>
                  </a:cubicBezTo>
                  <a:cubicBezTo>
                    <a:pt x="1305760" y="666534"/>
                    <a:pt x="1312041" y="663617"/>
                    <a:pt x="1314957" y="663617"/>
                  </a:cubicBezTo>
                  <a:cubicBezTo>
                    <a:pt x="1318098" y="663617"/>
                    <a:pt x="1321687" y="662047"/>
                    <a:pt x="1323257" y="660252"/>
                  </a:cubicBezTo>
                  <a:cubicBezTo>
                    <a:pt x="1324827" y="658458"/>
                    <a:pt x="1327744" y="656887"/>
                    <a:pt x="1329987" y="656887"/>
                  </a:cubicBezTo>
                  <a:cubicBezTo>
                    <a:pt x="1335595" y="656887"/>
                    <a:pt x="1342998" y="643203"/>
                    <a:pt x="1344792" y="629518"/>
                  </a:cubicBezTo>
                  <a:cubicBezTo>
                    <a:pt x="1345690" y="623012"/>
                    <a:pt x="1347260" y="615609"/>
                    <a:pt x="1348606" y="613141"/>
                  </a:cubicBezTo>
                  <a:cubicBezTo>
                    <a:pt x="1351522" y="607533"/>
                    <a:pt x="1351073" y="596989"/>
                    <a:pt x="1347484" y="589586"/>
                  </a:cubicBezTo>
                  <a:cubicBezTo>
                    <a:pt x="1344568" y="583304"/>
                    <a:pt x="1321014" y="558179"/>
                    <a:pt x="1318098" y="558179"/>
                  </a:cubicBezTo>
                  <a:cubicBezTo>
                    <a:pt x="1313387" y="558179"/>
                    <a:pt x="1302171" y="546962"/>
                    <a:pt x="1296114" y="536418"/>
                  </a:cubicBezTo>
                  <a:cubicBezTo>
                    <a:pt x="1292300" y="529912"/>
                    <a:pt x="1287590" y="523406"/>
                    <a:pt x="1285571" y="521836"/>
                  </a:cubicBezTo>
                  <a:cubicBezTo>
                    <a:pt x="1279963" y="517574"/>
                    <a:pt x="1269419" y="501421"/>
                    <a:pt x="1269419" y="497159"/>
                  </a:cubicBezTo>
                  <a:cubicBezTo>
                    <a:pt x="1269419" y="491102"/>
                    <a:pt x="1260446" y="477641"/>
                    <a:pt x="1255736" y="476295"/>
                  </a:cubicBezTo>
                  <a:cubicBezTo>
                    <a:pt x="1250576" y="474501"/>
                    <a:pt x="1246987" y="466649"/>
                    <a:pt x="1246987" y="457451"/>
                  </a:cubicBezTo>
                  <a:cubicBezTo>
                    <a:pt x="1246987" y="453862"/>
                    <a:pt x="1245417" y="449824"/>
                    <a:pt x="1243622" y="448253"/>
                  </a:cubicBezTo>
                  <a:cubicBezTo>
                    <a:pt x="1241827" y="446683"/>
                    <a:pt x="1239584" y="441523"/>
                    <a:pt x="1238911" y="436588"/>
                  </a:cubicBezTo>
                  <a:cubicBezTo>
                    <a:pt x="1237565" y="429409"/>
                    <a:pt x="1235771" y="426717"/>
                    <a:pt x="1228817" y="422230"/>
                  </a:cubicBezTo>
                  <a:cubicBezTo>
                    <a:pt x="1223881" y="419202"/>
                    <a:pt x="1217937" y="417407"/>
                    <a:pt x="1212974" y="417014"/>
                  </a:cubicBezTo>
                  <a:close/>
                  <a:moveTo>
                    <a:pt x="1077931" y="27"/>
                  </a:moveTo>
                  <a:cubicBezTo>
                    <a:pt x="1080090" y="-142"/>
                    <a:pt x="1081211" y="475"/>
                    <a:pt x="1082109" y="1821"/>
                  </a:cubicBezTo>
                  <a:cubicBezTo>
                    <a:pt x="1082782" y="2943"/>
                    <a:pt x="1086146" y="4065"/>
                    <a:pt x="1089511" y="4065"/>
                  </a:cubicBezTo>
                  <a:cubicBezTo>
                    <a:pt x="1095119" y="4065"/>
                    <a:pt x="1105663" y="13263"/>
                    <a:pt x="1105663" y="17974"/>
                  </a:cubicBezTo>
                  <a:cubicBezTo>
                    <a:pt x="1105663" y="21114"/>
                    <a:pt x="1124730" y="45119"/>
                    <a:pt x="1133030" y="52522"/>
                  </a:cubicBezTo>
                  <a:cubicBezTo>
                    <a:pt x="1137068" y="56111"/>
                    <a:pt x="1142227" y="61944"/>
                    <a:pt x="1144471" y="65309"/>
                  </a:cubicBezTo>
                  <a:cubicBezTo>
                    <a:pt x="1146714" y="68898"/>
                    <a:pt x="1151200" y="72039"/>
                    <a:pt x="1155238" y="72936"/>
                  </a:cubicBezTo>
                  <a:cubicBezTo>
                    <a:pt x="1159500" y="73834"/>
                    <a:pt x="1162865" y="76077"/>
                    <a:pt x="1163987" y="79218"/>
                  </a:cubicBezTo>
                  <a:cubicBezTo>
                    <a:pt x="1165109" y="82134"/>
                    <a:pt x="1170492" y="89313"/>
                    <a:pt x="1176100" y="95370"/>
                  </a:cubicBezTo>
                  <a:cubicBezTo>
                    <a:pt x="1181709" y="101203"/>
                    <a:pt x="1186868" y="107709"/>
                    <a:pt x="1187541" y="109503"/>
                  </a:cubicBezTo>
                  <a:cubicBezTo>
                    <a:pt x="1189336" y="115112"/>
                    <a:pt x="1211319" y="137097"/>
                    <a:pt x="1221863" y="144051"/>
                  </a:cubicBezTo>
                  <a:cubicBezTo>
                    <a:pt x="1227022" y="147641"/>
                    <a:pt x="1231284" y="151679"/>
                    <a:pt x="1231284" y="153025"/>
                  </a:cubicBezTo>
                  <a:cubicBezTo>
                    <a:pt x="1231284" y="155717"/>
                    <a:pt x="1239360" y="165812"/>
                    <a:pt x="1254390" y="181740"/>
                  </a:cubicBezTo>
                  <a:cubicBezTo>
                    <a:pt x="1258876" y="186676"/>
                    <a:pt x="1262690" y="193181"/>
                    <a:pt x="1262690" y="195873"/>
                  </a:cubicBezTo>
                  <a:cubicBezTo>
                    <a:pt x="1262690" y="198565"/>
                    <a:pt x="1264260" y="202155"/>
                    <a:pt x="1266054" y="203725"/>
                  </a:cubicBezTo>
                  <a:cubicBezTo>
                    <a:pt x="1267849" y="205296"/>
                    <a:pt x="1269419" y="209334"/>
                    <a:pt x="1269419" y="212699"/>
                  </a:cubicBezTo>
                  <a:cubicBezTo>
                    <a:pt x="1269419" y="216064"/>
                    <a:pt x="1271438" y="223243"/>
                    <a:pt x="1273906" y="228627"/>
                  </a:cubicBezTo>
                  <a:cubicBezTo>
                    <a:pt x="1276373" y="234011"/>
                    <a:pt x="1278392" y="240741"/>
                    <a:pt x="1278392" y="243209"/>
                  </a:cubicBezTo>
                  <a:cubicBezTo>
                    <a:pt x="1278392" y="245901"/>
                    <a:pt x="1279963" y="249266"/>
                    <a:pt x="1281757" y="250836"/>
                  </a:cubicBezTo>
                  <a:cubicBezTo>
                    <a:pt x="1283552" y="252407"/>
                    <a:pt x="1285122" y="255547"/>
                    <a:pt x="1285122" y="258015"/>
                  </a:cubicBezTo>
                  <a:cubicBezTo>
                    <a:pt x="1285122" y="260258"/>
                    <a:pt x="1286468" y="264521"/>
                    <a:pt x="1288263" y="267213"/>
                  </a:cubicBezTo>
                  <a:cubicBezTo>
                    <a:pt x="1291179" y="271700"/>
                    <a:pt x="1290730" y="273494"/>
                    <a:pt x="1284898" y="285608"/>
                  </a:cubicBezTo>
                  <a:cubicBezTo>
                    <a:pt x="1281084" y="293012"/>
                    <a:pt x="1277271" y="304004"/>
                    <a:pt x="1276149" y="310286"/>
                  </a:cubicBezTo>
                  <a:cubicBezTo>
                    <a:pt x="1273008" y="329354"/>
                    <a:pt x="1266727" y="342142"/>
                    <a:pt x="1253268" y="358070"/>
                  </a:cubicBezTo>
                  <a:cubicBezTo>
                    <a:pt x="1249903" y="362108"/>
                    <a:pt x="1246987" y="366594"/>
                    <a:pt x="1246987" y="368389"/>
                  </a:cubicBezTo>
                  <a:cubicBezTo>
                    <a:pt x="1246987" y="369959"/>
                    <a:pt x="1243398" y="374222"/>
                    <a:pt x="1239136" y="378036"/>
                  </a:cubicBezTo>
                  <a:cubicBezTo>
                    <a:pt x="1232630" y="383868"/>
                    <a:pt x="1231284" y="386560"/>
                    <a:pt x="1231284" y="394188"/>
                  </a:cubicBezTo>
                  <a:cubicBezTo>
                    <a:pt x="1231284" y="404283"/>
                    <a:pt x="1236444" y="410789"/>
                    <a:pt x="1248557" y="415949"/>
                  </a:cubicBezTo>
                  <a:cubicBezTo>
                    <a:pt x="1252371" y="417743"/>
                    <a:pt x="1256184" y="419987"/>
                    <a:pt x="1257081" y="421333"/>
                  </a:cubicBezTo>
                  <a:cubicBezTo>
                    <a:pt x="1257754" y="422454"/>
                    <a:pt x="1260446" y="423576"/>
                    <a:pt x="1262690" y="423576"/>
                  </a:cubicBezTo>
                  <a:cubicBezTo>
                    <a:pt x="1264933" y="423576"/>
                    <a:pt x="1270092" y="426268"/>
                    <a:pt x="1273906" y="429633"/>
                  </a:cubicBezTo>
                  <a:cubicBezTo>
                    <a:pt x="1280860" y="435466"/>
                    <a:pt x="1281308" y="435466"/>
                    <a:pt x="1292525" y="432550"/>
                  </a:cubicBezTo>
                  <a:cubicBezTo>
                    <a:pt x="1299030" y="430979"/>
                    <a:pt x="1305535" y="428736"/>
                    <a:pt x="1306881" y="427614"/>
                  </a:cubicBezTo>
                  <a:cubicBezTo>
                    <a:pt x="1311144" y="424249"/>
                    <a:pt x="1353317" y="434569"/>
                    <a:pt x="1364981" y="441747"/>
                  </a:cubicBezTo>
                  <a:cubicBezTo>
                    <a:pt x="1368795" y="443991"/>
                    <a:pt x="1374179" y="446010"/>
                    <a:pt x="1376871" y="446010"/>
                  </a:cubicBezTo>
                  <a:cubicBezTo>
                    <a:pt x="1381581" y="446010"/>
                    <a:pt x="1385171" y="448926"/>
                    <a:pt x="1393919" y="459694"/>
                  </a:cubicBezTo>
                  <a:cubicBezTo>
                    <a:pt x="1398854" y="465752"/>
                    <a:pt x="1413660" y="475174"/>
                    <a:pt x="1418371" y="475174"/>
                  </a:cubicBezTo>
                  <a:cubicBezTo>
                    <a:pt x="1419941" y="475174"/>
                    <a:pt x="1423979" y="477193"/>
                    <a:pt x="1427119" y="479660"/>
                  </a:cubicBezTo>
                  <a:cubicBezTo>
                    <a:pt x="1430260" y="482128"/>
                    <a:pt x="1434746" y="484147"/>
                    <a:pt x="1437214" y="484147"/>
                  </a:cubicBezTo>
                  <a:cubicBezTo>
                    <a:pt x="1439681" y="484147"/>
                    <a:pt x="1442822" y="485718"/>
                    <a:pt x="1444392" y="487512"/>
                  </a:cubicBezTo>
                  <a:cubicBezTo>
                    <a:pt x="1445962" y="489307"/>
                    <a:pt x="1450000" y="490877"/>
                    <a:pt x="1453365" y="490877"/>
                  </a:cubicBezTo>
                  <a:cubicBezTo>
                    <a:pt x="1459646" y="490877"/>
                    <a:pt x="1473554" y="499851"/>
                    <a:pt x="1488135" y="513311"/>
                  </a:cubicBezTo>
                  <a:cubicBezTo>
                    <a:pt x="1491949" y="516676"/>
                    <a:pt x="1498454" y="520266"/>
                    <a:pt x="1503165" y="520939"/>
                  </a:cubicBezTo>
                  <a:cubicBezTo>
                    <a:pt x="1508998" y="522060"/>
                    <a:pt x="1513035" y="524752"/>
                    <a:pt x="1517522" y="530809"/>
                  </a:cubicBezTo>
                  <a:cubicBezTo>
                    <a:pt x="1520887" y="535296"/>
                    <a:pt x="1526719" y="542026"/>
                    <a:pt x="1530308" y="545840"/>
                  </a:cubicBezTo>
                  <a:cubicBezTo>
                    <a:pt x="1534122" y="549429"/>
                    <a:pt x="1538384" y="555711"/>
                    <a:pt x="1539954" y="559525"/>
                  </a:cubicBezTo>
                  <a:cubicBezTo>
                    <a:pt x="1542422" y="565582"/>
                    <a:pt x="1561265" y="587791"/>
                    <a:pt x="1572930" y="598335"/>
                  </a:cubicBezTo>
                  <a:cubicBezTo>
                    <a:pt x="1602765" y="625704"/>
                    <a:pt x="1606130" y="631088"/>
                    <a:pt x="1607476" y="656887"/>
                  </a:cubicBezTo>
                  <a:cubicBezTo>
                    <a:pt x="1607925" y="667431"/>
                    <a:pt x="1609943" y="679097"/>
                    <a:pt x="1611738" y="683135"/>
                  </a:cubicBezTo>
                  <a:cubicBezTo>
                    <a:pt x="1613533" y="686948"/>
                    <a:pt x="1614879" y="691884"/>
                    <a:pt x="1614879" y="694352"/>
                  </a:cubicBezTo>
                  <a:cubicBezTo>
                    <a:pt x="1614879" y="696595"/>
                    <a:pt x="1616449" y="700409"/>
                    <a:pt x="1618243" y="702652"/>
                  </a:cubicBezTo>
                  <a:cubicBezTo>
                    <a:pt x="1622506" y="708260"/>
                    <a:pt x="1622506" y="716112"/>
                    <a:pt x="1618243" y="719702"/>
                  </a:cubicBezTo>
                  <a:cubicBezTo>
                    <a:pt x="1616449" y="721272"/>
                    <a:pt x="1614879" y="723740"/>
                    <a:pt x="1614879" y="725310"/>
                  </a:cubicBezTo>
                  <a:cubicBezTo>
                    <a:pt x="1614879" y="726881"/>
                    <a:pt x="1613308" y="729348"/>
                    <a:pt x="1611514" y="730919"/>
                  </a:cubicBezTo>
                  <a:cubicBezTo>
                    <a:pt x="1609719" y="732489"/>
                    <a:pt x="1608149" y="735854"/>
                    <a:pt x="1608149" y="738322"/>
                  </a:cubicBezTo>
                  <a:cubicBezTo>
                    <a:pt x="1608149" y="740789"/>
                    <a:pt x="1606130" y="746847"/>
                    <a:pt x="1603887" y="752006"/>
                  </a:cubicBezTo>
                  <a:cubicBezTo>
                    <a:pt x="1601419" y="757166"/>
                    <a:pt x="1598952" y="762999"/>
                    <a:pt x="1598279" y="765018"/>
                  </a:cubicBezTo>
                  <a:cubicBezTo>
                    <a:pt x="1597606" y="767261"/>
                    <a:pt x="1595362" y="769056"/>
                    <a:pt x="1593343" y="769056"/>
                  </a:cubicBezTo>
                  <a:cubicBezTo>
                    <a:pt x="1591325" y="769056"/>
                    <a:pt x="1585941" y="771972"/>
                    <a:pt x="1581230" y="775786"/>
                  </a:cubicBezTo>
                  <a:cubicBezTo>
                    <a:pt x="1576519" y="779375"/>
                    <a:pt x="1570911" y="782516"/>
                    <a:pt x="1568444" y="782516"/>
                  </a:cubicBezTo>
                  <a:cubicBezTo>
                    <a:pt x="1566200" y="782516"/>
                    <a:pt x="1562611" y="784535"/>
                    <a:pt x="1560368" y="787003"/>
                  </a:cubicBezTo>
                  <a:cubicBezTo>
                    <a:pt x="1558349" y="789471"/>
                    <a:pt x="1555208" y="791490"/>
                    <a:pt x="1553638" y="791490"/>
                  </a:cubicBezTo>
                  <a:cubicBezTo>
                    <a:pt x="1549376" y="791490"/>
                    <a:pt x="1542422" y="799790"/>
                    <a:pt x="1536589" y="811680"/>
                  </a:cubicBezTo>
                  <a:cubicBezTo>
                    <a:pt x="1530981" y="822897"/>
                    <a:pt x="1524925" y="830524"/>
                    <a:pt x="1515279" y="837928"/>
                  </a:cubicBezTo>
                  <a:cubicBezTo>
                    <a:pt x="1510344" y="841966"/>
                    <a:pt x="1505857" y="843087"/>
                    <a:pt x="1496660" y="843087"/>
                  </a:cubicBezTo>
                  <a:cubicBezTo>
                    <a:pt x="1481406" y="843087"/>
                    <a:pt x="1470862" y="837255"/>
                    <a:pt x="1452244" y="818410"/>
                  </a:cubicBezTo>
                  <a:cubicBezTo>
                    <a:pt x="1441476" y="807642"/>
                    <a:pt x="1437438" y="804950"/>
                    <a:pt x="1431830" y="804950"/>
                  </a:cubicBezTo>
                  <a:cubicBezTo>
                    <a:pt x="1428017" y="804950"/>
                    <a:pt x="1423530" y="803604"/>
                    <a:pt x="1422184" y="801809"/>
                  </a:cubicBezTo>
                  <a:cubicBezTo>
                    <a:pt x="1418819" y="797996"/>
                    <a:pt x="1378217" y="795752"/>
                    <a:pt x="1364084" y="798893"/>
                  </a:cubicBezTo>
                  <a:cubicBezTo>
                    <a:pt x="1358252" y="800015"/>
                    <a:pt x="1349054" y="801361"/>
                    <a:pt x="1343446" y="801585"/>
                  </a:cubicBezTo>
                  <a:cubicBezTo>
                    <a:pt x="1301498" y="803828"/>
                    <a:pt x="1288038" y="805623"/>
                    <a:pt x="1281533" y="809661"/>
                  </a:cubicBezTo>
                  <a:cubicBezTo>
                    <a:pt x="1277495" y="812129"/>
                    <a:pt x="1270317" y="813923"/>
                    <a:pt x="1265157" y="813923"/>
                  </a:cubicBezTo>
                  <a:cubicBezTo>
                    <a:pt x="1260222" y="813923"/>
                    <a:pt x="1255960" y="814821"/>
                    <a:pt x="1255960" y="815943"/>
                  </a:cubicBezTo>
                  <a:cubicBezTo>
                    <a:pt x="1255960" y="817064"/>
                    <a:pt x="1252371" y="820205"/>
                    <a:pt x="1248108" y="822897"/>
                  </a:cubicBezTo>
                  <a:cubicBezTo>
                    <a:pt x="1242052" y="826711"/>
                    <a:pt x="1238238" y="827384"/>
                    <a:pt x="1231508" y="826262"/>
                  </a:cubicBezTo>
                  <a:cubicBezTo>
                    <a:pt x="1222311" y="824692"/>
                    <a:pt x="1204365" y="828505"/>
                    <a:pt x="1204365" y="831870"/>
                  </a:cubicBezTo>
                  <a:cubicBezTo>
                    <a:pt x="1204365" y="834338"/>
                    <a:pt x="1187317" y="846677"/>
                    <a:pt x="1179241" y="850042"/>
                  </a:cubicBezTo>
                  <a:cubicBezTo>
                    <a:pt x="1175652" y="851388"/>
                    <a:pt x="1172960" y="853407"/>
                    <a:pt x="1172960" y="854529"/>
                  </a:cubicBezTo>
                  <a:cubicBezTo>
                    <a:pt x="1172960" y="855426"/>
                    <a:pt x="1169371" y="856996"/>
                    <a:pt x="1165109" y="857894"/>
                  </a:cubicBezTo>
                  <a:cubicBezTo>
                    <a:pt x="1160846" y="858567"/>
                    <a:pt x="1156360" y="860586"/>
                    <a:pt x="1154790" y="862380"/>
                  </a:cubicBezTo>
                  <a:cubicBezTo>
                    <a:pt x="1153444" y="864175"/>
                    <a:pt x="1151200" y="865521"/>
                    <a:pt x="1149854" y="865521"/>
                  </a:cubicBezTo>
                  <a:cubicBezTo>
                    <a:pt x="1148733" y="865521"/>
                    <a:pt x="1143349" y="869111"/>
                    <a:pt x="1137965" y="873373"/>
                  </a:cubicBezTo>
                  <a:cubicBezTo>
                    <a:pt x="1132806" y="877635"/>
                    <a:pt x="1127646" y="881225"/>
                    <a:pt x="1126525" y="881225"/>
                  </a:cubicBezTo>
                  <a:cubicBezTo>
                    <a:pt x="1125627" y="881225"/>
                    <a:pt x="1120692" y="884814"/>
                    <a:pt x="1115982" y="889077"/>
                  </a:cubicBezTo>
                  <a:cubicBezTo>
                    <a:pt x="1111046" y="893339"/>
                    <a:pt x="1106111" y="896928"/>
                    <a:pt x="1104765" y="896928"/>
                  </a:cubicBezTo>
                  <a:cubicBezTo>
                    <a:pt x="1103419" y="896928"/>
                    <a:pt x="1098036" y="898499"/>
                    <a:pt x="1092876" y="900518"/>
                  </a:cubicBezTo>
                  <a:cubicBezTo>
                    <a:pt x="1083455" y="904107"/>
                    <a:pt x="1083230" y="904556"/>
                    <a:pt x="1083230" y="914651"/>
                  </a:cubicBezTo>
                  <a:cubicBezTo>
                    <a:pt x="1083230" y="920484"/>
                    <a:pt x="1084800" y="927214"/>
                    <a:pt x="1086595" y="929682"/>
                  </a:cubicBezTo>
                  <a:cubicBezTo>
                    <a:pt x="1088838" y="932598"/>
                    <a:pt x="1089736" y="939777"/>
                    <a:pt x="1089960" y="953237"/>
                  </a:cubicBezTo>
                  <a:cubicBezTo>
                    <a:pt x="1089960" y="966473"/>
                    <a:pt x="1090857" y="973652"/>
                    <a:pt x="1093325" y="976793"/>
                  </a:cubicBezTo>
                  <a:cubicBezTo>
                    <a:pt x="1095119" y="979036"/>
                    <a:pt x="1096690" y="982401"/>
                    <a:pt x="1096690" y="984196"/>
                  </a:cubicBezTo>
                  <a:cubicBezTo>
                    <a:pt x="1096690" y="988009"/>
                    <a:pt x="1111719" y="1020090"/>
                    <a:pt x="1115309" y="1024576"/>
                  </a:cubicBezTo>
                  <a:cubicBezTo>
                    <a:pt x="1116879" y="1026371"/>
                    <a:pt x="1119122" y="1031755"/>
                    <a:pt x="1120244" y="1036915"/>
                  </a:cubicBezTo>
                  <a:cubicBezTo>
                    <a:pt x="1122038" y="1044094"/>
                    <a:pt x="1125179" y="1047908"/>
                    <a:pt x="1134825" y="1055311"/>
                  </a:cubicBezTo>
                  <a:cubicBezTo>
                    <a:pt x="1149630" y="1066752"/>
                    <a:pt x="1163314" y="1071239"/>
                    <a:pt x="1172287" y="1067874"/>
                  </a:cubicBezTo>
                  <a:cubicBezTo>
                    <a:pt x="1175876" y="1066752"/>
                    <a:pt x="1184400" y="1064284"/>
                    <a:pt x="1191579" y="1062714"/>
                  </a:cubicBezTo>
                  <a:cubicBezTo>
                    <a:pt x="1203244" y="1060246"/>
                    <a:pt x="1205487" y="1060246"/>
                    <a:pt x="1211095" y="1063611"/>
                  </a:cubicBezTo>
                  <a:cubicBezTo>
                    <a:pt x="1218946" y="1068322"/>
                    <a:pt x="1227695" y="1068547"/>
                    <a:pt x="1231284" y="1064060"/>
                  </a:cubicBezTo>
                  <a:cubicBezTo>
                    <a:pt x="1232854" y="1062265"/>
                    <a:pt x="1236219" y="1060695"/>
                    <a:pt x="1238911" y="1060695"/>
                  </a:cubicBezTo>
                  <a:cubicBezTo>
                    <a:pt x="1241379" y="1060695"/>
                    <a:pt x="1246763" y="1058676"/>
                    <a:pt x="1250800" y="1056208"/>
                  </a:cubicBezTo>
                  <a:cubicBezTo>
                    <a:pt x="1257754" y="1051946"/>
                    <a:pt x="1257979" y="1051946"/>
                    <a:pt x="1270765" y="1056432"/>
                  </a:cubicBezTo>
                  <a:cubicBezTo>
                    <a:pt x="1281308" y="1060246"/>
                    <a:pt x="1287141" y="1060695"/>
                    <a:pt x="1303965" y="1059797"/>
                  </a:cubicBezTo>
                  <a:cubicBezTo>
                    <a:pt x="1315181" y="1059124"/>
                    <a:pt x="1327519" y="1058451"/>
                    <a:pt x="1331108" y="1058227"/>
                  </a:cubicBezTo>
                  <a:cubicBezTo>
                    <a:pt x="1334922" y="1058003"/>
                    <a:pt x="1341427" y="1058676"/>
                    <a:pt x="1345914" y="1059573"/>
                  </a:cubicBezTo>
                  <a:cubicBezTo>
                    <a:pt x="1351746" y="1060695"/>
                    <a:pt x="1354887" y="1060246"/>
                    <a:pt x="1357354" y="1057778"/>
                  </a:cubicBezTo>
                  <a:cubicBezTo>
                    <a:pt x="1359373" y="1055759"/>
                    <a:pt x="1363411" y="1053516"/>
                    <a:pt x="1366776" y="1052619"/>
                  </a:cubicBezTo>
                  <a:cubicBezTo>
                    <a:pt x="1369917" y="1051946"/>
                    <a:pt x="1375749" y="1048356"/>
                    <a:pt x="1379562" y="1044767"/>
                  </a:cubicBezTo>
                  <a:cubicBezTo>
                    <a:pt x="1386292" y="1038485"/>
                    <a:pt x="1386517" y="1038485"/>
                    <a:pt x="1392125" y="1042075"/>
                  </a:cubicBezTo>
                  <a:cubicBezTo>
                    <a:pt x="1402892" y="1049254"/>
                    <a:pt x="1419044" y="1047010"/>
                    <a:pt x="1445514" y="1034672"/>
                  </a:cubicBezTo>
                  <a:cubicBezTo>
                    <a:pt x="1449327" y="1033101"/>
                    <a:pt x="1455384" y="1031082"/>
                    <a:pt x="1458973" y="1030185"/>
                  </a:cubicBezTo>
                  <a:cubicBezTo>
                    <a:pt x="1470638" y="1027493"/>
                    <a:pt x="1481181" y="1020987"/>
                    <a:pt x="1491949" y="1009546"/>
                  </a:cubicBezTo>
                  <a:cubicBezTo>
                    <a:pt x="1497781" y="1003489"/>
                    <a:pt x="1505857" y="996759"/>
                    <a:pt x="1509895" y="994964"/>
                  </a:cubicBezTo>
                  <a:cubicBezTo>
                    <a:pt x="1513933" y="992945"/>
                    <a:pt x="1520214" y="988458"/>
                    <a:pt x="1523803" y="984644"/>
                  </a:cubicBezTo>
                  <a:cubicBezTo>
                    <a:pt x="1527616" y="980831"/>
                    <a:pt x="1531654" y="977690"/>
                    <a:pt x="1533225" y="977690"/>
                  </a:cubicBezTo>
                  <a:cubicBezTo>
                    <a:pt x="1534571" y="977690"/>
                    <a:pt x="1537038" y="976120"/>
                    <a:pt x="1538608" y="974325"/>
                  </a:cubicBezTo>
                  <a:cubicBezTo>
                    <a:pt x="1540179" y="972530"/>
                    <a:pt x="1544216" y="970960"/>
                    <a:pt x="1547581" y="970960"/>
                  </a:cubicBezTo>
                  <a:cubicBezTo>
                    <a:pt x="1550946" y="970960"/>
                    <a:pt x="1554984" y="972530"/>
                    <a:pt x="1556554" y="974325"/>
                  </a:cubicBezTo>
                  <a:cubicBezTo>
                    <a:pt x="1558125" y="976120"/>
                    <a:pt x="1562611" y="977690"/>
                    <a:pt x="1566425" y="977690"/>
                  </a:cubicBezTo>
                  <a:cubicBezTo>
                    <a:pt x="1570238" y="977690"/>
                    <a:pt x="1575398" y="979260"/>
                    <a:pt x="1577641" y="981055"/>
                  </a:cubicBezTo>
                  <a:cubicBezTo>
                    <a:pt x="1580108" y="982850"/>
                    <a:pt x="1584595" y="984420"/>
                    <a:pt x="1587735" y="984420"/>
                  </a:cubicBezTo>
                  <a:cubicBezTo>
                    <a:pt x="1595811" y="984420"/>
                    <a:pt x="1598727" y="986888"/>
                    <a:pt x="1599625" y="994291"/>
                  </a:cubicBezTo>
                  <a:cubicBezTo>
                    <a:pt x="1600073" y="999226"/>
                    <a:pt x="1603662" y="1003713"/>
                    <a:pt x="1613757" y="1011565"/>
                  </a:cubicBezTo>
                  <a:cubicBezTo>
                    <a:pt x="1621160" y="1017398"/>
                    <a:pt x="1628787" y="1022333"/>
                    <a:pt x="1630806" y="1022333"/>
                  </a:cubicBezTo>
                  <a:cubicBezTo>
                    <a:pt x="1632600" y="1022557"/>
                    <a:pt x="1637535" y="1026147"/>
                    <a:pt x="1641798" y="1030409"/>
                  </a:cubicBezTo>
                  <a:cubicBezTo>
                    <a:pt x="1646060" y="1034672"/>
                    <a:pt x="1650546" y="1038261"/>
                    <a:pt x="1652116" y="1038261"/>
                  </a:cubicBezTo>
                  <a:cubicBezTo>
                    <a:pt x="1653462" y="1038261"/>
                    <a:pt x="1655930" y="1039607"/>
                    <a:pt x="1657276" y="1041402"/>
                  </a:cubicBezTo>
                  <a:cubicBezTo>
                    <a:pt x="1658846" y="1043196"/>
                    <a:pt x="1664006" y="1045216"/>
                    <a:pt x="1668941" y="1046113"/>
                  </a:cubicBezTo>
                  <a:cubicBezTo>
                    <a:pt x="1675895" y="1047235"/>
                    <a:pt x="1678587" y="1049029"/>
                    <a:pt x="1680606" y="1053516"/>
                  </a:cubicBezTo>
                  <a:cubicBezTo>
                    <a:pt x="1685316" y="1064957"/>
                    <a:pt x="1707076" y="1089634"/>
                    <a:pt x="1712235" y="1089859"/>
                  </a:cubicBezTo>
                  <a:cubicBezTo>
                    <a:pt x="1713357" y="1089859"/>
                    <a:pt x="1716273" y="1091653"/>
                    <a:pt x="1718516" y="1093672"/>
                  </a:cubicBezTo>
                  <a:cubicBezTo>
                    <a:pt x="1720984" y="1095916"/>
                    <a:pt x="1725695" y="1097262"/>
                    <a:pt x="1730181" y="1097038"/>
                  </a:cubicBezTo>
                  <a:cubicBezTo>
                    <a:pt x="1736462" y="1096589"/>
                    <a:pt x="1738706" y="1097935"/>
                    <a:pt x="1743641" y="1104441"/>
                  </a:cubicBezTo>
                  <a:cubicBezTo>
                    <a:pt x="1751043" y="1114087"/>
                    <a:pt x="1758446" y="1117901"/>
                    <a:pt x="1772579" y="1119696"/>
                  </a:cubicBezTo>
                  <a:cubicBezTo>
                    <a:pt x="1778635" y="1120593"/>
                    <a:pt x="1785589" y="1122836"/>
                    <a:pt x="1788281" y="1124631"/>
                  </a:cubicBezTo>
                  <a:cubicBezTo>
                    <a:pt x="1790973" y="1126426"/>
                    <a:pt x="1794562" y="1127996"/>
                    <a:pt x="1796581" y="1127996"/>
                  </a:cubicBezTo>
                  <a:cubicBezTo>
                    <a:pt x="1801741" y="1128220"/>
                    <a:pt x="1807797" y="1137867"/>
                    <a:pt x="1809143" y="1149084"/>
                  </a:cubicBezTo>
                  <a:cubicBezTo>
                    <a:pt x="1810265" y="1156936"/>
                    <a:pt x="1809592" y="1160749"/>
                    <a:pt x="1805779" y="1166807"/>
                  </a:cubicBezTo>
                  <a:cubicBezTo>
                    <a:pt x="1803311" y="1171069"/>
                    <a:pt x="1801068" y="1176004"/>
                    <a:pt x="1801068" y="1177799"/>
                  </a:cubicBezTo>
                  <a:cubicBezTo>
                    <a:pt x="1801068" y="1179594"/>
                    <a:pt x="1799049" y="1183632"/>
                    <a:pt x="1796357" y="1186548"/>
                  </a:cubicBezTo>
                  <a:cubicBezTo>
                    <a:pt x="1792095" y="1191259"/>
                    <a:pt x="1791870" y="1193727"/>
                    <a:pt x="1793216" y="1207412"/>
                  </a:cubicBezTo>
                  <a:lnTo>
                    <a:pt x="1794562" y="1222667"/>
                  </a:lnTo>
                  <a:lnTo>
                    <a:pt x="1784916" y="1231416"/>
                  </a:lnTo>
                  <a:cubicBezTo>
                    <a:pt x="1779533" y="1236127"/>
                    <a:pt x="1773027" y="1240165"/>
                    <a:pt x="1770335" y="1240165"/>
                  </a:cubicBezTo>
                  <a:cubicBezTo>
                    <a:pt x="1767643" y="1240165"/>
                    <a:pt x="1762933" y="1241062"/>
                    <a:pt x="1759792" y="1242408"/>
                  </a:cubicBezTo>
                  <a:cubicBezTo>
                    <a:pt x="1754857" y="1244203"/>
                    <a:pt x="1751716" y="1243306"/>
                    <a:pt x="1741622" y="1237922"/>
                  </a:cubicBezTo>
                  <a:cubicBezTo>
                    <a:pt x="1727041" y="1230070"/>
                    <a:pt x="1722779" y="1229621"/>
                    <a:pt x="1715600" y="1235454"/>
                  </a:cubicBezTo>
                  <a:cubicBezTo>
                    <a:pt x="1712684" y="1237697"/>
                    <a:pt x="1707973" y="1240165"/>
                    <a:pt x="1705281" y="1241062"/>
                  </a:cubicBezTo>
                  <a:cubicBezTo>
                    <a:pt x="1702589" y="1241960"/>
                    <a:pt x="1696084" y="1246671"/>
                    <a:pt x="1690700" y="1251382"/>
                  </a:cubicBezTo>
                  <a:cubicBezTo>
                    <a:pt x="1679933" y="1261253"/>
                    <a:pt x="1679484" y="1261477"/>
                    <a:pt x="1673427" y="1257663"/>
                  </a:cubicBezTo>
                  <a:cubicBezTo>
                    <a:pt x="1670062" y="1255644"/>
                    <a:pt x="1668043" y="1255869"/>
                    <a:pt x="1663333" y="1258785"/>
                  </a:cubicBezTo>
                  <a:cubicBezTo>
                    <a:pt x="1655706" y="1263945"/>
                    <a:pt x="1626992" y="1264169"/>
                    <a:pt x="1621608" y="1259234"/>
                  </a:cubicBezTo>
                  <a:cubicBezTo>
                    <a:pt x="1615776" y="1254074"/>
                    <a:pt x="1553414" y="1253849"/>
                    <a:pt x="1543544" y="1259009"/>
                  </a:cubicBezTo>
                  <a:cubicBezTo>
                    <a:pt x="1539057" y="1261477"/>
                    <a:pt x="1530757" y="1262599"/>
                    <a:pt x="1519541" y="1262599"/>
                  </a:cubicBezTo>
                  <a:cubicBezTo>
                    <a:pt x="1499576" y="1262599"/>
                    <a:pt x="1498679" y="1263720"/>
                    <a:pt x="1502268" y="1281443"/>
                  </a:cubicBezTo>
                  <a:cubicBezTo>
                    <a:pt x="1506081" y="1300512"/>
                    <a:pt x="1510568" y="1309710"/>
                    <a:pt x="1521560" y="1321151"/>
                  </a:cubicBezTo>
                  <a:cubicBezTo>
                    <a:pt x="1528065" y="1327881"/>
                    <a:pt x="1531879" y="1333714"/>
                    <a:pt x="1531879" y="1337303"/>
                  </a:cubicBezTo>
                  <a:cubicBezTo>
                    <a:pt x="1531879" y="1340444"/>
                    <a:pt x="1533449" y="1344033"/>
                    <a:pt x="1535244" y="1345604"/>
                  </a:cubicBezTo>
                  <a:cubicBezTo>
                    <a:pt x="1537038" y="1347174"/>
                    <a:pt x="1538608" y="1349642"/>
                    <a:pt x="1538608" y="1351212"/>
                  </a:cubicBezTo>
                  <a:cubicBezTo>
                    <a:pt x="1538608" y="1352558"/>
                    <a:pt x="1540627" y="1355699"/>
                    <a:pt x="1543095" y="1357942"/>
                  </a:cubicBezTo>
                  <a:cubicBezTo>
                    <a:pt x="1545562" y="1360186"/>
                    <a:pt x="1547581" y="1363551"/>
                    <a:pt x="1547581" y="1365570"/>
                  </a:cubicBezTo>
                  <a:cubicBezTo>
                    <a:pt x="1547581" y="1367589"/>
                    <a:pt x="1550722" y="1372524"/>
                    <a:pt x="1554311" y="1376562"/>
                  </a:cubicBezTo>
                  <a:cubicBezTo>
                    <a:pt x="1558125" y="1380600"/>
                    <a:pt x="1561041" y="1386433"/>
                    <a:pt x="1561041" y="1389349"/>
                  </a:cubicBezTo>
                  <a:cubicBezTo>
                    <a:pt x="1561041" y="1395407"/>
                    <a:pt x="1563733" y="1402137"/>
                    <a:pt x="1570014" y="1411783"/>
                  </a:cubicBezTo>
                  <a:cubicBezTo>
                    <a:pt x="1572481" y="1415373"/>
                    <a:pt x="1575398" y="1420532"/>
                    <a:pt x="1576519" y="1423000"/>
                  </a:cubicBezTo>
                  <a:cubicBezTo>
                    <a:pt x="1579660" y="1429730"/>
                    <a:pt x="1593792" y="1442069"/>
                    <a:pt x="1598503" y="1442069"/>
                  </a:cubicBezTo>
                  <a:cubicBezTo>
                    <a:pt x="1605008" y="1442069"/>
                    <a:pt x="1620487" y="1451940"/>
                    <a:pt x="1621384" y="1456651"/>
                  </a:cubicBezTo>
                  <a:cubicBezTo>
                    <a:pt x="1622281" y="1462259"/>
                    <a:pt x="1629235" y="1468989"/>
                    <a:pt x="1640676" y="1475719"/>
                  </a:cubicBezTo>
                  <a:cubicBezTo>
                    <a:pt x="1645611" y="1478636"/>
                    <a:pt x="1657725" y="1489180"/>
                    <a:pt x="1667595" y="1499051"/>
                  </a:cubicBezTo>
                  <a:cubicBezTo>
                    <a:pt x="1687784" y="1519465"/>
                    <a:pt x="1709768" y="1538534"/>
                    <a:pt x="1713357" y="1538534"/>
                  </a:cubicBezTo>
                  <a:cubicBezTo>
                    <a:pt x="1714703" y="1538534"/>
                    <a:pt x="1718965" y="1541450"/>
                    <a:pt x="1723003" y="1544815"/>
                  </a:cubicBezTo>
                  <a:cubicBezTo>
                    <a:pt x="1733546" y="1553789"/>
                    <a:pt x="1748127" y="1563211"/>
                    <a:pt x="1751268" y="1563211"/>
                  </a:cubicBezTo>
                  <a:cubicBezTo>
                    <a:pt x="1752838" y="1563211"/>
                    <a:pt x="1753960" y="1564108"/>
                    <a:pt x="1753960" y="1565454"/>
                  </a:cubicBezTo>
                  <a:cubicBezTo>
                    <a:pt x="1753960" y="1566576"/>
                    <a:pt x="1756427" y="1568146"/>
                    <a:pt x="1759568" y="1569044"/>
                  </a:cubicBezTo>
                  <a:cubicBezTo>
                    <a:pt x="1762708" y="1569717"/>
                    <a:pt x="1769887" y="1576447"/>
                    <a:pt x="1776392" y="1584747"/>
                  </a:cubicBezTo>
                  <a:cubicBezTo>
                    <a:pt x="1782673" y="1592599"/>
                    <a:pt x="1788954" y="1599105"/>
                    <a:pt x="1790749" y="1599105"/>
                  </a:cubicBezTo>
                  <a:cubicBezTo>
                    <a:pt x="1792319" y="1599105"/>
                    <a:pt x="1795011" y="1600675"/>
                    <a:pt x="1796581" y="1602470"/>
                  </a:cubicBezTo>
                  <a:cubicBezTo>
                    <a:pt x="1798152" y="1604265"/>
                    <a:pt x="1802862" y="1605835"/>
                    <a:pt x="1807124" y="1605835"/>
                  </a:cubicBezTo>
                  <a:cubicBezTo>
                    <a:pt x="1813181" y="1605835"/>
                    <a:pt x="1816770" y="1607854"/>
                    <a:pt x="1825295" y="1616379"/>
                  </a:cubicBezTo>
                  <a:cubicBezTo>
                    <a:pt x="1838306" y="1629166"/>
                    <a:pt x="1847503" y="1634999"/>
                    <a:pt x="1854906" y="1634999"/>
                  </a:cubicBezTo>
                  <a:cubicBezTo>
                    <a:pt x="1858046" y="1634999"/>
                    <a:pt x="1863430" y="1636569"/>
                    <a:pt x="1867019" y="1638364"/>
                  </a:cubicBezTo>
                  <a:cubicBezTo>
                    <a:pt x="1870384" y="1640159"/>
                    <a:pt x="1875319" y="1641729"/>
                    <a:pt x="1877787" y="1641729"/>
                  </a:cubicBezTo>
                  <a:cubicBezTo>
                    <a:pt x="1883170" y="1641729"/>
                    <a:pt x="1894835" y="1653619"/>
                    <a:pt x="1899097" y="1663490"/>
                  </a:cubicBezTo>
                  <a:cubicBezTo>
                    <a:pt x="1902687" y="1672239"/>
                    <a:pt x="1900668" y="1671566"/>
                    <a:pt x="1923324" y="1672015"/>
                  </a:cubicBezTo>
                  <a:cubicBezTo>
                    <a:pt x="1936784" y="1672239"/>
                    <a:pt x="1943738" y="1673585"/>
                    <a:pt x="1950243" y="1677175"/>
                  </a:cubicBezTo>
                  <a:cubicBezTo>
                    <a:pt x="1974919" y="1690186"/>
                    <a:pt x="1989051" y="1695570"/>
                    <a:pt x="1998024" y="1695570"/>
                  </a:cubicBezTo>
                  <a:cubicBezTo>
                    <a:pt x="2004978" y="1695570"/>
                    <a:pt x="2008119" y="1696692"/>
                    <a:pt x="2010138" y="1700057"/>
                  </a:cubicBezTo>
                  <a:cubicBezTo>
                    <a:pt x="2011708" y="1702525"/>
                    <a:pt x="2015297" y="1704544"/>
                    <a:pt x="2018214" y="1704544"/>
                  </a:cubicBezTo>
                  <a:cubicBezTo>
                    <a:pt x="2020905" y="1704544"/>
                    <a:pt x="2026514" y="1707684"/>
                    <a:pt x="2030551" y="1711274"/>
                  </a:cubicBezTo>
                  <a:cubicBezTo>
                    <a:pt x="2038178" y="1718677"/>
                    <a:pt x="2060611" y="1733708"/>
                    <a:pt x="2063527" y="1733708"/>
                  </a:cubicBezTo>
                  <a:cubicBezTo>
                    <a:pt x="2064424" y="1733708"/>
                    <a:pt x="2066443" y="1735054"/>
                    <a:pt x="2067789" y="1736848"/>
                  </a:cubicBezTo>
                  <a:cubicBezTo>
                    <a:pt x="2069135" y="1738419"/>
                    <a:pt x="2075865" y="1740438"/>
                    <a:pt x="2082819" y="1741335"/>
                  </a:cubicBezTo>
                  <a:cubicBezTo>
                    <a:pt x="2089773" y="1742008"/>
                    <a:pt x="2097624" y="1743803"/>
                    <a:pt x="2100316" y="1745373"/>
                  </a:cubicBezTo>
                  <a:cubicBezTo>
                    <a:pt x="2105700" y="1748065"/>
                    <a:pt x="2117365" y="1760404"/>
                    <a:pt x="2117365" y="1763320"/>
                  </a:cubicBezTo>
                  <a:cubicBezTo>
                    <a:pt x="2117365" y="1764442"/>
                    <a:pt x="2120730" y="1769826"/>
                    <a:pt x="2124768" y="1775210"/>
                  </a:cubicBezTo>
                  <a:cubicBezTo>
                    <a:pt x="2132843" y="1786427"/>
                    <a:pt x="2145181" y="1791811"/>
                    <a:pt x="2153033" y="1787549"/>
                  </a:cubicBezTo>
                  <a:cubicBezTo>
                    <a:pt x="2155500" y="1786427"/>
                    <a:pt x="2160660" y="1785305"/>
                    <a:pt x="2164473" y="1785305"/>
                  </a:cubicBezTo>
                  <a:cubicBezTo>
                    <a:pt x="2168287" y="1785305"/>
                    <a:pt x="2174343" y="1783735"/>
                    <a:pt x="2177933" y="1781940"/>
                  </a:cubicBezTo>
                  <a:cubicBezTo>
                    <a:pt x="2181522" y="1779921"/>
                    <a:pt x="2188924" y="1777902"/>
                    <a:pt x="2194084" y="1777229"/>
                  </a:cubicBezTo>
                  <a:cubicBezTo>
                    <a:pt x="2202833" y="1776107"/>
                    <a:pt x="2204851" y="1777005"/>
                    <a:pt x="2215843" y="1785305"/>
                  </a:cubicBezTo>
                  <a:cubicBezTo>
                    <a:pt x="2229976" y="1796298"/>
                    <a:pt x="2236481" y="1799214"/>
                    <a:pt x="2240968" y="1796298"/>
                  </a:cubicBezTo>
                  <a:cubicBezTo>
                    <a:pt x="2242762" y="1795176"/>
                    <a:pt x="2247697" y="1794279"/>
                    <a:pt x="2252408" y="1794279"/>
                  </a:cubicBezTo>
                  <a:cubicBezTo>
                    <a:pt x="2258689" y="1794279"/>
                    <a:pt x="2261830" y="1795849"/>
                    <a:pt x="2266316" y="1801233"/>
                  </a:cubicBezTo>
                  <a:cubicBezTo>
                    <a:pt x="2269457" y="1805047"/>
                    <a:pt x="2272149" y="1809534"/>
                    <a:pt x="2272149" y="1811104"/>
                  </a:cubicBezTo>
                  <a:cubicBezTo>
                    <a:pt x="2272149" y="1816264"/>
                    <a:pt x="2283589" y="1823443"/>
                    <a:pt x="2291665" y="1823443"/>
                  </a:cubicBezTo>
                  <a:cubicBezTo>
                    <a:pt x="2297049" y="1823443"/>
                    <a:pt x="2302432" y="1825910"/>
                    <a:pt x="2309611" y="1831294"/>
                  </a:cubicBezTo>
                  <a:cubicBezTo>
                    <a:pt x="2315219" y="1835557"/>
                    <a:pt x="2321276" y="1839146"/>
                    <a:pt x="2323070" y="1839146"/>
                  </a:cubicBezTo>
                  <a:cubicBezTo>
                    <a:pt x="2326435" y="1839146"/>
                    <a:pt x="2336978" y="1845203"/>
                    <a:pt x="2340568" y="1849241"/>
                  </a:cubicBezTo>
                  <a:cubicBezTo>
                    <a:pt x="2341914" y="1850588"/>
                    <a:pt x="2347522" y="1854626"/>
                    <a:pt x="2353578" y="1857991"/>
                  </a:cubicBezTo>
                  <a:cubicBezTo>
                    <a:pt x="2359411" y="1861356"/>
                    <a:pt x="2364122" y="1865169"/>
                    <a:pt x="2364122" y="1866291"/>
                  </a:cubicBezTo>
                  <a:cubicBezTo>
                    <a:pt x="2364122" y="1869881"/>
                    <a:pt x="2380497" y="1890744"/>
                    <a:pt x="2383414" y="1890744"/>
                  </a:cubicBezTo>
                  <a:cubicBezTo>
                    <a:pt x="2388797" y="1890744"/>
                    <a:pt x="2405846" y="1907345"/>
                    <a:pt x="2407641" y="1914524"/>
                  </a:cubicBezTo>
                  <a:cubicBezTo>
                    <a:pt x="2409435" y="1921703"/>
                    <a:pt x="2417959" y="1935611"/>
                    <a:pt x="2420427" y="1935611"/>
                  </a:cubicBezTo>
                  <a:cubicBezTo>
                    <a:pt x="2421549" y="1935611"/>
                    <a:pt x="2422446" y="1936733"/>
                    <a:pt x="2422446" y="1938079"/>
                  </a:cubicBezTo>
                  <a:cubicBezTo>
                    <a:pt x="2422446" y="1939425"/>
                    <a:pt x="2424241" y="1944136"/>
                    <a:pt x="2426259" y="1948399"/>
                  </a:cubicBezTo>
                  <a:cubicBezTo>
                    <a:pt x="2429400" y="1955353"/>
                    <a:pt x="2429624" y="1957597"/>
                    <a:pt x="2426932" y="1966794"/>
                  </a:cubicBezTo>
                  <a:cubicBezTo>
                    <a:pt x="2425362" y="1972403"/>
                    <a:pt x="2423568" y="1982722"/>
                    <a:pt x="2422895" y="1989452"/>
                  </a:cubicBezTo>
                  <a:cubicBezTo>
                    <a:pt x="2422222" y="1998202"/>
                    <a:pt x="2420427" y="2004034"/>
                    <a:pt x="2416165" y="2009419"/>
                  </a:cubicBezTo>
                  <a:cubicBezTo>
                    <a:pt x="2413024" y="2013681"/>
                    <a:pt x="2407865" y="2022206"/>
                    <a:pt x="2404724" y="2028487"/>
                  </a:cubicBezTo>
                  <a:cubicBezTo>
                    <a:pt x="2401808" y="2034769"/>
                    <a:pt x="2397770" y="2040826"/>
                    <a:pt x="2396200" y="2041723"/>
                  </a:cubicBezTo>
                  <a:cubicBezTo>
                    <a:pt x="2394630" y="2042620"/>
                    <a:pt x="2393284" y="2044864"/>
                    <a:pt x="2393284" y="2046659"/>
                  </a:cubicBezTo>
                  <a:cubicBezTo>
                    <a:pt x="2393284" y="2048229"/>
                    <a:pt x="2389695" y="2052491"/>
                    <a:pt x="2385208" y="2056081"/>
                  </a:cubicBezTo>
                  <a:cubicBezTo>
                    <a:pt x="2380946" y="2059446"/>
                    <a:pt x="2373543" y="2065952"/>
                    <a:pt x="2369057" y="2070214"/>
                  </a:cubicBezTo>
                  <a:cubicBezTo>
                    <a:pt x="2361430" y="2077168"/>
                    <a:pt x="2359187" y="2078066"/>
                    <a:pt x="2343932" y="2079412"/>
                  </a:cubicBezTo>
                  <a:cubicBezTo>
                    <a:pt x="2334735" y="2080085"/>
                    <a:pt x="2323743" y="2081880"/>
                    <a:pt x="2319930" y="2083226"/>
                  </a:cubicBezTo>
                  <a:cubicBezTo>
                    <a:pt x="2301311" y="2089956"/>
                    <a:pt x="2297497" y="2091077"/>
                    <a:pt x="2290543" y="2091975"/>
                  </a:cubicBezTo>
                  <a:cubicBezTo>
                    <a:pt x="2285832" y="2092872"/>
                    <a:pt x="2281795" y="2091975"/>
                    <a:pt x="2279327" y="2089731"/>
                  </a:cubicBezTo>
                  <a:cubicBezTo>
                    <a:pt x="2276860" y="2087488"/>
                    <a:pt x="2268111" y="2085918"/>
                    <a:pt x="2253081" y="2085020"/>
                  </a:cubicBezTo>
                  <a:cubicBezTo>
                    <a:pt x="2228181" y="2083450"/>
                    <a:pt x="2229527" y="2083450"/>
                    <a:pt x="2202608" y="2085020"/>
                  </a:cubicBezTo>
                  <a:cubicBezTo>
                    <a:pt x="2174119" y="2086815"/>
                    <a:pt x="2169184" y="2086591"/>
                    <a:pt x="2163351" y="2082777"/>
                  </a:cubicBezTo>
                  <a:cubicBezTo>
                    <a:pt x="2160211" y="2080758"/>
                    <a:pt x="2156173" y="2079188"/>
                    <a:pt x="2153930" y="2079188"/>
                  </a:cubicBezTo>
                  <a:cubicBezTo>
                    <a:pt x="2151687" y="2079188"/>
                    <a:pt x="2147873" y="2077841"/>
                    <a:pt x="2145406" y="2076047"/>
                  </a:cubicBezTo>
                  <a:cubicBezTo>
                    <a:pt x="2142938" y="2074476"/>
                    <a:pt x="2132395" y="2072682"/>
                    <a:pt x="2121851" y="2072009"/>
                  </a:cubicBezTo>
                  <a:cubicBezTo>
                    <a:pt x="2108616" y="2071111"/>
                    <a:pt x="2100092" y="2069317"/>
                    <a:pt x="2094035" y="2066176"/>
                  </a:cubicBezTo>
                  <a:cubicBezTo>
                    <a:pt x="2087305" y="2062587"/>
                    <a:pt x="2083043" y="2061914"/>
                    <a:pt x="2073622" y="2062811"/>
                  </a:cubicBezTo>
                  <a:cubicBezTo>
                    <a:pt x="2063527" y="2063933"/>
                    <a:pt x="2060611" y="2063260"/>
                    <a:pt x="2055451" y="2059221"/>
                  </a:cubicBezTo>
                  <a:cubicBezTo>
                    <a:pt x="2052311" y="2056754"/>
                    <a:pt x="2048497" y="2054510"/>
                    <a:pt x="2047151" y="2054510"/>
                  </a:cubicBezTo>
                  <a:cubicBezTo>
                    <a:pt x="2045805" y="2054510"/>
                    <a:pt x="2043114" y="2053164"/>
                    <a:pt x="2041319" y="2051370"/>
                  </a:cubicBezTo>
                  <a:cubicBezTo>
                    <a:pt x="2037281" y="2047780"/>
                    <a:pt x="2016868" y="2043069"/>
                    <a:pt x="1998697" y="2041499"/>
                  </a:cubicBezTo>
                  <a:cubicBezTo>
                    <a:pt x="1991968" y="2041050"/>
                    <a:pt x="1983892" y="2038807"/>
                    <a:pt x="1980751" y="2036563"/>
                  </a:cubicBezTo>
                  <a:cubicBezTo>
                    <a:pt x="1977387" y="2034320"/>
                    <a:pt x="1968862" y="2032077"/>
                    <a:pt x="1961460" y="2031179"/>
                  </a:cubicBezTo>
                  <a:cubicBezTo>
                    <a:pt x="1934765" y="2028712"/>
                    <a:pt x="1925343" y="2025346"/>
                    <a:pt x="1911884" y="2013457"/>
                  </a:cubicBezTo>
                  <a:cubicBezTo>
                    <a:pt x="1904930" y="2007175"/>
                    <a:pt x="1898424" y="1999996"/>
                    <a:pt x="1897527" y="1997080"/>
                  </a:cubicBezTo>
                  <a:cubicBezTo>
                    <a:pt x="1895508" y="1991920"/>
                    <a:pt x="1875543" y="1980479"/>
                    <a:pt x="1868589" y="1980479"/>
                  </a:cubicBezTo>
                  <a:cubicBezTo>
                    <a:pt x="1866346" y="1980479"/>
                    <a:pt x="1856476" y="1972403"/>
                    <a:pt x="1846830" y="1962532"/>
                  </a:cubicBezTo>
                  <a:cubicBezTo>
                    <a:pt x="1837184" y="1952661"/>
                    <a:pt x="1827538" y="1944585"/>
                    <a:pt x="1825519" y="1944585"/>
                  </a:cubicBezTo>
                  <a:cubicBezTo>
                    <a:pt x="1819462" y="1944585"/>
                    <a:pt x="1802414" y="1926189"/>
                    <a:pt x="1795908" y="1912505"/>
                  </a:cubicBezTo>
                  <a:cubicBezTo>
                    <a:pt x="1792543" y="1905550"/>
                    <a:pt x="1788730" y="1899717"/>
                    <a:pt x="1787608" y="1899717"/>
                  </a:cubicBezTo>
                  <a:cubicBezTo>
                    <a:pt x="1782449" y="1899717"/>
                    <a:pt x="1753287" y="1869881"/>
                    <a:pt x="1741173" y="1851934"/>
                  </a:cubicBezTo>
                  <a:cubicBezTo>
                    <a:pt x="1735565" y="1843633"/>
                    <a:pt x="1730181" y="1836903"/>
                    <a:pt x="1729060" y="1836903"/>
                  </a:cubicBezTo>
                  <a:cubicBezTo>
                    <a:pt x="1727938" y="1836903"/>
                    <a:pt x="1727041" y="1835333"/>
                    <a:pt x="1727041" y="1833314"/>
                  </a:cubicBezTo>
                  <a:cubicBezTo>
                    <a:pt x="1727041" y="1831294"/>
                    <a:pt x="1723452" y="1825462"/>
                    <a:pt x="1719189" y="1820302"/>
                  </a:cubicBezTo>
                  <a:cubicBezTo>
                    <a:pt x="1714927" y="1814918"/>
                    <a:pt x="1711338" y="1809534"/>
                    <a:pt x="1711338" y="1808412"/>
                  </a:cubicBezTo>
                  <a:cubicBezTo>
                    <a:pt x="1711338" y="1807066"/>
                    <a:pt x="1709992" y="1804823"/>
                    <a:pt x="1708198" y="1803477"/>
                  </a:cubicBezTo>
                  <a:cubicBezTo>
                    <a:pt x="1706627" y="1802131"/>
                    <a:pt x="1704608" y="1795176"/>
                    <a:pt x="1703935" y="1788222"/>
                  </a:cubicBezTo>
                  <a:cubicBezTo>
                    <a:pt x="1702814" y="1777229"/>
                    <a:pt x="1701468" y="1774313"/>
                    <a:pt x="1692719" y="1765339"/>
                  </a:cubicBezTo>
                  <a:cubicBezTo>
                    <a:pt x="1687111" y="1759731"/>
                    <a:pt x="1681952" y="1752552"/>
                    <a:pt x="1681054" y="1749411"/>
                  </a:cubicBezTo>
                  <a:cubicBezTo>
                    <a:pt x="1680157" y="1746271"/>
                    <a:pt x="1676343" y="1740886"/>
                    <a:pt x="1672754" y="1737521"/>
                  </a:cubicBezTo>
                  <a:cubicBezTo>
                    <a:pt x="1669165" y="1734156"/>
                    <a:pt x="1665800" y="1728099"/>
                    <a:pt x="1664903" y="1724061"/>
                  </a:cubicBezTo>
                  <a:cubicBezTo>
                    <a:pt x="1664230" y="1720023"/>
                    <a:pt x="1659070" y="1710377"/>
                    <a:pt x="1653911" y="1702076"/>
                  </a:cubicBezTo>
                  <a:cubicBezTo>
                    <a:pt x="1648527" y="1694000"/>
                    <a:pt x="1644041" y="1685699"/>
                    <a:pt x="1644041" y="1683456"/>
                  </a:cubicBezTo>
                  <a:cubicBezTo>
                    <a:pt x="1644041" y="1673361"/>
                    <a:pt x="1620487" y="1643973"/>
                    <a:pt x="1612635" y="1643973"/>
                  </a:cubicBezTo>
                  <a:cubicBezTo>
                    <a:pt x="1607476" y="1643973"/>
                    <a:pt x="1599849" y="1635223"/>
                    <a:pt x="1596708" y="1626026"/>
                  </a:cubicBezTo>
                  <a:cubicBezTo>
                    <a:pt x="1595138" y="1621763"/>
                    <a:pt x="1591773" y="1615482"/>
                    <a:pt x="1589081" y="1612117"/>
                  </a:cubicBezTo>
                  <a:cubicBezTo>
                    <a:pt x="1586165" y="1608752"/>
                    <a:pt x="1583249" y="1601573"/>
                    <a:pt x="1582576" y="1595964"/>
                  </a:cubicBezTo>
                  <a:cubicBezTo>
                    <a:pt x="1581230" y="1587664"/>
                    <a:pt x="1578762" y="1583626"/>
                    <a:pt x="1567771" y="1572409"/>
                  </a:cubicBezTo>
                  <a:cubicBezTo>
                    <a:pt x="1560144" y="1564557"/>
                    <a:pt x="1549376" y="1556257"/>
                    <a:pt x="1542646" y="1553116"/>
                  </a:cubicBezTo>
                  <a:cubicBezTo>
                    <a:pt x="1526495" y="1545488"/>
                    <a:pt x="1516176" y="1535393"/>
                    <a:pt x="1516176" y="1527541"/>
                  </a:cubicBezTo>
                  <a:cubicBezTo>
                    <a:pt x="1516176" y="1524176"/>
                    <a:pt x="1514606" y="1519465"/>
                    <a:pt x="1512811" y="1516998"/>
                  </a:cubicBezTo>
                  <a:cubicBezTo>
                    <a:pt x="1511016" y="1514754"/>
                    <a:pt x="1509446" y="1510940"/>
                    <a:pt x="1509446" y="1508697"/>
                  </a:cubicBezTo>
                  <a:cubicBezTo>
                    <a:pt x="1509446" y="1506454"/>
                    <a:pt x="1506081" y="1501743"/>
                    <a:pt x="1502268" y="1497929"/>
                  </a:cubicBezTo>
                  <a:cubicBezTo>
                    <a:pt x="1481406" y="1478636"/>
                    <a:pt x="1471311" y="1468092"/>
                    <a:pt x="1471311" y="1465400"/>
                  </a:cubicBezTo>
                  <a:cubicBezTo>
                    <a:pt x="1471311" y="1462259"/>
                    <a:pt x="1456506" y="1448799"/>
                    <a:pt x="1453141" y="1448799"/>
                  </a:cubicBezTo>
                  <a:cubicBezTo>
                    <a:pt x="1448879" y="1448799"/>
                    <a:pt x="1435868" y="1437358"/>
                    <a:pt x="1434522" y="1432422"/>
                  </a:cubicBezTo>
                  <a:cubicBezTo>
                    <a:pt x="1433400" y="1427262"/>
                    <a:pt x="1416352" y="1415373"/>
                    <a:pt x="1406257" y="1412456"/>
                  </a:cubicBezTo>
                  <a:cubicBezTo>
                    <a:pt x="1399527" y="1410437"/>
                    <a:pt x="1391900" y="1401015"/>
                    <a:pt x="1389657" y="1392041"/>
                  </a:cubicBezTo>
                  <a:cubicBezTo>
                    <a:pt x="1388760" y="1388228"/>
                    <a:pt x="1385844" y="1384863"/>
                    <a:pt x="1382030" y="1383517"/>
                  </a:cubicBezTo>
                  <a:cubicBezTo>
                    <a:pt x="1378665" y="1382171"/>
                    <a:pt x="1373281" y="1379703"/>
                    <a:pt x="1369917" y="1377908"/>
                  </a:cubicBezTo>
                  <a:cubicBezTo>
                    <a:pt x="1366776" y="1376114"/>
                    <a:pt x="1362065" y="1374767"/>
                    <a:pt x="1359598" y="1374767"/>
                  </a:cubicBezTo>
                  <a:cubicBezTo>
                    <a:pt x="1356681" y="1374767"/>
                    <a:pt x="1352195" y="1370281"/>
                    <a:pt x="1346587" y="1361756"/>
                  </a:cubicBezTo>
                  <a:cubicBezTo>
                    <a:pt x="1341876" y="1354801"/>
                    <a:pt x="1334473" y="1345155"/>
                    <a:pt x="1329987" y="1340444"/>
                  </a:cubicBezTo>
                  <a:cubicBezTo>
                    <a:pt x="1322584" y="1332368"/>
                    <a:pt x="1306208" y="1323170"/>
                    <a:pt x="1299254" y="1323170"/>
                  </a:cubicBezTo>
                  <a:cubicBezTo>
                    <a:pt x="1292749" y="1323170"/>
                    <a:pt x="1281308" y="1315542"/>
                    <a:pt x="1270990" y="1303877"/>
                  </a:cubicBezTo>
                  <a:lnTo>
                    <a:pt x="1259998" y="1291763"/>
                  </a:lnTo>
                  <a:lnTo>
                    <a:pt x="1232406" y="1291763"/>
                  </a:lnTo>
                  <a:cubicBezTo>
                    <a:pt x="1210646" y="1291763"/>
                    <a:pt x="1204365" y="1291090"/>
                    <a:pt x="1202122" y="1288398"/>
                  </a:cubicBezTo>
                  <a:cubicBezTo>
                    <a:pt x="1198309" y="1283911"/>
                    <a:pt x="1175427" y="1283911"/>
                    <a:pt x="1169371" y="1288398"/>
                  </a:cubicBezTo>
                  <a:cubicBezTo>
                    <a:pt x="1167127" y="1290192"/>
                    <a:pt x="1162865" y="1291763"/>
                    <a:pt x="1159949" y="1291763"/>
                  </a:cubicBezTo>
                  <a:cubicBezTo>
                    <a:pt x="1157257" y="1291763"/>
                    <a:pt x="1151200" y="1293782"/>
                    <a:pt x="1146714" y="1296249"/>
                  </a:cubicBezTo>
                  <a:cubicBezTo>
                    <a:pt x="1142003" y="1298717"/>
                    <a:pt x="1136844" y="1300736"/>
                    <a:pt x="1135273" y="1300736"/>
                  </a:cubicBezTo>
                  <a:cubicBezTo>
                    <a:pt x="1133479" y="1300736"/>
                    <a:pt x="1128319" y="1303652"/>
                    <a:pt x="1123609" y="1307466"/>
                  </a:cubicBezTo>
                  <a:cubicBezTo>
                    <a:pt x="1118898" y="1311056"/>
                    <a:pt x="1113290" y="1314196"/>
                    <a:pt x="1111046" y="1314196"/>
                  </a:cubicBezTo>
                  <a:cubicBezTo>
                    <a:pt x="1103868" y="1314196"/>
                    <a:pt x="1089960" y="1325413"/>
                    <a:pt x="1089960" y="1331246"/>
                  </a:cubicBezTo>
                  <a:cubicBezTo>
                    <a:pt x="1089960" y="1334162"/>
                    <a:pt x="1089063" y="1336630"/>
                    <a:pt x="1088165" y="1336630"/>
                  </a:cubicBezTo>
                  <a:cubicBezTo>
                    <a:pt x="1087268" y="1336630"/>
                    <a:pt x="1080763" y="1344033"/>
                    <a:pt x="1074033" y="1352782"/>
                  </a:cubicBezTo>
                  <a:cubicBezTo>
                    <a:pt x="1067527" y="1361756"/>
                    <a:pt x="1053171" y="1378133"/>
                    <a:pt x="1042403" y="1388901"/>
                  </a:cubicBezTo>
                  <a:cubicBezTo>
                    <a:pt x="1031411" y="1399893"/>
                    <a:pt x="1022663" y="1409988"/>
                    <a:pt x="1022663" y="1411559"/>
                  </a:cubicBezTo>
                  <a:cubicBezTo>
                    <a:pt x="1022663" y="1415373"/>
                    <a:pt x="998884" y="1438704"/>
                    <a:pt x="986322" y="1447229"/>
                  </a:cubicBezTo>
                  <a:cubicBezTo>
                    <a:pt x="976227" y="1453959"/>
                    <a:pt x="962319" y="1471457"/>
                    <a:pt x="962095" y="1477290"/>
                  </a:cubicBezTo>
                  <a:cubicBezTo>
                    <a:pt x="962095" y="1478636"/>
                    <a:pt x="960076" y="1480655"/>
                    <a:pt x="957384" y="1481328"/>
                  </a:cubicBezTo>
                  <a:cubicBezTo>
                    <a:pt x="952449" y="1482898"/>
                    <a:pt x="948636" y="1490750"/>
                    <a:pt x="948636" y="1499275"/>
                  </a:cubicBezTo>
                  <a:cubicBezTo>
                    <a:pt x="948636" y="1505332"/>
                    <a:pt x="930465" y="1525074"/>
                    <a:pt x="925082" y="1525074"/>
                  </a:cubicBezTo>
                  <a:cubicBezTo>
                    <a:pt x="921717" y="1525074"/>
                    <a:pt x="903771" y="1550199"/>
                    <a:pt x="903771" y="1554911"/>
                  </a:cubicBezTo>
                  <a:cubicBezTo>
                    <a:pt x="903771" y="1556481"/>
                    <a:pt x="899733" y="1561416"/>
                    <a:pt x="895022" y="1565903"/>
                  </a:cubicBezTo>
                  <a:cubicBezTo>
                    <a:pt x="890087" y="1570390"/>
                    <a:pt x="882909" y="1579363"/>
                    <a:pt x="878646" y="1585420"/>
                  </a:cubicBezTo>
                  <a:cubicBezTo>
                    <a:pt x="874609" y="1591702"/>
                    <a:pt x="869225" y="1597535"/>
                    <a:pt x="866757" y="1598208"/>
                  </a:cubicBezTo>
                  <a:cubicBezTo>
                    <a:pt x="864290" y="1599105"/>
                    <a:pt x="859130" y="1602919"/>
                    <a:pt x="855317" y="1606733"/>
                  </a:cubicBezTo>
                  <a:cubicBezTo>
                    <a:pt x="851279" y="1610546"/>
                    <a:pt x="845222" y="1616379"/>
                    <a:pt x="841857" y="1619744"/>
                  </a:cubicBezTo>
                  <a:cubicBezTo>
                    <a:pt x="838268" y="1623109"/>
                    <a:pt x="830865" y="1631185"/>
                    <a:pt x="825257" y="1637467"/>
                  </a:cubicBezTo>
                  <a:cubicBezTo>
                    <a:pt x="819649" y="1643748"/>
                    <a:pt x="812246" y="1650030"/>
                    <a:pt x="808882" y="1651151"/>
                  </a:cubicBezTo>
                  <a:cubicBezTo>
                    <a:pt x="800806" y="1654068"/>
                    <a:pt x="793403" y="1668201"/>
                    <a:pt x="791384" y="1684802"/>
                  </a:cubicBezTo>
                  <a:cubicBezTo>
                    <a:pt x="789365" y="1700954"/>
                    <a:pt x="782636" y="1717555"/>
                    <a:pt x="777476" y="1719350"/>
                  </a:cubicBezTo>
                  <a:cubicBezTo>
                    <a:pt x="775457" y="1720023"/>
                    <a:pt x="772092" y="1723388"/>
                    <a:pt x="770298" y="1726977"/>
                  </a:cubicBezTo>
                  <a:cubicBezTo>
                    <a:pt x="768503" y="1730343"/>
                    <a:pt x="764465" y="1733708"/>
                    <a:pt x="761549" y="1734605"/>
                  </a:cubicBezTo>
                  <a:cubicBezTo>
                    <a:pt x="758409" y="1735278"/>
                    <a:pt x="754819" y="1737970"/>
                    <a:pt x="753474" y="1740438"/>
                  </a:cubicBezTo>
                  <a:cubicBezTo>
                    <a:pt x="752128" y="1742905"/>
                    <a:pt x="748090" y="1746495"/>
                    <a:pt x="744501" y="1748290"/>
                  </a:cubicBezTo>
                  <a:cubicBezTo>
                    <a:pt x="739565" y="1750757"/>
                    <a:pt x="737771" y="1753449"/>
                    <a:pt x="737771" y="1757487"/>
                  </a:cubicBezTo>
                  <a:cubicBezTo>
                    <a:pt x="737771" y="1760852"/>
                    <a:pt x="734406" y="1767358"/>
                    <a:pt x="730592" y="1772518"/>
                  </a:cubicBezTo>
                  <a:cubicBezTo>
                    <a:pt x="723190" y="1781716"/>
                    <a:pt x="715338" y="1800336"/>
                    <a:pt x="715338" y="1808861"/>
                  </a:cubicBezTo>
                  <a:cubicBezTo>
                    <a:pt x="715114" y="1814020"/>
                    <a:pt x="709282" y="1821872"/>
                    <a:pt x="703674" y="1824116"/>
                  </a:cubicBezTo>
                  <a:cubicBezTo>
                    <a:pt x="701430" y="1824789"/>
                    <a:pt x="699636" y="1827256"/>
                    <a:pt x="699636" y="1829500"/>
                  </a:cubicBezTo>
                  <a:cubicBezTo>
                    <a:pt x="699636" y="1831743"/>
                    <a:pt x="693130" y="1840492"/>
                    <a:pt x="685279" y="1848793"/>
                  </a:cubicBezTo>
                  <a:cubicBezTo>
                    <a:pt x="666884" y="1868310"/>
                    <a:pt x="664865" y="1871675"/>
                    <a:pt x="663071" y="1884687"/>
                  </a:cubicBezTo>
                  <a:cubicBezTo>
                    <a:pt x="662174" y="1890520"/>
                    <a:pt x="660379" y="1896801"/>
                    <a:pt x="658809" y="1898820"/>
                  </a:cubicBezTo>
                  <a:cubicBezTo>
                    <a:pt x="653874" y="1904653"/>
                    <a:pt x="629198" y="1929554"/>
                    <a:pt x="621347" y="1936733"/>
                  </a:cubicBezTo>
                  <a:cubicBezTo>
                    <a:pt x="617084" y="1940323"/>
                    <a:pt x="612374" y="1946604"/>
                    <a:pt x="610803" y="1950642"/>
                  </a:cubicBezTo>
                  <a:cubicBezTo>
                    <a:pt x="609009" y="1954456"/>
                    <a:pt x="606765" y="1958270"/>
                    <a:pt x="605644" y="1958943"/>
                  </a:cubicBezTo>
                  <a:cubicBezTo>
                    <a:pt x="604522" y="1959840"/>
                    <a:pt x="602952" y="1964102"/>
                    <a:pt x="602055" y="1968813"/>
                  </a:cubicBezTo>
                  <a:cubicBezTo>
                    <a:pt x="600260" y="1978909"/>
                    <a:pt x="594428" y="1986536"/>
                    <a:pt x="586801" y="1988331"/>
                  </a:cubicBezTo>
                  <a:cubicBezTo>
                    <a:pt x="579847" y="1990125"/>
                    <a:pt x="575136" y="1995285"/>
                    <a:pt x="573341" y="2003137"/>
                  </a:cubicBezTo>
                  <a:cubicBezTo>
                    <a:pt x="570649" y="2014354"/>
                    <a:pt x="545525" y="2034320"/>
                    <a:pt x="534084" y="2034320"/>
                  </a:cubicBezTo>
                  <a:cubicBezTo>
                    <a:pt x="531617" y="2034320"/>
                    <a:pt x="528476" y="2035890"/>
                    <a:pt x="526906" y="2037685"/>
                  </a:cubicBezTo>
                  <a:cubicBezTo>
                    <a:pt x="525336" y="2039480"/>
                    <a:pt x="523093" y="2041050"/>
                    <a:pt x="521747" y="2041050"/>
                  </a:cubicBezTo>
                  <a:cubicBezTo>
                    <a:pt x="518382" y="2041050"/>
                    <a:pt x="508960" y="2050248"/>
                    <a:pt x="508960" y="2053389"/>
                  </a:cubicBezTo>
                  <a:cubicBezTo>
                    <a:pt x="508960" y="2054959"/>
                    <a:pt x="510979" y="2058773"/>
                    <a:pt x="513447" y="2061914"/>
                  </a:cubicBezTo>
                  <a:cubicBezTo>
                    <a:pt x="517933" y="2067522"/>
                    <a:pt x="517933" y="2068195"/>
                    <a:pt x="514344" y="2073579"/>
                  </a:cubicBezTo>
                  <a:cubicBezTo>
                    <a:pt x="512325" y="2076720"/>
                    <a:pt x="508736" y="2079188"/>
                    <a:pt x="506493" y="2079188"/>
                  </a:cubicBezTo>
                  <a:cubicBezTo>
                    <a:pt x="504249" y="2079188"/>
                    <a:pt x="500884" y="2082104"/>
                    <a:pt x="498865" y="2085918"/>
                  </a:cubicBezTo>
                  <a:cubicBezTo>
                    <a:pt x="496398" y="2090853"/>
                    <a:pt x="493706" y="2092648"/>
                    <a:pt x="489220" y="2092648"/>
                  </a:cubicBezTo>
                  <a:cubicBezTo>
                    <a:pt x="485855" y="2092872"/>
                    <a:pt x="480022" y="2094667"/>
                    <a:pt x="476433" y="2096686"/>
                  </a:cubicBezTo>
                  <a:cubicBezTo>
                    <a:pt x="464768" y="2103192"/>
                    <a:pt x="446149" y="2118222"/>
                    <a:pt x="446149" y="2120914"/>
                  </a:cubicBezTo>
                  <a:cubicBezTo>
                    <a:pt x="446149" y="2124728"/>
                    <a:pt x="426184" y="2142002"/>
                    <a:pt x="417660" y="2145591"/>
                  </a:cubicBezTo>
                  <a:cubicBezTo>
                    <a:pt x="413622" y="2147386"/>
                    <a:pt x="408687" y="2151200"/>
                    <a:pt x="406444" y="2154341"/>
                  </a:cubicBezTo>
                  <a:cubicBezTo>
                    <a:pt x="404201" y="2157481"/>
                    <a:pt x="393209" y="2169596"/>
                    <a:pt x="381768" y="2181485"/>
                  </a:cubicBezTo>
                  <a:cubicBezTo>
                    <a:pt x="370552" y="2193375"/>
                    <a:pt x="355971" y="2208630"/>
                    <a:pt x="349466" y="2215360"/>
                  </a:cubicBezTo>
                  <a:cubicBezTo>
                    <a:pt x="342960" y="2222315"/>
                    <a:pt x="335109" y="2228596"/>
                    <a:pt x="331968" y="2229269"/>
                  </a:cubicBezTo>
                  <a:cubicBezTo>
                    <a:pt x="328603" y="2230391"/>
                    <a:pt x="324566" y="2234429"/>
                    <a:pt x="321649" y="2239813"/>
                  </a:cubicBezTo>
                  <a:cubicBezTo>
                    <a:pt x="316939" y="2248338"/>
                    <a:pt x="295852" y="2272118"/>
                    <a:pt x="292936" y="2272118"/>
                  </a:cubicBezTo>
                  <a:cubicBezTo>
                    <a:pt x="288674" y="2272118"/>
                    <a:pt x="255474" y="2293430"/>
                    <a:pt x="254352" y="2296795"/>
                  </a:cubicBezTo>
                  <a:cubicBezTo>
                    <a:pt x="253679" y="2299038"/>
                    <a:pt x="248520" y="2302403"/>
                    <a:pt x="242912" y="2304647"/>
                  </a:cubicBezTo>
                  <a:cubicBezTo>
                    <a:pt x="237303" y="2306666"/>
                    <a:pt x="228330" y="2312499"/>
                    <a:pt x="222722" y="2317210"/>
                  </a:cubicBezTo>
                  <a:cubicBezTo>
                    <a:pt x="217114" y="2321921"/>
                    <a:pt x="210160" y="2325959"/>
                    <a:pt x="207468" y="2325959"/>
                  </a:cubicBezTo>
                  <a:cubicBezTo>
                    <a:pt x="204552" y="2325959"/>
                    <a:pt x="200963" y="2327529"/>
                    <a:pt x="199393" y="2329324"/>
                  </a:cubicBezTo>
                  <a:cubicBezTo>
                    <a:pt x="197822" y="2331119"/>
                    <a:pt x="194233" y="2332689"/>
                    <a:pt x="191541" y="2332689"/>
                  </a:cubicBezTo>
                  <a:cubicBezTo>
                    <a:pt x="188849" y="2332689"/>
                    <a:pt x="185260" y="2334259"/>
                    <a:pt x="183690" y="2336054"/>
                  </a:cubicBezTo>
                  <a:cubicBezTo>
                    <a:pt x="180101" y="2340316"/>
                    <a:pt x="169557" y="2340316"/>
                    <a:pt x="157893" y="2336054"/>
                  </a:cubicBezTo>
                  <a:cubicBezTo>
                    <a:pt x="151836" y="2334035"/>
                    <a:pt x="139274" y="2332913"/>
                    <a:pt x="119309" y="2332689"/>
                  </a:cubicBezTo>
                  <a:cubicBezTo>
                    <a:pt x="91941" y="2332689"/>
                    <a:pt x="89025" y="2332240"/>
                    <a:pt x="78258" y="2326632"/>
                  </a:cubicBezTo>
                  <a:cubicBezTo>
                    <a:pt x="71976" y="2323491"/>
                    <a:pt x="65920" y="2319004"/>
                    <a:pt x="64798" y="2316761"/>
                  </a:cubicBezTo>
                  <a:cubicBezTo>
                    <a:pt x="63676" y="2314742"/>
                    <a:pt x="58068" y="2310255"/>
                    <a:pt x="52460" y="2307115"/>
                  </a:cubicBezTo>
                  <a:cubicBezTo>
                    <a:pt x="46852" y="2303749"/>
                    <a:pt x="42366" y="2299711"/>
                    <a:pt x="42366" y="2298141"/>
                  </a:cubicBezTo>
                  <a:cubicBezTo>
                    <a:pt x="42366" y="2296571"/>
                    <a:pt x="38776" y="2290514"/>
                    <a:pt x="34514" y="2284905"/>
                  </a:cubicBezTo>
                  <a:cubicBezTo>
                    <a:pt x="27336" y="2275483"/>
                    <a:pt x="26663" y="2273240"/>
                    <a:pt x="26663" y="2260004"/>
                  </a:cubicBezTo>
                  <a:cubicBezTo>
                    <a:pt x="26663" y="2246992"/>
                    <a:pt x="25990" y="2244524"/>
                    <a:pt x="19933" y="2237794"/>
                  </a:cubicBezTo>
                  <a:cubicBezTo>
                    <a:pt x="16344" y="2233532"/>
                    <a:pt x="13203" y="2228596"/>
                    <a:pt x="13203" y="2226802"/>
                  </a:cubicBezTo>
                  <a:cubicBezTo>
                    <a:pt x="13203" y="2225231"/>
                    <a:pt x="11858" y="2221866"/>
                    <a:pt x="10063" y="2219399"/>
                  </a:cubicBezTo>
                  <a:cubicBezTo>
                    <a:pt x="8493" y="2216931"/>
                    <a:pt x="6249" y="2211322"/>
                    <a:pt x="5352" y="2207060"/>
                  </a:cubicBezTo>
                  <a:cubicBezTo>
                    <a:pt x="4455" y="2202798"/>
                    <a:pt x="2660" y="2198086"/>
                    <a:pt x="1539" y="2196516"/>
                  </a:cubicBezTo>
                  <a:cubicBezTo>
                    <a:pt x="-3621" y="2190235"/>
                    <a:pt x="2660" y="2189113"/>
                    <a:pt x="44160" y="2189562"/>
                  </a:cubicBezTo>
                  <a:cubicBezTo>
                    <a:pt x="77809" y="2189786"/>
                    <a:pt x="88576" y="2189113"/>
                    <a:pt x="98222" y="2186197"/>
                  </a:cubicBezTo>
                  <a:cubicBezTo>
                    <a:pt x="104952" y="2184178"/>
                    <a:pt x="115271" y="2182383"/>
                    <a:pt x="121103" y="2182383"/>
                  </a:cubicBezTo>
                  <a:cubicBezTo>
                    <a:pt x="131198" y="2182383"/>
                    <a:pt x="132320" y="2181710"/>
                    <a:pt x="143087" y="2169596"/>
                  </a:cubicBezTo>
                  <a:cubicBezTo>
                    <a:pt x="149368" y="2162641"/>
                    <a:pt x="154528" y="2155462"/>
                    <a:pt x="154528" y="2154116"/>
                  </a:cubicBezTo>
                  <a:cubicBezTo>
                    <a:pt x="154528" y="2149405"/>
                    <a:pt x="163949" y="2144245"/>
                    <a:pt x="172474" y="2144245"/>
                  </a:cubicBezTo>
                  <a:cubicBezTo>
                    <a:pt x="176736" y="2144245"/>
                    <a:pt x="182344" y="2142675"/>
                    <a:pt x="184587" y="2140880"/>
                  </a:cubicBezTo>
                  <a:cubicBezTo>
                    <a:pt x="187055" y="2139086"/>
                    <a:pt x="190644" y="2137515"/>
                    <a:pt x="192663" y="2137515"/>
                  </a:cubicBezTo>
                  <a:cubicBezTo>
                    <a:pt x="194682" y="2137515"/>
                    <a:pt x="197598" y="2135272"/>
                    <a:pt x="199168" y="2132356"/>
                  </a:cubicBezTo>
                  <a:cubicBezTo>
                    <a:pt x="209263" y="2113287"/>
                    <a:pt x="213749" y="2108800"/>
                    <a:pt x="223844" y="2107005"/>
                  </a:cubicBezTo>
                  <a:cubicBezTo>
                    <a:pt x="233490" y="2105211"/>
                    <a:pt x="244257" y="2100051"/>
                    <a:pt x="244257" y="2097135"/>
                  </a:cubicBezTo>
                  <a:cubicBezTo>
                    <a:pt x="244257" y="2096013"/>
                    <a:pt x="247174" y="2093545"/>
                    <a:pt x="250987" y="2091526"/>
                  </a:cubicBezTo>
                  <a:cubicBezTo>
                    <a:pt x="255698" y="2089058"/>
                    <a:pt x="257941" y="2085918"/>
                    <a:pt x="259063" y="2080309"/>
                  </a:cubicBezTo>
                  <a:cubicBezTo>
                    <a:pt x="259736" y="2076047"/>
                    <a:pt x="261755" y="2071560"/>
                    <a:pt x="263549" y="2069990"/>
                  </a:cubicBezTo>
                  <a:cubicBezTo>
                    <a:pt x="265344" y="2068644"/>
                    <a:pt x="266690" y="2066625"/>
                    <a:pt x="266690" y="2065503"/>
                  </a:cubicBezTo>
                  <a:cubicBezTo>
                    <a:pt x="266690" y="2062811"/>
                    <a:pt x="282168" y="2042620"/>
                    <a:pt x="285982" y="2040377"/>
                  </a:cubicBezTo>
                  <a:cubicBezTo>
                    <a:pt x="287776" y="2039480"/>
                    <a:pt x="289122" y="2036563"/>
                    <a:pt x="289122" y="2034320"/>
                  </a:cubicBezTo>
                  <a:cubicBezTo>
                    <a:pt x="289122" y="2032077"/>
                    <a:pt x="290244" y="2029385"/>
                    <a:pt x="291366" y="2028712"/>
                  </a:cubicBezTo>
                  <a:cubicBezTo>
                    <a:pt x="292712" y="2027814"/>
                    <a:pt x="294955" y="2024000"/>
                    <a:pt x="296749" y="2020187"/>
                  </a:cubicBezTo>
                  <a:cubicBezTo>
                    <a:pt x="300787" y="2010316"/>
                    <a:pt x="311106" y="1998426"/>
                    <a:pt x="317836" y="1995958"/>
                  </a:cubicBezTo>
                  <a:cubicBezTo>
                    <a:pt x="326809" y="1992369"/>
                    <a:pt x="353728" y="1970832"/>
                    <a:pt x="356420" y="1964775"/>
                  </a:cubicBezTo>
                  <a:cubicBezTo>
                    <a:pt x="357541" y="1961635"/>
                    <a:pt x="361130" y="1955129"/>
                    <a:pt x="364271" y="1950193"/>
                  </a:cubicBezTo>
                  <a:cubicBezTo>
                    <a:pt x="367187" y="1945258"/>
                    <a:pt x="370328" y="1939650"/>
                    <a:pt x="371225" y="1937855"/>
                  </a:cubicBezTo>
                  <a:cubicBezTo>
                    <a:pt x="372122" y="1936060"/>
                    <a:pt x="375711" y="1930900"/>
                    <a:pt x="379301" y="1926414"/>
                  </a:cubicBezTo>
                  <a:cubicBezTo>
                    <a:pt x="382666" y="1921927"/>
                    <a:pt x="385582" y="1916094"/>
                    <a:pt x="385582" y="1913626"/>
                  </a:cubicBezTo>
                  <a:cubicBezTo>
                    <a:pt x="385582" y="1911159"/>
                    <a:pt x="387152" y="1908018"/>
                    <a:pt x="388947" y="1906448"/>
                  </a:cubicBezTo>
                  <a:cubicBezTo>
                    <a:pt x="390741" y="1904877"/>
                    <a:pt x="392311" y="1901736"/>
                    <a:pt x="392311" y="1899493"/>
                  </a:cubicBezTo>
                  <a:cubicBezTo>
                    <a:pt x="392311" y="1897025"/>
                    <a:pt x="394330" y="1893436"/>
                    <a:pt x="396798" y="1891417"/>
                  </a:cubicBezTo>
                  <a:cubicBezTo>
                    <a:pt x="399266" y="1889174"/>
                    <a:pt x="401284" y="1885360"/>
                    <a:pt x="401284" y="1882892"/>
                  </a:cubicBezTo>
                  <a:cubicBezTo>
                    <a:pt x="401284" y="1879976"/>
                    <a:pt x="409136" y="1870778"/>
                    <a:pt x="422595" y="1858215"/>
                  </a:cubicBezTo>
                  <a:cubicBezTo>
                    <a:pt x="444130" y="1837800"/>
                    <a:pt x="452879" y="1825686"/>
                    <a:pt x="452879" y="1815591"/>
                  </a:cubicBezTo>
                  <a:cubicBezTo>
                    <a:pt x="452879" y="1811553"/>
                    <a:pt x="455347" y="1808412"/>
                    <a:pt x="461852" y="1804374"/>
                  </a:cubicBezTo>
                  <a:cubicBezTo>
                    <a:pt x="466787" y="1801233"/>
                    <a:pt x="472171" y="1795849"/>
                    <a:pt x="474190" y="1792260"/>
                  </a:cubicBezTo>
                  <a:cubicBezTo>
                    <a:pt x="475984" y="1788446"/>
                    <a:pt x="480471" y="1781043"/>
                    <a:pt x="484284" y="1775659"/>
                  </a:cubicBezTo>
                  <a:cubicBezTo>
                    <a:pt x="487874" y="1770050"/>
                    <a:pt x="491014" y="1764891"/>
                    <a:pt x="491014" y="1763993"/>
                  </a:cubicBezTo>
                  <a:cubicBezTo>
                    <a:pt x="491014" y="1763096"/>
                    <a:pt x="496174" y="1757263"/>
                    <a:pt x="502230" y="1750982"/>
                  </a:cubicBezTo>
                  <a:cubicBezTo>
                    <a:pt x="509184" y="1744027"/>
                    <a:pt x="513447" y="1737746"/>
                    <a:pt x="513447" y="1734381"/>
                  </a:cubicBezTo>
                  <a:cubicBezTo>
                    <a:pt x="513447" y="1731016"/>
                    <a:pt x="518606" y="1724061"/>
                    <a:pt x="528028" y="1714190"/>
                  </a:cubicBezTo>
                  <a:cubicBezTo>
                    <a:pt x="536103" y="1705890"/>
                    <a:pt x="542609" y="1697365"/>
                    <a:pt x="542609" y="1695346"/>
                  </a:cubicBezTo>
                  <a:cubicBezTo>
                    <a:pt x="542609" y="1693103"/>
                    <a:pt x="546198" y="1688391"/>
                    <a:pt x="550460" y="1685026"/>
                  </a:cubicBezTo>
                  <a:cubicBezTo>
                    <a:pt x="554722" y="1681661"/>
                    <a:pt x="558311" y="1677623"/>
                    <a:pt x="558311" y="1676277"/>
                  </a:cubicBezTo>
                  <a:cubicBezTo>
                    <a:pt x="558311" y="1674931"/>
                    <a:pt x="559657" y="1672463"/>
                    <a:pt x="561452" y="1671117"/>
                  </a:cubicBezTo>
                  <a:cubicBezTo>
                    <a:pt x="563022" y="1669771"/>
                    <a:pt x="565041" y="1665509"/>
                    <a:pt x="565938" y="1661695"/>
                  </a:cubicBezTo>
                  <a:cubicBezTo>
                    <a:pt x="566611" y="1657882"/>
                    <a:pt x="568855" y="1653395"/>
                    <a:pt x="570649" y="1651600"/>
                  </a:cubicBezTo>
                  <a:cubicBezTo>
                    <a:pt x="572444" y="1649581"/>
                    <a:pt x="574014" y="1645767"/>
                    <a:pt x="574014" y="1642627"/>
                  </a:cubicBezTo>
                  <a:cubicBezTo>
                    <a:pt x="574014" y="1636794"/>
                    <a:pt x="582090" y="1617949"/>
                    <a:pt x="585455" y="1615706"/>
                  </a:cubicBezTo>
                  <a:cubicBezTo>
                    <a:pt x="586576" y="1615033"/>
                    <a:pt x="587474" y="1612790"/>
                    <a:pt x="587474" y="1610771"/>
                  </a:cubicBezTo>
                  <a:cubicBezTo>
                    <a:pt x="587698" y="1608752"/>
                    <a:pt x="589492" y="1602919"/>
                    <a:pt x="591960" y="1597983"/>
                  </a:cubicBezTo>
                  <a:cubicBezTo>
                    <a:pt x="594428" y="1593048"/>
                    <a:pt x="596222" y="1587664"/>
                    <a:pt x="596447" y="1586093"/>
                  </a:cubicBezTo>
                  <a:cubicBezTo>
                    <a:pt x="596447" y="1584747"/>
                    <a:pt x="597344" y="1583401"/>
                    <a:pt x="598690" y="1583401"/>
                  </a:cubicBezTo>
                  <a:cubicBezTo>
                    <a:pt x="599811" y="1583401"/>
                    <a:pt x="601830" y="1579363"/>
                    <a:pt x="603176" y="1574428"/>
                  </a:cubicBezTo>
                  <a:cubicBezTo>
                    <a:pt x="604747" y="1568146"/>
                    <a:pt x="607438" y="1564333"/>
                    <a:pt x="611252" y="1562762"/>
                  </a:cubicBezTo>
                  <a:cubicBezTo>
                    <a:pt x="617533" y="1559846"/>
                    <a:pt x="619328" y="1554686"/>
                    <a:pt x="619776" y="1537861"/>
                  </a:cubicBezTo>
                  <a:lnTo>
                    <a:pt x="620001" y="1526195"/>
                  </a:lnTo>
                  <a:lnTo>
                    <a:pt x="604971" y="1524849"/>
                  </a:lnTo>
                  <a:cubicBezTo>
                    <a:pt x="596671" y="1524176"/>
                    <a:pt x="588595" y="1522382"/>
                    <a:pt x="586801" y="1521036"/>
                  </a:cubicBezTo>
                  <a:cubicBezTo>
                    <a:pt x="583436" y="1518119"/>
                    <a:pt x="547992" y="1513632"/>
                    <a:pt x="543282" y="1515427"/>
                  </a:cubicBezTo>
                  <a:cubicBezTo>
                    <a:pt x="541711" y="1516100"/>
                    <a:pt x="535879" y="1515427"/>
                    <a:pt x="530720" y="1514305"/>
                  </a:cubicBezTo>
                  <a:cubicBezTo>
                    <a:pt x="523317" y="1512286"/>
                    <a:pt x="519055" y="1512511"/>
                    <a:pt x="511652" y="1515203"/>
                  </a:cubicBezTo>
                  <a:cubicBezTo>
                    <a:pt x="506268" y="1516998"/>
                    <a:pt x="500660" y="1519465"/>
                    <a:pt x="499314" y="1520587"/>
                  </a:cubicBezTo>
                  <a:cubicBezTo>
                    <a:pt x="488098" y="1530009"/>
                    <a:pt x="485182" y="1531804"/>
                    <a:pt x="481144" y="1531804"/>
                  </a:cubicBezTo>
                  <a:cubicBezTo>
                    <a:pt x="478452" y="1531579"/>
                    <a:pt x="473965" y="1530233"/>
                    <a:pt x="470825" y="1528439"/>
                  </a:cubicBezTo>
                  <a:cubicBezTo>
                    <a:pt x="462749" y="1523952"/>
                    <a:pt x="429774" y="1523952"/>
                    <a:pt x="425960" y="1528439"/>
                  </a:cubicBezTo>
                  <a:cubicBezTo>
                    <a:pt x="422371" y="1532701"/>
                    <a:pt x="410482" y="1532701"/>
                    <a:pt x="404874" y="1528439"/>
                  </a:cubicBezTo>
                  <a:cubicBezTo>
                    <a:pt x="399041" y="1523952"/>
                    <a:pt x="387825" y="1524176"/>
                    <a:pt x="381320" y="1528663"/>
                  </a:cubicBezTo>
                  <a:cubicBezTo>
                    <a:pt x="377955" y="1531131"/>
                    <a:pt x="371674" y="1532252"/>
                    <a:pt x="361803" y="1532028"/>
                  </a:cubicBezTo>
                  <a:cubicBezTo>
                    <a:pt x="344979" y="1531804"/>
                    <a:pt x="341614" y="1529785"/>
                    <a:pt x="316041" y="1506005"/>
                  </a:cubicBezTo>
                  <a:cubicBezTo>
                    <a:pt x="280598" y="1472803"/>
                    <a:pt x="270279" y="1464503"/>
                    <a:pt x="264447" y="1464503"/>
                  </a:cubicBezTo>
                  <a:cubicBezTo>
                    <a:pt x="257268" y="1464503"/>
                    <a:pt x="255698" y="1463156"/>
                    <a:pt x="248295" y="1452164"/>
                  </a:cubicBezTo>
                  <a:cubicBezTo>
                    <a:pt x="244930" y="1447229"/>
                    <a:pt x="239771" y="1440723"/>
                    <a:pt x="237079" y="1437582"/>
                  </a:cubicBezTo>
                  <a:cubicBezTo>
                    <a:pt x="224741" y="1423897"/>
                    <a:pt x="221825" y="1417840"/>
                    <a:pt x="221825" y="1405726"/>
                  </a:cubicBezTo>
                  <a:cubicBezTo>
                    <a:pt x="221601" y="1398772"/>
                    <a:pt x="219806" y="1390247"/>
                    <a:pt x="217339" y="1384863"/>
                  </a:cubicBezTo>
                  <a:cubicBezTo>
                    <a:pt x="214871" y="1379927"/>
                    <a:pt x="213076" y="1374767"/>
                    <a:pt x="212852" y="1373421"/>
                  </a:cubicBezTo>
                  <a:cubicBezTo>
                    <a:pt x="212852" y="1372075"/>
                    <a:pt x="211282" y="1369608"/>
                    <a:pt x="209487" y="1368037"/>
                  </a:cubicBezTo>
                  <a:cubicBezTo>
                    <a:pt x="205225" y="1364672"/>
                    <a:pt x="204776" y="1346501"/>
                    <a:pt x="209039" y="1344931"/>
                  </a:cubicBezTo>
                  <a:cubicBezTo>
                    <a:pt x="213301" y="1343360"/>
                    <a:pt x="226985" y="1346052"/>
                    <a:pt x="231920" y="1349193"/>
                  </a:cubicBezTo>
                  <a:cubicBezTo>
                    <a:pt x="234387" y="1350988"/>
                    <a:pt x="240444" y="1352334"/>
                    <a:pt x="245828" y="1352334"/>
                  </a:cubicBezTo>
                  <a:cubicBezTo>
                    <a:pt x="250987" y="1352334"/>
                    <a:pt x="257941" y="1353455"/>
                    <a:pt x="261530" y="1354801"/>
                  </a:cubicBezTo>
                  <a:cubicBezTo>
                    <a:pt x="269830" y="1357942"/>
                    <a:pt x="294955" y="1361980"/>
                    <a:pt x="304825" y="1361532"/>
                  </a:cubicBezTo>
                  <a:cubicBezTo>
                    <a:pt x="309087" y="1361307"/>
                    <a:pt x="327482" y="1360634"/>
                    <a:pt x="345428" y="1359961"/>
                  </a:cubicBezTo>
                  <a:cubicBezTo>
                    <a:pt x="375711" y="1358840"/>
                    <a:pt x="378852" y="1359064"/>
                    <a:pt x="386928" y="1363326"/>
                  </a:cubicBezTo>
                  <a:cubicBezTo>
                    <a:pt x="392311" y="1366243"/>
                    <a:pt x="399714" y="1368037"/>
                    <a:pt x="406893" y="1368037"/>
                  </a:cubicBezTo>
                  <a:cubicBezTo>
                    <a:pt x="418782" y="1368037"/>
                    <a:pt x="440093" y="1360634"/>
                    <a:pt x="446598" y="1353904"/>
                  </a:cubicBezTo>
                  <a:cubicBezTo>
                    <a:pt x="451757" y="1348969"/>
                    <a:pt x="456693" y="1348969"/>
                    <a:pt x="467011" y="1354577"/>
                  </a:cubicBezTo>
                  <a:cubicBezTo>
                    <a:pt x="476882" y="1359961"/>
                    <a:pt x="481144" y="1360186"/>
                    <a:pt x="482938" y="1355699"/>
                  </a:cubicBezTo>
                  <a:cubicBezTo>
                    <a:pt x="483611" y="1353904"/>
                    <a:pt x="485182" y="1352334"/>
                    <a:pt x="486528" y="1352334"/>
                  </a:cubicBezTo>
                  <a:cubicBezTo>
                    <a:pt x="487874" y="1352334"/>
                    <a:pt x="493930" y="1348744"/>
                    <a:pt x="499987" y="1344482"/>
                  </a:cubicBezTo>
                  <a:cubicBezTo>
                    <a:pt x="506044" y="1340219"/>
                    <a:pt x="512101" y="1336630"/>
                    <a:pt x="513222" y="1336630"/>
                  </a:cubicBezTo>
                  <a:cubicBezTo>
                    <a:pt x="514344" y="1336630"/>
                    <a:pt x="516363" y="1335060"/>
                    <a:pt x="517933" y="1333265"/>
                  </a:cubicBezTo>
                  <a:cubicBezTo>
                    <a:pt x="519503" y="1331470"/>
                    <a:pt x="523990" y="1329900"/>
                    <a:pt x="528028" y="1329900"/>
                  </a:cubicBezTo>
                  <a:cubicBezTo>
                    <a:pt x="532065" y="1329900"/>
                    <a:pt x="536552" y="1328554"/>
                    <a:pt x="537898" y="1326759"/>
                  </a:cubicBezTo>
                  <a:cubicBezTo>
                    <a:pt x="539468" y="1324965"/>
                    <a:pt x="543955" y="1322721"/>
                    <a:pt x="547768" y="1321824"/>
                  </a:cubicBezTo>
                  <a:cubicBezTo>
                    <a:pt x="551806" y="1320926"/>
                    <a:pt x="561676" y="1315991"/>
                    <a:pt x="569752" y="1310607"/>
                  </a:cubicBezTo>
                  <a:cubicBezTo>
                    <a:pt x="578052" y="1305223"/>
                    <a:pt x="588147" y="1300512"/>
                    <a:pt x="592184" y="1299839"/>
                  </a:cubicBezTo>
                  <a:cubicBezTo>
                    <a:pt x="599587" y="1298941"/>
                    <a:pt x="606990" y="1295352"/>
                    <a:pt x="629422" y="1281667"/>
                  </a:cubicBezTo>
                  <a:cubicBezTo>
                    <a:pt x="637274" y="1276956"/>
                    <a:pt x="643106" y="1275162"/>
                    <a:pt x="650733" y="1274937"/>
                  </a:cubicBezTo>
                  <a:cubicBezTo>
                    <a:pt x="656565" y="1274937"/>
                    <a:pt x="662622" y="1273591"/>
                    <a:pt x="663968" y="1272021"/>
                  </a:cubicBezTo>
                  <a:cubicBezTo>
                    <a:pt x="665538" y="1270675"/>
                    <a:pt x="669128" y="1269329"/>
                    <a:pt x="672044" y="1269329"/>
                  </a:cubicBezTo>
                  <a:cubicBezTo>
                    <a:pt x="680119" y="1269329"/>
                    <a:pt x="693130" y="1262374"/>
                    <a:pt x="706141" y="1250933"/>
                  </a:cubicBezTo>
                  <a:cubicBezTo>
                    <a:pt x="715114" y="1243081"/>
                    <a:pt x="720274" y="1240165"/>
                    <a:pt x="725433" y="1240165"/>
                  </a:cubicBezTo>
                  <a:cubicBezTo>
                    <a:pt x="729246" y="1240165"/>
                    <a:pt x="734182" y="1238819"/>
                    <a:pt x="736649" y="1237024"/>
                  </a:cubicBezTo>
                  <a:cubicBezTo>
                    <a:pt x="739117" y="1235454"/>
                    <a:pt x="744725" y="1233210"/>
                    <a:pt x="748987" y="1232313"/>
                  </a:cubicBezTo>
                  <a:cubicBezTo>
                    <a:pt x="756614" y="1230518"/>
                    <a:pt x="765363" y="1226032"/>
                    <a:pt x="770971" y="1220648"/>
                  </a:cubicBezTo>
                  <a:cubicBezTo>
                    <a:pt x="772541" y="1219077"/>
                    <a:pt x="775457" y="1217731"/>
                    <a:pt x="777476" y="1217731"/>
                  </a:cubicBezTo>
                  <a:cubicBezTo>
                    <a:pt x="786225" y="1217731"/>
                    <a:pt x="816284" y="1187446"/>
                    <a:pt x="828846" y="1166133"/>
                  </a:cubicBezTo>
                  <a:cubicBezTo>
                    <a:pt x="834230" y="1156936"/>
                    <a:pt x="842530" y="1145494"/>
                    <a:pt x="847465" y="1140783"/>
                  </a:cubicBezTo>
                  <a:cubicBezTo>
                    <a:pt x="852401" y="1136072"/>
                    <a:pt x="857111" y="1128893"/>
                    <a:pt x="858009" y="1125080"/>
                  </a:cubicBezTo>
                  <a:cubicBezTo>
                    <a:pt x="858906" y="1121042"/>
                    <a:pt x="863841" y="1112965"/>
                    <a:pt x="869225" y="1107133"/>
                  </a:cubicBezTo>
                  <a:cubicBezTo>
                    <a:pt x="876403" y="1099281"/>
                    <a:pt x="879319" y="1093672"/>
                    <a:pt x="880441" y="1086494"/>
                  </a:cubicBezTo>
                  <a:cubicBezTo>
                    <a:pt x="881114" y="1081110"/>
                    <a:pt x="883133" y="1075277"/>
                    <a:pt x="884928" y="1073931"/>
                  </a:cubicBezTo>
                  <a:cubicBezTo>
                    <a:pt x="889414" y="1070117"/>
                    <a:pt x="888741" y="1058900"/>
                    <a:pt x="883357" y="1050151"/>
                  </a:cubicBezTo>
                  <a:cubicBezTo>
                    <a:pt x="879095" y="1043421"/>
                    <a:pt x="878871" y="1040504"/>
                    <a:pt x="880217" y="1022782"/>
                  </a:cubicBezTo>
                  <a:lnTo>
                    <a:pt x="881787" y="1003040"/>
                  </a:lnTo>
                  <a:lnTo>
                    <a:pt x="871917" y="990926"/>
                  </a:lnTo>
                  <a:cubicBezTo>
                    <a:pt x="864065" y="981279"/>
                    <a:pt x="860476" y="978587"/>
                    <a:pt x="854644" y="978139"/>
                  </a:cubicBezTo>
                  <a:cubicBezTo>
                    <a:pt x="850382" y="977690"/>
                    <a:pt x="845671" y="978812"/>
                    <a:pt x="843652" y="980606"/>
                  </a:cubicBezTo>
                  <a:cubicBezTo>
                    <a:pt x="834455" y="988907"/>
                    <a:pt x="822341" y="991375"/>
                    <a:pt x="797890" y="990702"/>
                  </a:cubicBezTo>
                  <a:cubicBezTo>
                    <a:pt x="775009" y="990253"/>
                    <a:pt x="773663" y="990477"/>
                    <a:pt x="768055" y="995637"/>
                  </a:cubicBezTo>
                  <a:cubicBezTo>
                    <a:pt x="762446" y="1000797"/>
                    <a:pt x="760203" y="1001245"/>
                    <a:pt x="735976" y="1001918"/>
                  </a:cubicBezTo>
                  <a:cubicBezTo>
                    <a:pt x="721619" y="1002367"/>
                    <a:pt x="703674" y="1001470"/>
                    <a:pt x="696271" y="1000124"/>
                  </a:cubicBezTo>
                  <a:cubicBezTo>
                    <a:pt x="688868" y="998553"/>
                    <a:pt x="679222" y="997207"/>
                    <a:pt x="674960" y="997207"/>
                  </a:cubicBezTo>
                  <a:cubicBezTo>
                    <a:pt x="670698" y="996983"/>
                    <a:pt x="664192" y="994515"/>
                    <a:pt x="660379" y="992048"/>
                  </a:cubicBezTo>
                  <a:cubicBezTo>
                    <a:pt x="656790" y="989355"/>
                    <a:pt x="651182" y="986439"/>
                    <a:pt x="648041" y="985542"/>
                  </a:cubicBezTo>
                  <a:cubicBezTo>
                    <a:pt x="645125" y="984644"/>
                    <a:pt x="641311" y="982401"/>
                    <a:pt x="639517" y="980831"/>
                  </a:cubicBezTo>
                  <a:cubicBezTo>
                    <a:pt x="637947" y="979036"/>
                    <a:pt x="634133" y="977690"/>
                    <a:pt x="631217" y="977690"/>
                  </a:cubicBezTo>
                  <a:cubicBezTo>
                    <a:pt x="628076" y="977690"/>
                    <a:pt x="624038" y="975222"/>
                    <a:pt x="621122" y="971408"/>
                  </a:cubicBezTo>
                  <a:cubicBezTo>
                    <a:pt x="605420" y="950994"/>
                    <a:pt x="603176" y="947404"/>
                    <a:pt x="603176" y="941123"/>
                  </a:cubicBezTo>
                  <a:cubicBezTo>
                    <a:pt x="603176" y="937309"/>
                    <a:pt x="601606" y="932598"/>
                    <a:pt x="599811" y="930579"/>
                  </a:cubicBezTo>
                  <a:cubicBezTo>
                    <a:pt x="594203" y="924298"/>
                    <a:pt x="592857" y="908594"/>
                    <a:pt x="594876" y="876289"/>
                  </a:cubicBezTo>
                  <a:cubicBezTo>
                    <a:pt x="596671" y="846452"/>
                    <a:pt x="596895" y="845331"/>
                    <a:pt x="603401" y="838376"/>
                  </a:cubicBezTo>
                  <a:lnTo>
                    <a:pt x="609906" y="831422"/>
                  </a:lnTo>
                  <a:lnTo>
                    <a:pt x="609906" y="798444"/>
                  </a:lnTo>
                  <a:cubicBezTo>
                    <a:pt x="609906" y="762550"/>
                    <a:pt x="609233" y="764794"/>
                    <a:pt x="625160" y="746622"/>
                  </a:cubicBezTo>
                  <a:cubicBezTo>
                    <a:pt x="628974" y="741911"/>
                    <a:pt x="632338" y="737200"/>
                    <a:pt x="632338" y="735854"/>
                  </a:cubicBezTo>
                  <a:cubicBezTo>
                    <a:pt x="632338" y="734508"/>
                    <a:pt x="637049" y="728675"/>
                    <a:pt x="642657" y="722618"/>
                  </a:cubicBezTo>
                  <a:cubicBezTo>
                    <a:pt x="648265" y="716785"/>
                    <a:pt x="653649" y="709607"/>
                    <a:pt x="654771" y="706914"/>
                  </a:cubicBezTo>
                  <a:cubicBezTo>
                    <a:pt x="656117" y="703774"/>
                    <a:pt x="659482" y="701755"/>
                    <a:pt x="665763" y="700633"/>
                  </a:cubicBezTo>
                  <a:cubicBezTo>
                    <a:pt x="670698" y="699736"/>
                    <a:pt x="675857" y="697717"/>
                    <a:pt x="677428" y="695922"/>
                  </a:cubicBezTo>
                  <a:cubicBezTo>
                    <a:pt x="678774" y="694127"/>
                    <a:pt x="681241" y="692781"/>
                    <a:pt x="682587" y="692781"/>
                  </a:cubicBezTo>
                  <a:cubicBezTo>
                    <a:pt x="685279" y="692781"/>
                    <a:pt x="697617" y="681789"/>
                    <a:pt x="703674" y="673937"/>
                  </a:cubicBezTo>
                  <a:cubicBezTo>
                    <a:pt x="705244" y="671918"/>
                    <a:pt x="708833" y="670347"/>
                    <a:pt x="711525" y="670347"/>
                  </a:cubicBezTo>
                  <a:cubicBezTo>
                    <a:pt x="714441" y="670347"/>
                    <a:pt x="718703" y="668777"/>
                    <a:pt x="721171" y="666982"/>
                  </a:cubicBezTo>
                  <a:cubicBezTo>
                    <a:pt x="723414" y="665188"/>
                    <a:pt x="727003" y="663617"/>
                    <a:pt x="729022" y="663617"/>
                  </a:cubicBezTo>
                  <a:cubicBezTo>
                    <a:pt x="731041" y="663617"/>
                    <a:pt x="733957" y="662047"/>
                    <a:pt x="735528" y="660252"/>
                  </a:cubicBezTo>
                  <a:cubicBezTo>
                    <a:pt x="737098" y="658458"/>
                    <a:pt x="741136" y="656887"/>
                    <a:pt x="744725" y="656887"/>
                  </a:cubicBezTo>
                  <a:cubicBezTo>
                    <a:pt x="749211" y="656887"/>
                    <a:pt x="754819" y="653746"/>
                    <a:pt x="762895" y="646343"/>
                  </a:cubicBezTo>
                  <a:cubicBezTo>
                    <a:pt x="777925" y="633332"/>
                    <a:pt x="784879" y="625929"/>
                    <a:pt x="784879" y="623237"/>
                  </a:cubicBezTo>
                  <a:cubicBezTo>
                    <a:pt x="784879" y="622115"/>
                    <a:pt x="787571" y="620320"/>
                    <a:pt x="791160" y="619647"/>
                  </a:cubicBezTo>
                  <a:cubicBezTo>
                    <a:pt x="799011" y="617628"/>
                    <a:pt x="804395" y="612917"/>
                    <a:pt x="805965" y="606411"/>
                  </a:cubicBezTo>
                  <a:cubicBezTo>
                    <a:pt x="806638" y="603495"/>
                    <a:pt x="810452" y="599008"/>
                    <a:pt x="814041" y="596316"/>
                  </a:cubicBezTo>
                  <a:cubicBezTo>
                    <a:pt x="818303" y="593400"/>
                    <a:pt x="820771" y="589586"/>
                    <a:pt x="820771" y="586221"/>
                  </a:cubicBezTo>
                  <a:cubicBezTo>
                    <a:pt x="820771" y="583304"/>
                    <a:pt x="823238" y="579042"/>
                    <a:pt x="826379" y="576350"/>
                  </a:cubicBezTo>
                  <a:cubicBezTo>
                    <a:pt x="834230" y="570517"/>
                    <a:pt x="843203" y="556833"/>
                    <a:pt x="843203" y="551224"/>
                  </a:cubicBezTo>
                  <a:cubicBezTo>
                    <a:pt x="843203" y="548532"/>
                    <a:pt x="845446" y="546064"/>
                    <a:pt x="849484" y="544494"/>
                  </a:cubicBezTo>
                  <a:cubicBezTo>
                    <a:pt x="856438" y="542026"/>
                    <a:pt x="881338" y="518247"/>
                    <a:pt x="881338" y="514208"/>
                  </a:cubicBezTo>
                  <a:cubicBezTo>
                    <a:pt x="881338" y="512862"/>
                    <a:pt x="882909" y="510395"/>
                    <a:pt x="884703" y="508824"/>
                  </a:cubicBezTo>
                  <a:cubicBezTo>
                    <a:pt x="886722" y="507030"/>
                    <a:pt x="888068" y="502094"/>
                    <a:pt x="888068" y="496037"/>
                  </a:cubicBezTo>
                  <a:cubicBezTo>
                    <a:pt x="888068" y="485718"/>
                    <a:pt x="890536" y="482353"/>
                    <a:pt x="924633" y="447805"/>
                  </a:cubicBezTo>
                  <a:cubicBezTo>
                    <a:pt x="929119" y="442869"/>
                    <a:pt x="932933" y="437709"/>
                    <a:pt x="932933" y="435690"/>
                  </a:cubicBezTo>
                  <a:cubicBezTo>
                    <a:pt x="932933" y="433896"/>
                    <a:pt x="934503" y="431877"/>
                    <a:pt x="936298" y="431204"/>
                  </a:cubicBezTo>
                  <a:cubicBezTo>
                    <a:pt x="938092" y="430306"/>
                    <a:pt x="939663" y="427839"/>
                    <a:pt x="939663" y="425595"/>
                  </a:cubicBezTo>
                  <a:cubicBezTo>
                    <a:pt x="939663" y="423127"/>
                    <a:pt x="944822" y="414827"/>
                    <a:pt x="950879" y="406975"/>
                  </a:cubicBezTo>
                  <a:cubicBezTo>
                    <a:pt x="957160" y="399123"/>
                    <a:pt x="962095" y="391496"/>
                    <a:pt x="962095" y="390374"/>
                  </a:cubicBezTo>
                  <a:cubicBezTo>
                    <a:pt x="962095" y="389028"/>
                    <a:pt x="964114" y="386785"/>
                    <a:pt x="966582" y="385439"/>
                  </a:cubicBezTo>
                  <a:cubicBezTo>
                    <a:pt x="969049" y="384093"/>
                    <a:pt x="971068" y="381849"/>
                    <a:pt x="971068" y="380279"/>
                  </a:cubicBezTo>
                  <a:cubicBezTo>
                    <a:pt x="971068" y="378484"/>
                    <a:pt x="974209" y="374446"/>
                    <a:pt x="977798" y="370857"/>
                  </a:cubicBezTo>
                  <a:cubicBezTo>
                    <a:pt x="981611" y="367267"/>
                    <a:pt x="984527" y="363454"/>
                    <a:pt x="984527" y="362332"/>
                  </a:cubicBezTo>
                  <a:cubicBezTo>
                    <a:pt x="984527" y="360313"/>
                    <a:pt x="989463" y="353583"/>
                    <a:pt x="1000679" y="340123"/>
                  </a:cubicBezTo>
                  <a:cubicBezTo>
                    <a:pt x="1004044" y="336084"/>
                    <a:pt x="1006960" y="331149"/>
                    <a:pt x="1006960" y="329130"/>
                  </a:cubicBezTo>
                  <a:cubicBezTo>
                    <a:pt x="1006960" y="327335"/>
                    <a:pt x="1008530" y="323746"/>
                    <a:pt x="1010325" y="321278"/>
                  </a:cubicBezTo>
                  <a:cubicBezTo>
                    <a:pt x="1012119" y="319035"/>
                    <a:pt x="1013690" y="315221"/>
                    <a:pt x="1013690" y="312978"/>
                  </a:cubicBezTo>
                  <a:cubicBezTo>
                    <a:pt x="1013690" y="310959"/>
                    <a:pt x="1015709" y="307369"/>
                    <a:pt x="1018176" y="305350"/>
                  </a:cubicBezTo>
                  <a:cubicBezTo>
                    <a:pt x="1020644" y="303107"/>
                    <a:pt x="1022663" y="298620"/>
                    <a:pt x="1022663" y="295031"/>
                  </a:cubicBezTo>
                  <a:cubicBezTo>
                    <a:pt x="1022663" y="291666"/>
                    <a:pt x="1024233" y="288301"/>
                    <a:pt x="1026027" y="287628"/>
                  </a:cubicBezTo>
                  <a:cubicBezTo>
                    <a:pt x="1027822" y="286730"/>
                    <a:pt x="1029392" y="284487"/>
                    <a:pt x="1029392" y="282243"/>
                  </a:cubicBezTo>
                  <a:cubicBezTo>
                    <a:pt x="1029392" y="280224"/>
                    <a:pt x="1031411" y="276635"/>
                    <a:pt x="1033879" y="274392"/>
                  </a:cubicBezTo>
                  <a:cubicBezTo>
                    <a:pt x="1036346" y="272148"/>
                    <a:pt x="1038365" y="268559"/>
                    <a:pt x="1038365" y="266091"/>
                  </a:cubicBezTo>
                  <a:cubicBezTo>
                    <a:pt x="1038365" y="263848"/>
                    <a:pt x="1040833" y="256893"/>
                    <a:pt x="1043973" y="250612"/>
                  </a:cubicBezTo>
                  <a:cubicBezTo>
                    <a:pt x="1048909" y="240292"/>
                    <a:pt x="1049133" y="238049"/>
                    <a:pt x="1047114" y="227954"/>
                  </a:cubicBezTo>
                  <a:cubicBezTo>
                    <a:pt x="1045768" y="221672"/>
                    <a:pt x="1045319" y="209109"/>
                    <a:pt x="1045992" y="199687"/>
                  </a:cubicBezTo>
                  <a:cubicBezTo>
                    <a:pt x="1046890" y="190041"/>
                    <a:pt x="1047338" y="178599"/>
                    <a:pt x="1047338" y="174113"/>
                  </a:cubicBezTo>
                  <a:cubicBezTo>
                    <a:pt x="1047338" y="169402"/>
                    <a:pt x="1048909" y="161774"/>
                    <a:pt x="1051152" y="157287"/>
                  </a:cubicBezTo>
                  <a:cubicBezTo>
                    <a:pt x="1053619" y="151455"/>
                    <a:pt x="1054965" y="142032"/>
                    <a:pt x="1055190" y="127450"/>
                  </a:cubicBezTo>
                  <a:cubicBezTo>
                    <a:pt x="1055414" y="115785"/>
                    <a:pt x="1056760" y="103222"/>
                    <a:pt x="1058106" y="99857"/>
                  </a:cubicBezTo>
                  <a:cubicBezTo>
                    <a:pt x="1059676" y="96267"/>
                    <a:pt x="1060798" y="90210"/>
                    <a:pt x="1060798" y="86397"/>
                  </a:cubicBezTo>
                  <a:cubicBezTo>
                    <a:pt x="1061022" y="82359"/>
                    <a:pt x="1062368" y="76750"/>
                    <a:pt x="1064163" y="73609"/>
                  </a:cubicBezTo>
                  <a:cubicBezTo>
                    <a:pt x="1069098" y="65085"/>
                    <a:pt x="1068200" y="61495"/>
                    <a:pt x="1059227" y="49605"/>
                  </a:cubicBezTo>
                  <a:cubicBezTo>
                    <a:pt x="1052049" y="40407"/>
                    <a:pt x="1050703" y="37267"/>
                    <a:pt x="1050927" y="28069"/>
                  </a:cubicBezTo>
                  <a:cubicBezTo>
                    <a:pt x="1051152" y="15282"/>
                    <a:pt x="1056536" y="6981"/>
                    <a:pt x="1067527" y="2943"/>
                  </a:cubicBezTo>
                  <a:cubicBezTo>
                    <a:pt x="1072575" y="1149"/>
                    <a:pt x="1075771" y="195"/>
                    <a:pt x="1077931" y="27"/>
                  </a:cubicBezTo>
                  <a:close/>
                </a:path>
              </a:pathLst>
            </a:custGeom>
            <a:solidFill>
              <a:srgbClr val="0070C0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60" name="文本框 59"/>
          <p:cNvSpPr txBox="1"/>
          <p:nvPr/>
        </p:nvSpPr>
        <p:spPr>
          <a:xfrm>
            <a:off x="6645363" y="4823112"/>
            <a:ext cx="1210588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>
              <a:defRPr>
                <a:latin typeface="+mj-ea"/>
                <a:ea typeface="+mj-ea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+mn-ea"/>
                <a:ea typeface="+mn-ea"/>
              </a:rPr>
              <a:t>知识产权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srgbClr val="4472C4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803077" y="3077219"/>
            <a:ext cx="1403545" cy="1843995"/>
            <a:chOff x="938738" y="2075728"/>
            <a:chExt cx="1403545" cy="1843995"/>
          </a:xfrm>
        </p:grpSpPr>
        <p:sp>
          <p:nvSpPr>
            <p:cNvPr id="63" name="文本框 62"/>
            <p:cNvSpPr txBox="1"/>
            <p:nvPr/>
          </p:nvSpPr>
          <p:spPr>
            <a:xfrm>
              <a:off x="1131695" y="2808665"/>
              <a:ext cx="1210588" cy="4001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4472C4"/>
                  </a:solidFill>
                  <a:effectLst/>
                  <a:uLnTx/>
                  <a:uFillTx/>
                  <a:latin typeface="+mn-ea"/>
                </a:rPr>
                <a:t>数字服务</a:t>
              </a: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+mn-ea"/>
              </a:endParaRPr>
            </a:p>
          </p:txBody>
        </p:sp>
        <p:sp>
          <p:nvSpPr>
            <p:cNvPr id="512" name="任意多边形: 形状 511"/>
            <p:cNvSpPr/>
            <p:nvPr/>
          </p:nvSpPr>
          <p:spPr>
            <a:xfrm>
              <a:off x="1131695" y="2075728"/>
              <a:ext cx="509775" cy="623455"/>
            </a:xfrm>
            <a:custGeom>
              <a:avLst/>
              <a:gdLst>
                <a:gd name="connsiteX0" fmla="*/ 683594 w 2262782"/>
                <a:gd name="connsiteY0" fmla="*/ 2668448 h 2767381"/>
                <a:gd name="connsiteX1" fmla="*/ 679331 w 2262782"/>
                <a:gd name="connsiteY1" fmla="*/ 2677646 h 2767381"/>
                <a:gd name="connsiteX2" fmla="*/ 688080 w 2262782"/>
                <a:gd name="connsiteY2" fmla="*/ 2674057 h 2767381"/>
                <a:gd name="connsiteX3" fmla="*/ 683594 w 2262782"/>
                <a:gd name="connsiteY3" fmla="*/ 2668448 h 2767381"/>
                <a:gd name="connsiteX4" fmla="*/ 1306093 w 2262782"/>
                <a:gd name="connsiteY4" fmla="*/ 1727576 h 2767381"/>
                <a:gd name="connsiteX5" fmla="*/ 1282539 w 2262782"/>
                <a:gd name="connsiteY5" fmla="*/ 1732063 h 2767381"/>
                <a:gd name="connsiteX6" fmla="*/ 1271772 w 2262782"/>
                <a:gd name="connsiteY6" fmla="*/ 1735204 h 2767381"/>
                <a:gd name="connsiteX7" fmla="*/ 1260107 w 2262782"/>
                <a:gd name="connsiteY7" fmla="*/ 1738569 h 2767381"/>
                <a:gd name="connsiteX8" fmla="*/ 1241937 w 2262782"/>
                <a:gd name="connsiteY8" fmla="*/ 1743280 h 2767381"/>
                <a:gd name="connsiteX9" fmla="*/ 1223093 w 2262782"/>
                <a:gd name="connsiteY9" fmla="*/ 1747767 h 2767381"/>
                <a:gd name="connsiteX10" fmla="*/ 1202904 w 2262782"/>
                <a:gd name="connsiteY10" fmla="*/ 1750907 h 2767381"/>
                <a:gd name="connsiteX11" fmla="*/ 1182491 w 2262782"/>
                <a:gd name="connsiteY11" fmla="*/ 1754272 h 2767381"/>
                <a:gd name="connsiteX12" fmla="*/ 1174191 w 2262782"/>
                <a:gd name="connsiteY12" fmla="*/ 1757637 h 2767381"/>
                <a:gd name="connsiteX13" fmla="*/ 1155123 w 2262782"/>
                <a:gd name="connsiteY13" fmla="*/ 1764592 h 2767381"/>
                <a:gd name="connsiteX14" fmla="*/ 1131345 w 2262782"/>
                <a:gd name="connsiteY14" fmla="*/ 1772892 h 2767381"/>
                <a:gd name="connsiteX15" fmla="*/ 1101958 w 2262782"/>
                <a:gd name="connsiteY15" fmla="*/ 1789718 h 2767381"/>
                <a:gd name="connsiteX16" fmla="*/ 1092761 w 2262782"/>
                <a:gd name="connsiteY16" fmla="*/ 1795775 h 2767381"/>
                <a:gd name="connsiteX17" fmla="*/ 1084461 w 2262782"/>
                <a:gd name="connsiteY17" fmla="*/ 1800262 h 2767381"/>
                <a:gd name="connsiteX18" fmla="*/ 1075488 w 2262782"/>
                <a:gd name="connsiteY18" fmla="*/ 1804748 h 2767381"/>
                <a:gd name="connsiteX19" fmla="*/ 1060234 w 2262782"/>
                <a:gd name="connsiteY19" fmla="*/ 1812600 h 2767381"/>
                <a:gd name="connsiteX20" fmla="*/ 1038026 w 2262782"/>
                <a:gd name="connsiteY20" fmla="*/ 1820452 h 2767381"/>
                <a:gd name="connsiteX21" fmla="*/ 1022323 w 2262782"/>
                <a:gd name="connsiteY21" fmla="*/ 1824490 h 2767381"/>
                <a:gd name="connsiteX22" fmla="*/ 990918 w 2262782"/>
                <a:gd name="connsiteY22" fmla="*/ 1858365 h 2767381"/>
                <a:gd name="connsiteX23" fmla="*/ 986431 w 2262782"/>
                <a:gd name="connsiteY23" fmla="*/ 1866441 h 2767381"/>
                <a:gd name="connsiteX24" fmla="*/ 981945 w 2262782"/>
                <a:gd name="connsiteY24" fmla="*/ 1885286 h 2767381"/>
                <a:gd name="connsiteX25" fmla="*/ 985085 w 2262782"/>
                <a:gd name="connsiteY25" fmla="*/ 1904579 h 2767381"/>
                <a:gd name="connsiteX26" fmla="*/ 989796 w 2262782"/>
                <a:gd name="connsiteY26" fmla="*/ 1914225 h 2767381"/>
                <a:gd name="connsiteX27" fmla="*/ 1009312 w 2262782"/>
                <a:gd name="connsiteY27" fmla="*/ 1943389 h 2767381"/>
                <a:gd name="connsiteX28" fmla="*/ 1013350 w 2262782"/>
                <a:gd name="connsiteY28" fmla="*/ 1951465 h 2767381"/>
                <a:gd name="connsiteX29" fmla="*/ 1020977 w 2262782"/>
                <a:gd name="connsiteY29" fmla="*/ 1964701 h 2767381"/>
                <a:gd name="connsiteX30" fmla="*/ 1042961 w 2262782"/>
                <a:gd name="connsiteY30" fmla="*/ 1973002 h 2767381"/>
                <a:gd name="connsiteX31" fmla="*/ 1064945 w 2262782"/>
                <a:gd name="connsiteY31" fmla="*/ 1966271 h 2767381"/>
                <a:gd name="connsiteX32" fmla="*/ 1091415 w 2262782"/>
                <a:gd name="connsiteY32" fmla="*/ 1959541 h 2767381"/>
                <a:gd name="connsiteX33" fmla="*/ 1115418 w 2262782"/>
                <a:gd name="connsiteY33" fmla="*/ 1953933 h 2767381"/>
                <a:gd name="connsiteX34" fmla="*/ 1121026 w 2262782"/>
                <a:gd name="connsiteY34" fmla="*/ 1946530 h 2767381"/>
                <a:gd name="connsiteX35" fmla="*/ 1149964 w 2262782"/>
                <a:gd name="connsiteY35" fmla="*/ 1934864 h 2767381"/>
                <a:gd name="connsiteX36" fmla="*/ 1158937 w 2262782"/>
                <a:gd name="connsiteY36" fmla="*/ 1931723 h 2767381"/>
                <a:gd name="connsiteX37" fmla="*/ 1171499 w 2262782"/>
                <a:gd name="connsiteY37" fmla="*/ 1927237 h 2767381"/>
                <a:gd name="connsiteX38" fmla="*/ 1188099 w 2262782"/>
                <a:gd name="connsiteY38" fmla="*/ 1918712 h 2767381"/>
                <a:gd name="connsiteX39" fmla="*/ 1203353 w 2262782"/>
                <a:gd name="connsiteY39" fmla="*/ 1913103 h 2767381"/>
                <a:gd name="connsiteX40" fmla="*/ 1224888 w 2262782"/>
                <a:gd name="connsiteY40" fmla="*/ 1905700 h 2767381"/>
                <a:gd name="connsiteX41" fmla="*/ 1239469 w 2262782"/>
                <a:gd name="connsiteY41" fmla="*/ 1896727 h 2767381"/>
                <a:gd name="connsiteX42" fmla="*/ 1254499 w 2262782"/>
                <a:gd name="connsiteY42" fmla="*/ 1876536 h 2767381"/>
                <a:gd name="connsiteX43" fmla="*/ 1278277 w 2262782"/>
                <a:gd name="connsiteY43" fmla="*/ 1849392 h 2767381"/>
                <a:gd name="connsiteX44" fmla="*/ 1298242 w 2262782"/>
                <a:gd name="connsiteY44" fmla="*/ 1827406 h 2767381"/>
                <a:gd name="connsiteX45" fmla="*/ 1308561 w 2262782"/>
                <a:gd name="connsiteY45" fmla="*/ 1812825 h 2767381"/>
                <a:gd name="connsiteX46" fmla="*/ 1327853 w 2262782"/>
                <a:gd name="connsiteY46" fmla="*/ 1762573 h 2767381"/>
                <a:gd name="connsiteX47" fmla="*/ 1330320 w 2262782"/>
                <a:gd name="connsiteY47" fmla="*/ 1741485 h 2767381"/>
                <a:gd name="connsiteX48" fmla="*/ 1323591 w 2262782"/>
                <a:gd name="connsiteY48" fmla="*/ 1734979 h 2767381"/>
                <a:gd name="connsiteX49" fmla="*/ 1306093 w 2262782"/>
                <a:gd name="connsiteY49" fmla="*/ 1727576 h 2767381"/>
                <a:gd name="connsiteX50" fmla="*/ 1978477 w 2262782"/>
                <a:gd name="connsiteY50" fmla="*/ 933954 h 2767381"/>
                <a:gd name="connsiteX51" fmla="*/ 2008004 w 2262782"/>
                <a:gd name="connsiteY51" fmla="*/ 937684 h 2767381"/>
                <a:gd name="connsiteX52" fmla="*/ 2013388 w 2262782"/>
                <a:gd name="connsiteY52" fmla="*/ 941049 h 2767381"/>
                <a:gd name="connsiteX53" fmla="*/ 2021912 w 2262782"/>
                <a:gd name="connsiteY53" fmla="*/ 944414 h 2767381"/>
                <a:gd name="connsiteX54" fmla="*/ 2042998 w 2262782"/>
                <a:gd name="connsiteY54" fmla="*/ 944414 h 2767381"/>
                <a:gd name="connsiteX55" fmla="*/ 2050625 w 2262782"/>
                <a:gd name="connsiteY55" fmla="*/ 941049 h 2767381"/>
                <a:gd name="connsiteX56" fmla="*/ 2060047 w 2262782"/>
                <a:gd name="connsiteY56" fmla="*/ 937684 h 2767381"/>
                <a:gd name="connsiteX57" fmla="*/ 2071488 w 2262782"/>
                <a:gd name="connsiteY57" fmla="*/ 934319 h 2767381"/>
                <a:gd name="connsiteX58" fmla="*/ 2089882 w 2262782"/>
                <a:gd name="connsiteY58" fmla="*/ 947106 h 2767381"/>
                <a:gd name="connsiteX59" fmla="*/ 2101323 w 2262782"/>
                <a:gd name="connsiteY59" fmla="*/ 963707 h 2767381"/>
                <a:gd name="connsiteX60" fmla="*/ 2104688 w 2262782"/>
                <a:gd name="connsiteY60" fmla="*/ 970213 h 2767381"/>
                <a:gd name="connsiteX61" fmla="*/ 2108053 w 2262782"/>
                <a:gd name="connsiteY61" fmla="*/ 976045 h 2767381"/>
                <a:gd name="connsiteX62" fmla="*/ 2131831 w 2262782"/>
                <a:gd name="connsiteY62" fmla="*/ 994890 h 2767381"/>
                <a:gd name="connsiteX63" fmla="*/ 2148431 w 2262782"/>
                <a:gd name="connsiteY63" fmla="*/ 1006107 h 2767381"/>
                <a:gd name="connsiteX64" fmla="*/ 2163236 w 2262782"/>
                <a:gd name="connsiteY64" fmla="*/ 1017323 h 2767381"/>
                <a:gd name="connsiteX65" fmla="*/ 2168844 w 2262782"/>
                <a:gd name="connsiteY65" fmla="*/ 1020913 h 2767381"/>
                <a:gd name="connsiteX66" fmla="*/ 2181855 w 2262782"/>
                <a:gd name="connsiteY66" fmla="*/ 1029662 h 2767381"/>
                <a:gd name="connsiteX67" fmla="*/ 2212139 w 2262782"/>
                <a:gd name="connsiteY67" fmla="*/ 1060621 h 2767381"/>
                <a:gd name="connsiteX68" fmla="*/ 2230758 w 2262782"/>
                <a:gd name="connsiteY68" fmla="*/ 1084176 h 2767381"/>
                <a:gd name="connsiteX69" fmla="*/ 2244890 w 2262782"/>
                <a:gd name="connsiteY69" fmla="*/ 1102123 h 2767381"/>
                <a:gd name="connsiteX70" fmla="*/ 2248704 w 2262782"/>
                <a:gd name="connsiteY70" fmla="*/ 1112218 h 2767381"/>
                <a:gd name="connsiteX71" fmla="*/ 2252742 w 2262782"/>
                <a:gd name="connsiteY71" fmla="*/ 1127249 h 2767381"/>
                <a:gd name="connsiteX72" fmla="*/ 2259696 w 2262782"/>
                <a:gd name="connsiteY72" fmla="*/ 1175033 h 2767381"/>
                <a:gd name="connsiteX73" fmla="*/ 2259471 w 2262782"/>
                <a:gd name="connsiteY73" fmla="*/ 1210254 h 2767381"/>
                <a:gd name="connsiteX74" fmla="*/ 2259471 w 2262782"/>
                <a:gd name="connsiteY74" fmla="*/ 1230444 h 2767381"/>
                <a:gd name="connsiteX75" fmla="*/ 2259471 w 2262782"/>
                <a:gd name="connsiteY75" fmla="*/ 1258038 h 2767381"/>
                <a:gd name="connsiteX76" fmla="*/ 2254761 w 2262782"/>
                <a:gd name="connsiteY76" fmla="*/ 1271947 h 2767381"/>
                <a:gd name="connsiteX77" fmla="*/ 2250274 w 2262782"/>
                <a:gd name="connsiteY77" fmla="*/ 1282266 h 2767381"/>
                <a:gd name="connsiteX78" fmla="*/ 2247134 w 2262782"/>
                <a:gd name="connsiteY78" fmla="*/ 1286977 h 2767381"/>
                <a:gd name="connsiteX79" fmla="*/ 2194642 w 2262782"/>
                <a:gd name="connsiteY79" fmla="*/ 1342613 h 2767381"/>
                <a:gd name="connsiteX80" fmla="*/ 2188809 w 2262782"/>
                <a:gd name="connsiteY80" fmla="*/ 1345978 h 2767381"/>
                <a:gd name="connsiteX81" fmla="*/ 2171088 w 2262782"/>
                <a:gd name="connsiteY81" fmla="*/ 1349343 h 2767381"/>
                <a:gd name="connsiteX82" fmla="*/ 2149552 w 2262782"/>
                <a:gd name="connsiteY82" fmla="*/ 1353830 h 2767381"/>
                <a:gd name="connsiteX83" fmla="*/ 2138112 w 2262782"/>
                <a:gd name="connsiteY83" fmla="*/ 1358317 h 2767381"/>
                <a:gd name="connsiteX84" fmla="*/ 2130485 w 2262782"/>
                <a:gd name="connsiteY84" fmla="*/ 1361682 h 2767381"/>
                <a:gd name="connsiteX85" fmla="*/ 2123531 w 2262782"/>
                <a:gd name="connsiteY85" fmla="*/ 1365047 h 2767381"/>
                <a:gd name="connsiteX86" fmla="*/ 2114782 w 2262782"/>
                <a:gd name="connsiteY86" fmla="*/ 1372001 h 2767381"/>
                <a:gd name="connsiteX87" fmla="*/ 2104912 w 2262782"/>
                <a:gd name="connsiteY87" fmla="*/ 1380975 h 2767381"/>
                <a:gd name="connsiteX88" fmla="*/ 2096836 w 2262782"/>
                <a:gd name="connsiteY88" fmla="*/ 1384788 h 2767381"/>
                <a:gd name="connsiteX89" fmla="*/ 2066104 w 2262782"/>
                <a:gd name="connsiteY89" fmla="*/ 1395781 h 2767381"/>
                <a:gd name="connsiteX90" fmla="*/ 2051747 w 2262782"/>
                <a:gd name="connsiteY90" fmla="*/ 1400043 h 2767381"/>
                <a:gd name="connsiteX91" fmla="*/ 2047036 w 2262782"/>
                <a:gd name="connsiteY91" fmla="*/ 1403184 h 2767381"/>
                <a:gd name="connsiteX92" fmla="*/ 2029539 w 2262782"/>
                <a:gd name="connsiteY92" fmla="*/ 1414401 h 2767381"/>
                <a:gd name="connsiteX93" fmla="*/ 2008677 w 2262782"/>
                <a:gd name="connsiteY93" fmla="*/ 1427637 h 2767381"/>
                <a:gd name="connsiteX94" fmla="*/ 1974580 w 2262782"/>
                <a:gd name="connsiteY94" fmla="*/ 1422253 h 2767381"/>
                <a:gd name="connsiteX95" fmla="*/ 1958204 w 2262782"/>
                <a:gd name="connsiteY95" fmla="*/ 1417990 h 2767381"/>
                <a:gd name="connsiteX96" fmla="*/ 1937790 w 2262782"/>
                <a:gd name="connsiteY96" fmla="*/ 1425618 h 2767381"/>
                <a:gd name="connsiteX97" fmla="*/ 1923658 w 2262782"/>
                <a:gd name="connsiteY97" fmla="*/ 1434591 h 2767381"/>
                <a:gd name="connsiteX98" fmla="*/ 1917377 w 2262782"/>
                <a:gd name="connsiteY98" fmla="*/ 1437956 h 2767381"/>
                <a:gd name="connsiteX99" fmla="*/ 1905936 w 2262782"/>
                <a:gd name="connsiteY99" fmla="*/ 1441321 h 2767381"/>
                <a:gd name="connsiteX100" fmla="*/ 1888888 w 2262782"/>
                <a:gd name="connsiteY100" fmla="*/ 1445808 h 2767381"/>
                <a:gd name="connsiteX101" fmla="*/ 1866904 w 2262782"/>
                <a:gd name="connsiteY101" fmla="*/ 1450295 h 2767381"/>
                <a:gd name="connsiteX102" fmla="*/ 1848285 w 2262782"/>
                <a:gd name="connsiteY102" fmla="*/ 1453884 h 2767381"/>
                <a:gd name="connsiteX103" fmla="*/ 1828096 w 2262782"/>
                <a:gd name="connsiteY103" fmla="*/ 1451417 h 2767381"/>
                <a:gd name="connsiteX104" fmla="*/ 1800728 w 2262782"/>
                <a:gd name="connsiteY104" fmla="*/ 1427637 h 2767381"/>
                <a:gd name="connsiteX105" fmla="*/ 1796017 w 2262782"/>
                <a:gd name="connsiteY105" fmla="*/ 1417990 h 2767381"/>
                <a:gd name="connsiteX106" fmla="*/ 1781661 w 2262782"/>
                <a:gd name="connsiteY106" fmla="*/ 1412158 h 2767381"/>
                <a:gd name="connsiteX107" fmla="*/ 1769323 w 2262782"/>
                <a:gd name="connsiteY107" fmla="*/ 1415523 h 2767381"/>
                <a:gd name="connsiteX108" fmla="*/ 1760126 w 2262782"/>
                <a:gd name="connsiteY108" fmla="*/ 1418888 h 2767381"/>
                <a:gd name="connsiteX109" fmla="*/ 1747563 w 2262782"/>
                <a:gd name="connsiteY109" fmla="*/ 1426740 h 2767381"/>
                <a:gd name="connsiteX110" fmla="*/ 1730963 w 2262782"/>
                <a:gd name="connsiteY110" fmla="*/ 1434591 h 2767381"/>
                <a:gd name="connsiteX111" fmla="*/ 1717953 w 2262782"/>
                <a:gd name="connsiteY111" fmla="*/ 1437732 h 2767381"/>
                <a:gd name="connsiteX112" fmla="*/ 1703147 w 2262782"/>
                <a:gd name="connsiteY112" fmla="*/ 1442219 h 2767381"/>
                <a:gd name="connsiteX113" fmla="*/ 1678023 w 2262782"/>
                <a:gd name="connsiteY113" fmla="*/ 1446930 h 2767381"/>
                <a:gd name="connsiteX114" fmla="*/ 1621718 w 2262782"/>
                <a:gd name="connsiteY114" fmla="*/ 1444911 h 2767381"/>
                <a:gd name="connsiteX115" fmla="*/ 1599958 w 2262782"/>
                <a:gd name="connsiteY115" fmla="*/ 1412158 h 2767381"/>
                <a:gd name="connsiteX116" fmla="*/ 1596145 w 2262782"/>
                <a:gd name="connsiteY116" fmla="*/ 1388826 h 2767381"/>
                <a:gd name="connsiteX117" fmla="*/ 1571918 w 2262782"/>
                <a:gd name="connsiteY117" fmla="*/ 1408120 h 2767381"/>
                <a:gd name="connsiteX118" fmla="*/ 1561823 w 2262782"/>
                <a:gd name="connsiteY118" fmla="*/ 1418888 h 2767381"/>
                <a:gd name="connsiteX119" fmla="*/ 1552850 w 2262782"/>
                <a:gd name="connsiteY119" fmla="*/ 1423374 h 2767381"/>
                <a:gd name="connsiteX120" fmla="*/ 1541858 w 2262782"/>
                <a:gd name="connsiteY120" fmla="*/ 1426515 h 2767381"/>
                <a:gd name="connsiteX121" fmla="*/ 1528847 w 2262782"/>
                <a:gd name="connsiteY121" fmla="*/ 1429880 h 2767381"/>
                <a:gd name="connsiteX122" fmla="*/ 1518977 w 2262782"/>
                <a:gd name="connsiteY122" fmla="*/ 1434591 h 2767381"/>
                <a:gd name="connsiteX123" fmla="*/ 1507536 w 2262782"/>
                <a:gd name="connsiteY123" fmla="*/ 1441770 h 2767381"/>
                <a:gd name="connsiteX124" fmla="*/ 1472093 w 2262782"/>
                <a:gd name="connsiteY124" fmla="*/ 1450295 h 2767381"/>
                <a:gd name="connsiteX125" fmla="*/ 1441361 w 2262782"/>
                <a:gd name="connsiteY125" fmla="*/ 1454109 h 2767381"/>
                <a:gd name="connsiteX126" fmla="*/ 1400534 w 2262782"/>
                <a:gd name="connsiteY126" fmla="*/ 1457025 h 2767381"/>
                <a:gd name="connsiteX127" fmla="*/ 1362174 w 2262782"/>
                <a:gd name="connsiteY127" fmla="*/ 1457025 h 2767381"/>
                <a:gd name="connsiteX128" fmla="*/ 1355669 w 2262782"/>
                <a:gd name="connsiteY128" fmla="*/ 1465101 h 2767381"/>
                <a:gd name="connsiteX129" fmla="*/ 1336153 w 2262782"/>
                <a:gd name="connsiteY129" fmla="*/ 1471831 h 2767381"/>
                <a:gd name="connsiteX130" fmla="*/ 1321796 w 2262782"/>
                <a:gd name="connsiteY130" fmla="*/ 1474972 h 2767381"/>
                <a:gd name="connsiteX131" fmla="*/ 1293755 w 2262782"/>
                <a:gd name="connsiteY131" fmla="*/ 1494265 h 2767381"/>
                <a:gd name="connsiteX132" fmla="*/ 1277828 w 2262782"/>
                <a:gd name="connsiteY132" fmla="*/ 1500995 h 2767381"/>
                <a:gd name="connsiteX133" fmla="*/ 1272445 w 2262782"/>
                <a:gd name="connsiteY133" fmla="*/ 1504136 h 2767381"/>
                <a:gd name="connsiteX134" fmla="*/ 1268407 w 2262782"/>
                <a:gd name="connsiteY134" fmla="*/ 1507277 h 2767381"/>
                <a:gd name="connsiteX135" fmla="*/ 1257864 w 2262782"/>
                <a:gd name="connsiteY135" fmla="*/ 1511539 h 2767381"/>
                <a:gd name="connsiteX136" fmla="*/ 1244628 w 2262782"/>
                <a:gd name="connsiteY136" fmla="*/ 1516250 h 2767381"/>
                <a:gd name="connsiteX137" fmla="*/ 1230496 w 2262782"/>
                <a:gd name="connsiteY137" fmla="*/ 1519840 h 2767381"/>
                <a:gd name="connsiteX138" fmla="*/ 1205372 w 2262782"/>
                <a:gd name="connsiteY138" fmla="*/ 1527691 h 2767381"/>
                <a:gd name="connsiteX139" fmla="*/ 1187650 w 2262782"/>
                <a:gd name="connsiteY139" fmla="*/ 1535543 h 2767381"/>
                <a:gd name="connsiteX140" fmla="*/ 1176434 w 2262782"/>
                <a:gd name="connsiteY140" fmla="*/ 1531057 h 2767381"/>
                <a:gd name="connsiteX141" fmla="*/ 1163872 w 2262782"/>
                <a:gd name="connsiteY141" fmla="*/ 1526570 h 2767381"/>
                <a:gd name="connsiteX142" fmla="*/ 1154001 w 2262782"/>
                <a:gd name="connsiteY142" fmla="*/ 1531057 h 2767381"/>
                <a:gd name="connsiteX143" fmla="*/ 1127307 w 2262782"/>
                <a:gd name="connsiteY143" fmla="*/ 1535543 h 2767381"/>
                <a:gd name="connsiteX144" fmla="*/ 1102183 w 2262782"/>
                <a:gd name="connsiteY144" fmla="*/ 1538908 h 2767381"/>
                <a:gd name="connsiteX145" fmla="*/ 1083788 w 2262782"/>
                <a:gd name="connsiteY145" fmla="*/ 1542273 h 2767381"/>
                <a:gd name="connsiteX146" fmla="*/ 1066739 w 2262782"/>
                <a:gd name="connsiteY146" fmla="*/ 1545190 h 2767381"/>
                <a:gd name="connsiteX147" fmla="*/ 1050364 w 2262782"/>
                <a:gd name="connsiteY147" fmla="*/ 1549452 h 2767381"/>
                <a:gd name="connsiteX148" fmla="*/ 1030174 w 2262782"/>
                <a:gd name="connsiteY148" fmla="*/ 1554163 h 2767381"/>
                <a:gd name="connsiteX149" fmla="*/ 1014472 w 2262782"/>
                <a:gd name="connsiteY149" fmla="*/ 1559547 h 2767381"/>
                <a:gd name="connsiteX150" fmla="*/ 994731 w 2262782"/>
                <a:gd name="connsiteY150" fmla="*/ 1577046 h 2767381"/>
                <a:gd name="connsiteX151" fmla="*/ 982618 w 2262782"/>
                <a:gd name="connsiteY151" fmla="*/ 1596114 h 2767381"/>
                <a:gd name="connsiteX152" fmla="*/ 975439 w 2262782"/>
                <a:gd name="connsiteY152" fmla="*/ 1604191 h 2767381"/>
                <a:gd name="connsiteX153" fmla="*/ 968485 w 2262782"/>
                <a:gd name="connsiteY153" fmla="*/ 1624830 h 2767381"/>
                <a:gd name="connsiteX154" fmla="*/ 963102 w 2262782"/>
                <a:gd name="connsiteY154" fmla="*/ 1644347 h 2767381"/>
                <a:gd name="connsiteX155" fmla="*/ 960858 w 2262782"/>
                <a:gd name="connsiteY155" fmla="*/ 1650180 h 2767381"/>
                <a:gd name="connsiteX156" fmla="*/ 959288 w 2262782"/>
                <a:gd name="connsiteY156" fmla="*/ 1668575 h 2767381"/>
                <a:gd name="connsiteX157" fmla="*/ 979701 w 2262782"/>
                <a:gd name="connsiteY157" fmla="*/ 1707162 h 2767381"/>
                <a:gd name="connsiteX158" fmla="*/ 999442 w 2262782"/>
                <a:gd name="connsiteY158" fmla="*/ 1703796 h 2767381"/>
                <a:gd name="connsiteX159" fmla="*/ 1028604 w 2262782"/>
                <a:gd name="connsiteY159" fmla="*/ 1695720 h 2767381"/>
                <a:gd name="connsiteX160" fmla="*/ 1048120 w 2262782"/>
                <a:gd name="connsiteY160" fmla="*/ 1684503 h 2767381"/>
                <a:gd name="connsiteX161" fmla="*/ 1061580 w 2262782"/>
                <a:gd name="connsiteY161" fmla="*/ 1681363 h 2767381"/>
                <a:gd name="connsiteX162" fmla="*/ 1099715 w 2262782"/>
                <a:gd name="connsiteY162" fmla="*/ 1665435 h 2767381"/>
                <a:gd name="connsiteX163" fmla="*/ 1144356 w 2262782"/>
                <a:gd name="connsiteY163" fmla="*/ 1645469 h 2767381"/>
                <a:gd name="connsiteX164" fmla="*/ 1164545 w 2262782"/>
                <a:gd name="connsiteY164" fmla="*/ 1637617 h 2767381"/>
                <a:gd name="connsiteX165" fmla="*/ 1172845 w 2262782"/>
                <a:gd name="connsiteY165" fmla="*/ 1634252 h 2767381"/>
                <a:gd name="connsiteX166" fmla="*/ 1198642 w 2262782"/>
                <a:gd name="connsiteY166" fmla="*/ 1622811 h 2767381"/>
                <a:gd name="connsiteX167" fmla="*/ 1232739 w 2262782"/>
                <a:gd name="connsiteY167" fmla="*/ 1612491 h 2767381"/>
                <a:gd name="connsiteX168" fmla="*/ 1268183 w 2262782"/>
                <a:gd name="connsiteY168" fmla="*/ 1595441 h 2767381"/>
                <a:gd name="connsiteX169" fmla="*/ 1291064 w 2262782"/>
                <a:gd name="connsiteY169" fmla="*/ 1589384 h 2767381"/>
                <a:gd name="connsiteX170" fmla="*/ 1320226 w 2262782"/>
                <a:gd name="connsiteY170" fmla="*/ 1582430 h 2767381"/>
                <a:gd name="connsiteX171" fmla="*/ 1329647 w 2262782"/>
                <a:gd name="connsiteY171" fmla="*/ 1572559 h 2767381"/>
                <a:gd name="connsiteX172" fmla="*/ 1360155 w 2262782"/>
                <a:gd name="connsiteY172" fmla="*/ 1542273 h 2767381"/>
                <a:gd name="connsiteX173" fmla="*/ 1372045 w 2262782"/>
                <a:gd name="connsiteY173" fmla="*/ 1533749 h 2767381"/>
                <a:gd name="connsiteX174" fmla="*/ 1393580 w 2262782"/>
                <a:gd name="connsiteY174" fmla="*/ 1525897 h 2767381"/>
                <a:gd name="connsiteX175" fmla="*/ 1419153 w 2262782"/>
                <a:gd name="connsiteY175" fmla="*/ 1520961 h 2767381"/>
                <a:gd name="connsiteX176" fmla="*/ 1431715 w 2262782"/>
                <a:gd name="connsiteY176" fmla="*/ 1513109 h 2767381"/>
                <a:gd name="connsiteX177" fmla="*/ 1441585 w 2262782"/>
                <a:gd name="connsiteY177" fmla="*/ 1510866 h 2767381"/>
                <a:gd name="connsiteX178" fmla="*/ 1453026 w 2262782"/>
                <a:gd name="connsiteY178" fmla="*/ 1507501 h 2767381"/>
                <a:gd name="connsiteX179" fmla="*/ 1474561 w 2262782"/>
                <a:gd name="connsiteY179" fmla="*/ 1507501 h 2767381"/>
                <a:gd name="connsiteX180" fmla="*/ 1498788 w 2262782"/>
                <a:gd name="connsiteY180" fmla="*/ 1510866 h 2767381"/>
                <a:gd name="connsiteX181" fmla="*/ 1518753 w 2262782"/>
                <a:gd name="connsiteY181" fmla="*/ 1510866 h 2767381"/>
                <a:gd name="connsiteX182" fmla="*/ 1531763 w 2262782"/>
                <a:gd name="connsiteY182" fmla="*/ 1523205 h 2767381"/>
                <a:gd name="connsiteX183" fmla="*/ 1548812 w 2262782"/>
                <a:gd name="connsiteY183" fmla="*/ 1535543 h 2767381"/>
                <a:gd name="connsiteX184" fmla="*/ 1557561 w 2262782"/>
                <a:gd name="connsiteY184" fmla="*/ 1538908 h 2767381"/>
                <a:gd name="connsiteX185" fmla="*/ 1576180 w 2262782"/>
                <a:gd name="connsiteY185" fmla="*/ 1542273 h 2767381"/>
                <a:gd name="connsiteX186" fmla="*/ 1600182 w 2262782"/>
                <a:gd name="connsiteY186" fmla="*/ 1550125 h 2767381"/>
                <a:gd name="connsiteX187" fmla="*/ 1610950 w 2262782"/>
                <a:gd name="connsiteY187" fmla="*/ 1557977 h 2767381"/>
                <a:gd name="connsiteX188" fmla="*/ 1620596 w 2262782"/>
                <a:gd name="connsiteY188" fmla="*/ 1565829 h 2767381"/>
                <a:gd name="connsiteX189" fmla="*/ 1631588 w 2262782"/>
                <a:gd name="connsiteY189" fmla="*/ 1573681 h 2767381"/>
                <a:gd name="connsiteX190" fmla="*/ 1636972 w 2262782"/>
                <a:gd name="connsiteY190" fmla="*/ 1577046 h 2767381"/>
                <a:gd name="connsiteX191" fmla="*/ 1645496 w 2262782"/>
                <a:gd name="connsiteY191" fmla="*/ 1580411 h 2767381"/>
                <a:gd name="connsiteX192" fmla="*/ 1668377 w 2262782"/>
                <a:gd name="connsiteY192" fmla="*/ 1602620 h 2767381"/>
                <a:gd name="connsiteX193" fmla="*/ 1672190 w 2262782"/>
                <a:gd name="connsiteY193" fmla="*/ 1612267 h 2767381"/>
                <a:gd name="connsiteX194" fmla="*/ 1672415 w 2262782"/>
                <a:gd name="connsiteY194" fmla="*/ 1640309 h 2767381"/>
                <a:gd name="connsiteX195" fmla="*/ 1668377 w 2262782"/>
                <a:gd name="connsiteY195" fmla="*/ 1650180 h 2767381"/>
                <a:gd name="connsiteX196" fmla="*/ 1665012 w 2262782"/>
                <a:gd name="connsiteY196" fmla="*/ 1660275 h 2767381"/>
                <a:gd name="connsiteX197" fmla="*/ 1661647 w 2262782"/>
                <a:gd name="connsiteY197" fmla="*/ 1671492 h 2767381"/>
                <a:gd name="connsiteX198" fmla="*/ 1653796 w 2262782"/>
                <a:gd name="connsiteY198" fmla="*/ 1699534 h 2767381"/>
                <a:gd name="connsiteX199" fmla="*/ 1645945 w 2262782"/>
                <a:gd name="connsiteY199" fmla="*/ 1722865 h 2767381"/>
                <a:gd name="connsiteX200" fmla="*/ 1633607 w 2262782"/>
                <a:gd name="connsiteY200" fmla="*/ 1739017 h 2767381"/>
                <a:gd name="connsiteX201" fmla="*/ 1621269 w 2262782"/>
                <a:gd name="connsiteY201" fmla="*/ 1754497 h 2767381"/>
                <a:gd name="connsiteX202" fmla="*/ 1607136 w 2262782"/>
                <a:gd name="connsiteY202" fmla="*/ 1766611 h 2767381"/>
                <a:gd name="connsiteX203" fmla="*/ 1592107 w 2262782"/>
                <a:gd name="connsiteY203" fmla="*/ 1781866 h 2767381"/>
                <a:gd name="connsiteX204" fmla="*/ 1584255 w 2262782"/>
                <a:gd name="connsiteY204" fmla="*/ 1797794 h 2767381"/>
                <a:gd name="connsiteX205" fmla="*/ 1576404 w 2262782"/>
                <a:gd name="connsiteY205" fmla="*/ 1811254 h 2767381"/>
                <a:gd name="connsiteX206" fmla="*/ 1568553 w 2262782"/>
                <a:gd name="connsiteY206" fmla="*/ 1820452 h 2767381"/>
                <a:gd name="connsiteX207" fmla="*/ 1560701 w 2262782"/>
                <a:gd name="connsiteY207" fmla="*/ 1834361 h 2767381"/>
                <a:gd name="connsiteX208" fmla="*/ 1555542 w 2262782"/>
                <a:gd name="connsiteY208" fmla="*/ 1842661 h 2767381"/>
                <a:gd name="connsiteX209" fmla="*/ 1540063 w 2262782"/>
                <a:gd name="connsiteY209" fmla="*/ 1855673 h 2767381"/>
                <a:gd name="connsiteX210" fmla="*/ 1528174 w 2262782"/>
                <a:gd name="connsiteY210" fmla="*/ 1879453 h 2767381"/>
                <a:gd name="connsiteX211" fmla="*/ 1534455 w 2262782"/>
                <a:gd name="connsiteY211" fmla="*/ 1917815 h 2767381"/>
                <a:gd name="connsiteX212" fmla="*/ 1544999 w 2262782"/>
                <a:gd name="connsiteY212" fmla="*/ 1944735 h 2767381"/>
                <a:gd name="connsiteX213" fmla="*/ 1548139 w 2262782"/>
                <a:gd name="connsiteY213" fmla="*/ 1951914 h 2767381"/>
                <a:gd name="connsiteX214" fmla="*/ 1552626 w 2262782"/>
                <a:gd name="connsiteY214" fmla="*/ 1960663 h 2767381"/>
                <a:gd name="connsiteX215" fmla="*/ 1557336 w 2262782"/>
                <a:gd name="connsiteY215" fmla="*/ 1970758 h 2767381"/>
                <a:gd name="connsiteX216" fmla="*/ 1557336 w 2262782"/>
                <a:gd name="connsiteY216" fmla="*/ 1981975 h 2767381"/>
                <a:gd name="connsiteX217" fmla="*/ 1556888 w 2262782"/>
                <a:gd name="connsiteY217" fmla="*/ 2003736 h 2767381"/>
                <a:gd name="connsiteX218" fmla="*/ 1567655 w 2262782"/>
                <a:gd name="connsiteY218" fmla="*/ 2015401 h 2767381"/>
                <a:gd name="connsiteX219" fmla="*/ 1586050 w 2262782"/>
                <a:gd name="connsiteY219" fmla="*/ 2040303 h 2767381"/>
                <a:gd name="connsiteX220" fmla="*/ 1602201 w 2262782"/>
                <a:gd name="connsiteY220" fmla="*/ 2063634 h 2767381"/>
                <a:gd name="connsiteX221" fmla="*/ 1607809 w 2262782"/>
                <a:gd name="connsiteY221" fmla="*/ 2076197 h 2767381"/>
                <a:gd name="connsiteX222" fmla="*/ 1625755 w 2262782"/>
                <a:gd name="connsiteY222" fmla="*/ 2113213 h 2767381"/>
                <a:gd name="connsiteX223" fmla="*/ 1630242 w 2262782"/>
                <a:gd name="connsiteY223" fmla="*/ 2121513 h 2767381"/>
                <a:gd name="connsiteX224" fmla="*/ 1638093 w 2262782"/>
                <a:gd name="connsiteY224" fmla="*/ 2132954 h 2767381"/>
                <a:gd name="connsiteX225" fmla="*/ 1645945 w 2262782"/>
                <a:gd name="connsiteY225" fmla="*/ 2145966 h 2767381"/>
                <a:gd name="connsiteX226" fmla="*/ 1649982 w 2262782"/>
                <a:gd name="connsiteY226" fmla="*/ 2155388 h 2767381"/>
                <a:gd name="connsiteX227" fmla="*/ 1649758 w 2262782"/>
                <a:gd name="connsiteY227" fmla="*/ 2190609 h 2767381"/>
                <a:gd name="connsiteX228" fmla="*/ 1645945 w 2262782"/>
                <a:gd name="connsiteY228" fmla="*/ 2200704 h 2767381"/>
                <a:gd name="connsiteX229" fmla="*/ 1641458 w 2262782"/>
                <a:gd name="connsiteY229" fmla="*/ 2211921 h 2767381"/>
                <a:gd name="connsiteX230" fmla="*/ 1636972 w 2262782"/>
                <a:gd name="connsiteY230" fmla="*/ 2221792 h 2767381"/>
                <a:gd name="connsiteX231" fmla="*/ 1629120 w 2262782"/>
                <a:gd name="connsiteY231" fmla="*/ 2233458 h 2767381"/>
                <a:gd name="connsiteX232" fmla="*/ 1621269 w 2262782"/>
                <a:gd name="connsiteY232" fmla="*/ 2245347 h 2767381"/>
                <a:gd name="connsiteX233" fmla="*/ 1603323 w 2262782"/>
                <a:gd name="connsiteY233" fmla="*/ 2258135 h 2767381"/>
                <a:gd name="connsiteX234" fmla="*/ 1591658 w 2262782"/>
                <a:gd name="connsiteY234" fmla="*/ 2263743 h 2767381"/>
                <a:gd name="connsiteX235" fmla="*/ 1581788 w 2262782"/>
                <a:gd name="connsiteY235" fmla="*/ 2266884 h 2767381"/>
                <a:gd name="connsiteX236" fmla="*/ 1538942 w 2262782"/>
                <a:gd name="connsiteY236" fmla="*/ 2304348 h 2767381"/>
                <a:gd name="connsiteX237" fmla="*/ 1526604 w 2262782"/>
                <a:gd name="connsiteY237" fmla="*/ 2313995 h 2767381"/>
                <a:gd name="connsiteX238" fmla="*/ 1491161 w 2262782"/>
                <a:gd name="connsiteY238" fmla="*/ 2350113 h 2767381"/>
                <a:gd name="connsiteX239" fmla="*/ 1475458 w 2262782"/>
                <a:gd name="connsiteY239" fmla="*/ 2359984 h 2767381"/>
                <a:gd name="connsiteX240" fmla="*/ 1455718 w 2262782"/>
                <a:gd name="connsiteY240" fmla="*/ 2369182 h 2767381"/>
                <a:gd name="connsiteX241" fmla="*/ 1435528 w 2262782"/>
                <a:gd name="connsiteY241" fmla="*/ 2380399 h 2767381"/>
                <a:gd name="connsiteX242" fmla="*/ 1422742 w 2262782"/>
                <a:gd name="connsiteY242" fmla="*/ 2384885 h 2767381"/>
                <a:gd name="connsiteX243" fmla="*/ 1383485 w 2262782"/>
                <a:gd name="connsiteY243" fmla="*/ 2416293 h 2767381"/>
                <a:gd name="connsiteX244" fmla="*/ 1380345 w 2262782"/>
                <a:gd name="connsiteY244" fmla="*/ 2420779 h 2767381"/>
                <a:gd name="connsiteX245" fmla="*/ 1375858 w 2262782"/>
                <a:gd name="connsiteY245" fmla="*/ 2427734 h 2767381"/>
                <a:gd name="connsiteX246" fmla="*/ 1359034 w 2262782"/>
                <a:gd name="connsiteY246" fmla="*/ 2444111 h 2767381"/>
                <a:gd name="connsiteX247" fmla="*/ 1332564 w 2262782"/>
                <a:gd name="connsiteY247" fmla="*/ 2466096 h 2767381"/>
                <a:gd name="connsiteX248" fmla="*/ 1312374 w 2262782"/>
                <a:gd name="connsiteY248" fmla="*/ 2482697 h 2767381"/>
                <a:gd name="connsiteX249" fmla="*/ 1309458 w 2262782"/>
                <a:gd name="connsiteY249" fmla="*/ 2494586 h 2767381"/>
                <a:gd name="connsiteX250" fmla="*/ 1333910 w 2262782"/>
                <a:gd name="connsiteY250" fmla="*/ 2497727 h 2767381"/>
                <a:gd name="connsiteX251" fmla="*/ 1359931 w 2262782"/>
                <a:gd name="connsiteY251" fmla="*/ 2495933 h 2767381"/>
                <a:gd name="connsiteX252" fmla="*/ 1369353 w 2262782"/>
                <a:gd name="connsiteY252" fmla="*/ 2496381 h 2767381"/>
                <a:gd name="connsiteX253" fmla="*/ 1409955 w 2262782"/>
                <a:gd name="connsiteY253" fmla="*/ 2486510 h 2767381"/>
                <a:gd name="connsiteX254" fmla="*/ 1483309 w 2262782"/>
                <a:gd name="connsiteY254" fmla="*/ 2485837 h 2767381"/>
                <a:gd name="connsiteX255" fmla="*/ 1500582 w 2262782"/>
                <a:gd name="connsiteY255" fmla="*/ 2490548 h 2767381"/>
                <a:gd name="connsiteX256" fmla="*/ 1514042 w 2262782"/>
                <a:gd name="connsiteY256" fmla="*/ 2486959 h 2767381"/>
                <a:gd name="connsiteX257" fmla="*/ 1519650 w 2262782"/>
                <a:gd name="connsiteY257" fmla="*/ 2482248 h 2767381"/>
                <a:gd name="connsiteX258" fmla="*/ 1527501 w 2262782"/>
                <a:gd name="connsiteY258" fmla="*/ 2475966 h 2767381"/>
                <a:gd name="connsiteX259" fmla="*/ 1564515 w 2262782"/>
                <a:gd name="connsiteY259" fmla="*/ 2468115 h 2767381"/>
                <a:gd name="connsiteX260" fmla="*/ 1615661 w 2262782"/>
                <a:gd name="connsiteY260" fmla="*/ 2456225 h 2767381"/>
                <a:gd name="connsiteX261" fmla="*/ 1639215 w 2262782"/>
                <a:gd name="connsiteY261" fmla="*/ 2451514 h 2767381"/>
                <a:gd name="connsiteX262" fmla="*/ 1664788 w 2262782"/>
                <a:gd name="connsiteY262" fmla="*/ 2447251 h 2767381"/>
                <a:gd name="connsiteX263" fmla="*/ 1674209 w 2262782"/>
                <a:gd name="connsiteY263" fmla="*/ 2444111 h 2767381"/>
                <a:gd name="connsiteX264" fmla="*/ 1681836 w 2262782"/>
                <a:gd name="connsiteY264" fmla="*/ 2440745 h 2767381"/>
                <a:gd name="connsiteX265" fmla="*/ 1722439 w 2262782"/>
                <a:gd name="connsiteY265" fmla="*/ 2437380 h 2767381"/>
                <a:gd name="connsiteX266" fmla="*/ 1760350 w 2262782"/>
                <a:gd name="connsiteY266" fmla="*/ 2439399 h 2767381"/>
                <a:gd name="connsiteX267" fmla="*/ 1785699 w 2262782"/>
                <a:gd name="connsiteY267" fmla="*/ 2450841 h 2767381"/>
                <a:gd name="connsiteX268" fmla="*/ 1801850 w 2262782"/>
                <a:gd name="connsiteY268" fmla="*/ 2455327 h 2767381"/>
                <a:gd name="connsiteX269" fmla="*/ 1818226 w 2262782"/>
                <a:gd name="connsiteY269" fmla="*/ 2459814 h 2767381"/>
                <a:gd name="connsiteX270" fmla="*/ 1833255 w 2262782"/>
                <a:gd name="connsiteY270" fmla="*/ 2465871 h 2767381"/>
                <a:gd name="connsiteX271" fmla="*/ 1838863 w 2262782"/>
                <a:gd name="connsiteY271" fmla="*/ 2475518 h 2767381"/>
                <a:gd name="connsiteX272" fmla="*/ 1857931 w 2262782"/>
                <a:gd name="connsiteY272" fmla="*/ 2496830 h 2767381"/>
                <a:gd name="connsiteX273" fmla="*/ 1876998 w 2262782"/>
                <a:gd name="connsiteY273" fmla="*/ 2521956 h 2767381"/>
                <a:gd name="connsiteX274" fmla="*/ 1880363 w 2262782"/>
                <a:gd name="connsiteY274" fmla="*/ 2531602 h 2767381"/>
                <a:gd name="connsiteX275" fmla="*/ 1883728 w 2262782"/>
                <a:gd name="connsiteY275" fmla="*/ 2542595 h 2767381"/>
                <a:gd name="connsiteX276" fmla="*/ 1888215 w 2262782"/>
                <a:gd name="connsiteY276" fmla="*/ 2559196 h 2767381"/>
                <a:gd name="connsiteX277" fmla="*/ 1892701 w 2262782"/>
                <a:gd name="connsiteY277" fmla="*/ 2592622 h 2767381"/>
                <a:gd name="connsiteX278" fmla="*/ 1888215 w 2262782"/>
                <a:gd name="connsiteY278" fmla="*/ 2624702 h 2767381"/>
                <a:gd name="connsiteX279" fmla="*/ 1883728 w 2262782"/>
                <a:gd name="connsiteY279" fmla="*/ 2643098 h 2767381"/>
                <a:gd name="connsiteX280" fmla="*/ 1873185 w 2262782"/>
                <a:gd name="connsiteY280" fmla="*/ 2665083 h 2767381"/>
                <a:gd name="connsiteX281" fmla="*/ 1852323 w 2262782"/>
                <a:gd name="connsiteY281" fmla="*/ 2698958 h 2767381"/>
                <a:gd name="connsiteX282" fmla="*/ 1849182 w 2262782"/>
                <a:gd name="connsiteY282" fmla="*/ 2704342 h 2767381"/>
                <a:gd name="connsiteX283" fmla="*/ 1845144 w 2262782"/>
                <a:gd name="connsiteY283" fmla="*/ 2717354 h 2767381"/>
                <a:gd name="connsiteX284" fmla="*/ 1844471 w 2262782"/>
                <a:gd name="connsiteY284" fmla="*/ 2727898 h 2767381"/>
                <a:gd name="connsiteX285" fmla="*/ 1834601 w 2262782"/>
                <a:gd name="connsiteY285" fmla="*/ 2728571 h 2767381"/>
                <a:gd name="connsiteX286" fmla="*/ 1822712 w 2262782"/>
                <a:gd name="connsiteY286" fmla="*/ 2725879 h 2767381"/>
                <a:gd name="connsiteX287" fmla="*/ 1797812 w 2262782"/>
                <a:gd name="connsiteY287" fmla="*/ 2726103 h 2767381"/>
                <a:gd name="connsiteX288" fmla="*/ 1769323 w 2262782"/>
                <a:gd name="connsiteY288" fmla="*/ 2730141 h 2767381"/>
                <a:gd name="connsiteX289" fmla="*/ 1740834 w 2262782"/>
                <a:gd name="connsiteY289" fmla="*/ 2726103 h 2767381"/>
                <a:gd name="connsiteX290" fmla="*/ 1729842 w 2262782"/>
                <a:gd name="connsiteY290" fmla="*/ 2722289 h 2767381"/>
                <a:gd name="connsiteX291" fmla="*/ 1717504 w 2262782"/>
                <a:gd name="connsiteY291" fmla="*/ 2719148 h 2767381"/>
                <a:gd name="connsiteX292" fmla="*/ 1706063 w 2262782"/>
                <a:gd name="connsiteY292" fmla="*/ 2714886 h 2767381"/>
                <a:gd name="connsiteX293" fmla="*/ 1698885 w 2262782"/>
                <a:gd name="connsiteY293" fmla="*/ 2707483 h 2767381"/>
                <a:gd name="connsiteX294" fmla="*/ 1690809 w 2262782"/>
                <a:gd name="connsiteY294" fmla="*/ 2699631 h 2767381"/>
                <a:gd name="connsiteX295" fmla="*/ 1683182 w 2262782"/>
                <a:gd name="connsiteY295" fmla="*/ 2694023 h 2767381"/>
                <a:gd name="connsiteX296" fmla="*/ 1676677 w 2262782"/>
                <a:gd name="connsiteY296" fmla="*/ 2690882 h 2767381"/>
                <a:gd name="connsiteX297" fmla="*/ 1668377 w 2262782"/>
                <a:gd name="connsiteY297" fmla="*/ 2687517 h 2767381"/>
                <a:gd name="connsiteX298" fmla="*/ 1631588 w 2262782"/>
                <a:gd name="connsiteY298" fmla="*/ 2687517 h 2767381"/>
                <a:gd name="connsiteX299" fmla="*/ 1570796 w 2262782"/>
                <a:gd name="connsiteY299" fmla="*/ 2687965 h 2767381"/>
                <a:gd name="connsiteX300" fmla="*/ 1558907 w 2262782"/>
                <a:gd name="connsiteY300" fmla="*/ 2683479 h 2767381"/>
                <a:gd name="connsiteX301" fmla="*/ 1541409 w 2262782"/>
                <a:gd name="connsiteY301" fmla="*/ 2674057 h 2767381"/>
                <a:gd name="connsiteX302" fmla="*/ 1494750 w 2262782"/>
                <a:gd name="connsiteY302" fmla="*/ 2665980 h 2767381"/>
                <a:gd name="connsiteX303" fmla="*/ 1380793 w 2262782"/>
                <a:gd name="connsiteY303" fmla="*/ 2662840 h 2767381"/>
                <a:gd name="connsiteX304" fmla="*/ 1358361 w 2262782"/>
                <a:gd name="connsiteY304" fmla="*/ 2663288 h 2767381"/>
                <a:gd name="connsiteX305" fmla="*/ 1321123 w 2262782"/>
                <a:gd name="connsiteY305" fmla="*/ 2667326 h 2767381"/>
                <a:gd name="connsiteX306" fmla="*/ 1264369 w 2262782"/>
                <a:gd name="connsiteY306" fmla="*/ 2663064 h 2767381"/>
                <a:gd name="connsiteX307" fmla="*/ 1250910 w 2262782"/>
                <a:gd name="connsiteY307" fmla="*/ 2668897 h 2767381"/>
                <a:gd name="connsiteX308" fmla="*/ 1224215 w 2262782"/>
                <a:gd name="connsiteY308" fmla="*/ 2675627 h 2767381"/>
                <a:gd name="connsiteX309" fmla="*/ 1205147 w 2262782"/>
                <a:gd name="connsiteY309" fmla="*/ 2672935 h 2767381"/>
                <a:gd name="connsiteX310" fmla="*/ 1154226 w 2262782"/>
                <a:gd name="connsiteY310" fmla="*/ 2680562 h 2767381"/>
                <a:gd name="connsiteX311" fmla="*/ 1133812 w 2262782"/>
                <a:gd name="connsiteY311" fmla="*/ 2684152 h 2767381"/>
                <a:gd name="connsiteX312" fmla="*/ 1112053 w 2262782"/>
                <a:gd name="connsiteY312" fmla="*/ 2687517 h 2767381"/>
                <a:gd name="connsiteX313" fmla="*/ 1087153 w 2262782"/>
                <a:gd name="connsiteY313" fmla="*/ 2690882 h 2767381"/>
                <a:gd name="connsiteX314" fmla="*/ 1071703 w 2262782"/>
                <a:gd name="connsiteY314" fmla="*/ 2692733 h 2767381"/>
                <a:gd name="connsiteX315" fmla="*/ 1071844 w 2262782"/>
                <a:gd name="connsiteY315" fmla="*/ 2697205 h 2767381"/>
                <a:gd name="connsiteX316" fmla="*/ 1060178 w 2262782"/>
                <a:gd name="connsiteY316" fmla="*/ 2694110 h 2767381"/>
                <a:gd name="connsiteX317" fmla="*/ 973727 w 2262782"/>
                <a:gd name="connsiteY317" fmla="*/ 2704783 h 2767381"/>
                <a:gd name="connsiteX318" fmla="*/ 973112 w 2262782"/>
                <a:gd name="connsiteY318" fmla="*/ 2704482 h 2767381"/>
                <a:gd name="connsiteX319" fmla="*/ 971774 w 2262782"/>
                <a:gd name="connsiteY319" fmla="*/ 2705024 h 2767381"/>
                <a:gd name="connsiteX320" fmla="*/ 943085 w 2262782"/>
                <a:gd name="connsiteY320" fmla="*/ 2708566 h 2767381"/>
                <a:gd name="connsiteX321" fmla="*/ 942464 w 2262782"/>
                <a:gd name="connsiteY321" fmla="*/ 2705464 h 2767381"/>
                <a:gd name="connsiteX322" fmla="*/ 924742 w 2262782"/>
                <a:gd name="connsiteY322" fmla="*/ 2706137 h 2767381"/>
                <a:gd name="connsiteX323" fmla="*/ 900066 w 2262782"/>
                <a:gd name="connsiteY323" fmla="*/ 2712867 h 2767381"/>
                <a:gd name="connsiteX324" fmla="*/ 895741 w 2262782"/>
                <a:gd name="connsiteY324" fmla="*/ 2715767 h 2767381"/>
                <a:gd name="connsiteX325" fmla="*/ 833910 w 2262782"/>
                <a:gd name="connsiteY325" fmla="*/ 2725740 h 2767381"/>
                <a:gd name="connsiteX326" fmla="*/ 833891 w 2262782"/>
                <a:gd name="connsiteY326" fmla="*/ 2725654 h 2767381"/>
                <a:gd name="connsiteX327" fmla="*/ 832955 w 2262782"/>
                <a:gd name="connsiteY327" fmla="*/ 2725894 h 2767381"/>
                <a:gd name="connsiteX328" fmla="*/ 749145 w 2262782"/>
                <a:gd name="connsiteY328" fmla="*/ 2739412 h 2767381"/>
                <a:gd name="connsiteX329" fmla="*/ 748844 w 2262782"/>
                <a:gd name="connsiteY329" fmla="*/ 2738301 h 2767381"/>
                <a:gd name="connsiteX330" fmla="*/ 743264 w 2262782"/>
                <a:gd name="connsiteY330" fmla="*/ 2737320 h 2767381"/>
                <a:gd name="connsiteX331" fmla="*/ 734964 w 2262782"/>
                <a:gd name="connsiteY331" fmla="*/ 2740460 h 2767381"/>
                <a:gd name="connsiteX332" fmla="*/ 731678 w 2262782"/>
                <a:gd name="connsiteY332" fmla="*/ 2742229 h 2767381"/>
                <a:gd name="connsiteX333" fmla="*/ 698079 w 2262782"/>
                <a:gd name="connsiteY333" fmla="*/ 2747649 h 2767381"/>
                <a:gd name="connsiteX334" fmla="*/ 692707 w 2262782"/>
                <a:gd name="connsiteY334" fmla="*/ 2745172 h 2767381"/>
                <a:gd name="connsiteX335" fmla="*/ 678434 w 2262782"/>
                <a:gd name="connsiteY335" fmla="*/ 2752126 h 2767381"/>
                <a:gd name="connsiteX336" fmla="*/ 646580 w 2262782"/>
                <a:gd name="connsiteY336" fmla="*/ 2762670 h 2767381"/>
                <a:gd name="connsiteX337" fmla="*/ 580180 w 2262782"/>
                <a:gd name="connsiteY337" fmla="*/ 2766259 h 2767381"/>
                <a:gd name="connsiteX338" fmla="*/ 536212 w 2262782"/>
                <a:gd name="connsiteY338" fmla="*/ 2767381 h 2767381"/>
                <a:gd name="connsiteX339" fmla="*/ 529483 w 2262782"/>
                <a:gd name="connsiteY339" fmla="*/ 2760427 h 2767381"/>
                <a:gd name="connsiteX340" fmla="*/ 514004 w 2262782"/>
                <a:gd name="connsiteY340" fmla="*/ 2751229 h 2767381"/>
                <a:gd name="connsiteX341" fmla="*/ 464204 w 2262782"/>
                <a:gd name="connsiteY341" fmla="*/ 2751229 h 2767381"/>
                <a:gd name="connsiteX342" fmla="*/ 449399 w 2262782"/>
                <a:gd name="connsiteY342" fmla="*/ 2747415 h 2767381"/>
                <a:gd name="connsiteX343" fmla="*/ 425845 w 2262782"/>
                <a:gd name="connsiteY343" fmla="*/ 2722289 h 2767381"/>
                <a:gd name="connsiteX344" fmla="*/ 405431 w 2262782"/>
                <a:gd name="connsiteY344" fmla="*/ 2711072 h 2767381"/>
                <a:gd name="connsiteX345" fmla="*/ 397580 w 2262782"/>
                <a:gd name="connsiteY345" fmla="*/ 2697836 h 2767381"/>
                <a:gd name="connsiteX346" fmla="*/ 393094 w 2262782"/>
                <a:gd name="connsiteY346" fmla="*/ 2681908 h 2767381"/>
                <a:gd name="connsiteX347" fmla="*/ 396458 w 2262782"/>
                <a:gd name="connsiteY347" fmla="*/ 2673608 h 2767381"/>
                <a:gd name="connsiteX348" fmla="*/ 413507 w 2262782"/>
                <a:gd name="connsiteY348" fmla="*/ 2657231 h 2767381"/>
                <a:gd name="connsiteX349" fmla="*/ 441323 w 2262782"/>
                <a:gd name="connsiteY349" fmla="*/ 2656110 h 2767381"/>
                <a:gd name="connsiteX350" fmla="*/ 462634 w 2262782"/>
                <a:gd name="connsiteY350" fmla="*/ 2659475 h 2767381"/>
                <a:gd name="connsiteX351" fmla="*/ 485067 w 2262782"/>
                <a:gd name="connsiteY351" fmla="*/ 2663961 h 2767381"/>
                <a:gd name="connsiteX352" fmla="*/ 513556 w 2262782"/>
                <a:gd name="connsiteY352" fmla="*/ 2668448 h 2767381"/>
                <a:gd name="connsiteX353" fmla="*/ 541148 w 2262782"/>
                <a:gd name="connsiteY353" fmla="*/ 2671140 h 2767381"/>
                <a:gd name="connsiteX354" fmla="*/ 549448 w 2262782"/>
                <a:gd name="connsiteY354" fmla="*/ 2671140 h 2767381"/>
                <a:gd name="connsiteX355" fmla="*/ 568739 w 2262782"/>
                <a:gd name="connsiteY355" fmla="*/ 2668448 h 2767381"/>
                <a:gd name="connsiteX356" fmla="*/ 590948 w 2262782"/>
                <a:gd name="connsiteY356" fmla="*/ 2663961 h 2767381"/>
                <a:gd name="connsiteX357" fmla="*/ 599472 w 2262782"/>
                <a:gd name="connsiteY357" fmla="*/ 2659475 h 2767381"/>
                <a:gd name="connsiteX358" fmla="*/ 605080 w 2262782"/>
                <a:gd name="connsiteY358" fmla="*/ 2656110 h 2767381"/>
                <a:gd name="connsiteX359" fmla="*/ 613829 w 2262782"/>
                <a:gd name="connsiteY359" fmla="*/ 2652744 h 2767381"/>
                <a:gd name="connsiteX360" fmla="*/ 625494 w 2262782"/>
                <a:gd name="connsiteY360" fmla="*/ 2649604 h 2767381"/>
                <a:gd name="connsiteX361" fmla="*/ 649048 w 2262782"/>
                <a:gd name="connsiteY361" fmla="*/ 2645117 h 2767381"/>
                <a:gd name="connsiteX362" fmla="*/ 697053 w 2262782"/>
                <a:gd name="connsiteY362" fmla="*/ 2633451 h 2767381"/>
                <a:gd name="connsiteX363" fmla="*/ 715448 w 2262782"/>
                <a:gd name="connsiteY363" fmla="*/ 2629189 h 2767381"/>
                <a:gd name="connsiteX364" fmla="*/ 728458 w 2262782"/>
                <a:gd name="connsiteY364" fmla="*/ 2624702 h 2767381"/>
                <a:gd name="connsiteX365" fmla="*/ 741693 w 2262782"/>
                <a:gd name="connsiteY365" fmla="*/ 2621337 h 2767381"/>
                <a:gd name="connsiteX366" fmla="*/ 756275 w 2262782"/>
                <a:gd name="connsiteY366" fmla="*/ 2617972 h 2767381"/>
                <a:gd name="connsiteX367" fmla="*/ 765472 w 2262782"/>
                <a:gd name="connsiteY367" fmla="*/ 2614607 h 2767381"/>
                <a:gd name="connsiteX368" fmla="*/ 774445 w 2262782"/>
                <a:gd name="connsiteY368" fmla="*/ 2610120 h 2767381"/>
                <a:gd name="connsiteX369" fmla="*/ 787904 w 2262782"/>
                <a:gd name="connsiteY369" fmla="*/ 2605634 h 2767381"/>
                <a:gd name="connsiteX370" fmla="*/ 801588 w 2262782"/>
                <a:gd name="connsiteY370" fmla="*/ 2602269 h 2767381"/>
                <a:gd name="connsiteX371" fmla="*/ 811234 w 2262782"/>
                <a:gd name="connsiteY371" fmla="*/ 2598903 h 2767381"/>
                <a:gd name="connsiteX372" fmla="*/ 821104 w 2262782"/>
                <a:gd name="connsiteY372" fmla="*/ 2594865 h 2767381"/>
                <a:gd name="connsiteX373" fmla="*/ 860585 w 2262782"/>
                <a:gd name="connsiteY373" fmla="*/ 2589930 h 2767381"/>
                <a:gd name="connsiteX374" fmla="*/ 902983 w 2262782"/>
                <a:gd name="connsiteY374" fmla="*/ 2583424 h 2767381"/>
                <a:gd name="connsiteX375" fmla="*/ 947847 w 2262782"/>
                <a:gd name="connsiteY375" fmla="*/ 2567945 h 2767381"/>
                <a:gd name="connsiteX376" fmla="*/ 970729 w 2262782"/>
                <a:gd name="connsiteY376" fmla="*/ 2564804 h 2767381"/>
                <a:gd name="connsiteX377" fmla="*/ 984637 w 2262782"/>
                <a:gd name="connsiteY377" fmla="*/ 2559869 h 2767381"/>
                <a:gd name="connsiteX378" fmla="*/ 1004826 w 2262782"/>
                <a:gd name="connsiteY378" fmla="*/ 2536986 h 2767381"/>
                <a:gd name="connsiteX379" fmla="*/ 1020529 w 2262782"/>
                <a:gd name="connsiteY379" fmla="*/ 2530481 h 2767381"/>
                <a:gd name="connsiteX380" fmla="*/ 1041391 w 2262782"/>
                <a:gd name="connsiteY380" fmla="*/ 2519712 h 2767381"/>
                <a:gd name="connsiteX381" fmla="*/ 1058215 w 2262782"/>
                <a:gd name="connsiteY381" fmla="*/ 2510739 h 2767381"/>
                <a:gd name="connsiteX382" fmla="*/ 1093883 w 2262782"/>
                <a:gd name="connsiteY382" fmla="*/ 2495484 h 2767381"/>
                <a:gd name="connsiteX383" fmla="*/ 1120353 w 2262782"/>
                <a:gd name="connsiteY383" fmla="*/ 2467217 h 2767381"/>
                <a:gd name="connsiteX384" fmla="*/ 1128877 w 2262782"/>
                <a:gd name="connsiteY384" fmla="*/ 2458019 h 2767381"/>
                <a:gd name="connsiteX385" fmla="*/ 1136504 w 2262782"/>
                <a:gd name="connsiteY385" fmla="*/ 2450616 h 2767381"/>
                <a:gd name="connsiteX386" fmla="*/ 1144580 w 2262782"/>
                <a:gd name="connsiteY386" fmla="*/ 2439848 h 2767381"/>
                <a:gd name="connsiteX387" fmla="*/ 1180696 w 2262782"/>
                <a:gd name="connsiteY387" fmla="*/ 2427734 h 2767381"/>
                <a:gd name="connsiteX388" fmla="*/ 1212101 w 2262782"/>
                <a:gd name="connsiteY388" fmla="*/ 2423696 h 2767381"/>
                <a:gd name="connsiteX389" fmla="*/ 1221074 w 2262782"/>
                <a:gd name="connsiteY389" fmla="*/ 2412255 h 2767381"/>
                <a:gd name="connsiteX390" fmla="*/ 1229150 w 2262782"/>
                <a:gd name="connsiteY390" fmla="*/ 2405524 h 2767381"/>
                <a:gd name="connsiteX391" fmla="*/ 1234310 w 2262782"/>
                <a:gd name="connsiteY391" fmla="*/ 2398121 h 2767381"/>
                <a:gd name="connsiteX392" fmla="*/ 1234310 w 2262782"/>
                <a:gd name="connsiteY392" fmla="*/ 2391391 h 2767381"/>
                <a:gd name="connsiteX393" fmla="*/ 1216364 w 2262782"/>
                <a:gd name="connsiteY393" fmla="*/ 2390718 h 2767381"/>
                <a:gd name="connsiteX394" fmla="*/ 1197296 w 2262782"/>
                <a:gd name="connsiteY394" fmla="*/ 2383539 h 2767381"/>
                <a:gd name="connsiteX395" fmla="*/ 1206493 w 2262782"/>
                <a:gd name="connsiteY395" fmla="*/ 2381296 h 2767381"/>
                <a:gd name="connsiteX396" fmla="*/ 1213896 w 2262782"/>
                <a:gd name="connsiteY396" fmla="*/ 2377931 h 2767381"/>
                <a:gd name="connsiteX397" fmla="*/ 1219280 w 2262782"/>
                <a:gd name="connsiteY397" fmla="*/ 2374566 h 2767381"/>
                <a:gd name="connsiteX398" fmla="*/ 1228701 w 2262782"/>
                <a:gd name="connsiteY398" fmla="*/ 2363125 h 2767381"/>
                <a:gd name="connsiteX399" fmla="*/ 1239918 w 2262782"/>
                <a:gd name="connsiteY399" fmla="*/ 2348543 h 2767381"/>
                <a:gd name="connsiteX400" fmla="*/ 1252255 w 2262782"/>
                <a:gd name="connsiteY400" fmla="*/ 2335980 h 2767381"/>
                <a:gd name="connsiteX401" fmla="*/ 1260780 w 2262782"/>
                <a:gd name="connsiteY401" fmla="*/ 2324539 h 2767381"/>
                <a:gd name="connsiteX402" fmla="*/ 1275810 w 2262782"/>
                <a:gd name="connsiteY402" fmla="*/ 2305021 h 2767381"/>
                <a:gd name="connsiteX403" fmla="*/ 1308337 w 2262782"/>
                <a:gd name="connsiteY403" fmla="*/ 2266884 h 2767381"/>
                <a:gd name="connsiteX404" fmla="*/ 1313945 w 2262782"/>
                <a:gd name="connsiteY404" fmla="*/ 2263519 h 2767381"/>
                <a:gd name="connsiteX405" fmla="*/ 1320899 w 2262782"/>
                <a:gd name="connsiteY405" fmla="*/ 2260154 h 2767381"/>
                <a:gd name="connsiteX406" fmla="*/ 1328974 w 2262782"/>
                <a:gd name="connsiteY406" fmla="*/ 2256116 h 2767381"/>
                <a:gd name="connsiteX407" fmla="*/ 1337050 w 2262782"/>
                <a:gd name="connsiteY407" fmla="*/ 2250507 h 2767381"/>
                <a:gd name="connsiteX408" fmla="*/ 1343555 w 2262782"/>
                <a:gd name="connsiteY408" fmla="*/ 2242880 h 2767381"/>
                <a:gd name="connsiteX409" fmla="*/ 1349164 w 2262782"/>
                <a:gd name="connsiteY409" fmla="*/ 2234804 h 2767381"/>
                <a:gd name="connsiteX410" fmla="*/ 1352080 w 2262782"/>
                <a:gd name="connsiteY410" fmla="*/ 2224484 h 2767381"/>
                <a:gd name="connsiteX411" fmla="*/ 1355445 w 2262782"/>
                <a:gd name="connsiteY411" fmla="*/ 2213043 h 2767381"/>
                <a:gd name="connsiteX412" fmla="*/ 1358809 w 2262782"/>
                <a:gd name="connsiteY412" fmla="*/ 2206986 h 2767381"/>
                <a:gd name="connsiteX413" fmla="*/ 1366661 w 2262782"/>
                <a:gd name="connsiteY413" fmla="*/ 2194198 h 2767381"/>
                <a:gd name="connsiteX414" fmla="*/ 1374512 w 2262782"/>
                <a:gd name="connsiteY414" fmla="*/ 2182309 h 2767381"/>
                <a:gd name="connsiteX415" fmla="*/ 1381242 w 2262782"/>
                <a:gd name="connsiteY415" fmla="*/ 2172886 h 2767381"/>
                <a:gd name="connsiteX416" fmla="*/ 1385728 w 2262782"/>
                <a:gd name="connsiteY416" fmla="*/ 2161445 h 2767381"/>
                <a:gd name="connsiteX417" fmla="*/ 1383485 w 2262782"/>
                <a:gd name="connsiteY417" fmla="*/ 2135646 h 2767381"/>
                <a:gd name="connsiteX418" fmla="*/ 1380345 w 2262782"/>
                <a:gd name="connsiteY418" fmla="*/ 2108053 h 2767381"/>
                <a:gd name="connsiteX419" fmla="*/ 1374737 w 2262782"/>
                <a:gd name="connsiteY419" fmla="*/ 2096387 h 2767381"/>
                <a:gd name="connsiteX420" fmla="*/ 1369577 w 2262782"/>
                <a:gd name="connsiteY420" fmla="*/ 2086292 h 2767381"/>
                <a:gd name="connsiteX421" fmla="*/ 1365539 w 2262782"/>
                <a:gd name="connsiteY421" fmla="*/ 2078440 h 2767381"/>
                <a:gd name="connsiteX422" fmla="*/ 1349164 w 2262782"/>
                <a:gd name="connsiteY422" fmla="*/ 2073953 h 2767381"/>
                <a:gd name="connsiteX423" fmla="*/ 1331442 w 2262782"/>
                <a:gd name="connsiteY423" fmla="*/ 2069915 h 2767381"/>
                <a:gd name="connsiteX424" fmla="*/ 1302728 w 2262782"/>
                <a:gd name="connsiteY424" fmla="*/ 2070588 h 2767381"/>
                <a:gd name="connsiteX425" fmla="*/ 1279174 w 2262782"/>
                <a:gd name="connsiteY425" fmla="*/ 2073953 h 2767381"/>
                <a:gd name="connsiteX426" fmla="*/ 1254499 w 2262782"/>
                <a:gd name="connsiteY426" fmla="*/ 2078440 h 2767381"/>
                <a:gd name="connsiteX427" fmla="*/ 1220177 w 2262782"/>
                <a:gd name="connsiteY427" fmla="*/ 2079338 h 2767381"/>
                <a:gd name="connsiteX428" fmla="*/ 1211877 w 2262782"/>
                <a:gd name="connsiteY428" fmla="*/ 2075973 h 2767381"/>
                <a:gd name="connsiteX429" fmla="*/ 1206269 w 2262782"/>
                <a:gd name="connsiteY429" fmla="*/ 2083376 h 2767381"/>
                <a:gd name="connsiteX430" fmla="*/ 1180920 w 2262782"/>
                <a:gd name="connsiteY430" fmla="*/ 2105361 h 2767381"/>
                <a:gd name="connsiteX431" fmla="*/ 1163647 w 2262782"/>
                <a:gd name="connsiteY431" fmla="*/ 2116578 h 2767381"/>
                <a:gd name="connsiteX432" fmla="*/ 1147720 w 2262782"/>
                <a:gd name="connsiteY432" fmla="*/ 2128916 h 2767381"/>
                <a:gd name="connsiteX433" fmla="*/ 1143458 w 2262782"/>
                <a:gd name="connsiteY433" fmla="*/ 2132506 h 2767381"/>
                <a:gd name="connsiteX434" fmla="*/ 1131120 w 2262782"/>
                <a:gd name="connsiteY434" fmla="*/ 2134525 h 2767381"/>
                <a:gd name="connsiteX435" fmla="*/ 1114969 w 2262782"/>
                <a:gd name="connsiteY435" fmla="*/ 2139011 h 2767381"/>
                <a:gd name="connsiteX436" fmla="*/ 1107342 w 2262782"/>
                <a:gd name="connsiteY436" fmla="*/ 2143498 h 2767381"/>
                <a:gd name="connsiteX437" fmla="*/ 1067188 w 2262782"/>
                <a:gd name="connsiteY437" fmla="*/ 2183430 h 2767381"/>
                <a:gd name="connsiteX438" fmla="*/ 1064047 w 2262782"/>
                <a:gd name="connsiteY438" fmla="*/ 2190385 h 2767381"/>
                <a:gd name="connsiteX439" fmla="*/ 1060010 w 2262782"/>
                <a:gd name="connsiteY439" fmla="*/ 2204069 h 2767381"/>
                <a:gd name="connsiteX440" fmla="*/ 1043410 w 2262782"/>
                <a:gd name="connsiteY440" fmla="*/ 2227849 h 2767381"/>
                <a:gd name="connsiteX441" fmla="*/ 1010658 w 2262782"/>
                <a:gd name="connsiteY441" fmla="*/ 2258135 h 2767381"/>
                <a:gd name="connsiteX442" fmla="*/ 989572 w 2262782"/>
                <a:gd name="connsiteY442" fmla="*/ 2282363 h 2767381"/>
                <a:gd name="connsiteX443" fmla="*/ 961980 w 2262782"/>
                <a:gd name="connsiteY443" fmla="*/ 2305021 h 2767381"/>
                <a:gd name="connsiteX444" fmla="*/ 957269 w 2262782"/>
                <a:gd name="connsiteY444" fmla="*/ 2308386 h 2767381"/>
                <a:gd name="connsiteX445" fmla="*/ 951437 w 2262782"/>
                <a:gd name="connsiteY445" fmla="*/ 2311751 h 2767381"/>
                <a:gd name="connsiteX446" fmla="*/ 918237 w 2262782"/>
                <a:gd name="connsiteY446" fmla="*/ 2345402 h 2767381"/>
                <a:gd name="connsiteX447" fmla="*/ 904553 w 2262782"/>
                <a:gd name="connsiteY447" fmla="*/ 2391391 h 2767381"/>
                <a:gd name="connsiteX448" fmla="*/ 900515 w 2262782"/>
                <a:gd name="connsiteY448" fmla="*/ 2416517 h 2767381"/>
                <a:gd name="connsiteX449" fmla="*/ 896702 w 2262782"/>
                <a:gd name="connsiteY449" fmla="*/ 2435586 h 2767381"/>
                <a:gd name="connsiteX450" fmla="*/ 893337 w 2262782"/>
                <a:gd name="connsiteY450" fmla="*/ 2453084 h 2767381"/>
                <a:gd name="connsiteX451" fmla="*/ 889972 w 2262782"/>
                <a:gd name="connsiteY451" fmla="*/ 2474396 h 2767381"/>
                <a:gd name="connsiteX452" fmla="*/ 888177 w 2262782"/>
                <a:gd name="connsiteY452" fmla="*/ 2492567 h 2767381"/>
                <a:gd name="connsiteX453" fmla="*/ 875839 w 2262782"/>
                <a:gd name="connsiteY453" fmla="*/ 2502214 h 2767381"/>
                <a:gd name="connsiteX454" fmla="*/ 854753 w 2262782"/>
                <a:gd name="connsiteY454" fmla="*/ 2519264 h 2767381"/>
                <a:gd name="connsiteX455" fmla="*/ 841518 w 2262782"/>
                <a:gd name="connsiteY455" fmla="*/ 2529359 h 2767381"/>
                <a:gd name="connsiteX456" fmla="*/ 831872 w 2262782"/>
                <a:gd name="connsiteY456" fmla="*/ 2532948 h 2767381"/>
                <a:gd name="connsiteX457" fmla="*/ 810785 w 2262782"/>
                <a:gd name="connsiteY457" fmla="*/ 2534967 h 2767381"/>
                <a:gd name="connsiteX458" fmla="*/ 783418 w 2262782"/>
                <a:gd name="connsiteY458" fmla="*/ 2532948 h 2767381"/>
                <a:gd name="connsiteX459" fmla="*/ 751564 w 2262782"/>
                <a:gd name="connsiteY459" fmla="*/ 2521058 h 2767381"/>
                <a:gd name="connsiteX460" fmla="*/ 740572 w 2262782"/>
                <a:gd name="connsiteY460" fmla="*/ 2513655 h 2767381"/>
                <a:gd name="connsiteX461" fmla="*/ 734964 w 2262782"/>
                <a:gd name="connsiteY461" fmla="*/ 2510066 h 2767381"/>
                <a:gd name="connsiteX462" fmla="*/ 723523 w 2262782"/>
                <a:gd name="connsiteY462" fmla="*/ 2504906 h 2767381"/>
                <a:gd name="connsiteX463" fmla="*/ 713877 w 2262782"/>
                <a:gd name="connsiteY463" fmla="*/ 2498849 h 2767381"/>
                <a:gd name="connsiteX464" fmla="*/ 707596 w 2262782"/>
                <a:gd name="connsiteY464" fmla="*/ 2490324 h 2767381"/>
                <a:gd name="connsiteX465" fmla="*/ 706250 w 2262782"/>
                <a:gd name="connsiteY465" fmla="*/ 2449943 h 2767381"/>
                <a:gd name="connsiteX466" fmla="*/ 702885 w 2262782"/>
                <a:gd name="connsiteY466" fmla="*/ 2429529 h 2767381"/>
                <a:gd name="connsiteX467" fmla="*/ 697053 w 2262782"/>
                <a:gd name="connsiteY467" fmla="*/ 2388250 h 2767381"/>
                <a:gd name="connsiteX468" fmla="*/ 693688 w 2262782"/>
                <a:gd name="connsiteY468" fmla="*/ 2353478 h 2767381"/>
                <a:gd name="connsiteX469" fmla="*/ 693688 w 2262782"/>
                <a:gd name="connsiteY469" fmla="*/ 2320725 h 2767381"/>
                <a:gd name="connsiteX470" fmla="*/ 697053 w 2262782"/>
                <a:gd name="connsiteY470" fmla="*/ 2314668 h 2767381"/>
                <a:gd name="connsiteX471" fmla="*/ 701539 w 2262782"/>
                <a:gd name="connsiteY471" fmla="*/ 2305694 h 2767381"/>
                <a:gd name="connsiteX472" fmla="*/ 706026 w 2262782"/>
                <a:gd name="connsiteY472" fmla="*/ 2295823 h 2767381"/>
                <a:gd name="connsiteX473" fmla="*/ 709839 w 2262782"/>
                <a:gd name="connsiteY473" fmla="*/ 2289766 h 2767381"/>
                <a:gd name="connsiteX474" fmla="*/ 712307 w 2262782"/>
                <a:gd name="connsiteY474" fmla="*/ 2269576 h 2767381"/>
                <a:gd name="connsiteX475" fmla="*/ 716569 w 2262782"/>
                <a:gd name="connsiteY475" fmla="*/ 2244001 h 2767381"/>
                <a:gd name="connsiteX476" fmla="*/ 720831 w 2262782"/>
                <a:gd name="connsiteY476" fmla="*/ 2228298 h 2767381"/>
                <a:gd name="connsiteX477" fmla="*/ 726439 w 2262782"/>
                <a:gd name="connsiteY477" fmla="*/ 2212594 h 2767381"/>
                <a:gd name="connsiteX478" fmla="*/ 749993 w 2262782"/>
                <a:gd name="connsiteY478" fmla="*/ 2174905 h 2767381"/>
                <a:gd name="connsiteX479" fmla="*/ 762331 w 2262782"/>
                <a:gd name="connsiteY479" fmla="*/ 2158080 h 2767381"/>
                <a:gd name="connsiteX480" fmla="*/ 773323 w 2262782"/>
                <a:gd name="connsiteY480" fmla="*/ 2139460 h 2767381"/>
                <a:gd name="connsiteX481" fmla="*/ 777810 w 2262782"/>
                <a:gd name="connsiteY481" fmla="*/ 2124429 h 2767381"/>
                <a:gd name="connsiteX482" fmla="*/ 782296 w 2262782"/>
                <a:gd name="connsiteY482" fmla="*/ 2109848 h 2767381"/>
                <a:gd name="connsiteX483" fmla="*/ 785661 w 2262782"/>
                <a:gd name="connsiteY483" fmla="*/ 2097733 h 2767381"/>
                <a:gd name="connsiteX484" fmla="*/ 785661 w 2262782"/>
                <a:gd name="connsiteY484" fmla="*/ 2057353 h 2767381"/>
                <a:gd name="connsiteX485" fmla="*/ 782296 w 2262782"/>
                <a:gd name="connsiteY485" fmla="*/ 2047706 h 2767381"/>
                <a:gd name="connsiteX486" fmla="*/ 771080 w 2262782"/>
                <a:gd name="connsiteY486" fmla="*/ 2031778 h 2767381"/>
                <a:gd name="connsiteX487" fmla="*/ 754480 w 2262782"/>
                <a:gd name="connsiteY487" fmla="*/ 1998800 h 2767381"/>
                <a:gd name="connsiteX488" fmla="*/ 734739 w 2262782"/>
                <a:gd name="connsiteY488" fmla="*/ 1951914 h 2767381"/>
                <a:gd name="connsiteX489" fmla="*/ 728458 w 2262782"/>
                <a:gd name="connsiteY489" fmla="*/ 1945408 h 2767381"/>
                <a:gd name="connsiteX490" fmla="*/ 723748 w 2262782"/>
                <a:gd name="connsiteY490" fmla="*/ 1931050 h 2767381"/>
                <a:gd name="connsiteX491" fmla="*/ 719934 w 2262782"/>
                <a:gd name="connsiteY491" fmla="*/ 1900092 h 2767381"/>
                <a:gd name="connsiteX492" fmla="*/ 724645 w 2262782"/>
                <a:gd name="connsiteY492" fmla="*/ 1874966 h 2767381"/>
                <a:gd name="connsiteX493" fmla="*/ 728458 w 2262782"/>
                <a:gd name="connsiteY493" fmla="*/ 1862852 h 2767381"/>
                <a:gd name="connsiteX494" fmla="*/ 734964 w 2262782"/>
                <a:gd name="connsiteY494" fmla="*/ 1850065 h 2767381"/>
                <a:gd name="connsiteX495" fmla="*/ 743039 w 2262782"/>
                <a:gd name="connsiteY495" fmla="*/ 1839072 h 2767381"/>
                <a:gd name="connsiteX496" fmla="*/ 751564 w 2262782"/>
                <a:gd name="connsiteY496" fmla="*/ 1826060 h 2767381"/>
                <a:gd name="connsiteX497" fmla="*/ 762107 w 2262782"/>
                <a:gd name="connsiteY497" fmla="*/ 1813946 h 2767381"/>
                <a:gd name="connsiteX498" fmla="*/ 768612 w 2262782"/>
                <a:gd name="connsiteY498" fmla="*/ 1806094 h 2767381"/>
                <a:gd name="connsiteX499" fmla="*/ 780502 w 2262782"/>
                <a:gd name="connsiteY499" fmla="*/ 1795102 h 2767381"/>
                <a:gd name="connsiteX500" fmla="*/ 794858 w 2262782"/>
                <a:gd name="connsiteY500" fmla="*/ 1782988 h 2767381"/>
                <a:gd name="connsiteX501" fmla="*/ 806972 w 2262782"/>
                <a:gd name="connsiteY501" fmla="*/ 1715686 h 2767381"/>
                <a:gd name="connsiteX502" fmla="*/ 815720 w 2262782"/>
                <a:gd name="connsiteY502" fmla="*/ 1632457 h 2767381"/>
                <a:gd name="connsiteX503" fmla="*/ 822002 w 2262782"/>
                <a:gd name="connsiteY503" fmla="*/ 1588263 h 2767381"/>
                <a:gd name="connsiteX504" fmla="*/ 770183 w 2262782"/>
                <a:gd name="connsiteY504" fmla="*/ 1542273 h 2767381"/>
                <a:gd name="connsiteX505" fmla="*/ 763229 w 2262782"/>
                <a:gd name="connsiteY505" fmla="*/ 1537787 h 2767381"/>
                <a:gd name="connsiteX506" fmla="*/ 748872 w 2262782"/>
                <a:gd name="connsiteY506" fmla="*/ 1529710 h 2767381"/>
                <a:gd name="connsiteX507" fmla="*/ 726888 w 2262782"/>
                <a:gd name="connsiteY507" fmla="*/ 1511315 h 2767381"/>
                <a:gd name="connsiteX508" fmla="*/ 721953 w 2262782"/>
                <a:gd name="connsiteY508" fmla="*/ 1504136 h 2767381"/>
                <a:gd name="connsiteX509" fmla="*/ 717691 w 2262782"/>
                <a:gd name="connsiteY509" fmla="*/ 1466672 h 2767381"/>
                <a:gd name="connsiteX510" fmla="*/ 737656 w 2262782"/>
                <a:gd name="connsiteY510" fmla="*/ 1461288 h 2767381"/>
                <a:gd name="connsiteX511" fmla="*/ 803607 w 2262782"/>
                <a:gd name="connsiteY511" fmla="*/ 1465999 h 2767381"/>
                <a:gd name="connsiteX512" fmla="*/ 860585 w 2262782"/>
                <a:gd name="connsiteY512" fmla="*/ 1465999 h 2767381"/>
                <a:gd name="connsiteX513" fmla="*/ 868437 w 2262782"/>
                <a:gd name="connsiteY513" fmla="*/ 1459268 h 2767381"/>
                <a:gd name="connsiteX514" fmla="*/ 888402 w 2262782"/>
                <a:gd name="connsiteY514" fmla="*/ 1445808 h 2767381"/>
                <a:gd name="connsiteX515" fmla="*/ 900515 w 2262782"/>
                <a:gd name="connsiteY515" fmla="*/ 1439527 h 2767381"/>
                <a:gd name="connsiteX516" fmla="*/ 935510 w 2262782"/>
                <a:gd name="connsiteY516" fmla="*/ 1440648 h 2767381"/>
                <a:gd name="connsiteX517" fmla="*/ 974766 w 2262782"/>
                <a:gd name="connsiteY517" fmla="*/ 1438629 h 2767381"/>
                <a:gd name="connsiteX518" fmla="*/ 985534 w 2262782"/>
                <a:gd name="connsiteY518" fmla="*/ 1433694 h 2767381"/>
                <a:gd name="connsiteX519" fmla="*/ 1001685 w 2262782"/>
                <a:gd name="connsiteY519" fmla="*/ 1423599 h 2767381"/>
                <a:gd name="connsiteX520" fmla="*/ 1028604 w 2262782"/>
                <a:gd name="connsiteY520" fmla="*/ 1409017 h 2767381"/>
                <a:gd name="connsiteX521" fmla="*/ 1050588 w 2262782"/>
                <a:gd name="connsiteY521" fmla="*/ 1403184 h 2767381"/>
                <a:gd name="connsiteX522" fmla="*/ 1059112 w 2262782"/>
                <a:gd name="connsiteY522" fmla="*/ 1399819 h 2767381"/>
                <a:gd name="connsiteX523" fmla="*/ 1072123 w 2262782"/>
                <a:gd name="connsiteY523" fmla="*/ 1396454 h 2767381"/>
                <a:gd name="connsiteX524" fmla="*/ 1082891 w 2262782"/>
                <a:gd name="connsiteY524" fmla="*/ 1391967 h 2767381"/>
                <a:gd name="connsiteX525" fmla="*/ 1090742 w 2262782"/>
                <a:gd name="connsiteY525" fmla="*/ 1387480 h 2767381"/>
                <a:gd name="connsiteX526" fmla="*/ 1097472 w 2262782"/>
                <a:gd name="connsiteY526" fmla="*/ 1385237 h 2767381"/>
                <a:gd name="connsiteX527" fmla="*/ 1106220 w 2262782"/>
                <a:gd name="connsiteY527" fmla="*/ 1379853 h 2767381"/>
                <a:gd name="connsiteX528" fmla="*/ 1123269 w 2262782"/>
                <a:gd name="connsiteY528" fmla="*/ 1367514 h 2767381"/>
                <a:gd name="connsiteX529" fmla="*/ 1137177 w 2262782"/>
                <a:gd name="connsiteY529" fmla="*/ 1357195 h 2767381"/>
                <a:gd name="connsiteX530" fmla="*/ 1148169 w 2262782"/>
                <a:gd name="connsiteY530" fmla="*/ 1349343 h 2767381"/>
                <a:gd name="connsiteX531" fmla="*/ 1162750 w 2262782"/>
                <a:gd name="connsiteY531" fmla="*/ 1341940 h 2767381"/>
                <a:gd name="connsiteX532" fmla="*/ 1179126 w 2262782"/>
                <a:gd name="connsiteY532" fmla="*/ 1333864 h 2767381"/>
                <a:gd name="connsiteX533" fmla="*/ 1199539 w 2262782"/>
                <a:gd name="connsiteY533" fmla="*/ 1325563 h 2767381"/>
                <a:gd name="connsiteX534" fmla="*/ 1228028 w 2262782"/>
                <a:gd name="connsiteY534" fmla="*/ 1307392 h 2767381"/>
                <a:gd name="connsiteX535" fmla="*/ 1244404 w 2262782"/>
                <a:gd name="connsiteY535" fmla="*/ 1286977 h 2767381"/>
                <a:gd name="connsiteX536" fmla="*/ 1248891 w 2262782"/>
                <a:gd name="connsiteY536" fmla="*/ 1273517 h 2767381"/>
                <a:gd name="connsiteX537" fmla="*/ 1260331 w 2262782"/>
                <a:gd name="connsiteY537" fmla="*/ 1264095 h 2767381"/>
                <a:gd name="connsiteX538" fmla="*/ 1268407 w 2262782"/>
                <a:gd name="connsiteY538" fmla="*/ 1259832 h 2767381"/>
                <a:gd name="connsiteX539" fmla="*/ 1275361 w 2262782"/>
                <a:gd name="connsiteY539" fmla="*/ 1253327 h 2767381"/>
                <a:gd name="connsiteX540" fmla="*/ 1331666 w 2262782"/>
                <a:gd name="connsiteY540" fmla="*/ 1244577 h 2767381"/>
                <a:gd name="connsiteX541" fmla="*/ 1354996 w 2262782"/>
                <a:gd name="connsiteY541" fmla="*/ 1240091 h 2767381"/>
                <a:gd name="connsiteX542" fmla="*/ 1373839 w 2262782"/>
                <a:gd name="connsiteY542" fmla="*/ 1238296 h 2767381"/>
                <a:gd name="connsiteX543" fmla="*/ 1389542 w 2262782"/>
                <a:gd name="connsiteY543" fmla="*/ 1236726 h 2767381"/>
                <a:gd name="connsiteX544" fmla="*/ 1466709 w 2262782"/>
                <a:gd name="connsiteY544" fmla="*/ 1236501 h 2767381"/>
                <a:gd name="connsiteX545" fmla="*/ 1481739 w 2262782"/>
                <a:gd name="connsiteY545" fmla="*/ 1240764 h 2767381"/>
                <a:gd name="connsiteX546" fmla="*/ 1495872 w 2262782"/>
                <a:gd name="connsiteY546" fmla="*/ 1245250 h 2767381"/>
                <a:gd name="connsiteX547" fmla="*/ 1505518 w 2262782"/>
                <a:gd name="connsiteY547" fmla="*/ 1249737 h 2767381"/>
                <a:gd name="connsiteX548" fmla="*/ 1517631 w 2262782"/>
                <a:gd name="connsiteY548" fmla="*/ 1261403 h 2767381"/>
                <a:gd name="connsiteX549" fmla="*/ 1522566 w 2262782"/>
                <a:gd name="connsiteY549" fmla="*/ 1274863 h 2767381"/>
                <a:gd name="connsiteX550" fmla="*/ 1525931 w 2262782"/>
                <a:gd name="connsiteY550" fmla="*/ 1278901 h 2767381"/>
                <a:gd name="connsiteX551" fmla="*/ 1529296 w 2262782"/>
                <a:gd name="connsiteY551" fmla="*/ 1282266 h 2767381"/>
                <a:gd name="connsiteX552" fmla="*/ 1537147 w 2262782"/>
                <a:gd name="connsiteY552" fmla="*/ 1291240 h 2767381"/>
                <a:gd name="connsiteX553" fmla="*/ 1544999 w 2262782"/>
                <a:gd name="connsiteY553" fmla="*/ 1303803 h 2767381"/>
                <a:gd name="connsiteX554" fmla="*/ 1557785 w 2262782"/>
                <a:gd name="connsiteY554" fmla="*/ 1319057 h 2767381"/>
                <a:gd name="connsiteX555" fmla="*/ 1575282 w 2262782"/>
                <a:gd name="connsiteY555" fmla="*/ 1327582 h 2767381"/>
                <a:gd name="connsiteX556" fmla="*/ 1584255 w 2262782"/>
                <a:gd name="connsiteY556" fmla="*/ 1334761 h 2767381"/>
                <a:gd name="connsiteX557" fmla="*/ 1612296 w 2262782"/>
                <a:gd name="connsiteY557" fmla="*/ 1334312 h 2767381"/>
                <a:gd name="connsiteX558" fmla="*/ 1646617 w 2262782"/>
                <a:gd name="connsiteY558" fmla="*/ 1339248 h 2767381"/>
                <a:gd name="connsiteX559" fmla="*/ 1645496 w 2262782"/>
                <a:gd name="connsiteY559" fmla="*/ 1359214 h 2767381"/>
                <a:gd name="connsiteX560" fmla="*/ 1635850 w 2262782"/>
                <a:gd name="connsiteY560" fmla="*/ 1362803 h 2767381"/>
                <a:gd name="connsiteX561" fmla="*/ 1633831 w 2262782"/>
                <a:gd name="connsiteY561" fmla="*/ 1374245 h 2767381"/>
                <a:gd name="connsiteX562" fmla="*/ 1640112 w 2262782"/>
                <a:gd name="connsiteY562" fmla="*/ 1378507 h 2767381"/>
                <a:gd name="connsiteX563" fmla="*/ 1654693 w 2262782"/>
                <a:gd name="connsiteY563" fmla="*/ 1365495 h 2767381"/>
                <a:gd name="connsiteX564" fmla="*/ 1691482 w 2262782"/>
                <a:gd name="connsiteY564" fmla="*/ 1355849 h 2767381"/>
                <a:gd name="connsiteX565" fmla="*/ 1718850 w 2262782"/>
                <a:gd name="connsiteY565" fmla="*/ 1352484 h 2767381"/>
                <a:gd name="connsiteX566" fmla="*/ 1731188 w 2262782"/>
                <a:gd name="connsiteY566" fmla="*/ 1349343 h 2767381"/>
                <a:gd name="connsiteX567" fmla="*/ 1743750 w 2262782"/>
                <a:gd name="connsiteY567" fmla="*/ 1345978 h 2767381"/>
                <a:gd name="connsiteX568" fmla="*/ 1752947 w 2262782"/>
                <a:gd name="connsiteY568" fmla="*/ 1342613 h 2767381"/>
                <a:gd name="connsiteX569" fmla="*/ 1763715 w 2262782"/>
                <a:gd name="connsiteY569" fmla="*/ 1336331 h 2767381"/>
                <a:gd name="connsiteX570" fmla="*/ 1772688 w 2262782"/>
                <a:gd name="connsiteY570" fmla="*/ 1326685 h 2767381"/>
                <a:gd name="connsiteX571" fmla="*/ 1776053 w 2262782"/>
                <a:gd name="connsiteY571" fmla="*/ 1318384 h 2767381"/>
                <a:gd name="connsiteX572" fmla="*/ 1796690 w 2262782"/>
                <a:gd name="connsiteY572" fmla="*/ 1303354 h 2767381"/>
                <a:gd name="connsiteX573" fmla="*/ 1806112 w 2262782"/>
                <a:gd name="connsiteY573" fmla="*/ 1298643 h 2767381"/>
                <a:gd name="connsiteX574" fmla="*/ 1818899 w 2262782"/>
                <a:gd name="connsiteY574" fmla="*/ 1289445 h 2767381"/>
                <a:gd name="connsiteX575" fmla="*/ 1835723 w 2262782"/>
                <a:gd name="connsiteY575" fmla="*/ 1280247 h 2767381"/>
                <a:gd name="connsiteX576" fmla="*/ 1845144 w 2262782"/>
                <a:gd name="connsiteY576" fmla="*/ 1271947 h 2767381"/>
                <a:gd name="connsiteX577" fmla="*/ 1857034 w 2262782"/>
                <a:gd name="connsiteY577" fmla="*/ 1264768 h 2767381"/>
                <a:gd name="connsiteX578" fmla="*/ 1870269 w 2262782"/>
                <a:gd name="connsiteY578" fmla="*/ 1244129 h 2767381"/>
                <a:gd name="connsiteX579" fmla="*/ 1884626 w 2262782"/>
                <a:gd name="connsiteY579" fmla="*/ 1225733 h 2767381"/>
                <a:gd name="connsiteX580" fmla="*/ 1914461 w 2262782"/>
                <a:gd name="connsiteY580" fmla="*/ 1206889 h 2767381"/>
                <a:gd name="connsiteX581" fmla="*/ 1927920 w 2262782"/>
                <a:gd name="connsiteY581" fmla="*/ 1193428 h 2767381"/>
                <a:gd name="connsiteX582" fmla="*/ 1936444 w 2262782"/>
                <a:gd name="connsiteY582" fmla="*/ 1188493 h 2767381"/>
                <a:gd name="connsiteX583" fmla="*/ 1937117 w 2262782"/>
                <a:gd name="connsiteY583" fmla="*/ 1168527 h 2767381"/>
                <a:gd name="connsiteX584" fmla="*/ 1925228 w 2262782"/>
                <a:gd name="connsiteY584" fmla="*/ 1132633 h 2767381"/>
                <a:gd name="connsiteX585" fmla="*/ 1900328 w 2262782"/>
                <a:gd name="connsiteY585" fmla="*/ 1118948 h 2767381"/>
                <a:gd name="connsiteX586" fmla="*/ 1887990 w 2262782"/>
                <a:gd name="connsiteY586" fmla="*/ 1111545 h 2767381"/>
                <a:gd name="connsiteX587" fmla="*/ 1876326 w 2262782"/>
                <a:gd name="connsiteY587" fmla="*/ 1107058 h 2767381"/>
                <a:gd name="connsiteX588" fmla="*/ 1854790 w 2262782"/>
                <a:gd name="connsiteY588" fmla="*/ 1102572 h 2767381"/>
                <a:gd name="connsiteX589" fmla="*/ 1838863 w 2262782"/>
                <a:gd name="connsiteY589" fmla="*/ 1099207 h 2767381"/>
                <a:gd name="connsiteX590" fmla="*/ 1831236 w 2262782"/>
                <a:gd name="connsiteY590" fmla="*/ 1095842 h 2767381"/>
                <a:gd name="connsiteX591" fmla="*/ 1823385 w 2262782"/>
                <a:gd name="connsiteY591" fmla="*/ 1092925 h 2767381"/>
                <a:gd name="connsiteX592" fmla="*/ 1812393 w 2262782"/>
                <a:gd name="connsiteY592" fmla="*/ 1089784 h 2767381"/>
                <a:gd name="connsiteX593" fmla="*/ 1795793 w 2262782"/>
                <a:gd name="connsiteY593" fmla="*/ 1087990 h 2767381"/>
                <a:gd name="connsiteX594" fmla="*/ 1781436 w 2262782"/>
                <a:gd name="connsiteY594" fmla="*/ 1091131 h 2767381"/>
                <a:gd name="connsiteX595" fmla="*/ 1742628 w 2262782"/>
                <a:gd name="connsiteY595" fmla="*/ 1092252 h 2767381"/>
                <a:gd name="connsiteX596" fmla="*/ 1703147 w 2262782"/>
                <a:gd name="connsiteY596" fmla="*/ 1087092 h 2767381"/>
                <a:gd name="connsiteX597" fmla="*/ 1678920 w 2262782"/>
                <a:gd name="connsiteY597" fmla="*/ 1092925 h 2767381"/>
                <a:gd name="connsiteX598" fmla="*/ 1602650 w 2262782"/>
                <a:gd name="connsiteY598" fmla="*/ 1096066 h 2767381"/>
                <a:gd name="connsiteX599" fmla="*/ 1528399 w 2262782"/>
                <a:gd name="connsiteY599" fmla="*/ 1099431 h 2767381"/>
                <a:gd name="connsiteX600" fmla="*/ 1515612 w 2262782"/>
                <a:gd name="connsiteY600" fmla="*/ 1102572 h 2767381"/>
                <a:gd name="connsiteX601" fmla="*/ 1493404 w 2262782"/>
                <a:gd name="connsiteY601" fmla="*/ 1107058 h 2767381"/>
                <a:gd name="connsiteX602" fmla="*/ 1467831 w 2262782"/>
                <a:gd name="connsiteY602" fmla="*/ 1111545 h 2767381"/>
                <a:gd name="connsiteX603" fmla="*/ 1412423 w 2262782"/>
                <a:gd name="connsiteY603" fmla="*/ 1121416 h 2767381"/>
                <a:gd name="connsiteX604" fmla="*/ 1398515 w 2262782"/>
                <a:gd name="connsiteY604" fmla="*/ 1125903 h 2767381"/>
                <a:gd name="connsiteX605" fmla="*/ 1390215 w 2262782"/>
                <a:gd name="connsiteY605" fmla="*/ 1129492 h 2767381"/>
                <a:gd name="connsiteX606" fmla="*/ 1334807 w 2262782"/>
                <a:gd name="connsiteY606" fmla="*/ 1133979 h 2767381"/>
                <a:gd name="connsiteX607" fmla="*/ 1263472 w 2262782"/>
                <a:gd name="connsiteY607" fmla="*/ 1146318 h 2767381"/>
                <a:gd name="connsiteX608" fmla="*/ 1239245 w 2262782"/>
                <a:gd name="connsiteY608" fmla="*/ 1150356 h 2767381"/>
                <a:gd name="connsiteX609" fmla="*/ 1214569 w 2262782"/>
                <a:gd name="connsiteY609" fmla="*/ 1154842 h 2767381"/>
                <a:gd name="connsiteX610" fmla="*/ 1205596 w 2262782"/>
                <a:gd name="connsiteY610" fmla="*/ 1162470 h 2767381"/>
                <a:gd name="connsiteX611" fmla="*/ 1200885 w 2262782"/>
                <a:gd name="connsiteY611" fmla="*/ 1165386 h 2767381"/>
                <a:gd name="connsiteX612" fmla="*/ 1195053 w 2262782"/>
                <a:gd name="connsiteY612" fmla="*/ 1168751 h 2767381"/>
                <a:gd name="connsiteX613" fmla="*/ 1174191 w 2262782"/>
                <a:gd name="connsiteY613" fmla="*/ 1168976 h 2767381"/>
                <a:gd name="connsiteX614" fmla="*/ 1162750 w 2262782"/>
                <a:gd name="connsiteY614" fmla="*/ 1160899 h 2767381"/>
                <a:gd name="connsiteX615" fmla="*/ 1136504 w 2262782"/>
                <a:gd name="connsiteY615" fmla="*/ 1163367 h 2767381"/>
                <a:gd name="connsiteX616" fmla="*/ 1124839 w 2262782"/>
                <a:gd name="connsiteY616" fmla="*/ 1172341 h 2767381"/>
                <a:gd name="connsiteX617" fmla="*/ 1103529 w 2262782"/>
                <a:gd name="connsiteY617" fmla="*/ 1186698 h 2767381"/>
                <a:gd name="connsiteX618" fmla="*/ 1081993 w 2262782"/>
                <a:gd name="connsiteY618" fmla="*/ 1196794 h 2767381"/>
                <a:gd name="connsiteX619" fmla="*/ 1069431 w 2262782"/>
                <a:gd name="connsiteY619" fmla="*/ 1200159 h 2767381"/>
                <a:gd name="connsiteX620" fmla="*/ 1056196 w 2262782"/>
                <a:gd name="connsiteY620" fmla="*/ 1203524 h 2767381"/>
                <a:gd name="connsiteX621" fmla="*/ 1041166 w 2262782"/>
                <a:gd name="connsiteY621" fmla="*/ 1206889 h 2767381"/>
                <a:gd name="connsiteX622" fmla="*/ 1030174 w 2262782"/>
                <a:gd name="connsiteY622" fmla="*/ 1210254 h 2767381"/>
                <a:gd name="connsiteX623" fmla="*/ 1020529 w 2262782"/>
                <a:gd name="connsiteY623" fmla="*/ 1214741 h 2767381"/>
                <a:gd name="connsiteX624" fmla="*/ 1012677 w 2262782"/>
                <a:gd name="connsiteY624" fmla="*/ 1219227 h 2767381"/>
                <a:gd name="connsiteX625" fmla="*/ 1001012 w 2262782"/>
                <a:gd name="connsiteY625" fmla="*/ 1225957 h 2767381"/>
                <a:gd name="connsiteX626" fmla="*/ 979701 w 2262782"/>
                <a:gd name="connsiteY626" fmla="*/ 1232688 h 2767381"/>
                <a:gd name="connsiteX627" fmla="*/ 949193 w 2262782"/>
                <a:gd name="connsiteY627" fmla="*/ 1240315 h 2767381"/>
                <a:gd name="connsiteX628" fmla="*/ 925864 w 2262782"/>
                <a:gd name="connsiteY628" fmla="*/ 1249513 h 2767381"/>
                <a:gd name="connsiteX629" fmla="*/ 908366 w 2262782"/>
                <a:gd name="connsiteY629" fmla="*/ 1257589 h 2767381"/>
                <a:gd name="connsiteX630" fmla="*/ 875839 w 2262782"/>
                <a:gd name="connsiteY630" fmla="*/ 1273068 h 2767381"/>
                <a:gd name="connsiteX631" fmla="*/ 864623 w 2262782"/>
                <a:gd name="connsiteY631" fmla="*/ 1276433 h 2767381"/>
                <a:gd name="connsiteX632" fmla="*/ 850939 w 2262782"/>
                <a:gd name="connsiteY632" fmla="*/ 1279798 h 2767381"/>
                <a:gd name="connsiteX633" fmla="*/ 821553 w 2262782"/>
                <a:gd name="connsiteY633" fmla="*/ 1293483 h 2767381"/>
                <a:gd name="connsiteX634" fmla="*/ 812131 w 2262782"/>
                <a:gd name="connsiteY634" fmla="*/ 1295502 h 2767381"/>
                <a:gd name="connsiteX635" fmla="*/ 759639 w 2262782"/>
                <a:gd name="connsiteY635" fmla="*/ 1330274 h 2767381"/>
                <a:gd name="connsiteX636" fmla="*/ 754480 w 2262782"/>
                <a:gd name="connsiteY636" fmla="*/ 1333639 h 2767381"/>
                <a:gd name="connsiteX637" fmla="*/ 747077 w 2262782"/>
                <a:gd name="connsiteY637" fmla="*/ 1338126 h 2767381"/>
                <a:gd name="connsiteX638" fmla="*/ 738553 w 2262782"/>
                <a:gd name="connsiteY638" fmla="*/ 1342613 h 2767381"/>
                <a:gd name="connsiteX639" fmla="*/ 723748 w 2262782"/>
                <a:gd name="connsiteY639" fmla="*/ 1350465 h 2767381"/>
                <a:gd name="connsiteX640" fmla="*/ 697053 w 2262782"/>
                <a:gd name="connsiteY640" fmla="*/ 1358317 h 2767381"/>
                <a:gd name="connsiteX641" fmla="*/ 678210 w 2262782"/>
                <a:gd name="connsiteY641" fmla="*/ 1361682 h 2767381"/>
                <a:gd name="connsiteX642" fmla="*/ 668564 w 2262782"/>
                <a:gd name="connsiteY642" fmla="*/ 1365047 h 2767381"/>
                <a:gd name="connsiteX643" fmla="*/ 649945 w 2262782"/>
                <a:gd name="connsiteY643" fmla="*/ 1381423 h 2767381"/>
                <a:gd name="connsiteX644" fmla="*/ 619212 w 2262782"/>
                <a:gd name="connsiteY644" fmla="*/ 1411485 h 2767381"/>
                <a:gd name="connsiteX645" fmla="*/ 611810 w 2262782"/>
                <a:gd name="connsiteY645" fmla="*/ 1416644 h 2767381"/>
                <a:gd name="connsiteX646" fmla="*/ 607548 w 2262782"/>
                <a:gd name="connsiteY646" fmla="*/ 1418888 h 2767381"/>
                <a:gd name="connsiteX647" fmla="*/ 593415 w 2262782"/>
                <a:gd name="connsiteY647" fmla="*/ 1425169 h 2767381"/>
                <a:gd name="connsiteX648" fmla="*/ 550121 w 2262782"/>
                <a:gd name="connsiteY648" fmla="*/ 1441321 h 2767381"/>
                <a:gd name="connsiteX649" fmla="*/ 537110 w 2262782"/>
                <a:gd name="connsiteY649" fmla="*/ 1445808 h 2767381"/>
                <a:gd name="connsiteX650" fmla="*/ 526791 w 2262782"/>
                <a:gd name="connsiteY650" fmla="*/ 1450295 h 2767381"/>
                <a:gd name="connsiteX651" fmla="*/ 503012 w 2262782"/>
                <a:gd name="connsiteY651" fmla="*/ 1462185 h 2767381"/>
                <a:gd name="connsiteX652" fmla="*/ 495385 w 2262782"/>
                <a:gd name="connsiteY652" fmla="*/ 1465999 h 2767381"/>
                <a:gd name="connsiteX653" fmla="*/ 484842 w 2262782"/>
                <a:gd name="connsiteY653" fmla="*/ 1472280 h 2767381"/>
                <a:gd name="connsiteX654" fmla="*/ 467794 w 2262782"/>
                <a:gd name="connsiteY654" fmla="*/ 1484843 h 2767381"/>
                <a:gd name="connsiteX655" fmla="*/ 457026 w 2262782"/>
                <a:gd name="connsiteY655" fmla="*/ 1493143 h 2767381"/>
                <a:gd name="connsiteX656" fmla="*/ 452540 w 2262782"/>
                <a:gd name="connsiteY656" fmla="*/ 1495162 h 2767381"/>
                <a:gd name="connsiteX657" fmla="*/ 444240 w 2262782"/>
                <a:gd name="connsiteY657" fmla="*/ 1499649 h 2767381"/>
                <a:gd name="connsiteX658" fmla="*/ 436164 w 2262782"/>
                <a:gd name="connsiteY658" fmla="*/ 1504136 h 2767381"/>
                <a:gd name="connsiteX659" fmla="*/ 426294 w 2262782"/>
                <a:gd name="connsiteY659" fmla="*/ 1508623 h 2767381"/>
                <a:gd name="connsiteX660" fmla="*/ 417994 w 2262782"/>
                <a:gd name="connsiteY660" fmla="*/ 1513109 h 2767381"/>
                <a:gd name="connsiteX661" fmla="*/ 410367 w 2262782"/>
                <a:gd name="connsiteY661" fmla="*/ 1519840 h 2767381"/>
                <a:gd name="connsiteX662" fmla="*/ 400048 w 2262782"/>
                <a:gd name="connsiteY662" fmla="*/ 1526570 h 2767381"/>
                <a:gd name="connsiteX663" fmla="*/ 370885 w 2262782"/>
                <a:gd name="connsiteY663" fmla="*/ 1558426 h 2767381"/>
                <a:gd name="connsiteX664" fmla="*/ 363034 w 2262782"/>
                <a:gd name="connsiteY664" fmla="*/ 1571437 h 2767381"/>
                <a:gd name="connsiteX665" fmla="*/ 352042 w 2262782"/>
                <a:gd name="connsiteY665" fmla="*/ 1580186 h 2767381"/>
                <a:gd name="connsiteX666" fmla="*/ 342621 w 2262782"/>
                <a:gd name="connsiteY666" fmla="*/ 1596339 h 2767381"/>
                <a:gd name="connsiteX667" fmla="*/ 338134 w 2262782"/>
                <a:gd name="connsiteY667" fmla="*/ 1610696 h 2767381"/>
                <a:gd name="connsiteX668" fmla="*/ 333648 w 2262782"/>
                <a:gd name="connsiteY668" fmla="*/ 1622362 h 2767381"/>
                <a:gd name="connsiteX669" fmla="*/ 331404 w 2262782"/>
                <a:gd name="connsiteY669" fmla="*/ 1628643 h 2767381"/>
                <a:gd name="connsiteX670" fmla="*/ 329161 w 2262782"/>
                <a:gd name="connsiteY670" fmla="*/ 1636046 h 2767381"/>
                <a:gd name="connsiteX671" fmla="*/ 326021 w 2262782"/>
                <a:gd name="connsiteY671" fmla="*/ 1647712 h 2767381"/>
                <a:gd name="connsiteX672" fmla="*/ 311215 w 2262782"/>
                <a:gd name="connsiteY672" fmla="*/ 1690336 h 2767381"/>
                <a:gd name="connsiteX673" fmla="*/ 307850 w 2262782"/>
                <a:gd name="connsiteY673" fmla="*/ 1706040 h 2767381"/>
                <a:gd name="connsiteX674" fmla="*/ 304486 w 2262782"/>
                <a:gd name="connsiteY674" fmla="*/ 1713219 h 2767381"/>
                <a:gd name="connsiteX675" fmla="*/ 299775 w 2262782"/>
                <a:gd name="connsiteY675" fmla="*/ 1727801 h 2767381"/>
                <a:gd name="connsiteX676" fmla="*/ 295737 w 2262782"/>
                <a:gd name="connsiteY676" fmla="*/ 1776482 h 2767381"/>
                <a:gd name="connsiteX677" fmla="*/ 293269 w 2262782"/>
                <a:gd name="connsiteY677" fmla="*/ 1819779 h 2767381"/>
                <a:gd name="connsiteX678" fmla="*/ 292372 w 2262782"/>
                <a:gd name="connsiteY678" fmla="*/ 1828977 h 2767381"/>
                <a:gd name="connsiteX679" fmla="*/ 296186 w 2262782"/>
                <a:gd name="connsiteY679" fmla="*/ 1855449 h 2767381"/>
                <a:gd name="connsiteX680" fmla="*/ 255134 w 2262782"/>
                <a:gd name="connsiteY680" fmla="*/ 1902335 h 2767381"/>
                <a:gd name="connsiteX681" fmla="*/ 246386 w 2262782"/>
                <a:gd name="connsiteY681" fmla="*/ 1921404 h 2767381"/>
                <a:gd name="connsiteX682" fmla="*/ 226869 w 2262782"/>
                <a:gd name="connsiteY682" fmla="*/ 1951914 h 2767381"/>
                <a:gd name="connsiteX683" fmla="*/ 205110 w 2262782"/>
                <a:gd name="connsiteY683" fmla="*/ 1966271 h 2767381"/>
                <a:gd name="connsiteX684" fmla="*/ 186940 w 2262782"/>
                <a:gd name="connsiteY684" fmla="*/ 1969637 h 2767381"/>
                <a:gd name="connsiteX685" fmla="*/ 157329 w 2262782"/>
                <a:gd name="connsiteY685" fmla="*/ 1968290 h 2767381"/>
                <a:gd name="connsiteX686" fmla="*/ 146113 w 2262782"/>
                <a:gd name="connsiteY686" fmla="*/ 1966271 h 2767381"/>
                <a:gd name="connsiteX687" fmla="*/ 120540 w 2262782"/>
                <a:gd name="connsiteY687" fmla="*/ 1956176 h 2767381"/>
                <a:gd name="connsiteX688" fmla="*/ 109548 w 2262782"/>
                <a:gd name="connsiteY688" fmla="*/ 1949222 h 2767381"/>
                <a:gd name="connsiteX689" fmla="*/ 73432 w 2262782"/>
                <a:gd name="connsiteY689" fmla="*/ 1913552 h 2767381"/>
                <a:gd name="connsiteX690" fmla="*/ 68945 w 2262782"/>
                <a:gd name="connsiteY690" fmla="*/ 1905700 h 2767381"/>
                <a:gd name="connsiteX691" fmla="*/ 64459 w 2262782"/>
                <a:gd name="connsiteY691" fmla="*/ 1898522 h 2767381"/>
                <a:gd name="connsiteX692" fmla="*/ 38886 w 2262782"/>
                <a:gd name="connsiteY692" fmla="*/ 1866666 h 2767381"/>
                <a:gd name="connsiteX693" fmla="*/ 33053 w 2262782"/>
                <a:gd name="connsiteY693" fmla="*/ 1846475 h 2767381"/>
                <a:gd name="connsiteX694" fmla="*/ 29688 w 2262782"/>
                <a:gd name="connsiteY694" fmla="*/ 1828528 h 2767381"/>
                <a:gd name="connsiteX695" fmla="*/ 26323 w 2262782"/>
                <a:gd name="connsiteY695" fmla="*/ 1822920 h 2767381"/>
                <a:gd name="connsiteX696" fmla="*/ 18696 w 2262782"/>
                <a:gd name="connsiteY696" fmla="*/ 1808562 h 2767381"/>
                <a:gd name="connsiteX697" fmla="*/ 9499 w 2262782"/>
                <a:gd name="connsiteY697" fmla="*/ 1793756 h 2767381"/>
                <a:gd name="connsiteX698" fmla="*/ 6134 w 2262782"/>
                <a:gd name="connsiteY698" fmla="*/ 1789045 h 2767381"/>
                <a:gd name="connsiteX699" fmla="*/ 302 w 2262782"/>
                <a:gd name="connsiteY699" fmla="*/ 1763022 h 2767381"/>
                <a:gd name="connsiteX700" fmla="*/ 1872 w 2262782"/>
                <a:gd name="connsiteY700" fmla="*/ 1715462 h 2767381"/>
                <a:gd name="connsiteX701" fmla="*/ 10845 w 2262782"/>
                <a:gd name="connsiteY701" fmla="*/ 1626849 h 2767381"/>
                <a:gd name="connsiteX702" fmla="*/ 37988 w 2262782"/>
                <a:gd name="connsiteY702" fmla="*/ 1607780 h 2767381"/>
                <a:gd name="connsiteX703" fmla="*/ 53242 w 2262782"/>
                <a:gd name="connsiteY703" fmla="*/ 1590730 h 2767381"/>
                <a:gd name="connsiteX704" fmla="*/ 59523 w 2262782"/>
                <a:gd name="connsiteY704" fmla="*/ 1576821 h 2767381"/>
                <a:gd name="connsiteX705" fmla="*/ 70515 w 2262782"/>
                <a:gd name="connsiteY705" fmla="*/ 1559996 h 2767381"/>
                <a:gd name="connsiteX706" fmla="*/ 100799 w 2262782"/>
                <a:gd name="connsiteY706" fmla="*/ 1523205 h 2767381"/>
                <a:gd name="connsiteX707" fmla="*/ 118296 w 2262782"/>
                <a:gd name="connsiteY707" fmla="*/ 1498303 h 2767381"/>
                <a:gd name="connsiteX708" fmla="*/ 123007 w 2262782"/>
                <a:gd name="connsiteY708" fmla="*/ 1485292 h 2767381"/>
                <a:gd name="connsiteX709" fmla="*/ 137588 w 2262782"/>
                <a:gd name="connsiteY709" fmla="*/ 1479459 h 2767381"/>
                <a:gd name="connsiteX710" fmla="*/ 156432 w 2262782"/>
                <a:gd name="connsiteY710" fmla="*/ 1468242 h 2767381"/>
                <a:gd name="connsiteX711" fmla="*/ 168769 w 2262782"/>
                <a:gd name="connsiteY711" fmla="*/ 1449398 h 2767381"/>
                <a:gd name="connsiteX712" fmla="*/ 179088 w 2262782"/>
                <a:gd name="connsiteY712" fmla="*/ 1441770 h 2767381"/>
                <a:gd name="connsiteX713" fmla="*/ 184472 w 2262782"/>
                <a:gd name="connsiteY713" fmla="*/ 1428983 h 2767381"/>
                <a:gd name="connsiteX714" fmla="*/ 188510 w 2262782"/>
                <a:gd name="connsiteY714" fmla="*/ 1411933 h 2767381"/>
                <a:gd name="connsiteX715" fmla="*/ 205110 w 2262782"/>
                <a:gd name="connsiteY715" fmla="*/ 1387480 h 2767381"/>
                <a:gd name="connsiteX716" fmla="*/ 210269 w 2262782"/>
                <a:gd name="connsiteY716" fmla="*/ 1385013 h 2767381"/>
                <a:gd name="connsiteX717" fmla="*/ 213859 w 2262782"/>
                <a:gd name="connsiteY717" fmla="*/ 1374918 h 2767381"/>
                <a:gd name="connsiteX718" fmla="*/ 213859 w 2262782"/>
                <a:gd name="connsiteY718" fmla="*/ 1359438 h 2767381"/>
                <a:gd name="connsiteX719" fmla="*/ 217896 w 2262782"/>
                <a:gd name="connsiteY719" fmla="*/ 1334537 h 2767381"/>
                <a:gd name="connsiteX720" fmla="*/ 232029 w 2262782"/>
                <a:gd name="connsiteY720" fmla="*/ 1323993 h 2767381"/>
                <a:gd name="connsiteX721" fmla="*/ 241675 w 2262782"/>
                <a:gd name="connsiteY721" fmla="*/ 1314795 h 2767381"/>
                <a:gd name="connsiteX722" fmla="*/ 241675 w 2262782"/>
                <a:gd name="connsiteY722" fmla="*/ 1271722 h 2767381"/>
                <a:gd name="connsiteX723" fmla="*/ 245040 w 2262782"/>
                <a:gd name="connsiteY723" fmla="*/ 1225957 h 2767381"/>
                <a:gd name="connsiteX724" fmla="*/ 249526 w 2262782"/>
                <a:gd name="connsiteY724" fmla="*/ 1219003 h 2767381"/>
                <a:gd name="connsiteX725" fmla="*/ 286764 w 2262782"/>
                <a:gd name="connsiteY725" fmla="*/ 1182212 h 2767381"/>
                <a:gd name="connsiteX726" fmla="*/ 288783 w 2262782"/>
                <a:gd name="connsiteY726" fmla="*/ 1190736 h 2767381"/>
                <a:gd name="connsiteX727" fmla="*/ 292148 w 2262782"/>
                <a:gd name="connsiteY727" fmla="*/ 1203524 h 2767381"/>
                <a:gd name="connsiteX728" fmla="*/ 295513 w 2262782"/>
                <a:gd name="connsiteY728" fmla="*/ 1215862 h 2767381"/>
                <a:gd name="connsiteX729" fmla="*/ 299999 w 2262782"/>
                <a:gd name="connsiteY729" fmla="*/ 1231566 h 2767381"/>
                <a:gd name="connsiteX730" fmla="*/ 304486 w 2262782"/>
                <a:gd name="connsiteY730" fmla="*/ 1245475 h 2767381"/>
                <a:gd name="connsiteX731" fmla="*/ 315702 w 2262782"/>
                <a:gd name="connsiteY731" fmla="*/ 1269479 h 2767381"/>
                <a:gd name="connsiteX732" fmla="*/ 326918 w 2262782"/>
                <a:gd name="connsiteY732" fmla="*/ 1294156 h 2767381"/>
                <a:gd name="connsiteX733" fmla="*/ 331404 w 2262782"/>
                <a:gd name="connsiteY733" fmla="*/ 1308289 h 2767381"/>
                <a:gd name="connsiteX734" fmla="*/ 335891 w 2262782"/>
                <a:gd name="connsiteY734" fmla="*/ 1325788 h 2767381"/>
                <a:gd name="connsiteX735" fmla="*/ 348902 w 2262782"/>
                <a:gd name="connsiteY735" fmla="*/ 1349343 h 2767381"/>
                <a:gd name="connsiteX736" fmla="*/ 358323 w 2262782"/>
                <a:gd name="connsiteY736" fmla="*/ 1339921 h 2767381"/>
                <a:gd name="connsiteX737" fmla="*/ 364156 w 2262782"/>
                <a:gd name="connsiteY737" fmla="*/ 1334537 h 2767381"/>
                <a:gd name="connsiteX738" fmla="*/ 374250 w 2262782"/>
                <a:gd name="connsiteY738" fmla="*/ 1329377 h 2767381"/>
                <a:gd name="connsiteX739" fmla="*/ 415302 w 2262782"/>
                <a:gd name="connsiteY739" fmla="*/ 1311206 h 2767381"/>
                <a:gd name="connsiteX740" fmla="*/ 451418 w 2262782"/>
                <a:gd name="connsiteY740" fmla="*/ 1297745 h 2767381"/>
                <a:gd name="connsiteX741" fmla="*/ 465102 w 2262782"/>
                <a:gd name="connsiteY741" fmla="*/ 1295502 h 2767381"/>
                <a:gd name="connsiteX742" fmla="*/ 485515 w 2262782"/>
                <a:gd name="connsiteY742" fmla="*/ 1291015 h 2767381"/>
                <a:gd name="connsiteX743" fmla="*/ 496731 w 2262782"/>
                <a:gd name="connsiteY743" fmla="*/ 1286529 h 2767381"/>
                <a:gd name="connsiteX744" fmla="*/ 503461 w 2262782"/>
                <a:gd name="connsiteY744" fmla="*/ 1280471 h 2767381"/>
                <a:gd name="connsiteX745" fmla="*/ 559318 w 2262782"/>
                <a:gd name="connsiteY745" fmla="*/ 1258711 h 2767381"/>
                <a:gd name="connsiteX746" fmla="*/ 589602 w 2262782"/>
                <a:gd name="connsiteY746" fmla="*/ 1253775 h 2767381"/>
                <a:gd name="connsiteX747" fmla="*/ 599921 w 2262782"/>
                <a:gd name="connsiteY747" fmla="*/ 1249737 h 2767381"/>
                <a:gd name="connsiteX748" fmla="*/ 609791 w 2262782"/>
                <a:gd name="connsiteY748" fmla="*/ 1244802 h 2767381"/>
                <a:gd name="connsiteX749" fmla="*/ 621680 w 2262782"/>
                <a:gd name="connsiteY749" fmla="*/ 1241661 h 2767381"/>
                <a:gd name="connsiteX750" fmla="*/ 635588 w 2262782"/>
                <a:gd name="connsiteY750" fmla="*/ 1238296 h 2767381"/>
                <a:gd name="connsiteX751" fmla="*/ 643439 w 2262782"/>
                <a:gd name="connsiteY751" fmla="*/ 1234931 h 2767381"/>
                <a:gd name="connsiteX752" fmla="*/ 649945 w 2262782"/>
                <a:gd name="connsiteY752" fmla="*/ 1231790 h 2767381"/>
                <a:gd name="connsiteX753" fmla="*/ 682472 w 2262782"/>
                <a:gd name="connsiteY753" fmla="*/ 1214965 h 2767381"/>
                <a:gd name="connsiteX754" fmla="*/ 697053 w 2262782"/>
                <a:gd name="connsiteY754" fmla="*/ 1208010 h 2767381"/>
                <a:gd name="connsiteX755" fmla="*/ 746404 w 2262782"/>
                <a:gd name="connsiteY755" fmla="*/ 1194999 h 2767381"/>
                <a:gd name="connsiteX756" fmla="*/ 773996 w 2262782"/>
                <a:gd name="connsiteY756" fmla="*/ 1190961 h 2767381"/>
                <a:gd name="connsiteX757" fmla="*/ 779156 w 2262782"/>
                <a:gd name="connsiteY757" fmla="*/ 1187820 h 2767381"/>
                <a:gd name="connsiteX758" fmla="*/ 790372 w 2262782"/>
                <a:gd name="connsiteY758" fmla="*/ 1179968 h 2767381"/>
                <a:gd name="connsiteX759" fmla="*/ 798223 w 2262782"/>
                <a:gd name="connsiteY759" fmla="*/ 1172116 h 2767381"/>
                <a:gd name="connsiteX760" fmla="*/ 822450 w 2262782"/>
                <a:gd name="connsiteY760" fmla="*/ 1172116 h 2767381"/>
                <a:gd name="connsiteX761" fmla="*/ 850715 w 2262782"/>
                <a:gd name="connsiteY761" fmla="*/ 1167630 h 2767381"/>
                <a:gd name="connsiteX762" fmla="*/ 859464 w 2262782"/>
                <a:gd name="connsiteY762" fmla="*/ 1163143 h 2767381"/>
                <a:gd name="connsiteX763" fmla="*/ 869783 w 2262782"/>
                <a:gd name="connsiteY763" fmla="*/ 1159778 h 2767381"/>
                <a:gd name="connsiteX764" fmla="*/ 881447 w 2262782"/>
                <a:gd name="connsiteY764" fmla="*/ 1156413 h 2767381"/>
                <a:gd name="connsiteX765" fmla="*/ 946053 w 2262782"/>
                <a:gd name="connsiteY765" fmla="*/ 1129717 h 2767381"/>
                <a:gd name="connsiteX766" fmla="*/ 972972 w 2262782"/>
                <a:gd name="connsiteY766" fmla="*/ 1119173 h 2767381"/>
                <a:gd name="connsiteX767" fmla="*/ 985534 w 2262782"/>
                <a:gd name="connsiteY767" fmla="*/ 1114910 h 2767381"/>
                <a:gd name="connsiteX768" fmla="*/ 1009088 w 2262782"/>
                <a:gd name="connsiteY768" fmla="*/ 1110199 h 2767381"/>
                <a:gd name="connsiteX769" fmla="*/ 1032418 w 2262782"/>
                <a:gd name="connsiteY769" fmla="*/ 1105712 h 2767381"/>
                <a:gd name="connsiteX770" fmla="*/ 1053728 w 2262782"/>
                <a:gd name="connsiteY770" fmla="*/ 1102572 h 2767381"/>
                <a:gd name="connsiteX771" fmla="*/ 1078180 w 2262782"/>
                <a:gd name="connsiteY771" fmla="*/ 1097412 h 2767381"/>
                <a:gd name="connsiteX772" fmla="*/ 1099042 w 2262782"/>
                <a:gd name="connsiteY772" fmla="*/ 1086868 h 2767381"/>
                <a:gd name="connsiteX773" fmla="*/ 1105323 w 2262782"/>
                <a:gd name="connsiteY773" fmla="*/ 1082381 h 2767381"/>
                <a:gd name="connsiteX774" fmla="*/ 1112277 w 2262782"/>
                <a:gd name="connsiteY774" fmla="*/ 1077895 h 2767381"/>
                <a:gd name="connsiteX775" fmla="*/ 1126185 w 2262782"/>
                <a:gd name="connsiteY775" fmla="*/ 1072959 h 2767381"/>
                <a:gd name="connsiteX776" fmla="*/ 1149066 w 2262782"/>
                <a:gd name="connsiteY776" fmla="*/ 1067799 h 2767381"/>
                <a:gd name="connsiteX777" fmla="*/ 1175088 w 2262782"/>
                <a:gd name="connsiteY777" fmla="*/ 1060621 h 2767381"/>
                <a:gd name="connsiteX778" fmla="*/ 1191464 w 2262782"/>
                <a:gd name="connsiteY778" fmla="*/ 1056807 h 2767381"/>
                <a:gd name="connsiteX779" fmla="*/ 1208064 w 2262782"/>
                <a:gd name="connsiteY779" fmla="*/ 1052769 h 2767381"/>
                <a:gd name="connsiteX780" fmla="*/ 1230945 w 2262782"/>
                <a:gd name="connsiteY780" fmla="*/ 1042001 h 2767381"/>
                <a:gd name="connsiteX781" fmla="*/ 1246647 w 2262782"/>
                <a:gd name="connsiteY781" fmla="*/ 1032354 h 2767381"/>
                <a:gd name="connsiteX782" fmla="*/ 1287026 w 2262782"/>
                <a:gd name="connsiteY782" fmla="*/ 1017323 h 2767381"/>
                <a:gd name="connsiteX783" fmla="*/ 1309458 w 2262782"/>
                <a:gd name="connsiteY783" fmla="*/ 1013958 h 2767381"/>
                <a:gd name="connsiteX784" fmla="*/ 1320450 w 2262782"/>
                <a:gd name="connsiteY784" fmla="*/ 1010593 h 2767381"/>
                <a:gd name="connsiteX785" fmla="*/ 1329872 w 2262782"/>
                <a:gd name="connsiteY785" fmla="*/ 1007228 h 2767381"/>
                <a:gd name="connsiteX786" fmla="*/ 1375409 w 2262782"/>
                <a:gd name="connsiteY786" fmla="*/ 1002741 h 2767381"/>
                <a:gd name="connsiteX787" fmla="*/ 1427901 w 2262782"/>
                <a:gd name="connsiteY787" fmla="*/ 998479 h 2767381"/>
                <a:gd name="connsiteX788" fmla="*/ 1455269 w 2262782"/>
                <a:gd name="connsiteY788" fmla="*/ 992422 h 2767381"/>
                <a:gd name="connsiteX789" fmla="*/ 1497666 w 2262782"/>
                <a:gd name="connsiteY789" fmla="*/ 983000 h 2767381"/>
                <a:gd name="connsiteX790" fmla="*/ 1514715 w 2262782"/>
                <a:gd name="connsiteY790" fmla="*/ 978064 h 2767381"/>
                <a:gd name="connsiteX791" fmla="*/ 1556439 w 2262782"/>
                <a:gd name="connsiteY791" fmla="*/ 967520 h 2767381"/>
                <a:gd name="connsiteX792" fmla="*/ 1599734 w 2262782"/>
                <a:gd name="connsiteY792" fmla="*/ 964155 h 2767381"/>
                <a:gd name="connsiteX793" fmla="*/ 1641009 w 2262782"/>
                <a:gd name="connsiteY793" fmla="*/ 960790 h 2767381"/>
                <a:gd name="connsiteX794" fmla="*/ 1675107 w 2262782"/>
                <a:gd name="connsiteY794" fmla="*/ 956752 h 2767381"/>
                <a:gd name="connsiteX795" fmla="*/ 1713915 w 2262782"/>
                <a:gd name="connsiteY795" fmla="*/ 952939 h 2767381"/>
                <a:gd name="connsiteX796" fmla="*/ 1730963 w 2262782"/>
                <a:gd name="connsiteY796" fmla="*/ 952939 h 2767381"/>
                <a:gd name="connsiteX797" fmla="*/ 1763266 w 2262782"/>
                <a:gd name="connsiteY797" fmla="*/ 952939 h 2767381"/>
                <a:gd name="connsiteX798" fmla="*/ 1816207 w 2262782"/>
                <a:gd name="connsiteY798" fmla="*/ 948227 h 2767381"/>
                <a:gd name="connsiteX799" fmla="*/ 1868250 w 2262782"/>
                <a:gd name="connsiteY799" fmla="*/ 944414 h 2767381"/>
                <a:gd name="connsiteX800" fmla="*/ 1888888 w 2262782"/>
                <a:gd name="connsiteY800" fmla="*/ 941049 h 2767381"/>
                <a:gd name="connsiteX801" fmla="*/ 1907507 w 2262782"/>
                <a:gd name="connsiteY801" fmla="*/ 937684 h 2767381"/>
                <a:gd name="connsiteX802" fmla="*/ 1935547 w 2262782"/>
                <a:gd name="connsiteY802" fmla="*/ 938132 h 2767381"/>
                <a:gd name="connsiteX803" fmla="*/ 1946090 w 2262782"/>
                <a:gd name="connsiteY803" fmla="*/ 938132 h 2767381"/>
                <a:gd name="connsiteX804" fmla="*/ 1978477 w 2262782"/>
                <a:gd name="connsiteY804" fmla="*/ 933954 h 2767381"/>
                <a:gd name="connsiteX805" fmla="*/ 1025654 w 2262782"/>
                <a:gd name="connsiteY805" fmla="*/ 16 h 2767381"/>
                <a:gd name="connsiteX806" fmla="*/ 1033056 w 2262782"/>
                <a:gd name="connsiteY806" fmla="*/ 2063 h 2767381"/>
                <a:gd name="connsiteX807" fmla="*/ 1044945 w 2262782"/>
                <a:gd name="connsiteY807" fmla="*/ 3185 h 2767381"/>
                <a:gd name="connsiteX808" fmla="*/ 1070967 w 2262782"/>
                <a:gd name="connsiteY808" fmla="*/ 9242 h 2767381"/>
                <a:gd name="connsiteX809" fmla="*/ 1097886 w 2262782"/>
                <a:gd name="connsiteY809" fmla="*/ 23375 h 2767381"/>
                <a:gd name="connsiteX810" fmla="*/ 1109999 w 2262782"/>
                <a:gd name="connsiteY810" fmla="*/ 30105 h 2767381"/>
                <a:gd name="connsiteX811" fmla="*/ 1122562 w 2262782"/>
                <a:gd name="connsiteY811" fmla="*/ 38181 h 2767381"/>
                <a:gd name="connsiteX812" fmla="*/ 1127945 w 2262782"/>
                <a:gd name="connsiteY812" fmla="*/ 41546 h 2767381"/>
                <a:gd name="connsiteX813" fmla="*/ 1135797 w 2262782"/>
                <a:gd name="connsiteY813" fmla="*/ 46706 h 2767381"/>
                <a:gd name="connsiteX814" fmla="*/ 1143648 w 2262782"/>
                <a:gd name="connsiteY814" fmla="*/ 52315 h 2767381"/>
                <a:gd name="connsiteX815" fmla="*/ 1154864 w 2262782"/>
                <a:gd name="connsiteY815" fmla="*/ 61513 h 2767381"/>
                <a:gd name="connsiteX816" fmla="*/ 1169221 w 2262782"/>
                <a:gd name="connsiteY816" fmla="*/ 68243 h 2767381"/>
                <a:gd name="connsiteX817" fmla="*/ 1186718 w 2262782"/>
                <a:gd name="connsiteY817" fmla="*/ 76319 h 2767381"/>
                <a:gd name="connsiteX818" fmla="*/ 1200178 w 2262782"/>
                <a:gd name="connsiteY818" fmla="*/ 80806 h 2767381"/>
                <a:gd name="connsiteX819" fmla="*/ 1212291 w 2262782"/>
                <a:gd name="connsiteY819" fmla="*/ 83946 h 2767381"/>
                <a:gd name="connsiteX820" fmla="*/ 1222386 w 2262782"/>
                <a:gd name="connsiteY820" fmla="*/ 87536 h 2767381"/>
                <a:gd name="connsiteX821" fmla="*/ 1237191 w 2262782"/>
                <a:gd name="connsiteY821" fmla="*/ 92471 h 2767381"/>
                <a:gd name="connsiteX822" fmla="*/ 1254240 w 2262782"/>
                <a:gd name="connsiteY822" fmla="*/ 98080 h 2767381"/>
                <a:gd name="connsiteX823" fmla="*/ 1260297 w 2262782"/>
                <a:gd name="connsiteY823" fmla="*/ 112437 h 2767381"/>
                <a:gd name="connsiteX824" fmla="*/ 1268148 w 2262782"/>
                <a:gd name="connsiteY824" fmla="*/ 133301 h 2767381"/>
                <a:gd name="connsiteX825" fmla="*/ 1271513 w 2262782"/>
                <a:gd name="connsiteY825" fmla="*/ 158651 h 2767381"/>
                <a:gd name="connsiteX826" fmla="*/ 1267026 w 2262782"/>
                <a:gd name="connsiteY826" fmla="*/ 190955 h 2767381"/>
                <a:gd name="connsiteX827" fmla="*/ 1267026 w 2262782"/>
                <a:gd name="connsiteY827" fmla="*/ 217651 h 2767381"/>
                <a:gd name="connsiteX828" fmla="*/ 1274205 w 2262782"/>
                <a:gd name="connsiteY828" fmla="*/ 225952 h 2767381"/>
                <a:gd name="connsiteX829" fmla="*/ 1290132 w 2262782"/>
                <a:gd name="connsiteY829" fmla="*/ 273512 h 2767381"/>
                <a:gd name="connsiteX830" fmla="*/ 1300451 w 2262782"/>
                <a:gd name="connsiteY830" fmla="*/ 296618 h 2767381"/>
                <a:gd name="connsiteX831" fmla="*/ 1359672 w 2262782"/>
                <a:gd name="connsiteY831" fmla="*/ 312322 h 2767381"/>
                <a:gd name="connsiteX832" fmla="*/ 1376721 w 2262782"/>
                <a:gd name="connsiteY832" fmla="*/ 308060 h 2767381"/>
                <a:gd name="connsiteX833" fmla="*/ 1390405 w 2262782"/>
                <a:gd name="connsiteY833" fmla="*/ 303797 h 2767381"/>
                <a:gd name="connsiteX834" fmla="*/ 1421810 w 2262782"/>
                <a:gd name="connsiteY834" fmla="*/ 294824 h 2767381"/>
                <a:gd name="connsiteX835" fmla="*/ 1441775 w 2262782"/>
                <a:gd name="connsiteY835" fmla="*/ 296618 h 2767381"/>
                <a:gd name="connsiteX836" fmla="*/ 1460618 w 2262782"/>
                <a:gd name="connsiteY836" fmla="*/ 300432 h 2767381"/>
                <a:gd name="connsiteX837" fmla="*/ 1474751 w 2262782"/>
                <a:gd name="connsiteY837" fmla="*/ 305143 h 2767381"/>
                <a:gd name="connsiteX838" fmla="*/ 1486640 w 2262782"/>
                <a:gd name="connsiteY838" fmla="*/ 317706 h 2767381"/>
                <a:gd name="connsiteX839" fmla="*/ 1491351 w 2262782"/>
                <a:gd name="connsiteY839" fmla="*/ 330269 h 2767381"/>
                <a:gd name="connsiteX840" fmla="*/ 1518270 w 2262782"/>
                <a:gd name="connsiteY840" fmla="*/ 362349 h 2767381"/>
                <a:gd name="connsiteX841" fmla="*/ 1562686 w 2262782"/>
                <a:gd name="connsiteY841" fmla="*/ 407217 h 2767381"/>
                <a:gd name="connsiteX842" fmla="*/ 1567621 w 2262782"/>
                <a:gd name="connsiteY842" fmla="*/ 439746 h 2767381"/>
                <a:gd name="connsiteX843" fmla="*/ 1572107 w 2262782"/>
                <a:gd name="connsiteY843" fmla="*/ 474069 h 2767381"/>
                <a:gd name="connsiteX844" fmla="*/ 1563134 w 2262782"/>
                <a:gd name="connsiteY844" fmla="*/ 510412 h 2767381"/>
                <a:gd name="connsiteX845" fmla="*/ 1553040 w 2262782"/>
                <a:gd name="connsiteY845" fmla="*/ 539127 h 2767381"/>
                <a:gd name="connsiteX846" fmla="*/ 1545413 w 2262782"/>
                <a:gd name="connsiteY846" fmla="*/ 555280 h 2767381"/>
                <a:gd name="connsiteX847" fmla="*/ 1529710 w 2262782"/>
                <a:gd name="connsiteY847" fmla="*/ 562907 h 2767381"/>
                <a:gd name="connsiteX848" fmla="*/ 1515353 w 2262782"/>
                <a:gd name="connsiteY848" fmla="*/ 567842 h 2767381"/>
                <a:gd name="connsiteX849" fmla="*/ 1489556 w 2262782"/>
                <a:gd name="connsiteY849" fmla="*/ 565375 h 2767381"/>
                <a:gd name="connsiteX850" fmla="*/ 1460618 w 2262782"/>
                <a:gd name="connsiteY850" fmla="*/ 566721 h 2767381"/>
                <a:gd name="connsiteX851" fmla="*/ 1439083 w 2262782"/>
                <a:gd name="connsiteY851" fmla="*/ 564926 h 2767381"/>
                <a:gd name="connsiteX852" fmla="*/ 1427867 w 2262782"/>
                <a:gd name="connsiteY852" fmla="*/ 565823 h 2767381"/>
                <a:gd name="connsiteX853" fmla="*/ 1398256 w 2262782"/>
                <a:gd name="connsiteY853" fmla="*/ 577489 h 2767381"/>
                <a:gd name="connsiteX854" fmla="*/ 1391751 w 2262782"/>
                <a:gd name="connsiteY854" fmla="*/ 581751 h 2767381"/>
                <a:gd name="connsiteX855" fmla="*/ 1376945 w 2262782"/>
                <a:gd name="connsiteY855" fmla="*/ 584668 h 2767381"/>
                <a:gd name="connsiteX856" fmla="*/ 1361691 w 2262782"/>
                <a:gd name="connsiteY856" fmla="*/ 587135 h 2767381"/>
                <a:gd name="connsiteX857" fmla="*/ 1350026 w 2262782"/>
                <a:gd name="connsiteY857" fmla="*/ 592520 h 2767381"/>
                <a:gd name="connsiteX858" fmla="*/ 1339932 w 2262782"/>
                <a:gd name="connsiteY858" fmla="*/ 599025 h 2767381"/>
                <a:gd name="connsiteX859" fmla="*/ 1330734 w 2262782"/>
                <a:gd name="connsiteY859" fmla="*/ 612261 h 2767381"/>
                <a:gd name="connsiteX860" fmla="*/ 1321088 w 2262782"/>
                <a:gd name="connsiteY860" fmla="*/ 626170 h 2767381"/>
                <a:gd name="connsiteX861" fmla="*/ 1315032 w 2262782"/>
                <a:gd name="connsiteY861" fmla="*/ 631330 h 2767381"/>
                <a:gd name="connsiteX862" fmla="*/ 1305834 w 2262782"/>
                <a:gd name="connsiteY862" fmla="*/ 635817 h 2767381"/>
                <a:gd name="connsiteX863" fmla="*/ 1297534 w 2262782"/>
                <a:gd name="connsiteY863" fmla="*/ 640304 h 2767381"/>
                <a:gd name="connsiteX864" fmla="*/ 1283402 w 2262782"/>
                <a:gd name="connsiteY864" fmla="*/ 662513 h 2767381"/>
                <a:gd name="connsiteX865" fmla="*/ 1289459 w 2262782"/>
                <a:gd name="connsiteY865" fmla="*/ 677992 h 2767381"/>
                <a:gd name="connsiteX866" fmla="*/ 1296637 w 2262782"/>
                <a:gd name="connsiteY866" fmla="*/ 685171 h 2767381"/>
                <a:gd name="connsiteX867" fmla="*/ 1321761 w 2262782"/>
                <a:gd name="connsiteY867" fmla="*/ 685171 h 2767381"/>
                <a:gd name="connsiteX868" fmla="*/ 1351148 w 2262782"/>
                <a:gd name="connsiteY868" fmla="*/ 688087 h 2767381"/>
                <a:gd name="connsiteX869" fmla="*/ 1389283 w 2262782"/>
                <a:gd name="connsiteY869" fmla="*/ 699080 h 2767381"/>
                <a:gd name="connsiteX870" fmla="*/ 1430334 w 2262782"/>
                <a:gd name="connsiteY870" fmla="*/ 701323 h 2767381"/>
                <a:gd name="connsiteX871" fmla="*/ 1468021 w 2262782"/>
                <a:gd name="connsiteY871" fmla="*/ 708951 h 2767381"/>
                <a:gd name="connsiteX872" fmla="*/ 1481256 w 2262782"/>
                <a:gd name="connsiteY872" fmla="*/ 715681 h 2767381"/>
                <a:gd name="connsiteX873" fmla="*/ 1486864 w 2262782"/>
                <a:gd name="connsiteY873" fmla="*/ 724430 h 2767381"/>
                <a:gd name="connsiteX874" fmla="*/ 1500099 w 2262782"/>
                <a:gd name="connsiteY874" fmla="*/ 751126 h 2767381"/>
                <a:gd name="connsiteX875" fmla="*/ 1507053 w 2262782"/>
                <a:gd name="connsiteY875" fmla="*/ 761446 h 2767381"/>
                <a:gd name="connsiteX876" fmla="*/ 1514007 w 2262782"/>
                <a:gd name="connsiteY876" fmla="*/ 771765 h 2767381"/>
                <a:gd name="connsiteX877" fmla="*/ 1525448 w 2262782"/>
                <a:gd name="connsiteY877" fmla="*/ 785450 h 2767381"/>
                <a:gd name="connsiteX878" fmla="*/ 1531953 w 2262782"/>
                <a:gd name="connsiteY878" fmla="*/ 792853 h 2767381"/>
                <a:gd name="connsiteX879" fmla="*/ 1545188 w 2262782"/>
                <a:gd name="connsiteY879" fmla="*/ 800705 h 2767381"/>
                <a:gd name="connsiteX880" fmla="*/ 1558424 w 2262782"/>
                <a:gd name="connsiteY880" fmla="*/ 808557 h 2767381"/>
                <a:gd name="connsiteX881" fmla="*/ 1567621 w 2262782"/>
                <a:gd name="connsiteY881" fmla="*/ 823587 h 2767381"/>
                <a:gd name="connsiteX882" fmla="*/ 1572107 w 2262782"/>
                <a:gd name="connsiteY882" fmla="*/ 836150 h 2767381"/>
                <a:gd name="connsiteX883" fmla="*/ 1576594 w 2262782"/>
                <a:gd name="connsiteY883" fmla="*/ 857014 h 2767381"/>
                <a:gd name="connsiteX884" fmla="*/ 1568294 w 2262782"/>
                <a:gd name="connsiteY884" fmla="*/ 877204 h 2767381"/>
                <a:gd name="connsiteX885" fmla="*/ 1557302 w 2262782"/>
                <a:gd name="connsiteY885" fmla="*/ 884831 h 2767381"/>
                <a:gd name="connsiteX886" fmla="*/ 1549002 w 2262782"/>
                <a:gd name="connsiteY886" fmla="*/ 889318 h 2767381"/>
                <a:gd name="connsiteX887" fmla="*/ 1531056 w 2262782"/>
                <a:gd name="connsiteY887" fmla="*/ 893805 h 2767381"/>
                <a:gd name="connsiteX888" fmla="*/ 1514905 w 2262782"/>
                <a:gd name="connsiteY888" fmla="*/ 898292 h 2767381"/>
                <a:gd name="connsiteX889" fmla="*/ 1483051 w 2262782"/>
                <a:gd name="connsiteY889" fmla="*/ 902778 h 2767381"/>
                <a:gd name="connsiteX890" fmla="*/ 1451870 w 2262782"/>
                <a:gd name="connsiteY890" fmla="*/ 906144 h 2767381"/>
                <a:gd name="connsiteX891" fmla="*/ 1444467 w 2262782"/>
                <a:gd name="connsiteY891" fmla="*/ 909509 h 2767381"/>
                <a:gd name="connsiteX892" fmla="*/ 1437513 w 2262782"/>
                <a:gd name="connsiteY892" fmla="*/ 912874 h 2767381"/>
                <a:gd name="connsiteX893" fmla="*/ 1429437 w 2262782"/>
                <a:gd name="connsiteY893" fmla="*/ 916239 h 2767381"/>
                <a:gd name="connsiteX894" fmla="*/ 1400724 w 2262782"/>
                <a:gd name="connsiteY894" fmla="*/ 929923 h 2767381"/>
                <a:gd name="connsiteX895" fmla="*/ 1388834 w 2262782"/>
                <a:gd name="connsiteY895" fmla="*/ 931942 h 2767381"/>
                <a:gd name="connsiteX896" fmla="*/ 1370888 w 2262782"/>
                <a:gd name="connsiteY896" fmla="*/ 936429 h 2767381"/>
                <a:gd name="connsiteX897" fmla="*/ 1358326 w 2262782"/>
                <a:gd name="connsiteY897" fmla="*/ 940916 h 2767381"/>
                <a:gd name="connsiteX898" fmla="*/ 1349578 w 2262782"/>
                <a:gd name="connsiteY898" fmla="*/ 943384 h 2767381"/>
                <a:gd name="connsiteX899" fmla="*/ 1323556 w 2262782"/>
                <a:gd name="connsiteY899" fmla="*/ 950338 h 2767381"/>
                <a:gd name="connsiteX900" fmla="*/ 1296637 w 2262782"/>
                <a:gd name="connsiteY900" fmla="*/ 959087 h 2767381"/>
                <a:gd name="connsiteX901" fmla="*/ 1289234 w 2262782"/>
                <a:gd name="connsiteY901" fmla="*/ 963350 h 2767381"/>
                <a:gd name="connsiteX902" fmla="*/ 1264334 w 2262782"/>
                <a:gd name="connsiteY902" fmla="*/ 982867 h 2767381"/>
                <a:gd name="connsiteX903" fmla="*/ 1256707 w 2262782"/>
                <a:gd name="connsiteY903" fmla="*/ 992514 h 2767381"/>
                <a:gd name="connsiteX904" fmla="*/ 1241229 w 2262782"/>
                <a:gd name="connsiteY904" fmla="*/ 994981 h 2767381"/>
                <a:gd name="connsiteX905" fmla="*/ 1206234 w 2262782"/>
                <a:gd name="connsiteY905" fmla="*/ 1013826 h 2767381"/>
                <a:gd name="connsiteX906" fmla="*/ 1199953 w 2262782"/>
                <a:gd name="connsiteY906" fmla="*/ 1017191 h 2767381"/>
                <a:gd name="connsiteX907" fmla="*/ 1173034 w 2262782"/>
                <a:gd name="connsiteY907" fmla="*/ 1032894 h 2767381"/>
                <a:gd name="connsiteX908" fmla="*/ 1144770 w 2262782"/>
                <a:gd name="connsiteY908" fmla="*/ 1055328 h 2767381"/>
                <a:gd name="connsiteX909" fmla="*/ 1134899 w 2262782"/>
                <a:gd name="connsiteY909" fmla="*/ 1058469 h 2767381"/>
                <a:gd name="connsiteX910" fmla="*/ 1122113 w 2262782"/>
                <a:gd name="connsiteY910" fmla="*/ 1064077 h 2767381"/>
                <a:gd name="connsiteX911" fmla="*/ 1088240 w 2262782"/>
                <a:gd name="connsiteY911" fmla="*/ 1058469 h 2767381"/>
                <a:gd name="connsiteX912" fmla="*/ 1066929 w 2262782"/>
                <a:gd name="connsiteY912" fmla="*/ 1055328 h 2767381"/>
                <a:gd name="connsiteX913" fmla="*/ 1048086 w 2262782"/>
                <a:gd name="connsiteY913" fmla="*/ 1052187 h 2767381"/>
                <a:gd name="connsiteX914" fmla="*/ 1024980 w 2262782"/>
                <a:gd name="connsiteY914" fmla="*/ 1049047 h 2767381"/>
                <a:gd name="connsiteX915" fmla="*/ 1000305 w 2262782"/>
                <a:gd name="connsiteY915" fmla="*/ 1043214 h 2767381"/>
                <a:gd name="connsiteX916" fmla="*/ 990435 w 2262782"/>
                <a:gd name="connsiteY916" fmla="*/ 1037381 h 2767381"/>
                <a:gd name="connsiteX917" fmla="*/ 982583 w 2262782"/>
                <a:gd name="connsiteY917" fmla="*/ 1035138 h 2767381"/>
                <a:gd name="connsiteX918" fmla="*/ 956113 w 2262782"/>
                <a:gd name="connsiteY918" fmla="*/ 1029529 h 2767381"/>
                <a:gd name="connsiteX919" fmla="*/ 947140 w 2262782"/>
                <a:gd name="connsiteY919" fmla="*/ 1032894 h 2767381"/>
                <a:gd name="connsiteX920" fmla="*/ 938167 w 2262782"/>
                <a:gd name="connsiteY920" fmla="*/ 1036259 h 2767381"/>
                <a:gd name="connsiteX921" fmla="*/ 922689 w 2262782"/>
                <a:gd name="connsiteY921" fmla="*/ 1039624 h 2767381"/>
                <a:gd name="connsiteX922" fmla="*/ 898462 w 2262782"/>
                <a:gd name="connsiteY922" fmla="*/ 1047476 h 2767381"/>
                <a:gd name="connsiteX923" fmla="*/ 869299 w 2262782"/>
                <a:gd name="connsiteY923" fmla="*/ 1055328 h 2767381"/>
                <a:gd name="connsiteX924" fmla="*/ 849783 w 2262782"/>
                <a:gd name="connsiteY924" fmla="*/ 1059142 h 2767381"/>
                <a:gd name="connsiteX925" fmla="*/ 810527 w 2262782"/>
                <a:gd name="connsiteY925" fmla="*/ 1062507 h 2767381"/>
                <a:gd name="connsiteX926" fmla="*/ 774410 w 2262782"/>
                <a:gd name="connsiteY926" fmla="*/ 1058469 h 2767381"/>
                <a:gd name="connsiteX927" fmla="*/ 769475 w 2262782"/>
                <a:gd name="connsiteY927" fmla="*/ 1055328 h 2767381"/>
                <a:gd name="connsiteX928" fmla="*/ 761175 w 2262782"/>
                <a:gd name="connsiteY928" fmla="*/ 1047701 h 2767381"/>
                <a:gd name="connsiteX929" fmla="*/ 717432 w 2262782"/>
                <a:gd name="connsiteY929" fmla="*/ 1036259 h 2767381"/>
                <a:gd name="connsiteX930" fmla="*/ 674586 w 2262782"/>
                <a:gd name="connsiteY930" fmla="*/ 1027510 h 2767381"/>
                <a:gd name="connsiteX931" fmla="*/ 660229 w 2262782"/>
                <a:gd name="connsiteY931" fmla="*/ 1023921 h 2767381"/>
                <a:gd name="connsiteX932" fmla="*/ 645873 w 2262782"/>
                <a:gd name="connsiteY932" fmla="*/ 1020331 h 2767381"/>
                <a:gd name="connsiteX933" fmla="*/ 630843 w 2262782"/>
                <a:gd name="connsiteY933" fmla="*/ 1016069 h 2767381"/>
                <a:gd name="connsiteX934" fmla="*/ 612000 w 2262782"/>
                <a:gd name="connsiteY934" fmla="*/ 1001263 h 2767381"/>
                <a:gd name="connsiteX935" fmla="*/ 601905 w 2262782"/>
                <a:gd name="connsiteY935" fmla="*/ 979951 h 2767381"/>
                <a:gd name="connsiteX936" fmla="*/ 591810 w 2262782"/>
                <a:gd name="connsiteY936" fmla="*/ 962901 h 2767381"/>
                <a:gd name="connsiteX937" fmla="*/ 602802 w 2262782"/>
                <a:gd name="connsiteY937" fmla="*/ 942262 h 2767381"/>
                <a:gd name="connsiteX938" fmla="*/ 618281 w 2262782"/>
                <a:gd name="connsiteY938" fmla="*/ 940019 h 2767381"/>
                <a:gd name="connsiteX939" fmla="*/ 636900 w 2262782"/>
                <a:gd name="connsiteY939" fmla="*/ 935532 h 2767381"/>
                <a:gd name="connsiteX940" fmla="*/ 650135 w 2262782"/>
                <a:gd name="connsiteY940" fmla="*/ 931942 h 2767381"/>
                <a:gd name="connsiteX941" fmla="*/ 662697 w 2262782"/>
                <a:gd name="connsiteY941" fmla="*/ 928577 h 2767381"/>
                <a:gd name="connsiteX942" fmla="*/ 670324 w 2262782"/>
                <a:gd name="connsiteY942" fmla="*/ 925212 h 2767381"/>
                <a:gd name="connsiteX943" fmla="*/ 680418 w 2262782"/>
                <a:gd name="connsiteY943" fmla="*/ 921623 h 2767381"/>
                <a:gd name="connsiteX944" fmla="*/ 699486 w 2262782"/>
                <a:gd name="connsiteY944" fmla="*/ 916912 h 2767381"/>
                <a:gd name="connsiteX945" fmla="*/ 713618 w 2262782"/>
                <a:gd name="connsiteY945" fmla="*/ 912649 h 2767381"/>
                <a:gd name="connsiteX946" fmla="*/ 725283 w 2262782"/>
                <a:gd name="connsiteY946" fmla="*/ 909509 h 2767381"/>
                <a:gd name="connsiteX947" fmla="*/ 770148 w 2262782"/>
                <a:gd name="connsiteY947" fmla="*/ 887748 h 2767381"/>
                <a:gd name="connsiteX948" fmla="*/ 791459 w 2262782"/>
                <a:gd name="connsiteY948" fmla="*/ 874512 h 2767381"/>
                <a:gd name="connsiteX949" fmla="*/ 812545 w 2262782"/>
                <a:gd name="connsiteY949" fmla="*/ 865763 h 2767381"/>
                <a:gd name="connsiteX950" fmla="*/ 817256 w 2262782"/>
                <a:gd name="connsiteY950" fmla="*/ 862398 h 2767381"/>
                <a:gd name="connsiteX951" fmla="*/ 820621 w 2262782"/>
                <a:gd name="connsiteY951" fmla="*/ 860379 h 2767381"/>
                <a:gd name="connsiteX952" fmla="*/ 850008 w 2262782"/>
                <a:gd name="connsiteY952" fmla="*/ 846694 h 2767381"/>
                <a:gd name="connsiteX953" fmla="*/ 867729 w 2262782"/>
                <a:gd name="connsiteY953" fmla="*/ 837945 h 2767381"/>
                <a:gd name="connsiteX954" fmla="*/ 889040 w 2262782"/>
                <a:gd name="connsiteY954" fmla="*/ 825382 h 2767381"/>
                <a:gd name="connsiteX955" fmla="*/ 899135 w 2262782"/>
                <a:gd name="connsiteY955" fmla="*/ 819549 h 2767381"/>
                <a:gd name="connsiteX956" fmla="*/ 905864 w 2262782"/>
                <a:gd name="connsiteY956" fmla="*/ 816409 h 2767381"/>
                <a:gd name="connsiteX957" fmla="*/ 912594 w 2262782"/>
                <a:gd name="connsiteY957" fmla="*/ 813043 h 2767381"/>
                <a:gd name="connsiteX958" fmla="*/ 916856 w 2262782"/>
                <a:gd name="connsiteY958" fmla="*/ 809678 h 2767381"/>
                <a:gd name="connsiteX959" fmla="*/ 925156 w 2262782"/>
                <a:gd name="connsiteY959" fmla="*/ 800481 h 2767381"/>
                <a:gd name="connsiteX960" fmla="*/ 954543 w 2262782"/>
                <a:gd name="connsiteY960" fmla="*/ 778495 h 2767381"/>
                <a:gd name="connsiteX961" fmla="*/ 962843 w 2262782"/>
                <a:gd name="connsiteY961" fmla="*/ 755837 h 2767381"/>
                <a:gd name="connsiteX962" fmla="*/ 971816 w 2262782"/>
                <a:gd name="connsiteY962" fmla="*/ 732282 h 2767381"/>
                <a:gd name="connsiteX963" fmla="*/ 970918 w 2262782"/>
                <a:gd name="connsiteY963" fmla="*/ 710521 h 2767381"/>
                <a:gd name="connsiteX964" fmla="*/ 966432 w 2262782"/>
                <a:gd name="connsiteY964" fmla="*/ 696612 h 2767381"/>
                <a:gd name="connsiteX965" fmla="*/ 920221 w 2262782"/>
                <a:gd name="connsiteY965" fmla="*/ 670365 h 2767381"/>
                <a:gd name="connsiteX966" fmla="*/ 902499 w 2262782"/>
                <a:gd name="connsiteY966" fmla="*/ 665878 h 2767381"/>
                <a:gd name="connsiteX967" fmla="*/ 878497 w 2262782"/>
                <a:gd name="connsiteY967" fmla="*/ 673954 h 2767381"/>
                <a:gd name="connsiteX968" fmla="*/ 865037 w 2262782"/>
                <a:gd name="connsiteY968" fmla="*/ 685171 h 2767381"/>
                <a:gd name="connsiteX969" fmla="*/ 845745 w 2262782"/>
                <a:gd name="connsiteY969" fmla="*/ 685171 h 2767381"/>
                <a:gd name="connsiteX970" fmla="*/ 821967 w 2262782"/>
                <a:gd name="connsiteY970" fmla="*/ 681133 h 2767381"/>
                <a:gd name="connsiteX971" fmla="*/ 806264 w 2262782"/>
                <a:gd name="connsiteY971" fmla="*/ 674178 h 2767381"/>
                <a:gd name="connsiteX972" fmla="*/ 773962 w 2262782"/>
                <a:gd name="connsiteY972" fmla="*/ 653091 h 2767381"/>
                <a:gd name="connsiteX973" fmla="*/ 764989 w 2262782"/>
                <a:gd name="connsiteY973" fmla="*/ 647034 h 2767381"/>
                <a:gd name="connsiteX974" fmla="*/ 755791 w 2262782"/>
                <a:gd name="connsiteY974" fmla="*/ 643893 h 2767381"/>
                <a:gd name="connsiteX975" fmla="*/ 745921 w 2262782"/>
                <a:gd name="connsiteY975" fmla="*/ 638957 h 2767381"/>
                <a:gd name="connsiteX976" fmla="*/ 734256 w 2262782"/>
                <a:gd name="connsiteY976" fmla="*/ 634471 h 2767381"/>
                <a:gd name="connsiteX977" fmla="*/ 725508 w 2262782"/>
                <a:gd name="connsiteY977" fmla="*/ 631330 h 2767381"/>
                <a:gd name="connsiteX978" fmla="*/ 717656 w 2262782"/>
                <a:gd name="connsiteY978" fmla="*/ 628414 h 2767381"/>
                <a:gd name="connsiteX979" fmla="*/ 671894 w 2262782"/>
                <a:gd name="connsiteY979" fmla="*/ 616972 h 2767381"/>
                <a:gd name="connsiteX980" fmla="*/ 654621 w 2262782"/>
                <a:gd name="connsiteY980" fmla="*/ 612261 h 2767381"/>
                <a:gd name="connsiteX981" fmla="*/ 643181 w 2262782"/>
                <a:gd name="connsiteY981" fmla="*/ 608896 h 2767381"/>
                <a:gd name="connsiteX982" fmla="*/ 628600 w 2262782"/>
                <a:gd name="connsiteY982" fmla="*/ 601044 h 2767381"/>
                <a:gd name="connsiteX983" fmla="*/ 616935 w 2262782"/>
                <a:gd name="connsiteY983" fmla="*/ 593193 h 2767381"/>
                <a:gd name="connsiteX984" fmla="*/ 598540 w 2262782"/>
                <a:gd name="connsiteY984" fmla="*/ 571208 h 2767381"/>
                <a:gd name="connsiteX985" fmla="*/ 604148 w 2262782"/>
                <a:gd name="connsiteY985" fmla="*/ 561112 h 2767381"/>
                <a:gd name="connsiteX986" fmla="*/ 626356 w 2262782"/>
                <a:gd name="connsiteY986" fmla="*/ 555055 h 2767381"/>
                <a:gd name="connsiteX987" fmla="*/ 648116 w 2262782"/>
                <a:gd name="connsiteY987" fmla="*/ 550793 h 2767381"/>
                <a:gd name="connsiteX988" fmla="*/ 677054 w 2262782"/>
                <a:gd name="connsiteY988" fmla="*/ 542941 h 2767381"/>
                <a:gd name="connsiteX989" fmla="*/ 693878 w 2262782"/>
                <a:gd name="connsiteY989" fmla="*/ 539576 h 2767381"/>
                <a:gd name="connsiteX990" fmla="*/ 707337 w 2262782"/>
                <a:gd name="connsiteY990" fmla="*/ 536884 h 2767381"/>
                <a:gd name="connsiteX991" fmla="*/ 747716 w 2262782"/>
                <a:gd name="connsiteY991" fmla="*/ 533967 h 2767381"/>
                <a:gd name="connsiteX992" fmla="*/ 758259 w 2262782"/>
                <a:gd name="connsiteY992" fmla="*/ 530378 h 2767381"/>
                <a:gd name="connsiteX993" fmla="*/ 773513 w 2262782"/>
                <a:gd name="connsiteY993" fmla="*/ 523648 h 2767381"/>
                <a:gd name="connsiteX994" fmla="*/ 787645 w 2262782"/>
                <a:gd name="connsiteY994" fmla="*/ 516693 h 2767381"/>
                <a:gd name="connsiteX995" fmla="*/ 801554 w 2262782"/>
                <a:gd name="connsiteY995" fmla="*/ 509963 h 2767381"/>
                <a:gd name="connsiteX996" fmla="*/ 819499 w 2262782"/>
                <a:gd name="connsiteY996" fmla="*/ 499868 h 2767381"/>
                <a:gd name="connsiteX997" fmla="*/ 836324 w 2262782"/>
                <a:gd name="connsiteY997" fmla="*/ 491119 h 2767381"/>
                <a:gd name="connsiteX998" fmla="*/ 854270 w 2262782"/>
                <a:gd name="connsiteY998" fmla="*/ 485735 h 2767381"/>
                <a:gd name="connsiteX999" fmla="*/ 868402 w 2262782"/>
                <a:gd name="connsiteY999" fmla="*/ 482145 h 2767381"/>
                <a:gd name="connsiteX1000" fmla="*/ 882983 w 2262782"/>
                <a:gd name="connsiteY1000" fmla="*/ 477434 h 2767381"/>
                <a:gd name="connsiteX1001" fmla="*/ 896891 w 2262782"/>
                <a:gd name="connsiteY1001" fmla="*/ 473172 h 2767381"/>
                <a:gd name="connsiteX1002" fmla="*/ 947364 w 2262782"/>
                <a:gd name="connsiteY1002" fmla="*/ 455449 h 2767381"/>
                <a:gd name="connsiteX1003" fmla="*/ 959478 w 2262782"/>
                <a:gd name="connsiteY1003" fmla="*/ 449617 h 2767381"/>
                <a:gd name="connsiteX1004" fmla="*/ 970021 w 2262782"/>
                <a:gd name="connsiteY1004" fmla="*/ 445130 h 2767381"/>
                <a:gd name="connsiteX1005" fmla="*/ 988864 w 2262782"/>
                <a:gd name="connsiteY1005" fmla="*/ 433913 h 2767381"/>
                <a:gd name="connsiteX1006" fmla="*/ 1005240 w 2262782"/>
                <a:gd name="connsiteY1006" fmla="*/ 422696 h 2767381"/>
                <a:gd name="connsiteX1007" fmla="*/ 1024308 w 2262782"/>
                <a:gd name="connsiteY1007" fmla="*/ 406095 h 2767381"/>
                <a:gd name="connsiteX1008" fmla="*/ 1029243 w 2262782"/>
                <a:gd name="connsiteY1008" fmla="*/ 370874 h 2767381"/>
                <a:gd name="connsiteX1009" fmla="*/ 1025429 w 2262782"/>
                <a:gd name="connsiteY1009" fmla="*/ 338345 h 2767381"/>
                <a:gd name="connsiteX1010" fmla="*/ 1025429 w 2262782"/>
                <a:gd name="connsiteY1010" fmla="*/ 307387 h 2767381"/>
                <a:gd name="connsiteX1011" fmla="*/ 1028345 w 2262782"/>
                <a:gd name="connsiteY1011" fmla="*/ 275082 h 2767381"/>
                <a:gd name="connsiteX1012" fmla="*/ 1009502 w 2262782"/>
                <a:gd name="connsiteY1012" fmla="*/ 222811 h 2767381"/>
                <a:gd name="connsiteX1013" fmla="*/ 997837 w 2262782"/>
                <a:gd name="connsiteY1013" fmla="*/ 205762 h 2767381"/>
                <a:gd name="connsiteX1014" fmla="*/ 989986 w 2262782"/>
                <a:gd name="connsiteY1014" fmla="*/ 192526 h 2767381"/>
                <a:gd name="connsiteX1015" fmla="*/ 982135 w 2262782"/>
                <a:gd name="connsiteY1015" fmla="*/ 173681 h 2767381"/>
                <a:gd name="connsiteX1016" fmla="*/ 978545 w 2262782"/>
                <a:gd name="connsiteY1016" fmla="*/ 155286 h 2767381"/>
                <a:gd name="connsiteX1017" fmla="*/ 970470 w 2262782"/>
                <a:gd name="connsiteY1017" fmla="*/ 139133 h 2767381"/>
                <a:gd name="connsiteX1018" fmla="*/ 965310 w 2262782"/>
                <a:gd name="connsiteY1018" fmla="*/ 114456 h 2767381"/>
                <a:gd name="connsiteX1019" fmla="*/ 963067 w 2262782"/>
                <a:gd name="connsiteY1019" fmla="*/ 91574 h 2767381"/>
                <a:gd name="connsiteX1020" fmla="*/ 963964 w 2262782"/>
                <a:gd name="connsiteY1020" fmla="*/ 83049 h 2767381"/>
                <a:gd name="connsiteX1021" fmla="*/ 966432 w 2262782"/>
                <a:gd name="connsiteY1021" fmla="*/ 76767 h 2767381"/>
                <a:gd name="connsiteX1022" fmla="*/ 969797 w 2262782"/>
                <a:gd name="connsiteY1022" fmla="*/ 68467 h 2767381"/>
                <a:gd name="connsiteX1023" fmla="*/ 991108 w 2262782"/>
                <a:gd name="connsiteY1023" fmla="*/ 33470 h 2767381"/>
                <a:gd name="connsiteX1024" fmla="*/ 995818 w 2262782"/>
                <a:gd name="connsiteY1024" fmla="*/ 15748 h 2767381"/>
                <a:gd name="connsiteX1025" fmla="*/ 1007708 w 2262782"/>
                <a:gd name="connsiteY1025" fmla="*/ 7671 h 2767381"/>
                <a:gd name="connsiteX1026" fmla="*/ 1020270 w 2262782"/>
                <a:gd name="connsiteY1026" fmla="*/ 3185 h 2767381"/>
                <a:gd name="connsiteX1027" fmla="*/ 1025654 w 2262782"/>
                <a:gd name="connsiteY1027" fmla="*/ 16 h 27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</a:cxnLst>
              <a:rect l="l" t="t" r="r" b="b"/>
              <a:pathLst>
                <a:path w="2262782" h="2767381">
                  <a:moveTo>
                    <a:pt x="683594" y="2668448"/>
                  </a:moveTo>
                  <a:cubicBezTo>
                    <a:pt x="677985" y="2668448"/>
                    <a:pt x="675069" y="2674954"/>
                    <a:pt x="679331" y="2677646"/>
                  </a:cubicBezTo>
                  <a:cubicBezTo>
                    <a:pt x="684939" y="2681011"/>
                    <a:pt x="688080" y="2679889"/>
                    <a:pt x="688080" y="2674057"/>
                  </a:cubicBezTo>
                  <a:cubicBezTo>
                    <a:pt x="688080" y="2670018"/>
                    <a:pt x="686958" y="2668448"/>
                    <a:pt x="683594" y="2668448"/>
                  </a:cubicBezTo>
                  <a:close/>
                  <a:moveTo>
                    <a:pt x="1306093" y="1727576"/>
                  </a:moveTo>
                  <a:cubicBezTo>
                    <a:pt x="1292634" y="1726455"/>
                    <a:pt x="1285904" y="1727576"/>
                    <a:pt x="1282539" y="1732063"/>
                  </a:cubicBezTo>
                  <a:cubicBezTo>
                    <a:pt x="1280969" y="1733858"/>
                    <a:pt x="1276258" y="1735204"/>
                    <a:pt x="1271772" y="1735204"/>
                  </a:cubicBezTo>
                  <a:cubicBezTo>
                    <a:pt x="1267510" y="1735204"/>
                    <a:pt x="1262126" y="1736774"/>
                    <a:pt x="1260107" y="1738569"/>
                  </a:cubicBezTo>
                  <a:cubicBezTo>
                    <a:pt x="1258088" y="1740363"/>
                    <a:pt x="1250012" y="1742607"/>
                    <a:pt x="1241937" y="1743280"/>
                  </a:cubicBezTo>
                  <a:cubicBezTo>
                    <a:pt x="1234085" y="1744177"/>
                    <a:pt x="1225561" y="1746196"/>
                    <a:pt x="1223093" y="1747767"/>
                  </a:cubicBezTo>
                  <a:cubicBezTo>
                    <a:pt x="1220401" y="1749786"/>
                    <a:pt x="1212550" y="1750907"/>
                    <a:pt x="1202904" y="1750907"/>
                  </a:cubicBezTo>
                  <a:cubicBezTo>
                    <a:pt x="1192361" y="1750907"/>
                    <a:pt x="1185407" y="1752029"/>
                    <a:pt x="1182491" y="1754272"/>
                  </a:cubicBezTo>
                  <a:cubicBezTo>
                    <a:pt x="1180247" y="1756067"/>
                    <a:pt x="1176434" y="1757637"/>
                    <a:pt x="1174191" y="1757637"/>
                  </a:cubicBezTo>
                  <a:cubicBezTo>
                    <a:pt x="1171947" y="1757637"/>
                    <a:pt x="1163423" y="1760778"/>
                    <a:pt x="1155123" y="1764592"/>
                  </a:cubicBezTo>
                  <a:cubicBezTo>
                    <a:pt x="1147047" y="1768406"/>
                    <a:pt x="1136280" y="1772219"/>
                    <a:pt x="1131345" y="1772892"/>
                  </a:cubicBezTo>
                  <a:cubicBezTo>
                    <a:pt x="1122147" y="1774014"/>
                    <a:pt x="1113174" y="1779174"/>
                    <a:pt x="1101958" y="1789718"/>
                  </a:cubicBezTo>
                  <a:cubicBezTo>
                    <a:pt x="1098369" y="1793083"/>
                    <a:pt x="1094107" y="1795775"/>
                    <a:pt x="1092761" y="1795775"/>
                  </a:cubicBezTo>
                  <a:cubicBezTo>
                    <a:pt x="1091415" y="1795775"/>
                    <a:pt x="1087601" y="1797794"/>
                    <a:pt x="1084461" y="1800262"/>
                  </a:cubicBezTo>
                  <a:cubicBezTo>
                    <a:pt x="1081320" y="1802729"/>
                    <a:pt x="1077283" y="1804748"/>
                    <a:pt x="1075488" y="1804748"/>
                  </a:cubicBezTo>
                  <a:cubicBezTo>
                    <a:pt x="1073693" y="1804748"/>
                    <a:pt x="1066739" y="1808338"/>
                    <a:pt x="1060234" y="1812600"/>
                  </a:cubicBezTo>
                  <a:cubicBezTo>
                    <a:pt x="1051037" y="1818657"/>
                    <a:pt x="1045877" y="1820452"/>
                    <a:pt x="1038026" y="1820452"/>
                  </a:cubicBezTo>
                  <a:cubicBezTo>
                    <a:pt x="1032193" y="1820452"/>
                    <a:pt x="1025688" y="1822022"/>
                    <a:pt x="1022323" y="1824490"/>
                  </a:cubicBezTo>
                  <a:cubicBezTo>
                    <a:pt x="1012004" y="1831669"/>
                    <a:pt x="990918" y="1854551"/>
                    <a:pt x="990918" y="1858365"/>
                  </a:cubicBezTo>
                  <a:cubicBezTo>
                    <a:pt x="990918" y="1860608"/>
                    <a:pt x="988899" y="1864198"/>
                    <a:pt x="986431" y="1866441"/>
                  </a:cubicBezTo>
                  <a:cubicBezTo>
                    <a:pt x="982842" y="1869806"/>
                    <a:pt x="981945" y="1873396"/>
                    <a:pt x="981945" y="1885286"/>
                  </a:cubicBezTo>
                  <a:cubicBezTo>
                    <a:pt x="981945" y="1894259"/>
                    <a:pt x="983066" y="1901887"/>
                    <a:pt x="985085" y="1904579"/>
                  </a:cubicBezTo>
                  <a:cubicBezTo>
                    <a:pt x="986656" y="1907046"/>
                    <a:pt x="988899" y="1911533"/>
                    <a:pt x="989796" y="1914225"/>
                  </a:cubicBezTo>
                  <a:cubicBezTo>
                    <a:pt x="991815" y="1921404"/>
                    <a:pt x="1004377" y="1939800"/>
                    <a:pt x="1009312" y="1943389"/>
                  </a:cubicBezTo>
                  <a:cubicBezTo>
                    <a:pt x="1011556" y="1944959"/>
                    <a:pt x="1013350" y="1948549"/>
                    <a:pt x="1013350" y="1951465"/>
                  </a:cubicBezTo>
                  <a:cubicBezTo>
                    <a:pt x="1013350" y="1954157"/>
                    <a:pt x="1016715" y="1960214"/>
                    <a:pt x="1020977" y="1964701"/>
                  </a:cubicBezTo>
                  <a:cubicBezTo>
                    <a:pt x="1028156" y="1972553"/>
                    <a:pt x="1029277" y="1973002"/>
                    <a:pt x="1042961" y="1973002"/>
                  </a:cubicBezTo>
                  <a:cubicBezTo>
                    <a:pt x="1055523" y="1973002"/>
                    <a:pt x="1058215" y="1972329"/>
                    <a:pt x="1064945" y="1966271"/>
                  </a:cubicBezTo>
                  <a:cubicBezTo>
                    <a:pt x="1072347" y="1960214"/>
                    <a:pt x="1074142" y="1959766"/>
                    <a:pt x="1091415" y="1959541"/>
                  </a:cubicBezTo>
                  <a:cubicBezTo>
                    <a:pt x="1108015" y="1959541"/>
                    <a:pt x="1110483" y="1958868"/>
                    <a:pt x="1115418" y="1953933"/>
                  </a:cubicBezTo>
                  <a:cubicBezTo>
                    <a:pt x="1118558" y="1951016"/>
                    <a:pt x="1121026" y="1947651"/>
                    <a:pt x="1121026" y="1946530"/>
                  </a:cubicBezTo>
                  <a:cubicBezTo>
                    <a:pt x="1121026" y="1943613"/>
                    <a:pt x="1142561" y="1934864"/>
                    <a:pt x="1149964" y="1934864"/>
                  </a:cubicBezTo>
                  <a:cubicBezTo>
                    <a:pt x="1153553" y="1934864"/>
                    <a:pt x="1157591" y="1933518"/>
                    <a:pt x="1158937" y="1931723"/>
                  </a:cubicBezTo>
                  <a:cubicBezTo>
                    <a:pt x="1160283" y="1929929"/>
                    <a:pt x="1165891" y="1927910"/>
                    <a:pt x="1171499" y="1927237"/>
                  </a:cubicBezTo>
                  <a:cubicBezTo>
                    <a:pt x="1178228" y="1926115"/>
                    <a:pt x="1183388" y="1923423"/>
                    <a:pt x="1188099" y="1918712"/>
                  </a:cubicBezTo>
                  <a:cubicBezTo>
                    <a:pt x="1193931" y="1912655"/>
                    <a:pt x="1195950" y="1911982"/>
                    <a:pt x="1203353" y="1913103"/>
                  </a:cubicBezTo>
                  <a:cubicBezTo>
                    <a:pt x="1210980" y="1914449"/>
                    <a:pt x="1213672" y="1913552"/>
                    <a:pt x="1224888" y="1905700"/>
                  </a:cubicBezTo>
                  <a:cubicBezTo>
                    <a:pt x="1231842" y="1900765"/>
                    <a:pt x="1238572" y="1896727"/>
                    <a:pt x="1239469" y="1896727"/>
                  </a:cubicBezTo>
                  <a:cubicBezTo>
                    <a:pt x="1241937" y="1896727"/>
                    <a:pt x="1249339" y="1886632"/>
                    <a:pt x="1254499" y="1876536"/>
                  </a:cubicBezTo>
                  <a:cubicBezTo>
                    <a:pt x="1256518" y="1872274"/>
                    <a:pt x="1267285" y="1859935"/>
                    <a:pt x="1278277" y="1849392"/>
                  </a:cubicBezTo>
                  <a:cubicBezTo>
                    <a:pt x="1289269" y="1838848"/>
                    <a:pt x="1298242" y="1828977"/>
                    <a:pt x="1298242" y="1827406"/>
                  </a:cubicBezTo>
                  <a:cubicBezTo>
                    <a:pt x="1298242" y="1825836"/>
                    <a:pt x="1302953" y="1819330"/>
                    <a:pt x="1308561" y="1812825"/>
                  </a:cubicBezTo>
                  <a:cubicBezTo>
                    <a:pt x="1321572" y="1798243"/>
                    <a:pt x="1325161" y="1789045"/>
                    <a:pt x="1327853" y="1762573"/>
                  </a:cubicBezTo>
                  <a:lnTo>
                    <a:pt x="1330320" y="1741485"/>
                  </a:lnTo>
                  <a:lnTo>
                    <a:pt x="1323591" y="1734979"/>
                  </a:lnTo>
                  <a:cubicBezTo>
                    <a:pt x="1318655" y="1729820"/>
                    <a:pt x="1314618" y="1728249"/>
                    <a:pt x="1306093" y="1727576"/>
                  </a:cubicBezTo>
                  <a:close/>
                  <a:moveTo>
                    <a:pt x="1978477" y="933954"/>
                  </a:moveTo>
                  <a:cubicBezTo>
                    <a:pt x="1992974" y="933870"/>
                    <a:pt x="2006994" y="935104"/>
                    <a:pt x="2008004" y="937684"/>
                  </a:cubicBezTo>
                  <a:cubicBezTo>
                    <a:pt x="2008677" y="939478"/>
                    <a:pt x="2011144" y="941049"/>
                    <a:pt x="2013388" y="941049"/>
                  </a:cubicBezTo>
                  <a:cubicBezTo>
                    <a:pt x="2015631" y="941049"/>
                    <a:pt x="2019444" y="942619"/>
                    <a:pt x="2021912" y="944414"/>
                  </a:cubicBezTo>
                  <a:cubicBezTo>
                    <a:pt x="2027520" y="948676"/>
                    <a:pt x="2039409" y="948676"/>
                    <a:pt x="2042998" y="944414"/>
                  </a:cubicBezTo>
                  <a:cubicBezTo>
                    <a:pt x="2044569" y="942619"/>
                    <a:pt x="2047934" y="941049"/>
                    <a:pt x="2050625" y="941049"/>
                  </a:cubicBezTo>
                  <a:cubicBezTo>
                    <a:pt x="2053317" y="941049"/>
                    <a:pt x="2057579" y="939478"/>
                    <a:pt x="2060047" y="937684"/>
                  </a:cubicBezTo>
                  <a:cubicBezTo>
                    <a:pt x="2062290" y="935889"/>
                    <a:pt x="2067450" y="934319"/>
                    <a:pt x="2071488" y="934319"/>
                  </a:cubicBezTo>
                  <a:cubicBezTo>
                    <a:pt x="2077320" y="934319"/>
                    <a:pt x="2080461" y="936562"/>
                    <a:pt x="2089882" y="947106"/>
                  </a:cubicBezTo>
                  <a:cubicBezTo>
                    <a:pt x="2096163" y="954285"/>
                    <a:pt x="2101323" y="961688"/>
                    <a:pt x="2101323" y="963707"/>
                  </a:cubicBezTo>
                  <a:cubicBezTo>
                    <a:pt x="2101323" y="965726"/>
                    <a:pt x="2102893" y="968642"/>
                    <a:pt x="2104688" y="970213"/>
                  </a:cubicBezTo>
                  <a:cubicBezTo>
                    <a:pt x="2106482" y="971783"/>
                    <a:pt x="2108053" y="974251"/>
                    <a:pt x="2108053" y="976045"/>
                  </a:cubicBezTo>
                  <a:cubicBezTo>
                    <a:pt x="2108053" y="980083"/>
                    <a:pt x="2126671" y="994890"/>
                    <a:pt x="2131831" y="994890"/>
                  </a:cubicBezTo>
                  <a:cubicBezTo>
                    <a:pt x="2134074" y="994890"/>
                    <a:pt x="2141701" y="1000049"/>
                    <a:pt x="2148431" y="1006107"/>
                  </a:cubicBezTo>
                  <a:cubicBezTo>
                    <a:pt x="2155161" y="1012164"/>
                    <a:pt x="2161890" y="1017323"/>
                    <a:pt x="2163236" y="1017323"/>
                  </a:cubicBezTo>
                  <a:cubicBezTo>
                    <a:pt x="2164582" y="1017323"/>
                    <a:pt x="2167050" y="1018894"/>
                    <a:pt x="2168844" y="1020913"/>
                  </a:cubicBezTo>
                  <a:cubicBezTo>
                    <a:pt x="2170415" y="1022708"/>
                    <a:pt x="2176247" y="1026746"/>
                    <a:pt x="2181855" y="1029662"/>
                  </a:cubicBezTo>
                  <a:cubicBezTo>
                    <a:pt x="2193520" y="1035719"/>
                    <a:pt x="2205858" y="1048058"/>
                    <a:pt x="2212139" y="1060621"/>
                  </a:cubicBezTo>
                  <a:cubicBezTo>
                    <a:pt x="2214607" y="1065332"/>
                    <a:pt x="2222907" y="1075876"/>
                    <a:pt x="2230758" y="1084176"/>
                  </a:cubicBezTo>
                  <a:cubicBezTo>
                    <a:pt x="2238609" y="1092477"/>
                    <a:pt x="2244890" y="1100553"/>
                    <a:pt x="2244890" y="1102123"/>
                  </a:cubicBezTo>
                  <a:cubicBezTo>
                    <a:pt x="2244890" y="1103693"/>
                    <a:pt x="2246685" y="1108180"/>
                    <a:pt x="2248704" y="1112218"/>
                  </a:cubicBezTo>
                  <a:cubicBezTo>
                    <a:pt x="2250723" y="1116256"/>
                    <a:pt x="2252517" y="1122986"/>
                    <a:pt x="2252742" y="1127249"/>
                  </a:cubicBezTo>
                  <a:cubicBezTo>
                    <a:pt x="2254088" y="1148561"/>
                    <a:pt x="2256779" y="1167405"/>
                    <a:pt x="2259696" y="1175033"/>
                  </a:cubicBezTo>
                  <a:cubicBezTo>
                    <a:pt x="2263958" y="1186474"/>
                    <a:pt x="2263734" y="1206664"/>
                    <a:pt x="2259471" y="1210254"/>
                  </a:cubicBezTo>
                  <a:cubicBezTo>
                    <a:pt x="2255209" y="1213843"/>
                    <a:pt x="2255209" y="1223041"/>
                    <a:pt x="2259471" y="1230444"/>
                  </a:cubicBezTo>
                  <a:cubicBezTo>
                    <a:pt x="2263734" y="1237623"/>
                    <a:pt x="2263734" y="1250186"/>
                    <a:pt x="2259471" y="1258038"/>
                  </a:cubicBezTo>
                  <a:cubicBezTo>
                    <a:pt x="2257677" y="1261403"/>
                    <a:pt x="2255658" y="1267684"/>
                    <a:pt x="2254761" y="1271947"/>
                  </a:cubicBezTo>
                  <a:cubicBezTo>
                    <a:pt x="2254088" y="1276209"/>
                    <a:pt x="2252069" y="1280696"/>
                    <a:pt x="2250274" y="1282266"/>
                  </a:cubicBezTo>
                  <a:cubicBezTo>
                    <a:pt x="2248479" y="1283612"/>
                    <a:pt x="2247134" y="1285856"/>
                    <a:pt x="2247134" y="1286977"/>
                  </a:cubicBezTo>
                  <a:cubicBezTo>
                    <a:pt x="2247134" y="1292137"/>
                    <a:pt x="2199352" y="1342613"/>
                    <a:pt x="2194642" y="1342613"/>
                  </a:cubicBezTo>
                  <a:cubicBezTo>
                    <a:pt x="2192847" y="1342613"/>
                    <a:pt x="2190380" y="1344183"/>
                    <a:pt x="2188809" y="1345978"/>
                  </a:cubicBezTo>
                  <a:cubicBezTo>
                    <a:pt x="2186790" y="1348446"/>
                    <a:pt x="2181631" y="1349343"/>
                    <a:pt x="2171088" y="1349343"/>
                  </a:cubicBezTo>
                  <a:cubicBezTo>
                    <a:pt x="2160096" y="1349343"/>
                    <a:pt x="2154488" y="1350465"/>
                    <a:pt x="2149552" y="1353830"/>
                  </a:cubicBezTo>
                  <a:cubicBezTo>
                    <a:pt x="2145963" y="1356298"/>
                    <a:pt x="2140580" y="1358317"/>
                    <a:pt x="2138112" y="1358317"/>
                  </a:cubicBezTo>
                  <a:cubicBezTo>
                    <a:pt x="2135420" y="1358317"/>
                    <a:pt x="2132055" y="1359887"/>
                    <a:pt x="2130485" y="1361682"/>
                  </a:cubicBezTo>
                  <a:cubicBezTo>
                    <a:pt x="2128915" y="1363476"/>
                    <a:pt x="2125774" y="1365047"/>
                    <a:pt x="2123531" y="1365047"/>
                  </a:cubicBezTo>
                  <a:cubicBezTo>
                    <a:pt x="2121512" y="1365047"/>
                    <a:pt x="2117474" y="1368187"/>
                    <a:pt x="2114782" y="1372001"/>
                  </a:cubicBezTo>
                  <a:cubicBezTo>
                    <a:pt x="2111866" y="1375815"/>
                    <a:pt x="2107604" y="1379853"/>
                    <a:pt x="2104912" y="1380975"/>
                  </a:cubicBezTo>
                  <a:cubicBezTo>
                    <a:pt x="2102444" y="1382096"/>
                    <a:pt x="2098631" y="1383891"/>
                    <a:pt x="2096836" y="1384788"/>
                  </a:cubicBezTo>
                  <a:cubicBezTo>
                    <a:pt x="2083825" y="1392192"/>
                    <a:pt x="2076198" y="1394884"/>
                    <a:pt x="2066104" y="1395781"/>
                  </a:cubicBezTo>
                  <a:cubicBezTo>
                    <a:pt x="2059598" y="1396454"/>
                    <a:pt x="2053093" y="1398473"/>
                    <a:pt x="2051747" y="1400043"/>
                  </a:cubicBezTo>
                  <a:cubicBezTo>
                    <a:pt x="2050401" y="1401838"/>
                    <a:pt x="2048158" y="1403184"/>
                    <a:pt x="2047036" y="1403184"/>
                  </a:cubicBezTo>
                  <a:cubicBezTo>
                    <a:pt x="2045242" y="1403184"/>
                    <a:pt x="2032680" y="1411260"/>
                    <a:pt x="2029539" y="1414401"/>
                  </a:cubicBezTo>
                  <a:cubicBezTo>
                    <a:pt x="2026398" y="1417542"/>
                    <a:pt x="2013163" y="1426067"/>
                    <a:pt x="2008677" y="1427637"/>
                  </a:cubicBezTo>
                  <a:cubicBezTo>
                    <a:pt x="2002844" y="1429880"/>
                    <a:pt x="1985796" y="1427188"/>
                    <a:pt x="1974580" y="1422253"/>
                  </a:cubicBezTo>
                  <a:cubicBezTo>
                    <a:pt x="1970990" y="1420682"/>
                    <a:pt x="1963588" y="1418888"/>
                    <a:pt x="1958204" y="1417990"/>
                  </a:cubicBezTo>
                  <a:cubicBezTo>
                    <a:pt x="1949231" y="1416644"/>
                    <a:pt x="1947885" y="1417317"/>
                    <a:pt x="1937790" y="1425618"/>
                  </a:cubicBezTo>
                  <a:cubicBezTo>
                    <a:pt x="1931958" y="1430553"/>
                    <a:pt x="1925677" y="1434591"/>
                    <a:pt x="1923658" y="1434591"/>
                  </a:cubicBezTo>
                  <a:cubicBezTo>
                    <a:pt x="1921639" y="1434591"/>
                    <a:pt x="1918947" y="1436162"/>
                    <a:pt x="1917377" y="1437956"/>
                  </a:cubicBezTo>
                  <a:cubicBezTo>
                    <a:pt x="1915807" y="1439975"/>
                    <a:pt x="1910871" y="1441321"/>
                    <a:pt x="1905936" y="1441321"/>
                  </a:cubicBezTo>
                  <a:cubicBezTo>
                    <a:pt x="1901001" y="1441321"/>
                    <a:pt x="1893374" y="1443341"/>
                    <a:pt x="1888888" y="1445808"/>
                  </a:cubicBezTo>
                  <a:cubicBezTo>
                    <a:pt x="1883055" y="1448949"/>
                    <a:pt x="1876101" y="1450295"/>
                    <a:pt x="1866904" y="1450295"/>
                  </a:cubicBezTo>
                  <a:cubicBezTo>
                    <a:pt x="1858155" y="1450295"/>
                    <a:pt x="1851426" y="1451641"/>
                    <a:pt x="1848285" y="1453884"/>
                  </a:cubicBezTo>
                  <a:cubicBezTo>
                    <a:pt x="1843574" y="1457025"/>
                    <a:pt x="1842228" y="1456801"/>
                    <a:pt x="1828096" y="1451417"/>
                  </a:cubicBezTo>
                  <a:cubicBezTo>
                    <a:pt x="1813066" y="1445360"/>
                    <a:pt x="1800953" y="1435040"/>
                    <a:pt x="1800728" y="1427637"/>
                  </a:cubicBezTo>
                  <a:cubicBezTo>
                    <a:pt x="1800728" y="1425618"/>
                    <a:pt x="1798709" y="1421355"/>
                    <a:pt x="1796017" y="1417990"/>
                  </a:cubicBezTo>
                  <a:cubicBezTo>
                    <a:pt x="1792428" y="1413279"/>
                    <a:pt x="1789512" y="1412158"/>
                    <a:pt x="1781661" y="1412158"/>
                  </a:cubicBezTo>
                  <a:cubicBezTo>
                    <a:pt x="1775828" y="1412158"/>
                    <a:pt x="1771117" y="1413504"/>
                    <a:pt x="1769323" y="1415523"/>
                  </a:cubicBezTo>
                  <a:cubicBezTo>
                    <a:pt x="1767753" y="1417317"/>
                    <a:pt x="1763715" y="1418888"/>
                    <a:pt x="1760126" y="1418888"/>
                  </a:cubicBezTo>
                  <a:cubicBezTo>
                    <a:pt x="1755639" y="1418888"/>
                    <a:pt x="1752050" y="1421131"/>
                    <a:pt x="1747563" y="1426740"/>
                  </a:cubicBezTo>
                  <a:cubicBezTo>
                    <a:pt x="1741955" y="1433694"/>
                    <a:pt x="1740161" y="1434591"/>
                    <a:pt x="1730963" y="1434591"/>
                  </a:cubicBezTo>
                  <a:cubicBezTo>
                    <a:pt x="1724907" y="1434591"/>
                    <a:pt x="1719523" y="1435937"/>
                    <a:pt x="1717953" y="1437732"/>
                  </a:cubicBezTo>
                  <a:cubicBezTo>
                    <a:pt x="1716607" y="1439302"/>
                    <a:pt x="1709877" y="1441321"/>
                    <a:pt x="1703147" y="1442219"/>
                  </a:cubicBezTo>
                  <a:cubicBezTo>
                    <a:pt x="1696417" y="1442892"/>
                    <a:pt x="1685201" y="1445135"/>
                    <a:pt x="1678023" y="1446930"/>
                  </a:cubicBezTo>
                  <a:cubicBezTo>
                    <a:pt x="1657834" y="1452314"/>
                    <a:pt x="1634504" y="1451417"/>
                    <a:pt x="1621718" y="1444911"/>
                  </a:cubicBezTo>
                  <a:cubicBezTo>
                    <a:pt x="1607361" y="1437732"/>
                    <a:pt x="1597715" y="1423150"/>
                    <a:pt x="1599958" y="1412158"/>
                  </a:cubicBezTo>
                  <a:cubicBezTo>
                    <a:pt x="1603323" y="1395557"/>
                    <a:pt x="1602650" y="1391070"/>
                    <a:pt x="1596145" y="1388826"/>
                  </a:cubicBezTo>
                  <a:cubicBezTo>
                    <a:pt x="1588293" y="1386134"/>
                    <a:pt x="1578872" y="1393538"/>
                    <a:pt x="1571918" y="1408120"/>
                  </a:cubicBezTo>
                  <a:cubicBezTo>
                    <a:pt x="1568104" y="1416196"/>
                    <a:pt x="1565636" y="1418888"/>
                    <a:pt x="1561823" y="1418888"/>
                  </a:cubicBezTo>
                  <a:cubicBezTo>
                    <a:pt x="1559131" y="1418888"/>
                    <a:pt x="1555093" y="1420907"/>
                    <a:pt x="1552850" y="1423374"/>
                  </a:cubicBezTo>
                  <a:cubicBezTo>
                    <a:pt x="1549709" y="1426740"/>
                    <a:pt x="1547018" y="1427637"/>
                    <a:pt x="1541858" y="1426515"/>
                  </a:cubicBezTo>
                  <a:cubicBezTo>
                    <a:pt x="1536699" y="1425618"/>
                    <a:pt x="1533109" y="1426515"/>
                    <a:pt x="1528847" y="1429880"/>
                  </a:cubicBezTo>
                  <a:cubicBezTo>
                    <a:pt x="1525707" y="1432572"/>
                    <a:pt x="1521220" y="1434591"/>
                    <a:pt x="1518977" y="1434591"/>
                  </a:cubicBezTo>
                  <a:cubicBezTo>
                    <a:pt x="1516734" y="1434591"/>
                    <a:pt x="1511574" y="1437732"/>
                    <a:pt x="1507536" y="1441770"/>
                  </a:cubicBezTo>
                  <a:cubicBezTo>
                    <a:pt x="1500134" y="1448949"/>
                    <a:pt x="1499909" y="1448949"/>
                    <a:pt x="1472093" y="1450295"/>
                  </a:cubicBezTo>
                  <a:cubicBezTo>
                    <a:pt x="1454372" y="1450968"/>
                    <a:pt x="1443155" y="1452538"/>
                    <a:pt x="1441361" y="1454109"/>
                  </a:cubicBezTo>
                  <a:cubicBezTo>
                    <a:pt x="1439342" y="1456352"/>
                    <a:pt x="1428126" y="1457025"/>
                    <a:pt x="1400534" y="1457025"/>
                  </a:cubicBezTo>
                  <a:lnTo>
                    <a:pt x="1362174" y="1457025"/>
                  </a:lnTo>
                  <a:lnTo>
                    <a:pt x="1355669" y="1465101"/>
                  </a:lnTo>
                  <a:cubicBezTo>
                    <a:pt x="1349164" y="1473177"/>
                    <a:pt x="1349164" y="1473177"/>
                    <a:pt x="1336153" y="1471831"/>
                  </a:cubicBezTo>
                  <a:cubicBezTo>
                    <a:pt x="1324712" y="1470710"/>
                    <a:pt x="1323142" y="1471158"/>
                    <a:pt x="1321796" y="1474972"/>
                  </a:cubicBezTo>
                  <a:cubicBezTo>
                    <a:pt x="1319553" y="1482151"/>
                    <a:pt x="1307888" y="1490227"/>
                    <a:pt x="1293755" y="1494265"/>
                  </a:cubicBezTo>
                  <a:cubicBezTo>
                    <a:pt x="1286353" y="1496284"/>
                    <a:pt x="1279174" y="1499425"/>
                    <a:pt x="1277828" y="1500995"/>
                  </a:cubicBezTo>
                  <a:cubicBezTo>
                    <a:pt x="1276482" y="1502790"/>
                    <a:pt x="1274015" y="1504136"/>
                    <a:pt x="1272445" y="1504136"/>
                  </a:cubicBezTo>
                  <a:cubicBezTo>
                    <a:pt x="1270874" y="1504136"/>
                    <a:pt x="1269080" y="1505482"/>
                    <a:pt x="1268407" y="1507277"/>
                  </a:cubicBezTo>
                  <a:cubicBezTo>
                    <a:pt x="1267734" y="1508847"/>
                    <a:pt x="1263023" y="1510866"/>
                    <a:pt x="1257864" y="1511539"/>
                  </a:cubicBezTo>
                  <a:cubicBezTo>
                    <a:pt x="1252704" y="1512212"/>
                    <a:pt x="1246872" y="1514231"/>
                    <a:pt x="1244628" y="1516250"/>
                  </a:cubicBezTo>
                  <a:cubicBezTo>
                    <a:pt x="1242161" y="1518494"/>
                    <a:pt x="1236553" y="1519840"/>
                    <a:pt x="1230496" y="1519840"/>
                  </a:cubicBezTo>
                  <a:cubicBezTo>
                    <a:pt x="1222869" y="1519840"/>
                    <a:pt x="1215915" y="1522083"/>
                    <a:pt x="1205372" y="1527691"/>
                  </a:cubicBezTo>
                  <a:cubicBezTo>
                    <a:pt x="1197072" y="1531954"/>
                    <a:pt x="1189220" y="1535543"/>
                    <a:pt x="1187650" y="1535543"/>
                  </a:cubicBezTo>
                  <a:cubicBezTo>
                    <a:pt x="1186080" y="1535543"/>
                    <a:pt x="1181145" y="1533524"/>
                    <a:pt x="1176434" y="1531057"/>
                  </a:cubicBezTo>
                  <a:cubicBezTo>
                    <a:pt x="1171947" y="1528589"/>
                    <a:pt x="1166339" y="1526570"/>
                    <a:pt x="1163872" y="1526570"/>
                  </a:cubicBezTo>
                  <a:cubicBezTo>
                    <a:pt x="1161628" y="1526570"/>
                    <a:pt x="1157142" y="1528589"/>
                    <a:pt x="1154001" y="1531057"/>
                  </a:cubicBezTo>
                  <a:cubicBezTo>
                    <a:pt x="1149291" y="1534870"/>
                    <a:pt x="1144804" y="1535543"/>
                    <a:pt x="1127307" y="1535543"/>
                  </a:cubicBezTo>
                  <a:cubicBezTo>
                    <a:pt x="1112501" y="1535768"/>
                    <a:pt x="1105099" y="1536665"/>
                    <a:pt x="1102183" y="1538908"/>
                  </a:cubicBezTo>
                  <a:cubicBezTo>
                    <a:pt x="1099266" y="1541152"/>
                    <a:pt x="1092537" y="1542273"/>
                    <a:pt x="1083788" y="1542273"/>
                  </a:cubicBezTo>
                  <a:cubicBezTo>
                    <a:pt x="1075039" y="1542273"/>
                    <a:pt x="1068534" y="1543395"/>
                    <a:pt x="1066739" y="1545190"/>
                  </a:cubicBezTo>
                  <a:cubicBezTo>
                    <a:pt x="1065169" y="1546984"/>
                    <a:pt x="1057766" y="1548779"/>
                    <a:pt x="1050364" y="1549452"/>
                  </a:cubicBezTo>
                  <a:cubicBezTo>
                    <a:pt x="1042961" y="1550125"/>
                    <a:pt x="1033988" y="1552369"/>
                    <a:pt x="1030174" y="1554163"/>
                  </a:cubicBezTo>
                  <a:cubicBezTo>
                    <a:pt x="1026585" y="1556182"/>
                    <a:pt x="1019407" y="1558426"/>
                    <a:pt x="1014472" y="1559547"/>
                  </a:cubicBezTo>
                  <a:cubicBezTo>
                    <a:pt x="1006845" y="1561118"/>
                    <a:pt x="1004153" y="1563361"/>
                    <a:pt x="994731" y="1577046"/>
                  </a:cubicBezTo>
                  <a:cubicBezTo>
                    <a:pt x="988899" y="1585571"/>
                    <a:pt x="983515" y="1594320"/>
                    <a:pt x="982618" y="1596114"/>
                  </a:cubicBezTo>
                  <a:cubicBezTo>
                    <a:pt x="981945" y="1597909"/>
                    <a:pt x="978580" y="1601723"/>
                    <a:pt x="975439" y="1604191"/>
                  </a:cubicBezTo>
                  <a:cubicBezTo>
                    <a:pt x="970729" y="1608229"/>
                    <a:pt x="969607" y="1611594"/>
                    <a:pt x="968485" y="1624830"/>
                  </a:cubicBezTo>
                  <a:cubicBezTo>
                    <a:pt x="967364" y="1634925"/>
                    <a:pt x="965569" y="1641879"/>
                    <a:pt x="963102" y="1644347"/>
                  </a:cubicBezTo>
                  <a:cubicBezTo>
                    <a:pt x="961083" y="1646366"/>
                    <a:pt x="959961" y="1649058"/>
                    <a:pt x="960858" y="1650180"/>
                  </a:cubicBezTo>
                  <a:cubicBezTo>
                    <a:pt x="961531" y="1651301"/>
                    <a:pt x="960858" y="1659602"/>
                    <a:pt x="959288" y="1668575"/>
                  </a:cubicBezTo>
                  <a:cubicBezTo>
                    <a:pt x="953007" y="1703123"/>
                    <a:pt x="960858" y="1717930"/>
                    <a:pt x="979701" y="1707162"/>
                  </a:cubicBezTo>
                  <a:cubicBezTo>
                    <a:pt x="982842" y="1705367"/>
                    <a:pt x="991366" y="1704021"/>
                    <a:pt x="999442" y="1703796"/>
                  </a:cubicBezTo>
                  <a:cubicBezTo>
                    <a:pt x="1011331" y="1703796"/>
                    <a:pt x="1016042" y="1702450"/>
                    <a:pt x="1028604" y="1695720"/>
                  </a:cubicBezTo>
                  <a:cubicBezTo>
                    <a:pt x="1036904" y="1691234"/>
                    <a:pt x="1045653" y="1686074"/>
                    <a:pt x="1048120" y="1684503"/>
                  </a:cubicBezTo>
                  <a:cubicBezTo>
                    <a:pt x="1050588" y="1682709"/>
                    <a:pt x="1056645" y="1681363"/>
                    <a:pt x="1061580" y="1681363"/>
                  </a:cubicBezTo>
                  <a:cubicBezTo>
                    <a:pt x="1070329" y="1681363"/>
                    <a:pt x="1081320" y="1676876"/>
                    <a:pt x="1099715" y="1665435"/>
                  </a:cubicBezTo>
                  <a:cubicBezTo>
                    <a:pt x="1114072" y="1656686"/>
                    <a:pt x="1127756" y="1650628"/>
                    <a:pt x="1144356" y="1645469"/>
                  </a:cubicBezTo>
                  <a:cubicBezTo>
                    <a:pt x="1152880" y="1643001"/>
                    <a:pt x="1161853" y="1639412"/>
                    <a:pt x="1164545" y="1637617"/>
                  </a:cubicBezTo>
                  <a:cubicBezTo>
                    <a:pt x="1167012" y="1635822"/>
                    <a:pt x="1170826" y="1634252"/>
                    <a:pt x="1172845" y="1634252"/>
                  </a:cubicBezTo>
                  <a:cubicBezTo>
                    <a:pt x="1174864" y="1634252"/>
                    <a:pt x="1186528" y="1629092"/>
                    <a:pt x="1198642" y="1622811"/>
                  </a:cubicBezTo>
                  <a:cubicBezTo>
                    <a:pt x="1219280" y="1612042"/>
                    <a:pt x="1221747" y="1611369"/>
                    <a:pt x="1232739" y="1612491"/>
                  </a:cubicBezTo>
                  <a:cubicBezTo>
                    <a:pt x="1250012" y="1614286"/>
                    <a:pt x="1261004" y="1609126"/>
                    <a:pt x="1268183" y="1595441"/>
                  </a:cubicBezTo>
                  <a:cubicBezTo>
                    <a:pt x="1271323" y="1589609"/>
                    <a:pt x="1271996" y="1589384"/>
                    <a:pt x="1291064" y="1589384"/>
                  </a:cubicBezTo>
                  <a:cubicBezTo>
                    <a:pt x="1309682" y="1589384"/>
                    <a:pt x="1311477" y="1588936"/>
                    <a:pt x="1320226" y="1582430"/>
                  </a:cubicBezTo>
                  <a:cubicBezTo>
                    <a:pt x="1325385" y="1578616"/>
                    <a:pt x="1329647" y="1574354"/>
                    <a:pt x="1329647" y="1572559"/>
                  </a:cubicBezTo>
                  <a:cubicBezTo>
                    <a:pt x="1329647" y="1567399"/>
                    <a:pt x="1354996" y="1542273"/>
                    <a:pt x="1360155" y="1542273"/>
                  </a:cubicBezTo>
                  <a:cubicBezTo>
                    <a:pt x="1363296" y="1542273"/>
                    <a:pt x="1368007" y="1538908"/>
                    <a:pt x="1372045" y="1533749"/>
                  </a:cubicBezTo>
                  <a:cubicBezTo>
                    <a:pt x="1378999" y="1525672"/>
                    <a:pt x="1379223" y="1525448"/>
                    <a:pt x="1393580" y="1525897"/>
                  </a:cubicBezTo>
                  <a:cubicBezTo>
                    <a:pt x="1405020" y="1526345"/>
                    <a:pt x="1409955" y="1525448"/>
                    <a:pt x="1419153" y="1520961"/>
                  </a:cubicBezTo>
                  <a:cubicBezTo>
                    <a:pt x="1425434" y="1517821"/>
                    <a:pt x="1431042" y="1514231"/>
                    <a:pt x="1431715" y="1513109"/>
                  </a:cubicBezTo>
                  <a:cubicBezTo>
                    <a:pt x="1432388" y="1511763"/>
                    <a:pt x="1436874" y="1510866"/>
                    <a:pt x="1441585" y="1510866"/>
                  </a:cubicBezTo>
                  <a:cubicBezTo>
                    <a:pt x="1446520" y="1510866"/>
                    <a:pt x="1451455" y="1509520"/>
                    <a:pt x="1453026" y="1507501"/>
                  </a:cubicBezTo>
                  <a:cubicBezTo>
                    <a:pt x="1456615" y="1503239"/>
                    <a:pt x="1468728" y="1503239"/>
                    <a:pt x="1474561" y="1507501"/>
                  </a:cubicBezTo>
                  <a:cubicBezTo>
                    <a:pt x="1477477" y="1509744"/>
                    <a:pt x="1484880" y="1510642"/>
                    <a:pt x="1498788" y="1510866"/>
                  </a:cubicBezTo>
                  <a:lnTo>
                    <a:pt x="1518753" y="1510866"/>
                  </a:lnTo>
                  <a:lnTo>
                    <a:pt x="1531763" y="1523205"/>
                  </a:lnTo>
                  <a:cubicBezTo>
                    <a:pt x="1538942" y="1529935"/>
                    <a:pt x="1546569" y="1535543"/>
                    <a:pt x="1548812" y="1535543"/>
                  </a:cubicBezTo>
                  <a:cubicBezTo>
                    <a:pt x="1551280" y="1535543"/>
                    <a:pt x="1555093" y="1537114"/>
                    <a:pt x="1557561" y="1538908"/>
                  </a:cubicBezTo>
                  <a:cubicBezTo>
                    <a:pt x="1560253" y="1540927"/>
                    <a:pt x="1567207" y="1542049"/>
                    <a:pt x="1576180" y="1542273"/>
                  </a:cubicBezTo>
                  <a:cubicBezTo>
                    <a:pt x="1589190" y="1542273"/>
                    <a:pt x="1591434" y="1542946"/>
                    <a:pt x="1600182" y="1550125"/>
                  </a:cubicBezTo>
                  <a:cubicBezTo>
                    <a:pt x="1605342" y="1554388"/>
                    <a:pt x="1610277" y="1557977"/>
                    <a:pt x="1610950" y="1557977"/>
                  </a:cubicBezTo>
                  <a:cubicBezTo>
                    <a:pt x="1611623" y="1557977"/>
                    <a:pt x="1615885" y="1561566"/>
                    <a:pt x="1620596" y="1565829"/>
                  </a:cubicBezTo>
                  <a:cubicBezTo>
                    <a:pt x="1625307" y="1570091"/>
                    <a:pt x="1630242" y="1573681"/>
                    <a:pt x="1631588" y="1573681"/>
                  </a:cubicBezTo>
                  <a:cubicBezTo>
                    <a:pt x="1632934" y="1573681"/>
                    <a:pt x="1635401" y="1575251"/>
                    <a:pt x="1636972" y="1577046"/>
                  </a:cubicBezTo>
                  <a:cubicBezTo>
                    <a:pt x="1638542" y="1578840"/>
                    <a:pt x="1642355" y="1580411"/>
                    <a:pt x="1645496" y="1580411"/>
                  </a:cubicBezTo>
                  <a:cubicBezTo>
                    <a:pt x="1653347" y="1580411"/>
                    <a:pt x="1668377" y="1594993"/>
                    <a:pt x="1668377" y="1602620"/>
                  </a:cubicBezTo>
                  <a:cubicBezTo>
                    <a:pt x="1668377" y="1605537"/>
                    <a:pt x="1669947" y="1610023"/>
                    <a:pt x="1672190" y="1612267"/>
                  </a:cubicBezTo>
                  <a:cubicBezTo>
                    <a:pt x="1677126" y="1617875"/>
                    <a:pt x="1677350" y="1634700"/>
                    <a:pt x="1672415" y="1640309"/>
                  </a:cubicBezTo>
                  <a:cubicBezTo>
                    <a:pt x="1670172" y="1642777"/>
                    <a:pt x="1668377" y="1647263"/>
                    <a:pt x="1668377" y="1650180"/>
                  </a:cubicBezTo>
                  <a:cubicBezTo>
                    <a:pt x="1668377" y="1653320"/>
                    <a:pt x="1666807" y="1657807"/>
                    <a:pt x="1665012" y="1660275"/>
                  </a:cubicBezTo>
                  <a:cubicBezTo>
                    <a:pt x="1663217" y="1662518"/>
                    <a:pt x="1661647" y="1667678"/>
                    <a:pt x="1661647" y="1671492"/>
                  </a:cubicBezTo>
                  <a:cubicBezTo>
                    <a:pt x="1661647" y="1675306"/>
                    <a:pt x="1658058" y="1688093"/>
                    <a:pt x="1653796" y="1699534"/>
                  </a:cubicBezTo>
                  <a:cubicBezTo>
                    <a:pt x="1649534" y="1711200"/>
                    <a:pt x="1645945" y="1721519"/>
                    <a:pt x="1645945" y="1722865"/>
                  </a:cubicBezTo>
                  <a:cubicBezTo>
                    <a:pt x="1645945" y="1723987"/>
                    <a:pt x="1640336" y="1731390"/>
                    <a:pt x="1633607" y="1739017"/>
                  </a:cubicBezTo>
                  <a:cubicBezTo>
                    <a:pt x="1626877" y="1746421"/>
                    <a:pt x="1621269" y="1753599"/>
                    <a:pt x="1621269" y="1754497"/>
                  </a:cubicBezTo>
                  <a:cubicBezTo>
                    <a:pt x="1621269" y="1758086"/>
                    <a:pt x="1611399" y="1766611"/>
                    <a:pt x="1607136" y="1766611"/>
                  </a:cubicBezTo>
                  <a:cubicBezTo>
                    <a:pt x="1601753" y="1766611"/>
                    <a:pt x="1592107" y="1776482"/>
                    <a:pt x="1592107" y="1781866"/>
                  </a:cubicBezTo>
                  <a:cubicBezTo>
                    <a:pt x="1592107" y="1784109"/>
                    <a:pt x="1588518" y="1791064"/>
                    <a:pt x="1584255" y="1797794"/>
                  </a:cubicBezTo>
                  <a:cubicBezTo>
                    <a:pt x="1579993" y="1804300"/>
                    <a:pt x="1576404" y="1810357"/>
                    <a:pt x="1576404" y="1811254"/>
                  </a:cubicBezTo>
                  <a:cubicBezTo>
                    <a:pt x="1576404" y="1812152"/>
                    <a:pt x="1572815" y="1816190"/>
                    <a:pt x="1568553" y="1820452"/>
                  </a:cubicBezTo>
                  <a:cubicBezTo>
                    <a:pt x="1563169" y="1825612"/>
                    <a:pt x="1560701" y="1830099"/>
                    <a:pt x="1560701" y="1834361"/>
                  </a:cubicBezTo>
                  <a:cubicBezTo>
                    <a:pt x="1560701" y="1838848"/>
                    <a:pt x="1559355" y="1841315"/>
                    <a:pt x="1555542" y="1842661"/>
                  </a:cubicBezTo>
                  <a:cubicBezTo>
                    <a:pt x="1552850" y="1843783"/>
                    <a:pt x="1545896" y="1849616"/>
                    <a:pt x="1540063" y="1855673"/>
                  </a:cubicBezTo>
                  <a:cubicBezTo>
                    <a:pt x="1531091" y="1865320"/>
                    <a:pt x="1529520" y="1868685"/>
                    <a:pt x="1528174" y="1879453"/>
                  </a:cubicBezTo>
                  <a:cubicBezTo>
                    <a:pt x="1526155" y="1894708"/>
                    <a:pt x="1527950" y="1905700"/>
                    <a:pt x="1534455" y="1917815"/>
                  </a:cubicBezTo>
                  <a:cubicBezTo>
                    <a:pt x="1544101" y="1936659"/>
                    <a:pt x="1544999" y="1939127"/>
                    <a:pt x="1544999" y="1944735"/>
                  </a:cubicBezTo>
                  <a:cubicBezTo>
                    <a:pt x="1544999" y="1948100"/>
                    <a:pt x="1546345" y="1951241"/>
                    <a:pt x="1548139" y="1951914"/>
                  </a:cubicBezTo>
                  <a:cubicBezTo>
                    <a:pt x="1549934" y="1952587"/>
                    <a:pt x="1551953" y="1956401"/>
                    <a:pt x="1552626" y="1960663"/>
                  </a:cubicBezTo>
                  <a:cubicBezTo>
                    <a:pt x="1553523" y="1964701"/>
                    <a:pt x="1555542" y="1969188"/>
                    <a:pt x="1557336" y="1970758"/>
                  </a:cubicBezTo>
                  <a:cubicBezTo>
                    <a:pt x="1561599" y="1974348"/>
                    <a:pt x="1561599" y="1978386"/>
                    <a:pt x="1557336" y="1981975"/>
                  </a:cubicBezTo>
                  <a:cubicBezTo>
                    <a:pt x="1553299" y="1985340"/>
                    <a:pt x="1552850" y="1998800"/>
                    <a:pt x="1556888" y="2003736"/>
                  </a:cubicBezTo>
                  <a:cubicBezTo>
                    <a:pt x="1558234" y="2005531"/>
                    <a:pt x="1563169" y="2010915"/>
                    <a:pt x="1567655" y="2015401"/>
                  </a:cubicBezTo>
                  <a:cubicBezTo>
                    <a:pt x="1572142" y="2019888"/>
                    <a:pt x="1580218" y="2031105"/>
                    <a:pt x="1586050" y="2040303"/>
                  </a:cubicBezTo>
                  <a:cubicBezTo>
                    <a:pt x="1591658" y="2049501"/>
                    <a:pt x="1599061" y="2060045"/>
                    <a:pt x="1602201" y="2063634"/>
                  </a:cubicBezTo>
                  <a:cubicBezTo>
                    <a:pt x="1605342" y="2067223"/>
                    <a:pt x="1607809" y="2072832"/>
                    <a:pt x="1607809" y="2076197"/>
                  </a:cubicBezTo>
                  <a:cubicBezTo>
                    <a:pt x="1607809" y="2082927"/>
                    <a:pt x="1619026" y="2106034"/>
                    <a:pt x="1625755" y="2113213"/>
                  </a:cubicBezTo>
                  <a:cubicBezTo>
                    <a:pt x="1628223" y="2115905"/>
                    <a:pt x="1630242" y="2119494"/>
                    <a:pt x="1630242" y="2121513"/>
                  </a:cubicBezTo>
                  <a:cubicBezTo>
                    <a:pt x="1630242" y="2123308"/>
                    <a:pt x="1633831" y="2128468"/>
                    <a:pt x="1638093" y="2132954"/>
                  </a:cubicBezTo>
                  <a:cubicBezTo>
                    <a:pt x="1642355" y="2137441"/>
                    <a:pt x="1645945" y="2143274"/>
                    <a:pt x="1645945" y="2145966"/>
                  </a:cubicBezTo>
                  <a:cubicBezTo>
                    <a:pt x="1645945" y="2148658"/>
                    <a:pt x="1647739" y="2152920"/>
                    <a:pt x="1649982" y="2155388"/>
                  </a:cubicBezTo>
                  <a:cubicBezTo>
                    <a:pt x="1655142" y="2161221"/>
                    <a:pt x="1655142" y="2182982"/>
                    <a:pt x="1649758" y="2190609"/>
                  </a:cubicBezTo>
                  <a:cubicBezTo>
                    <a:pt x="1647739" y="2193525"/>
                    <a:pt x="1645945" y="2198237"/>
                    <a:pt x="1645945" y="2200704"/>
                  </a:cubicBezTo>
                  <a:cubicBezTo>
                    <a:pt x="1645945" y="2203172"/>
                    <a:pt x="1643926" y="2208107"/>
                    <a:pt x="1641458" y="2211921"/>
                  </a:cubicBezTo>
                  <a:cubicBezTo>
                    <a:pt x="1638990" y="2215511"/>
                    <a:pt x="1636972" y="2219997"/>
                    <a:pt x="1636972" y="2221792"/>
                  </a:cubicBezTo>
                  <a:cubicBezTo>
                    <a:pt x="1636972" y="2223362"/>
                    <a:pt x="1633382" y="2228746"/>
                    <a:pt x="1629120" y="2233458"/>
                  </a:cubicBezTo>
                  <a:cubicBezTo>
                    <a:pt x="1624858" y="2238393"/>
                    <a:pt x="1621269" y="2243777"/>
                    <a:pt x="1621269" y="2245347"/>
                  </a:cubicBezTo>
                  <a:cubicBezTo>
                    <a:pt x="1621269" y="2248488"/>
                    <a:pt x="1616109" y="2252078"/>
                    <a:pt x="1603323" y="2258135"/>
                  </a:cubicBezTo>
                  <a:cubicBezTo>
                    <a:pt x="1600182" y="2259481"/>
                    <a:pt x="1595023" y="2261948"/>
                    <a:pt x="1591658" y="2263743"/>
                  </a:cubicBezTo>
                  <a:cubicBezTo>
                    <a:pt x="1588518" y="2265538"/>
                    <a:pt x="1584031" y="2266884"/>
                    <a:pt x="1581788" y="2266884"/>
                  </a:cubicBezTo>
                  <a:cubicBezTo>
                    <a:pt x="1578199" y="2266884"/>
                    <a:pt x="1570347" y="2273838"/>
                    <a:pt x="1538942" y="2304348"/>
                  </a:cubicBezTo>
                  <a:cubicBezTo>
                    <a:pt x="1533558" y="2309732"/>
                    <a:pt x="1527950" y="2313995"/>
                    <a:pt x="1526604" y="2313995"/>
                  </a:cubicBezTo>
                  <a:cubicBezTo>
                    <a:pt x="1522566" y="2313995"/>
                    <a:pt x="1491161" y="2346075"/>
                    <a:pt x="1491161" y="2350113"/>
                  </a:cubicBezTo>
                  <a:cubicBezTo>
                    <a:pt x="1491161" y="2355497"/>
                    <a:pt x="1486899" y="2358189"/>
                    <a:pt x="1475458" y="2359984"/>
                  </a:cubicBezTo>
                  <a:cubicBezTo>
                    <a:pt x="1469626" y="2361106"/>
                    <a:pt x="1461550" y="2364695"/>
                    <a:pt x="1455718" y="2369182"/>
                  </a:cubicBezTo>
                  <a:cubicBezTo>
                    <a:pt x="1450334" y="2373220"/>
                    <a:pt x="1441361" y="2378155"/>
                    <a:pt x="1435528" y="2380399"/>
                  </a:cubicBezTo>
                  <a:cubicBezTo>
                    <a:pt x="1429696" y="2382418"/>
                    <a:pt x="1424088" y="2384437"/>
                    <a:pt x="1422742" y="2384885"/>
                  </a:cubicBezTo>
                  <a:cubicBezTo>
                    <a:pt x="1413545" y="2388475"/>
                    <a:pt x="1383485" y="2412479"/>
                    <a:pt x="1383485" y="2416293"/>
                  </a:cubicBezTo>
                  <a:cubicBezTo>
                    <a:pt x="1383485" y="2418087"/>
                    <a:pt x="1382139" y="2420106"/>
                    <a:pt x="1380345" y="2420779"/>
                  </a:cubicBezTo>
                  <a:cubicBezTo>
                    <a:pt x="1378550" y="2421452"/>
                    <a:pt x="1376531" y="2424593"/>
                    <a:pt x="1375858" y="2427734"/>
                  </a:cubicBezTo>
                  <a:cubicBezTo>
                    <a:pt x="1374288" y="2433791"/>
                    <a:pt x="1363969" y="2443886"/>
                    <a:pt x="1359034" y="2444111"/>
                  </a:cubicBezTo>
                  <a:cubicBezTo>
                    <a:pt x="1355220" y="2444111"/>
                    <a:pt x="1353201" y="2445681"/>
                    <a:pt x="1332564" y="2466096"/>
                  </a:cubicBezTo>
                  <a:cubicBezTo>
                    <a:pt x="1323591" y="2474845"/>
                    <a:pt x="1314393" y="2482248"/>
                    <a:pt x="1312374" y="2482697"/>
                  </a:cubicBezTo>
                  <a:cubicBezTo>
                    <a:pt x="1307439" y="2483594"/>
                    <a:pt x="1305869" y="2490324"/>
                    <a:pt x="1309458" y="2494586"/>
                  </a:cubicBezTo>
                  <a:cubicBezTo>
                    <a:pt x="1311477" y="2497054"/>
                    <a:pt x="1317534" y="2497952"/>
                    <a:pt x="1333910" y="2497727"/>
                  </a:cubicBezTo>
                  <a:cubicBezTo>
                    <a:pt x="1345799" y="2497727"/>
                    <a:pt x="1357464" y="2496830"/>
                    <a:pt x="1359931" y="2495933"/>
                  </a:cubicBezTo>
                  <a:cubicBezTo>
                    <a:pt x="1362399" y="2494811"/>
                    <a:pt x="1366661" y="2495035"/>
                    <a:pt x="1369353" y="2496381"/>
                  </a:cubicBezTo>
                  <a:cubicBezTo>
                    <a:pt x="1374288" y="2498625"/>
                    <a:pt x="1378774" y="2497503"/>
                    <a:pt x="1409955" y="2486510"/>
                  </a:cubicBezTo>
                  <a:cubicBezTo>
                    <a:pt x="1425882" y="2480902"/>
                    <a:pt x="1472991" y="2480453"/>
                    <a:pt x="1483309" y="2485837"/>
                  </a:cubicBezTo>
                  <a:cubicBezTo>
                    <a:pt x="1487123" y="2487632"/>
                    <a:pt x="1494750" y="2489875"/>
                    <a:pt x="1500582" y="2490548"/>
                  </a:cubicBezTo>
                  <a:cubicBezTo>
                    <a:pt x="1509555" y="2491670"/>
                    <a:pt x="1511350" y="2491221"/>
                    <a:pt x="1514042" y="2486959"/>
                  </a:cubicBezTo>
                  <a:cubicBezTo>
                    <a:pt x="1515612" y="2484491"/>
                    <a:pt x="1518080" y="2482248"/>
                    <a:pt x="1519650" y="2482248"/>
                  </a:cubicBezTo>
                  <a:cubicBezTo>
                    <a:pt x="1520996" y="2482248"/>
                    <a:pt x="1524585" y="2479332"/>
                    <a:pt x="1527501" y="2475966"/>
                  </a:cubicBezTo>
                  <a:cubicBezTo>
                    <a:pt x="1532885" y="2469685"/>
                    <a:pt x="1533334" y="2469461"/>
                    <a:pt x="1564515" y="2468115"/>
                  </a:cubicBezTo>
                  <a:cubicBezTo>
                    <a:pt x="1596593" y="2466769"/>
                    <a:pt x="1610053" y="2463628"/>
                    <a:pt x="1615661" y="2456225"/>
                  </a:cubicBezTo>
                  <a:cubicBezTo>
                    <a:pt x="1617455" y="2453533"/>
                    <a:pt x="1623512" y="2452411"/>
                    <a:pt x="1639215" y="2451514"/>
                  </a:cubicBezTo>
                  <a:cubicBezTo>
                    <a:pt x="1652226" y="2451065"/>
                    <a:pt x="1661872" y="2449495"/>
                    <a:pt x="1664788" y="2447251"/>
                  </a:cubicBezTo>
                  <a:cubicBezTo>
                    <a:pt x="1667255" y="2445681"/>
                    <a:pt x="1671517" y="2444111"/>
                    <a:pt x="1674209" y="2444111"/>
                  </a:cubicBezTo>
                  <a:cubicBezTo>
                    <a:pt x="1676901" y="2444111"/>
                    <a:pt x="1680266" y="2442540"/>
                    <a:pt x="1681836" y="2440745"/>
                  </a:cubicBezTo>
                  <a:cubicBezTo>
                    <a:pt x="1684080" y="2438053"/>
                    <a:pt x="1691482" y="2437380"/>
                    <a:pt x="1722439" y="2437380"/>
                  </a:cubicBezTo>
                  <a:cubicBezTo>
                    <a:pt x="1743526" y="2437380"/>
                    <a:pt x="1760350" y="2438278"/>
                    <a:pt x="1760350" y="2439399"/>
                  </a:cubicBezTo>
                  <a:cubicBezTo>
                    <a:pt x="1760350" y="2443662"/>
                    <a:pt x="1776501" y="2450841"/>
                    <a:pt x="1785699" y="2450841"/>
                  </a:cubicBezTo>
                  <a:cubicBezTo>
                    <a:pt x="1791307" y="2450841"/>
                    <a:pt x="1797812" y="2452635"/>
                    <a:pt x="1801850" y="2455327"/>
                  </a:cubicBezTo>
                  <a:cubicBezTo>
                    <a:pt x="1805888" y="2458019"/>
                    <a:pt x="1812393" y="2459814"/>
                    <a:pt x="1818226" y="2459814"/>
                  </a:cubicBezTo>
                  <a:cubicBezTo>
                    <a:pt x="1825853" y="2459814"/>
                    <a:pt x="1828993" y="2461160"/>
                    <a:pt x="1833255" y="2465871"/>
                  </a:cubicBezTo>
                  <a:cubicBezTo>
                    <a:pt x="1836171" y="2469461"/>
                    <a:pt x="1838639" y="2473723"/>
                    <a:pt x="1838863" y="2475518"/>
                  </a:cubicBezTo>
                  <a:cubicBezTo>
                    <a:pt x="1838863" y="2477312"/>
                    <a:pt x="1847388" y="2486959"/>
                    <a:pt x="1857931" y="2496830"/>
                  </a:cubicBezTo>
                  <a:cubicBezTo>
                    <a:pt x="1873858" y="2512085"/>
                    <a:pt x="1876998" y="2516123"/>
                    <a:pt x="1876998" y="2521956"/>
                  </a:cubicBezTo>
                  <a:cubicBezTo>
                    <a:pt x="1876998" y="2525769"/>
                    <a:pt x="1878569" y="2530032"/>
                    <a:pt x="1880363" y="2531602"/>
                  </a:cubicBezTo>
                  <a:cubicBezTo>
                    <a:pt x="1882158" y="2533173"/>
                    <a:pt x="1883728" y="2538108"/>
                    <a:pt x="1883728" y="2542595"/>
                  </a:cubicBezTo>
                  <a:cubicBezTo>
                    <a:pt x="1883728" y="2547081"/>
                    <a:pt x="1885747" y="2554485"/>
                    <a:pt x="1888215" y="2559196"/>
                  </a:cubicBezTo>
                  <a:cubicBezTo>
                    <a:pt x="1892028" y="2566150"/>
                    <a:pt x="1892701" y="2571759"/>
                    <a:pt x="1892701" y="2592622"/>
                  </a:cubicBezTo>
                  <a:cubicBezTo>
                    <a:pt x="1892701" y="2614158"/>
                    <a:pt x="1892028" y="2619094"/>
                    <a:pt x="1888215" y="2624702"/>
                  </a:cubicBezTo>
                  <a:cubicBezTo>
                    <a:pt x="1885298" y="2629189"/>
                    <a:pt x="1883728" y="2635246"/>
                    <a:pt x="1883728" y="2643098"/>
                  </a:cubicBezTo>
                  <a:cubicBezTo>
                    <a:pt x="1883728" y="2653866"/>
                    <a:pt x="1883055" y="2655437"/>
                    <a:pt x="1873185" y="2665083"/>
                  </a:cubicBezTo>
                  <a:cubicBezTo>
                    <a:pt x="1863539" y="2674730"/>
                    <a:pt x="1852547" y="2692677"/>
                    <a:pt x="1852323" y="2698958"/>
                  </a:cubicBezTo>
                  <a:cubicBezTo>
                    <a:pt x="1852323" y="2700304"/>
                    <a:pt x="1850753" y="2702772"/>
                    <a:pt x="1849182" y="2704342"/>
                  </a:cubicBezTo>
                  <a:cubicBezTo>
                    <a:pt x="1847388" y="2705688"/>
                    <a:pt x="1845593" y="2711745"/>
                    <a:pt x="1845144" y="2717354"/>
                  </a:cubicBezTo>
                  <a:lnTo>
                    <a:pt x="1844471" y="2727898"/>
                  </a:lnTo>
                  <a:lnTo>
                    <a:pt x="1834601" y="2728571"/>
                  </a:lnTo>
                  <a:cubicBezTo>
                    <a:pt x="1827423" y="2729019"/>
                    <a:pt x="1824058" y="2728346"/>
                    <a:pt x="1822712" y="2725879"/>
                  </a:cubicBezTo>
                  <a:cubicBezTo>
                    <a:pt x="1819796" y="2720943"/>
                    <a:pt x="1803420" y="2721167"/>
                    <a:pt x="1797812" y="2726103"/>
                  </a:cubicBezTo>
                  <a:cubicBezTo>
                    <a:pt x="1794223" y="2729468"/>
                    <a:pt x="1789288" y="2730141"/>
                    <a:pt x="1769323" y="2730141"/>
                  </a:cubicBezTo>
                  <a:cubicBezTo>
                    <a:pt x="1749358" y="2730141"/>
                    <a:pt x="1744423" y="2729468"/>
                    <a:pt x="1740834" y="2726103"/>
                  </a:cubicBezTo>
                  <a:cubicBezTo>
                    <a:pt x="1738366" y="2724084"/>
                    <a:pt x="1733431" y="2722289"/>
                    <a:pt x="1729842" y="2722289"/>
                  </a:cubicBezTo>
                  <a:cubicBezTo>
                    <a:pt x="1726253" y="2722289"/>
                    <a:pt x="1720644" y="2720943"/>
                    <a:pt x="1717504" y="2719148"/>
                  </a:cubicBezTo>
                  <a:cubicBezTo>
                    <a:pt x="1714363" y="2717578"/>
                    <a:pt x="1709204" y="2715559"/>
                    <a:pt x="1706063" y="2714886"/>
                  </a:cubicBezTo>
                  <a:cubicBezTo>
                    <a:pt x="1702250" y="2713764"/>
                    <a:pt x="1699782" y="2711297"/>
                    <a:pt x="1698885" y="2707483"/>
                  </a:cubicBezTo>
                  <a:cubicBezTo>
                    <a:pt x="1697988" y="2703893"/>
                    <a:pt x="1695072" y="2700977"/>
                    <a:pt x="1690809" y="2699631"/>
                  </a:cubicBezTo>
                  <a:cubicBezTo>
                    <a:pt x="1687445" y="2698285"/>
                    <a:pt x="1683855" y="2695817"/>
                    <a:pt x="1683182" y="2694023"/>
                  </a:cubicBezTo>
                  <a:cubicBezTo>
                    <a:pt x="1682509" y="2692228"/>
                    <a:pt x="1679593" y="2690882"/>
                    <a:pt x="1676677" y="2690882"/>
                  </a:cubicBezTo>
                  <a:cubicBezTo>
                    <a:pt x="1673536" y="2690882"/>
                    <a:pt x="1669947" y="2689312"/>
                    <a:pt x="1668377" y="2687517"/>
                  </a:cubicBezTo>
                  <a:cubicBezTo>
                    <a:pt x="1664563" y="2683030"/>
                    <a:pt x="1637645" y="2683030"/>
                    <a:pt x="1631588" y="2687517"/>
                  </a:cubicBezTo>
                  <a:cubicBezTo>
                    <a:pt x="1625531" y="2692004"/>
                    <a:pt x="1577301" y="2692228"/>
                    <a:pt x="1570796" y="2687965"/>
                  </a:cubicBezTo>
                  <a:cubicBezTo>
                    <a:pt x="1568328" y="2686171"/>
                    <a:pt x="1562945" y="2684152"/>
                    <a:pt x="1558907" y="2683479"/>
                  </a:cubicBezTo>
                  <a:cubicBezTo>
                    <a:pt x="1554869" y="2682581"/>
                    <a:pt x="1547018" y="2678543"/>
                    <a:pt x="1541409" y="2674057"/>
                  </a:cubicBezTo>
                  <a:cubicBezTo>
                    <a:pt x="1528174" y="2664186"/>
                    <a:pt x="1520547" y="2662840"/>
                    <a:pt x="1494750" y="2665980"/>
                  </a:cubicBezTo>
                  <a:cubicBezTo>
                    <a:pt x="1458409" y="2670692"/>
                    <a:pt x="1388869" y="2668672"/>
                    <a:pt x="1380793" y="2662840"/>
                  </a:cubicBezTo>
                  <a:cubicBezTo>
                    <a:pt x="1374288" y="2658353"/>
                    <a:pt x="1363520" y="2658577"/>
                    <a:pt x="1358361" y="2663288"/>
                  </a:cubicBezTo>
                  <a:cubicBezTo>
                    <a:pt x="1354996" y="2666205"/>
                    <a:pt x="1348491" y="2667102"/>
                    <a:pt x="1321123" y="2667326"/>
                  </a:cubicBezTo>
                  <a:cubicBezTo>
                    <a:pt x="1290166" y="2667999"/>
                    <a:pt x="1272669" y="2666429"/>
                    <a:pt x="1264369" y="2663064"/>
                  </a:cubicBezTo>
                  <a:cubicBezTo>
                    <a:pt x="1262126" y="2661942"/>
                    <a:pt x="1257191" y="2664186"/>
                    <a:pt x="1250910" y="2668897"/>
                  </a:cubicBezTo>
                  <a:cubicBezTo>
                    <a:pt x="1241264" y="2676300"/>
                    <a:pt x="1240366" y="2676524"/>
                    <a:pt x="1224215" y="2675627"/>
                  </a:cubicBezTo>
                  <a:cubicBezTo>
                    <a:pt x="1215018" y="2675178"/>
                    <a:pt x="1206269" y="2673832"/>
                    <a:pt x="1205147" y="2672935"/>
                  </a:cubicBezTo>
                  <a:cubicBezTo>
                    <a:pt x="1202007" y="2670467"/>
                    <a:pt x="1164769" y="2676076"/>
                    <a:pt x="1154226" y="2680562"/>
                  </a:cubicBezTo>
                  <a:cubicBezTo>
                    <a:pt x="1149515" y="2682581"/>
                    <a:pt x="1140318" y="2684152"/>
                    <a:pt x="1133812" y="2684152"/>
                  </a:cubicBezTo>
                  <a:cubicBezTo>
                    <a:pt x="1127083" y="2684152"/>
                    <a:pt x="1117212" y="2685722"/>
                    <a:pt x="1112053" y="2687517"/>
                  </a:cubicBezTo>
                  <a:cubicBezTo>
                    <a:pt x="1106893" y="2689312"/>
                    <a:pt x="1095677" y="2690882"/>
                    <a:pt x="1087153" y="2690882"/>
                  </a:cubicBezTo>
                  <a:cubicBezTo>
                    <a:pt x="1079190" y="2690882"/>
                    <a:pt x="1074142" y="2691443"/>
                    <a:pt x="1071703" y="2692733"/>
                  </a:cubicBezTo>
                  <a:lnTo>
                    <a:pt x="1071844" y="2697205"/>
                  </a:lnTo>
                  <a:lnTo>
                    <a:pt x="1060178" y="2694110"/>
                  </a:lnTo>
                  <a:lnTo>
                    <a:pt x="973727" y="2704783"/>
                  </a:lnTo>
                  <a:lnTo>
                    <a:pt x="973112" y="2704482"/>
                  </a:lnTo>
                  <a:lnTo>
                    <a:pt x="971774" y="2705024"/>
                  </a:lnTo>
                  <a:lnTo>
                    <a:pt x="943085" y="2708566"/>
                  </a:lnTo>
                  <a:lnTo>
                    <a:pt x="942464" y="2705464"/>
                  </a:lnTo>
                  <a:lnTo>
                    <a:pt x="924742" y="2706137"/>
                  </a:lnTo>
                  <a:cubicBezTo>
                    <a:pt x="908815" y="2706586"/>
                    <a:pt x="906347" y="2707259"/>
                    <a:pt x="900066" y="2712867"/>
                  </a:cubicBezTo>
                  <a:lnTo>
                    <a:pt x="895741" y="2715767"/>
                  </a:lnTo>
                  <a:lnTo>
                    <a:pt x="833910" y="2725740"/>
                  </a:lnTo>
                  <a:lnTo>
                    <a:pt x="833891" y="2725654"/>
                  </a:lnTo>
                  <a:lnTo>
                    <a:pt x="832955" y="2725894"/>
                  </a:lnTo>
                  <a:lnTo>
                    <a:pt x="749145" y="2739412"/>
                  </a:lnTo>
                  <a:lnTo>
                    <a:pt x="748844" y="2738301"/>
                  </a:lnTo>
                  <a:cubicBezTo>
                    <a:pt x="747806" y="2737152"/>
                    <a:pt x="746180" y="2737096"/>
                    <a:pt x="743264" y="2737320"/>
                  </a:cubicBezTo>
                  <a:cubicBezTo>
                    <a:pt x="739675" y="2737544"/>
                    <a:pt x="735861" y="2739114"/>
                    <a:pt x="734964" y="2740460"/>
                  </a:cubicBezTo>
                  <a:lnTo>
                    <a:pt x="731678" y="2742229"/>
                  </a:lnTo>
                  <a:lnTo>
                    <a:pt x="698079" y="2747649"/>
                  </a:lnTo>
                  <a:lnTo>
                    <a:pt x="692707" y="2745172"/>
                  </a:lnTo>
                  <a:cubicBezTo>
                    <a:pt x="688585" y="2745621"/>
                    <a:pt x="683706" y="2747976"/>
                    <a:pt x="678434" y="2752126"/>
                  </a:cubicBezTo>
                  <a:cubicBezTo>
                    <a:pt x="669910" y="2759081"/>
                    <a:pt x="666769" y="2760202"/>
                    <a:pt x="646580" y="2762670"/>
                  </a:cubicBezTo>
                  <a:cubicBezTo>
                    <a:pt x="634242" y="2764240"/>
                    <a:pt x="604407" y="2765811"/>
                    <a:pt x="580180" y="2766259"/>
                  </a:cubicBezTo>
                  <a:lnTo>
                    <a:pt x="536212" y="2767381"/>
                  </a:lnTo>
                  <a:lnTo>
                    <a:pt x="529483" y="2760427"/>
                  </a:lnTo>
                  <a:cubicBezTo>
                    <a:pt x="525669" y="2756388"/>
                    <a:pt x="518715" y="2752350"/>
                    <a:pt x="514004" y="2751229"/>
                  </a:cubicBezTo>
                  <a:cubicBezTo>
                    <a:pt x="502564" y="2748537"/>
                    <a:pt x="473626" y="2748537"/>
                    <a:pt x="464204" y="2751229"/>
                  </a:cubicBezTo>
                  <a:cubicBezTo>
                    <a:pt x="455680" y="2753696"/>
                    <a:pt x="451194" y="2752575"/>
                    <a:pt x="449399" y="2747415"/>
                  </a:cubicBezTo>
                  <a:cubicBezTo>
                    <a:pt x="443791" y="2732384"/>
                    <a:pt x="434369" y="2722513"/>
                    <a:pt x="425845" y="2722289"/>
                  </a:cubicBezTo>
                  <a:cubicBezTo>
                    <a:pt x="420685" y="2722289"/>
                    <a:pt x="405431" y="2713764"/>
                    <a:pt x="405431" y="2711072"/>
                  </a:cubicBezTo>
                  <a:cubicBezTo>
                    <a:pt x="405431" y="2710399"/>
                    <a:pt x="401842" y="2704342"/>
                    <a:pt x="397580" y="2697836"/>
                  </a:cubicBezTo>
                  <a:cubicBezTo>
                    <a:pt x="390402" y="2686844"/>
                    <a:pt x="389953" y="2685498"/>
                    <a:pt x="393094" y="2681908"/>
                  </a:cubicBezTo>
                  <a:cubicBezTo>
                    <a:pt x="394888" y="2679889"/>
                    <a:pt x="396458" y="2676076"/>
                    <a:pt x="396458" y="2673608"/>
                  </a:cubicBezTo>
                  <a:cubicBezTo>
                    <a:pt x="396458" y="2668224"/>
                    <a:pt x="401842" y="2663064"/>
                    <a:pt x="413507" y="2657231"/>
                  </a:cubicBezTo>
                  <a:cubicBezTo>
                    <a:pt x="423602" y="2652071"/>
                    <a:pt x="433472" y="2651623"/>
                    <a:pt x="441323" y="2656110"/>
                  </a:cubicBezTo>
                  <a:cubicBezTo>
                    <a:pt x="444688" y="2657904"/>
                    <a:pt x="453212" y="2659250"/>
                    <a:pt x="462634" y="2659475"/>
                  </a:cubicBezTo>
                  <a:cubicBezTo>
                    <a:pt x="474523" y="2659475"/>
                    <a:pt x="479907" y="2660596"/>
                    <a:pt x="485067" y="2663961"/>
                  </a:cubicBezTo>
                  <a:cubicBezTo>
                    <a:pt x="490675" y="2667551"/>
                    <a:pt x="495610" y="2668448"/>
                    <a:pt x="513556" y="2668448"/>
                  </a:cubicBezTo>
                  <a:cubicBezTo>
                    <a:pt x="525445" y="2668448"/>
                    <a:pt x="538007" y="2669570"/>
                    <a:pt x="541148" y="2671140"/>
                  </a:cubicBezTo>
                  <a:cubicBezTo>
                    <a:pt x="545410" y="2673159"/>
                    <a:pt x="547429" y="2673159"/>
                    <a:pt x="549448" y="2671140"/>
                  </a:cubicBezTo>
                  <a:cubicBezTo>
                    <a:pt x="551018" y="2669570"/>
                    <a:pt x="559094" y="2668448"/>
                    <a:pt x="568739" y="2668448"/>
                  </a:cubicBezTo>
                  <a:cubicBezTo>
                    <a:pt x="581975" y="2668448"/>
                    <a:pt x="586461" y="2667551"/>
                    <a:pt x="590948" y="2663961"/>
                  </a:cubicBezTo>
                  <a:cubicBezTo>
                    <a:pt x="594088" y="2661494"/>
                    <a:pt x="597902" y="2659475"/>
                    <a:pt x="599472" y="2659475"/>
                  </a:cubicBezTo>
                  <a:cubicBezTo>
                    <a:pt x="601042" y="2659475"/>
                    <a:pt x="603510" y="2657904"/>
                    <a:pt x="605080" y="2656110"/>
                  </a:cubicBezTo>
                  <a:cubicBezTo>
                    <a:pt x="606650" y="2654315"/>
                    <a:pt x="610464" y="2652744"/>
                    <a:pt x="613829" y="2652744"/>
                  </a:cubicBezTo>
                  <a:cubicBezTo>
                    <a:pt x="616969" y="2652744"/>
                    <a:pt x="622353" y="2651398"/>
                    <a:pt x="625494" y="2649604"/>
                  </a:cubicBezTo>
                  <a:cubicBezTo>
                    <a:pt x="628634" y="2648033"/>
                    <a:pt x="639177" y="2646014"/>
                    <a:pt x="649048" y="2645117"/>
                  </a:cubicBezTo>
                  <a:cubicBezTo>
                    <a:pt x="665423" y="2643771"/>
                    <a:pt x="677312" y="2640855"/>
                    <a:pt x="697053" y="2633451"/>
                  </a:cubicBezTo>
                  <a:cubicBezTo>
                    <a:pt x="701315" y="2631881"/>
                    <a:pt x="709615" y="2630086"/>
                    <a:pt x="715448" y="2629189"/>
                  </a:cubicBezTo>
                  <a:cubicBezTo>
                    <a:pt x="721056" y="2628516"/>
                    <a:pt x="727112" y="2626273"/>
                    <a:pt x="728458" y="2624702"/>
                  </a:cubicBezTo>
                  <a:cubicBezTo>
                    <a:pt x="730253" y="2622683"/>
                    <a:pt x="735412" y="2621337"/>
                    <a:pt x="741693" y="2621337"/>
                  </a:cubicBezTo>
                  <a:cubicBezTo>
                    <a:pt x="747302" y="2621337"/>
                    <a:pt x="754031" y="2619767"/>
                    <a:pt x="756275" y="2617972"/>
                  </a:cubicBezTo>
                  <a:cubicBezTo>
                    <a:pt x="758742" y="2616177"/>
                    <a:pt x="763004" y="2614607"/>
                    <a:pt x="765472" y="2614607"/>
                  </a:cubicBezTo>
                  <a:cubicBezTo>
                    <a:pt x="768164" y="2614607"/>
                    <a:pt x="772202" y="2612588"/>
                    <a:pt x="774445" y="2610120"/>
                  </a:cubicBezTo>
                  <a:cubicBezTo>
                    <a:pt x="777361" y="2606980"/>
                    <a:pt x="781399" y="2605634"/>
                    <a:pt x="787904" y="2605634"/>
                  </a:cubicBezTo>
                  <a:cubicBezTo>
                    <a:pt x="792839" y="2605634"/>
                    <a:pt x="799120" y="2604063"/>
                    <a:pt x="801588" y="2602269"/>
                  </a:cubicBezTo>
                  <a:cubicBezTo>
                    <a:pt x="803831" y="2600474"/>
                    <a:pt x="808318" y="2598903"/>
                    <a:pt x="811234" y="2598903"/>
                  </a:cubicBezTo>
                  <a:cubicBezTo>
                    <a:pt x="814375" y="2598903"/>
                    <a:pt x="818637" y="2597109"/>
                    <a:pt x="821104" y="2594865"/>
                  </a:cubicBezTo>
                  <a:cubicBezTo>
                    <a:pt x="824693" y="2591725"/>
                    <a:pt x="831199" y="2590827"/>
                    <a:pt x="860585" y="2589930"/>
                  </a:cubicBezTo>
                  <a:cubicBezTo>
                    <a:pt x="892888" y="2588808"/>
                    <a:pt x="896253" y="2588360"/>
                    <a:pt x="902983" y="2583424"/>
                  </a:cubicBezTo>
                  <a:cubicBezTo>
                    <a:pt x="921377" y="2570413"/>
                    <a:pt x="929453" y="2567496"/>
                    <a:pt x="947847" y="2567945"/>
                  </a:cubicBezTo>
                  <a:cubicBezTo>
                    <a:pt x="960185" y="2568169"/>
                    <a:pt x="966691" y="2567272"/>
                    <a:pt x="970729" y="2564804"/>
                  </a:cubicBezTo>
                  <a:cubicBezTo>
                    <a:pt x="973869" y="2562785"/>
                    <a:pt x="979926" y="2560542"/>
                    <a:pt x="984637" y="2559869"/>
                  </a:cubicBezTo>
                  <a:cubicBezTo>
                    <a:pt x="994058" y="2558074"/>
                    <a:pt x="1003480" y="2547530"/>
                    <a:pt x="1004826" y="2536986"/>
                  </a:cubicBezTo>
                  <a:cubicBezTo>
                    <a:pt x="1005499" y="2530481"/>
                    <a:pt x="1005499" y="2530481"/>
                    <a:pt x="1020529" y="2530481"/>
                  </a:cubicBezTo>
                  <a:cubicBezTo>
                    <a:pt x="1037129" y="2530481"/>
                    <a:pt x="1038026" y="2530032"/>
                    <a:pt x="1041391" y="2519712"/>
                  </a:cubicBezTo>
                  <a:cubicBezTo>
                    <a:pt x="1043410" y="2512982"/>
                    <a:pt x="1044307" y="2512533"/>
                    <a:pt x="1058215" y="2510739"/>
                  </a:cubicBezTo>
                  <a:cubicBezTo>
                    <a:pt x="1086031" y="2507374"/>
                    <a:pt x="1087601" y="2506701"/>
                    <a:pt x="1093883" y="2495484"/>
                  </a:cubicBezTo>
                  <a:cubicBezTo>
                    <a:pt x="1099715" y="2485164"/>
                    <a:pt x="1106669" y="2477761"/>
                    <a:pt x="1120353" y="2467217"/>
                  </a:cubicBezTo>
                  <a:cubicBezTo>
                    <a:pt x="1124391" y="2464077"/>
                    <a:pt x="1128204" y="2460038"/>
                    <a:pt x="1128877" y="2458019"/>
                  </a:cubicBezTo>
                  <a:cubicBezTo>
                    <a:pt x="1129550" y="2455776"/>
                    <a:pt x="1132915" y="2452635"/>
                    <a:pt x="1136504" y="2450616"/>
                  </a:cubicBezTo>
                  <a:cubicBezTo>
                    <a:pt x="1140542" y="2448149"/>
                    <a:pt x="1143458" y="2444335"/>
                    <a:pt x="1144580" y="2439848"/>
                  </a:cubicBezTo>
                  <a:cubicBezTo>
                    <a:pt x="1147047" y="2427958"/>
                    <a:pt x="1151983" y="2426388"/>
                    <a:pt x="1180696" y="2427734"/>
                  </a:cubicBezTo>
                  <a:cubicBezTo>
                    <a:pt x="1205596" y="2429080"/>
                    <a:pt x="1206493" y="2428856"/>
                    <a:pt x="1212101" y="2423696"/>
                  </a:cubicBezTo>
                  <a:cubicBezTo>
                    <a:pt x="1215242" y="2420779"/>
                    <a:pt x="1219280" y="2415620"/>
                    <a:pt x="1221074" y="2412255"/>
                  </a:cubicBezTo>
                  <a:cubicBezTo>
                    <a:pt x="1222869" y="2408890"/>
                    <a:pt x="1226458" y="2405973"/>
                    <a:pt x="1229150" y="2405524"/>
                  </a:cubicBezTo>
                  <a:cubicBezTo>
                    <a:pt x="1233188" y="2405076"/>
                    <a:pt x="1234310" y="2403505"/>
                    <a:pt x="1234310" y="2398121"/>
                  </a:cubicBezTo>
                  <a:lnTo>
                    <a:pt x="1234310" y="2391391"/>
                  </a:lnTo>
                  <a:lnTo>
                    <a:pt x="1216364" y="2390718"/>
                  </a:lnTo>
                  <a:cubicBezTo>
                    <a:pt x="1197969" y="2390045"/>
                    <a:pt x="1191015" y="2387353"/>
                    <a:pt x="1197296" y="2383539"/>
                  </a:cubicBezTo>
                  <a:cubicBezTo>
                    <a:pt x="1199091" y="2382418"/>
                    <a:pt x="1203353" y="2381296"/>
                    <a:pt x="1206493" y="2381296"/>
                  </a:cubicBezTo>
                  <a:cubicBezTo>
                    <a:pt x="1209858" y="2381296"/>
                    <a:pt x="1212999" y="2379726"/>
                    <a:pt x="1213896" y="2377931"/>
                  </a:cubicBezTo>
                  <a:cubicBezTo>
                    <a:pt x="1214569" y="2376136"/>
                    <a:pt x="1217037" y="2374566"/>
                    <a:pt x="1219280" y="2374566"/>
                  </a:cubicBezTo>
                  <a:cubicBezTo>
                    <a:pt x="1225112" y="2374566"/>
                    <a:pt x="1228701" y="2370079"/>
                    <a:pt x="1228701" y="2363125"/>
                  </a:cubicBezTo>
                  <a:cubicBezTo>
                    <a:pt x="1228701" y="2358638"/>
                    <a:pt x="1231393" y="2355049"/>
                    <a:pt x="1239918" y="2348543"/>
                  </a:cubicBezTo>
                  <a:cubicBezTo>
                    <a:pt x="1245974" y="2343832"/>
                    <a:pt x="1251583" y="2338223"/>
                    <a:pt x="1252255" y="2335980"/>
                  </a:cubicBezTo>
                  <a:cubicBezTo>
                    <a:pt x="1253153" y="2333961"/>
                    <a:pt x="1256742" y="2328801"/>
                    <a:pt x="1260780" y="2324539"/>
                  </a:cubicBezTo>
                  <a:cubicBezTo>
                    <a:pt x="1264818" y="2320276"/>
                    <a:pt x="1271547" y="2311527"/>
                    <a:pt x="1275810" y="2305021"/>
                  </a:cubicBezTo>
                  <a:cubicBezTo>
                    <a:pt x="1287474" y="2287972"/>
                    <a:pt x="1305196" y="2266884"/>
                    <a:pt x="1308337" y="2266884"/>
                  </a:cubicBezTo>
                  <a:cubicBezTo>
                    <a:pt x="1309907" y="2266884"/>
                    <a:pt x="1312374" y="2265313"/>
                    <a:pt x="1313945" y="2263519"/>
                  </a:cubicBezTo>
                  <a:cubicBezTo>
                    <a:pt x="1315515" y="2261724"/>
                    <a:pt x="1318655" y="2260154"/>
                    <a:pt x="1320899" y="2260154"/>
                  </a:cubicBezTo>
                  <a:cubicBezTo>
                    <a:pt x="1323142" y="2260154"/>
                    <a:pt x="1326731" y="2258359"/>
                    <a:pt x="1328974" y="2256116"/>
                  </a:cubicBezTo>
                  <a:cubicBezTo>
                    <a:pt x="1331218" y="2253648"/>
                    <a:pt x="1334807" y="2251180"/>
                    <a:pt x="1337050" y="2250507"/>
                  </a:cubicBezTo>
                  <a:cubicBezTo>
                    <a:pt x="1339069" y="2249610"/>
                    <a:pt x="1342209" y="2246245"/>
                    <a:pt x="1343555" y="2242880"/>
                  </a:cubicBezTo>
                  <a:cubicBezTo>
                    <a:pt x="1345126" y="2239515"/>
                    <a:pt x="1347593" y="2235701"/>
                    <a:pt x="1349164" y="2234804"/>
                  </a:cubicBezTo>
                  <a:cubicBezTo>
                    <a:pt x="1350734" y="2233906"/>
                    <a:pt x="1352080" y="2229195"/>
                    <a:pt x="1352080" y="2224484"/>
                  </a:cubicBezTo>
                  <a:cubicBezTo>
                    <a:pt x="1352080" y="2219549"/>
                    <a:pt x="1353426" y="2214613"/>
                    <a:pt x="1355445" y="2213043"/>
                  </a:cubicBezTo>
                  <a:cubicBezTo>
                    <a:pt x="1357239" y="2211472"/>
                    <a:pt x="1358809" y="2208780"/>
                    <a:pt x="1358809" y="2206986"/>
                  </a:cubicBezTo>
                  <a:cubicBezTo>
                    <a:pt x="1358809" y="2205191"/>
                    <a:pt x="1362399" y="2199358"/>
                    <a:pt x="1366661" y="2194198"/>
                  </a:cubicBezTo>
                  <a:cubicBezTo>
                    <a:pt x="1370923" y="2188814"/>
                    <a:pt x="1374512" y="2183430"/>
                    <a:pt x="1374512" y="2182309"/>
                  </a:cubicBezTo>
                  <a:cubicBezTo>
                    <a:pt x="1374512" y="2180963"/>
                    <a:pt x="1377653" y="2176924"/>
                    <a:pt x="1381242" y="2172886"/>
                  </a:cubicBezTo>
                  <a:cubicBezTo>
                    <a:pt x="1386850" y="2167278"/>
                    <a:pt x="1387747" y="2165035"/>
                    <a:pt x="1385728" y="2161445"/>
                  </a:cubicBezTo>
                  <a:cubicBezTo>
                    <a:pt x="1384607" y="2159202"/>
                    <a:pt x="1383485" y="2147536"/>
                    <a:pt x="1383485" y="2135646"/>
                  </a:cubicBezTo>
                  <a:cubicBezTo>
                    <a:pt x="1383485" y="2121513"/>
                    <a:pt x="1382364" y="2111867"/>
                    <a:pt x="1380345" y="2108053"/>
                  </a:cubicBezTo>
                  <a:cubicBezTo>
                    <a:pt x="1378550" y="2104688"/>
                    <a:pt x="1376082" y="2099528"/>
                    <a:pt x="1374737" y="2096387"/>
                  </a:cubicBezTo>
                  <a:cubicBezTo>
                    <a:pt x="1373391" y="2093247"/>
                    <a:pt x="1371147" y="2088760"/>
                    <a:pt x="1369577" y="2086292"/>
                  </a:cubicBezTo>
                  <a:cubicBezTo>
                    <a:pt x="1368231" y="2083824"/>
                    <a:pt x="1366437" y="2080235"/>
                    <a:pt x="1365539" y="2078440"/>
                  </a:cubicBezTo>
                  <a:cubicBezTo>
                    <a:pt x="1364418" y="2076197"/>
                    <a:pt x="1359258" y="2074627"/>
                    <a:pt x="1349164" y="2073953"/>
                  </a:cubicBezTo>
                  <a:cubicBezTo>
                    <a:pt x="1341088" y="2073280"/>
                    <a:pt x="1333012" y="2071486"/>
                    <a:pt x="1331442" y="2069915"/>
                  </a:cubicBezTo>
                  <a:cubicBezTo>
                    <a:pt x="1327853" y="2066326"/>
                    <a:pt x="1309682" y="2066550"/>
                    <a:pt x="1302728" y="2070588"/>
                  </a:cubicBezTo>
                  <a:cubicBezTo>
                    <a:pt x="1299139" y="2072607"/>
                    <a:pt x="1290391" y="2073729"/>
                    <a:pt x="1279174" y="2073953"/>
                  </a:cubicBezTo>
                  <a:cubicBezTo>
                    <a:pt x="1265042" y="2073953"/>
                    <a:pt x="1259658" y="2074851"/>
                    <a:pt x="1254499" y="2078440"/>
                  </a:cubicBezTo>
                  <a:cubicBezTo>
                    <a:pt x="1246199" y="2083824"/>
                    <a:pt x="1231842" y="2084273"/>
                    <a:pt x="1220177" y="2079338"/>
                  </a:cubicBezTo>
                  <a:lnTo>
                    <a:pt x="1211877" y="2075973"/>
                  </a:lnTo>
                  <a:lnTo>
                    <a:pt x="1206269" y="2083376"/>
                  </a:lnTo>
                  <a:cubicBezTo>
                    <a:pt x="1195501" y="2097509"/>
                    <a:pt x="1186528" y="2105361"/>
                    <a:pt x="1180920" y="2105361"/>
                  </a:cubicBezTo>
                  <a:cubicBezTo>
                    <a:pt x="1177331" y="2105361"/>
                    <a:pt x="1171274" y="2109174"/>
                    <a:pt x="1163647" y="2116578"/>
                  </a:cubicBezTo>
                  <a:cubicBezTo>
                    <a:pt x="1157366" y="2122635"/>
                    <a:pt x="1150188" y="2128243"/>
                    <a:pt x="1147720" y="2128916"/>
                  </a:cubicBezTo>
                  <a:cubicBezTo>
                    <a:pt x="1145477" y="2129814"/>
                    <a:pt x="1143458" y="2131384"/>
                    <a:pt x="1143458" y="2132506"/>
                  </a:cubicBezTo>
                  <a:cubicBezTo>
                    <a:pt x="1143458" y="2133627"/>
                    <a:pt x="1137850" y="2134525"/>
                    <a:pt x="1131120" y="2134525"/>
                  </a:cubicBezTo>
                  <a:cubicBezTo>
                    <a:pt x="1121474" y="2134525"/>
                    <a:pt x="1117885" y="2135422"/>
                    <a:pt x="1114969" y="2139011"/>
                  </a:cubicBezTo>
                  <a:cubicBezTo>
                    <a:pt x="1112726" y="2141479"/>
                    <a:pt x="1109361" y="2143498"/>
                    <a:pt x="1107342" y="2143498"/>
                  </a:cubicBezTo>
                  <a:cubicBezTo>
                    <a:pt x="1101958" y="2143498"/>
                    <a:pt x="1067188" y="2178046"/>
                    <a:pt x="1067188" y="2183430"/>
                  </a:cubicBezTo>
                  <a:cubicBezTo>
                    <a:pt x="1067188" y="2185898"/>
                    <a:pt x="1065842" y="2189039"/>
                    <a:pt x="1064047" y="2190385"/>
                  </a:cubicBezTo>
                  <a:cubicBezTo>
                    <a:pt x="1062477" y="2191731"/>
                    <a:pt x="1060458" y="2198012"/>
                    <a:pt x="1060010" y="2204069"/>
                  </a:cubicBezTo>
                  <a:cubicBezTo>
                    <a:pt x="1058664" y="2216632"/>
                    <a:pt x="1053953" y="2223362"/>
                    <a:pt x="1043410" y="2227849"/>
                  </a:cubicBezTo>
                  <a:cubicBezTo>
                    <a:pt x="1035783" y="2230990"/>
                    <a:pt x="1027483" y="2238842"/>
                    <a:pt x="1010658" y="2258135"/>
                  </a:cubicBezTo>
                  <a:cubicBezTo>
                    <a:pt x="1005050" y="2264865"/>
                    <a:pt x="995404" y="2275633"/>
                    <a:pt x="989572" y="2282363"/>
                  </a:cubicBezTo>
                  <a:cubicBezTo>
                    <a:pt x="979701" y="2294029"/>
                    <a:pt x="966018" y="2305021"/>
                    <a:pt x="961980" y="2305021"/>
                  </a:cubicBezTo>
                  <a:cubicBezTo>
                    <a:pt x="960858" y="2305021"/>
                    <a:pt x="958839" y="2306592"/>
                    <a:pt x="957269" y="2308386"/>
                  </a:cubicBezTo>
                  <a:cubicBezTo>
                    <a:pt x="955699" y="2310181"/>
                    <a:pt x="953231" y="2311751"/>
                    <a:pt x="951437" y="2311751"/>
                  </a:cubicBezTo>
                  <a:cubicBezTo>
                    <a:pt x="947847" y="2311751"/>
                    <a:pt x="922050" y="2337775"/>
                    <a:pt x="918237" y="2345402"/>
                  </a:cubicBezTo>
                  <a:cubicBezTo>
                    <a:pt x="905226" y="2371201"/>
                    <a:pt x="904553" y="2373220"/>
                    <a:pt x="904553" y="2391391"/>
                  </a:cubicBezTo>
                  <a:cubicBezTo>
                    <a:pt x="904329" y="2403954"/>
                    <a:pt x="903207" y="2411582"/>
                    <a:pt x="900515" y="2416517"/>
                  </a:cubicBezTo>
                  <a:cubicBezTo>
                    <a:pt x="898272" y="2420555"/>
                    <a:pt x="896702" y="2428856"/>
                    <a:pt x="896702" y="2435586"/>
                  </a:cubicBezTo>
                  <a:cubicBezTo>
                    <a:pt x="896477" y="2442091"/>
                    <a:pt x="895131" y="2449943"/>
                    <a:pt x="893337" y="2453084"/>
                  </a:cubicBezTo>
                  <a:cubicBezTo>
                    <a:pt x="891542" y="2456449"/>
                    <a:pt x="890196" y="2465198"/>
                    <a:pt x="889972" y="2474396"/>
                  </a:cubicBezTo>
                  <a:cubicBezTo>
                    <a:pt x="889972" y="2482921"/>
                    <a:pt x="889075" y="2491221"/>
                    <a:pt x="888177" y="2492567"/>
                  </a:cubicBezTo>
                  <a:cubicBezTo>
                    <a:pt x="887280" y="2493913"/>
                    <a:pt x="881896" y="2498176"/>
                    <a:pt x="875839" y="2502214"/>
                  </a:cubicBezTo>
                  <a:cubicBezTo>
                    <a:pt x="870007" y="2506028"/>
                    <a:pt x="860585" y="2513880"/>
                    <a:pt x="854753" y="2519264"/>
                  </a:cubicBezTo>
                  <a:cubicBezTo>
                    <a:pt x="848920" y="2524872"/>
                    <a:pt x="843088" y="2529359"/>
                    <a:pt x="841518" y="2529359"/>
                  </a:cubicBezTo>
                  <a:cubicBezTo>
                    <a:pt x="840172" y="2529359"/>
                    <a:pt x="835910" y="2530929"/>
                    <a:pt x="831872" y="2532948"/>
                  </a:cubicBezTo>
                  <a:cubicBezTo>
                    <a:pt x="826264" y="2535865"/>
                    <a:pt x="821329" y="2536313"/>
                    <a:pt x="810785" y="2534967"/>
                  </a:cubicBezTo>
                  <a:cubicBezTo>
                    <a:pt x="803158" y="2534070"/>
                    <a:pt x="790820" y="2533173"/>
                    <a:pt x="783418" y="2532948"/>
                  </a:cubicBezTo>
                  <a:cubicBezTo>
                    <a:pt x="767715" y="2532500"/>
                    <a:pt x="764126" y="2531154"/>
                    <a:pt x="751564" y="2521058"/>
                  </a:cubicBezTo>
                  <a:cubicBezTo>
                    <a:pt x="746404" y="2517020"/>
                    <a:pt x="741469" y="2513655"/>
                    <a:pt x="740572" y="2513655"/>
                  </a:cubicBezTo>
                  <a:cubicBezTo>
                    <a:pt x="739675" y="2513655"/>
                    <a:pt x="737207" y="2512085"/>
                    <a:pt x="734964" y="2510066"/>
                  </a:cubicBezTo>
                  <a:cubicBezTo>
                    <a:pt x="732721" y="2508047"/>
                    <a:pt x="727561" y="2505803"/>
                    <a:pt x="723523" y="2504906"/>
                  </a:cubicBezTo>
                  <a:cubicBezTo>
                    <a:pt x="719485" y="2504009"/>
                    <a:pt x="715223" y="2501317"/>
                    <a:pt x="713877" y="2498849"/>
                  </a:cubicBezTo>
                  <a:cubicBezTo>
                    <a:pt x="712531" y="2496381"/>
                    <a:pt x="709839" y="2492567"/>
                    <a:pt x="707596" y="2490324"/>
                  </a:cubicBezTo>
                  <a:cubicBezTo>
                    <a:pt x="703110" y="2485837"/>
                    <a:pt x="702437" y="2465198"/>
                    <a:pt x="706250" y="2449943"/>
                  </a:cubicBezTo>
                  <a:cubicBezTo>
                    <a:pt x="708269" y="2441418"/>
                    <a:pt x="708045" y="2439399"/>
                    <a:pt x="702885" y="2429529"/>
                  </a:cubicBezTo>
                  <a:cubicBezTo>
                    <a:pt x="697502" y="2419433"/>
                    <a:pt x="697053" y="2416741"/>
                    <a:pt x="697053" y="2388250"/>
                  </a:cubicBezTo>
                  <a:cubicBezTo>
                    <a:pt x="696829" y="2364919"/>
                    <a:pt x="696156" y="2356619"/>
                    <a:pt x="693688" y="2353478"/>
                  </a:cubicBezTo>
                  <a:cubicBezTo>
                    <a:pt x="689202" y="2347421"/>
                    <a:pt x="689202" y="2324539"/>
                    <a:pt x="693688" y="2320725"/>
                  </a:cubicBezTo>
                  <a:cubicBezTo>
                    <a:pt x="695483" y="2319154"/>
                    <a:pt x="697053" y="2316462"/>
                    <a:pt x="697053" y="2314668"/>
                  </a:cubicBezTo>
                  <a:cubicBezTo>
                    <a:pt x="697053" y="2312873"/>
                    <a:pt x="699072" y="2308835"/>
                    <a:pt x="701539" y="2305694"/>
                  </a:cubicBezTo>
                  <a:cubicBezTo>
                    <a:pt x="704007" y="2302554"/>
                    <a:pt x="706026" y="2298067"/>
                    <a:pt x="706026" y="2295823"/>
                  </a:cubicBezTo>
                  <a:cubicBezTo>
                    <a:pt x="706026" y="2293580"/>
                    <a:pt x="707596" y="2290888"/>
                    <a:pt x="709839" y="2289766"/>
                  </a:cubicBezTo>
                  <a:cubicBezTo>
                    <a:pt x="712980" y="2287972"/>
                    <a:pt x="713204" y="2284831"/>
                    <a:pt x="712307" y="2269576"/>
                  </a:cubicBezTo>
                  <a:cubicBezTo>
                    <a:pt x="710961" y="2252751"/>
                    <a:pt x="711410" y="2250956"/>
                    <a:pt x="716569" y="2244001"/>
                  </a:cubicBezTo>
                  <a:cubicBezTo>
                    <a:pt x="720831" y="2238169"/>
                    <a:pt x="721729" y="2234804"/>
                    <a:pt x="720831" y="2228298"/>
                  </a:cubicBezTo>
                  <a:cubicBezTo>
                    <a:pt x="719710" y="2221119"/>
                    <a:pt x="720383" y="2218876"/>
                    <a:pt x="726439" y="2212594"/>
                  </a:cubicBezTo>
                  <a:cubicBezTo>
                    <a:pt x="736534" y="2201826"/>
                    <a:pt x="748648" y="2182533"/>
                    <a:pt x="749993" y="2174905"/>
                  </a:cubicBezTo>
                  <a:cubicBezTo>
                    <a:pt x="750891" y="2170867"/>
                    <a:pt x="755826" y="2164137"/>
                    <a:pt x="762331" y="2158080"/>
                  </a:cubicBezTo>
                  <a:cubicBezTo>
                    <a:pt x="771753" y="2149331"/>
                    <a:pt x="773323" y="2146639"/>
                    <a:pt x="773323" y="2139460"/>
                  </a:cubicBezTo>
                  <a:cubicBezTo>
                    <a:pt x="773323" y="2134973"/>
                    <a:pt x="775342" y="2128019"/>
                    <a:pt x="777810" y="2124429"/>
                  </a:cubicBezTo>
                  <a:cubicBezTo>
                    <a:pt x="780277" y="2120616"/>
                    <a:pt x="782296" y="2114110"/>
                    <a:pt x="782296" y="2109848"/>
                  </a:cubicBezTo>
                  <a:cubicBezTo>
                    <a:pt x="782296" y="2105585"/>
                    <a:pt x="783866" y="2099977"/>
                    <a:pt x="785661" y="2097733"/>
                  </a:cubicBezTo>
                  <a:cubicBezTo>
                    <a:pt x="790148" y="2091676"/>
                    <a:pt x="790148" y="2063185"/>
                    <a:pt x="785661" y="2057353"/>
                  </a:cubicBezTo>
                  <a:cubicBezTo>
                    <a:pt x="783866" y="2054885"/>
                    <a:pt x="782296" y="2050622"/>
                    <a:pt x="782296" y="2047706"/>
                  </a:cubicBezTo>
                  <a:cubicBezTo>
                    <a:pt x="782296" y="2044565"/>
                    <a:pt x="778258" y="2038508"/>
                    <a:pt x="771080" y="2031778"/>
                  </a:cubicBezTo>
                  <a:cubicBezTo>
                    <a:pt x="760761" y="2021683"/>
                    <a:pt x="759639" y="2019664"/>
                    <a:pt x="754480" y="1998800"/>
                  </a:cubicBezTo>
                  <a:cubicBezTo>
                    <a:pt x="745283" y="1962458"/>
                    <a:pt x="742142" y="1954830"/>
                    <a:pt x="734739" y="1951914"/>
                  </a:cubicBezTo>
                  <a:cubicBezTo>
                    <a:pt x="730926" y="1950568"/>
                    <a:pt x="728458" y="1947876"/>
                    <a:pt x="728458" y="1945408"/>
                  </a:cubicBezTo>
                  <a:cubicBezTo>
                    <a:pt x="728458" y="1943165"/>
                    <a:pt x="726439" y="1936659"/>
                    <a:pt x="723748" y="1931050"/>
                  </a:cubicBezTo>
                  <a:cubicBezTo>
                    <a:pt x="719934" y="1922526"/>
                    <a:pt x="719261" y="1917366"/>
                    <a:pt x="719934" y="1900092"/>
                  </a:cubicBezTo>
                  <a:cubicBezTo>
                    <a:pt x="720383" y="1884164"/>
                    <a:pt x="721504" y="1878107"/>
                    <a:pt x="724645" y="1874966"/>
                  </a:cubicBezTo>
                  <a:cubicBezTo>
                    <a:pt x="726664" y="1872498"/>
                    <a:pt x="728458" y="1867114"/>
                    <a:pt x="728458" y="1862852"/>
                  </a:cubicBezTo>
                  <a:cubicBezTo>
                    <a:pt x="728458" y="1856795"/>
                    <a:pt x="730029" y="1853878"/>
                    <a:pt x="734964" y="1850065"/>
                  </a:cubicBezTo>
                  <a:cubicBezTo>
                    <a:pt x="738553" y="1847597"/>
                    <a:pt x="742142" y="1842661"/>
                    <a:pt x="743039" y="1839072"/>
                  </a:cubicBezTo>
                  <a:cubicBezTo>
                    <a:pt x="743712" y="1835707"/>
                    <a:pt x="747750" y="1829650"/>
                    <a:pt x="751564" y="1826060"/>
                  </a:cubicBezTo>
                  <a:cubicBezTo>
                    <a:pt x="755602" y="1822247"/>
                    <a:pt x="760312" y="1816863"/>
                    <a:pt x="762107" y="1813946"/>
                  </a:cubicBezTo>
                  <a:cubicBezTo>
                    <a:pt x="763902" y="1811030"/>
                    <a:pt x="766818" y="1807440"/>
                    <a:pt x="768612" y="1806094"/>
                  </a:cubicBezTo>
                  <a:cubicBezTo>
                    <a:pt x="770183" y="1804748"/>
                    <a:pt x="775566" y="1799813"/>
                    <a:pt x="780502" y="1795102"/>
                  </a:cubicBezTo>
                  <a:cubicBezTo>
                    <a:pt x="785212" y="1790615"/>
                    <a:pt x="791718" y="1785007"/>
                    <a:pt x="794858" y="1782988"/>
                  </a:cubicBezTo>
                  <a:cubicBezTo>
                    <a:pt x="806075" y="1775809"/>
                    <a:pt x="806972" y="1770873"/>
                    <a:pt x="806972" y="1715686"/>
                  </a:cubicBezTo>
                  <a:cubicBezTo>
                    <a:pt x="806748" y="1662518"/>
                    <a:pt x="808542" y="1646590"/>
                    <a:pt x="815720" y="1632457"/>
                  </a:cubicBezTo>
                  <a:cubicBezTo>
                    <a:pt x="831199" y="1601947"/>
                    <a:pt x="830975" y="1603293"/>
                    <a:pt x="822002" y="1588263"/>
                  </a:cubicBezTo>
                  <a:cubicBezTo>
                    <a:pt x="818188" y="1581757"/>
                    <a:pt x="773772" y="1542273"/>
                    <a:pt x="770183" y="1542273"/>
                  </a:cubicBezTo>
                  <a:cubicBezTo>
                    <a:pt x="768612" y="1542273"/>
                    <a:pt x="765472" y="1540254"/>
                    <a:pt x="763229" y="1537787"/>
                  </a:cubicBezTo>
                  <a:cubicBezTo>
                    <a:pt x="761210" y="1535543"/>
                    <a:pt x="754704" y="1531730"/>
                    <a:pt x="748872" y="1529710"/>
                  </a:cubicBezTo>
                  <a:cubicBezTo>
                    <a:pt x="735861" y="1524775"/>
                    <a:pt x="730926" y="1520737"/>
                    <a:pt x="726888" y="1511315"/>
                  </a:cubicBezTo>
                  <a:cubicBezTo>
                    <a:pt x="725318" y="1507501"/>
                    <a:pt x="723075" y="1504136"/>
                    <a:pt x="721953" y="1504136"/>
                  </a:cubicBezTo>
                  <a:cubicBezTo>
                    <a:pt x="715672" y="1504136"/>
                    <a:pt x="712980" y="1479908"/>
                    <a:pt x="717691" y="1466672"/>
                  </a:cubicBezTo>
                  <a:cubicBezTo>
                    <a:pt x="721280" y="1457025"/>
                    <a:pt x="726664" y="1455679"/>
                    <a:pt x="737656" y="1461288"/>
                  </a:cubicBezTo>
                  <a:cubicBezTo>
                    <a:pt x="745956" y="1465774"/>
                    <a:pt x="750218" y="1465999"/>
                    <a:pt x="803607" y="1465999"/>
                  </a:cubicBezTo>
                  <a:lnTo>
                    <a:pt x="860585" y="1465999"/>
                  </a:lnTo>
                  <a:lnTo>
                    <a:pt x="868437" y="1459268"/>
                  </a:lnTo>
                  <a:cubicBezTo>
                    <a:pt x="872699" y="1455455"/>
                    <a:pt x="881672" y="1449398"/>
                    <a:pt x="888402" y="1445808"/>
                  </a:cubicBezTo>
                  <a:lnTo>
                    <a:pt x="900515" y="1439527"/>
                  </a:lnTo>
                  <a:lnTo>
                    <a:pt x="935510" y="1440648"/>
                  </a:lnTo>
                  <a:cubicBezTo>
                    <a:pt x="965345" y="1441770"/>
                    <a:pt x="971402" y="1441546"/>
                    <a:pt x="974766" y="1438629"/>
                  </a:cubicBezTo>
                  <a:cubicBezTo>
                    <a:pt x="976785" y="1436610"/>
                    <a:pt x="981720" y="1434367"/>
                    <a:pt x="985534" y="1433694"/>
                  </a:cubicBezTo>
                  <a:cubicBezTo>
                    <a:pt x="989572" y="1432797"/>
                    <a:pt x="996750" y="1428310"/>
                    <a:pt x="1001685" y="1423599"/>
                  </a:cubicBezTo>
                  <a:cubicBezTo>
                    <a:pt x="1007966" y="1417542"/>
                    <a:pt x="1015818" y="1413279"/>
                    <a:pt x="1028604" y="1409017"/>
                  </a:cubicBezTo>
                  <a:cubicBezTo>
                    <a:pt x="1038250" y="1405876"/>
                    <a:pt x="1048345" y="1403184"/>
                    <a:pt x="1050588" y="1403184"/>
                  </a:cubicBezTo>
                  <a:cubicBezTo>
                    <a:pt x="1052831" y="1403184"/>
                    <a:pt x="1056869" y="1401614"/>
                    <a:pt x="1059112" y="1399819"/>
                  </a:cubicBezTo>
                  <a:cubicBezTo>
                    <a:pt x="1061580" y="1398024"/>
                    <a:pt x="1067412" y="1396454"/>
                    <a:pt x="1072123" y="1396454"/>
                  </a:cubicBezTo>
                  <a:cubicBezTo>
                    <a:pt x="1078180" y="1396454"/>
                    <a:pt x="1081096" y="1395332"/>
                    <a:pt x="1082891" y="1391967"/>
                  </a:cubicBezTo>
                  <a:cubicBezTo>
                    <a:pt x="1084237" y="1389499"/>
                    <a:pt x="1087601" y="1387480"/>
                    <a:pt x="1090742" y="1387480"/>
                  </a:cubicBezTo>
                  <a:cubicBezTo>
                    <a:pt x="1093658" y="1387480"/>
                    <a:pt x="1096799" y="1386359"/>
                    <a:pt x="1097472" y="1385237"/>
                  </a:cubicBezTo>
                  <a:cubicBezTo>
                    <a:pt x="1098369" y="1383891"/>
                    <a:pt x="1102183" y="1381648"/>
                    <a:pt x="1106220" y="1379853"/>
                  </a:cubicBezTo>
                  <a:cubicBezTo>
                    <a:pt x="1110258" y="1378283"/>
                    <a:pt x="1117885" y="1372674"/>
                    <a:pt x="1123269" y="1367514"/>
                  </a:cubicBezTo>
                  <a:cubicBezTo>
                    <a:pt x="1128429" y="1362579"/>
                    <a:pt x="1134710" y="1357868"/>
                    <a:pt x="1137177" y="1357195"/>
                  </a:cubicBezTo>
                  <a:cubicBezTo>
                    <a:pt x="1139420" y="1356298"/>
                    <a:pt x="1144356" y="1352932"/>
                    <a:pt x="1148169" y="1349343"/>
                  </a:cubicBezTo>
                  <a:cubicBezTo>
                    <a:pt x="1151983" y="1345978"/>
                    <a:pt x="1158488" y="1342613"/>
                    <a:pt x="1162750" y="1341940"/>
                  </a:cubicBezTo>
                  <a:cubicBezTo>
                    <a:pt x="1167012" y="1341267"/>
                    <a:pt x="1174415" y="1337678"/>
                    <a:pt x="1179126" y="1333864"/>
                  </a:cubicBezTo>
                  <a:cubicBezTo>
                    <a:pt x="1184958" y="1329153"/>
                    <a:pt x="1191239" y="1326685"/>
                    <a:pt x="1199539" y="1325563"/>
                  </a:cubicBezTo>
                  <a:cubicBezTo>
                    <a:pt x="1210980" y="1323993"/>
                    <a:pt x="1212774" y="1322871"/>
                    <a:pt x="1228028" y="1307392"/>
                  </a:cubicBezTo>
                  <a:cubicBezTo>
                    <a:pt x="1237001" y="1298418"/>
                    <a:pt x="1244404" y="1288996"/>
                    <a:pt x="1244404" y="1286977"/>
                  </a:cubicBezTo>
                  <a:cubicBezTo>
                    <a:pt x="1244404" y="1284734"/>
                    <a:pt x="1246423" y="1278677"/>
                    <a:pt x="1248891" y="1273517"/>
                  </a:cubicBezTo>
                  <a:cubicBezTo>
                    <a:pt x="1252704" y="1265441"/>
                    <a:pt x="1254499" y="1264095"/>
                    <a:pt x="1260331" y="1264095"/>
                  </a:cubicBezTo>
                  <a:cubicBezTo>
                    <a:pt x="1265266" y="1264095"/>
                    <a:pt x="1267510" y="1262749"/>
                    <a:pt x="1268407" y="1259832"/>
                  </a:cubicBezTo>
                  <a:cubicBezTo>
                    <a:pt x="1269080" y="1257365"/>
                    <a:pt x="1272220" y="1254448"/>
                    <a:pt x="1275361" y="1253327"/>
                  </a:cubicBezTo>
                  <a:cubicBezTo>
                    <a:pt x="1284334" y="1250186"/>
                    <a:pt x="1312823" y="1245699"/>
                    <a:pt x="1331666" y="1244577"/>
                  </a:cubicBezTo>
                  <a:cubicBezTo>
                    <a:pt x="1340864" y="1244129"/>
                    <a:pt x="1351407" y="1242110"/>
                    <a:pt x="1354996" y="1240091"/>
                  </a:cubicBezTo>
                  <a:cubicBezTo>
                    <a:pt x="1359931" y="1237623"/>
                    <a:pt x="1364866" y="1237174"/>
                    <a:pt x="1373839" y="1238296"/>
                  </a:cubicBezTo>
                  <a:cubicBezTo>
                    <a:pt x="1382588" y="1239418"/>
                    <a:pt x="1387074" y="1238969"/>
                    <a:pt x="1389542" y="1236726"/>
                  </a:cubicBezTo>
                  <a:cubicBezTo>
                    <a:pt x="1394253" y="1232688"/>
                    <a:pt x="1461999" y="1232463"/>
                    <a:pt x="1466709" y="1236501"/>
                  </a:cubicBezTo>
                  <a:cubicBezTo>
                    <a:pt x="1468504" y="1237847"/>
                    <a:pt x="1475234" y="1239866"/>
                    <a:pt x="1481739" y="1240764"/>
                  </a:cubicBezTo>
                  <a:cubicBezTo>
                    <a:pt x="1488020" y="1241437"/>
                    <a:pt x="1494526" y="1243680"/>
                    <a:pt x="1495872" y="1245250"/>
                  </a:cubicBezTo>
                  <a:cubicBezTo>
                    <a:pt x="1497218" y="1246821"/>
                    <a:pt x="1501480" y="1248840"/>
                    <a:pt x="1505518" y="1249737"/>
                  </a:cubicBezTo>
                  <a:cubicBezTo>
                    <a:pt x="1511126" y="1250859"/>
                    <a:pt x="1513593" y="1253102"/>
                    <a:pt x="1517631" y="1261403"/>
                  </a:cubicBezTo>
                  <a:cubicBezTo>
                    <a:pt x="1520323" y="1267236"/>
                    <a:pt x="1522566" y="1273293"/>
                    <a:pt x="1522566" y="1274863"/>
                  </a:cubicBezTo>
                  <a:cubicBezTo>
                    <a:pt x="1522566" y="1276433"/>
                    <a:pt x="1524136" y="1278228"/>
                    <a:pt x="1525931" y="1278901"/>
                  </a:cubicBezTo>
                  <a:cubicBezTo>
                    <a:pt x="1527726" y="1279798"/>
                    <a:pt x="1529296" y="1281144"/>
                    <a:pt x="1529296" y="1282266"/>
                  </a:cubicBezTo>
                  <a:cubicBezTo>
                    <a:pt x="1529296" y="1283388"/>
                    <a:pt x="1532885" y="1287426"/>
                    <a:pt x="1537147" y="1291240"/>
                  </a:cubicBezTo>
                  <a:cubicBezTo>
                    <a:pt x="1542082" y="1295726"/>
                    <a:pt x="1544999" y="1300213"/>
                    <a:pt x="1544999" y="1303803"/>
                  </a:cubicBezTo>
                  <a:cubicBezTo>
                    <a:pt x="1544999" y="1312776"/>
                    <a:pt x="1548812" y="1317263"/>
                    <a:pt x="1557785" y="1319057"/>
                  </a:cubicBezTo>
                  <a:cubicBezTo>
                    <a:pt x="1562496" y="1319731"/>
                    <a:pt x="1570347" y="1323769"/>
                    <a:pt x="1575282" y="1327582"/>
                  </a:cubicBezTo>
                  <a:lnTo>
                    <a:pt x="1584255" y="1334761"/>
                  </a:lnTo>
                  <a:lnTo>
                    <a:pt x="1612296" y="1334312"/>
                  </a:lnTo>
                  <a:cubicBezTo>
                    <a:pt x="1638990" y="1333864"/>
                    <a:pt x="1640561" y="1334088"/>
                    <a:pt x="1646617" y="1339248"/>
                  </a:cubicBezTo>
                  <a:cubicBezTo>
                    <a:pt x="1655142" y="1346651"/>
                    <a:pt x="1654693" y="1354727"/>
                    <a:pt x="1645496" y="1359214"/>
                  </a:cubicBezTo>
                  <a:cubicBezTo>
                    <a:pt x="1641682" y="1361233"/>
                    <a:pt x="1637196" y="1362803"/>
                    <a:pt x="1635850" y="1362803"/>
                  </a:cubicBezTo>
                  <a:cubicBezTo>
                    <a:pt x="1631139" y="1362803"/>
                    <a:pt x="1629793" y="1369982"/>
                    <a:pt x="1633831" y="1374245"/>
                  </a:cubicBezTo>
                  <a:cubicBezTo>
                    <a:pt x="1636074" y="1376712"/>
                    <a:pt x="1638766" y="1378507"/>
                    <a:pt x="1640112" y="1378507"/>
                  </a:cubicBezTo>
                  <a:cubicBezTo>
                    <a:pt x="1643701" y="1378283"/>
                    <a:pt x="1651553" y="1371328"/>
                    <a:pt x="1654693" y="1365495"/>
                  </a:cubicBezTo>
                  <a:cubicBezTo>
                    <a:pt x="1658731" y="1358092"/>
                    <a:pt x="1665685" y="1356298"/>
                    <a:pt x="1691482" y="1355849"/>
                  </a:cubicBezTo>
                  <a:cubicBezTo>
                    <a:pt x="1706512" y="1355625"/>
                    <a:pt x="1715934" y="1354503"/>
                    <a:pt x="1718850" y="1352484"/>
                  </a:cubicBezTo>
                  <a:cubicBezTo>
                    <a:pt x="1721317" y="1350689"/>
                    <a:pt x="1726926" y="1349343"/>
                    <a:pt x="1731188" y="1349343"/>
                  </a:cubicBezTo>
                  <a:cubicBezTo>
                    <a:pt x="1735674" y="1349343"/>
                    <a:pt x="1741282" y="1347773"/>
                    <a:pt x="1743750" y="1345978"/>
                  </a:cubicBezTo>
                  <a:cubicBezTo>
                    <a:pt x="1745993" y="1344183"/>
                    <a:pt x="1750255" y="1342613"/>
                    <a:pt x="1752947" y="1342613"/>
                  </a:cubicBezTo>
                  <a:cubicBezTo>
                    <a:pt x="1755639" y="1342613"/>
                    <a:pt x="1760574" y="1339921"/>
                    <a:pt x="1763715" y="1336331"/>
                  </a:cubicBezTo>
                  <a:cubicBezTo>
                    <a:pt x="1766855" y="1332966"/>
                    <a:pt x="1770893" y="1328704"/>
                    <a:pt x="1772688" y="1326685"/>
                  </a:cubicBezTo>
                  <a:cubicBezTo>
                    <a:pt x="1774482" y="1324666"/>
                    <a:pt x="1776053" y="1321077"/>
                    <a:pt x="1776053" y="1318384"/>
                  </a:cubicBezTo>
                  <a:cubicBezTo>
                    <a:pt x="1776053" y="1312552"/>
                    <a:pt x="1785923" y="1305373"/>
                    <a:pt x="1796690" y="1303354"/>
                  </a:cubicBezTo>
                  <a:cubicBezTo>
                    <a:pt x="1801177" y="1302457"/>
                    <a:pt x="1805439" y="1300437"/>
                    <a:pt x="1806112" y="1298643"/>
                  </a:cubicBezTo>
                  <a:cubicBezTo>
                    <a:pt x="1806785" y="1297072"/>
                    <a:pt x="1812393" y="1292810"/>
                    <a:pt x="1818899" y="1289445"/>
                  </a:cubicBezTo>
                  <a:cubicBezTo>
                    <a:pt x="1825180" y="1286080"/>
                    <a:pt x="1832807" y="1281817"/>
                    <a:pt x="1835723" y="1280247"/>
                  </a:cubicBezTo>
                  <a:cubicBezTo>
                    <a:pt x="1838639" y="1278677"/>
                    <a:pt x="1842901" y="1275087"/>
                    <a:pt x="1845144" y="1271947"/>
                  </a:cubicBezTo>
                  <a:cubicBezTo>
                    <a:pt x="1847388" y="1269030"/>
                    <a:pt x="1852771" y="1265665"/>
                    <a:pt x="1857034" y="1264768"/>
                  </a:cubicBezTo>
                  <a:cubicBezTo>
                    <a:pt x="1865782" y="1262300"/>
                    <a:pt x="1870269" y="1255570"/>
                    <a:pt x="1870269" y="1244129"/>
                  </a:cubicBezTo>
                  <a:cubicBezTo>
                    <a:pt x="1870269" y="1235155"/>
                    <a:pt x="1877447" y="1225957"/>
                    <a:pt x="1884626" y="1225733"/>
                  </a:cubicBezTo>
                  <a:cubicBezTo>
                    <a:pt x="1894271" y="1225509"/>
                    <a:pt x="1909301" y="1216087"/>
                    <a:pt x="1914461" y="1206889"/>
                  </a:cubicBezTo>
                  <a:cubicBezTo>
                    <a:pt x="1917153" y="1202178"/>
                    <a:pt x="1923209" y="1195896"/>
                    <a:pt x="1927920" y="1193428"/>
                  </a:cubicBezTo>
                  <a:lnTo>
                    <a:pt x="1936444" y="1188493"/>
                  </a:lnTo>
                  <a:lnTo>
                    <a:pt x="1937117" y="1168527"/>
                  </a:lnTo>
                  <a:cubicBezTo>
                    <a:pt x="1937790" y="1146766"/>
                    <a:pt x="1933977" y="1135101"/>
                    <a:pt x="1925228" y="1132633"/>
                  </a:cubicBezTo>
                  <a:cubicBezTo>
                    <a:pt x="1917153" y="1130390"/>
                    <a:pt x="1909750" y="1126352"/>
                    <a:pt x="1900328" y="1118948"/>
                  </a:cubicBezTo>
                  <a:cubicBezTo>
                    <a:pt x="1895169" y="1114910"/>
                    <a:pt x="1889785" y="1111545"/>
                    <a:pt x="1887990" y="1111545"/>
                  </a:cubicBezTo>
                  <a:cubicBezTo>
                    <a:pt x="1886196" y="1111545"/>
                    <a:pt x="1881036" y="1109526"/>
                    <a:pt x="1876326" y="1107058"/>
                  </a:cubicBezTo>
                  <a:cubicBezTo>
                    <a:pt x="1870717" y="1103918"/>
                    <a:pt x="1863763" y="1102572"/>
                    <a:pt x="1854790" y="1102572"/>
                  </a:cubicBezTo>
                  <a:cubicBezTo>
                    <a:pt x="1845817" y="1102572"/>
                    <a:pt x="1840658" y="1101450"/>
                    <a:pt x="1838863" y="1099207"/>
                  </a:cubicBezTo>
                  <a:cubicBezTo>
                    <a:pt x="1837293" y="1097412"/>
                    <a:pt x="1833928" y="1095842"/>
                    <a:pt x="1831236" y="1095842"/>
                  </a:cubicBezTo>
                  <a:cubicBezTo>
                    <a:pt x="1828544" y="1095842"/>
                    <a:pt x="1824955" y="1094496"/>
                    <a:pt x="1823385" y="1092925"/>
                  </a:cubicBezTo>
                  <a:cubicBezTo>
                    <a:pt x="1822039" y="1091579"/>
                    <a:pt x="1816880" y="1090009"/>
                    <a:pt x="1812393" y="1089784"/>
                  </a:cubicBezTo>
                  <a:cubicBezTo>
                    <a:pt x="1807907" y="1089560"/>
                    <a:pt x="1800280" y="1088663"/>
                    <a:pt x="1795793" y="1087990"/>
                  </a:cubicBezTo>
                  <a:cubicBezTo>
                    <a:pt x="1789288" y="1086644"/>
                    <a:pt x="1786147" y="1087317"/>
                    <a:pt x="1781436" y="1091131"/>
                  </a:cubicBezTo>
                  <a:cubicBezTo>
                    <a:pt x="1773809" y="1097188"/>
                    <a:pt x="1750704" y="1097861"/>
                    <a:pt x="1742628" y="1092252"/>
                  </a:cubicBezTo>
                  <a:cubicBezTo>
                    <a:pt x="1733880" y="1085971"/>
                    <a:pt x="1722215" y="1084625"/>
                    <a:pt x="1703147" y="1087092"/>
                  </a:cubicBezTo>
                  <a:cubicBezTo>
                    <a:pt x="1693277" y="1088663"/>
                    <a:pt x="1682285" y="1091131"/>
                    <a:pt x="1678920" y="1092925"/>
                  </a:cubicBezTo>
                  <a:cubicBezTo>
                    <a:pt x="1673985" y="1095393"/>
                    <a:pt x="1658507" y="1096066"/>
                    <a:pt x="1602650" y="1096066"/>
                  </a:cubicBezTo>
                  <a:cubicBezTo>
                    <a:pt x="1546569" y="1096290"/>
                    <a:pt x="1531988" y="1096963"/>
                    <a:pt x="1528399" y="1099431"/>
                  </a:cubicBezTo>
                  <a:cubicBezTo>
                    <a:pt x="1525931" y="1101226"/>
                    <a:pt x="1520099" y="1102572"/>
                    <a:pt x="1515612" y="1102572"/>
                  </a:cubicBezTo>
                  <a:cubicBezTo>
                    <a:pt x="1511126" y="1102572"/>
                    <a:pt x="1501031" y="1104591"/>
                    <a:pt x="1493404" y="1107058"/>
                  </a:cubicBezTo>
                  <a:cubicBezTo>
                    <a:pt x="1485777" y="1109526"/>
                    <a:pt x="1474112" y="1111545"/>
                    <a:pt x="1467831" y="1111545"/>
                  </a:cubicBezTo>
                  <a:cubicBezTo>
                    <a:pt x="1444726" y="1111770"/>
                    <a:pt x="1423639" y="1115583"/>
                    <a:pt x="1412423" y="1121416"/>
                  </a:cubicBezTo>
                  <a:cubicBezTo>
                    <a:pt x="1406366" y="1124557"/>
                    <a:pt x="1400085" y="1126576"/>
                    <a:pt x="1398515" y="1125903"/>
                  </a:cubicBezTo>
                  <a:cubicBezTo>
                    <a:pt x="1396945" y="1125454"/>
                    <a:pt x="1393131" y="1126800"/>
                    <a:pt x="1390215" y="1129492"/>
                  </a:cubicBezTo>
                  <a:cubicBezTo>
                    <a:pt x="1385280" y="1133755"/>
                    <a:pt x="1382139" y="1133979"/>
                    <a:pt x="1334807" y="1133979"/>
                  </a:cubicBezTo>
                  <a:cubicBezTo>
                    <a:pt x="1281418" y="1133979"/>
                    <a:pt x="1282315" y="1133755"/>
                    <a:pt x="1263472" y="1146318"/>
                  </a:cubicBezTo>
                  <a:cubicBezTo>
                    <a:pt x="1258088" y="1149907"/>
                    <a:pt x="1253601" y="1150804"/>
                    <a:pt x="1239245" y="1150356"/>
                  </a:cubicBezTo>
                  <a:cubicBezTo>
                    <a:pt x="1224215" y="1149907"/>
                    <a:pt x="1220626" y="1150580"/>
                    <a:pt x="1214569" y="1154842"/>
                  </a:cubicBezTo>
                  <a:cubicBezTo>
                    <a:pt x="1210531" y="1157534"/>
                    <a:pt x="1206493" y="1161124"/>
                    <a:pt x="1205596" y="1162470"/>
                  </a:cubicBezTo>
                  <a:cubicBezTo>
                    <a:pt x="1204699" y="1164040"/>
                    <a:pt x="1202455" y="1165386"/>
                    <a:pt x="1200885" y="1165386"/>
                  </a:cubicBezTo>
                  <a:cubicBezTo>
                    <a:pt x="1199091" y="1165386"/>
                    <a:pt x="1196623" y="1166957"/>
                    <a:pt x="1195053" y="1168751"/>
                  </a:cubicBezTo>
                  <a:cubicBezTo>
                    <a:pt x="1191464" y="1173014"/>
                    <a:pt x="1175761" y="1173238"/>
                    <a:pt x="1174191" y="1168976"/>
                  </a:cubicBezTo>
                  <a:cubicBezTo>
                    <a:pt x="1173518" y="1167405"/>
                    <a:pt x="1168358" y="1163816"/>
                    <a:pt x="1162750" y="1160899"/>
                  </a:cubicBezTo>
                  <a:cubicBezTo>
                    <a:pt x="1150861" y="1155291"/>
                    <a:pt x="1140318" y="1156188"/>
                    <a:pt x="1136504" y="1163367"/>
                  </a:cubicBezTo>
                  <a:cubicBezTo>
                    <a:pt x="1135158" y="1165835"/>
                    <a:pt x="1129999" y="1169873"/>
                    <a:pt x="1124839" y="1172341"/>
                  </a:cubicBezTo>
                  <a:cubicBezTo>
                    <a:pt x="1119680" y="1174584"/>
                    <a:pt x="1110034" y="1181090"/>
                    <a:pt x="1103529" y="1186698"/>
                  </a:cubicBezTo>
                  <a:cubicBezTo>
                    <a:pt x="1093434" y="1195223"/>
                    <a:pt x="1090293" y="1196794"/>
                    <a:pt x="1081993" y="1196794"/>
                  </a:cubicBezTo>
                  <a:cubicBezTo>
                    <a:pt x="1075937" y="1196794"/>
                    <a:pt x="1071226" y="1198140"/>
                    <a:pt x="1069431" y="1200159"/>
                  </a:cubicBezTo>
                  <a:cubicBezTo>
                    <a:pt x="1067637" y="1202178"/>
                    <a:pt x="1062701" y="1203524"/>
                    <a:pt x="1056196" y="1203524"/>
                  </a:cubicBezTo>
                  <a:cubicBezTo>
                    <a:pt x="1050364" y="1203524"/>
                    <a:pt x="1043634" y="1205094"/>
                    <a:pt x="1041166" y="1206889"/>
                  </a:cubicBezTo>
                  <a:cubicBezTo>
                    <a:pt x="1038923" y="1208683"/>
                    <a:pt x="1033764" y="1210254"/>
                    <a:pt x="1030174" y="1210254"/>
                  </a:cubicBezTo>
                  <a:cubicBezTo>
                    <a:pt x="1025912" y="1210254"/>
                    <a:pt x="1022323" y="1211824"/>
                    <a:pt x="1020529" y="1214741"/>
                  </a:cubicBezTo>
                  <a:cubicBezTo>
                    <a:pt x="1018958" y="1217208"/>
                    <a:pt x="1015369" y="1219227"/>
                    <a:pt x="1012677" y="1219227"/>
                  </a:cubicBezTo>
                  <a:cubicBezTo>
                    <a:pt x="1009761" y="1219227"/>
                    <a:pt x="1004601" y="1222144"/>
                    <a:pt x="1001012" y="1225957"/>
                  </a:cubicBezTo>
                  <a:cubicBezTo>
                    <a:pt x="995180" y="1232015"/>
                    <a:pt x="993385" y="1232688"/>
                    <a:pt x="979701" y="1232688"/>
                  </a:cubicBezTo>
                  <a:cubicBezTo>
                    <a:pt x="967364" y="1232688"/>
                    <a:pt x="962204" y="1234034"/>
                    <a:pt x="949193" y="1240315"/>
                  </a:cubicBezTo>
                  <a:cubicBezTo>
                    <a:pt x="940669" y="1244577"/>
                    <a:pt x="930126" y="1248615"/>
                    <a:pt x="925864" y="1249513"/>
                  </a:cubicBezTo>
                  <a:cubicBezTo>
                    <a:pt x="921602" y="1250410"/>
                    <a:pt x="913750" y="1254000"/>
                    <a:pt x="908366" y="1257589"/>
                  </a:cubicBezTo>
                  <a:cubicBezTo>
                    <a:pt x="897150" y="1265216"/>
                    <a:pt x="880326" y="1273068"/>
                    <a:pt x="875839" y="1273068"/>
                  </a:cubicBezTo>
                  <a:cubicBezTo>
                    <a:pt x="874045" y="1273068"/>
                    <a:pt x="868885" y="1274639"/>
                    <a:pt x="864623" y="1276433"/>
                  </a:cubicBezTo>
                  <a:cubicBezTo>
                    <a:pt x="860137" y="1278228"/>
                    <a:pt x="853856" y="1279798"/>
                    <a:pt x="850939" y="1279798"/>
                  </a:cubicBezTo>
                  <a:cubicBezTo>
                    <a:pt x="845556" y="1279798"/>
                    <a:pt x="826264" y="1288772"/>
                    <a:pt x="821553" y="1293483"/>
                  </a:cubicBezTo>
                  <a:cubicBezTo>
                    <a:pt x="820431" y="1294605"/>
                    <a:pt x="816169" y="1295502"/>
                    <a:pt x="812131" y="1295502"/>
                  </a:cubicBezTo>
                  <a:cubicBezTo>
                    <a:pt x="800018" y="1295502"/>
                    <a:pt x="791718" y="1301110"/>
                    <a:pt x="759639" y="1330274"/>
                  </a:cubicBezTo>
                  <a:cubicBezTo>
                    <a:pt x="757621" y="1332069"/>
                    <a:pt x="755377" y="1333639"/>
                    <a:pt x="754480" y="1333639"/>
                  </a:cubicBezTo>
                  <a:cubicBezTo>
                    <a:pt x="753583" y="1333639"/>
                    <a:pt x="750218" y="1335658"/>
                    <a:pt x="747077" y="1338126"/>
                  </a:cubicBezTo>
                  <a:cubicBezTo>
                    <a:pt x="743937" y="1340594"/>
                    <a:pt x="740123" y="1342613"/>
                    <a:pt x="738553" y="1342613"/>
                  </a:cubicBezTo>
                  <a:cubicBezTo>
                    <a:pt x="736758" y="1342613"/>
                    <a:pt x="730253" y="1346202"/>
                    <a:pt x="723748" y="1350465"/>
                  </a:cubicBezTo>
                  <a:cubicBezTo>
                    <a:pt x="713204" y="1357419"/>
                    <a:pt x="710064" y="1358317"/>
                    <a:pt x="697053" y="1358317"/>
                  </a:cubicBezTo>
                  <a:cubicBezTo>
                    <a:pt x="687856" y="1358541"/>
                    <a:pt x="680902" y="1359663"/>
                    <a:pt x="678210" y="1361682"/>
                  </a:cubicBezTo>
                  <a:cubicBezTo>
                    <a:pt x="675742" y="1363476"/>
                    <a:pt x="671480" y="1365047"/>
                    <a:pt x="668564" y="1365047"/>
                  </a:cubicBezTo>
                  <a:cubicBezTo>
                    <a:pt x="663180" y="1365047"/>
                    <a:pt x="649945" y="1376488"/>
                    <a:pt x="649945" y="1381423"/>
                  </a:cubicBezTo>
                  <a:cubicBezTo>
                    <a:pt x="649945" y="1385910"/>
                    <a:pt x="627512" y="1407895"/>
                    <a:pt x="619212" y="1411485"/>
                  </a:cubicBezTo>
                  <a:cubicBezTo>
                    <a:pt x="615175" y="1413055"/>
                    <a:pt x="611810" y="1415523"/>
                    <a:pt x="611810" y="1416644"/>
                  </a:cubicBezTo>
                  <a:cubicBezTo>
                    <a:pt x="611810" y="1417990"/>
                    <a:pt x="609791" y="1418888"/>
                    <a:pt x="607548" y="1418888"/>
                  </a:cubicBezTo>
                  <a:cubicBezTo>
                    <a:pt x="605080" y="1418888"/>
                    <a:pt x="598799" y="1421804"/>
                    <a:pt x="593415" y="1425169"/>
                  </a:cubicBezTo>
                  <a:cubicBezTo>
                    <a:pt x="581077" y="1433245"/>
                    <a:pt x="559767" y="1441321"/>
                    <a:pt x="550121" y="1441321"/>
                  </a:cubicBezTo>
                  <a:cubicBezTo>
                    <a:pt x="546083" y="1441321"/>
                    <a:pt x="540250" y="1443341"/>
                    <a:pt x="537110" y="1445808"/>
                  </a:cubicBezTo>
                  <a:cubicBezTo>
                    <a:pt x="533969" y="1448276"/>
                    <a:pt x="529258" y="1450295"/>
                    <a:pt x="526791" y="1450295"/>
                  </a:cubicBezTo>
                  <a:cubicBezTo>
                    <a:pt x="521407" y="1450295"/>
                    <a:pt x="508621" y="1456801"/>
                    <a:pt x="503012" y="1462185"/>
                  </a:cubicBezTo>
                  <a:cubicBezTo>
                    <a:pt x="500994" y="1464204"/>
                    <a:pt x="497629" y="1465999"/>
                    <a:pt x="495385" y="1465999"/>
                  </a:cubicBezTo>
                  <a:cubicBezTo>
                    <a:pt x="493367" y="1465999"/>
                    <a:pt x="488656" y="1468915"/>
                    <a:pt x="484842" y="1472280"/>
                  </a:cubicBezTo>
                  <a:cubicBezTo>
                    <a:pt x="481253" y="1475869"/>
                    <a:pt x="473626" y="1481478"/>
                    <a:pt x="467794" y="1484843"/>
                  </a:cubicBezTo>
                  <a:cubicBezTo>
                    <a:pt x="461737" y="1488208"/>
                    <a:pt x="457026" y="1492022"/>
                    <a:pt x="457026" y="1493143"/>
                  </a:cubicBezTo>
                  <a:cubicBezTo>
                    <a:pt x="457026" y="1494265"/>
                    <a:pt x="455007" y="1495162"/>
                    <a:pt x="452540" y="1495162"/>
                  </a:cubicBezTo>
                  <a:cubicBezTo>
                    <a:pt x="450072" y="1495162"/>
                    <a:pt x="446258" y="1497182"/>
                    <a:pt x="444240" y="1499649"/>
                  </a:cubicBezTo>
                  <a:cubicBezTo>
                    <a:pt x="441996" y="1502117"/>
                    <a:pt x="438407" y="1504136"/>
                    <a:pt x="436164" y="1504136"/>
                  </a:cubicBezTo>
                  <a:cubicBezTo>
                    <a:pt x="433921" y="1504136"/>
                    <a:pt x="429434" y="1506155"/>
                    <a:pt x="426294" y="1508623"/>
                  </a:cubicBezTo>
                  <a:cubicBezTo>
                    <a:pt x="423153" y="1511090"/>
                    <a:pt x="419340" y="1513109"/>
                    <a:pt x="417994" y="1513109"/>
                  </a:cubicBezTo>
                  <a:cubicBezTo>
                    <a:pt x="416423" y="1513109"/>
                    <a:pt x="413058" y="1516026"/>
                    <a:pt x="410367" y="1519840"/>
                  </a:cubicBezTo>
                  <a:cubicBezTo>
                    <a:pt x="407226" y="1523878"/>
                    <a:pt x="403188" y="1526570"/>
                    <a:pt x="400048" y="1526570"/>
                  </a:cubicBezTo>
                  <a:cubicBezTo>
                    <a:pt x="393318" y="1526570"/>
                    <a:pt x="378961" y="1542049"/>
                    <a:pt x="370885" y="1558426"/>
                  </a:cubicBezTo>
                  <a:cubicBezTo>
                    <a:pt x="367296" y="1565604"/>
                    <a:pt x="363707" y="1571437"/>
                    <a:pt x="363034" y="1571437"/>
                  </a:cubicBezTo>
                  <a:cubicBezTo>
                    <a:pt x="362361" y="1571437"/>
                    <a:pt x="357426" y="1575251"/>
                    <a:pt x="352042" y="1580186"/>
                  </a:cubicBezTo>
                  <a:cubicBezTo>
                    <a:pt x="344640" y="1587141"/>
                    <a:pt x="342621" y="1590506"/>
                    <a:pt x="342621" y="1596339"/>
                  </a:cubicBezTo>
                  <a:cubicBezTo>
                    <a:pt x="342621" y="1600601"/>
                    <a:pt x="340602" y="1606883"/>
                    <a:pt x="338134" y="1610696"/>
                  </a:cubicBezTo>
                  <a:cubicBezTo>
                    <a:pt x="335667" y="1614286"/>
                    <a:pt x="333648" y="1619670"/>
                    <a:pt x="333648" y="1622362"/>
                  </a:cubicBezTo>
                  <a:cubicBezTo>
                    <a:pt x="333648" y="1625054"/>
                    <a:pt x="332750" y="1627970"/>
                    <a:pt x="331404" y="1628643"/>
                  </a:cubicBezTo>
                  <a:cubicBezTo>
                    <a:pt x="330283" y="1629316"/>
                    <a:pt x="329161" y="1632681"/>
                    <a:pt x="329161" y="1636046"/>
                  </a:cubicBezTo>
                  <a:cubicBezTo>
                    <a:pt x="329161" y="1639412"/>
                    <a:pt x="327591" y="1644571"/>
                    <a:pt x="326021" y="1647712"/>
                  </a:cubicBezTo>
                  <a:cubicBezTo>
                    <a:pt x="314804" y="1667678"/>
                    <a:pt x="311215" y="1677998"/>
                    <a:pt x="311215" y="1690336"/>
                  </a:cubicBezTo>
                  <a:cubicBezTo>
                    <a:pt x="311215" y="1699085"/>
                    <a:pt x="310094" y="1704245"/>
                    <a:pt x="307850" y="1706040"/>
                  </a:cubicBezTo>
                  <a:cubicBezTo>
                    <a:pt x="306056" y="1707610"/>
                    <a:pt x="304486" y="1710751"/>
                    <a:pt x="304486" y="1713219"/>
                  </a:cubicBezTo>
                  <a:cubicBezTo>
                    <a:pt x="304486" y="1715462"/>
                    <a:pt x="302467" y="1722192"/>
                    <a:pt x="299775" y="1727801"/>
                  </a:cubicBezTo>
                  <a:cubicBezTo>
                    <a:pt x="295513" y="1737223"/>
                    <a:pt x="295064" y="1741485"/>
                    <a:pt x="295737" y="1776482"/>
                  </a:cubicBezTo>
                  <a:cubicBezTo>
                    <a:pt x="296186" y="1806992"/>
                    <a:pt x="295737" y="1815965"/>
                    <a:pt x="293269" y="1819779"/>
                  </a:cubicBezTo>
                  <a:cubicBezTo>
                    <a:pt x="290802" y="1823817"/>
                    <a:pt x="290577" y="1825836"/>
                    <a:pt x="292372" y="1828977"/>
                  </a:cubicBezTo>
                  <a:cubicBezTo>
                    <a:pt x="296186" y="1834810"/>
                    <a:pt x="298204" y="1850065"/>
                    <a:pt x="296186" y="1855449"/>
                  </a:cubicBezTo>
                  <a:cubicBezTo>
                    <a:pt x="292821" y="1863974"/>
                    <a:pt x="274426" y="1885061"/>
                    <a:pt x="255134" y="1902335"/>
                  </a:cubicBezTo>
                  <a:cubicBezTo>
                    <a:pt x="253115" y="1904130"/>
                    <a:pt x="249302" y="1912655"/>
                    <a:pt x="246386" y="1921404"/>
                  </a:cubicBezTo>
                  <a:cubicBezTo>
                    <a:pt x="242123" y="1935089"/>
                    <a:pt x="239207" y="1939575"/>
                    <a:pt x="226869" y="1951914"/>
                  </a:cubicBezTo>
                  <a:cubicBezTo>
                    <a:pt x="215204" y="1963579"/>
                    <a:pt x="211167" y="1966271"/>
                    <a:pt x="205110" y="1966271"/>
                  </a:cubicBezTo>
                  <a:cubicBezTo>
                    <a:pt x="201296" y="1966271"/>
                    <a:pt x="192996" y="1967842"/>
                    <a:pt x="186940" y="1969637"/>
                  </a:cubicBezTo>
                  <a:cubicBezTo>
                    <a:pt x="176172" y="1973002"/>
                    <a:pt x="159796" y="1972104"/>
                    <a:pt x="157329" y="1968290"/>
                  </a:cubicBezTo>
                  <a:cubicBezTo>
                    <a:pt x="156656" y="1967169"/>
                    <a:pt x="151721" y="1966271"/>
                    <a:pt x="146113" y="1966271"/>
                  </a:cubicBezTo>
                  <a:cubicBezTo>
                    <a:pt x="135569" y="1966271"/>
                    <a:pt x="125699" y="1962458"/>
                    <a:pt x="120540" y="1956176"/>
                  </a:cubicBezTo>
                  <a:cubicBezTo>
                    <a:pt x="118969" y="1954157"/>
                    <a:pt x="114034" y="1951016"/>
                    <a:pt x="109548" y="1949222"/>
                  </a:cubicBezTo>
                  <a:cubicBezTo>
                    <a:pt x="101248" y="1945857"/>
                    <a:pt x="73432" y="1918263"/>
                    <a:pt x="73432" y="1913552"/>
                  </a:cubicBezTo>
                  <a:cubicBezTo>
                    <a:pt x="73432" y="1911982"/>
                    <a:pt x="71413" y="1908617"/>
                    <a:pt x="68945" y="1905700"/>
                  </a:cubicBezTo>
                  <a:cubicBezTo>
                    <a:pt x="66477" y="1902784"/>
                    <a:pt x="64459" y="1899643"/>
                    <a:pt x="64459" y="1898522"/>
                  </a:cubicBezTo>
                  <a:cubicBezTo>
                    <a:pt x="64459" y="1894932"/>
                    <a:pt x="44942" y="1870704"/>
                    <a:pt x="38886" y="1866666"/>
                  </a:cubicBezTo>
                  <a:cubicBezTo>
                    <a:pt x="33502" y="1863301"/>
                    <a:pt x="33053" y="1861730"/>
                    <a:pt x="33053" y="1846475"/>
                  </a:cubicBezTo>
                  <a:cubicBezTo>
                    <a:pt x="33053" y="1833912"/>
                    <a:pt x="32156" y="1829650"/>
                    <a:pt x="29688" y="1828528"/>
                  </a:cubicBezTo>
                  <a:cubicBezTo>
                    <a:pt x="27894" y="1827855"/>
                    <a:pt x="26323" y="1825387"/>
                    <a:pt x="26323" y="1822920"/>
                  </a:cubicBezTo>
                  <a:cubicBezTo>
                    <a:pt x="26323" y="1820452"/>
                    <a:pt x="22959" y="1814171"/>
                    <a:pt x="18696" y="1808562"/>
                  </a:cubicBezTo>
                  <a:cubicBezTo>
                    <a:pt x="14434" y="1803178"/>
                    <a:pt x="10396" y="1796448"/>
                    <a:pt x="9499" y="1793756"/>
                  </a:cubicBezTo>
                  <a:cubicBezTo>
                    <a:pt x="8826" y="1791288"/>
                    <a:pt x="7256" y="1789045"/>
                    <a:pt x="6134" y="1789045"/>
                  </a:cubicBezTo>
                  <a:cubicBezTo>
                    <a:pt x="3667" y="1789045"/>
                    <a:pt x="-1268" y="1767284"/>
                    <a:pt x="302" y="1763022"/>
                  </a:cubicBezTo>
                  <a:cubicBezTo>
                    <a:pt x="975" y="1761003"/>
                    <a:pt x="1648" y="1739690"/>
                    <a:pt x="1872" y="1715462"/>
                  </a:cubicBezTo>
                  <a:cubicBezTo>
                    <a:pt x="1872" y="1672838"/>
                    <a:pt x="5461" y="1638963"/>
                    <a:pt x="10845" y="1626849"/>
                  </a:cubicBezTo>
                  <a:cubicBezTo>
                    <a:pt x="13088" y="1621913"/>
                    <a:pt x="18472" y="1618099"/>
                    <a:pt x="37988" y="1607780"/>
                  </a:cubicBezTo>
                  <a:cubicBezTo>
                    <a:pt x="46513" y="1603069"/>
                    <a:pt x="49429" y="1600152"/>
                    <a:pt x="53242" y="1590730"/>
                  </a:cubicBezTo>
                  <a:cubicBezTo>
                    <a:pt x="55710" y="1584449"/>
                    <a:pt x="58626" y="1578167"/>
                    <a:pt x="59523" y="1576821"/>
                  </a:cubicBezTo>
                  <a:cubicBezTo>
                    <a:pt x="60421" y="1575475"/>
                    <a:pt x="65356" y="1568072"/>
                    <a:pt x="70515" y="1559996"/>
                  </a:cubicBezTo>
                  <a:cubicBezTo>
                    <a:pt x="78367" y="1547882"/>
                    <a:pt x="90480" y="1533300"/>
                    <a:pt x="100799" y="1523205"/>
                  </a:cubicBezTo>
                  <a:cubicBezTo>
                    <a:pt x="116053" y="1508174"/>
                    <a:pt x="118296" y="1505033"/>
                    <a:pt x="118296" y="1498303"/>
                  </a:cubicBezTo>
                  <a:cubicBezTo>
                    <a:pt x="118296" y="1494489"/>
                    <a:pt x="120315" y="1488657"/>
                    <a:pt x="123007" y="1485292"/>
                  </a:cubicBezTo>
                  <a:cubicBezTo>
                    <a:pt x="126821" y="1480581"/>
                    <a:pt x="129513" y="1479459"/>
                    <a:pt x="137588" y="1479459"/>
                  </a:cubicBezTo>
                  <a:cubicBezTo>
                    <a:pt x="151272" y="1479459"/>
                    <a:pt x="156432" y="1476318"/>
                    <a:pt x="156432" y="1468242"/>
                  </a:cubicBezTo>
                  <a:cubicBezTo>
                    <a:pt x="156432" y="1456352"/>
                    <a:pt x="160021" y="1450968"/>
                    <a:pt x="168769" y="1449398"/>
                  </a:cubicBezTo>
                  <a:cubicBezTo>
                    <a:pt x="174826" y="1448276"/>
                    <a:pt x="177518" y="1446257"/>
                    <a:pt x="179088" y="1441770"/>
                  </a:cubicBezTo>
                  <a:cubicBezTo>
                    <a:pt x="180434" y="1438405"/>
                    <a:pt x="182902" y="1432572"/>
                    <a:pt x="184472" y="1428983"/>
                  </a:cubicBezTo>
                  <a:cubicBezTo>
                    <a:pt x="186042" y="1425169"/>
                    <a:pt x="187837" y="1417542"/>
                    <a:pt x="188510" y="1411933"/>
                  </a:cubicBezTo>
                  <a:cubicBezTo>
                    <a:pt x="189632" y="1399370"/>
                    <a:pt x="197707" y="1387480"/>
                    <a:pt x="205110" y="1387480"/>
                  </a:cubicBezTo>
                  <a:cubicBezTo>
                    <a:pt x="208026" y="1387480"/>
                    <a:pt x="210269" y="1386359"/>
                    <a:pt x="210269" y="1385013"/>
                  </a:cubicBezTo>
                  <a:cubicBezTo>
                    <a:pt x="210269" y="1383667"/>
                    <a:pt x="211840" y="1379180"/>
                    <a:pt x="213859" y="1374918"/>
                  </a:cubicBezTo>
                  <a:cubicBezTo>
                    <a:pt x="217223" y="1367963"/>
                    <a:pt x="217223" y="1366617"/>
                    <a:pt x="213859" y="1359438"/>
                  </a:cubicBezTo>
                  <a:cubicBezTo>
                    <a:pt x="208923" y="1349119"/>
                    <a:pt x="210942" y="1336556"/>
                    <a:pt x="217896" y="1334537"/>
                  </a:cubicBezTo>
                  <a:cubicBezTo>
                    <a:pt x="220364" y="1333864"/>
                    <a:pt x="226869" y="1328928"/>
                    <a:pt x="232029" y="1323993"/>
                  </a:cubicBezTo>
                  <a:lnTo>
                    <a:pt x="241675" y="1314795"/>
                  </a:lnTo>
                  <a:lnTo>
                    <a:pt x="241675" y="1271722"/>
                  </a:lnTo>
                  <a:cubicBezTo>
                    <a:pt x="241675" y="1236726"/>
                    <a:pt x="242348" y="1228201"/>
                    <a:pt x="245040" y="1225957"/>
                  </a:cubicBezTo>
                  <a:cubicBezTo>
                    <a:pt x="246834" y="1224611"/>
                    <a:pt x="248853" y="1221246"/>
                    <a:pt x="249526" y="1219003"/>
                  </a:cubicBezTo>
                  <a:cubicBezTo>
                    <a:pt x="251545" y="1212946"/>
                    <a:pt x="284072" y="1180641"/>
                    <a:pt x="286764" y="1182212"/>
                  </a:cubicBezTo>
                  <a:cubicBezTo>
                    <a:pt x="287886" y="1183109"/>
                    <a:pt x="288783" y="1186923"/>
                    <a:pt x="288783" y="1190736"/>
                  </a:cubicBezTo>
                  <a:cubicBezTo>
                    <a:pt x="289007" y="1194774"/>
                    <a:pt x="290353" y="1200383"/>
                    <a:pt x="292148" y="1203524"/>
                  </a:cubicBezTo>
                  <a:cubicBezTo>
                    <a:pt x="293942" y="1206664"/>
                    <a:pt x="295513" y="1212048"/>
                    <a:pt x="295513" y="1215862"/>
                  </a:cubicBezTo>
                  <a:cubicBezTo>
                    <a:pt x="295513" y="1219452"/>
                    <a:pt x="297531" y="1226630"/>
                    <a:pt x="299999" y="1231566"/>
                  </a:cubicBezTo>
                  <a:cubicBezTo>
                    <a:pt x="302467" y="1236501"/>
                    <a:pt x="304261" y="1242783"/>
                    <a:pt x="304486" y="1245475"/>
                  </a:cubicBezTo>
                  <a:cubicBezTo>
                    <a:pt x="304486" y="1248167"/>
                    <a:pt x="309645" y="1258935"/>
                    <a:pt x="315702" y="1269479"/>
                  </a:cubicBezTo>
                  <a:cubicBezTo>
                    <a:pt x="321983" y="1280023"/>
                    <a:pt x="326918" y="1291015"/>
                    <a:pt x="326918" y="1294156"/>
                  </a:cubicBezTo>
                  <a:cubicBezTo>
                    <a:pt x="326918" y="1297521"/>
                    <a:pt x="328937" y="1303803"/>
                    <a:pt x="331404" y="1308289"/>
                  </a:cubicBezTo>
                  <a:cubicBezTo>
                    <a:pt x="333872" y="1313000"/>
                    <a:pt x="335891" y="1320852"/>
                    <a:pt x="335891" y="1325788"/>
                  </a:cubicBezTo>
                  <a:cubicBezTo>
                    <a:pt x="335891" y="1336331"/>
                    <a:pt x="343069" y="1349343"/>
                    <a:pt x="348902" y="1349343"/>
                  </a:cubicBezTo>
                  <a:cubicBezTo>
                    <a:pt x="354061" y="1349343"/>
                    <a:pt x="358323" y="1345081"/>
                    <a:pt x="358323" y="1339921"/>
                  </a:cubicBezTo>
                  <a:cubicBezTo>
                    <a:pt x="358323" y="1337453"/>
                    <a:pt x="360567" y="1335434"/>
                    <a:pt x="364156" y="1334537"/>
                  </a:cubicBezTo>
                  <a:cubicBezTo>
                    <a:pt x="367521" y="1333639"/>
                    <a:pt x="372007" y="1331396"/>
                    <a:pt x="374250" y="1329377"/>
                  </a:cubicBezTo>
                  <a:cubicBezTo>
                    <a:pt x="387934" y="1317038"/>
                    <a:pt x="401169" y="1311206"/>
                    <a:pt x="415302" y="1311206"/>
                  </a:cubicBezTo>
                  <a:cubicBezTo>
                    <a:pt x="426967" y="1311206"/>
                    <a:pt x="448053" y="1303354"/>
                    <a:pt x="451418" y="1297745"/>
                  </a:cubicBezTo>
                  <a:cubicBezTo>
                    <a:pt x="452091" y="1296399"/>
                    <a:pt x="458372" y="1295502"/>
                    <a:pt x="465102" y="1295502"/>
                  </a:cubicBezTo>
                  <a:cubicBezTo>
                    <a:pt x="472953" y="1295502"/>
                    <a:pt x="480131" y="1293932"/>
                    <a:pt x="485515" y="1291015"/>
                  </a:cubicBezTo>
                  <a:cubicBezTo>
                    <a:pt x="490226" y="1288548"/>
                    <a:pt x="495161" y="1286529"/>
                    <a:pt x="496731" y="1286529"/>
                  </a:cubicBezTo>
                  <a:cubicBezTo>
                    <a:pt x="498302" y="1286529"/>
                    <a:pt x="501442" y="1283836"/>
                    <a:pt x="503461" y="1280471"/>
                  </a:cubicBezTo>
                  <a:cubicBezTo>
                    <a:pt x="513780" y="1264543"/>
                    <a:pt x="518939" y="1262524"/>
                    <a:pt x="559318" y="1258711"/>
                  </a:cubicBezTo>
                  <a:cubicBezTo>
                    <a:pt x="574348" y="1257365"/>
                    <a:pt x="587807" y="1255121"/>
                    <a:pt x="589602" y="1253775"/>
                  </a:cubicBezTo>
                  <a:cubicBezTo>
                    <a:pt x="591396" y="1252205"/>
                    <a:pt x="595883" y="1250410"/>
                    <a:pt x="599921" y="1249737"/>
                  </a:cubicBezTo>
                  <a:cubicBezTo>
                    <a:pt x="603734" y="1248840"/>
                    <a:pt x="608221" y="1246596"/>
                    <a:pt x="609791" y="1244802"/>
                  </a:cubicBezTo>
                  <a:cubicBezTo>
                    <a:pt x="611137" y="1243007"/>
                    <a:pt x="616296" y="1241661"/>
                    <a:pt x="621680" y="1241661"/>
                  </a:cubicBezTo>
                  <a:cubicBezTo>
                    <a:pt x="626839" y="1241661"/>
                    <a:pt x="633121" y="1240091"/>
                    <a:pt x="635588" y="1238296"/>
                  </a:cubicBezTo>
                  <a:cubicBezTo>
                    <a:pt x="637831" y="1236501"/>
                    <a:pt x="641421" y="1234931"/>
                    <a:pt x="643439" y="1234931"/>
                  </a:cubicBezTo>
                  <a:cubicBezTo>
                    <a:pt x="645458" y="1234931"/>
                    <a:pt x="648375" y="1233361"/>
                    <a:pt x="649945" y="1231790"/>
                  </a:cubicBezTo>
                  <a:cubicBezTo>
                    <a:pt x="652637" y="1228425"/>
                    <a:pt x="662058" y="1223490"/>
                    <a:pt x="682472" y="1214965"/>
                  </a:cubicBezTo>
                  <a:cubicBezTo>
                    <a:pt x="688753" y="1212273"/>
                    <a:pt x="695258" y="1209132"/>
                    <a:pt x="697053" y="1208010"/>
                  </a:cubicBezTo>
                  <a:cubicBezTo>
                    <a:pt x="712531" y="1198364"/>
                    <a:pt x="721280" y="1196120"/>
                    <a:pt x="746404" y="1194999"/>
                  </a:cubicBezTo>
                  <a:cubicBezTo>
                    <a:pt x="765248" y="1194326"/>
                    <a:pt x="772650" y="1193204"/>
                    <a:pt x="773996" y="1190961"/>
                  </a:cubicBezTo>
                  <a:cubicBezTo>
                    <a:pt x="774893" y="1189166"/>
                    <a:pt x="777361" y="1187820"/>
                    <a:pt x="779156" y="1187820"/>
                  </a:cubicBezTo>
                  <a:cubicBezTo>
                    <a:pt x="780950" y="1187820"/>
                    <a:pt x="785885" y="1184231"/>
                    <a:pt x="790372" y="1179968"/>
                  </a:cubicBezTo>
                  <a:lnTo>
                    <a:pt x="798223" y="1172116"/>
                  </a:lnTo>
                  <a:lnTo>
                    <a:pt x="822450" y="1172116"/>
                  </a:lnTo>
                  <a:cubicBezTo>
                    <a:pt x="843761" y="1172116"/>
                    <a:pt x="847126" y="1171668"/>
                    <a:pt x="850715" y="1167630"/>
                  </a:cubicBezTo>
                  <a:cubicBezTo>
                    <a:pt x="852958" y="1165162"/>
                    <a:pt x="856996" y="1163143"/>
                    <a:pt x="859464" y="1163143"/>
                  </a:cubicBezTo>
                  <a:cubicBezTo>
                    <a:pt x="862156" y="1162919"/>
                    <a:pt x="866642" y="1161573"/>
                    <a:pt x="869783" y="1159778"/>
                  </a:cubicBezTo>
                  <a:cubicBezTo>
                    <a:pt x="872923" y="1157983"/>
                    <a:pt x="878083" y="1156637"/>
                    <a:pt x="881447" y="1156413"/>
                  </a:cubicBezTo>
                  <a:cubicBezTo>
                    <a:pt x="890645" y="1156413"/>
                    <a:pt x="909712" y="1148561"/>
                    <a:pt x="946053" y="1129717"/>
                  </a:cubicBezTo>
                  <a:cubicBezTo>
                    <a:pt x="957493" y="1123659"/>
                    <a:pt x="966018" y="1120294"/>
                    <a:pt x="972972" y="1119173"/>
                  </a:cubicBezTo>
                  <a:cubicBezTo>
                    <a:pt x="977234" y="1118275"/>
                    <a:pt x="982842" y="1116481"/>
                    <a:pt x="985534" y="1114910"/>
                  </a:cubicBezTo>
                  <a:cubicBezTo>
                    <a:pt x="988001" y="1113116"/>
                    <a:pt x="998769" y="1111097"/>
                    <a:pt x="1009088" y="1110199"/>
                  </a:cubicBezTo>
                  <a:cubicBezTo>
                    <a:pt x="1019407" y="1109302"/>
                    <a:pt x="1029950" y="1107283"/>
                    <a:pt x="1032418" y="1105712"/>
                  </a:cubicBezTo>
                  <a:cubicBezTo>
                    <a:pt x="1035110" y="1103693"/>
                    <a:pt x="1043185" y="1102572"/>
                    <a:pt x="1053728" y="1102572"/>
                  </a:cubicBezTo>
                  <a:cubicBezTo>
                    <a:pt x="1067412" y="1102572"/>
                    <a:pt x="1071899" y="1101674"/>
                    <a:pt x="1078180" y="1097412"/>
                  </a:cubicBezTo>
                  <a:cubicBezTo>
                    <a:pt x="1091639" y="1088663"/>
                    <a:pt x="1095229" y="1086868"/>
                    <a:pt x="1099042" y="1086868"/>
                  </a:cubicBezTo>
                  <a:cubicBezTo>
                    <a:pt x="1101285" y="1086868"/>
                    <a:pt x="1103977" y="1084849"/>
                    <a:pt x="1105323" y="1082381"/>
                  </a:cubicBezTo>
                  <a:cubicBezTo>
                    <a:pt x="1106669" y="1079914"/>
                    <a:pt x="1109810" y="1077895"/>
                    <a:pt x="1112277" y="1077895"/>
                  </a:cubicBezTo>
                  <a:cubicBezTo>
                    <a:pt x="1114745" y="1077895"/>
                    <a:pt x="1121026" y="1075651"/>
                    <a:pt x="1126185" y="1072959"/>
                  </a:cubicBezTo>
                  <a:cubicBezTo>
                    <a:pt x="1132242" y="1069818"/>
                    <a:pt x="1140318" y="1068024"/>
                    <a:pt x="1149066" y="1067799"/>
                  </a:cubicBezTo>
                  <a:cubicBezTo>
                    <a:pt x="1163199" y="1067351"/>
                    <a:pt x="1169031" y="1065780"/>
                    <a:pt x="1175088" y="1060621"/>
                  </a:cubicBezTo>
                  <a:cubicBezTo>
                    <a:pt x="1177107" y="1058826"/>
                    <a:pt x="1184510" y="1057031"/>
                    <a:pt x="1191464" y="1056807"/>
                  </a:cubicBezTo>
                  <a:cubicBezTo>
                    <a:pt x="1198418" y="1056358"/>
                    <a:pt x="1206045" y="1054563"/>
                    <a:pt x="1208064" y="1052769"/>
                  </a:cubicBezTo>
                  <a:cubicBezTo>
                    <a:pt x="1212326" y="1049179"/>
                    <a:pt x="1227804" y="1042001"/>
                    <a:pt x="1230945" y="1042001"/>
                  </a:cubicBezTo>
                  <a:cubicBezTo>
                    <a:pt x="1232066" y="1042001"/>
                    <a:pt x="1239245" y="1037738"/>
                    <a:pt x="1246647" y="1032354"/>
                  </a:cubicBezTo>
                  <a:cubicBezTo>
                    <a:pt x="1267285" y="1017996"/>
                    <a:pt x="1268855" y="1017323"/>
                    <a:pt x="1287026" y="1017323"/>
                  </a:cubicBezTo>
                  <a:cubicBezTo>
                    <a:pt x="1297345" y="1017099"/>
                    <a:pt x="1306093" y="1015977"/>
                    <a:pt x="1309458" y="1013958"/>
                  </a:cubicBezTo>
                  <a:cubicBezTo>
                    <a:pt x="1312599" y="1012164"/>
                    <a:pt x="1317534" y="1010818"/>
                    <a:pt x="1320450" y="1010593"/>
                  </a:cubicBezTo>
                  <a:cubicBezTo>
                    <a:pt x="1323591" y="1010593"/>
                    <a:pt x="1327628" y="1009023"/>
                    <a:pt x="1329872" y="1007228"/>
                  </a:cubicBezTo>
                  <a:cubicBezTo>
                    <a:pt x="1332788" y="1004312"/>
                    <a:pt x="1341761" y="1003415"/>
                    <a:pt x="1375409" y="1002741"/>
                  </a:cubicBezTo>
                  <a:cubicBezTo>
                    <a:pt x="1403450" y="1002068"/>
                    <a:pt x="1420723" y="1000722"/>
                    <a:pt x="1427901" y="998479"/>
                  </a:cubicBezTo>
                  <a:cubicBezTo>
                    <a:pt x="1433734" y="996684"/>
                    <a:pt x="1446072" y="993992"/>
                    <a:pt x="1455269" y="992422"/>
                  </a:cubicBezTo>
                  <a:cubicBezTo>
                    <a:pt x="1488245" y="987262"/>
                    <a:pt x="1494077" y="986141"/>
                    <a:pt x="1497666" y="983000"/>
                  </a:cubicBezTo>
                  <a:cubicBezTo>
                    <a:pt x="1499685" y="981205"/>
                    <a:pt x="1507312" y="978962"/>
                    <a:pt x="1514715" y="978064"/>
                  </a:cubicBezTo>
                  <a:cubicBezTo>
                    <a:pt x="1532885" y="976045"/>
                    <a:pt x="1546793" y="972456"/>
                    <a:pt x="1556439" y="967520"/>
                  </a:cubicBezTo>
                  <a:cubicBezTo>
                    <a:pt x="1563393" y="963931"/>
                    <a:pt x="1569001" y="963482"/>
                    <a:pt x="1599734" y="964155"/>
                  </a:cubicBezTo>
                  <a:cubicBezTo>
                    <a:pt x="1630466" y="964828"/>
                    <a:pt x="1635626" y="964380"/>
                    <a:pt x="1641009" y="960790"/>
                  </a:cubicBezTo>
                  <a:cubicBezTo>
                    <a:pt x="1645945" y="957425"/>
                    <a:pt x="1652001" y="956752"/>
                    <a:pt x="1675107" y="956752"/>
                  </a:cubicBezTo>
                  <a:cubicBezTo>
                    <a:pt x="1695969" y="956752"/>
                    <a:pt x="1705839" y="955855"/>
                    <a:pt x="1713915" y="952939"/>
                  </a:cubicBezTo>
                  <a:cubicBezTo>
                    <a:pt x="1724009" y="949349"/>
                    <a:pt x="1724907" y="949349"/>
                    <a:pt x="1730963" y="952939"/>
                  </a:cubicBezTo>
                  <a:cubicBezTo>
                    <a:pt x="1739263" y="957874"/>
                    <a:pt x="1754069" y="957874"/>
                    <a:pt x="1763266" y="952939"/>
                  </a:cubicBezTo>
                  <a:cubicBezTo>
                    <a:pt x="1769323" y="949798"/>
                    <a:pt x="1778071" y="948900"/>
                    <a:pt x="1816207" y="948227"/>
                  </a:cubicBezTo>
                  <a:cubicBezTo>
                    <a:pt x="1850753" y="947779"/>
                    <a:pt x="1863315" y="946881"/>
                    <a:pt x="1868250" y="944414"/>
                  </a:cubicBezTo>
                  <a:cubicBezTo>
                    <a:pt x="1871839" y="942395"/>
                    <a:pt x="1880588" y="941049"/>
                    <a:pt x="1888888" y="941049"/>
                  </a:cubicBezTo>
                  <a:cubicBezTo>
                    <a:pt x="1897861" y="941049"/>
                    <a:pt x="1904590" y="939927"/>
                    <a:pt x="1907507" y="937684"/>
                  </a:cubicBezTo>
                  <a:cubicBezTo>
                    <a:pt x="1913339" y="933197"/>
                    <a:pt x="1927696" y="933421"/>
                    <a:pt x="1935547" y="938132"/>
                  </a:cubicBezTo>
                  <a:cubicBezTo>
                    <a:pt x="1941380" y="941722"/>
                    <a:pt x="1942053" y="941722"/>
                    <a:pt x="1946090" y="938132"/>
                  </a:cubicBezTo>
                  <a:cubicBezTo>
                    <a:pt x="1949006" y="935440"/>
                    <a:pt x="1963980" y="934038"/>
                    <a:pt x="1978477" y="933954"/>
                  </a:cubicBezTo>
                  <a:close/>
                  <a:moveTo>
                    <a:pt x="1025654" y="16"/>
                  </a:moveTo>
                  <a:cubicBezTo>
                    <a:pt x="1027392" y="-124"/>
                    <a:pt x="1029467" y="605"/>
                    <a:pt x="1033056" y="2063"/>
                  </a:cubicBezTo>
                  <a:cubicBezTo>
                    <a:pt x="1038440" y="4306"/>
                    <a:pt x="1042029" y="4755"/>
                    <a:pt x="1044945" y="3185"/>
                  </a:cubicBezTo>
                  <a:cubicBezTo>
                    <a:pt x="1052348" y="-629"/>
                    <a:pt x="1058405" y="717"/>
                    <a:pt x="1070967" y="9242"/>
                  </a:cubicBezTo>
                  <a:cubicBezTo>
                    <a:pt x="1088240" y="21132"/>
                    <a:pt x="1092502" y="23375"/>
                    <a:pt x="1097886" y="23375"/>
                  </a:cubicBezTo>
                  <a:cubicBezTo>
                    <a:pt x="1100578" y="23375"/>
                    <a:pt x="1105962" y="26516"/>
                    <a:pt x="1109999" y="30105"/>
                  </a:cubicBezTo>
                  <a:cubicBezTo>
                    <a:pt x="1114037" y="33919"/>
                    <a:pt x="1119645" y="37508"/>
                    <a:pt x="1122562" y="38181"/>
                  </a:cubicBezTo>
                  <a:cubicBezTo>
                    <a:pt x="1125478" y="38854"/>
                    <a:pt x="1127945" y="40425"/>
                    <a:pt x="1127945" y="41546"/>
                  </a:cubicBezTo>
                  <a:cubicBezTo>
                    <a:pt x="1127945" y="42668"/>
                    <a:pt x="1131535" y="44912"/>
                    <a:pt x="1135797" y="46706"/>
                  </a:cubicBezTo>
                  <a:cubicBezTo>
                    <a:pt x="1140059" y="48501"/>
                    <a:pt x="1143648" y="50969"/>
                    <a:pt x="1143648" y="52315"/>
                  </a:cubicBezTo>
                  <a:cubicBezTo>
                    <a:pt x="1143648" y="55904"/>
                    <a:pt x="1150378" y="61513"/>
                    <a:pt x="1154864" y="61513"/>
                  </a:cubicBezTo>
                  <a:cubicBezTo>
                    <a:pt x="1157332" y="61513"/>
                    <a:pt x="1163613" y="64653"/>
                    <a:pt x="1169221" y="68243"/>
                  </a:cubicBezTo>
                  <a:cubicBezTo>
                    <a:pt x="1174605" y="72056"/>
                    <a:pt x="1182456" y="75646"/>
                    <a:pt x="1186718" y="76319"/>
                  </a:cubicBezTo>
                  <a:cubicBezTo>
                    <a:pt x="1190756" y="77216"/>
                    <a:pt x="1196813" y="79235"/>
                    <a:pt x="1200178" y="80806"/>
                  </a:cubicBezTo>
                  <a:cubicBezTo>
                    <a:pt x="1203543" y="82600"/>
                    <a:pt x="1208926" y="83946"/>
                    <a:pt x="1212291" y="83946"/>
                  </a:cubicBezTo>
                  <a:cubicBezTo>
                    <a:pt x="1215656" y="83946"/>
                    <a:pt x="1220143" y="85517"/>
                    <a:pt x="1222386" y="87536"/>
                  </a:cubicBezTo>
                  <a:cubicBezTo>
                    <a:pt x="1224629" y="89555"/>
                    <a:pt x="1231359" y="91798"/>
                    <a:pt x="1237191" y="92471"/>
                  </a:cubicBezTo>
                  <a:cubicBezTo>
                    <a:pt x="1243024" y="93144"/>
                    <a:pt x="1250651" y="95612"/>
                    <a:pt x="1254240" y="98080"/>
                  </a:cubicBezTo>
                  <a:cubicBezTo>
                    <a:pt x="1259175" y="101893"/>
                    <a:pt x="1260297" y="104361"/>
                    <a:pt x="1260297" y="112437"/>
                  </a:cubicBezTo>
                  <a:cubicBezTo>
                    <a:pt x="1260297" y="119840"/>
                    <a:pt x="1262091" y="124776"/>
                    <a:pt x="1268148" y="133301"/>
                  </a:cubicBezTo>
                  <a:cubicBezTo>
                    <a:pt x="1277121" y="146088"/>
                    <a:pt x="1277794" y="150575"/>
                    <a:pt x="1271513" y="158651"/>
                  </a:cubicBezTo>
                  <a:cubicBezTo>
                    <a:pt x="1267699" y="163586"/>
                    <a:pt x="1267026" y="167624"/>
                    <a:pt x="1267026" y="190955"/>
                  </a:cubicBezTo>
                  <a:lnTo>
                    <a:pt x="1267026" y="217651"/>
                  </a:lnTo>
                  <a:lnTo>
                    <a:pt x="1274205" y="225952"/>
                  </a:lnTo>
                  <a:cubicBezTo>
                    <a:pt x="1281832" y="234701"/>
                    <a:pt x="1285870" y="246591"/>
                    <a:pt x="1290132" y="273512"/>
                  </a:cubicBezTo>
                  <a:cubicBezTo>
                    <a:pt x="1292375" y="286972"/>
                    <a:pt x="1293721" y="290337"/>
                    <a:pt x="1300451" y="296618"/>
                  </a:cubicBezTo>
                  <a:cubicBezTo>
                    <a:pt x="1317051" y="312322"/>
                    <a:pt x="1345764" y="319949"/>
                    <a:pt x="1359672" y="312322"/>
                  </a:cubicBezTo>
                  <a:cubicBezTo>
                    <a:pt x="1362364" y="310976"/>
                    <a:pt x="1369991" y="308957"/>
                    <a:pt x="1376721" y="308060"/>
                  </a:cubicBezTo>
                  <a:cubicBezTo>
                    <a:pt x="1383451" y="307162"/>
                    <a:pt x="1389507" y="305143"/>
                    <a:pt x="1390405" y="303797"/>
                  </a:cubicBezTo>
                  <a:cubicBezTo>
                    <a:pt x="1392199" y="300881"/>
                    <a:pt x="1404313" y="297291"/>
                    <a:pt x="1421810" y="294824"/>
                  </a:cubicBezTo>
                  <a:cubicBezTo>
                    <a:pt x="1431232" y="293478"/>
                    <a:pt x="1435943" y="293926"/>
                    <a:pt x="1441775" y="296618"/>
                  </a:cubicBezTo>
                  <a:cubicBezTo>
                    <a:pt x="1446037" y="298637"/>
                    <a:pt x="1454561" y="300208"/>
                    <a:pt x="1460618" y="300432"/>
                  </a:cubicBezTo>
                  <a:cubicBezTo>
                    <a:pt x="1468918" y="300656"/>
                    <a:pt x="1472507" y="301778"/>
                    <a:pt x="1474751" y="305143"/>
                  </a:cubicBezTo>
                  <a:cubicBezTo>
                    <a:pt x="1478564" y="310752"/>
                    <a:pt x="1480807" y="312995"/>
                    <a:pt x="1486640" y="317706"/>
                  </a:cubicBezTo>
                  <a:cubicBezTo>
                    <a:pt x="1490005" y="320622"/>
                    <a:pt x="1491351" y="324212"/>
                    <a:pt x="1491351" y="330269"/>
                  </a:cubicBezTo>
                  <a:cubicBezTo>
                    <a:pt x="1491351" y="339467"/>
                    <a:pt x="1496959" y="345973"/>
                    <a:pt x="1518270" y="362349"/>
                  </a:cubicBezTo>
                  <a:cubicBezTo>
                    <a:pt x="1532851" y="373342"/>
                    <a:pt x="1556853" y="397795"/>
                    <a:pt x="1562686" y="407217"/>
                  </a:cubicBezTo>
                  <a:cubicBezTo>
                    <a:pt x="1566948" y="414396"/>
                    <a:pt x="1567621" y="418658"/>
                    <a:pt x="1567621" y="439746"/>
                  </a:cubicBezTo>
                  <a:cubicBezTo>
                    <a:pt x="1567621" y="459263"/>
                    <a:pt x="1568518" y="466218"/>
                    <a:pt x="1572107" y="474069"/>
                  </a:cubicBezTo>
                  <a:cubicBezTo>
                    <a:pt x="1580183" y="491792"/>
                    <a:pt x="1577715" y="502336"/>
                    <a:pt x="1563134" y="510412"/>
                  </a:cubicBezTo>
                  <a:cubicBezTo>
                    <a:pt x="1553713" y="515796"/>
                    <a:pt x="1553937" y="515123"/>
                    <a:pt x="1553040" y="539127"/>
                  </a:cubicBezTo>
                  <a:cubicBezTo>
                    <a:pt x="1552815" y="547203"/>
                    <a:pt x="1551245" y="550120"/>
                    <a:pt x="1545413" y="555280"/>
                  </a:cubicBezTo>
                  <a:cubicBezTo>
                    <a:pt x="1541375" y="558869"/>
                    <a:pt x="1534197" y="562234"/>
                    <a:pt x="1529710" y="562907"/>
                  </a:cubicBezTo>
                  <a:cubicBezTo>
                    <a:pt x="1525224" y="563804"/>
                    <a:pt x="1518718" y="565823"/>
                    <a:pt x="1515353" y="567842"/>
                  </a:cubicBezTo>
                  <a:cubicBezTo>
                    <a:pt x="1508624" y="571432"/>
                    <a:pt x="1505034" y="570983"/>
                    <a:pt x="1489556" y="565375"/>
                  </a:cubicBezTo>
                  <a:cubicBezTo>
                    <a:pt x="1479461" y="561561"/>
                    <a:pt x="1466226" y="562234"/>
                    <a:pt x="1460618" y="566721"/>
                  </a:cubicBezTo>
                  <a:cubicBezTo>
                    <a:pt x="1457926" y="568964"/>
                    <a:pt x="1453440" y="568515"/>
                    <a:pt x="1439083" y="564926"/>
                  </a:cubicBezTo>
                  <a:cubicBezTo>
                    <a:pt x="1435494" y="564253"/>
                    <a:pt x="1430559" y="564477"/>
                    <a:pt x="1427867" y="565823"/>
                  </a:cubicBezTo>
                  <a:cubicBezTo>
                    <a:pt x="1417099" y="571208"/>
                    <a:pt x="1400948" y="577489"/>
                    <a:pt x="1398256" y="577489"/>
                  </a:cubicBezTo>
                  <a:cubicBezTo>
                    <a:pt x="1396910" y="577489"/>
                    <a:pt x="1393994" y="579284"/>
                    <a:pt x="1391751" y="581751"/>
                  </a:cubicBezTo>
                  <a:cubicBezTo>
                    <a:pt x="1388834" y="584892"/>
                    <a:pt x="1385918" y="585565"/>
                    <a:pt x="1376945" y="584668"/>
                  </a:cubicBezTo>
                  <a:cubicBezTo>
                    <a:pt x="1368645" y="583995"/>
                    <a:pt x="1364607" y="584668"/>
                    <a:pt x="1361691" y="587135"/>
                  </a:cubicBezTo>
                  <a:cubicBezTo>
                    <a:pt x="1359672" y="588930"/>
                    <a:pt x="1354288" y="591398"/>
                    <a:pt x="1350026" y="592520"/>
                  </a:cubicBezTo>
                  <a:cubicBezTo>
                    <a:pt x="1345764" y="593641"/>
                    <a:pt x="1341278" y="596558"/>
                    <a:pt x="1339932" y="599025"/>
                  </a:cubicBezTo>
                  <a:cubicBezTo>
                    <a:pt x="1338810" y="601493"/>
                    <a:pt x="1334548" y="607550"/>
                    <a:pt x="1330734" y="612261"/>
                  </a:cubicBezTo>
                  <a:cubicBezTo>
                    <a:pt x="1326921" y="617197"/>
                    <a:pt x="1322659" y="623478"/>
                    <a:pt x="1321088" y="626170"/>
                  </a:cubicBezTo>
                  <a:cubicBezTo>
                    <a:pt x="1319743" y="629087"/>
                    <a:pt x="1316826" y="631330"/>
                    <a:pt x="1315032" y="631330"/>
                  </a:cubicBezTo>
                  <a:cubicBezTo>
                    <a:pt x="1313013" y="631330"/>
                    <a:pt x="1308975" y="633349"/>
                    <a:pt x="1305834" y="635817"/>
                  </a:cubicBezTo>
                  <a:cubicBezTo>
                    <a:pt x="1302694" y="638284"/>
                    <a:pt x="1298880" y="640304"/>
                    <a:pt x="1297534" y="640304"/>
                  </a:cubicBezTo>
                  <a:cubicBezTo>
                    <a:pt x="1293048" y="640304"/>
                    <a:pt x="1284524" y="653764"/>
                    <a:pt x="1283402" y="662513"/>
                  </a:cubicBezTo>
                  <a:cubicBezTo>
                    <a:pt x="1282505" y="669692"/>
                    <a:pt x="1283178" y="671935"/>
                    <a:pt x="1289459" y="677992"/>
                  </a:cubicBezTo>
                  <a:lnTo>
                    <a:pt x="1296637" y="685171"/>
                  </a:lnTo>
                  <a:lnTo>
                    <a:pt x="1321761" y="685171"/>
                  </a:lnTo>
                  <a:cubicBezTo>
                    <a:pt x="1338810" y="685171"/>
                    <a:pt x="1348232" y="686068"/>
                    <a:pt x="1351148" y="688087"/>
                  </a:cubicBezTo>
                  <a:cubicBezTo>
                    <a:pt x="1360345" y="694369"/>
                    <a:pt x="1378291" y="699529"/>
                    <a:pt x="1389283" y="699080"/>
                  </a:cubicBezTo>
                  <a:cubicBezTo>
                    <a:pt x="1395564" y="698856"/>
                    <a:pt x="1413959" y="699753"/>
                    <a:pt x="1430334" y="701323"/>
                  </a:cubicBezTo>
                  <a:cubicBezTo>
                    <a:pt x="1455459" y="703342"/>
                    <a:pt x="1461740" y="704688"/>
                    <a:pt x="1468021" y="708951"/>
                  </a:cubicBezTo>
                  <a:cubicBezTo>
                    <a:pt x="1472283" y="711867"/>
                    <a:pt x="1478340" y="715008"/>
                    <a:pt x="1481256" y="715681"/>
                  </a:cubicBezTo>
                  <a:cubicBezTo>
                    <a:pt x="1488434" y="717476"/>
                    <a:pt x="1490229" y="720392"/>
                    <a:pt x="1486864" y="724430"/>
                  </a:cubicBezTo>
                  <a:cubicBezTo>
                    <a:pt x="1483724" y="728244"/>
                    <a:pt x="1490229" y="741928"/>
                    <a:pt x="1500099" y="751126"/>
                  </a:cubicBezTo>
                  <a:cubicBezTo>
                    <a:pt x="1503913" y="754940"/>
                    <a:pt x="1507053" y="759427"/>
                    <a:pt x="1507053" y="761446"/>
                  </a:cubicBezTo>
                  <a:cubicBezTo>
                    <a:pt x="1507053" y="763465"/>
                    <a:pt x="1510194" y="767952"/>
                    <a:pt x="1514007" y="771765"/>
                  </a:cubicBezTo>
                  <a:cubicBezTo>
                    <a:pt x="1517821" y="775355"/>
                    <a:pt x="1522756" y="781636"/>
                    <a:pt x="1525448" y="785450"/>
                  </a:cubicBezTo>
                  <a:cubicBezTo>
                    <a:pt x="1527915" y="789488"/>
                    <a:pt x="1530832" y="792853"/>
                    <a:pt x="1531953" y="792853"/>
                  </a:cubicBezTo>
                  <a:cubicBezTo>
                    <a:pt x="1533075" y="792853"/>
                    <a:pt x="1539132" y="796442"/>
                    <a:pt x="1545188" y="800705"/>
                  </a:cubicBezTo>
                  <a:cubicBezTo>
                    <a:pt x="1551245" y="804967"/>
                    <a:pt x="1557302" y="808557"/>
                    <a:pt x="1558424" y="808557"/>
                  </a:cubicBezTo>
                  <a:cubicBezTo>
                    <a:pt x="1561340" y="808557"/>
                    <a:pt x="1567621" y="818876"/>
                    <a:pt x="1567621" y="823587"/>
                  </a:cubicBezTo>
                  <a:cubicBezTo>
                    <a:pt x="1567621" y="825831"/>
                    <a:pt x="1569640" y="831439"/>
                    <a:pt x="1572107" y="836150"/>
                  </a:cubicBezTo>
                  <a:cubicBezTo>
                    <a:pt x="1575024" y="841534"/>
                    <a:pt x="1576594" y="848713"/>
                    <a:pt x="1576594" y="857014"/>
                  </a:cubicBezTo>
                  <a:cubicBezTo>
                    <a:pt x="1576594" y="868679"/>
                    <a:pt x="1575921" y="870250"/>
                    <a:pt x="1568294" y="877204"/>
                  </a:cubicBezTo>
                  <a:cubicBezTo>
                    <a:pt x="1563807" y="881466"/>
                    <a:pt x="1558872" y="884831"/>
                    <a:pt x="1557302" y="884831"/>
                  </a:cubicBezTo>
                  <a:cubicBezTo>
                    <a:pt x="1555956" y="884831"/>
                    <a:pt x="1552142" y="886851"/>
                    <a:pt x="1549002" y="889318"/>
                  </a:cubicBezTo>
                  <a:cubicBezTo>
                    <a:pt x="1544964" y="892459"/>
                    <a:pt x="1540029" y="893805"/>
                    <a:pt x="1531056" y="893805"/>
                  </a:cubicBezTo>
                  <a:cubicBezTo>
                    <a:pt x="1521859" y="893805"/>
                    <a:pt x="1518045" y="894927"/>
                    <a:pt x="1514905" y="898292"/>
                  </a:cubicBezTo>
                  <a:cubicBezTo>
                    <a:pt x="1511315" y="902330"/>
                    <a:pt x="1507951" y="902778"/>
                    <a:pt x="1483051" y="902778"/>
                  </a:cubicBezTo>
                  <a:cubicBezTo>
                    <a:pt x="1461291" y="902778"/>
                    <a:pt x="1454337" y="903452"/>
                    <a:pt x="1451870" y="906144"/>
                  </a:cubicBezTo>
                  <a:cubicBezTo>
                    <a:pt x="1449851" y="907938"/>
                    <a:pt x="1446486" y="909509"/>
                    <a:pt x="1444467" y="909509"/>
                  </a:cubicBezTo>
                  <a:cubicBezTo>
                    <a:pt x="1442224" y="909509"/>
                    <a:pt x="1439083" y="911079"/>
                    <a:pt x="1437513" y="912874"/>
                  </a:cubicBezTo>
                  <a:cubicBezTo>
                    <a:pt x="1435943" y="914668"/>
                    <a:pt x="1432353" y="916239"/>
                    <a:pt x="1429437" y="916239"/>
                  </a:cubicBezTo>
                  <a:cubicBezTo>
                    <a:pt x="1424502" y="916239"/>
                    <a:pt x="1404986" y="925437"/>
                    <a:pt x="1400724" y="929923"/>
                  </a:cubicBezTo>
                  <a:cubicBezTo>
                    <a:pt x="1399378" y="931045"/>
                    <a:pt x="1394218" y="931942"/>
                    <a:pt x="1388834" y="931942"/>
                  </a:cubicBezTo>
                  <a:cubicBezTo>
                    <a:pt x="1383451" y="931942"/>
                    <a:pt x="1375375" y="933961"/>
                    <a:pt x="1370888" y="936429"/>
                  </a:cubicBezTo>
                  <a:cubicBezTo>
                    <a:pt x="1366178" y="938897"/>
                    <a:pt x="1360570" y="940916"/>
                    <a:pt x="1358326" y="940916"/>
                  </a:cubicBezTo>
                  <a:cubicBezTo>
                    <a:pt x="1356083" y="940916"/>
                    <a:pt x="1352045" y="942038"/>
                    <a:pt x="1349578" y="943384"/>
                  </a:cubicBezTo>
                  <a:cubicBezTo>
                    <a:pt x="1347110" y="944730"/>
                    <a:pt x="1335221" y="947870"/>
                    <a:pt x="1323556" y="950338"/>
                  </a:cubicBezTo>
                  <a:cubicBezTo>
                    <a:pt x="1311667" y="952806"/>
                    <a:pt x="1299778" y="956620"/>
                    <a:pt x="1296637" y="959087"/>
                  </a:cubicBezTo>
                  <a:cubicBezTo>
                    <a:pt x="1293497" y="961331"/>
                    <a:pt x="1290356" y="963350"/>
                    <a:pt x="1289234" y="963350"/>
                  </a:cubicBezTo>
                  <a:cubicBezTo>
                    <a:pt x="1285421" y="963350"/>
                    <a:pt x="1270840" y="974791"/>
                    <a:pt x="1264334" y="982867"/>
                  </a:cubicBezTo>
                  <a:cubicBezTo>
                    <a:pt x="1260745" y="987578"/>
                    <a:pt x="1257156" y="991841"/>
                    <a:pt x="1256707" y="992514"/>
                  </a:cubicBezTo>
                  <a:cubicBezTo>
                    <a:pt x="1256034" y="992962"/>
                    <a:pt x="1249080" y="994084"/>
                    <a:pt x="1241229" y="994981"/>
                  </a:cubicBezTo>
                  <a:cubicBezTo>
                    <a:pt x="1226872" y="996327"/>
                    <a:pt x="1222386" y="998795"/>
                    <a:pt x="1206234" y="1013826"/>
                  </a:cubicBezTo>
                  <a:cubicBezTo>
                    <a:pt x="1204216" y="1015620"/>
                    <a:pt x="1201524" y="1017191"/>
                    <a:pt x="1199953" y="1017191"/>
                  </a:cubicBezTo>
                  <a:cubicBezTo>
                    <a:pt x="1192775" y="1017191"/>
                    <a:pt x="1175053" y="1027510"/>
                    <a:pt x="1173034" y="1032894"/>
                  </a:cubicBezTo>
                  <a:cubicBezTo>
                    <a:pt x="1168324" y="1044560"/>
                    <a:pt x="1155089" y="1055328"/>
                    <a:pt x="1144770" y="1055328"/>
                  </a:cubicBezTo>
                  <a:cubicBezTo>
                    <a:pt x="1140732" y="1055328"/>
                    <a:pt x="1136245" y="1056674"/>
                    <a:pt x="1134899" y="1058469"/>
                  </a:cubicBezTo>
                  <a:cubicBezTo>
                    <a:pt x="1133553" y="1060263"/>
                    <a:pt x="1127721" y="1062731"/>
                    <a:pt x="1122113" y="1064077"/>
                  </a:cubicBezTo>
                  <a:cubicBezTo>
                    <a:pt x="1111345" y="1066769"/>
                    <a:pt x="1104167" y="1065648"/>
                    <a:pt x="1088240" y="1058469"/>
                  </a:cubicBezTo>
                  <a:cubicBezTo>
                    <a:pt x="1084426" y="1056674"/>
                    <a:pt x="1074780" y="1055328"/>
                    <a:pt x="1066929" y="1055328"/>
                  </a:cubicBezTo>
                  <a:cubicBezTo>
                    <a:pt x="1058180" y="1055328"/>
                    <a:pt x="1051002" y="1053982"/>
                    <a:pt x="1048086" y="1052187"/>
                  </a:cubicBezTo>
                  <a:cubicBezTo>
                    <a:pt x="1045170" y="1049944"/>
                    <a:pt x="1037543" y="1049047"/>
                    <a:pt x="1024980" y="1049047"/>
                  </a:cubicBezTo>
                  <a:cubicBezTo>
                    <a:pt x="1007932" y="1049047"/>
                    <a:pt x="1005913" y="1048598"/>
                    <a:pt x="1000305" y="1043214"/>
                  </a:cubicBezTo>
                  <a:cubicBezTo>
                    <a:pt x="996940" y="1040073"/>
                    <a:pt x="992453" y="1037381"/>
                    <a:pt x="990435" y="1037381"/>
                  </a:cubicBezTo>
                  <a:cubicBezTo>
                    <a:pt x="988191" y="1037381"/>
                    <a:pt x="984826" y="1036484"/>
                    <a:pt x="982583" y="1035138"/>
                  </a:cubicBezTo>
                  <a:cubicBezTo>
                    <a:pt x="967553" y="1027062"/>
                    <a:pt x="962843" y="1025940"/>
                    <a:pt x="956113" y="1029529"/>
                  </a:cubicBezTo>
                  <a:cubicBezTo>
                    <a:pt x="952524" y="1031324"/>
                    <a:pt x="948486" y="1032894"/>
                    <a:pt x="947140" y="1032894"/>
                  </a:cubicBezTo>
                  <a:cubicBezTo>
                    <a:pt x="945570" y="1032894"/>
                    <a:pt x="941532" y="1034465"/>
                    <a:pt x="938167" y="1036259"/>
                  </a:cubicBezTo>
                  <a:cubicBezTo>
                    <a:pt x="934578" y="1038054"/>
                    <a:pt x="927624" y="1039624"/>
                    <a:pt x="922689" y="1039624"/>
                  </a:cubicBezTo>
                  <a:cubicBezTo>
                    <a:pt x="916856" y="1039624"/>
                    <a:pt x="908332" y="1042316"/>
                    <a:pt x="898462" y="1047476"/>
                  </a:cubicBezTo>
                  <a:cubicBezTo>
                    <a:pt x="885899" y="1053982"/>
                    <a:pt x="880740" y="1055328"/>
                    <a:pt x="869299" y="1055328"/>
                  </a:cubicBezTo>
                  <a:cubicBezTo>
                    <a:pt x="859654" y="1055328"/>
                    <a:pt x="853597" y="1056450"/>
                    <a:pt x="849783" y="1059142"/>
                  </a:cubicBezTo>
                  <a:cubicBezTo>
                    <a:pt x="844848" y="1062507"/>
                    <a:pt x="839464" y="1062956"/>
                    <a:pt x="810527" y="1062507"/>
                  </a:cubicBezTo>
                  <a:cubicBezTo>
                    <a:pt x="784505" y="1061834"/>
                    <a:pt x="776205" y="1061161"/>
                    <a:pt x="774410" y="1058469"/>
                  </a:cubicBezTo>
                  <a:cubicBezTo>
                    <a:pt x="773064" y="1056674"/>
                    <a:pt x="770821" y="1055328"/>
                    <a:pt x="769475" y="1055328"/>
                  </a:cubicBezTo>
                  <a:cubicBezTo>
                    <a:pt x="768129" y="1055328"/>
                    <a:pt x="764316" y="1051963"/>
                    <a:pt x="761175" y="1047701"/>
                  </a:cubicBezTo>
                  <a:cubicBezTo>
                    <a:pt x="754445" y="1038727"/>
                    <a:pt x="747940" y="1037157"/>
                    <a:pt x="717432" y="1036259"/>
                  </a:cubicBezTo>
                  <a:cubicBezTo>
                    <a:pt x="694551" y="1035811"/>
                    <a:pt x="682662" y="1033343"/>
                    <a:pt x="674586" y="1027510"/>
                  </a:cubicBezTo>
                  <a:cubicBezTo>
                    <a:pt x="671670" y="1025491"/>
                    <a:pt x="665164" y="1023921"/>
                    <a:pt x="660229" y="1023921"/>
                  </a:cubicBezTo>
                  <a:cubicBezTo>
                    <a:pt x="655294" y="1023921"/>
                    <a:pt x="648789" y="1022350"/>
                    <a:pt x="645873" y="1020331"/>
                  </a:cubicBezTo>
                  <a:cubicBezTo>
                    <a:pt x="642956" y="1018088"/>
                    <a:pt x="636227" y="1016293"/>
                    <a:pt x="630843" y="1016069"/>
                  </a:cubicBezTo>
                  <a:cubicBezTo>
                    <a:pt x="619178" y="1015620"/>
                    <a:pt x="612000" y="1010012"/>
                    <a:pt x="612000" y="1001263"/>
                  </a:cubicBezTo>
                  <a:cubicBezTo>
                    <a:pt x="612000" y="997673"/>
                    <a:pt x="607737" y="988924"/>
                    <a:pt x="601905" y="979951"/>
                  </a:cubicBezTo>
                  <a:cubicBezTo>
                    <a:pt x="596297" y="971874"/>
                    <a:pt x="591810" y="964023"/>
                    <a:pt x="591810" y="962901"/>
                  </a:cubicBezTo>
                  <a:cubicBezTo>
                    <a:pt x="591810" y="959985"/>
                    <a:pt x="600335" y="943608"/>
                    <a:pt x="602802" y="942262"/>
                  </a:cubicBezTo>
                  <a:cubicBezTo>
                    <a:pt x="603924" y="941365"/>
                    <a:pt x="610878" y="940467"/>
                    <a:pt x="618281" y="940019"/>
                  </a:cubicBezTo>
                  <a:cubicBezTo>
                    <a:pt x="625908" y="939570"/>
                    <a:pt x="633983" y="937775"/>
                    <a:pt x="636900" y="935532"/>
                  </a:cubicBezTo>
                  <a:cubicBezTo>
                    <a:pt x="639816" y="933513"/>
                    <a:pt x="645873" y="931942"/>
                    <a:pt x="650135" y="931942"/>
                  </a:cubicBezTo>
                  <a:cubicBezTo>
                    <a:pt x="654621" y="931942"/>
                    <a:pt x="660229" y="930372"/>
                    <a:pt x="662697" y="928577"/>
                  </a:cubicBezTo>
                  <a:cubicBezTo>
                    <a:pt x="664940" y="926783"/>
                    <a:pt x="668529" y="925212"/>
                    <a:pt x="670324" y="925212"/>
                  </a:cubicBezTo>
                  <a:cubicBezTo>
                    <a:pt x="672118" y="925212"/>
                    <a:pt x="676829" y="923642"/>
                    <a:pt x="680418" y="921623"/>
                  </a:cubicBezTo>
                  <a:cubicBezTo>
                    <a:pt x="684232" y="919604"/>
                    <a:pt x="692756" y="917585"/>
                    <a:pt x="699486" y="916912"/>
                  </a:cubicBezTo>
                  <a:cubicBezTo>
                    <a:pt x="706216" y="916239"/>
                    <a:pt x="712721" y="914220"/>
                    <a:pt x="713618" y="912649"/>
                  </a:cubicBezTo>
                  <a:cubicBezTo>
                    <a:pt x="714740" y="910630"/>
                    <a:pt x="719451" y="909509"/>
                    <a:pt x="725283" y="909509"/>
                  </a:cubicBezTo>
                  <a:cubicBezTo>
                    <a:pt x="737172" y="909509"/>
                    <a:pt x="748837" y="903900"/>
                    <a:pt x="770148" y="887748"/>
                  </a:cubicBezTo>
                  <a:cubicBezTo>
                    <a:pt x="778672" y="881018"/>
                    <a:pt x="788318" y="875185"/>
                    <a:pt x="791459" y="874512"/>
                  </a:cubicBezTo>
                  <a:cubicBezTo>
                    <a:pt x="804470" y="871596"/>
                    <a:pt x="811424" y="868679"/>
                    <a:pt x="812545" y="865763"/>
                  </a:cubicBezTo>
                  <a:cubicBezTo>
                    <a:pt x="813218" y="863968"/>
                    <a:pt x="815237" y="862398"/>
                    <a:pt x="817256" y="862398"/>
                  </a:cubicBezTo>
                  <a:cubicBezTo>
                    <a:pt x="819051" y="862398"/>
                    <a:pt x="820621" y="861500"/>
                    <a:pt x="820621" y="860379"/>
                  </a:cubicBezTo>
                  <a:cubicBezTo>
                    <a:pt x="820621" y="857238"/>
                    <a:pt x="843054" y="846694"/>
                    <a:pt x="850008" y="846694"/>
                  </a:cubicBezTo>
                  <a:cubicBezTo>
                    <a:pt x="854270" y="846694"/>
                    <a:pt x="860551" y="843553"/>
                    <a:pt x="867729" y="837945"/>
                  </a:cubicBezTo>
                  <a:cubicBezTo>
                    <a:pt x="873786" y="833010"/>
                    <a:pt x="883432" y="827401"/>
                    <a:pt x="889040" y="825382"/>
                  </a:cubicBezTo>
                  <a:cubicBezTo>
                    <a:pt x="894648" y="823139"/>
                    <a:pt x="899135" y="820671"/>
                    <a:pt x="899135" y="819549"/>
                  </a:cubicBezTo>
                  <a:cubicBezTo>
                    <a:pt x="899135" y="818652"/>
                    <a:pt x="902275" y="817306"/>
                    <a:pt x="905864" y="816409"/>
                  </a:cubicBezTo>
                  <a:cubicBezTo>
                    <a:pt x="909678" y="815511"/>
                    <a:pt x="912594" y="814165"/>
                    <a:pt x="912594" y="813043"/>
                  </a:cubicBezTo>
                  <a:cubicBezTo>
                    <a:pt x="912594" y="811922"/>
                    <a:pt x="914389" y="810576"/>
                    <a:pt x="916856" y="809678"/>
                  </a:cubicBezTo>
                  <a:cubicBezTo>
                    <a:pt x="919099" y="809005"/>
                    <a:pt x="922913" y="804967"/>
                    <a:pt x="925156" y="800481"/>
                  </a:cubicBezTo>
                  <a:cubicBezTo>
                    <a:pt x="929194" y="793077"/>
                    <a:pt x="944224" y="781861"/>
                    <a:pt x="954543" y="778495"/>
                  </a:cubicBezTo>
                  <a:cubicBezTo>
                    <a:pt x="959478" y="776925"/>
                    <a:pt x="964637" y="763016"/>
                    <a:pt x="962843" y="755837"/>
                  </a:cubicBezTo>
                  <a:cubicBezTo>
                    <a:pt x="961497" y="750453"/>
                    <a:pt x="966881" y="736544"/>
                    <a:pt x="971816" y="732282"/>
                  </a:cubicBezTo>
                  <a:cubicBezTo>
                    <a:pt x="976751" y="728244"/>
                    <a:pt x="976302" y="717251"/>
                    <a:pt x="970918" y="710521"/>
                  </a:cubicBezTo>
                  <a:cubicBezTo>
                    <a:pt x="968451" y="707156"/>
                    <a:pt x="966432" y="701323"/>
                    <a:pt x="966432" y="696612"/>
                  </a:cubicBezTo>
                  <a:cubicBezTo>
                    <a:pt x="966432" y="682479"/>
                    <a:pt x="951851" y="674403"/>
                    <a:pt x="920221" y="670365"/>
                  </a:cubicBezTo>
                  <a:cubicBezTo>
                    <a:pt x="912818" y="669692"/>
                    <a:pt x="904967" y="667448"/>
                    <a:pt x="902499" y="665878"/>
                  </a:cubicBezTo>
                  <a:cubicBezTo>
                    <a:pt x="895545" y="660943"/>
                    <a:pt x="892854" y="662064"/>
                    <a:pt x="878497" y="673954"/>
                  </a:cubicBezTo>
                  <a:lnTo>
                    <a:pt x="865037" y="685171"/>
                  </a:lnTo>
                  <a:lnTo>
                    <a:pt x="845745" y="685171"/>
                  </a:lnTo>
                  <a:cubicBezTo>
                    <a:pt x="830491" y="685171"/>
                    <a:pt x="825556" y="684274"/>
                    <a:pt x="821967" y="681133"/>
                  </a:cubicBezTo>
                  <a:cubicBezTo>
                    <a:pt x="819275" y="678890"/>
                    <a:pt x="812321" y="675749"/>
                    <a:pt x="806264" y="674178"/>
                  </a:cubicBezTo>
                  <a:cubicBezTo>
                    <a:pt x="791683" y="670589"/>
                    <a:pt x="776878" y="660943"/>
                    <a:pt x="773962" y="653091"/>
                  </a:cubicBezTo>
                  <a:cubicBezTo>
                    <a:pt x="772167" y="648380"/>
                    <a:pt x="770148" y="647034"/>
                    <a:pt x="764989" y="647034"/>
                  </a:cubicBezTo>
                  <a:cubicBezTo>
                    <a:pt x="761399" y="647034"/>
                    <a:pt x="757137" y="645688"/>
                    <a:pt x="755791" y="643893"/>
                  </a:cubicBezTo>
                  <a:cubicBezTo>
                    <a:pt x="754221" y="642098"/>
                    <a:pt x="749735" y="639855"/>
                    <a:pt x="745921" y="638957"/>
                  </a:cubicBezTo>
                  <a:cubicBezTo>
                    <a:pt x="741883" y="638284"/>
                    <a:pt x="736724" y="636041"/>
                    <a:pt x="734256" y="634471"/>
                  </a:cubicBezTo>
                  <a:cubicBezTo>
                    <a:pt x="731789" y="632676"/>
                    <a:pt x="727975" y="631330"/>
                    <a:pt x="725508" y="631330"/>
                  </a:cubicBezTo>
                  <a:cubicBezTo>
                    <a:pt x="723040" y="631330"/>
                    <a:pt x="719451" y="629984"/>
                    <a:pt x="717656" y="628414"/>
                  </a:cubicBezTo>
                  <a:cubicBezTo>
                    <a:pt x="713843" y="625049"/>
                    <a:pt x="689616" y="618991"/>
                    <a:pt x="671894" y="616972"/>
                  </a:cubicBezTo>
                  <a:cubicBezTo>
                    <a:pt x="666062" y="616299"/>
                    <a:pt x="658210" y="614280"/>
                    <a:pt x="654621" y="612261"/>
                  </a:cubicBezTo>
                  <a:cubicBezTo>
                    <a:pt x="651032" y="610467"/>
                    <a:pt x="645873" y="608896"/>
                    <a:pt x="643181" y="608896"/>
                  </a:cubicBezTo>
                  <a:cubicBezTo>
                    <a:pt x="640489" y="608896"/>
                    <a:pt x="633983" y="605307"/>
                    <a:pt x="628600" y="601044"/>
                  </a:cubicBezTo>
                  <a:cubicBezTo>
                    <a:pt x="623440" y="596782"/>
                    <a:pt x="618281" y="593193"/>
                    <a:pt x="616935" y="593193"/>
                  </a:cubicBezTo>
                  <a:cubicBezTo>
                    <a:pt x="613570" y="593193"/>
                    <a:pt x="598540" y="575246"/>
                    <a:pt x="598540" y="571208"/>
                  </a:cubicBezTo>
                  <a:cubicBezTo>
                    <a:pt x="598540" y="568964"/>
                    <a:pt x="601008" y="564477"/>
                    <a:pt x="604148" y="561112"/>
                  </a:cubicBezTo>
                  <a:cubicBezTo>
                    <a:pt x="609532" y="555504"/>
                    <a:pt x="611327" y="555055"/>
                    <a:pt x="626356" y="555055"/>
                  </a:cubicBezTo>
                  <a:cubicBezTo>
                    <a:pt x="638918" y="555055"/>
                    <a:pt x="644078" y="554158"/>
                    <a:pt x="648116" y="550793"/>
                  </a:cubicBezTo>
                  <a:cubicBezTo>
                    <a:pt x="654621" y="545857"/>
                    <a:pt x="663370" y="543390"/>
                    <a:pt x="677054" y="542941"/>
                  </a:cubicBezTo>
                  <a:cubicBezTo>
                    <a:pt x="682662" y="542717"/>
                    <a:pt x="690289" y="541146"/>
                    <a:pt x="693878" y="539576"/>
                  </a:cubicBezTo>
                  <a:cubicBezTo>
                    <a:pt x="697691" y="537781"/>
                    <a:pt x="703748" y="536660"/>
                    <a:pt x="707337" y="536884"/>
                  </a:cubicBezTo>
                  <a:cubicBezTo>
                    <a:pt x="731789" y="538006"/>
                    <a:pt x="741659" y="537333"/>
                    <a:pt x="747716" y="533967"/>
                  </a:cubicBezTo>
                  <a:cubicBezTo>
                    <a:pt x="751529" y="531948"/>
                    <a:pt x="756240" y="530378"/>
                    <a:pt x="758259" y="530378"/>
                  </a:cubicBezTo>
                  <a:cubicBezTo>
                    <a:pt x="760278" y="530378"/>
                    <a:pt x="767232" y="527237"/>
                    <a:pt x="773513" y="523648"/>
                  </a:cubicBezTo>
                  <a:cubicBezTo>
                    <a:pt x="779794" y="519834"/>
                    <a:pt x="786075" y="516918"/>
                    <a:pt x="787645" y="516693"/>
                  </a:cubicBezTo>
                  <a:cubicBezTo>
                    <a:pt x="789216" y="516693"/>
                    <a:pt x="795497" y="513553"/>
                    <a:pt x="801554" y="509963"/>
                  </a:cubicBezTo>
                  <a:cubicBezTo>
                    <a:pt x="807835" y="506374"/>
                    <a:pt x="815910" y="501887"/>
                    <a:pt x="819499" y="499868"/>
                  </a:cubicBezTo>
                  <a:cubicBezTo>
                    <a:pt x="823313" y="498073"/>
                    <a:pt x="830716" y="494035"/>
                    <a:pt x="836324" y="491119"/>
                  </a:cubicBezTo>
                  <a:cubicBezTo>
                    <a:pt x="841932" y="488203"/>
                    <a:pt x="850008" y="485735"/>
                    <a:pt x="854270" y="485735"/>
                  </a:cubicBezTo>
                  <a:cubicBezTo>
                    <a:pt x="858532" y="485511"/>
                    <a:pt x="865037" y="483940"/>
                    <a:pt x="868402" y="482145"/>
                  </a:cubicBezTo>
                  <a:cubicBezTo>
                    <a:pt x="871767" y="480351"/>
                    <a:pt x="878497" y="478332"/>
                    <a:pt x="882983" y="477434"/>
                  </a:cubicBezTo>
                  <a:cubicBezTo>
                    <a:pt x="887470" y="476537"/>
                    <a:pt x="893751" y="474742"/>
                    <a:pt x="896891" y="473172"/>
                  </a:cubicBezTo>
                  <a:cubicBezTo>
                    <a:pt x="908781" y="467115"/>
                    <a:pt x="938840" y="456795"/>
                    <a:pt x="947364" y="455449"/>
                  </a:cubicBezTo>
                  <a:cubicBezTo>
                    <a:pt x="952748" y="454776"/>
                    <a:pt x="957459" y="452533"/>
                    <a:pt x="959478" y="449617"/>
                  </a:cubicBezTo>
                  <a:cubicBezTo>
                    <a:pt x="961497" y="446700"/>
                    <a:pt x="964862" y="445130"/>
                    <a:pt x="970021" y="445130"/>
                  </a:cubicBezTo>
                  <a:cubicBezTo>
                    <a:pt x="975853" y="445130"/>
                    <a:pt x="979667" y="442886"/>
                    <a:pt x="988864" y="433913"/>
                  </a:cubicBezTo>
                  <a:cubicBezTo>
                    <a:pt x="995594" y="427407"/>
                    <a:pt x="1002324" y="422696"/>
                    <a:pt x="1005240" y="422696"/>
                  </a:cubicBezTo>
                  <a:cubicBezTo>
                    <a:pt x="1010175" y="422696"/>
                    <a:pt x="1014213" y="419107"/>
                    <a:pt x="1024308" y="406095"/>
                  </a:cubicBezTo>
                  <a:cubicBezTo>
                    <a:pt x="1028794" y="400038"/>
                    <a:pt x="1029243" y="396897"/>
                    <a:pt x="1029243" y="370874"/>
                  </a:cubicBezTo>
                  <a:cubicBezTo>
                    <a:pt x="1029243" y="346646"/>
                    <a:pt x="1028570" y="341710"/>
                    <a:pt x="1025429" y="338345"/>
                  </a:cubicBezTo>
                  <a:cubicBezTo>
                    <a:pt x="1019821" y="332961"/>
                    <a:pt x="1019821" y="312771"/>
                    <a:pt x="1025429" y="307387"/>
                  </a:cubicBezTo>
                  <a:cubicBezTo>
                    <a:pt x="1028794" y="304021"/>
                    <a:pt x="1029243" y="299759"/>
                    <a:pt x="1028345" y="275082"/>
                  </a:cubicBezTo>
                  <a:cubicBezTo>
                    <a:pt x="1027448" y="242553"/>
                    <a:pt x="1026551" y="240310"/>
                    <a:pt x="1009502" y="222811"/>
                  </a:cubicBezTo>
                  <a:cubicBezTo>
                    <a:pt x="1002099" y="215408"/>
                    <a:pt x="997837" y="208902"/>
                    <a:pt x="997837" y="205762"/>
                  </a:cubicBezTo>
                  <a:cubicBezTo>
                    <a:pt x="997837" y="202621"/>
                    <a:pt x="994472" y="197012"/>
                    <a:pt x="989986" y="192526"/>
                  </a:cubicBezTo>
                  <a:cubicBezTo>
                    <a:pt x="983256" y="185796"/>
                    <a:pt x="982135" y="183328"/>
                    <a:pt x="982135" y="173681"/>
                  </a:cubicBezTo>
                  <a:cubicBezTo>
                    <a:pt x="982135" y="167849"/>
                    <a:pt x="980564" y="159548"/>
                    <a:pt x="978545" y="155286"/>
                  </a:cubicBezTo>
                  <a:cubicBezTo>
                    <a:pt x="976526" y="151248"/>
                    <a:pt x="972713" y="144069"/>
                    <a:pt x="970470" y="139133"/>
                  </a:cubicBezTo>
                  <a:cubicBezTo>
                    <a:pt x="967553" y="133525"/>
                    <a:pt x="965759" y="124776"/>
                    <a:pt x="965310" y="114456"/>
                  </a:cubicBezTo>
                  <a:cubicBezTo>
                    <a:pt x="965086" y="105707"/>
                    <a:pt x="963964" y="95387"/>
                    <a:pt x="963067" y="91574"/>
                  </a:cubicBezTo>
                  <a:cubicBezTo>
                    <a:pt x="962170" y="87087"/>
                    <a:pt x="962394" y="83946"/>
                    <a:pt x="963964" y="83049"/>
                  </a:cubicBezTo>
                  <a:cubicBezTo>
                    <a:pt x="965310" y="82152"/>
                    <a:pt x="966432" y="79235"/>
                    <a:pt x="966432" y="76767"/>
                  </a:cubicBezTo>
                  <a:cubicBezTo>
                    <a:pt x="966432" y="74075"/>
                    <a:pt x="968002" y="70486"/>
                    <a:pt x="969797" y="68467"/>
                  </a:cubicBezTo>
                  <a:cubicBezTo>
                    <a:pt x="986621" y="50520"/>
                    <a:pt x="991108" y="43117"/>
                    <a:pt x="991108" y="33470"/>
                  </a:cubicBezTo>
                  <a:cubicBezTo>
                    <a:pt x="991108" y="27413"/>
                    <a:pt x="992902" y="20459"/>
                    <a:pt x="995818" y="15748"/>
                  </a:cubicBezTo>
                  <a:cubicBezTo>
                    <a:pt x="999632" y="9018"/>
                    <a:pt x="1001875" y="7671"/>
                    <a:pt x="1007708" y="7671"/>
                  </a:cubicBezTo>
                  <a:cubicBezTo>
                    <a:pt x="1011745" y="7671"/>
                    <a:pt x="1017353" y="5652"/>
                    <a:pt x="1020270" y="3185"/>
                  </a:cubicBezTo>
                  <a:cubicBezTo>
                    <a:pt x="1022513" y="1166"/>
                    <a:pt x="1023915" y="157"/>
                    <a:pt x="1025654" y="16"/>
                  </a:cubicBezTo>
                  <a:close/>
                </a:path>
              </a:pathLst>
            </a:custGeom>
            <a:solidFill>
              <a:srgbClr val="0070C0"/>
            </a:solidFill>
            <a:ln w="25400" cap="flat" cmpd="sng" algn="ctr">
              <a:noFill/>
              <a:prstDash val="solid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grpSp>
          <p:nvGrpSpPr>
            <p:cNvPr id="513" name="组合 512"/>
            <p:cNvGrpSpPr/>
            <p:nvPr/>
          </p:nvGrpSpPr>
          <p:grpSpPr>
            <a:xfrm>
              <a:off x="938738" y="2359493"/>
              <a:ext cx="124884" cy="1560230"/>
              <a:chOff x="938738" y="1918175"/>
              <a:chExt cx="124884" cy="1560230"/>
            </a:xfrm>
          </p:grpSpPr>
          <p:grpSp>
            <p:nvGrpSpPr>
              <p:cNvPr id="514" name="组合 513"/>
              <p:cNvGrpSpPr/>
              <p:nvPr/>
            </p:nvGrpSpPr>
            <p:grpSpPr>
              <a:xfrm>
                <a:off x="938738" y="3027443"/>
                <a:ext cx="124884" cy="450962"/>
                <a:chOff x="-8676780" y="-10510093"/>
                <a:chExt cx="5324736" cy="18165584"/>
              </a:xfrm>
            </p:grpSpPr>
            <p:sp>
              <p:nvSpPr>
                <p:cNvPr id="516" name="任意多边形: 形状 515"/>
                <p:cNvSpPr/>
                <p:nvPr/>
              </p:nvSpPr>
              <p:spPr>
                <a:xfrm>
                  <a:off x="-8302423" y="-10510093"/>
                  <a:ext cx="4478553" cy="4557408"/>
                </a:xfrm>
                <a:custGeom>
                  <a:avLst/>
                  <a:gdLst>
                    <a:gd name="connsiteX0" fmla="*/ 2195988 w 4478560"/>
                    <a:gd name="connsiteY0" fmla="*/ 232 h 4557394"/>
                    <a:gd name="connsiteX1" fmla="*/ 2215753 w 4478560"/>
                    <a:gd name="connsiteY1" fmla="*/ 2852 h 4557394"/>
                    <a:gd name="connsiteX2" fmla="*/ 2400538 w 4478560"/>
                    <a:gd name="connsiteY2" fmla="*/ 23807 h 4557394"/>
                    <a:gd name="connsiteX3" fmla="*/ 2651045 w 4478560"/>
                    <a:gd name="connsiteY3" fmla="*/ 65717 h 4557394"/>
                    <a:gd name="connsiteX4" fmla="*/ 2743438 w 4478560"/>
                    <a:gd name="connsiteY4" fmla="*/ 100007 h 4557394"/>
                    <a:gd name="connsiteX5" fmla="*/ 2724388 w 4478560"/>
                    <a:gd name="connsiteY5" fmla="*/ 100007 h 4557394"/>
                    <a:gd name="connsiteX6" fmla="*/ 2686288 w 4478560"/>
                    <a:gd name="connsiteY6" fmla="*/ 88577 h 4557394"/>
                    <a:gd name="connsiteX7" fmla="*/ 2667238 w 4478560"/>
                    <a:gd name="connsiteY7" fmla="*/ 92387 h 4557394"/>
                    <a:gd name="connsiteX8" fmla="*/ 2793920 w 4478560"/>
                    <a:gd name="connsiteY8" fmla="*/ 119057 h 4557394"/>
                    <a:gd name="connsiteX9" fmla="*/ 2912983 w 4478560"/>
                    <a:gd name="connsiteY9" fmla="*/ 145727 h 4557394"/>
                    <a:gd name="connsiteX10" fmla="*/ 3233023 w 4478560"/>
                    <a:gd name="connsiteY10" fmla="*/ 277172 h 4557394"/>
                    <a:gd name="connsiteX11" fmla="*/ 3297793 w 4478560"/>
                    <a:gd name="connsiteY11" fmla="*/ 322892 h 4557394"/>
                    <a:gd name="connsiteX12" fmla="*/ 3428285 w 4478560"/>
                    <a:gd name="connsiteY12" fmla="*/ 424809 h 4557394"/>
                    <a:gd name="connsiteX13" fmla="*/ 3678793 w 4478560"/>
                    <a:gd name="connsiteY13" fmla="*/ 615309 h 4557394"/>
                    <a:gd name="connsiteX14" fmla="*/ 3692128 w 4478560"/>
                    <a:gd name="connsiteY14" fmla="*/ 600069 h 4557394"/>
                    <a:gd name="connsiteX15" fmla="*/ 3656885 w 4478560"/>
                    <a:gd name="connsiteY15" fmla="*/ 542919 h 4557394"/>
                    <a:gd name="connsiteX16" fmla="*/ 3634978 w 4478560"/>
                    <a:gd name="connsiteY16" fmla="*/ 545777 h 4557394"/>
                    <a:gd name="connsiteX17" fmla="*/ 3646408 w 4478560"/>
                    <a:gd name="connsiteY17" fmla="*/ 575304 h 4557394"/>
                    <a:gd name="connsiteX18" fmla="*/ 3606403 w 4478560"/>
                    <a:gd name="connsiteY18" fmla="*/ 527679 h 4557394"/>
                    <a:gd name="connsiteX19" fmla="*/ 3563540 w 4478560"/>
                    <a:gd name="connsiteY19" fmla="*/ 475292 h 4557394"/>
                    <a:gd name="connsiteX20" fmla="*/ 3490198 w 4478560"/>
                    <a:gd name="connsiteY20" fmla="*/ 422904 h 4557394"/>
                    <a:gd name="connsiteX21" fmla="*/ 3360658 w 4478560"/>
                    <a:gd name="connsiteY21" fmla="*/ 340037 h 4557394"/>
                    <a:gd name="connsiteX22" fmla="*/ 3299698 w 4478560"/>
                    <a:gd name="connsiteY22" fmla="*/ 305747 h 4557394"/>
                    <a:gd name="connsiteX23" fmla="*/ 3335893 w 4478560"/>
                    <a:gd name="connsiteY23" fmla="*/ 318129 h 4557394"/>
                    <a:gd name="connsiteX24" fmla="*/ 3348275 w 4478560"/>
                    <a:gd name="connsiteY24" fmla="*/ 318129 h 4557394"/>
                    <a:gd name="connsiteX25" fmla="*/ 3331130 w 4478560"/>
                    <a:gd name="connsiteY25" fmla="*/ 294317 h 4557394"/>
                    <a:gd name="connsiteX26" fmla="*/ 3317795 w 4478560"/>
                    <a:gd name="connsiteY26" fmla="*/ 291459 h 4557394"/>
                    <a:gd name="connsiteX27" fmla="*/ 3308270 w 4478560"/>
                    <a:gd name="connsiteY27" fmla="*/ 288602 h 4557394"/>
                    <a:gd name="connsiteX28" fmla="*/ 3259693 w 4478560"/>
                    <a:gd name="connsiteY28" fmla="*/ 243834 h 4557394"/>
                    <a:gd name="connsiteX29" fmla="*/ 3197780 w 4478560"/>
                    <a:gd name="connsiteY29" fmla="*/ 220022 h 4557394"/>
                    <a:gd name="connsiteX30" fmla="*/ 3184445 w 4478560"/>
                    <a:gd name="connsiteY30" fmla="*/ 220974 h 4557394"/>
                    <a:gd name="connsiteX31" fmla="*/ 3164443 w 4478560"/>
                    <a:gd name="connsiteY31" fmla="*/ 208592 h 4557394"/>
                    <a:gd name="connsiteX32" fmla="*/ 3086338 w 4478560"/>
                    <a:gd name="connsiteY32" fmla="*/ 185732 h 4557394"/>
                    <a:gd name="connsiteX33" fmla="*/ 2491025 w 4478560"/>
                    <a:gd name="connsiteY33" fmla="*/ 19044 h 4557394"/>
                    <a:gd name="connsiteX34" fmla="*/ 2433875 w 4478560"/>
                    <a:gd name="connsiteY34" fmla="*/ 10472 h 4557394"/>
                    <a:gd name="connsiteX35" fmla="*/ 2486263 w 4478560"/>
                    <a:gd name="connsiteY35" fmla="*/ 8567 h 4557394"/>
                    <a:gd name="connsiteX36" fmla="*/ 2567225 w 4478560"/>
                    <a:gd name="connsiteY36" fmla="*/ 8567 h 4557394"/>
                    <a:gd name="connsiteX37" fmla="*/ 2911078 w 4478560"/>
                    <a:gd name="connsiteY37" fmla="*/ 95244 h 4557394"/>
                    <a:gd name="connsiteX38" fmla="*/ 2981563 w 4478560"/>
                    <a:gd name="connsiteY38" fmla="*/ 107627 h 4557394"/>
                    <a:gd name="connsiteX39" fmla="*/ 2993945 w 4478560"/>
                    <a:gd name="connsiteY39" fmla="*/ 98102 h 4557394"/>
                    <a:gd name="connsiteX40" fmla="*/ 3029188 w 4478560"/>
                    <a:gd name="connsiteY40" fmla="*/ 94292 h 4557394"/>
                    <a:gd name="connsiteX41" fmla="*/ 3060620 w 4478560"/>
                    <a:gd name="connsiteY41" fmla="*/ 96197 h 4557394"/>
                    <a:gd name="connsiteX42" fmla="*/ 3079670 w 4478560"/>
                    <a:gd name="connsiteY42" fmla="*/ 117152 h 4557394"/>
                    <a:gd name="connsiteX43" fmla="*/ 3067288 w 4478560"/>
                    <a:gd name="connsiteY43" fmla="*/ 119057 h 4557394"/>
                    <a:gd name="connsiteX44" fmla="*/ 3369230 w 4478560"/>
                    <a:gd name="connsiteY44" fmla="*/ 272409 h 4557394"/>
                    <a:gd name="connsiteX45" fmla="*/ 3382565 w 4478560"/>
                    <a:gd name="connsiteY45" fmla="*/ 279077 h 4557394"/>
                    <a:gd name="connsiteX46" fmla="*/ 3391138 w 4478560"/>
                    <a:gd name="connsiteY46" fmla="*/ 284792 h 4557394"/>
                    <a:gd name="connsiteX47" fmla="*/ 3417808 w 4478560"/>
                    <a:gd name="connsiteY47" fmla="*/ 306699 h 4557394"/>
                    <a:gd name="connsiteX48" fmla="*/ 3455908 w 4478560"/>
                    <a:gd name="connsiteY48" fmla="*/ 334322 h 4557394"/>
                    <a:gd name="connsiteX49" fmla="*/ 3480673 w 4478560"/>
                    <a:gd name="connsiteY49" fmla="*/ 340037 h 4557394"/>
                    <a:gd name="connsiteX50" fmla="*/ 3485435 w 4478560"/>
                    <a:gd name="connsiteY50" fmla="*/ 336227 h 4557394"/>
                    <a:gd name="connsiteX51" fmla="*/ 3491150 w 4478560"/>
                    <a:gd name="connsiteY51" fmla="*/ 351467 h 4557394"/>
                    <a:gd name="connsiteX52" fmla="*/ 3526393 w 4478560"/>
                    <a:gd name="connsiteY52" fmla="*/ 380042 h 4557394"/>
                    <a:gd name="connsiteX53" fmla="*/ 3590210 w 4478560"/>
                    <a:gd name="connsiteY53" fmla="*/ 423857 h 4557394"/>
                    <a:gd name="connsiteX54" fmla="*/ 3756898 w 4478560"/>
                    <a:gd name="connsiteY54" fmla="*/ 561017 h 4557394"/>
                    <a:gd name="connsiteX55" fmla="*/ 3782615 w 4478560"/>
                    <a:gd name="connsiteY55" fmla="*/ 577209 h 4557394"/>
                    <a:gd name="connsiteX56" fmla="*/ 3783568 w 4478560"/>
                    <a:gd name="connsiteY56" fmla="*/ 585782 h 4557394"/>
                    <a:gd name="connsiteX57" fmla="*/ 3859768 w 4478560"/>
                    <a:gd name="connsiteY57" fmla="*/ 666744 h 4557394"/>
                    <a:gd name="connsiteX58" fmla="*/ 4036933 w 4478560"/>
                    <a:gd name="connsiteY58" fmla="*/ 880104 h 4557394"/>
                    <a:gd name="connsiteX59" fmla="*/ 3987403 w 4478560"/>
                    <a:gd name="connsiteY59" fmla="*/ 827717 h 4557394"/>
                    <a:gd name="connsiteX60" fmla="*/ 3875960 w 4478560"/>
                    <a:gd name="connsiteY60" fmla="*/ 720084 h 4557394"/>
                    <a:gd name="connsiteX61" fmla="*/ 3912155 w 4478560"/>
                    <a:gd name="connsiteY61" fmla="*/ 768662 h 4557394"/>
                    <a:gd name="connsiteX62" fmla="*/ 4135040 w 4478560"/>
                    <a:gd name="connsiteY62" fmla="*/ 1056317 h 4557394"/>
                    <a:gd name="connsiteX63" fmla="*/ 4217908 w 4478560"/>
                    <a:gd name="connsiteY63" fmla="*/ 1155377 h 4557394"/>
                    <a:gd name="connsiteX64" fmla="*/ 4245530 w 4478560"/>
                    <a:gd name="connsiteY64" fmla="*/ 1179189 h 4557394"/>
                    <a:gd name="connsiteX65" fmla="*/ 4257913 w 4478560"/>
                    <a:gd name="connsiteY65" fmla="*/ 1173474 h 4557394"/>
                    <a:gd name="connsiteX66" fmla="*/ 4239815 w 4478560"/>
                    <a:gd name="connsiteY66" fmla="*/ 1133469 h 4557394"/>
                    <a:gd name="connsiteX67" fmla="*/ 4204573 w 4478560"/>
                    <a:gd name="connsiteY67" fmla="*/ 1082987 h 4557394"/>
                    <a:gd name="connsiteX68" fmla="*/ 4166473 w 4478560"/>
                    <a:gd name="connsiteY68" fmla="*/ 1022027 h 4557394"/>
                    <a:gd name="connsiteX69" fmla="*/ 4143613 w 4478560"/>
                    <a:gd name="connsiteY69" fmla="*/ 978212 h 4557394"/>
                    <a:gd name="connsiteX70" fmla="*/ 4119800 w 4478560"/>
                    <a:gd name="connsiteY70" fmla="*/ 932492 h 4557394"/>
                    <a:gd name="connsiteX71" fmla="*/ 4095988 w 4478560"/>
                    <a:gd name="connsiteY71" fmla="*/ 895344 h 4557394"/>
                    <a:gd name="connsiteX72" fmla="*/ 4153138 w 4478560"/>
                    <a:gd name="connsiteY72" fmla="*/ 957257 h 4557394"/>
                    <a:gd name="connsiteX73" fmla="*/ 4168378 w 4478560"/>
                    <a:gd name="connsiteY73" fmla="*/ 981069 h 4557394"/>
                    <a:gd name="connsiteX74" fmla="*/ 4385548 w 4478560"/>
                    <a:gd name="connsiteY74" fmla="*/ 1397312 h 4557394"/>
                    <a:gd name="connsiteX75" fmla="*/ 4410313 w 4478560"/>
                    <a:gd name="connsiteY75" fmla="*/ 1442079 h 4557394"/>
                    <a:gd name="connsiteX76" fmla="*/ 4443650 w 4478560"/>
                    <a:gd name="connsiteY76" fmla="*/ 1530662 h 4557394"/>
                    <a:gd name="connsiteX77" fmla="*/ 4453175 w 4478560"/>
                    <a:gd name="connsiteY77" fmla="*/ 1589717 h 4557394"/>
                    <a:gd name="connsiteX78" fmla="*/ 4444603 w 4478560"/>
                    <a:gd name="connsiteY78" fmla="*/ 1600194 h 4557394"/>
                    <a:gd name="connsiteX79" fmla="*/ 4432220 w 4478560"/>
                    <a:gd name="connsiteY79" fmla="*/ 1576382 h 4557394"/>
                    <a:gd name="connsiteX80" fmla="*/ 4389358 w 4478560"/>
                    <a:gd name="connsiteY80" fmla="*/ 1438269 h 4557394"/>
                    <a:gd name="connsiteX81" fmla="*/ 4356973 w 4478560"/>
                    <a:gd name="connsiteY81" fmla="*/ 1408742 h 4557394"/>
                    <a:gd name="connsiteX82" fmla="*/ 4330303 w 4478560"/>
                    <a:gd name="connsiteY82" fmla="*/ 1377309 h 4557394"/>
                    <a:gd name="connsiteX83" fmla="*/ 4236958 w 4478560"/>
                    <a:gd name="connsiteY83" fmla="*/ 1227767 h 4557394"/>
                    <a:gd name="connsiteX84" fmla="*/ 4228385 w 4478560"/>
                    <a:gd name="connsiteY84" fmla="*/ 1255389 h 4557394"/>
                    <a:gd name="connsiteX85" fmla="*/ 4246483 w 4478560"/>
                    <a:gd name="connsiteY85" fmla="*/ 1262057 h 4557394"/>
                    <a:gd name="connsiteX86" fmla="*/ 4276963 w 4478560"/>
                    <a:gd name="connsiteY86" fmla="*/ 1323969 h 4557394"/>
                    <a:gd name="connsiteX87" fmla="*/ 4263628 w 4478560"/>
                    <a:gd name="connsiteY87" fmla="*/ 1336352 h 4557394"/>
                    <a:gd name="connsiteX88" fmla="*/ 4243625 w 4478560"/>
                    <a:gd name="connsiteY88" fmla="*/ 1333494 h 4557394"/>
                    <a:gd name="connsiteX89" fmla="*/ 4266485 w 4478560"/>
                    <a:gd name="connsiteY89" fmla="*/ 1407789 h 4557394"/>
                    <a:gd name="connsiteX90" fmla="*/ 4296965 w 4478560"/>
                    <a:gd name="connsiteY90" fmla="*/ 1501134 h 4557394"/>
                    <a:gd name="connsiteX91" fmla="*/ 4307443 w 4478560"/>
                    <a:gd name="connsiteY91" fmla="*/ 1484942 h 4557394"/>
                    <a:gd name="connsiteX92" fmla="*/ 4316968 w 4478560"/>
                    <a:gd name="connsiteY92" fmla="*/ 1432554 h 4557394"/>
                    <a:gd name="connsiteX93" fmla="*/ 4333160 w 4478560"/>
                    <a:gd name="connsiteY93" fmla="*/ 1483037 h 4557394"/>
                    <a:gd name="connsiteX94" fmla="*/ 4356973 w 4478560"/>
                    <a:gd name="connsiteY94" fmla="*/ 1532567 h 4557394"/>
                    <a:gd name="connsiteX95" fmla="*/ 4377928 w 4478560"/>
                    <a:gd name="connsiteY95" fmla="*/ 1570667 h 4557394"/>
                    <a:gd name="connsiteX96" fmla="*/ 4398883 w 4478560"/>
                    <a:gd name="connsiteY96" fmla="*/ 1621149 h 4557394"/>
                    <a:gd name="connsiteX97" fmla="*/ 4449365 w 4478560"/>
                    <a:gd name="connsiteY97" fmla="*/ 1797362 h 4557394"/>
                    <a:gd name="connsiteX98" fmla="*/ 4441745 w 4478560"/>
                    <a:gd name="connsiteY98" fmla="*/ 1887849 h 4557394"/>
                    <a:gd name="connsiteX99" fmla="*/ 4394120 w 4478560"/>
                    <a:gd name="connsiteY99" fmla="*/ 2010722 h 4557394"/>
                    <a:gd name="connsiteX100" fmla="*/ 4412218 w 4478560"/>
                    <a:gd name="connsiteY100" fmla="*/ 2017389 h 4557394"/>
                    <a:gd name="connsiteX101" fmla="*/ 4420790 w 4478560"/>
                    <a:gd name="connsiteY101" fmla="*/ 1961192 h 4557394"/>
                    <a:gd name="connsiteX102" fmla="*/ 4448413 w 4478560"/>
                    <a:gd name="connsiteY102" fmla="*/ 2065967 h 4557394"/>
                    <a:gd name="connsiteX103" fmla="*/ 4441745 w 4478560"/>
                    <a:gd name="connsiteY103" fmla="*/ 2167884 h 4557394"/>
                    <a:gd name="connsiteX104" fmla="*/ 4455080 w 4478560"/>
                    <a:gd name="connsiteY104" fmla="*/ 2212652 h 4557394"/>
                    <a:gd name="connsiteX105" fmla="*/ 4462700 w 4478560"/>
                    <a:gd name="connsiteY105" fmla="*/ 2143119 h 4557394"/>
                    <a:gd name="connsiteX106" fmla="*/ 4467463 w 4478560"/>
                    <a:gd name="connsiteY106" fmla="*/ 2109782 h 4557394"/>
                    <a:gd name="connsiteX107" fmla="*/ 4474130 w 4478560"/>
                    <a:gd name="connsiteY107" fmla="*/ 2215509 h 4557394"/>
                    <a:gd name="connsiteX108" fmla="*/ 4444603 w 4478560"/>
                    <a:gd name="connsiteY108" fmla="*/ 2498402 h 4557394"/>
                    <a:gd name="connsiteX109" fmla="*/ 4432220 w 4478560"/>
                    <a:gd name="connsiteY109" fmla="*/ 2586984 h 4557394"/>
                    <a:gd name="connsiteX110" fmla="*/ 4425553 w 4478560"/>
                    <a:gd name="connsiteY110" fmla="*/ 2526024 h 4557394"/>
                    <a:gd name="connsiteX111" fmla="*/ 4430315 w 4478560"/>
                    <a:gd name="connsiteY111" fmla="*/ 2461254 h 4557394"/>
                    <a:gd name="connsiteX112" fmla="*/ 4416028 w 4478560"/>
                    <a:gd name="connsiteY112" fmla="*/ 2499354 h 4557394"/>
                    <a:gd name="connsiteX113" fmla="*/ 4406503 w 4478560"/>
                    <a:gd name="connsiteY113" fmla="*/ 2568887 h 4557394"/>
                    <a:gd name="connsiteX114" fmla="*/ 4400788 w 4478560"/>
                    <a:gd name="connsiteY114" fmla="*/ 2612702 h 4557394"/>
                    <a:gd name="connsiteX115" fmla="*/ 4371260 w 4478560"/>
                    <a:gd name="connsiteY115" fmla="*/ 2715572 h 4557394"/>
                    <a:gd name="connsiteX116" fmla="*/ 4262675 w 4478560"/>
                    <a:gd name="connsiteY116" fmla="*/ 3067997 h 4557394"/>
                    <a:gd name="connsiteX117" fmla="*/ 4229338 w 4478560"/>
                    <a:gd name="connsiteY117" fmla="*/ 3151817 h 4557394"/>
                    <a:gd name="connsiteX118" fmla="*/ 4254103 w 4478560"/>
                    <a:gd name="connsiteY118" fmla="*/ 3128004 h 4557394"/>
                    <a:gd name="connsiteX119" fmla="*/ 4272200 w 4478560"/>
                    <a:gd name="connsiteY119" fmla="*/ 3123242 h 4557394"/>
                    <a:gd name="connsiteX120" fmla="*/ 4222670 w 4478560"/>
                    <a:gd name="connsiteY120" fmla="*/ 3231827 h 4557394"/>
                    <a:gd name="connsiteX121" fmla="*/ 4184570 w 4478560"/>
                    <a:gd name="connsiteY121" fmla="*/ 3319457 h 4557394"/>
                    <a:gd name="connsiteX122" fmla="*/ 4225528 w 4478560"/>
                    <a:gd name="connsiteY122" fmla="*/ 3278499 h 4557394"/>
                    <a:gd name="connsiteX123" fmla="*/ 4299823 w 4478560"/>
                    <a:gd name="connsiteY123" fmla="*/ 3113717 h 4557394"/>
                    <a:gd name="connsiteX124" fmla="*/ 4304585 w 4478560"/>
                    <a:gd name="connsiteY124" fmla="*/ 3071807 h 4557394"/>
                    <a:gd name="connsiteX125" fmla="*/ 4312205 w 4478560"/>
                    <a:gd name="connsiteY125" fmla="*/ 3068949 h 4557394"/>
                    <a:gd name="connsiteX126" fmla="*/ 4372213 w 4478560"/>
                    <a:gd name="connsiteY126" fmla="*/ 2963222 h 4557394"/>
                    <a:gd name="connsiteX127" fmla="*/ 4334113 w 4478560"/>
                    <a:gd name="connsiteY127" fmla="*/ 3007989 h 4557394"/>
                    <a:gd name="connsiteX128" fmla="*/ 4283630 w 4478560"/>
                    <a:gd name="connsiteY128" fmla="*/ 3040374 h 4557394"/>
                    <a:gd name="connsiteX129" fmla="*/ 4320778 w 4478560"/>
                    <a:gd name="connsiteY129" fmla="*/ 2988939 h 4557394"/>
                    <a:gd name="connsiteX130" fmla="*/ 4357925 w 4478560"/>
                    <a:gd name="connsiteY130" fmla="*/ 2904167 h 4557394"/>
                    <a:gd name="connsiteX131" fmla="*/ 4373165 w 4478560"/>
                    <a:gd name="connsiteY131" fmla="*/ 2867019 h 4557394"/>
                    <a:gd name="connsiteX132" fmla="*/ 4381738 w 4478560"/>
                    <a:gd name="connsiteY132" fmla="*/ 2845112 h 4557394"/>
                    <a:gd name="connsiteX133" fmla="*/ 4392215 w 4478560"/>
                    <a:gd name="connsiteY133" fmla="*/ 2807012 h 4557394"/>
                    <a:gd name="connsiteX134" fmla="*/ 4407455 w 4478560"/>
                    <a:gd name="connsiteY134" fmla="*/ 2723192 h 4557394"/>
                    <a:gd name="connsiteX135" fmla="*/ 4421743 w 4478560"/>
                    <a:gd name="connsiteY135" fmla="*/ 2632704 h 4557394"/>
                    <a:gd name="connsiteX136" fmla="*/ 4443650 w 4478560"/>
                    <a:gd name="connsiteY136" fmla="*/ 2604129 h 4557394"/>
                    <a:gd name="connsiteX137" fmla="*/ 4457938 w 4478560"/>
                    <a:gd name="connsiteY137" fmla="*/ 2645087 h 4557394"/>
                    <a:gd name="connsiteX138" fmla="*/ 4356020 w 4478560"/>
                    <a:gd name="connsiteY138" fmla="*/ 3041327 h 4557394"/>
                    <a:gd name="connsiteX139" fmla="*/ 4338875 w 4478560"/>
                    <a:gd name="connsiteY139" fmla="*/ 3099429 h 4557394"/>
                    <a:gd name="connsiteX140" fmla="*/ 4205525 w 4478560"/>
                    <a:gd name="connsiteY140" fmla="*/ 3323267 h 4557394"/>
                    <a:gd name="connsiteX141" fmla="*/ 4109323 w 4478560"/>
                    <a:gd name="connsiteY141" fmla="*/ 3444234 h 4557394"/>
                    <a:gd name="connsiteX142" fmla="*/ 4075033 w 4478560"/>
                    <a:gd name="connsiteY142" fmla="*/ 3507099 h 4557394"/>
                    <a:gd name="connsiteX143" fmla="*/ 4096940 w 4478560"/>
                    <a:gd name="connsiteY143" fmla="*/ 3502337 h 4557394"/>
                    <a:gd name="connsiteX144" fmla="*/ 4125515 w 4478560"/>
                    <a:gd name="connsiteY144" fmla="*/ 3470904 h 4557394"/>
                    <a:gd name="connsiteX145" fmla="*/ 4109323 w 4478560"/>
                    <a:gd name="connsiteY145" fmla="*/ 3504242 h 4557394"/>
                    <a:gd name="connsiteX146" fmla="*/ 4094083 w 4478560"/>
                    <a:gd name="connsiteY146" fmla="*/ 3549009 h 4557394"/>
                    <a:gd name="connsiteX147" fmla="*/ 4085510 w 4478560"/>
                    <a:gd name="connsiteY147" fmla="*/ 3567107 h 4557394"/>
                    <a:gd name="connsiteX148" fmla="*/ 4079795 w 4478560"/>
                    <a:gd name="connsiteY148" fmla="*/ 3558534 h 4557394"/>
                    <a:gd name="connsiteX149" fmla="*/ 4062650 w 4478560"/>
                    <a:gd name="connsiteY149" fmla="*/ 3557582 h 4557394"/>
                    <a:gd name="connsiteX150" fmla="*/ 4026455 w 4478560"/>
                    <a:gd name="connsiteY150" fmla="*/ 3592824 h 4557394"/>
                    <a:gd name="connsiteX151" fmla="*/ 4031218 w 4478560"/>
                    <a:gd name="connsiteY151" fmla="*/ 3631877 h 4557394"/>
                    <a:gd name="connsiteX152" fmla="*/ 4032170 w 4478560"/>
                    <a:gd name="connsiteY152" fmla="*/ 3641402 h 4557394"/>
                    <a:gd name="connsiteX153" fmla="*/ 3914060 w 4478560"/>
                    <a:gd name="connsiteY153" fmla="*/ 3756654 h 4557394"/>
                    <a:gd name="connsiteX154" fmla="*/ 3829288 w 4478560"/>
                    <a:gd name="connsiteY154" fmla="*/ 3849999 h 4557394"/>
                    <a:gd name="connsiteX155" fmla="*/ 3707368 w 4478560"/>
                    <a:gd name="connsiteY155" fmla="*/ 3972872 h 4557394"/>
                    <a:gd name="connsiteX156" fmla="*/ 3680698 w 4478560"/>
                    <a:gd name="connsiteY156" fmla="*/ 3976682 h 4557394"/>
                    <a:gd name="connsiteX157" fmla="*/ 3662600 w 4478560"/>
                    <a:gd name="connsiteY157" fmla="*/ 3999542 h 4557394"/>
                    <a:gd name="connsiteX158" fmla="*/ 3653075 w 4478560"/>
                    <a:gd name="connsiteY158" fmla="*/ 4018592 h 4557394"/>
                    <a:gd name="connsiteX159" fmla="*/ 3638788 w 4478560"/>
                    <a:gd name="connsiteY159" fmla="*/ 4019544 h 4557394"/>
                    <a:gd name="connsiteX160" fmla="*/ 3650218 w 4478560"/>
                    <a:gd name="connsiteY160" fmla="*/ 4009067 h 4557394"/>
                    <a:gd name="connsiteX161" fmla="*/ 3654980 w 4478560"/>
                    <a:gd name="connsiteY161" fmla="*/ 4003352 h 4557394"/>
                    <a:gd name="connsiteX162" fmla="*/ 3625453 w 4478560"/>
                    <a:gd name="connsiteY162" fmla="*/ 4012877 h 4557394"/>
                    <a:gd name="connsiteX163" fmla="*/ 3596878 w 4478560"/>
                    <a:gd name="connsiteY163" fmla="*/ 4016687 h 4557394"/>
                    <a:gd name="connsiteX164" fmla="*/ 3548300 w 4478560"/>
                    <a:gd name="connsiteY164" fmla="*/ 4043357 h 4557394"/>
                    <a:gd name="connsiteX165" fmla="*/ 3435905 w 4478560"/>
                    <a:gd name="connsiteY165" fmla="*/ 4117652 h 4557394"/>
                    <a:gd name="connsiteX166" fmla="*/ 3351133 w 4478560"/>
                    <a:gd name="connsiteY166" fmla="*/ 4170039 h 4557394"/>
                    <a:gd name="connsiteX167" fmla="*/ 3402568 w 4478560"/>
                    <a:gd name="connsiteY167" fmla="*/ 4165277 h 4557394"/>
                    <a:gd name="connsiteX168" fmla="*/ 3453050 w 4478560"/>
                    <a:gd name="connsiteY168" fmla="*/ 4160514 h 4557394"/>
                    <a:gd name="connsiteX169" fmla="*/ 3405425 w 4478560"/>
                    <a:gd name="connsiteY169" fmla="*/ 4181469 h 4557394"/>
                    <a:gd name="connsiteX170" fmla="*/ 3346370 w 4478560"/>
                    <a:gd name="connsiteY170" fmla="*/ 4219569 h 4557394"/>
                    <a:gd name="connsiteX171" fmla="*/ 3289220 w 4478560"/>
                    <a:gd name="connsiteY171" fmla="*/ 4230999 h 4557394"/>
                    <a:gd name="connsiteX172" fmla="*/ 3200638 w 4478560"/>
                    <a:gd name="connsiteY172" fmla="*/ 4247192 h 4557394"/>
                    <a:gd name="connsiteX173" fmla="*/ 3181588 w 4478560"/>
                    <a:gd name="connsiteY173" fmla="*/ 4261479 h 4557394"/>
                    <a:gd name="connsiteX174" fmla="*/ 3238738 w 4478560"/>
                    <a:gd name="connsiteY174" fmla="*/ 4251002 h 4557394"/>
                    <a:gd name="connsiteX175" fmla="*/ 3272075 w 4478560"/>
                    <a:gd name="connsiteY175" fmla="*/ 4245287 h 4557394"/>
                    <a:gd name="connsiteX176" fmla="*/ 3239690 w 4478560"/>
                    <a:gd name="connsiteY176" fmla="*/ 4266242 h 4557394"/>
                    <a:gd name="connsiteX177" fmla="*/ 3277790 w 4478560"/>
                    <a:gd name="connsiteY177" fmla="*/ 4271004 h 4557394"/>
                    <a:gd name="connsiteX178" fmla="*/ 3534013 w 4478560"/>
                    <a:gd name="connsiteY178" fmla="*/ 4135749 h 4557394"/>
                    <a:gd name="connsiteX179" fmla="*/ 3519725 w 4478560"/>
                    <a:gd name="connsiteY179" fmla="*/ 4136702 h 4557394"/>
                    <a:gd name="connsiteX180" fmla="*/ 3541633 w 4478560"/>
                    <a:gd name="connsiteY180" fmla="*/ 4113842 h 4557394"/>
                    <a:gd name="connsiteX181" fmla="*/ 3626405 w 4478560"/>
                    <a:gd name="connsiteY181" fmla="*/ 4088124 h 4557394"/>
                    <a:gd name="connsiteX182" fmla="*/ 3383518 w 4478560"/>
                    <a:gd name="connsiteY182" fmla="*/ 4248144 h 4557394"/>
                    <a:gd name="connsiteX183" fmla="*/ 3321605 w 4478560"/>
                    <a:gd name="connsiteY183" fmla="*/ 4288149 h 4557394"/>
                    <a:gd name="connsiteX184" fmla="*/ 3311128 w 4478560"/>
                    <a:gd name="connsiteY184" fmla="*/ 4291959 h 4557394"/>
                    <a:gd name="connsiteX185" fmla="*/ 3301603 w 4478560"/>
                    <a:gd name="connsiteY185" fmla="*/ 4296722 h 4557394"/>
                    <a:gd name="connsiteX186" fmla="*/ 3293983 w 4478560"/>
                    <a:gd name="connsiteY186" fmla="*/ 4302437 h 4557394"/>
                    <a:gd name="connsiteX187" fmla="*/ 3279695 w 4478560"/>
                    <a:gd name="connsiteY187" fmla="*/ 4309104 h 4557394"/>
                    <a:gd name="connsiteX188" fmla="*/ 3311128 w 4478560"/>
                    <a:gd name="connsiteY188" fmla="*/ 4306247 h 4557394"/>
                    <a:gd name="connsiteX189" fmla="*/ 3336845 w 4478560"/>
                    <a:gd name="connsiteY189" fmla="*/ 4282434 h 4557394"/>
                    <a:gd name="connsiteX190" fmla="*/ 3342560 w 4478560"/>
                    <a:gd name="connsiteY190" fmla="*/ 4279577 h 4557394"/>
                    <a:gd name="connsiteX191" fmla="*/ 3470195 w 4478560"/>
                    <a:gd name="connsiteY191" fmla="*/ 4219569 h 4557394"/>
                    <a:gd name="connsiteX192" fmla="*/ 3505438 w 4478560"/>
                    <a:gd name="connsiteY192" fmla="*/ 4202424 h 4557394"/>
                    <a:gd name="connsiteX193" fmla="*/ 3302555 w 4478560"/>
                    <a:gd name="connsiteY193" fmla="*/ 4323392 h 4557394"/>
                    <a:gd name="connsiteX194" fmla="*/ 2619613 w 4478560"/>
                    <a:gd name="connsiteY194" fmla="*/ 4537704 h 4557394"/>
                    <a:gd name="connsiteX195" fmla="*/ 2271225 w 4478560"/>
                    <a:gd name="connsiteY195" fmla="*/ 4557266 h 4557394"/>
                    <a:gd name="connsiteX196" fmla="*/ 2077640 w 4478560"/>
                    <a:gd name="connsiteY196" fmla="*/ 4551992 h 4557394"/>
                    <a:gd name="connsiteX197" fmla="*/ 1238488 w 4478560"/>
                    <a:gd name="connsiteY197" fmla="*/ 4304342 h 4557394"/>
                    <a:gd name="connsiteX198" fmla="*/ 1085135 w 4478560"/>
                    <a:gd name="connsiteY198" fmla="*/ 4230047 h 4557394"/>
                    <a:gd name="connsiteX199" fmla="*/ 1015603 w 4478560"/>
                    <a:gd name="connsiteY199" fmla="*/ 4181469 h 4557394"/>
                    <a:gd name="connsiteX200" fmla="*/ 960358 w 4478560"/>
                    <a:gd name="connsiteY200" fmla="*/ 4142417 h 4557394"/>
                    <a:gd name="connsiteX201" fmla="*/ 653653 w 4478560"/>
                    <a:gd name="connsiteY201" fmla="*/ 3894767 h 4557394"/>
                    <a:gd name="connsiteX202" fmla="*/ 211693 w 4478560"/>
                    <a:gd name="connsiteY202" fmla="*/ 3247067 h 4557394"/>
                    <a:gd name="connsiteX203" fmla="*/ 156448 w 4478560"/>
                    <a:gd name="connsiteY203" fmla="*/ 3081332 h 4557394"/>
                    <a:gd name="connsiteX204" fmla="*/ 144065 w 4478560"/>
                    <a:gd name="connsiteY204" fmla="*/ 3020372 h 4557394"/>
                    <a:gd name="connsiteX205" fmla="*/ 109775 w 4478560"/>
                    <a:gd name="connsiteY205" fmla="*/ 2924169 h 4557394"/>
                    <a:gd name="connsiteX206" fmla="*/ 94535 w 4478560"/>
                    <a:gd name="connsiteY206" fmla="*/ 2894642 h 4557394"/>
                    <a:gd name="connsiteX207" fmla="*/ 69770 w 4478560"/>
                    <a:gd name="connsiteY207" fmla="*/ 2860352 h 4557394"/>
                    <a:gd name="connsiteX208" fmla="*/ 66912 w 4478560"/>
                    <a:gd name="connsiteY208" fmla="*/ 2817489 h 4557394"/>
                    <a:gd name="connsiteX209" fmla="*/ 69770 w 4478560"/>
                    <a:gd name="connsiteY209" fmla="*/ 2802249 h 4557394"/>
                    <a:gd name="connsiteX210" fmla="*/ 57387 w 4478560"/>
                    <a:gd name="connsiteY210" fmla="*/ 2784152 h 4557394"/>
                    <a:gd name="connsiteX211" fmla="*/ 50720 w 4478560"/>
                    <a:gd name="connsiteY211" fmla="*/ 2773674 h 4557394"/>
                    <a:gd name="connsiteX212" fmla="*/ 45005 w 4478560"/>
                    <a:gd name="connsiteY212" fmla="*/ 2707952 h 4557394"/>
                    <a:gd name="connsiteX213" fmla="*/ 39290 w 4478560"/>
                    <a:gd name="connsiteY213" fmla="*/ 2637467 h 4557394"/>
                    <a:gd name="connsiteX214" fmla="*/ 35480 w 4478560"/>
                    <a:gd name="connsiteY214" fmla="*/ 2595557 h 4557394"/>
                    <a:gd name="connsiteX215" fmla="*/ 13572 w 4478560"/>
                    <a:gd name="connsiteY215" fmla="*/ 2472684 h 4557394"/>
                    <a:gd name="connsiteX216" fmla="*/ 13572 w 4478560"/>
                    <a:gd name="connsiteY216" fmla="*/ 2425059 h 4557394"/>
                    <a:gd name="connsiteX217" fmla="*/ 19287 w 4478560"/>
                    <a:gd name="connsiteY217" fmla="*/ 2374577 h 4557394"/>
                    <a:gd name="connsiteX218" fmla="*/ 18335 w 4478560"/>
                    <a:gd name="connsiteY218" fmla="*/ 2237417 h 4557394"/>
                    <a:gd name="connsiteX219" fmla="*/ 22145 w 4478560"/>
                    <a:gd name="connsiteY219" fmla="*/ 2256467 h 4557394"/>
                    <a:gd name="connsiteX220" fmla="*/ 38337 w 4478560"/>
                    <a:gd name="connsiteY220" fmla="*/ 2323142 h 4557394"/>
                    <a:gd name="connsiteX221" fmla="*/ 47862 w 4478560"/>
                    <a:gd name="connsiteY221" fmla="*/ 2254562 h 4557394"/>
                    <a:gd name="connsiteX222" fmla="*/ 71675 w 4478560"/>
                    <a:gd name="connsiteY222" fmla="*/ 1932617 h 4557394"/>
                    <a:gd name="connsiteX223" fmla="*/ 66912 w 4478560"/>
                    <a:gd name="connsiteY223" fmla="*/ 1924997 h 4557394"/>
                    <a:gd name="connsiteX224" fmla="*/ 50720 w 4478560"/>
                    <a:gd name="connsiteY224" fmla="*/ 2004054 h 4557394"/>
                    <a:gd name="connsiteX225" fmla="*/ 43100 w 4478560"/>
                    <a:gd name="connsiteY225" fmla="*/ 2064062 h 4557394"/>
                    <a:gd name="connsiteX226" fmla="*/ 35480 w 4478560"/>
                    <a:gd name="connsiteY226" fmla="*/ 1994529 h 4557394"/>
                    <a:gd name="connsiteX227" fmla="*/ 38337 w 4478560"/>
                    <a:gd name="connsiteY227" fmla="*/ 1956429 h 4557394"/>
                    <a:gd name="connsiteX228" fmla="*/ 43100 w 4478560"/>
                    <a:gd name="connsiteY228" fmla="*/ 1942142 h 4557394"/>
                    <a:gd name="connsiteX229" fmla="*/ 133587 w 4478560"/>
                    <a:gd name="connsiteY229" fmla="*/ 1528757 h 4557394"/>
                    <a:gd name="connsiteX230" fmla="*/ 177403 w 4478560"/>
                    <a:gd name="connsiteY230" fmla="*/ 1383024 h 4557394"/>
                    <a:gd name="connsiteX231" fmla="*/ 152638 w 4478560"/>
                    <a:gd name="connsiteY231" fmla="*/ 1415409 h 4557394"/>
                    <a:gd name="connsiteX232" fmla="*/ 149780 w 4478560"/>
                    <a:gd name="connsiteY232" fmla="*/ 1389692 h 4557394"/>
                    <a:gd name="connsiteX233" fmla="*/ 139303 w 4478560"/>
                    <a:gd name="connsiteY233" fmla="*/ 1400169 h 4557394"/>
                    <a:gd name="connsiteX234" fmla="*/ 114537 w 4478560"/>
                    <a:gd name="connsiteY234" fmla="*/ 1471607 h 4557394"/>
                    <a:gd name="connsiteX235" fmla="*/ 91677 w 4478560"/>
                    <a:gd name="connsiteY235" fmla="*/ 1551617 h 4557394"/>
                    <a:gd name="connsiteX236" fmla="*/ 72627 w 4478560"/>
                    <a:gd name="connsiteY236" fmla="*/ 1603052 h 4557394"/>
                    <a:gd name="connsiteX237" fmla="*/ 62150 w 4478560"/>
                    <a:gd name="connsiteY237" fmla="*/ 1616387 h 4557394"/>
                    <a:gd name="connsiteX238" fmla="*/ 164068 w 4478560"/>
                    <a:gd name="connsiteY238" fmla="*/ 1323969 h 4557394"/>
                    <a:gd name="connsiteX239" fmla="*/ 266938 w 4478560"/>
                    <a:gd name="connsiteY239" fmla="*/ 1152519 h 4557394"/>
                    <a:gd name="connsiteX240" fmla="*/ 224075 w 4478560"/>
                    <a:gd name="connsiteY240" fmla="*/ 1237292 h 4557394"/>
                    <a:gd name="connsiteX241" fmla="*/ 205025 w 4478560"/>
                    <a:gd name="connsiteY241" fmla="*/ 1317302 h 4557394"/>
                    <a:gd name="connsiteX242" fmla="*/ 238363 w 4478560"/>
                    <a:gd name="connsiteY242" fmla="*/ 1291584 h 4557394"/>
                    <a:gd name="connsiteX243" fmla="*/ 224075 w 4478560"/>
                    <a:gd name="connsiteY243" fmla="*/ 1294442 h 4557394"/>
                    <a:gd name="connsiteX244" fmla="*/ 258365 w 4478560"/>
                    <a:gd name="connsiteY244" fmla="*/ 1202049 h 4557394"/>
                    <a:gd name="connsiteX245" fmla="*/ 605075 w 4478560"/>
                    <a:gd name="connsiteY245" fmla="*/ 735324 h 4557394"/>
                    <a:gd name="connsiteX246" fmla="*/ 689848 w 4478560"/>
                    <a:gd name="connsiteY246" fmla="*/ 658172 h 4557394"/>
                    <a:gd name="connsiteX247" fmla="*/ 725090 w 4478560"/>
                    <a:gd name="connsiteY247" fmla="*/ 633407 h 4557394"/>
                    <a:gd name="connsiteX248" fmla="*/ 824150 w 4478560"/>
                    <a:gd name="connsiteY248" fmla="*/ 541967 h 4557394"/>
                    <a:gd name="connsiteX249" fmla="*/ 835580 w 4478560"/>
                    <a:gd name="connsiteY249" fmla="*/ 521964 h 4557394"/>
                    <a:gd name="connsiteX250" fmla="*/ 844153 w 4478560"/>
                    <a:gd name="connsiteY250" fmla="*/ 521012 h 4557394"/>
                    <a:gd name="connsiteX251" fmla="*/ 881300 w 4478560"/>
                    <a:gd name="connsiteY251" fmla="*/ 503867 h 4557394"/>
                    <a:gd name="connsiteX252" fmla="*/ 934640 w 4478560"/>
                    <a:gd name="connsiteY252" fmla="*/ 470529 h 4557394"/>
                    <a:gd name="connsiteX253" fmla="*/ 967025 w 4478560"/>
                    <a:gd name="connsiteY253" fmla="*/ 456242 h 4557394"/>
                    <a:gd name="connsiteX254" fmla="*/ 1064180 w 4478560"/>
                    <a:gd name="connsiteY254" fmla="*/ 393377 h 4557394"/>
                    <a:gd name="connsiteX255" fmla="*/ 1171813 w 4478560"/>
                    <a:gd name="connsiteY255" fmla="*/ 322892 h 4557394"/>
                    <a:gd name="connsiteX256" fmla="*/ 1291828 w 4478560"/>
                    <a:gd name="connsiteY256" fmla="*/ 265742 h 4557394"/>
                    <a:gd name="connsiteX257" fmla="*/ 1434703 w 4478560"/>
                    <a:gd name="connsiteY257" fmla="*/ 202877 h 4557394"/>
                    <a:gd name="connsiteX258" fmla="*/ 1488043 w 4478560"/>
                    <a:gd name="connsiteY258" fmla="*/ 180017 h 4557394"/>
                    <a:gd name="connsiteX259" fmla="*/ 1549003 w 4478560"/>
                    <a:gd name="connsiteY259" fmla="*/ 156204 h 4557394"/>
                    <a:gd name="connsiteX260" fmla="*/ 1629013 w 4478560"/>
                    <a:gd name="connsiteY260" fmla="*/ 126677 h 4557394"/>
                    <a:gd name="connsiteX261" fmla="*/ 1687115 w 4478560"/>
                    <a:gd name="connsiteY261" fmla="*/ 107627 h 4557394"/>
                    <a:gd name="connsiteX262" fmla="*/ 1787128 w 4478560"/>
                    <a:gd name="connsiteY262" fmla="*/ 80957 h 4557394"/>
                    <a:gd name="connsiteX263" fmla="*/ 1890950 w 4478560"/>
                    <a:gd name="connsiteY263" fmla="*/ 55239 h 4557394"/>
                    <a:gd name="connsiteX264" fmla="*/ 1938575 w 4478560"/>
                    <a:gd name="connsiteY264" fmla="*/ 40952 h 4557394"/>
                    <a:gd name="connsiteX265" fmla="*/ 2165270 w 4478560"/>
                    <a:gd name="connsiteY265" fmla="*/ 18092 h 4557394"/>
                    <a:gd name="connsiteX266" fmla="*/ 2194798 w 4478560"/>
                    <a:gd name="connsiteY266" fmla="*/ 7614 h 4557394"/>
                    <a:gd name="connsiteX267" fmla="*/ 2195988 w 4478560"/>
                    <a:gd name="connsiteY267" fmla="*/ 232 h 4557394"/>
                    <a:gd name="connsiteX268" fmla="*/ 2271355 w 4478560"/>
                    <a:gd name="connsiteY268" fmla="*/ 47620 h 4557394"/>
                    <a:gd name="connsiteX269" fmla="*/ 2243375 w 4478560"/>
                    <a:gd name="connsiteY269" fmla="*/ 56192 h 4557394"/>
                    <a:gd name="connsiteX270" fmla="*/ 2238613 w 4478560"/>
                    <a:gd name="connsiteY270" fmla="*/ 64764 h 4557394"/>
                    <a:gd name="connsiteX271" fmla="*/ 2267188 w 4478560"/>
                    <a:gd name="connsiteY271" fmla="*/ 56192 h 4557394"/>
                    <a:gd name="connsiteX272" fmla="*/ 2271355 w 4478560"/>
                    <a:gd name="connsiteY272" fmla="*/ 47620 h 4557394"/>
                    <a:gd name="connsiteX273" fmla="*/ 2437685 w 4478560"/>
                    <a:gd name="connsiteY273" fmla="*/ 57382 h 4557394"/>
                    <a:gd name="connsiteX274" fmla="*/ 2427208 w 4478560"/>
                    <a:gd name="connsiteY274" fmla="*/ 59049 h 4557394"/>
                    <a:gd name="connsiteX275" fmla="*/ 2432923 w 4478560"/>
                    <a:gd name="connsiteY275" fmla="*/ 64764 h 4557394"/>
                    <a:gd name="connsiteX276" fmla="*/ 2445305 w 4478560"/>
                    <a:gd name="connsiteY276" fmla="*/ 60002 h 4557394"/>
                    <a:gd name="connsiteX277" fmla="*/ 2437685 w 4478560"/>
                    <a:gd name="connsiteY277" fmla="*/ 57382 h 4557394"/>
                    <a:gd name="connsiteX278" fmla="*/ 2142410 w 4478560"/>
                    <a:gd name="connsiteY278" fmla="*/ 57382 h 4557394"/>
                    <a:gd name="connsiteX279" fmla="*/ 2131933 w 4478560"/>
                    <a:gd name="connsiteY279" fmla="*/ 59049 h 4557394"/>
                    <a:gd name="connsiteX280" fmla="*/ 2137648 w 4478560"/>
                    <a:gd name="connsiteY280" fmla="*/ 64764 h 4557394"/>
                    <a:gd name="connsiteX281" fmla="*/ 2150030 w 4478560"/>
                    <a:gd name="connsiteY281" fmla="*/ 60002 h 4557394"/>
                    <a:gd name="connsiteX282" fmla="*/ 2142410 w 4478560"/>
                    <a:gd name="connsiteY282" fmla="*/ 57382 h 4557394"/>
                    <a:gd name="connsiteX283" fmla="*/ 2471975 w 4478560"/>
                    <a:gd name="connsiteY283" fmla="*/ 66669 h 4557394"/>
                    <a:gd name="connsiteX284" fmla="*/ 2467213 w 4478560"/>
                    <a:gd name="connsiteY284" fmla="*/ 75242 h 4557394"/>
                    <a:gd name="connsiteX285" fmla="*/ 2505313 w 4478560"/>
                    <a:gd name="connsiteY285" fmla="*/ 83814 h 4557394"/>
                    <a:gd name="connsiteX286" fmla="*/ 2510075 w 4478560"/>
                    <a:gd name="connsiteY286" fmla="*/ 75242 h 4557394"/>
                    <a:gd name="connsiteX287" fmla="*/ 2471975 w 4478560"/>
                    <a:gd name="connsiteY287" fmla="*/ 66669 h 4557394"/>
                    <a:gd name="connsiteX288" fmla="*/ 722233 w 4478560"/>
                    <a:gd name="connsiteY288" fmla="*/ 637217 h 4557394"/>
                    <a:gd name="connsiteX289" fmla="*/ 695563 w 4478560"/>
                    <a:gd name="connsiteY289" fmla="*/ 661029 h 4557394"/>
                    <a:gd name="connsiteX290" fmla="*/ 678418 w 4478560"/>
                    <a:gd name="connsiteY290" fmla="*/ 684842 h 4557394"/>
                    <a:gd name="connsiteX291" fmla="*/ 705088 w 4478560"/>
                    <a:gd name="connsiteY291" fmla="*/ 661029 h 4557394"/>
                    <a:gd name="connsiteX292" fmla="*/ 722233 w 4478560"/>
                    <a:gd name="connsiteY292" fmla="*/ 637217 h 4557394"/>
                    <a:gd name="connsiteX293" fmla="*/ 3759071 w 4478560"/>
                    <a:gd name="connsiteY293" fmla="*/ 679707 h 4557394"/>
                    <a:gd name="connsiteX294" fmla="*/ 3753088 w 4478560"/>
                    <a:gd name="connsiteY294" fmla="*/ 680079 h 4557394"/>
                    <a:gd name="connsiteX295" fmla="*/ 3807380 w 4478560"/>
                    <a:gd name="connsiteY295" fmla="*/ 741992 h 4557394"/>
                    <a:gd name="connsiteX296" fmla="*/ 3801665 w 4478560"/>
                    <a:gd name="connsiteY296" fmla="*/ 724847 h 4557394"/>
                    <a:gd name="connsiteX297" fmla="*/ 3759071 w 4478560"/>
                    <a:gd name="connsiteY297" fmla="*/ 679707 h 4557394"/>
                    <a:gd name="connsiteX298" fmla="*/ 3791188 w 4478560"/>
                    <a:gd name="connsiteY298" fmla="*/ 691509 h 4557394"/>
                    <a:gd name="connsiteX299" fmla="*/ 3903583 w 4478560"/>
                    <a:gd name="connsiteY299" fmla="*/ 803904 h 4557394"/>
                    <a:gd name="connsiteX300" fmla="*/ 3890248 w 4478560"/>
                    <a:gd name="connsiteY300" fmla="*/ 773424 h 4557394"/>
                    <a:gd name="connsiteX301" fmla="*/ 3791188 w 4478560"/>
                    <a:gd name="connsiteY301" fmla="*/ 691509 h 4557394"/>
                    <a:gd name="connsiteX302" fmla="*/ 3869218 w 4478560"/>
                    <a:gd name="connsiteY302" fmla="*/ 800064 h 4557394"/>
                    <a:gd name="connsiteX303" fmla="*/ 3924538 w 4478560"/>
                    <a:gd name="connsiteY303" fmla="*/ 875342 h 4557394"/>
                    <a:gd name="connsiteX304" fmla="*/ 3995023 w 4478560"/>
                    <a:gd name="connsiteY304" fmla="*/ 968687 h 4557394"/>
                    <a:gd name="connsiteX305" fmla="*/ 4027408 w 4478560"/>
                    <a:gd name="connsiteY305" fmla="*/ 1003929 h 4557394"/>
                    <a:gd name="connsiteX306" fmla="*/ 4021693 w 4478560"/>
                    <a:gd name="connsiteY306" fmla="*/ 987737 h 4557394"/>
                    <a:gd name="connsiteX307" fmla="*/ 3992165 w 4478560"/>
                    <a:gd name="connsiteY307" fmla="*/ 937254 h 4557394"/>
                    <a:gd name="connsiteX308" fmla="*/ 3989308 w 4478560"/>
                    <a:gd name="connsiteY308" fmla="*/ 920109 h 4557394"/>
                    <a:gd name="connsiteX309" fmla="*/ 4014073 w 4478560"/>
                    <a:gd name="connsiteY309" fmla="*/ 935349 h 4557394"/>
                    <a:gd name="connsiteX310" fmla="*/ 3983593 w 4478560"/>
                    <a:gd name="connsiteY310" fmla="*/ 889629 h 4557394"/>
                    <a:gd name="connsiteX311" fmla="*/ 3936920 w 4478560"/>
                    <a:gd name="connsiteY311" fmla="*/ 831527 h 4557394"/>
                    <a:gd name="connsiteX312" fmla="*/ 3925490 w 4478560"/>
                    <a:gd name="connsiteY312" fmla="*/ 831527 h 4557394"/>
                    <a:gd name="connsiteX313" fmla="*/ 3889295 w 4478560"/>
                    <a:gd name="connsiteY313" fmla="*/ 817239 h 4557394"/>
                    <a:gd name="connsiteX314" fmla="*/ 3869218 w 4478560"/>
                    <a:gd name="connsiteY314" fmla="*/ 800064 h 4557394"/>
                    <a:gd name="connsiteX315" fmla="*/ 4057888 w 4478560"/>
                    <a:gd name="connsiteY315" fmla="*/ 984879 h 4557394"/>
                    <a:gd name="connsiteX316" fmla="*/ 4098845 w 4478560"/>
                    <a:gd name="connsiteY316" fmla="*/ 1078224 h 4557394"/>
                    <a:gd name="connsiteX317" fmla="*/ 4112180 w 4478560"/>
                    <a:gd name="connsiteY317" fmla="*/ 1109657 h 4557394"/>
                    <a:gd name="connsiteX318" fmla="*/ 4059793 w 4478560"/>
                    <a:gd name="connsiteY318" fmla="*/ 1050602 h 4557394"/>
                    <a:gd name="connsiteX319" fmla="*/ 4074080 w 4478560"/>
                    <a:gd name="connsiteY319" fmla="*/ 1082034 h 4557394"/>
                    <a:gd name="connsiteX320" fmla="*/ 4105513 w 4478560"/>
                    <a:gd name="connsiteY320" fmla="*/ 1130612 h 4557394"/>
                    <a:gd name="connsiteX321" fmla="*/ 4134088 w 4478560"/>
                    <a:gd name="connsiteY321" fmla="*/ 1146804 h 4557394"/>
                    <a:gd name="connsiteX322" fmla="*/ 4141708 w 4478560"/>
                    <a:gd name="connsiteY322" fmla="*/ 1161092 h 4557394"/>
                    <a:gd name="connsiteX323" fmla="*/ 4179808 w 4478560"/>
                    <a:gd name="connsiteY323" fmla="*/ 1222052 h 4557394"/>
                    <a:gd name="connsiteX324" fmla="*/ 4172188 w 4478560"/>
                    <a:gd name="connsiteY324" fmla="*/ 1223004 h 4557394"/>
                    <a:gd name="connsiteX325" fmla="*/ 4188380 w 4478560"/>
                    <a:gd name="connsiteY325" fmla="*/ 1287774 h 4557394"/>
                    <a:gd name="connsiteX326" fmla="*/ 4204930 w 4478560"/>
                    <a:gd name="connsiteY326" fmla="*/ 1312896 h 4557394"/>
                    <a:gd name="connsiteX327" fmla="*/ 4203620 w 4478560"/>
                    <a:gd name="connsiteY327" fmla="*/ 1297299 h 4557394"/>
                    <a:gd name="connsiteX328" fmla="*/ 4208383 w 4478560"/>
                    <a:gd name="connsiteY328" fmla="*/ 1288727 h 4557394"/>
                    <a:gd name="connsiteX329" fmla="*/ 4201715 w 4478560"/>
                    <a:gd name="connsiteY329" fmla="*/ 1255389 h 4557394"/>
                    <a:gd name="connsiteX330" fmla="*/ 4188380 w 4478560"/>
                    <a:gd name="connsiteY330" fmla="*/ 1221099 h 4557394"/>
                    <a:gd name="connsiteX331" fmla="*/ 4162663 w 4478560"/>
                    <a:gd name="connsiteY331" fmla="*/ 1127754 h 4557394"/>
                    <a:gd name="connsiteX332" fmla="*/ 4158853 w 4478560"/>
                    <a:gd name="connsiteY332" fmla="*/ 1136327 h 4557394"/>
                    <a:gd name="connsiteX333" fmla="*/ 4136945 w 4478560"/>
                    <a:gd name="connsiteY333" fmla="*/ 1119182 h 4557394"/>
                    <a:gd name="connsiteX334" fmla="*/ 4057888 w 4478560"/>
                    <a:gd name="connsiteY334" fmla="*/ 984879 h 4557394"/>
                    <a:gd name="connsiteX335" fmla="*/ 4263985 w 4478560"/>
                    <a:gd name="connsiteY335" fmla="*/ 1199906 h 4557394"/>
                    <a:gd name="connsiteX336" fmla="*/ 4269343 w 4478560"/>
                    <a:gd name="connsiteY336" fmla="*/ 1228719 h 4557394"/>
                    <a:gd name="connsiteX337" fmla="*/ 4282678 w 4478560"/>
                    <a:gd name="connsiteY337" fmla="*/ 1253484 h 4557394"/>
                    <a:gd name="connsiteX338" fmla="*/ 4277915 w 4478560"/>
                    <a:gd name="connsiteY338" fmla="*/ 1223957 h 4557394"/>
                    <a:gd name="connsiteX339" fmla="*/ 4263985 w 4478560"/>
                    <a:gd name="connsiteY339" fmla="*/ 1199906 h 4557394"/>
                    <a:gd name="connsiteX340" fmla="*/ 4229933 w 4478560"/>
                    <a:gd name="connsiteY340" fmla="*/ 1304443 h 4557394"/>
                    <a:gd name="connsiteX341" fmla="*/ 4216003 w 4478560"/>
                    <a:gd name="connsiteY341" fmla="*/ 1318254 h 4557394"/>
                    <a:gd name="connsiteX342" fmla="*/ 4216003 w 4478560"/>
                    <a:gd name="connsiteY342" fmla="*/ 1346829 h 4557394"/>
                    <a:gd name="connsiteX343" fmla="*/ 4226004 w 4478560"/>
                    <a:gd name="connsiteY343" fmla="*/ 1360521 h 4557394"/>
                    <a:gd name="connsiteX344" fmla="*/ 4224575 w 4478560"/>
                    <a:gd name="connsiteY344" fmla="*/ 1342067 h 4557394"/>
                    <a:gd name="connsiteX345" fmla="*/ 4228385 w 4478560"/>
                    <a:gd name="connsiteY345" fmla="*/ 1323017 h 4557394"/>
                    <a:gd name="connsiteX346" fmla="*/ 4238863 w 4478560"/>
                    <a:gd name="connsiteY346" fmla="*/ 1313492 h 4557394"/>
                    <a:gd name="connsiteX347" fmla="*/ 4229933 w 4478560"/>
                    <a:gd name="connsiteY347" fmla="*/ 1304443 h 4557394"/>
                    <a:gd name="connsiteX348" fmla="*/ 542210 w 4478560"/>
                    <a:gd name="connsiteY348" fmla="*/ 822954 h 4557394"/>
                    <a:gd name="connsiteX349" fmla="*/ 524113 w 4478560"/>
                    <a:gd name="connsiteY349" fmla="*/ 836289 h 4557394"/>
                    <a:gd name="connsiteX350" fmla="*/ 505063 w 4478560"/>
                    <a:gd name="connsiteY350" fmla="*/ 869627 h 4557394"/>
                    <a:gd name="connsiteX351" fmla="*/ 510659 w 4478560"/>
                    <a:gd name="connsiteY351" fmla="*/ 870103 h 4557394"/>
                    <a:gd name="connsiteX352" fmla="*/ 524113 w 4478560"/>
                    <a:gd name="connsiteY352" fmla="*/ 856292 h 4557394"/>
                    <a:gd name="connsiteX353" fmla="*/ 542210 w 4478560"/>
                    <a:gd name="connsiteY353" fmla="*/ 822954 h 4557394"/>
                    <a:gd name="connsiteX354" fmla="*/ 4356973 w 4478560"/>
                    <a:gd name="connsiteY354" fmla="*/ 1688419 h 4557394"/>
                    <a:gd name="connsiteX355" fmla="*/ 4357925 w 4478560"/>
                    <a:gd name="connsiteY355" fmla="*/ 1708779 h 4557394"/>
                    <a:gd name="connsiteX356" fmla="*/ 4362688 w 4478560"/>
                    <a:gd name="connsiteY356" fmla="*/ 1764024 h 4557394"/>
                    <a:gd name="connsiteX357" fmla="*/ 4372213 w 4478560"/>
                    <a:gd name="connsiteY357" fmla="*/ 1780217 h 4557394"/>
                    <a:gd name="connsiteX358" fmla="*/ 4381738 w 4478560"/>
                    <a:gd name="connsiteY358" fmla="*/ 1778312 h 4557394"/>
                    <a:gd name="connsiteX359" fmla="*/ 4367450 w 4478560"/>
                    <a:gd name="connsiteY359" fmla="*/ 1723067 h 4557394"/>
                    <a:gd name="connsiteX360" fmla="*/ 4356973 w 4478560"/>
                    <a:gd name="connsiteY360" fmla="*/ 1688419 h 4557394"/>
                    <a:gd name="connsiteX361" fmla="*/ 4389953 w 4478560"/>
                    <a:gd name="connsiteY361" fmla="*/ 1705684 h 4557394"/>
                    <a:gd name="connsiteX362" fmla="*/ 4386500 w 4478560"/>
                    <a:gd name="connsiteY362" fmla="*/ 1705922 h 4557394"/>
                    <a:gd name="connsiteX363" fmla="*/ 4416980 w 4478560"/>
                    <a:gd name="connsiteY363" fmla="*/ 1830699 h 4557394"/>
                    <a:gd name="connsiteX364" fmla="*/ 4423410 w 4478560"/>
                    <a:gd name="connsiteY364" fmla="*/ 1832366 h 4557394"/>
                    <a:gd name="connsiteX365" fmla="*/ 4431268 w 4478560"/>
                    <a:gd name="connsiteY365" fmla="*/ 1824032 h 4557394"/>
                    <a:gd name="connsiteX366" fmla="*/ 4428410 w 4478560"/>
                    <a:gd name="connsiteY366" fmla="*/ 1761167 h 4557394"/>
                    <a:gd name="connsiteX367" fmla="*/ 4403645 w 4478560"/>
                    <a:gd name="connsiteY367" fmla="*/ 1720209 h 4557394"/>
                    <a:gd name="connsiteX368" fmla="*/ 4391263 w 4478560"/>
                    <a:gd name="connsiteY368" fmla="*/ 1712589 h 4557394"/>
                    <a:gd name="connsiteX369" fmla="*/ 4389953 w 4478560"/>
                    <a:gd name="connsiteY369" fmla="*/ 1705684 h 4557394"/>
                    <a:gd name="connsiteX370" fmla="*/ 4372421 w 4478560"/>
                    <a:gd name="connsiteY370" fmla="*/ 1789831 h 4557394"/>
                    <a:gd name="connsiteX371" fmla="*/ 4368403 w 4478560"/>
                    <a:gd name="connsiteY371" fmla="*/ 1829747 h 4557394"/>
                    <a:gd name="connsiteX372" fmla="*/ 4375070 w 4478560"/>
                    <a:gd name="connsiteY372" fmla="*/ 1861179 h 4557394"/>
                    <a:gd name="connsiteX373" fmla="*/ 4384595 w 4478560"/>
                    <a:gd name="connsiteY373" fmla="*/ 1834509 h 4557394"/>
                    <a:gd name="connsiteX374" fmla="*/ 4382690 w 4478560"/>
                    <a:gd name="connsiteY374" fmla="*/ 1796409 h 4557394"/>
                    <a:gd name="connsiteX375" fmla="*/ 4372421 w 4478560"/>
                    <a:gd name="connsiteY375" fmla="*/ 1789831 h 4557394"/>
                    <a:gd name="connsiteX376" fmla="*/ 4410313 w 4478560"/>
                    <a:gd name="connsiteY376" fmla="*/ 2175504 h 4557394"/>
                    <a:gd name="connsiteX377" fmla="*/ 4401740 w 4478560"/>
                    <a:gd name="connsiteY377" fmla="*/ 2249799 h 4557394"/>
                    <a:gd name="connsiteX378" fmla="*/ 4407081 w 4478560"/>
                    <a:gd name="connsiteY378" fmla="*/ 2297718 h 4557394"/>
                    <a:gd name="connsiteX379" fmla="*/ 4418885 w 4478560"/>
                    <a:gd name="connsiteY379" fmla="*/ 2220272 h 4557394"/>
                    <a:gd name="connsiteX380" fmla="*/ 4410313 w 4478560"/>
                    <a:gd name="connsiteY380" fmla="*/ 2175504 h 4557394"/>
                    <a:gd name="connsiteX381" fmla="*/ 4409360 w 4478560"/>
                    <a:gd name="connsiteY381" fmla="*/ 2354336 h 4557394"/>
                    <a:gd name="connsiteX382" fmla="*/ 4397930 w 4478560"/>
                    <a:gd name="connsiteY382" fmla="*/ 2402199 h 4557394"/>
                    <a:gd name="connsiteX383" fmla="*/ 4399597 w 4478560"/>
                    <a:gd name="connsiteY383" fmla="*/ 2464350 h 4557394"/>
                    <a:gd name="connsiteX384" fmla="*/ 4425553 w 4478560"/>
                    <a:gd name="connsiteY384" fmla="*/ 2436489 h 4557394"/>
                    <a:gd name="connsiteX385" fmla="*/ 4429363 w 4478560"/>
                    <a:gd name="connsiteY385" fmla="*/ 2379339 h 4557394"/>
                    <a:gd name="connsiteX386" fmla="*/ 4409360 w 4478560"/>
                    <a:gd name="connsiteY386" fmla="*/ 2354336 h 4557394"/>
                    <a:gd name="connsiteX387" fmla="*/ 282342 w 4478560"/>
                    <a:gd name="connsiteY387" fmla="*/ 3347675 h 4557394"/>
                    <a:gd name="connsiteX388" fmla="*/ 282178 w 4478560"/>
                    <a:gd name="connsiteY388" fmla="*/ 3351842 h 4557394"/>
                    <a:gd name="connsiteX389" fmla="*/ 341233 w 4478560"/>
                    <a:gd name="connsiteY389" fmla="*/ 3461379 h 4557394"/>
                    <a:gd name="connsiteX390" fmla="*/ 309800 w 4478560"/>
                    <a:gd name="connsiteY390" fmla="*/ 3393752 h 4557394"/>
                    <a:gd name="connsiteX391" fmla="*/ 282342 w 4478560"/>
                    <a:gd name="connsiteY391" fmla="*/ 3347675 h 4557394"/>
                    <a:gd name="connsiteX392" fmla="*/ 3955360 w 4478560"/>
                    <a:gd name="connsiteY392" fmla="*/ 3623661 h 4557394"/>
                    <a:gd name="connsiteX393" fmla="*/ 3941683 w 4478560"/>
                    <a:gd name="connsiteY393" fmla="*/ 3629019 h 4557394"/>
                    <a:gd name="connsiteX394" fmla="*/ 3684508 w 4478560"/>
                    <a:gd name="connsiteY394" fmla="*/ 3887147 h 4557394"/>
                    <a:gd name="connsiteX395" fmla="*/ 3621643 w 4478560"/>
                    <a:gd name="connsiteY395" fmla="*/ 3952869 h 4557394"/>
                    <a:gd name="connsiteX396" fmla="*/ 3584138 w 4478560"/>
                    <a:gd name="connsiteY396" fmla="*/ 3989989 h 4557394"/>
                    <a:gd name="connsiteX397" fmla="*/ 3678793 w 4478560"/>
                    <a:gd name="connsiteY397" fmla="*/ 3923342 h 4557394"/>
                    <a:gd name="connsiteX398" fmla="*/ 3724513 w 4478560"/>
                    <a:gd name="connsiteY398" fmla="*/ 3880479 h 4557394"/>
                    <a:gd name="connsiteX399" fmla="*/ 3774995 w 4478560"/>
                    <a:gd name="connsiteY399" fmla="*/ 3822377 h 4557394"/>
                    <a:gd name="connsiteX400" fmla="*/ 3854053 w 4478560"/>
                    <a:gd name="connsiteY400" fmla="*/ 3759512 h 4557394"/>
                    <a:gd name="connsiteX401" fmla="*/ 3859768 w 4478560"/>
                    <a:gd name="connsiteY401" fmla="*/ 3770942 h 4557394"/>
                    <a:gd name="connsiteX402" fmla="*/ 3981688 w 4478560"/>
                    <a:gd name="connsiteY402" fmla="*/ 3655689 h 4557394"/>
                    <a:gd name="connsiteX403" fmla="*/ 3960733 w 4478560"/>
                    <a:gd name="connsiteY403" fmla="*/ 3653784 h 4557394"/>
                    <a:gd name="connsiteX404" fmla="*/ 3951208 w 4478560"/>
                    <a:gd name="connsiteY404" fmla="*/ 3646164 h 4557394"/>
                    <a:gd name="connsiteX405" fmla="*/ 3955360 w 4478560"/>
                    <a:gd name="connsiteY405" fmla="*/ 3623661 h 4557394"/>
                    <a:gd name="connsiteX406" fmla="*/ 3847742 w 4478560"/>
                    <a:gd name="connsiteY406" fmla="*/ 3772133 h 4557394"/>
                    <a:gd name="connsiteX407" fmla="*/ 3832145 w 4478560"/>
                    <a:gd name="connsiteY407" fmla="*/ 3779514 h 4557394"/>
                    <a:gd name="connsiteX408" fmla="*/ 3818810 w 4478560"/>
                    <a:gd name="connsiteY408" fmla="*/ 3799517 h 4557394"/>
                    <a:gd name="connsiteX409" fmla="*/ 3839765 w 4478560"/>
                    <a:gd name="connsiteY409" fmla="*/ 3783324 h 4557394"/>
                    <a:gd name="connsiteX410" fmla="*/ 3847742 w 4478560"/>
                    <a:gd name="connsiteY410" fmla="*/ 3772133 h 4557394"/>
                    <a:gd name="connsiteX411" fmla="*/ 3737848 w 4478560"/>
                    <a:gd name="connsiteY411" fmla="*/ 3904292 h 4557394"/>
                    <a:gd name="connsiteX412" fmla="*/ 3638788 w 4478560"/>
                    <a:gd name="connsiteY412" fmla="*/ 3977634 h 4557394"/>
                    <a:gd name="connsiteX413" fmla="*/ 3641705 w 4478560"/>
                    <a:gd name="connsiteY413" fmla="*/ 3980566 h 4557394"/>
                    <a:gd name="connsiteX414" fmla="*/ 3696890 w 4478560"/>
                    <a:gd name="connsiteY414" fmla="*/ 3942392 h 4557394"/>
                    <a:gd name="connsiteX415" fmla="*/ 3737848 w 4478560"/>
                    <a:gd name="connsiteY415" fmla="*/ 3904292 h 4557394"/>
                    <a:gd name="connsiteX416" fmla="*/ 484019 w 4478560"/>
                    <a:gd name="connsiteY416" fmla="*/ 3674516 h 4557394"/>
                    <a:gd name="connsiteX417" fmla="*/ 493633 w 4478560"/>
                    <a:gd name="connsiteY417" fmla="*/ 3689979 h 4557394"/>
                    <a:gd name="connsiteX418" fmla="*/ 637460 w 4478560"/>
                    <a:gd name="connsiteY418" fmla="*/ 3853809 h 4557394"/>
                    <a:gd name="connsiteX419" fmla="*/ 656986 w 4478560"/>
                    <a:gd name="connsiteY419" fmla="*/ 3865477 h 4557394"/>
                    <a:gd name="connsiteX420" fmla="*/ 645080 w 4478560"/>
                    <a:gd name="connsiteY420" fmla="*/ 3849999 h 4557394"/>
                    <a:gd name="connsiteX421" fmla="*/ 581263 w 4478560"/>
                    <a:gd name="connsiteY421" fmla="*/ 3780467 h 4557394"/>
                    <a:gd name="connsiteX422" fmla="*/ 484019 w 4478560"/>
                    <a:gd name="connsiteY422" fmla="*/ 3674516 h 4557394"/>
                    <a:gd name="connsiteX423" fmla="*/ 1251823 w 4478560"/>
                    <a:gd name="connsiteY423" fmla="*/ 4192899 h 4557394"/>
                    <a:gd name="connsiteX424" fmla="*/ 1586150 w 4478560"/>
                    <a:gd name="connsiteY424" fmla="*/ 4331964 h 4557394"/>
                    <a:gd name="connsiteX425" fmla="*/ 1557575 w 4478560"/>
                    <a:gd name="connsiteY425" fmla="*/ 4317677 h 4557394"/>
                    <a:gd name="connsiteX426" fmla="*/ 1490900 w 4478560"/>
                    <a:gd name="connsiteY426" fmla="*/ 4294817 h 4557394"/>
                    <a:gd name="connsiteX427" fmla="*/ 1409938 w 4478560"/>
                    <a:gd name="connsiteY427" fmla="*/ 4261479 h 4557394"/>
                    <a:gd name="connsiteX428" fmla="*/ 1301353 w 4478560"/>
                    <a:gd name="connsiteY428" fmla="*/ 4212902 h 4557394"/>
                    <a:gd name="connsiteX429" fmla="*/ 1251823 w 4478560"/>
                    <a:gd name="connsiteY429" fmla="*/ 4192899 h 4557394"/>
                    <a:gd name="connsiteX430" fmla="*/ 3186350 w 4478560"/>
                    <a:gd name="connsiteY430" fmla="*/ 4199567 h 4557394"/>
                    <a:gd name="connsiteX431" fmla="*/ 3162538 w 4478560"/>
                    <a:gd name="connsiteY431" fmla="*/ 4209092 h 4557394"/>
                    <a:gd name="connsiteX432" fmla="*/ 3157775 w 4478560"/>
                    <a:gd name="connsiteY432" fmla="*/ 4218617 h 4557394"/>
                    <a:gd name="connsiteX433" fmla="*/ 3181588 w 4478560"/>
                    <a:gd name="connsiteY433" fmla="*/ 4209092 h 4557394"/>
                    <a:gd name="connsiteX434" fmla="*/ 3186350 w 4478560"/>
                    <a:gd name="connsiteY434" fmla="*/ 4199567 h 4557394"/>
                    <a:gd name="connsiteX435" fmla="*/ 3165872 w 4478560"/>
                    <a:gd name="connsiteY435" fmla="*/ 4295650 h 4557394"/>
                    <a:gd name="connsiteX436" fmla="*/ 3125390 w 4478560"/>
                    <a:gd name="connsiteY436" fmla="*/ 4310057 h 4557394"/>
                    <a:gd name="connsiteX437" fmla="*/ 3093005 w 4478560"/>
                    <a:gd name="connsiteY437" fmla="*/ 4338632 h 4557394"/>
                    <a:gd name="connsiteX438" fmla="*/ 3107769 w 4478560"/>
                    <a:gd name="connsiteY438" fmla="*/ 4350776 h 4557394"/>
                    <a:gd name="connsiteX439" fmla="*/ 3156823 w 4478560"/>
                    <a:gd name="connsiteY439" fmla="*/ 4332917 h 4557394"/>
                    <a:gd name="connsiteX440" fmla="*/ 3179683 w 4478560"/>
                    <a:gd name="connsiteY440" fmla="*/ 4311962 h 4557394"/>
                    <a:gd name="connsiteX441" fmla="*/ 3166348 w 4478560"/>
                    <a:gd name="connsiteY441" fmla="*/ 4306247 h 4557394"/>
                    <a:gd name="connsiteX442" fmla="*/ 3165872 w 4478560"/>
                    <a:gd name="connsiteY442" fmla="*/ 4295650 h 4557394"/>
                    <a:gd name="connsiteX443" fmla="*/ 3263503 w 4478560"/>
                    <a:gd name="connsiteY443" fmla="*/ 4307199 h 4557394"/>
                    <a:gd name="connsiteX444" fmla="*/ 3176825 w 4478560"/>
                    <a:gd name="connsiteY444" fmla="*/ 4342442 h 4557394"/>
                    <a:gd name="connsiteX445" fmla="*/ 3089195 w 4478560"/>
                    <a:gd name="connsiteY445" fmla="*/ 4367207 h 4557394"/>
                    <a:gd name="connsiteX446" fmla="*/ 3020615 w 4478560"/>
                    <a:gd name="connsiteY446" fmla="*/ 4351014 h 4557394"/>
                    <a:gd name="connsiteX447" fmla="*/ 2977753 w 4478560"/>
                    <a:gd name="connsiteY447" fmla="*/ 4363397 h 4557394"/>
                    <a:gd name="connsiteX448" fmla="*/ 2952988 w 4478560"/>
                    <a:gd name="connsiteY448" fmla="*/ 4372922 h 4557394"/>
                    <a:gd name="connsiteX449" fmla="*/ 2927270 w 4478560"/>
                    <a:gd name="connsiteY449" fmla="*/ 4381494 h 4557394"/>
                    <a:gd name="connsiteX450" fmla="*/ 2881550 w 4478560"/>
                    <a:gd name="connsiteY450" fmla="*/ 4390067 h 4557394"/>
                    <a:gd name="connsiteX451" fmla="*/ 3062525 w 4478560"/>
                    <a:gd name="connsiteY451" fmla="*/ 4385304 h 4557394"/>
                    <a:gd name="connsiteX452" fmla="*/ 3075860 w 4478560"/>
                    <a:gd name="connsiteY452" fmla="*/ 4383399 h 4557394"/>
                    <a:gd name="connsiteX453" fmla="*/ 2980610 w 4478560"/>
                    <a:gd name="connsiteY453" fmla="*/ 4422452 h 4557394"/>
                    <a:gd name="connsiteX454" fmla="*/ 2904410 w 4478560"/>
                    <a:gd name="connsiteY454" fmla="*/ 4455194 h 4557394"/>
                    <a:gd name="connsiteX455" fmla="*/ 3005375 w 4478560"/>
                    <a:gd name="connsiteY455" fmla="*/ 4427214 h 4557394"/>
                    <a:gd name="connsiteX456" fmla="*/ 3263503 w 4478560"/>
                    <a:gd name="connsiteY456" fmla="*/ 4307199 h 4557394"/>
                    <a:gd name="connsiteX457" fmla="*/ 1685210 w 4478560"/>
                    <a:gd name="connsiteY457" fmla="*/ 4353157 h 4557394"/>
                    <a:gd name="connsiteX458" fmla="*/ 1674733 w 4478560"/>
                    <a:gd name="connsiteY458" fmla="*/ 4354824 h 4557394"/>
                    <a:gd name="connsiteX459" fmla="*/ 1680448 w 4478560"/>
                    <a:gd name="connsiteY459" fmla="*/ 4360539 h 4557394"/>
                    <a:gd name="connsiteX460" fmla="*/ 1692830 w 4478560"/>
                    <a:gd name="connsiteY460" fmla="*/ 4355777 h 4557394"/>
                    <a:gd name="connsiteX461" fmla="*/ 1685210 w 4478560"/>
                    <a:gd name="connsiteY461" fmla="*/ 4353157 h 4557394"/>
                    <a:gd name="connsiteX462" fmla="*/ 1723310 w 4478560"/>
                    <a:gd name="connsiteY462" fmla="*/ 4362682 h 4557394"/>
                    <a:gd name="connsiteX463" fmla="*/ 1712833 w 4478560"/>
                    <a:gd name="connsiteY463" fmla="*/ 4364349 h 4557394"/>
                    <a:gd name="connsiteX464" fmla="*/ 1718548 w 4478560"/>
                    <a:gd name="connsiteY464" fmla="*/ 4370064 h 4557394"/>
                    <a:gd name="connsiteX465" fmla="*/ 1730930 w 4478560"/>
                    <a:gd name="connsiteY465" fmla="*/ 4365302 h 4557394"/>
                    <a:gd name="connsiteX466" fmla="*/ 1723310 w 4478560"/>
                    <a:gd name="connsiteY466" fmla="*/ 4362682 h 4557394"/>
                    <a:gd name="connsiteX467" fmla="*/ 1757198 w 4478560"/>
                    <a:gd name="connsiteY467" fmla="*/ 4375318 h 4557394"/>
                    <a:gd name="connsiteX468" fmla="*/ 1745218 w 4478560"/>
                    <a:gd name="connsiteY468" fmla="*/ 4375779 h 4557394"/>
                    <a:gd name="connsiteX469" fmla="*/ 1749028 w 4478560"/>
                    <a:gd name="connsiteY469" fmla="*/ 4380542 h 4557394"/>
                    <a:gd name="connsiteX470" fmla="*/ 1890950 w 4478560"/>
                    <a:gd name="connsiteY470" fmla="*/ 4408164 h 4557394"/>
                    <a:gd name="connsiteX471" fmla="*/ 2065883 w 4478560"/>
                    <a:gd name="connsiteY471" fmla="*/ 4432274 h 4557394"/>
                    <a:gd name="connsiteX472" fmla="*/ 2119550 w 4478560"/>
                    <a:gd name="connsiteY472" fmla="*/ 4431024 h 4557394"/>
                    <a:gd name="connsiteX473" fmla="*/ 2217658 w 4478560"/>
                    <a:gd name="connsiteY473" fmla="*/ 4423404 h 4557394"/>
                    <a:gd name="connsiteX474" fmla="*/ 2112883 w 4478560"/>
                    <a:gd name="connsiteY474" fmla="*/ 4413879 h 4557394"/>
                    <a:gd name="connsiteX475" fmla="*/ 1877615 w 4478560"/>
                    <a:gd name="connsiteY475" fmla="*/ 4389114 h 4557394"/>
                    <a:gd name="connsiteX476" fmla="*/ 1757198 w 4478560"/>
                    <a:gd name="connsiteY476" fmla="*/ 4375318 h 4557394"/>
                    <a:gd name="connsiteX477" fmla="*/ 2323147 w 4478560"/>
                    <a:gd name="connsiteY477" fmla="*/ 4420070 h 4557394"/>
                    <a:gd name="connsiteX478" fmla="*/ 2303383 w 4478560"/>
                    <a:gd name="connsiteY478" fmla="*/ 4421499 h 4557394"/>
                    <a:gd name="connsiteX479" fmla="*/ 2319575 w 4478560"/>
                    <a:gd name="connsiteY479" fmla="*/ 4425309 h 4557394"/>
                    <a:gd name="connsiteX480" fmla="*/ 2341483 w 4478560"/>
                    <a:gd name="connsiteY480" fmla="*/ 4421499 h 4557394"/>
                    <a:gd name="connsiteX481" fmla="*/ 2323147 w 4478560"/>
                    <a:gd name="connsiteY481" fmla="*/ 4420070 h 4557394"/>
                    <a:gd name="connsiteX482" fmla="*/ 2592467 w 4478560"/>
                    <a:gd name="connsiteY482" fmla="*/ 4497000 h 4557394"/>
                    <a:gd name="connsiteX483" fmla="*/ 2476738 w 4478560"/>
                    <a:gd name="connsiteY483" fmla="*/ 4512939 h 4557394"/>
                    <a:gd name="connsiteX484" fmla="*/ 2492931 w 4478560"/>
                    <a:gd name="connsiteY484" fmla="*/ 4515796 h 4557394"/>
                    <a:gd name="connsiteX485" fmla="*/ 2531983 w 4478560"/>
                    <a:gd name="connsiteY485" fmla="*/ 4512939 h 4557394"/>
                    <a:gd name="connsiteX486" fmla="*/ 2604373 w 4478560"/>
                    <a:gd name="connsiteY486" fmla="*/ 4505319 h 4557394"/>
                    <a:gd name="connsiteX487" fmla="*/ 2617708 w 4478560"/>
                    <a:gd name="connsiteY487" fmla="*/ 4498652 h 4557394"/>
                    <a:gd name="connsiteX488" fmla="*/ 2592467 w 4478560"/>
                    <a:gd name="connsiteY488" fmla="*/ 4497000 h 4557394"/>
                    <a:gd name="connsiteX489" fmla="*/ 2600682 w 4478560"/>
                    <a:gd name="connsiteY489" fmla="*/ 4515320 h 4557394"/>
                    <a:gd name="connsiteX490" fmla="*/ 2589133 w 4478560"/>
                    <a:gd name="connsiteY490" fmla="*/ 4516749 h 4557394"/>
                    <a:gd name="connsiteX491" fmla="*/ 2600563 w 4478560"/>
                    <a:gd name="connsiteY491" fmla="*/ 4521512 h 4557394"/>
                    <a:gd name="connsiteX492" fmla="*/ 2612945 w 4478560"/>
                    <a:gd name="connsiteY492" fmla="*/ 4516749 h 4557394"/>
                    <a:gd name="connsiteX493" fmla="*/ 2600682 w 4478560"/>
                    <a:gd name="connsiteY493" fmla="*/ 4515320 h 4557394"/>
                    <a:gd name="connsiteX494" fmla="*/ 2200632 w 4478560"/>
                    <a:gd name="connsiteY494" fmla="*/ 4515320 h 4557394"/>
                    <a:gd name="connsiteX495" fmla="*/ 2165270 w 4478560"/>
                    <a:gd name="connsiteY495" fmla="*/ 4516749 h 4557394"/>
                    <a:gd name="connsiteX496" fmla="*/ 2200513 w 4478560"/>
                    <a:gd name="connsiteY496" fmla="*/ 4520559 h 4557394"/>
                    <a:gd name="connsiteX497" fmla="*/ 2236708 w 4478560"/>
                    <a:gd name="connsiteY497" fmla="*/ 4516749 h 4557394"/>
                    <a:gd name="connsiteX498" fmla="*/ 2200632 w 4478560"/>
                    <a:gd name="connsiteY498" fmla="*/ 4515320 h 4557394"/>
                    <a:gd name="connsiteX499" fmla="*/ 2333982 w 4478560"/>
                    <a:gd name="connsiteY499" fmla="*/ 4515320 h 4557394"/>
                    <a:gd name="connsiteX500" fmla="*/ 2317670 w 4478560"/>
                    <a:gd name="connsiteY500" fmla="*/ 4516749 h 4557394"/>
                    <a:gd name="connsiteX501" fmla="*/ 2333863 w 4478560"/>
                    <a:gd name="connsiteY501" fmla="*/ 4521512 h 4557394"/>
                    <a:gd name="connsiteX502" fmla="*/ 2351008 w 4478560"/>
                    <a:gd name="connsiteY502" fmla="*/ 4516749 h 4557394"/>
                    <a:gd name="connsiteX503" fmla="*/ 2333982 w 4478560"/>
                    <a:gd name="connsiteY503" fmla="*/ 4515320 h 4557394"/>
                    <a:gd name="connsiteX504" fmla="*/ 1972627 w 4478560"/>
                    <a:gd name="connsiteY504" fmla="*/ 4518654 h 4557394"/>
                    <a:gd name="connsiteX505" fmla="*/ 1990963 w 4478560"/>
                    <a:gd name="connsiteY505" fmla="*/ 4524369 h 4557394"/>
                    <a:gd name="connsiteX506" fmla="*/ 2230457 w 4478560"/>
                    <a:gd name="connsiteY506" fmla="*/ 4547676 h 4557394"/>
                    <a:gd name="connsiteX507" fmla="*/ 2333863 w 4478560"/>
                    <a:gd name="connsiteY507" fmla="*/ 4546277 h 4557394"/>
                    <a:gd name="connsiteX508" fmla="*/ 2529125 w 4478560"/>
                    <a:gd name="connsiteY508" fmla="*/ 4534847 h 4557394"/>
                    <a:gd name="connsiteX509" fmla="*/ 2333863 w 4478560"/>
                    <a:gd name="connsiteY509" fmla="*/ 4528179 h 4557394"/>
                    <a:gd name="connsiteX510" fmla="*/ 2024300 w 4478560"/>
                    <a:gd name="connsiteY510" fmla="*/ 4521512 h 4557394"/>
                    <a:gd name="connsiteX511" fmla="*/ 1972627 w 4478560"/>
                    <a:gd name="connsiteY511" fmla="*/ 4518654 h 4557394"/>
                    <a:gd name="connsiteX512" fmla="*/ 4317202 w 4478560"/>
                    <a:gd name="connsiteY512" fmla="*/ 1483617 h 4557394"/>
                    <a:gd name="connsiteX513" fmla="*/ 4316015 w 4478560"/>
                    <a:gd name="connsiteY513" fmla="*/ 1484942 h 4557394"/>
                    <a:gd name="connsiteX514" fmla="*/ 4328398 w 4478560"/>
                    <a:gd name="connsiteY514" fmla="*/ 1534472 h 4557394"/>
                    <a:gd name="connsiteX515" fmla="*/ 4337923 w 4478560"/>
                    <a:gd name="connsiteY515" fmla="*/ 1596384 h 4557394"/>
                    <a:gd name="connsiteX516" fmla="*/ 4341733 w 4478560"/>
                    <a:gd name="connsiteY516" fmla="*/ 1599242 h 4557394"/>
                    <a:gd name="connsiteX517" fmla="*/ 4356973 w 4478560"/>
                    <a:gd name="connsiteY517" fmla="*/ 1618292 h 4557394"/>
                    <a:gd name="connsiteX518" fmla="*/ 4366885 w 4478560"/>
                    <a:gd name="connsiteY518" fmla="*/ 1650974 h 4557394"/>
                    <a:gd name="connsiteX519" fmla="*/ 4369355 w 4478560"/>
                    <a:gd name="connsiteY519" fmla="*/ 1649724 h 4557394"/>
                    <a:gd name="connsiteX520" fmla="*/ 4363640 w 4478560"/>
                    <a:gd name="connsiteY520" fmla="*/ 1606862 h 4557394"/>
                    <a:gd name="connsiteX521" fmla="*/ 4317202 w 4478560"/>
                    <a:gd name="connsiteY521" fmla="*/ 1483617 h 4557394"/>
                    <a:gd name="connsiteX522" fmla="*/ 4334708 w 4478560"/>
                    <a:gd name="connsiteY522" fmla="*/ 1343733 h 4557394"/>
                    <a:gd name="connsiteX523" fmla="*/ 4339828 w 4478560"/>
                    <a:gd name="connsiteY523" fmla="*/ 1365879 h 4557394"/>
                    <a:gd name="connsiteX524" fmla="*/ 4350305 w 4478560"/>
                    <a:gd name="connsiteY524" fmla="*/ 1376357 h 4557394"/>
                    <a:gd name="connsiteX525" fmla="*/ 4344590 w 4478560"/>
                    <a:gd name="connsiteY525" fmla="*/ 1354449 h 4557394"/>
                    <a:gd name="connsiteX526" fmla="*/ 4334708 w 4478560"/>
                    <a:gd name="connsiteY526" fmla="*/ 1343733 h 4557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</a:cxnLst>
                  <a:rect l="l" t="t" r="r" b="b"/>
                  <a:pathLst>
                    <a:path w="4478560" h="4557394">
                      <a:moveTo>
                        <a:pt x="2195988" y="232"/>
                      </a:moveTo>
                      <a:cubicBezTo>
                        <a:pt x="2199322" y="-482"/>
                        <a:pt x="2205751" y="471"/>
                        <a:pt x="2215753" y="2852"/>
                      </a:cubicBezTo>
                      <a:cubicBezTo>
                        <a:pt x="2230993" y="6662"/>
                        <a:pt x="2313860" y="16187"/>
                        <a:pt x="2400538" y="23807"/>
                      </a:cubicBezTo>
                      <a:cubicBezTo>
                        <a:pt x="2520553" y="34284"/>
                        <a:pt x="2579608" y="43809"/>
                        <a:pt x="2651045" y="65717"/>
                      </a:cubicBezTo>
                      <a:cubicBezTo>
                        <a:pt x="2701528" y="81909"/>
                        <a:pt x="2743438" y="97149"/>
                        <a:pt x="2743438" y="100007"/>
                      </a:cubicBezTo>
                      <a:cubicBezTo>
                        <a:pt x="2743438" y="102864"/>
                        <a:pt x="2734865" y="102864"/>
                        <a:pt x="2724388" y="100007"/>
                      </a:cubicBezTo>
                      <a:cubicBezTo>
                        <a:pt x="2713910" y="97149"/>
                        <a:pt x="2696765" y="91434"/>
                        <a:pt x="2686288" y="88577"/>
                      </a:cubicBezTo>
                      <a:cubicBezTo>
                        <a:pt x="2675810" y="85719"/>
                        <a:pt x="2667238" y="87624"/>
                        <a:pt x="2667238" y="92387"/>
                      </a:cubicBezTo>
                      <a:cubicBezTo>
                        <a:pt x="2667238" y="105722"/>
                        <a:pt x="2708195" y="114294"/>
                        <a:pt x="2793920" y="119057"/>
                      </a:cubicBezTo>
                      <a:cubicBezTo>
                        <a:pt x="2847260" y="121914"/>
                        <a:pt x="2881550" y="129534"/>
                        <a:pt x="2912983" y="145727"/>
                      </a:cubicBezTo>
                      <a:cubicBezTo>
                        <a:pt x="3001565" y="190494"/>
                        <a:pt x="3214925" y="278124"/>
                        <a:pt x="3233023" y="277172"/>
                      </a:cubicBezTo>
                      <a:cubicBezTo>
                        <a:pt x="3242548" y="277172"/>
                        <a:pt x="3272075" y="297174"/>
                        <a:pt x="3297793" y="322892"/>
                      </a:cubicBezTo>
                      <a:cubicBezTo>
                        <a:pt x="3324463" y="349562"/>
                        <a:pt x="3382565" y="395282"/>
                        <a:pt x="3428285" y="424809"/>
                      </a:cubicBezTo>
                      <a:cubicBezTo>
                        <a:pt x="3496865" y="471482"/>
                        <a:pt x="3617833" y="562922"/>
                        <a:pt x="3678793" y="615309"/>
                      </a:cubicBezTo>
                      <a:cubicBezTo>
                        <a:pt x="3693080" y="627692"/>
                        <a:pt x="3694033" y="625787"/>
                        <a:pt x="3692128" y="600069"/>
                      </a:cubicBezTo>
                      <a:cubicBezTo>
                        <a:pt x="3690223" y="579114"/>
                        <a:pt x="3679745" y="561969"/>
                        <a:pt x="3656885" y="542919"/>
                      </a:cubicBezTo>
                      <a:cubicBezTo>
                        <a:pt x="3618785" y="510534"/>
                        <a:pt x="3612118" y="511487"/>
                        <a:pt x="3634978" y="545777"/>
                      </a:cubicBezTo>
                      <a:cubicBezTo>
                        <a:pt x="3643550" y="560064"/>
                        <a:pt x="3649265" y="573399"/>
                        <a:pt x="3646408" y="575304"/>
                      </a:cubicBezTo>
                      <a:cubicBezTo>
                        <a:pt x="3643550" y="578162"/>
                        <a:pt x="3626405" y="556254"/>
                        <a:pt x="3606403" y="527679"/>
                      </a:cubicBezTo>
                      <a:cubicBezTo>
                        <a:pt x="3587353" y="499104"/>
                        <a:pt x="3568303" y="475292"/>
                        <a:pt x="3563540" y="475292"/>
                      </a:cubicBezTo>
                      <a:cubicBezTo>
                        <a:pt x="3559730" y="475292"/>
                        <a:pt x="3526393" y="451479"/>
                        <a:pt x="3490198" y="422904"/>
                      </a:cubicBezTo>
                      <a:cubicBezTo>
                        <a:pt x="3454003" y="394329"/>
                        <a:pt x="3395900" y="357182"/>
                        <a:pt x="3360658" y="340037"/>
                      </a:cubicBezTo>
                      <a:cubicBezTo>
                        <a:pt x="3325415" y="323844"/>
                        <a:pt x="3297793" y="307652"/>
                        <a:pt x="3299698" y="305747"/>
                      </a:cubicBezTo>
                      <a:cubicBezTo>
                        <a:pt x="3301603" y="303842"/>
                        <a:pt x="3317795" y="309557"/>
                        <a:pt x="3335893" y="318129"/>
                      </a:cubicBezTo>
                      <a:cubicBezTo>
                        <a:pt x="3364468" y="332417"/>
                        <a:pt x="3365420" y="332417"/>
                        <a:pt x="3348275" y="318129"/>
                      </a:cubicBezTo>
                      <a:cubicBezTo>
                        <a:pt x="3337798" y="309557"/>
                        <a:pt x="3330178" y="299079"/>
                        <a:pt x="3331130" y="294317"/>
                      </a:cubicBezTo>
                      <a:cubicBezTo>
                        <a:pt x="3333035" y="289554"/>
                        <a:pt x="3326368" y="288602"/>
                        <a:pt x="3317795" y="291459"/>
                      </a:cubicBezTo>
                      <a:cubicBezTo>
                        <a:pt x="3309223" y="295269"/>
                        <a:pt x="3304460" y="293364"/>
                        <a:pt x="3308270" y="288602"/>
                      </a:cubicBezTo>
                      <a:cubicBezTo>
                        <a:pt x="3311128" y="283839"/>
                        <a:pt x="3289220" y="263837"/>
                        <a:pt x="3259693" y="243834"/>
                      </a:cubicBezTo>
                      <a:cubicBezTo>
                        <a:pt x="3219688" y="217164"/>
                        <a:pt x="3204448" y="211449"/>
                        <a:pt x="3197780" y="220022"/>
                      </a:cubicBezTo>
                      <a:cubicBezTo>
                        <a:pt x="3191113" y="229547"/>
                        <a:pt x="3188255" y="229547"/>
                        <a:pt x="3184445" y="220974"/>
                      </a:cubicBezTo>
                      <a:cubicBezTo>
                        <a:pt x="3182540" y="214307"/>
                        <a:pt x="3173015" y="208592"/>
                        <a:pt x="3164443" y="208592"/>
                      </a:cubicBezTo>
                      <a:cubicBezTo>
                        <a:pt x="3154918" y="208592"/>
                        <a:pt x="3120628" y="198114"/>
                        <a:pt x="3086338" y="185732"/>
                      </a:cubicBezTo>
                      <a:cubicBezTo>
                        <a:pt x="2790110" y="76194"/>
                        <a:pt x="2691050" y="48572"/>
                        <a:pt x="2491025" y="19044"/>
                      </a:cubicBezTo>
                      <a:lnTo>
                        <a:pt x="2433875" y="10472"/>
                      </a:lnTo>
                      <a:lnTo>
                        <a:pt x="2486263" y="8567"/>
                      </a:lnTo>
                      <a:cubicBezTo>
                        <a:pt x="2514838" y="7614"/>
                        <a:pt x="2551985" y="7614"/>
                        <a:pt x="2567225" y="8567"/>
                      </a:cubicBezTo>
                      <a:cubicBezTo>
                        <a:pt x="2614850" y="11424"/>
                        <a:pt x="2829163" y="64764"/>
                        <a:pt x="2911078" y="95244"/>
                      </a:cubicBezTo>
                      <a:cubicBezTo>
                        <a:pt x="2995850" y="125724"/>
                        <a:pt x="3017758" y="129534"/>
                        <a:pt x="2981563" y="107627"/>
                      </a:cubicBezTo>
                      <a:cubicBezTo>
                        <a:pt x="2957750" y="93339"/>
                        <a:pt x="2957750" y="93339"/>
                        <a:pt x="2993945" y="98102"/>
                      </a:cubicBezTo>
                      <a:cubicBezTo>
                        <a:pt x="3012995" y="100959"/>
                        <a:pt x="3029188" y="99054"/>
                        <a:pt x="3029188" y="94292"/>
                      </a:cubicBezTo>
                      <a:cubicBezTo>
                        <a:pt x="3029188" y="89529"/>
                        <a:pt x="3043475" y="90482"/>
                        <a:pt x="3060620" y="96197"/>
                      </a:cubicBezTo>
                      <a:cubicBezTo>
                        <a:pt x="3102530" y="110484"/>
                        <a:pt x="3113008" y="120962"/>
                        <a:pt x="3079670" y="117152"/>
                      </a:cubicBezTo>
                      <a:cubicBezTo>
                        <a:pt x="3065383" y="115247"/>
                        <a:pt x="3059668" y="116199"/>
                        <a:pt x="3067288" y="119057"/>
                      </a:cubicBezTo>
                      <a:cubicBezTo>
                        <a:pt x="3209210" y="179064"/>
                        <a:pt x="3362563" y="257169"/>
                        <a:pt x="3369230" y="272409"/>
                      </a:cubicBezTo>
                      <a:cubicBezTo>
                        <a:pt x="3372088" y="279077"/>
                        <a:pt x="3377803" y="281934"/>
                        <a:pt x="3382565" y="279077"/>
                      </a:cubicBezTo>
                      <a:cubicBezTo>
                        <a:pt x="3387328" y="276219"/>
                        <a:pt x="3391138" y="279077"/>
                        <a:pt x="3391138" y="284792"/>
                      </a:cubicBezTo>
                      <a:cubicBezTo>
                        <a:pt x="3391138" y="290507"/>
                        <a:pt x="3402568" y="300032"/>
                        <a:pt x="3417808" y="306699"/>
                      </a:cubicBezTo>
                      <a:cubicBezTo>
                        <a:pt x="3432095" y="312414"/>
                        <a:pt x="3449240" y="325749"/>
                        <a:pt x="3455908" y="334322"/>
                      </a:cubicBezTo>
                      <a:cubicBezTo>
                        <a:pt x="3469243" y="353372"/>
                        <a:pt x="3492103" y="358134"/>
                        <a:pt x="3480673" y="340037"/>
                      </a:cubicBezTo>
                      <a:cubicBezTo>
                        <a:pt x="3476863" y="333369"/>
                        <a:pt x="3477815" y="332417"/>
                        <a:pt x="3485435" y="336227"/>
                      </a:cubicBezTo>
                      <a:cubicBezTo>
                        <a:pt x="3491150" y="340037"/>
                        <a:pt x="3494008" y="346704"/>
                        <a:pt x="3491150" y="351467"/>
                      </a:cubicBezTo>
                      <a:cubicBezTo>
                        <a:pt x="3488293" y="355277"/>
                        <a:pt x="3504485" y="368612"/>
                        <a:pt x="3526393" y="380042"/>
                      </a:cubicBezTo>
                      <a:cubicBezTo>
                        <a:pt x="3548300" y="391472"/>
                        <a:pt x="3576875" y="411474"/>
                        <a:pt x="3590210" y="423857"/>
                      </a:cubicBezTo>
                      <a:cubicBezTo>
                        <a:pt x="3663553" y="494342"/>
                        <a:pt x="3744515" y="561017"/>
                        <a:pt x="3756898" y="561017"/>
                      </a:cubicBezTo>
                      <a:cubicBezTo>
                        <a:pt x="3763565" y="561017"/>
                        <a:pt x="3775948" y="568637"/>
                        <a:pt x="3782615" y="577209"/>
                      </a:cubicBezTo>
                      <a:cubicBezTo>
                        <a:pt x="3793093" y="589592"/>
                        <a:pt x="3793093" y="591497"/>
                        <a:pt x="3783568" y="585782"/>
                      </a:cubicBezTo>
                      <a:cubicBezTo>
                        <a:pt x="3776900" y="581972"/>
                        <a:pt x="3811190" y="618167"/>
                        <a:pt x="3859768" y="666744"/>
                      </a:cubicBezTo>
                      <a:cubicBezTo>
                        <a:pt x="3944540" y="751517"/>
                        <a:pt x="4044553" y="872484"/>
                        <a:pt x="4036933" y="880104"/>
                      </a:cubicBezTo>
                      <a:cubicBezTo>
                        <a:pt x="4035028" y="882009"/>
                        <a:pt x="4013120" y="859149"/>
                        <a:pt x="3987403" y="827717"/>
                      </a:cubicBezTo>
                      <a:cubicBezTo>
                        <a:pt x="3929300" y="757232"/>
                        <a:pt x="3861673" y="691509"/>
                        <a:pt x="3875960" y="720084"/>
                      </a:cubicBezTo>
                      <a:cubicBezTo>
                        <a:pt x="3881675" y="730562"/>
                        <a:pt x="3897868" y="753422"/>
                        <a:pt x="3912155" y="768662"/>
                      </a:cubicBezTo>
                      <a:cubicBezTo>
                        <a:pt x="3940730" y="799142"/>
                        <a:pt x="4026455" y="909632"/>
                        <a:pt x="4135040" y="1056317"/>
                      </a:cubicBezTo>
                      <a:cubicBezTo>
                        <a:pt x="4171235" y="1105847"/>
                        <a:pt x="4208383" y="1150614"/>
                        <a:pt x="4217908" y="1155377"/>
                      </a:cubicBezTo>
                      <a:cubicBezTo>
                        <a:pt x="4226480" y="1160139"/>
                        <a:pt x="4238863" y="1171569"/>
                        <a:pt x="4245530" y="1179189"/>
                      </a:cubicBezTo>
                      <a:cubicBezTo>
                        <a:pt x="4256008" y="1192524"/>
                        <a:pt x="4256960" y="1191572"/>
                        <a:pt x="4257913" y="1173474"/>
                      </a:cubicBezTo>
                      <a:cubicBezTo>
                        <a:pt x="4257913" y="1161092"/>
                        <a:pt x="4249340" y="1142994"/>
                        <a:pt x="4239815" y="1133469"/>
                      </a:cubicBezTo>
                      <a:cubicBezTo>
                        <a:pt x="4229338" y="1122992"/>
                        <a:pt x="4213145" y="1100132"/>
                        <a:pt x="4204573" y="1082987"/>
                      </a:cubicBezTo>
                      <a:cubicBezTo>
                        <a:pt x="4196000" y="1065842"/>
                        <a:pt x="4177903" y="1038219"/>
                        <a:pt x="4166473" y="1022027"/>
                      </a:cubicBezTo>
                      <a:cubicBezTo>
                        <a:pt x="4154090" y="1005834"/>
                        <a:pt x="4143613" y="986784"/>
                        <a:pt x="4143613" y="978212"/>
                      </a:cubicBezTo>
                      <a:cubicBezTo>
                        <a:pt x="4143613" y="970592"/>
                        <a:pt x="4133135" y="950589"/>
                        <a:pt x="4119800" y="932492"/>
                      </a:cubicBezTo>
                      <a:cubicBezTo>
                        <a:pt x="4106465" y="914394"/>
                        <a:pt x="4095988" y="898202"/>
                        <a:pt x="4095988" y="895344"/>
                      </a:cubicBezTo>
                      <a:cubicBezTo>
                        <a:pt x="4095988" y="885819"/>
                        <a:pt x="4152185" y="947732"/>
                        <a:pt x="4153138" y="957257"/>
                      </a:cubicBezTo>
                      <a:cubicBezTo>
                        <a:pt x="4153138" y="962972"/>
                        <a:pt x="4159805" y="974402"/>
                        <a:pt x="4168378" y="981069"/>
                      </a:cubicBezTo>
                      <a:cubicBezTo>
                        <a:pt x="4209335" y="1014407"/>
                        <a:pt x="4347448" y="1279202"/>
                        <a:pt x="4385548" y="1397312"/>
                      </a:cubicBezTo>
                      <a:cubicBezTo>
                        <a:pt x="4395073" y="1423982"/>
                        <a:pt x="4405550" y="1444937"/>
                        <a:pt x="4410313" y="1442079"/>
                      </a:cubicBezTo>
                      <a:cubicBezTo>
                        <a:pt x="4420790" y="1435412"/>
                        <a:pt x="4441745" y="1489704"/>
                        <a:pt x="4443650" y="1530662"/>
                      </a:cubicBezTo>
                      <a:cubicBezTo>
                        <a:pt x="4444603" y="1549712"/>
                        <a:pt x="4449365" y="1576382"/>
                        <a:pt x="4453175" y="1589717"/>
                      </a:cubicBezTo>
                      <a:cubicBezTo>
                        <a:pt x="4459843" y="1610672"/>
                        <a:pt x="4458890" y="1611624"/>
                        <a:pt x="4444603" y="1600194"/>
                      </a:cubicBezTo>
                      <a:cubicBezTo>
                        <a:pt x="4436030" y="1592574"/>
                        <a:pt x="4430315" y="1582097"/>
                        <a:pt x="4432220" y="1576382"/>
                      </a:cubicBezTo>
                      <a:cubicBezTo>
                        <a:pt x="4436030" y="1564952"/>
                        <a:pt x="4408408" y="1475417"/>
                        <a:pt x="4389358" y="1438269"/>
                      </a:cubicBezTo>
                      <a:cubicBezTo>
                        <a:pt x="4382690" y="1425887"/>
                        <a:pt x="4368403" y="1412552"/>
                        <a:pt x="4356973" y="1408742"/>
                      </a:cubicBezTo>
                      <a:cubicBezTo>
                        <a:pt x="4345543" y="1403979"/>
                        <a:pt x="4334113" y="1389692"/>
                        <a:pt x="4330303" y="1377309"/>
                      </a:cubicBezTo>
                      <a:cubicBezTo>
                        <a:pt x="4319825" y="1332542"/>
                        <a:pt x="4254103" y="1227767"/>
                        <a:pt x="4236958" y="1227767"/>
                      </a:cubicBezTo>
                      <a:cubicBezTo>
                        <a:pt x="4217908" y="1227767"/>
                        <a:pt x="4216003" y="1235387"/>
                        <a:pt x="4228385" y="1255389"/>
                      </a:cubicBezTo>
                      <a:cubicBezTo>
                        <a:pt x="4233148" y="1262057"/>
                        <a:pt x="4241720" y="1265867"/>
                        <a:pt x="4246483" y="1262057"/>
                      </a:cubicBezTo>
                      <a:cubicBezTo>
                        <a:pt x="4260770" y="1253484"/>
                        <a:pt x="4276963" y="1286822"/>
                        <a:pt x="4276963" y="1323969"/>
                      </a:cubicBezTo>
                      <a:cubicBezTo>
                        <a:pt x="4276963" y="1353497"/>
                        <a:pt x="4276010" y="1354449"/>
                        <a:pt x="4263628" y="1336352"/>
                      </a:cubicBezTo>
                      <a:cubicBezTo>
                        <a:pt x="4251245" y="1320159"/>
                        <a:pt x="4249340" y="1320159"/>
                        <a:pt x="4243625" y="1333494"/>
                      </a:cubicBezTo>
                      <a:cubicBezTo>
                        <a:pt x="4239815" y="1343019"/>
                        <a:pt x="4250293" y="1374452"/>
                        <a:pt x="4266485" y="1407789"/>
                      </a:cubicBezTo>
                      <a:cubicBezTo>
                        <a:pt x="4282678" y="1439222"/>
                        <a:pt x="4296965" y="1481132"/>
                        <a:pt x="4296965" y="1501134"/>
                      </a:cubicBezTo>
                      <a:cubicBezTo>
                        <a:pt x="4297918" y="1533519"/>
                        <a:pt x="4298870" y="1532567"/>
                        <a:pt x="4307443" y="1484942"/>
                      </a:cubicBezTo>
                      <a:lnTo>
                        <a:pt x="4316968" y="1432554"/>
                      </a:lnTo>
                      <a:lnTo>
                        <a:pt x="4333160" y="1483037"/>
                      </a:lnTo>
                      <a:cubicBezTo>
                        <a:pt x="4341733" y="1511612"/>
                        <a:pt x="4352210" y="1533519"/>
                        <a:pt x="4356973" y="1532567"/>
                      </a:cubicBezTo>
                      <a:cubicBezTo>
                        <a:pt x="4362688" y="1531614"/>
                        <a:pt x="4371260" y="1548759"/>
                        <a:pt x="4377928" y="1570667"/>
                      </a:cubicBezTo>
                      <a:cubicBezTo>
                        <a:pt x="4384595" y="1591622"/>
                        <a:pt x="4393168" y="1614482"/>
                        <a:pt x="4398883" y="1621149"/>
                      </a:cubicBezTo>
                      <a:cubicBezTo>
                        <a:pt x="4414123" y="1640199"/>
                        <a:pt x="4437935" y="1724019"/>
                        <a:pt x="4449365" y="1797362"/>
                      </a:cubicBezTo>
                      <a:cubicBezTo>
                        <a:pt x="4458890" y="1862132"/>
                        <a:pt x="4457938" y="1869752"/>
                        <a:pt x="4441745" y="1887849"/>
                      </a:cubicBezTo>
                      <a:cubicBezTo>
                        <a:pt x="4398883" y="1936427"/>
                        <a:pt x="4388405" y="1962144"/>
                        <a:pt x="4394120" y="2010722"/>
                      </a:cubicBezTo>
                      <a:cubicBezTo>
                        <a:pt x="4403645" y="2089779"/>
                        <a:pt x="4417933" y="2095494"/>
                        <a:pt x="4412218" y="2017389"/>
                      </a:cubicBezTo>
                      <a:cubicBezTo>
                        <a:pt x="4408408" y="1957382"/>
                        <a:pt x="4409360" y="1949762"/>
                        <a:pt x="4420790" y="1961192"/>
                      </a:cubicBezTo>
                      <a:cubicBezTo>
                        <a:pt x="4443650" y="1985957"/>
                        <a:pt x="4456985" y="2035487"/>
                        <a:pt x="4448413" y="2065967"/>
                      </a:cubicBezTo>
                      <a:cubicBezTo>
                        <a:pt x="4443650" y="2082159"/>
                        <a:pt x="4440793" y="2127879"/>
                        <a:pt x="4441745" y="2167884"/>
                      </a:cubicBezTo>
                      <a:cubicBezTo>
                        <a:pt x="4442698" y="2234559"/>
                        <a:pt x="4443650" y="2238369"/>
                        <a:pt x="4455080" y="2212652"/>
                      </a:cubicBezTo>
                      <a:cubicBezTo>
                        <a:pt x="4460795" y="2197412"/>
                        <a:pt x="4464605" y="2165979"/>
                        <a:pt x="4462700" y="2143119"/>
                      </a:cubicBezTo>
                      <a:cubicBezTo>
                        <a:pt x="4459843" y="2116449"/>
                        <a:pt x="4461748" y="2104067"/>
                        <a:pt x="4467463" y="2109782"/>
                      </a:cubicBezTo>
                      <a:cubicBezTo>
                        <a:pt x="4477940" y="2120259"/>
                        <a:pt x="4482703" y="2201222"/>
                        <a:pt x="4474130" y="2215509"/>
                      </a:cubicBezTo>
                      <a:cubicBezTo>
                        <a:pt x="4463653" y="2231702"/>
                        <a:pt x="4445555" y="2406009"/>
                        <a:pt x="4444603" y="2498402"/>
                      </a:cubicBezTo>
                      <a:cubicBezTo>
                        <a:pt x="4443650" y="2555552"/>
                        <a:pt x="4439840" y="2585079"/>
                        <a:pt x="4432220" y="2586984"/>
                      </a:cubicBezTo>
                      <a:cubicBezTo>
                        <a:pt x="4423648" y="2589842"/>
                        <a:pt x="4421743" y="2574602"/>
                        <a:pt x="4425553" y="2526024"/>
                      </a:cubicBezTo>
                      <a:lnTo>
                        <a:pt x="4430315" y="2461254"/>
                      </a:lnTo>
                      <a:lnTo>
                        <a:pt x="4416028" y="2499354"/>
                      </a:lnTo>
                      <a:cubicBezTo>
                        <a:pt x="4407455" y="2522214"/>
                        <a:pt x="4403645" y="2549837"/>
                        <a:pt x="4406503" y="2568887"/>
                      </a:cubicBezTo>
                      <a:cubicBezTo>
                        <a:pt x="4410313" y="2586984"/>
                        <a:pt x="4407455" y="2605082"/>
                        <a:pt x="4400788" y="2612702"/>
                      </a:cubicBezTo>
                      <a:cubicBezTo>
                        <a:pt x="4395073" y="2620322"/>
                        <a:pt x="4381738" y="2666994"/>
                        <a:pt x="4371260" y="2715572"/>
                      </a:cubicBezTo>
                      <a:cubicBezTo>
                        <a:pt x="4348400" y="2827967"/>
                        <a:pt x="4304585" y="2967032"/>
                        <a:pt x="4262675" y="3067997"/>
                      </a:cubicBezTo>
                      <a:cubicBezTo>
                        <a:pt x="4244578" y="3110859"/>
                        <a:pt x="4229338" y="3148959"/>
                        <a:pt x="4229338" y="3151817"/>
                      </a:cubicBezTo>
                      <a:cubicBezTo>
                        <a:pt x="4230290" y="3154674"/>
                        <a:pt x="4240768" y="3144197"/>
                        <a:pt x="4254103" y="3128004"/>
                      </a:cubicBezTo>
                      <a:cubicBezTo>
                        <a:pt x="4277915" y="3100382"/>
                        <a:pt x="4277915" y="3100382"/>
                        <a:pt x="4272200" y="3123242"/>
                      </a:cubicBezTo>
                      <a:cubicBezTo>
                        <a:pt x="4268390" y="3136577"/>
                        <a:pt x="4245530" y="3185154"/>
                        <a:pt x="4222670" y="3231827"/>
                      </a:cubicBezTo>
                      <a:cubicBezTo>
                        <a:pt x="4199810" y="3277547"/>
                        <a:pt x="4182665" y="3317552"/>
                        <a:pt x="4184570" y="3319457"/>
                      </a:cubicBezTo>
                      <a:cubicBezTo>
                        <a:pt x="4186475" y="3321362"/>
                        <a:pt x="4205525" y="3303264"/>
                        <a:pt x="4225528" y="3278499"/>
                      </a:cubicBezTo>
                      <a:cubicBezTo>
                        <a:pt x="4265533" y="3229922"/>
                        <a:pt x="4293155" y="3168962"/>
                        <a:pt x="4299823" y="3113717"/>
                      </a:cubicBezTo>
                      <a:cubicBezTo>
                        <a:pt x="4301728" y="3095619"/>
                        <a:pt x="4303633" y="3076569"/>
                        <a:pt x="4304585" y="3071807"/>
                      </a:cubicBezTo>
                      <a:cubicBezTo>
                        <a:pt x="4304585" y="3067044"/>
                        <a:pt x="4308395" y="3066092"/>
                        <a:pt x="4312205" y="3068949"/>
                      </a:cubicBezTo>
                      <a:cubicBezTo>
                        <a:pt x="4316968" y="3074664"/>
                        <a:pt x="4371260" y="2978462"/>
                        <a:pt x="4372213" y="2963222"/>
                      </a:cubicBezTo>
                      <a:cubicBezTo>
                        <a:pt x="4372213" y="2961317"/>
                        <a:pt x="4355068" y="2981319"/>
                        <a:pt x="4334113" y="3007989"/>
                      </a:cubicBezTo>
                      <a:cubicBezTo>
                        <a:pt x="4296013" y="3056567"/>
                        <a:pt x="4272200" y="3071807"/>
                        <a:pt x="4283630" y="3040374"/>
                      </a:cubicBezTo>
                      <a:cubicBezTo>
                        <a:pt x="4286488" y="3030849"/>
                        <a:pt x="4303633" y="3007989"/>
                        <a:pt x="4320778" y="2988939"/>
                      </a:cubicBezTo>
                      <a:cubicBezTo>
                        <a:pt x="4342685" y="2963222"/>
                        <a:pt x="4353163" y="2940362"/>
                        <a:pt x="4357925" y="2904167"/>
                      </a:cubicBezTo>
                      <a:cubicBezTo>
                        <a:pt x="4362688" y="2869877"/>
                        <a:pt x="4367450" y="2858447"/>
                        <a:pt x="4373165" y="2867019"/>
                      </a:cubicBezTo>
                      <a:cubicBezTo>
                        <a:pt x="4378880" y="2876544"/>
                        <a:pt x="4381738" y="2868924"/>
                        <a:pt x="4381738" y="2845112"/>
                      </a:cubicBezTo>
                      <a:cubicBezTo>
                        <a:pt x="4381738" y="2826062"/>
                        <a:pt x="4386500" y="2808917"/>
                        <a:pt x="4392215" y="2807012"/>
                      </a:cubicBezTo>
                      <a:cubicBezTo>
                        <a:pt x="4397930" y="2805107"/>
                        <a:pt x="4404598" y="2767959"/>
                        <a:pt x="4407455" y="2723192"/>
                      </a:cubicBezTo>
                      <a:cubicBezTo>
                        <a:pt x="4411265" y="2679377"/>
                        <a:pt x="4416980" y="2638419"/>
                        <a:pt x="4421743" y="2632704"/>
                      </a:cubicBezTo>
                      <a:cubicBezTo>
                        <a:pt x="4426505" y="2627942"/>
                        <a:pt x="4436030" y="2614607"/>
                        <a:pt x="4443650" y="2604129"/>
                      </a:cubicBezTo>
                      <a:cubicBezTo>
                        <a:pt x="4456033" y="2586984"/>
                        <a:pt x="4456985" y="2590794"/>
                        <a:pt x="4457938" y="2645087"/>
                      </a:cubicBezTo>
                      <a:cubicBezTo>
                        <a:pt x="4457938" y="2726049"/>
                        <a:pt x="4398883" y="2955602"/>
                        <a:pt x="4356020" y="3041327"/>
                      </a:cubicBezTo>
                      <a:cubicBezTo>
                        <a:pt x="4348400" y="3055614"/>
                        <a:pt x="4340780" y="3082284"/>
                        <a:pt x="4338875" y="3099429"/>
                      </a:cubicBezTo>
                      <a:cubicBezTo>
                        <a:pt x="4333160" y="3163247"/>
                        <a:pt x="4289345" y="3235637"/>
                        <a:pt x="4205525" y="3323267"/>
                      </a:cubicBezTo>
                      <a:cubicBezTo>
                        <a:pt x="4160758" y="3369939"/>
                        <a:pt x="4116943" y="3424232"/>
                        <a:pt x="4109323" y="3444234"/>
                      </a:cubicBezTo>
                      <a:cubicBezTo>
                        <a:pt x="4100750" y="3464237"/>
                        <a:pt x="4085510" y="3491859"/>
                        <a:pt x="4075033" y="3507099"/>
                      </a:cubicBezTo>
                      <a:cubicBezTo>
                        <a:pt x="4050268" y="3542342"/>
                        <a:pt x="4061698" y="3539484"/>
                        <a:pt x="4096940" y="3502337"/>
                      </a:cubicBezTo>
                      <a:lnTo>
                        <a:pt x="4125515" y="3470904"/>
                      </a:lnTo>
                      <a:lnTo>
                        <a:pt x="4109323" y="3504242"/>
                      </a:lnTo>
                      <a:cubicBezTo>
                        <a:pt x="4099798" y="3522339"/>
                        <a:pt x="4093130" y="3542342"/>
                        <a:pt x="4094083" y="3549009"/>
                      </a:cubicBezTo>
                      <a:cubicBezTo>
                        <a:pt x="4095035" y="3554724"/>
                        <a:pt x="4091225" y="3563297"/>
                        <a:pt x="4085510" y="3567107"/>
                      </a:cubicBezTo>
                      <a:cubicBezTo>
                        <a:pt x="4076938" y="3571869"/>
                        <a:pt x="4075985" y="3569012"/>
                        <a:pt x="4079795" y="3558534"/>
                      </a:cubicBezTo>
                      <a:cubicBezTo>
                        <a:pt x="4085510" y="3543294"/>
                        <a:pt x="4083605" y="3543294"/>
                        <a:pt x="4062650" y="3557582"/>
                      </a:cubicBezTo>
                      <a:cubicBezTo>
                        <a:pt x="4050268" y="3565202"/>
                        <a:pt x="4034075" y="3581394"/>
                        <a:pt x="4026455" y="3592824"/>
                      </a:cubicBezTo>
                      <a:cubicBezTo>
                        <a:pt x="4012168" y="3615684"/>
                        <a:pt x="4015025" y="3641402"/>
                        <a:pt x="4031218" y="3631877"/>
                      </a:cubicBezTo>
                      <a:cubicBezTo>
                        <a:pt x="4037885" y="3627114"/>
                        <a:pt x="4037885" y="3630924"/>
                        <a:pt x="4032170" y="3641402"/>
                      </a:cubicBezTo>
                      <a:cubicBezTo>
                        <a:pt x="4016930" y="3669024"/>
                        <a:pt x="3940730" y="3743319"/>
                        <a:pt x="3914060" y="3756654"/>
                      </a:cubicBezTo>
                      <a:cubicBezTo>
                        <a:pt x="3884533" y="3771894"/>
                        <a:pt x="3829288" y="3832854"/>
                        <a:pt x="3829288" y="3849999"/>
                      </a:cubicBezTo>
                      <a:cubicBezTo>
                        <a:pt x="3829288" y="3867144"/>
                        <a:pt x="3712130" y="3985254"/>
                        <a:pt x="3707368" y="3972872"/>
                      </a:cubicBezTo>
                      <a:cubicBezTo>
                        <a:pt x="3705463" y="3965252"/>
                        <a:pt x="3696890" y="3966204"/>
                        <a:pt x="3680698" y="3976682"/>
                      </a:cubicBezTo>
                      <a:cubicBezTo>
                        <a:pt x="3668315" y="3985254"/>
                        <a:pt x="3659743" y="3995732"/>
                        <a:pt x="3662600" y="3999542"/>
                      </a:cubicBezTo>
                      <a:cubicBezTo>
                        <a:pt x="3665458" y="4003352"/>
                        <a:pt x="3660695" y="4011924"/>
                        <a:pt x="3653075" y="4018592"/>
                      </a:cubicBezTo>
                      <a:cubicBezTo>
                        <a:pt x="3643550" y="4027164"/>
                        <a:pt x="3638788" y="4027164"/>
                        <a:pt x="3638788" y="4019544"/>
                      </a:cubicBezTo>
                      <a:cubicBezTo>
                        <a:pt x="3638788" y="4013829"/>
                        <a:pt x="3643550" y="4009067"/>
                        <a:pt x="3650218" y="4009067"/>
                      </a:cubicBezTo>
                      <a:cubicBezTo>
                        <a:pt x="3655933" y="4009067"/>
                        <a:pt x="3657838" y="4006209"/>
                        <a:pt x="3654980" y="4003352"/>
                      </a:cubicBezTo>
                      <a:cubicBezTo>
                        <a:pt x="3651170" y="3999542"/>
                        <a:pt x="3637835" y="4004304"/>
                        <a:pt x="3625453" y="4012877"/>
                      </a:cubicBezTo>
                      <a:cubicBezTo>
                        <a:pt x="3596878" y="4030974"/>
                        <a:pt x="3587353" y="4032879"/>
                        <a:pt x="3596878" y="4016687"/>
                      </a:cubicBezTo>
                      <a:cubicBezTo>
                        <a:pt x="3604498" y="4004304"/>
                        <a:pt x="3590210" y="4011924"/>
                        <a:pt x="3548300" y="4043357"/>
                      </a:cubicBezTo>
                      <a:cubicBezTo>
                        <a:pt x="3533060" y="4054787"/>
                        <a:pt x="3481625" y="4088124"/>
                        <a:pt x="3435905" y="4117652"/>
                      </a:cubicBezTo>
                      <a:lnTo>
                        <a:pt x="3351133" y="4170039"/>
                      </a:lnTo>
                      <a:lnTo>
                        <a:pt x="3402568" y="4165277"/>
                      </a:lnTo>
                      <a:lnTo>
                        <a:pt x="3453050" y="4160514"/>
                      </a:lnTo>
                      <a:lnTo>
                        <a:pt x="3405425" y="4181469"/>
                      </a:lnTo>
                      <a:cubicBezTo>
                        <a:pt x="3379708" y="4193852"/>
                        <a:pt x="3353038" y="4210997"/>
                        <a:pt x="3346370" y="4219569"/>
                      </a:cubicBezTo>
                      <a:cubicBezTo>
                        <a:pt x="3337798" y="4230999"/>
                        <a:pt x="3324463" y="4233857"/>
                        <a:pt x="3289220" y="4230999"/>
                      </a:cubicBezTo>
                      <a:cubicBezTo>
                        <a:pt x="3255883" y="4227189"/>
                        <a:pt x="3232070" y="4231952"/>
                        <a:pt x="3200638" y="4247192"/>
                      </a:cubicBezTo>
                      <a:cubicBezTo>
                        <a:pt x="3176825" y="4258622"/>
                        <a:pt x="3168253" y="4265289"/>
                        <a:pt x="3181588" y="4261479"/>
                      </a:cubicBezTo>
                      <a:cubicBezTo>
                        <a:pt x="3194923" y="4258622"/>
                        <a:pt x="3220640" y="4253859"/>
                        <a:pt x="3238738" y="4251002"/>
                      </a:cubicBezTo>
                      <a:lnTo>
                        <a:pt x="3272075" y="4245287"/>
                      </a:lnTo>
                      <a:lnTo>
                        <a:pt x="3239690" y="4266242"/>
                      </a:lnTo>
                      <a:cubicBezTo>
                        <a:pt x="3192065" y="4296722"/>
                        <a:pt x="3210163" y="4298627"/>
                        <a:pt x="3277790" y="4271004"/>
                      </a:cubicBezTo>
                      <a:cubicBezTo>
                        <a:pt x="3348275" y="4241477"/>
                        <a:pt x="3534013" y="4144322"/>
                        <a:pt x="3534013" y="4135749"/>
                      </a:cubicBezTo>
                      <a:cubicBezTo>
                        <a:pt x="3534013" y="4132892"/>
                        <a:pt x="3527345" y="4132892"/>
                        <a:pt x="3519725" y="4136702"/>
                      </a:cubicBezTo>
                      <a:cubicBezTo>
                        <a:pt x="3494008" y="4146227"/>
                        <a:pt x="3504485" y="4135749"/>
                        <a:pt x="3541633" y="4113842"/>
                      </a:cubicBezTo>
                      <a:cubicBezTo>
                        <a:pt x="3587353" y="4086219"/>
                        <a:pt x="3629263" y="4073837"/>
                        <a:pt x="3626405" y="4088124"/>
                      </a:cubicBezTo>
                      <a:cubicBezTo>
                        <a:pt x="3622595" y="4110032"/>
                        <a:pt x="3473053" y="4207187"/>
                        <a:pt x="3383518" y="4248144"/>
                      </a:cubicBezTo>
                      <a:cubicBezTo>
                        <a:pt x="3343513" y="4265289"/>
                        <a:pt x="3317795" y="4282434"/>
                        <a:pt x="3321605" y="4288149"/>
                      </a:cubicBezTo>
                      <a:cubicBezTo>
                        <a:pt x="3325415" y="4293864"/>
                        <a:pt x="3321605" y="4295769"/>
                        <a:pt x="3311128" y="4291959"/>
                      </a:cubicBezTo>
                      <a:cubicBezTo>
                        <a:pt x="3300650" y="4287197"/>
                        <a:pt x="3296840" y="4289102"/>
                        <a:pt x="3301603" y="4296722"/>
                      </a:cubicBezTo>
                      <a:cubicBezTo>
                        <a:pt x="3306365" y="4303389"/>
                        <a:pt x="3303508" y="4305294"/>
                        <a:pt x="3293983" y="4302437"/>
                      </a:cubicBezTo>
                      <a:cubicBezTo>
                        <a:pt x="3286363" y="4298627"/>
                        <a:pt x="3279695" y="4301484"/>
                        <a:pt x="3279695" y="4309104"/>
                      </a:cubicBezTo>
                      <a:cubicBezTo>
                        <a:pt x="3279695" y="4318629"/>
                        <a:pt x="3286363" y="4318629"/>
                        <a:pt x="3311128" y="4306247"/>
                      </a:cubicBezTo>
                      <a:cubicBezTo>
                        <a:pt x="3328273" y="4298627"/>
                        <a:pt x="3339703" y="4287197"/>
                        <a:pt x="3336845" y="4282434"/>
                      </a:cubicBezTo>
                      <a:cubicBezTo>
                        <a:pt x="3333988" y="4276719"/>
                        <a:pt x="3335893" y="4275767"/>
                        <a:pt x="3342560" y="4279577"/>
                      </a:cubicBezTo>
                      <a:cubicBezTo>
                        <a:pt x="3353038" y="4286244"/>
                        <a:pt x="3380660" y="4272909"/>
                        <a:pt x="3470195" y="4219569"/>
                      </a:cubicBezTo>
                      <a:cubicBezTo>
                        <a:pt x="3489245" y="4207187"/>
                        <a:pt x="3505438" y="4199567"/>
                        <a:pt x="3505438" y="4202424"/>
                      </a:cubicBezTo>
                      <a:cubicBezTo>
                        <a:pt x="3505438" y="4210997"/>
                        <a:pt x="3424475" y="4259574"/>
                        <a:pt x="3302555" y="4323392"/>
                      </a:cubicBezTo>
                      <a:cubicBezTo>
                        <a:pt x="3109198" y="4424357"/>
                        <a:pt x="2869168" y="4499604"/>
                        <a:pt x="2619613" y="4537704"/>
                      </a:cubicBezTo>
                      <a:cubicBezTo>
                        <a:pt x="2544008" y="4549015"/>
                        <a:pt x="2399198" y="4556234"/>
                        <a:pt x="2271225" y="4557266"/>
                      </a:cubicBezTo>
                      <a:cubicBezTo>
                        <a:pt x="2194441" y="4557886"/>
                        <a:pt x="2123717" y="4556278"/>
                        <a:pt x="2077640" y="4551992"/>
                      </a:cubicBezTo>
                      <a:cubicBezTo>
                        <a:pt x="1786175" y="4523417"/>
                        <a:pt x="1519475" y="4444359"/>
                        <a:pt x="1238488" y="4304342"/>
                      </a:cubicBezTo>
                      <a:cubicBezTo>
                        <a:pt x="1168003" y="4269099"/>
                        <a:pt x="1098470" y="4235762"/>
                        <a:pt x="1085135" y="4230047"/>
                      </a:cubicBezTo>
                      <a:cubicBezTo>
                        <a:pt x="1071800" y="4225284"/>
                        <a:pt x="1040368" y="4203377"/>
                        <a:pt x="1015603" y="4181469"/>
                      </a:cubicBezTo>
                      <a:cubicBezTo>
                        <a:pt x="990838" y="4159562"/>
                        <a:pt x="966073" y="4142417"/>
                        <a:pt x="960358" y="4142417"/>
                      </a:cubicBezTo>
                      <a:cubicBezTo>
                        <a:pt x="938450" y="4142417"/>
                        <a:pt x="760333" y="3998589"/>
                        <a:pt x="653653" y="3894767"/>
                      </a:cubicBezTo>
                      <a:cubicBezTo>
                        <a:pt x="461248" y="3708077"/>
                        <a:pt x="330755" y="3516624"/>
                        <a:pt x="211693" y="3247067"/>
                      </a:cubicBezTo>
                      <a:cubicBezTo>
                        <a:pt x="142160" y="3089904"/>
                        <a:pt x="136445" y="3073712"/>
                        <a:pt x="156448" y="3081332"/>
                      </a:cubicBezTo>
                      <a:cubicBezTo>
                        <a:pt x="167878" y="3086094"/>
                        <a:pt x="165020" y="3071807"/>
                        <a:pt x="144065" y="3020372"/>
                      </a:cubicBezTo>
                      <a:cubicBezTo>
                        <a:pt x="128825" y="2984177"/>
                        <a:pt x="113585" y="2940362"/>
                        <a:pt x="109775" y="2924169"/>
                      </a:cubicBezTo>
                      <a:cubicBezTo>
                        <a:pt x="105965" y="2907977"/>
                        <a:pt x="99297" y="2894642"/>
                        <a:pt x="94535" y="2894642"/>
                      </a:cubicBezTo>
                      <a:cubicBezTo>
                        <a:pt x="89772" y="2894642"/>
                        <a:pt x="78342" y="2879402"/>
                        <a:pt x="69770" y="2860352"/>
                      </a:cubicBezTo>
                      <a:cubicBezTo>
                        <a:pt x="55482" y="2830824"/>
                        <a:pt x="55482" y="2826062"/>
                        <a:pt x="66912" y="2817489"/>
                      </a:cubicBezTo>
                      <a:cubicBezTo>
                        <a:pt x="77390" y="2809869"/>
                        <a:pt x="78342" y="2806059"/>
                        <a:pt x="69770" y="2802249"/>
                      </a:cubicBezTo>
                      <a:cubicBezTo>
                        <a:pt x="63102" y="2800344"/>
                        <a:pt x="57387" y="2791772"/>
                        <a:pt x="57387" y="2784152"/>
                      </a:cubicBezTo>
                      <a:cubicBezTo>
                        <a:pt x="57387" y="2775579"/>
                        <a:pt x="54530" y="2771769"/>
                        <a:pt x="50720" y="2773674"/>
                      </a:cubicBezTo>
                      <a:cubicBezTo>
                        <a:pt x="45957" y="2776532"/>
                        <a:pt x="44052" y="2747004"/>
                        <a:pt x="45005" y="2707952"/>
                      </a:cubicBezTo>
                      <a:cubicBezTo>
                        <a:pt x="46910" y="2668899"/>
                        <a:pt x="44052" y="2637467"/>
                        <a:pt x="39290" y="2637467"/>
                      </a:cubicBezTo>
                      <a:cubicBezTo>
                        <a:pt x="34527" y="2637467"/>
                        <a:pt x="33575" y="2618417"/>
                        <a:pt x="35480" y="2595557"/>
                      </a:cubicBezTo>
                      <a:cubicBezTo>
                        <a:pt x="43100" y="2532692"/>
                        <a:pt x="30717" y="2466017"/>
                        <a:pt x="13572" y="2472684"/>
                      </a:cubicBezTo>
                      <a:cubicBezTo>
                        <a:pt x="-4525" y="2479352"/>
                        <a:pt x="-4525" y="2443157"/>
                        <a:pt x="13572" y="2425059"/>
                      </a:cubicBezTo>
                      <a:cubicBezTo>
                        <a:pt x="24050" y="2414582"/>
                        <a:pt x="25002" y="2403152"/>
                        <a:pt x="19287" y="2374577"/>
                      </a:cubicBezTo>
                      <a:cubicBezTo>
                        <a:pt x="7857" y="2325999"/>
                        <a:pt x="6905" y="2237417"/>
                        <a:pt x="18335" y="2237417"/>
                      </a:cubicBezTo>
                      <a:cubicBezTo>
                        <a:pt x="23097" y="2237417"/>
                        <a:pt x="25002" y="2245989"/>
                        <a:pt x="22145" y="2256467"/>
                      </a:cubicBezTo>
                      <a:cubicBezTo>
                        <a:pt x="15477" y="2280279"/>
                        <a:pt x="25955" y="2323142"/>
                        <a:pt x="38337" y="2323142"/>
                      </a:cubicBezTo>
                      <a:cubicBezTo>
                        <a:pt x="44052" y="2323142"/>
                        <a:pt x="47862" y="2292662"/>
                        <a:pt x="47862" y="2254562"/>
                      </a:cubicBezTo>
                      <a:cubicBezTo>
                        <a:pt x="47862" y="2182172"/>
                        <a:pt x="63102" y="1973574"/>
                        <a:pt x="71675" y="1932617"/>
                      </a:cubicBezTo>
                      <a:cubicBezTo>
                        <a:pt x="75485" y="1912614"/>
                        <a:pt x="75485" y="1911662"/>
                        <a:pt x="66912" y="1924997"/>
                      </a:cubicBezTo>
                      <a:cubicBezTo>
                        <a:pt x="61197" y="1934522"/>
                        <a:pt x="54530" y="1969764"/>
                        <a:pt x="50720" y="2004054"/>
                      </a:cubicBezTo>
                      <a:cubicBezTo>
                        <a:pt x="47862" y="2038344"/>
                        <a:pt x="44052" y="2065014"/>
                        <a:pt x="43100" y="2064062"/>
                      </a:cubicBezTo>
                      <a:cubicBezTo>
                        <a:pt x="41195" y="2062157"/>
                        <a:pt x="38337" y="2031677"/>
                        <a:pt x="35480" y="1994529"/>
                      </a:cubicBezTo>
                      <a:cubicBezTo>
                        <a:pt x="31670" y="1947857"/>
                        <a:pt x="32622" y="1936427"/>
                        <a:pt x="38337" y="1956429"/>
                      </a:cubicBezTo>
                      <a:cubicBezTo>
                        <a:pt x="45957" y="1981194"/>
                        <a:pt x="46910" y="1979289"/>
                        <a:pt x="43100" y="1942142"/>
                      </a:cubicBezTo>
                      <a:cubicBezTo>
                        <a:pt x="37385" y="1878324"/>
                        <a:pt x="79295" y="1688777"/>
                        <a:pt x="133587" y="1528757"/>
                      </a:cubicBezTo>
                      <a:cubicBezTo>
                        <a:pt x="160258" y="1450652"/>
                        <a:pt x="179308" y="1384929"/>
                        <a:pt x="177403" y="1383024"/>
                      </a:cubicBezTo>
                      <a:cubicBezTo>
                        <a:pt x="174545" y="1380167"/>
                        <a:pt x="164068" y="1394454"/>
                        <a:pt x="152638" y="1415409"/>
                      </a:cubicBezTo>
                      <a:cubicBezTo>
                        <a:pt x="134540" y="1448747"/>
                        <a:pt x="133587" y="1445889"/>
                        <a:pt x="149780" y="1389692"/>
                      </a:cubicBezTo>
                      <a:cubicBezTo>
                        <a:pt x="151685" y="1382072"/>
                        <a:pt x="146923" y="1386834"/>
                        <a:pt x="139303" y="1400169"/>
                      </a:cubicBezTo>
                      <a:cubicBezTo>
                        <a:pt x="131682" y="1414457"/>
                        <a:pt x="120252" y="1446842"/>
                        <a:pt x="114537" y="1471607"/>
                      </a:cubicBezTo>
                      <a:cubicBezTo>
                        <a:pt x="108822" y="1497324"/>
                        <a:pt x="98345" y="1533519"/>
                        <a:pt x="91677" y="1551617"/>
                      </a:cubicBezTo>
                      <a:cubicBezTo>
                        <a:pt x="84057" y="1569714"/>
                        <a:pt x="75485" y="1593527"/>
                        <a:pt x="72627" y="1603052"/>
                      </a:cubicBezTo>
                      <a:cubicBezTo>
                        <a:pt x="68817" y="1612577"/>
                        <a:pt x="65007" y="1619244"/>
                        <a:pt x="62150" y="1616387"/>
                      </a:cubicBezTo>
                      <a:cubicBezTo>
                        <a:pt x="50720" y="1604957"/>
                        <a:pt x="111680" y="1427792"/>
                        <a:pt x="164068" y="1323969"/>
                      </a:cubicBezTo>
                      <a:cubicBezTo>
                        <a:pt x="214550" y="1223957"/>
                        <a:pt x="266938" y="1136327"/>
                        <a:pt x="266938" y="1152519"/>
                      </a:cubicBezTo>
                      <a:cubicBezTo>
                        <a:pt x="266938" y="1158234"/>
                        <a:pt x="237410" y="1217289"/>
                        <a:pt x="224075" y="1237292"/>
                      </a:cubicBezTo>
                      <a:cubicBezTo>
                        <a:pt x="203120" y="1269677"/>
                        <a:pt x="192643" y="1312539"/>
                        <a:pt x="205025" y="1317302"/>
                      </a:cubicBezTo>
                      <a:cubicBezTo>
                        <a:pt x="217408" y="1322064"/>
                        <a:pt x="238363" y="1305872"/>
                        <a:pt x="238363" y="1291584"/>
                      </a:cubicBezTo>
                      <a:cubicBezTo>
                        <a:pt x="238363" y="1286822"/>
                        <a:pt x="231695" y="1287774"/>
                        <a:pt x="224075" y="1294442"/>
                      </a:cubicBezTo>
                      <a:cubicBezTo>
                        <a:pt x="202168" y="1312539"/>
                        <a:pt x="205978" y="1303014"/>
                        <a:pt x="258365" y="1202049"/>
                      </a:cubicBezTo>
                      <a:cubicBezTo>
                        <a:pt x="367903" y="991547"/>
                        <a:pt x="481250" y="840099"/>
                        <a:pt x="605075" y="735324"/>
                      </a:cubicBezTo>
                      <a:cubicBezTo>
                        <a:pt x="636508" y="708654"/>
                        <a:pt x="674608" y="674364"/>
                        <a:pt x="689848" y="658172"/>
                      </a:cubicBezTo>
                      <a:cubicBezTo>
                        <a:pt x="705088" y="641979"/>
                        <a:pt x="721280" y="630549"/>
                        <a:pt x="725090" y="633407"/>
                      </a:cubicBezTo>
                      <a:cubicBezTo>
                        <a:pt x="735568" y="639122"/>
                        <a:pt x="829865" y="551492"/>
                        <a:pt x="824150" y="541967"/>
                      </a:cubicBezTo>
                      <a:cubicBezTo>
                        <a:pt x="821293" y="538157"/>
                        <a:pt x="827008" y="528632"/>
                        <a:pt x="835580" y="521964"/>
                      </a:cubicBezTo>
                      <a:cubicBezTo>
                        <a:pt x="847010" y="512439"/>
                        <a:pt x="848915" y="512439"/>
                        <a:pt x="844153" y="521012"/>
                      </a:cubicBezTo>
                      <a:cubicBezTo>
                        <a:pt x="830818" y="542919"/>
                        <a:pt x="853678" y="532442"/>
                        <a:pt x="881300" y="503867"/>
                      </a:cubicBezTo>
                      <a:cubicBezTo>
                        <a:pt x="895588" y="488627"/>
                        <a:pt x="920353" y="473387"/>
                        <a:pt x="934640" y="470529"/>
                      </a:cubicBezTo>
                      <a:cubicBezTo>
                        <a:pt x="949880" y="466719"/>
                        <a:pt x="964168" y="461004"/>
                        <a:pt x="967025" y="456242"/>
                      </a:cubicBezTo>
                      <a:cubicBezTo>
                        <a:pt x="969883" y="452432"/>
                        <a:pt x="1013698" y="423857"/>
                        <a:pt x="1064180" y="393377"/>
                      </a:cubicBezTo>
                      <a:cubicBezTo>
                        <a:pt x="1114663" y="362897"/>
                        <a:pt x="1163240" y="331464"/>
                        <a:pt x="1171813" y="322892"/>
                      </a:cubicBezTo>
                      <a:cubicBezTo>
                        <a:pt x="1180385" y="314319"/>
                        <a:pt x="1234678" y="288602"/>
                        <a:pt x="1291828" y="265742"/>
                      </a:cubicBezTo>
                      <a:cubicBezTo>
                        <a:pt x="1348978" y="243834"/>
                        <a:pt x="1412795" y="215259"/>
                        <a:pt x="1434703" y="202877"/>
                      </a:cubicBezTo>
                      <a:cubicBezTo>
                        <a:pt x="1455658" y="190494"/>
                        <a:pt x="1479470" y="180017"/>
                        <a:pt x="1488043" y="180017"/>
                      </a:cubicBezTo>
                      <a:cubicBezTo>
                        <a:pt x="1495663" y="180017"/>
                        <a:pt x="1523285" y="169539"/>
                        <a:pt x="1549003" y="156204"/>
                      </a:cubicBezTo>
                      <a:cubicBezTo>
                        <a:pt x="1574720" y="142869"/>
                        <a:pt x="1610915" y="129534"/>
                        <a:pt x="1629013" y="126677"/>
                      </a:cubicBezTo>
                      <a:cubicBezTo>
                        <a:pt x="1647110" y="122867"/>
                        <a:pt x="1672828" y="115247"/>
                        <a:pt x="1687115" y="107627"/>
                      </a:cubicBezTo>
                      <a:cubicBezTo>
                        <a:pt x="1700450" y="100959"/>
                        <a:pt x="1745218" y="89529"/>
                        <a:pt x="1787128" y="80957"/>
                      </a:cubicBezTo>
                      <a:cubicBezTo>
                        <a:pt x="1828085" y="73337"/>
                        <a:pt x="1875710" y="61907"/>
                        <a:pt x="1890950" y="55239"/>
                      </a:cubicBezTo>
                      <a:cubicBezTo>
                        <a:pt x="1907143" y="48572"/>
                        <a:pt x="1928098" y="41904"/>
                        <a:pt x="1938575" y="40952"/>
                      </a:cubicBezTo>
                      <a:cubicBezTo>
                        <a:pt x="2010965" y="30474"/>
                        <a:pt x="2134790" y="18092"/>
                        <a:pt x="2165270" y="18092"/>
                      </a:cubicBezTo>
                      <a:cubicBezTo>
                        <a:pt x="2191940" y="19044"/>
                        <a:pt x="2200513" y="15234"/>
                        <a:pt x="2194798" y="7614"/>
                      </a:cubicBezTo>
                      <a:cubicBezTo>
                        <a:pt x="2192416" y="3328"/>
                        <a:pt x="2192654" y="947"/>
                        <a:pt x="2195988" y="232"/>
                      </a:cubicBezTo>
                      <a:close/>
                      <a:moveTo>
                        <a:pt x="2271355" y="47620"/>
                      </a:moveTo>
                      <a:cubicBezTo>
                        <a:pt x="2266473" y="47620"/>
                        <a:pt x="2256234" y="50477"/>
                        <a:pt x="2243375" y="56192"/>
                      </a:cubicBezTo>
                      <a:cubicBezTo>
                        <a:pt x="2230993" y="61907"/>
                        <a:pt x="2229088" y="64764"/>
                        <a:pt x="2238613" y="64764"/>
                      </a:cubicBezTo>
                      <a:cubicBezTo>
                        <a:pt x="2246233" y="64764"/>
                        <a:pt x="2259568" y="60954"/>
                        <a:pt x="2267188" y="56192"/>
                      </a:cubicBezTo>
                      <a:cubicBezTo>
                        <a:pt x="2275760" y="50477"/>
                        <a:pt x="2276237" y="47620"/>
                        <a:pt x="2271355" y="47620"/>
                      </a:cubicBezTo>
                      <a:close/>
                      <a:moveTo>
                        <a:pt x="2437685" y="57382"/>
                      </a:moveTo>
                      <a:cubicBezTo>
                        <a:pt x="2434351" y="57144"/>
                        <a:pt x="2430541" y="57621"/>
                        <a:pt x="2427208" y="59049"/>
                      </a:cubicBezTo>
                      <a:cubicBezTo>
                        <a:pt x="2419588" y="61907"/>
                        <a:pt x="2422445" y="64764"/>
                        <a:pt x="2432923" y="64764"/>
                      </a:cubicBezTo>
                      <a:cubicBezTo>
                        <a:pt x="2443400" y="65717"/>
                        <a:pt x="2449115" y="62859"/>
                        <a:pt x="2445305" y="60002"/>
                      </a:cubicBezTo>
                      <a:cubicBezTo>
                        <a:pt x="2443876" y="58573"/>
                        <a:pt x="2441019" y="57621"/>
                        <a:pt x="2437685" y="57382"/>
                      </a:cubicBezTo>
                      <a:close/>
                      <a:moveTo>
                        <a:pt x="2142410" y="57382"/>
                      </a:moveTo>
                      <a:cubicBezTo>
                        <a:pt x="2139076" y="57144"/>
                        <a:pt x="2135266" y="57621"/>
                        <a:pt x="2131933" y="59049"/>
                      </a:cubicBezTo>
                      <a:cubicBezTo>
                        <a:pt x="2124313" y="61907"/>
                        <a:pt x="2127170" y="64764"/>
                        <a:pt x="2137648" y="64764"/>
                      </a:cubicBezTo>
                      <a:cubicBezTo>
                        <a:pt x="2148125" y="65717"/>
                        <a:pt x="2153840" y="62859"/>
                        <a:pt x="2150030" y="60002"/>
                      </a:cubicBezTo>
                      <a:cubicBezTo>
                        <a:pt x="2148601" y="58573"/>
                        <a:pt x="2145744" y="57621"/>
                        <a:pt x="2142410" y="57382"/>
                      </a:cubicBezTo>
                      <a:close/>
                      <a:moveTo>
                        <a:pt x="2471975" y="66669"/>
                      </a:moveTo>
                      <a:cubicBezTo>
                        <a:pt x="2455783" y="65717"/>
                        <a:pt x="2455783" y="67622"/>
                        <a:pt x="2467213" y="75242"/>
                      </a:cubicBezTo>
                      <a:cubicBezTo>
                        <a:pt x="2474833" y="80004"/>
                        <a:pt x="2491978" y="83814"/>
                        <a:pt x="2505313" y="83814"/>
                      </a:cubicBezTo>
                      <a:cubicBezTo>
                        <a:pt x="2527220" y="83814"/>
                        <a:pt x="2527220" y="82862"/>
                        <a:pt x="2510075" y="75242"/>
                      </a:cubicBezTo>
                      <a:cubicBezTo>
                        <a:pt x="2499598" y="70479"/>
                        <a:pt x="2482453" y="66669"/>
                        <a:pt x="2471975" y="66669"/>
                      </a:cubicBezTo>
                      <a:close/>
                      <a:moveTo>
                        <a:pt x="722233" y="637217"/>
                      </a:moveTo>
                      <a:cubicBezTo>
                        <a:pt x="720328" y="637217"/>
                        <a:pt x="707945" y="647694"/>
                        <a:pt x="695563" y="661029"/>
                      </a:cubicBezTo>
                      <a:cubicBezTo>
                        <a:pt x="683180" y="674364"/>
                        <a:pt x="675560" y="684842"/>
                        <a:pt x="678418" y="684842"/>
                      </a:cubicBezTo>
                      <a:cubicBezTo>
                        <a:pt x="680323" y="684842"/>
                        <a:pt x="692705" y="674364"/>
                        <a:pt x="705088" y="661029"/>
                      </a:cubicBezTo>
                      <a:cubicBezTo>
                        <a:pt x="717470" y="647694"/>
                        <a:pt x="725090" y="637217"/>
                        <a:pt x="722233" y="637217"/>
                      </a:cubicBezTo>
                      <a:close/>
                      <a:moveTo>
                        <a:pt x="3759071" y="679707"/>
                      </a:moveTo>
                      <a:cubicBezTo>
                        <a:pt x="3755409" y="677639"/>
                        <a:pt x="3753088" y="677460"/>
                        <a:pt x="3753088" y="680079"/>
                      </a:cubicBezTo>
                      <a:cubicBezTo>
                        <a:pt x="3753088" y="688652"/>
                        <a:pt x="3800713" y="741992"/>
                        <a:pt x="3807380" y="741992"/>
                      </a:cubicBezTo>
                      <a:cubicBezTo>
                        <a:pt x="3809285" y="741992"/>
                        <a:pt x="3806428" y="734372"/>
                        <a:pt x="3801665" y="724847"/>
                      </a:cubicBezTo>
                      <a:cubicBezTo>
                        <a:pt x="3793092" y="709131"/>
                        <a:pt x="3770054" y="685914"/>
                        <a:pt x="3759071" y="679707"/>
                      </a:cubicBezTo>
                      <a:close/>
                      <a:moveTo>
                        <a:pt x="3791188" y="691509"/>
                      </a:moveTo>
                      <a:cubicBezTo>
                        <a:pt x="3791188" y="703892"/>
                        <a:pt x="3897868" y="810572"/>
                        <a:pt x="3903583" y="803904"/>
                      </a:cubicBezTo>
                      <a:cubicBezTo>
                        <a:pt x="3906440" y="801047"/>
                        <a:pt x="3900725" y="787712"/>
                        <a:pt x="3890248" y="773424"/>
                      </a:cubicBezTo>
                      <a:cubicBezTo>
                        <a:pt x="3866435" y="741992"/>
                        <a:pt x="3791188" y="679127"/>
                        <a:pt x="3791188" y="691509"/>
                      </a:cubicBezTo>
                      <a:close/>
                      <a:moveTo>
                        <a:pt x="3869218" y="800064"/>
                      </a:moveTo>
                      <a:cubicBezTo>
                        <a:pt x="3858458" y="793010"/>
                        <a:pt x="3875960" y="816763"/>
                        <a:pt x="3924538" y="875342"/>
                      </a:cubicBezTo>
                      <a:cubicBezTo>
                        <a:pt x="3948350" y="903917"/>
                        <a:pt x="3979783" y="945827"/>
                        <a:pt x="3995023" y="968687"/>
                      </a:cubicBezTo>
                      <a:cubicBezTo>
                        <a:pt x="4010263" y="990594"/>
                        <a:pt x="4024550" y="1006787"/>
                        <a:pt x="4027408" y="1003929"/>
                      </a:cubicBezTo>
                      <a:cubicBezTo>
                        <a:pt x="4030265" y="1002024"/>
                        <a:pt x="4027408" y="994404"/>
                        <a:pt x="4021693" y="987737"/>
                      </a:cubicBezTo>
                      <a:cubicBezTo>
                        <a:pt x="4016930" y="981069"/>
                        <a:pt x="4003595" y="958209"/>
                        <a:pt x="3992165" y="937254"/>
                      </a:cubicBezTo>
                      <a:cubicBezTo>
                        <a:pt x="3974068" y="903917"/>
                        <a:pt x="3974068" y="902012"/>
                        <a:pt x="3989308" y="920109"/>
                      </a:cubicBezTo>
                      <a:cubicBezTo>
                        <a:pt x="3999785" y="931539"/>
                        <a:pt x="4010263" y="938207"/>
                        <a:pt x="4014073" y="935349"/>
                      </a:cubicBezTo>
                      <a:cubicBezTo>
                        <a:pt x="4016930" y="932492"/>
                        <a:pt x="4003595" y="911537"/>
                        <a:pt x="3983593" y="889629"/>
                      </a:cubicBezTo>
                      <a:cubicBezTo>
                        <a:pt x="3964543" y="867722"/>
                        <a:pt x="3943588" y="842004"/>
                        <a:pt x="3936920" y="831527"/>
                      </a:cubicBezTo>
                      <a:cubicBezTo>
                        <a:pt x="3925490" y="813429"/>
                        <a:pt x="3925490" y="813429"/>
                        <a:pt x="3925490" y="831527"/>
                      </a:cubicBezTo>
                      <a:cubicBezTo>
                        <a:pt x="3924538" y="847719"/>
                        <a:pt x="3919775" y="845814"/>
                        <a:pt x="3889295" y="817239"/>
                      </a:cubicBezTo>
                      <a:cubicBezTo>
                        <a:pt x="3879532" y="808190"/>
                        <a:pt x="3872805" y="802416"/>
                        <a:pt x="3869218" y="800064"/>
                      </a:cubicBezTo>
                      <a:close/>
                      <a:moveTo>
                        <a:pt x="4057888" y="984879"/>
                      </a:moveTo>
                      <a:cubicBezTo>
                        <a:pt x="4045505" y="977259"/>
                        <a:pt x="4074080" y="1041077"/>
                        <a:pt x="4098845" y="1078224"/>
                      </a:cubicBezTo>
                      <a:cubicBezTo>
                        <a:pt x="4109323" y="1093464"/>
                        <a:pt x="4115038" y="1106799"/>
                        <a:pt x="4112180" y="1109657"/>
                      </a:cubicBezTo>
                      <a:cubicBezTo>
                        <a:pt x="4108370" y="1114419"/>
                        <a:pt x="4090273" y="1093464"/>
                        <a:pt x="4059793" y="1050602"/>
                      </a:cubicBezTo>
                      <a:cubicBezTo>
                        <a:pt x="4053125" y="1040124"/>
                        <a:pt x="4059793" y="1054412"/>
                        <a:pt x="4074080" y="1082034"/>
                      </a:cubicBezTo>
                      <a:cubicBezTo>
                        <a:pt x="4088368" y="1108704"/>
                        <a:pt x="4102655" y="1130612"/>
                        <a:pt x="4105513" y="1130612"/>
                      </a:cubicBezTo>
                      <a:cubicBezTo>
                        <a:pt x="4124563" y="1128707"/>
                        <a:pt x="4134088" y="1134422"/>
                        <a:pt x="4134088" y="1146804"/>
                      </a:cubicBezTo>
                      <a:cubicBezTo>
                        <a:pt x="4134088" y="1154424"/>
                        <a:pt x="4137898" y="1161092"/>
                        <a:pt x="4141708" y="1161092"/>
                      </a:cubicBezTo>
                      <a:cubicBezTo>
                        <a:pt x="4148375" y="1161092"/>
                        <a:pt x="4160758" y="1181094"/>
                        <a:pt x="4179808" y="1222052"/>
                      </a:cubicBezTo>
                      <a:cubicBezTo>
                        <a:pt x="4182665" y="1226814"/>
                        <a:pt x="4178855" y="1226814"/>
                        <a:pt x="4172188" y="1223004"/>
                      </a:cubicBezTo>
                      <a:cubicBezTo>
                        <a:pt x="4158853" y="1214432"/>
                        <a:pt x="4165520" y="1243959"/>
                        <a:pt x="4188380" y="1287774"/>
                      </a:cubicBezTo>
                      <a:cubicBezTo>
                        <a:pt x="4195524" y="1302061"/>
                        <a:pt x="4201715" y="1310872"/>
                        <a:pt x="4204930" y="1312896"/>
                      </a:cubicBezTo>
                      <a:cubicBezTo>
                        <a:pt x="4208145" y="1314920"/>
                        <a:pt x="4208383" y="1310158"/>
                        <a:pt x="4203620" y="1297299"/>
                      </a:cubicBezTo>
                      <a:cubicBezTo>
                        <a:pt x="4199810" y="1286822"/>
                        <a:pt x="4200763" y="1283964"/>
                        <a:pt x="4208383" y="1288727"/>
                      </a:cubicBezTo>
                      <a:cubicBezTo>
                        <a:pt x="4225528" y="1299204"/>
                        <a:pt x="4221718" y="1281107"/>
                        <a:pt x="4201715" y="1255389"/>
                      </a:cubicBezTo>
                      <a:cubicBezTo>
                        <a:pt x="4192190" y="1243007"/>
                        <a:pt x="4186475" y="1227767"/>
                        <a:pt x="4188380" y="1221099"/>
                      </a:cubicBezTo>
                      <a:cubicBezTo>
                        <a:pt x="4194095" y="1205859"/>
                        <a:pt x="4174093" y="1134422"/>
                        <a:pt x="4162663" y="1127754"/>
                      </a:cubicBezTo>
                      <a:cubicBezTo>
                        <a:pt x="4156948" y="1124897"/>
                        <a:pt x="4155995" y="1128707"/>
                        <a:pt x="4158853" y="1136327"/>
                      </a:cubicBezTo>
                      <a:cubicBezTo>
                        <a:pt x="4169330" y="1163949"/>
                        <a:pt x="4153138" y="1151567"/>
                        <a:pt x="4136945" y="1119182"/>
                      </a:cubicBezTo>
                      <a:cubicBezTo>
                        <a:pt x="4088368" y="1027742"/>
                        <a:pt x="4066460" y="990594"/>
                        <a:pt x="4057888" y="984879"/>
                      </a:cubicBezTo>
                      <a:close/>
                      <a:moveTo>
                        <a:pt x="4263985" y="1199906"/>
                      </a:moveTo>
                      <a:cubicBezTo>
                        <a:pt x="4261961" y="1200859"/>
                        <a:pt x="4263151" y="1210622"/>
                        <a:pt x="4269343" y="1228719"/>
                      </a:cubicBezTo>
                      <a:cubicBezTo>
                        <a:pt x="4275058" y="1243959"/>
                        <a:pt x="4280773" y="1255389"/>
                        <a:pt x="4282678" y="1253484"/>
                      </a:cubicBezTo>
                      <a:cubicBezTo>
                        <a:pt x="4285535" y="1251579"/>
                        <a:pt x="4282678" y="1238244"/>
                        <a:pt x="4277915" y="1223957"/>
                      </a:cubicBezTo>
                      <a:cubicBezTo>
                        <a:pt x="4271247" y="1206812"/>
                        <a:pt x="4266009" y="1198954"/>
                        <a:pt x="4263985" y="1199906"/>
                      </a:cubicBezTo>
                      <a:close/>
                      <a:moveTo>
                        <a:pt x="4229933" y="1304443"/>
                      </a:moveTo>
                      <a:cubicBezTo>
                        <a:pt x="4225051" y="1305396"/>
                        <a:pt x="4219336" y="1310158"/>
                        <a:pt x="4216003" y="1318254"/>
                      </a:cubicBezTo>
                      <a:cubicBezTo>
                        <a:pt x="4213145" y="1325874"/>
                        <a:pt x="4213145" y="1339209"/>
                        <a:pt x="4216003" y="1346829"/>
                      </a:cubicBezTo>
                      <a:cubicBezTo>
                        <a:pt x="4220289" y="1357306"/>
                        <a:pt x="4224099" y="1361593"/>
                        <a:pt x="4226004" y="1360521"/>
                      </a:cubicBezTo>
                      <a:cubicBezTo>
                        <a:pt x="4227909" y="1359450"/>
                        <a:pt x="4227909" y="1353020"/>
                        <a:pt x="4224575" y="1342067"/>
                      </a:cubicBezTo>
                      <a:cubicBezTo>
                        <a:pt x="4220765" y="1331589"/>
                        <a:pt x="4222670" y="1323017"/>
                        <a:pt x="4228385" y="1323017"/>
                      </a:cubicBezTo>
                      <a:cubicBezTo>
                        <a:pt x="4234100" y="1323017"/>
                        <a:pt x="4238863" y="1319207"/>
                        <a:pt x="4238863" y="1313492"/>
                      </a:cubicBezTo>
                      <a:cubicBezTo>
                        <a:pt x="4238863" y="1306348"/>
                        <a:pt x="4234815" y="1303491"/>
                        <a:pt x="4229933" y="1304443"/>
                      </a:cubicBezTo>
                      <a:close/>
                      <a:moveTo>
                        <a:pt x="542210" y="822954"/>
                      </a:moveTo>
                      <a:cubicBezTo>
                        <a:pt x="542210" y="818192"/>
                        <a:pt x="533638" y="823907"/>
                        <a:pt x="524113" y="836289"/>
                      </a:cubicBezTo>
                      <a:cubicBezTo>
                        <a:pt x="513635" y="848672"/>
                        <a:pt x="505063" y="862959"/>
                        <a:pt x="505063" y="869627"/>
                      </a:cubicBezTo>
                      <a:cubicBezTo>
                        <a:pt x="505063" y="872484"/>
                        <a:pt x="507206" y="872484"/>
                        <a:pt x="510659" y="870103"/>
                      </a:cubicBezTo>
                      <a:cubicBezTo>
                        <a:pt x="514112" y="867722"/>
                        <a:pt x="518874" y="862959"/>
                        <a:pt x="524113" y="856292"/>
                      </a:cubicBezTo>
                      <a:cubicBezTo>
                        <a:pt x="534590" y="842957"/>
                        <a:pt x="543163" y="828669"/>
                        <a:pt x="542210" y="822954"/>
                      </a:cubicBezTo>
                      <a:close/>
                      <a:moveTo>
                        <a:pt x="4356973" y="1688419"/>
                      </a:moveTo>
                      <a:cubicBezTo>
                        <a:pt x="4355544" y="1686395"/>
                        <a:pt x="4356020" y="1693539"/>
                        <a:pt x="4357925" y="1708779"/>
                      </a:cubicBezTo>
                      <a:cubicBezTo>
                        <a:pt x="4360783" y="1729734"/>
                        <a:pt x="4362688" y="1754499"/>
                        <a:pt x="4362688" y="1764024"/>
                      </a:cubicBezTo>
                      <a:cubicBezTo>
                        <a:pt x="4362688" y="1772597"/>
                        <a:pt x="4367450" y="1780217"/>
                        <a:pt x="4372213" y="1780217"/>
                      </a:cubicBezTo>
                      <a:cubicBezTo>
                        <a:pt x="4377928" y="1780217"/>
                        <a:pt x="4381738" y="1779264"/>
                        <a:pt x="4381738" y="1778312"/>
                      </a:cubicBezTo>
                      <a:cubicBezTo>
                        <a:pt x="4380785" y="1776407"/>
                        <a:pt x="4375070" y="1751642"/>
                        <a:pt x="4367450" y="1723067"/>
                      </a:cubicBezTo>
                      <a:cubicBezTo>
                        <a:pt x="4361735" y="1701636"/>
                        <a:pt x="4358401" y="1690444"/>
                        <a:pt x="4356973" y="1688419"/>
                      </a:cubicBezTo>
                      <a:close/>
                      <a:moveTo>
                        <a:pt x="4389953" y="1705684"/>
                      </a:moveTo>
                      <a:cubicBezTo>
                        <a:pt x="4389120" y="1704493"/>
                        <a:pt x="4387929" y="1704493"/>
                        <a:pt x="4386500" y="1705922"/>
                      </a:cubicBezTo>
                      <a:cubicBezTo>
                        <a:pt x="4381738" y="1710684"/>
                        <a:pt x="4406503" y="1814507"/>
                        <a:pt x="4416980" y="1830699"/>
                      </a:cubicBezTo>
                      <a:cubicBezTo>
                        <a:pt x="4418409" y="1833081"/>
                        <a:pt x="4420790" y="1833557"/>
                        <a:pt x="4423410" y="1832366"/>
                      </a:cubicBezTo>
                      <a:cubicBezTo>
                        <a:pt x="4426029" y="1831176"/>
                        <a:pt x="4428887" y="1828318"/>
                        <a:pt x="4431268" y="1824032"/>
                      </a:cubicBezTo>
                      <a:cubicBezTo>
                        <a:pt x="4436983" y="1813554"/>
                        <a:pt x="4436030" y="1791647"/>
                        <a:pt x="4428410" y="1761167"/>
                      </a:cubicBezTo>
                      <a:cubicBezTo>
                        <a:pt x="4420790" y="1729734"/>
                        <a:pt x="4413170" y="1717352"/>
                        <a:pt x="4403645" y="1720209"/>
                      </a:cubicBezTo>
                      <a:cubicBezTo>
                        <a:pt x="4396978" y="1723067"/>
                        <a:pt x="4391263" y="1719257"/>
                        <a:pt x="4391263" y="1712589"/>
                      </a:cubicBezTo>
                      <a:cubicBezTo>
                        <a:pt x="4391263" y="1709256"/>
                        <a:pt x="4390787" y="1706874"/>
                        <a:pt x="4389953" y="1705684"/>
                      </a:cubicBezTo>
                      <a:close/>
                      <a:moveTo>
                        <a:pt x="4372421" y="1789831"/>
                      </a:moveTo>
                      <a:cubicBezTo>
                        <a:pt x="4364116" y="1788670"/>
                        <a:pt x="4361973" y="1803315"/>
                        <a:pt x="4368403" y="1829747"/>
                      </a:cubicBezTo>
                      <a:lnTo>
                        <a:pt x="4375070" y="1861179"/>
                      </a:lnTo>
                      <a:lnTo>
                        <a:pt x="4384595" y="1834509"/>
                      </a:lnTo>
                      <a:cubicBezTo>
                        <a:pt x="4390310" y="1815459"/>
                        <a:pt x="4390310" y="1804029"/>
                        <a:pt x="4382690" y="1796409"/>
                      </a:cubicBezTo>
                      <a:cubicBezTo>
                        <a:pt x="4378642" y="1792361"/>
                        <a:pt x="4375189" y="1790218"/>
                        <a:pt x="4372421" y="1789831"/>
                      </a:cubicBezTo>
                      <a:close/>
                      <a:moveTo>
                        <a:pt x="4410313" y="2175504"/>
                      </a:moveTo>
                      <a:cubicBezTo>
                        <a:pt x="4405550" y="2178362"/>
                        <a:pt x="4400788" y="2212652"/>
                        <a:pt x="4401740" y="2249799"/>
                      </a:cubicBezTo>
                      <a:cubicBezTo>
                        <a:pt x="4402097" y="2279803"/>
                        <a:pt x="4404330" y="2294939"/>
                        <a:pt x="4407081" y="2297718"/>
                      </a:cubicBezTo>
                      <a:cubicBezTo>
                        <a:pt x="4411667" y="2302351"/>
                        <a:pt x="4417694" y="2272660"/>
                        <a:pt x="4418885" y="2220272"/>
                      </a:cubicBezTo>
                      <a:cubicBezTo>
                        <a:pt x="4419838" y="2188839"/>
                        <a:pt x="4416028" y="2171694"/>
                        <a:pt x="4410313" y="2175504"/>
                      </a:cubicBezTo>
                      <a:close/>
                      <a:moveTo>
                        <a:pt x="4409360" y="2354336"/>
                      </a:moveTo>
                      <a:cubicBezTo>
                        <a:pt x="4404359" y="2357908"/>
                        <a:pt x="4400787" y="2373624"/>
                        <a:pt x="4397930" y="2402199"/>
                      </a:cubicBezTo>
                      <a:cubicBezTo>
                        <a:pt x="4394597" y="2437918"/>
                        <a:pt x="4395073" y="2458635"/>
                        <a:pt x="4399597" y="2464350"/>
                      </a:cubicBezTo>
                      <a:cubicBezTo>
                        <a:pt x="4404122" y="2470065"/>
                        <a:pt x="4412694" y="2460778"/>
                        <a:pt x="4425553" y="2436489"/>
                      </a:cubicBezTo>
                      <a:cubicBezTo>
                        <a:pt x="4437935" y="2411724"/>
                        <a:pt x="4437935" y="2402199"/>
                        <a:pt x="4429363" y="2379339"/>
                      </a:cubicBezTo>
                      <a:cubicBezTo>
                        <a:pt x="4420790" y="2359337"/>
                        <a:pt x="4414361" y="2350764"/>
                        <a:pt x="4409360" y="2354336"/>
                      </a:cubicBezTo>
                      <a:close/>
                      <a:moveTo>
                        <a:pt x="282342" y="3347675"/>
                      </a:moveTo>
                      <a:cubicBezTo>
                        <a:pt x="281345" y="3347199"/>
                        <a:pt x="281225" y="3348508"/>
                        <a:pt x="282178" y="3351842"/>
                      </a:cubicBezTo>
                      <a:cubicBezTo>
                        <a:pt x="288845" y="3379464"/>
                        <a:pt x="336470" y="3467094"/>
                        <a:pt x="341233" y="3461379"/>
                      </a:cubicBezTo>
                      <a:cubicBezTo>
                        <a:pt x="343138" y="3460427"/>
                        <a:pt x="328850" y="3428994"/>
                        <a:pt x="309800" y="3393752"/>
                      </a:cubicBezTo>
                      <a:cubicBezTo>
                        <a:pt x="296227" y="3366606"/>
                        <a:pt x="285333" y="3349104"/>
                        <a:pt x="282342" y="3347675"/>
                      </a:cubicBezTo>
                      <a:close/>
                      <a:moveTo>
                        <a:pt x="3955360" y="3623661"/>
                      </a:moveTo>
                      <a:cubicBezTo>
                        <a:pt x="3951982" y="3624197"/>
                        <a:pt x="3947398" y="3625924"/>
                        <a:pt x="3941683" y="3629019"/>
                      </a:cubicBezTo>
                      <a:cubicBezTo>
                        <a:pt x="3916918" y="3642354"/>
                        <a:pt x="3682603" y="3876669"/>
                        <a:pt x="3684508" y="3887147"/>
                      </a:cubicBezTo>
                      <a:cubicBezTo>
                        <a:pt x="3685460" y="3890957"/>
                        <a:pt x="3656885" y="3920484"/>
                        <a:pt x="3621643" y="3952869"/>
                      </a:cubicBezTo>
                      <a:cubicBezTo>
                        <a:pt x="3598426" y="3974300"/>
                        <a:pt x="3585522" y="3986891"/>
                        <a:pt x="3584138" y="3989989"/>
                      </a:cubicBezTo>
                      <a:cubicBezTo>
                        <a:pt x="3581831" y="3995151"/>
                        <a:pt x="3611522" y="3973943"/>
                        <a:pt x="3678793" y="3923342"/>
                      </a:cubicBezTo>
                      <a:cubicBezTo>
                        <a:pt x="3703558" y="3905244"/>
                        <a:pt x="3723560" y="3885242"/>
                        <a:pt x="3724513" y="3880479"/>
                      </a:cubicBezTo>
                      <a:cubicBezTo>
                        <a:pt x="3724513" y="3874764"/>
                        <a:pt x="3747373" y="3849047"/>
                        <a:pt x="3774995" y="3822377"/>
                      </a:cubicBezTo>
                      <a:cubicBezTo>
                        <a:pt x="3832145" y="3767132"/>
                        <a:pt x="3865483" y="3741414"/>
                        <a:pt x="3854053" y="3759512"/>
                      </a:cubicBezTo>
                      <a:cubicBezTo>
                        <a:pt x="3850243" y="3766179"/>
                        <a:pt x="3852148" y="3770942"/>
                        <a:pt x="3859768" y="3770942"/>
                      </a:cubicBezTo>
                      <a:cubicBezTo>
                        <a:pt x="3872150" y="3770942"/>
                        <a:pt x="3981688" y="3667119"/>
                        <a:pt x="3981688" y="3655689"/>
                      </a:cubicBezTo>
                      <a:cubicBezTo>
                        <a:pt x="3981688" y="3651879"/>
                        <a:pt x="3972163" y="3650927"/>
                        <a:pt x="3960733" y="3653784"/>
                      </a:cubicBezTo>
                      <a:cubicBezTo>
                        <a:pt x="3942635" y="3658547"/>
                        <a:pt x="3940730" y="3656642"/>
                        <a:pt x="3951208" y="3646164"/>
                      </a:cubicBezTo>
                      <a:cubicBezTo>
                        <a:pt x="3964781" y="3631163"/>
                        <a:pt x="3965495" y="3622055"/>
                        <a:pt x="3955360" y="3623661"/>
                      </a:cubicBezTo>
                      <a:close/>
                      <a:moveTo>
                        <a:pt x="3847742" y="3772133"/>
                      </a:moveTo>
                      <a:cubicBezTo>
                        <a:pt x="3846671" y="3771656"/>
                        <a:pt x="3841670" y="3774276"/>
                        <a:pt x="3832145" y="3779514"/>
                      </a:cubicBezTo>
                      <a:cubicBezTo>
                        <a:pt x="3809285" y="3790944"/>
                        <a:pt x="3804523" y="3799517"/>
                        <a:pt x="3818810" y="3799517"/>
                      </a:cubicBezTo>
                      <a:cubicBezTo>
                        <a:pt x="3823573" y="3799517"/>
                        <a:pt x="3833098" y="3792849"/>
                        <a:pt x="3839765" y="3783324"/>
                      </a:cubicBezTo>
                      <a:cubicBezTo>
                        <a:pt x="3845956" y="3776181"/>
                        <a:pt x="3848814" y="3772609"/>
                        <a:pt x="3847742" y="3772133"/>
                      </a:cubicBezTo>
                      <a:close/>
                      <a:moveTo>
                        <a:pt x="3737848" y="3904292"/>
                      </a:moveTo>
                      <a:cubicBezTo>
                        <a:pt x="3731180" y="3904292"/>
                        <a:pt x="3638788" y="3972872"/>
                        <a:pt x="3638788" y="3977634"/>
                      </a:cubicBezTo>
                      <a:cubicBezTo>
                        <a:pt x="3638788" y="3979777"/>
                        <a:pt x="3639681" y="3980790"/>
                        <a:pt x="3641705" y="3980566"/>
                      </a:cubicBezTo>
                      <a:cubicBezTo>
                        <a:pt x="3647777" y="3979897"/>
                        <a:pt x="3664029" y="3968110"/>
                        <a:pt x="3696890" y="3942392"/>
                      </a:cubicBezTo>
                      <a:cubicBezTo>
                        <a:pt x="3723560" y="3921437"/>
                        <a:pt x="3742610" y="3904292"/>
                        <a:pt x="3737848" y="3904292"/>
                      </a:cubicBezTo>
                      <a:close/>
                      <a:moveTo>
                        <a:pt x="484019" y="3674516"/>
                      </a:moveTo>
                      <a:cubicBezTo>
                        <a:pt x="484822" y="3676585"/>
                        <a:pt x="488394" y="3682121"/>
                        <a:pt x="493633" y="3689979"/>
                      </a:cubicBezTo>
                      <a:cubicBezTo>
                        <a:pt x="515540" y="3723317"/>
                        <a:pt x="615553" y="3836664"/>
                        <a:pt x="637460" y="3853809"/>
                      </a:cubicBezTo>
                      <a:cubicBezTo>
                        <a:pt x="648890" y="3862382"/>
                        <a:pt x="655558" y="3866192"/>
                        <a:pt x="656986" y="3865477"/>
                      </a:cubicBezTo>
                      <a:cubicBezTo>
                        <a:pt x="658415" y="3864763"/>
                        <a:pt x="654605" y="3859524"/>
                        <a:pt x="645080" y="3849999"/>
                      </a:cubicBezTo>
                      <a:cubicBezTo>
                        <a:pt x="635555" y="3840474"/>
                        <a:pt x="606980" y="3809042"/>
                        <a:pt x="581263" y="3780467"/>
                      </a:cubicBezTo>
                      <a:cubicBezTo>
                        <a:pt x="504111" y="3693313"/>
                        <a:pt x="481608" y="3668310"/>
                        <a:pt x="484019" y="3674516"/>
                      </a:cubicBezTo>
                      <a:close/>
                      <a:moveTo>
                        <a:pt x="1251823" y="4192899"/>
                      </a:moveTo>
                      <a:cubicBezTo>
                        <a:pt x="1238488" y="4205282"/>
                        <a:pt x="1541383" y="4331012"/>
                        <a:pt x="1586150" y="4331964"/>
                      </a:cubicBezTo>
                      <a:cubicBezTo>
                        <a:pt x="1596628" y="4331964"/>
                        <a:pt x="1584245" y="4325297"/>
                        <a:pt x="1557575" y="4317677"/>
                      </a:cubicBezTo>
                      <a:cubicBezTo>
                        <a:pt x="1531858" y="4310057"/>
                        <a:pt x="1501378" y="4299579"/>
                        <a:pt x="1490900" y="4294817"/>
                      </a:cubicBezTo>
                      <a:cubicBezTo>
                        <a:pt x="1480423" y="4290054"/>
                        <a:pt x="1444228" y="4274814"/>
                        <a:pt x="1409938" y="4261479"/>
                      </a:cubicBezTo>
                      <a:cubicBezTo>
                        <a:pt x="1375648" y="4247192"/>
                        <a:pt x="1327070" y="4225284"/>
                        <a:pt x="1301353" y="4212902"/>
                      </a:cubicBezTo>
                      <a:cubicBezTo>
                        <a:pt x="1276588" y="4199567"/>
                        <a:pt x="1253728" y="4190994"/>
                        <a:pt x="1251823" y="4192899"/>
                      </a:cubicBezTo>
                      <a:close/>
                      <a:moveTo>
                        <a:pt x="3186350" y="4199567"/>
                      </a:moveTo>
                      <a:cubicBezTo>
                        <a:pt x="3181588" y="4199567"/>
                        <a:pt x="3170158" y="4204329"/>
                        <a:pt x="3162538" y="4209092"/>
                      </a:cubicBezTo>
                      <a:cubicBezTo>
                        <a:pt x="3154918" y="4213854"/>
                        <a:pt x="3153013" y="4218617"/>
                        <a:pt x="3157775" y="4218617"/>
                      </a:cubicBezTo>
                      <a:cubicBezTo>
                        <a:pt x="3163490" y="4218617"/>
                        <a:pt x="3173968" y="4213854"/>
                        <a:pt x="3181588" y="4209092"/>
                      </a:cubicBezTo>
                      <a:cubicBezTo>
                        <a:pt x="3189208" y="4204329"/>
                        <a:pt x="3192065" y="4199567"/>
                        <a:pt x="3186350" y="4199567"/>
                      </a:cubicBezTo>
                      <a:close/>
                      <a:moveTo>
                        <a:pt x="3165872" y="4295650"/>
                      </a:moveTo>
                      <a:cubicBezTo>
                        <a:pt x="3160156" y="4296246"/>
                        <a:pt x="3147774" y="4301008"/>
                        <a:pt x="3125390" y="4310057"/>
                      </a:cubicBezTo>
                      <a:cubicBezTo>
                        <a:pt x="3099673" y="4319582"/>
                        <a:pt x="3089195" y="4329107"/>
                        <a:pt x="3093005" y="4338632"/>
                      </a:cubicBezTo>
                      <a:cubicBezTo>
                        <a:pt x="3096339" y="4347205"/>
                        <a:pt x="3099197" y="4351491"/>
                        <a:pt x="3107769" y="4350776"/>
                      </a:cubicBezTo>
                      <a:cubicBezTo>
                        <a:pt x="3116342" y="4350062"/>
                        <a:pt x="3130629" y="4344347"/>
                        <a:pt x="3156823" y="4332917"/>
                      </a:cubicBezTo>
                      <a:cubicBezTo>
                        <a:pt x="3203495" y="4311962"/>
                        <a:pt x="3213973" y="4302437"/>
                        <a:pt x="3179683" y="4311962"/>
                      </a:cubicBezTo>
                      <a:cubicBezTo>
                        <a:pt x="3166348" y="4314819"/>
                        <a:pt x="3161585" y="4313867"/>
                        <a:pt x="3166348" y="4306247"/>
                      </a:cubicBezTo>
                      <a:cubicBezTo>
                        <a:pt x="3170634" y="4298627"/>
                        <a:pt x="3171586" y="4295055"/>
                        <a:pt x="3165872" y="4295650"/>
                      </a:cubicBezTo>
                      <a:close/>
                      <a:moveTo>
                        <a:pt x="3263503" y="4307199"/>
                      </a:moveTo>
                      <a:cubicBezTo>
                        <a:pt x="3262550" y="4305294"/>
                        <a:pt x="3223498" y="4321487"/>
                        <a:pt x="3176825" y="4342442"/>
                      </a:cubicBezTo>
                      <a:cubicBezTo>
                        <a:pt x="3083480" y="4385304"/>
                        <a:pt x="3082528" y="4385304"/>
                        <a:pt x="3089195" y="4367207"/>
                      </a:cubicBezTo>
                      <a:cubicBezTo>
                        <a:pt x="3096815" y="4349109"/>
                        <a:pt x="3046333" y="4337679"/>
                        <a:pt x="3020615" y="4351014"/>
                      </a:cubicBezTo>
                      <a:cubicBezTo>
                        <a:pt x="3010138" y="4356729"/>
                        <a:pt x="2991088" y="4362444"/>
                        <a:pt x="2977753" y="4363397"/>
                      </a:cubicBezTo>
                      <a:cubicBezTo>
                        <a:pt x="2963465" y="4364349"/>
                        <a:pt x="2952988" y="4369112"/>
                        <a:pt x="2952988" y="4372922"/>
                      </a:cubicBezTo>
                      <a:cubicBezTo>
                        <a:pt x="2952988" y="4376732"/>
                        <a:pt x="2941558" y="4380542"/>
                        <a:pt x="2927270" y="4381494"/>
                      </a:cubicBezTo>
                      <a:cubicBezTo>
                        <a:pt x="2912030" y="4381494"/>
                        <a:pt x="2892028" y="4385304"/>
                        <a:pt x="2881550" y="4390067"/>
                      </a:cubicBezTo>
                      <a:cubicBezTo>
                        <a:pt x="2857738" y="4400544"/>
                        <a:pt x="3034903" y="4395782"/>
                        <a:pt x="3062525" y="4385304"/>
                      </a:cubicBezTo>
                      <a:cubicBezTo>
                        <a:pt x="3073003" y="4380542"/>
                        <a:pt x="3078718" y="4380542"/>
                        <a:pt x="3075860" y="4383399"/>
                      </a:cubicBezTo>
                      <a:cubicBezTo>
                        <a:pt x="3073003" y="4387209"/>
                        <a:pt x="3030140" y="4404354"/>
                        <a:pt x="2980610" y="4422452"/>
                      </a:cubicBezTo>
                      <a:cubicBezTo>
                        <a:pt x="2924889" y="4443407"/>
                        <a:pt x="2899886" y="4454361"/>
                        <a:pt x="2904410" y="4455194"/>
                      </a:cubicBezTo>
                      <a:cubicBezTo>
                        <a:pt x="2908935" y="4456028"/>
                        <a:pt x="2942987" y="4446741"/>
                        <a:pt x="3005375" y="4427214"/>
                      </a:cubicBezTo>
                      <a:cubicBezTo>
                        <a:pt x="3089195" y="4400544"/>
                        <a:pt x="3273028" y="4315772"/>
                        <a:pt x="3263503" y="4307199"/>
                      </a:cubicBezTo>
                      <a:close/>
                      <a:moveTo>
                        <a:pt x="1685210" y="4353157"/>
                      </a:moveTo>
                      <a:cubicBezTo>
                        <a:pt x="1681876" y="4352919"/>
                        <a:pt x="1678066" y="4353396"/>
                        <a:pt x="1674733" y="4354824"/>
                      </a:cubicBezTo>
                      <a:cubicBezTo>
                        <a:pt x="1667113" y="4357682"/>
                        <a:pt x="1669970" y="4360539"/>
                        <a:pt x="1680448" y="4360539"/>
                      </a:cubicBezTo>
                      <a:cubicBezTo>
                        <a:pt x="1690925" y="4361492"/>
                        <a:pt x="1696640" y="4358634"/>
                        <a:pt x="1692830" y="4355777"/>
                      </a:cubicBezTo>
                      <a:cubicBezTo>
                        <a:pt x="1691401" y="4354348"/>
                        <a:pt x="1688544" y="4353396"/>
                        <a:pt x="1685210" y="4353157"/>
                      </a:cubicBezTo>
                      <a:close/>
                      <a:moveTo>
                        <a:pt x="1723310" y="4362682"/>
                      </a:moveTo>
                      <a:cubicBezTo>
                        <a:pt x="1719976" y="4362444"/>
                        <a:pt x="1716166" y="4362921"/>
                        <a:pt x="1712833" y="4364349"/>
                      </a:cubicBezTo>
                      <a:cubicBezTo>
                        <a:pt x="1705213" y="4367207"/>
                        <a:pt x="1708070" y="4370064"/>
                        <a:pt x="1718548" y="4370064"/>
                      </a:cubicBezTo>
                      <a:cubicBezTo>
                        <a:pt x="1729025" y="4371017"/>
                        <a:pt x="1734740" y="4368159"/>
                        <a:pt x="1730930" y="4365302"/>
                      </a:cubicBezTo>
                      <a:cubicBezTo>
                        <a:pt x="1729501" y="4363873"/>
                        <a:pt x="1726644" y="4362921"/>
                        <a:pt x="1723310" y="4362682"/>
                      </a:cubicBezTo>
                      <a:close/>
                      <a:moveTo>
                        <a:pt x="1757198" y="4375318"/>
                      </a:moveTo>
                      <a:cubicBezTo>
                        <a:pt x="1750159" y="4374946"/>
                        <a:pt x="1745932" y="4375065"/>
                        <a:pt x="1745218" y="4375779"/>
                      </a:cubicBezTo>
                      <a:cubicBezTo>
                        <a:pt x="1742360" y="4378637"/>
                        <a:pt x="1744265" y="4380542"/>
                        <a:pt x="1749028" y="4380542"/>
                      </a:cubicBezTo>
                      <a:cubicBezTo>
                        <a:pt x="1753790" y="4380542"/>
                        <a:pt x="1817608" y="4392924"/>
                        <a:pt x="1890950" y="4408164"/>
                      </a:cubicBezTo>
                      <a:cubicBezTo>
                        <a:pt x="1975246" y="4425309"/>
                        <a:pt x="2016680" y="4431739"/>
                        <a:pt x="2065883" y="4432274"/>
                      </a:cubicBezTo>
                      <a:cubicBezTo>
                        <a:pt x="2082284" y="4432453"/>
                        <a:pt x="2099548" y="4431977"/>
                        <a:pt x="2119550" y="4431024"/>
                      </a:cubicBezTo>
                      <a:cubicBezTo>
                        <a:pt x="2171938" y="4428167"/>
                        <a:pt x="2215753" y="4424357"/>
                        <a:pt x="2217658" y="4423404"/>
                      </a:cubicBezTo>
                      <a:cubicBezTo>
                        <a:pt x="2219563" y="4421499"/>
                        <a:pt x="2171938" y="4417689"/>
                        <a:pt x="2112883" y="4413879"/>
                      </a:cubicBezTo>
                      <a:cubicBezTo>
                        <a:pt x="2053828" y="4411022"/>
                        <a:pt x="1948100" y="4399592"/>
                        <a:pt x="1877615" y="4389114"/>
                      </a:cubicBezTo>
                      <a:cubicBezTo>
                        <a:pt x="1824751" y="4381970"/>
                        <a:pt x="1778317" y="4376434"/>
                        <a:pt x="1757198" y="4375318"/>
                      </a:cubicBezTo>
                      <a:close/>
                      <a:moveTo>
                        <a:pt x="2323147" y="4420070"/>
                      </a:moveTo>
                      <a:cubicBezTo>
                        <a:pt x="2316242" y="4420070"/>
                        <a:pt x="2309098" y="4420547"/>
                        <a:pt x="2303383" y="4421499"/>
                      </a:cubicBezTo>
                      <a:cubicBezTo>
                        <a:pt x="2291000" y="4423404"/>
                        <a:pt x="2298620" y="4425309"/>
                        <a:pt x="2319575" y="4425309"/>
                      </a:cubicBezTo>
                      <a:cubicBezTo>
                        <a:pt x="2340530" y="4426262"/>
                        <a:pt x="2350055" y="4424357"/>
                        <a:pt x="2341483" y="4421499"/>
                      </a:cubicBezTo>
                      <a:cubicBezTo>
                        <a:pt x="2336720" y="4420547"/>
                        <a:pt x="2330053" y="4420070"/>
                        <a:pt x="2323147" y="4420070"/>
                      </a:cubicBezTo>
                      <a:close/>
                      <a:moveTo>
                        <a:pt x="2592467" y="4497000"/>
                      </a:moveTo>
                      <a:cubicBezTo>
                        <a:pt x="2551747" y="4498295"/>
                        <a:pt x="2476738" y="4507224"/>
                        <a:pt x="2476738" y="4512939"/>
                      </a:cubicBezTo>
                      <a:cubicBezTo>
                        <a:pt x="2476738" y="4514844"/>
                        <a:pt x="2482929" y="4515797"/>
                        <a:pt x="2492931" y="4515796"/>
                      </a:cubicBezTo>
                      <a:cubicBezTo>
                        <a:pt x="2502932" y="4515797"/>
                        <a:pt x="2516743" y="4514844"/>
                        <a:pt x="2531983" y="4512939"/>
                      </a:cubicBezTo>
                      <a:cubicBezTo>
                        <a:pt x="2561510" y="4509129"/>
                        <a:pt x="2594848" y="4505319"/>
                        <a:pt x="2604373" y="4505319"/>
                      </a:cubicBezTo>
                      <a:cubicBezTo>
                        <a:pt x="2614850" y="4504367"/>
                        <a:pt x="2620565" y="4501509"/>
                        <a:pt x="2617708" y="4498652"/>
                      </a:cubicBezTo>
                      <a:cubicBezTo>
                        <a:pt x="2615803" y="4496985"/>
                        <a:pt x="2606040" y="4496568"/>
                        <a:pt x="2592467" y="4497000"/>
                      </a:cubicBezTo>
                      <a:close/>
                      <a:moveTo>
                        <a:pt x="2600682" y="4515320"/>
                      </a:moveTo>
                      <a:cubicBezTo>
                        <a:pt x="2596277" y="4515320"/>
                        <a:pt x="2591990" y="4515797"/>
                        <a:pt x="2589133" y="4516749"/>
                      </a:cubicBezTo>
                      <a:cubicBezTo>
                        <a:pt x="2582465" y="4519607"/>
                        <a:pt x="2587228" y="4521512"/>
                        <a:pt x="2600563" y="4521512"/>
                      </a:cubicBezTo>
                      <a:cubicBezTo>
                        <a:pt x="2613898" y="4521512"/>
                        <a:pt x="2618660" y="4519607"/>
                        <a:pt x="2612945" y="4516749"/>
                      </a:cubicBezTo>
                      <a:cubicBezTo>
                        <a:pt x="2609611" y="4515797"/>
                        <a:pt x="2605087" y="4515320"/>
                        <a:pt x="2600682" y="4515320"/>
                      </a:cubicBezTo>
                      <a:close/>
                      <a:moveTo>
                        <a:pt x="2200632" y="4515320"/>
                      </a:moveTo>
                      <a:cubicBezTo>
                        <a:pt x="2187654" y="4515320"/>
                        <a:pt x="2174795" y="4515797"/>
                        <a:pt x="2165270" y="4516749"/>
                      </a:cubicBezTo>
                      <a:cubicBezTo>
                        <a:pt x="2145268" y="4518654"/>
                        <a:pt x="2161460" y="4520559"/>
                        <a:pt x="2200513" y="4520559"/>
                      </a:cubicBezTo>
                      <a:cubicBezTo>
                        <a:pt x="2239565" y="4520559"/>
                        <a:pt x="2255758" y="4518654"/>
                        <a:pt x="2236708" y="4516749"/>
                      </a:cubicBezTo>
                      <a:cubicBezTo>
                        <a:pt x="2226706" y="4515797"/>
                        <a:pt x="2213609" y="4515320"/>
                        <a:pt x="2200632" y="4515320"/>
                      </a:cubicBezTo>
                      <a:close/>
                      <a:moveTo>
                        <a:pt x="2333982" y="4515320"/>
                      </a:moveTo>
                      <a:cubicBezTo>
                        <a:pt x="2327910" y="4515320"/>
                        <a:pt x="2321956" y="4515797"/>
                        <a:pt x="2317670" y="4516749"/>
                      </a:cubicBezTo>
                      <a:cubicBezTo>
                        <a:pt x="2308145" y="4519607"/>
                        <a:pt x="2315765" y="4521512"/>
                        <a:pt x="2333863" y="4521512"/>
                      </a:cubicBezTo>
                      <a:cubicBezTo>
                        <a:pt x="2351960" y="4521512"/>
                        <a:pt x="2359580" y="4519607"/>
                        <a:pt x="2351008" y="4516749"/>
                      </a:cubicBezTo>
                      <a:cubicBezTo>
                        <a:pt x="2346245" y="4515797"/>
                        <a:pt x="2340054" y="4515320"/>
                        <a:pt x="2333982" y="4515320"/>
                      </a:cubicBezTo>
                      <a:close/>
                      <a:moveTo>
                        <a:pt x="1972627" y="4518654"/>
                      </a:moveTo>
                      <a:cubicBezTo>
                        <a:pt x="1967626" y="4519131"/>
                        <a:pt x="1974294" y="4521036"/>
                        <a:pt x="1990963" y="4524369"/>
                      </a:cubicBezTo>
                      <a:cubicBezTo>
                        <a:pt x="2061686" y="4539371"/>
                        <a:pt x="2135088" y="4546872"/>
                        <a:pt x="2230457" y="4547676"/>
                      </a:cubicBezTo>
                      <a:cubicBezTo>
                        <a:pt x="2262247" y="4547944"/>
                        <a:pt x="2296477" y="4547468"/>
                        <a:pt x="2333863" y="4546277"/>
                      </a:cubicBezTo>
                      <a:cubicBezTo>
                        <a:pt x="2420540" y="4543419"/>
                        <a:pt x="2508170" y="4538657"/>
                        <a:pt x="2529125" y="4534847"/>
                      </a:cubicBezTo>
                      <a:cubicBezTo>
                        <a:pt x="2549128" y="4531037"/>
                        <a:pt x="2461498" y="4528179"/>
                        <a:pt x="2333863" y="4528179"/>
                      </a:cubicBezTo>
                      <a:cubicBezTo>
                        <a:pt x="2205275" y="4528179"/>
                        <a:pt x="2066210" y="4525322"/>
                        <a:pt x="2024300" y="4521512"/>
                      </a:cubicBezTo>
                      <a:cubicBezTo>
                        <a:pt x="1994296" y="4519131"/>
                        <a:pt x="1977628" y="4518178"/>
                        <a:pt x="1972627" y="4518654"/>
                      </a:cubicBezTo>
                      <a:close/>
                      <a:moveTo>
                        <a:pt x="4317202" y="1483617"/>
                      </a:moveTo>
                      <a:cubicBezTo>
                        <a:pt x="4316431" y="1482888"/>
                        <a:pt x="4316015" y="1483275"/>
                        <a:pt x="4316015" y="1484942"/>
                      </a:cubicBezTo>
                      <a:cubicBezTo>
                        <a:pt x="4316015" y="1492562"/>
                        <a:pt x="4321730" y="1515422"/>
                        <a:pt x="4328398" y="1534472"/>
                      </a:cubicBezTo>
                      <a:cubicBezTo>
                        <a:pt x="4335065" y="1554474"/>
                        <a:pt x="4339828" y="1582097"/>
                        <a:pt x="4337923" y="1596384"/>
                      </a:cubicBezTo>
                      <a:cubicBezTo>
                        <a:pt x="4334113" y="1622102"/>
                        <a:pt x="4335065" y="1622102"/>
                        <a:pt x="4341733" y="1599242"/>
                      </a:cubicBezTo>
                      <a:cubicBezTo>
                        <a:pt x="4349353" y="1577334"/>
                        <a:pt x="4350305" y="1579239"/>
                        <a:pt x="4356973" y="1618292"/>
                      </a:cubicBezTo>
                      <a:cubicBezTo>
                        <a:pt x="4360545" y="1636151"/>
                        <a:pt x="4364117" y="1648653"/>
                        <a:pt x="4366885" y="1650974"/>
                      </a:cubicBezTo>
                      <a:cubicBezTo>
                        <a:pt x="4367807" y="1651748"/>
                        <a:pt x="4368641" y="1651391"/>
                        <a:pt x="4369355" y="1649724"/>
                      </a:cubicBezTo>
                      <a:cubicBezTo>
                        <a:pt x="4371260" y="1644009"/>
                        <a:pt x="4369355" y="1624007"/>
                        <a:pt x="4363640" y="1606862"/>
                      </a:cubicBezTo>
                      <a:cubicBezTo>
                        <a:pt x="4345304" y="1548522"/>
                        <a:pt x="4322593" y="1488722"/>
                        <a:pt x="4317202" y="1483617"/>
                      </a:cubicBezTo>
                      <a:close/>
                      <a:moveTo>
                        <a:pt x="4334708" y="1343733"/>
                      </a:moveTo>
                      <a:cubicBezTo>
                        <a:pt x="4333874" y="1345877"/>
                        <a:pt x="4335541" y="1353497"/>
                        <a:pt x="4339828" y="1365879"/>
                      </a:cubicBezTo>
                      <a:cubicBezTo>
                        <a:pt x="4343638" y="1374452"/>
                        <a:pt x="4348400" y="1379214"/>
                        <a:pt x="4350305" y="1376357"/>
                      </a:cubicBezTo>
                      <a:cubicBezTo>
                        <a:pt x="4353163" y="1374452"/>
                        <a:pt x="4350305" y="1363974"/>
                        <a:pt x="4344590" y="1354449"/>
                      </a:cubicBezTo>
                      <a:cubicBezTo>
                        <a:pt x="4338875" y="1344924"/>
                        <a:pt x="4335541" y="1341590"/>
                        <a:pt x="4334708" y="134373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F81BD">
                        <a:lumMod val="20000"/>
                        <a:lumOff val="80000"/>
                      </a:srgbClr>
                    </a:gs>
                    <a:gs pos="28000">
                      <a:srgbClr val="4F81BD"/>
                    </a:gs>
                    <a:gs pos="87000">
                      <a:srgbClr val="C0504D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ea"/>
                    <a:cs typeface="+mn-cs"/>
                  </a:endParaRPr>
                </a:p>
              </p:txBody>
            </p:sp>
            <p:sp>
              <p:nvSpPr>
                <p:cNvPr id="517" name="任意多边形: 形状 516"/>
                <p:cNvSpPr/>
                <p:nvPr/>
              </p:nvSpPr>
              <p:spPr>
                <a:xfrm>
                  <a:off x="-8676780" y="2254258"/>
                  <a:ext cx="5324736" cy="5401233"/>
                </a:xfrm>
                <a:custGeom>
                  <a:avLst/>
                  <a:gdLst>
                    <a:gd name="connsiteX0" fmla="*/ 4474421 w 5324736"/>
                    <a:gd name="connsiteY0" fmla="*/ 4287568 h 5401233"/>
                    <a:gd name="connsiteX1" fmla="*/ 4471893 w 5324736"/>
                    <a:gd name="connsiteY1" fmla="*/ 4290987 h 5401233"/>
                    <a:gd name="connsiteX2" fmla="*/ 4462144 w 5324736"/>
                    <a:gd name="connsiteY2" fmla="*/ 4309278 h 5401233"/>
                    <a:gd name="connsiteX3" fmla="*/ 4484246 w 5324736"/>
                    <a:gd name="connsiteY3" fmla="*/ 4279408 h 5401233"/>
                    <a:gd name="connsiteX4" fmla="*/ 4479409 w 5324736"/>
                    <a:gd name="connsiteY4" fmla="*/ 4280822 h 5401233"/>
                    <a:gd name="connsiteX5" fmla="*/ 4476876 w 5324736"/>
                    <a:gd name="connsiteY5" fmla="*/ 4284247 h 5401233"/>
                    <a:gd name="connsiteX6" fmla="*/ 4484245 w 5324736"/>
                    <a:gd name="connsiteY6" fmla="*/ 4279409 h 5401233"/>
                    <a:gd name="connsiteX7" fmla="*/ 4485957 w 5324736"/>
                    <a:gd name="connsiteY7" fmla="*/ 4287371 h 5401233"/>
                    <a:gd name="connsiteX8" fmla="*/ 4484246 w 5324736"/>
                    <a:gd name="connsiteY8" fmla="*/ 4279408 h 5401233"/>
                    <a:gd name="connsiteX9" fmla="*/ 5203189 w 5324736"/>
                    <a:gd name="connsiteY9" fmla="*/ 2702411 h 5401233"/>
                    <a:gd name="connsiteX10" fmla="*/ 5220334 w 5324736"/>
                    <a:gd name="connsiteY10" fmla="*/ 2821473 h 5401233"/>
                    <a:gd name="connsiteX11" fmla="*/ 5252719 w 5324736"/>
                    <a:gd name="connsiteY11" fmla="*/ 3295818 h 5401233"/>
                    <a:gd name="connsiteX12" fmla="*/ 5266054 w 5324736"/>
                    <a:gd name="connsiteY12" fmla="*/ 3456791 h 5401233"/>
                    <a:gd name="connsiteX13" fmla="*/ 5295582 w 5324736"/>
                    <a:gd name="connsiteY13" fmla="*/ 3437741 h 5401233"/>
                    <a:gd name="connsiteX14" fmla="*/ 5321299 w 5324736"/>
                    <a:gd name="connsiteY14" fmla="*/ 3402498 h 5401233"/>
                    <a:gd name="connsiteX15" fmla="*/ 5281294 w 5324736"/>
                    <a:gd name="connsiteY15" fmla="*/ 3586331 h 5401233"/>
                    <a:gd name="connsiteX16" fmla="*/ 5156517 w 5324736"/>
                    <a:gd name="connsiteY16" fmla="*/ 3878748 h 5401233"/>
                    <a:gd name="connsiteX17" fmla="*/ 5134609 w 5324736"/>
                    <a:gd name="connsiteY17" fmla="*/ 3880653 h 5401233"/>
                    <a:gd name="connsiteX18" fmla="*/ 5120322 w 5324736"/>
                    <a:gd name="connsiteY18" fmla="*/ 3899703 h 5401233"/>
                    <a:gd name="connsiteX19" fmla="*/ 4887912 w 5324736"/>
                    <a:gd name="connsiteY19" fmla="*/ 4331186 h 5401233"/>
                    <a:gd name="connsiteX20" fmla="*/ 4363084 w 5324736"/>
                    <a:gd name="connsiteY20" fmla="*/ 4849346 h 5401233"/>
                    <a:gd name="connsiteX21" fmla="*/ 4263072 w 5324736"/>
                    <a:gd name="connsiteY21" fmla="*/ 4916974 h 5401233"/>
                    <a:gd name="connsiteX22" fmla="*/ 3628707 w 5324736"/>
                    <a:gd name="connsiteY22" fmla="*/ 5243681 h 5401233"/>
                    <a:gd name="connsiteX23" fmla="*/ 3371532 w 5324736"/>
                    <a:gd name="connsiteY23" fmla="*/ 5305594 h 5401233"/>
                    <a:gd name="connsiteX24" fmla="*/ 3196272 w 5324736"/>
                    <a:gd name="connsiteY24" fmla="*/ 5330359 h 5401233"/>
                    <a:gd name="connsiteX25" fmla="*/ 2823844 w 5324736"/>
                    <a:gd name="connsiteY25" fmla="*/ 5384651 h 5401233"/>
                    <a:gd name="connsiteX26" fmla="*/ 2638107 w 5324736"/>
                    <a:gd name="connsiteY26" fmla="*/ 5393224 h 5401233"/>
                    <a:gd name="connsiteX27" fmla="*/ 2142807 w 5324736"/>
                    <a:gd name="connsiteY27" fmla="*/ 5375126 h 5401233"/>
                    <a:gd name="connsiteX28" fmla="*/ 1780857 w 5324736"/>
                    <a:gd name="connsiteY28" fmla="*/ 5264636 h 5401233"/>
                    <a:gd name="connsiteX29" fmla="*/ 1537017 w 5324736"/>
                    <a:gd name="connsiteY29" fmla="*/ 5169386 h 5401233"/>
                    <a:gd name="connsiteX30" fmla="*/ 1278889 w 5324736"/>
                    <a:gd name="connsiteY30" fmla="*/ 5049371 h 5401233"/>
                    <a:gd name="connsiteX31" fmla="*/ 622617 w 5324736"/>
                    <a:gd name="connsiteY31" fmla="*/ 4367381 h 5401233"/>
                    <a:gd name="connsiteX32" fmla="*/ 533082 w 5324736"/>
                    <a:gd name="connsiteY32" fmla="*/ 4031148 h 5401233"/>
                    <a:gd name="connsiteX33" fmla="*/ 656907 w 5324736"/>
                    <a:gd name="connsiteY33" fmla="*/ 4117826 h 5401233"/>
                    <a:gd name="connsiteX34" fmla="*/ 1340802 w 5324736"/>
                    <a:gd name="connsiteY34" fmla="*/ 4706471 h 5401233"/>
                    <a:gd name="connsiteX35" fmla="*/ 1411287 w 5324736"/>
                    <a:gd name="connsiteY35" fmla="*/ 4730284 h 5401233"/>
                    <a:gd name="connsiteX36" fmla="*/ 1416049 w 5324736"/>
                    <a:gd name="connsiteY36" fmla="*/ 4732189 h 5401233"/>
                    <a:gd name="connsiteX37" fmla="*/ 1431289 w 5324736"/>
                    <a:gd name="connsiteY37" fmla="*/ 4755049 h 5401233"/>
                    <a:gd name="connsiteX38" fmla="*/ 1441767 w 5324736"/>
                    <a:gd name="connsiteY38" fmla="*/ 4754096 h 5401233"/>
                    <a:gd name="connsiteX39" fmla="*/ 1442719 w 5324736"/>
                    <a:gd name="connsiteY39" fmla="*/ 4729331 h 5401233"/>
                    <a:gd name="connsiteX40" fmla="*/ 1467484 w 5324736"/>
                    <a:gd name="connsiteY40" fmla="*/ 4732189 h 5401233"/>
                    <a:gd name="connsiteX41" fmla="*/ 1460817 w 5324736"/>
                    <a:gd name="connsiteY41" fmla="*/ 4739809 h 5401233"/>
                    <a:gd name="connsiteX42" fmla="*/ 1466532 w 5324736"/>
                    <a:gd name="connsiteY42" fmla="*/ 4754096 h 5401233"/>
                    <a:gd name="connsiteX43" fmla="*/ 1564639 w 5324736"/>
                    <a:gd name="connsiteY43" fmla="*/ 4814104 h 5401233"/>
                    <a:gd name="connsiteX44" fmla="*/ 1607502 w 5324736"/>
                    <a:gd name="connsiteY44" fmla="*/ 4842679 h 5401233"/>
                    <a:gd name="connsiteX45" fmla="*/ 1971357 w 5324736"/>
                    <a:gd name="connsiteY45" fmla="*/ 4996984 h 5401233"/>
                    <a:gd name="connsiteX46" fmla="*/ 2032317 w 5324736"/>
                    <a:gd name="connsiteY46" fmla="*/ 5009366 h 5401233"/>
                    <a:gd name="connsiteX47" fmla="*/ 2042794 w 5324736"/>
                    <a:gd name="connsiteY47" fmla="*/ 5001746 h 5401233"/>
                    <a:gd name="connsiteX48" fmla="*/ 2050414 w 5324736"/>
                    <a:gd name="connsiteY48" fmla="*/ 4996031 h 5401233"/>
                    <a:gd name="connsiteX49" fmla="*/ 2099944 w 5324736"/>
                    <a:gd name="connsiteY49" fmla="*/ 5008414 h 5401233"/>
                    <a:gd name="connsiteX50" fmla="*/ 2121852 w 5324736"/>
                    <a:gd name="connsiteY50" fmla="*/ 5023654 h 5401233"/>
                    <a:gd name="connsiteX51" fmla="*/ 2136139 w 5324736"/>
                    <a:gd name="connsiteY51" fmla="*/ 5026511 h 5401233"/>
                    <a:gd name="connsiteX52" fmla="*/ 2158047 w 5324736"/>
                    <a:gd name="connsiteY52" fmla="*/ 5030321 h 5401233"/>
                    <a:gd name="connsiteX53" fmla="*/ 2282824 w 5324736"/>
                    <a:gd name="connsiteY53" fmla="*/ 5058896 h 5401233"/>
                    <a:gd name="connsiteX54" fmla="*/ 2457132 w 5324736"/>
                    <a:gd name="connsiteY54" fmla="*/ 5082709 h 5401233"/>
                    <a:gd name="connsiteX55" fmla="*/ 2576194 w 5324736"/>
                    <a:gd name="connsiteY55" fmla="*/ 5090329 h 5401233"/>
                    <a:gd name="connsiteX56" fmla="*/ 2542857 w 5324736"/>
                    <a:gd name="connsiteY56" fmla="*/ 5075089 h 5401233"/>
                    <a:gd name="connsiteX57" fmla="*/ 2561907 w 5324736"/>
                    <a:gd name="connsiteY57" fmla="*/ 5056039 h 5401233"/>
                    <a:gd name="connsiteX58" fmla="*/ 2657157 w 5324736"/>
                    <a:gd name="connsiteY58" fmla="*/ 5051276 h 5401233"/>
                    <a:gd name="connsiteX59" fmla="*/ 2604769 w 5324736"/>
                    <a:gd name="connsiteY59" fmla="*/ 5043656 h 5401233"/>
                    <a:gd name="connsiteX60" fmla="*/ 2670492 w 5324736"/>
                    <a:gd name="connsiteY60" fmla="*/ 5042704 h 5401233"/>
                    <a:gd name="connsiteX61" fmla="*/ 2732404 w 5324736"/>
                    <a:gd name="connsiteY61" fmla="*/ 5036989 h 5401233"/>
                    <a:gd name="connsiteX62" fmla="*/ 2605722 w 5324736"/>
                    <a:gd name="connsiteY62" fmla="*/ 5027464 h 5401233"/>
                    <a:gd name="connsiteX63" fmla="*/ 2456179 w 5324736"/>
                    <a:gd name="connsiteY63" fmla="*/ 5006509 h 5401233"/>
                    <a:gd name="connsiteX64" fmla="*/ 2383789 w 5324736"/>
                    <a:gd name="connsiteY64" fmla="*/ 4993174 h 5401233"/>
                    <a:gd name="connsiteX65" fmla="*/ 2063749 w 5324736"/>
                    <a:gd name="connsiteY65" fmla="*/ 4916021 h 5401233"/>
                    <a:gd name="connsiteX66" fmla="*/ 2100897 w 5324736"/>
                    <a:gd name="connsiteY66" fmla="*/ 4920784 h 5401233"/>
                    <a:gd name="connsiteX67" fmla="*/ 2425699 w 5324736"/>
                    <a:gd name="connsiteY67" fmla="*/ 4981744 h 5401233"/>
                    <a:gd name="connsiteX68" fmla="*/ 2395219 w 5324736"/>
                    <a:gd name="connsiteY68" fmla="*/ 4970314 h 5401233"/>
                    <a:gd name="connsiteX69" fmla="*/ 2260917 w 5324736"/>
                    <a:gd name="connsiteY69" fmla="*/ 4938881 h 5401233"/>
                    <a:gd name="connsiteX70" fmla="*/ 2321877 w 5324736"/>
                    <a:gd name="connsiteY70" fmla="*/ 4944596 h 5401233"/>
                    <a:gd name="connsiteX71" fmla="*/ 2511424 w 5324736"/>
                    <a:gd name="connsiteY71" fmla="*/ 4968409 h 5401233"/>
                    <a:gd name="connsiteX72" fmla="*/ 2667634 w 5324736"/>
                    <a:gd name="connsiteY72" fmla="*/ 4993174 h 5401233"/>
                    <a:gd name="connsiteX73" fmla="*/ 2682874 w 5324736"/>
                    <a:gd name="connsiteY73" fmla="*/ 4996031 h 5401233"/>
                    <a:gd name="connsiteX74" fmla="*/ 2836227 w 5324736"/>
                    <a:gd name="connsiteY74" fmla="*/ 4988411 h 5401233"/>
                    <a:gd name="connsiteX75" fmla="*/ 3258184 w 5324736"/>
                    <a:gd name="connsiteY75" fmla="*/ 4925546 h 5401233"/>
                    <a:gd name="connsiteX76" fmla="*/ 3308667 w 5324736"/>
                    <a:gd name="connsiteY76" fmla="*/ 4907449 h 5401233"/>
                    <a:gd name="connsiteX77" fmla="*/ 3323907 w 5324736"/>
                    <a:gd name="connsiteY77" fmla="*/ 4897924 h 5401233"/>
                    <a:gd name="connsiteX78" fmla="*/ 3372484 w 5324736"/>
                    <a:gd name="connsiteY78" fmla="*/ 4888399 h 5401233"/>
                    <a:gd name="connsiteX79" fmla="*/ 3501072 w 5324736"/>
                    <a:gd name="connsiteY79" fmla="*/ 4855061 h 5401233"/>
                    <a:gd name="connsiteX80" fmla="*/ 3594417 w 5324736"/>
                    <a:gd name="connsiteY80" fmla="*/ 4821724 h 5401233"/>
                    <a:gd name="connsiteX81" fmla="*/ 3862069 w 5324736"/>
                    <a:gd name="connsiteY81" fmla="*/ 4701709 h 5401233"/>
                    <a:gd name="connsiteX82" fmla="*/ 4092574 w 5324736"/>
                    <a:gd name="connsiteY82" fmla="*/ 4567406 h 5401233"/>
                    <a:gd name="connsiteX83" fmla="*/ 4128769 w 5324736"/>
                    <a:gd name="connsiteY83" fmla="*/ 4539784 h 5401233"/>
                    <a:gd name="connsiteX84" fmla="*/ 4175442 w 5324736"/>
                    <a:gd name="connsiteY84" fmla="*/ 4495969 h 5401233"/>
                    <a:gd name="connsiteX85" fmla="*/ 4304029 w 5324736"/>
                    <a:gd name="connsiteY85" fmla="*/ 4367381 h 5401233"/>
                    <a:gd name="connsiteX86" fmla="*/ 4394517 w 5324736"/>
                    <a:gd name="connsiteY86" fmla="*/ 4298801 h 5401233"/>
                    <a:gd name="connsiteX87" fmla="*/ 4514532 w 5324736"/>
                    <a:gd name="connsiteY87" fmla="*/ 4155926 h 5401233"/>
                    <a:gd name="connsiteX88" fmla="*/ 4557394 w 5324736"/>
                    <a:gd name="connsiteY88" fmla="*/ 4101633 h 5401233"/>
                    <a:gd name="connsiteX89" fmla="*/ 4600257 w 5324736"/>
                    <a:gd name="connsiteY89" fmla="*/ 4048293 h 5401233"/>
                    <a:gd name="connsiteX90" fmla="*/ 4627879 w 5324736"/>
                    <a:gd name="connsiteY90" fmla="*/ 4000668 h 5401233"/>
                    <a:gd name="connsiteX91" fmla="*/ 4695507 w 5324736"/>
                    <a:gd name="connsiteY91" fmla="*/ 3888273 h 5401233"/>
                    <a:gd name="connsiteX92" fmla="*/ 4761229 w 5324736"/>
                    <a:gd name="connsiteY92" fmla="*/ 3773973 h 5401233"/>
                    <a:gd name="connsiteX93" fmla="*/ 4895532 w 5324736"/>
                    <a:gd name="connsiteY93" fmla="*/ 3461553 h 5401233"/>
                    <a:gd name="connsiteX94" fmla="*/ 4912677 w 5324736"/>
                    <a:gd name="connsiteY94" fmla="*/ 3434883 h 5401233"/>
                    <a:gd name="connsiteX95" fmla="*/ 4905057 w 5324736"/>
                    <a:gd name="connsiteY95" fmla="*/ 3469173 h 5401233"/>
                    <a:gd name="connsiteX96" fmla="*/ 4897437 w 5324736"/>
                    <a:gd name="connsiteY96" fmla="*/ 3502511 h 5401233"/>
                    <a:gd name="connsiteX97" fmla="*/ 4957444 w 5324736"/>
                    <a:gd name="connsiteY97" fmla="*/ 3335823 h 5401233"/>
                    <a:gd name="connsiteX98" fmla="*/ 4953634 w 5324736"/>
                    <a:gd name="connsiteY98" fmla="*/ 3307248 h 5401233"/>
                    <a:gd name="connsiteX99" fmla="*/ 4944109 w 5324736"/>
                    <a:gd name="connsiteY99" fmla="*/ 3307248 h 5401233"/>
                    <a:gd name="connsiteX100" fmla="*/ 4952682 w 5324736"/>
                    <a:gd name="connsiteY100" fmla="*/ 3269148 h 5401233"/>
                    <a:gd name="connsiteX101" fmla="*/ 4960302 w 5324736"/>
                    <a:gd name="connsiteY101" fmla="*/ 3245336 h 5401233"/>
                    <a:gd name="connsiteX102" fmla="*/ 4961254 w 5324736"/>
                    <a:gd name="connsiteY102" fmla="*/ 3269148 h 5401233"/>
                    <a:gd name="connsiteX103" fmla="*/ 4972684 w 5324736"/>
                    <a:gd name="connsiteY103" fmla="*/ 3278673 h 5401233"/>
                    <a:gd name="connsiteX104" fmla="*/ 4977447 w 5324736"/>
                    <a:gd name="connsiteY104" fmla="*/ 3283436 h 5401233"/>
                    <a:gd name="connsiteX105" fmla="*/ 4966017 w 5324736"/>
                    <a:gd name="connsiteY105" fmla="*/ 3340586 h 5401233"/>
                    <a:gd name="connsiteX106" fmla="*/ 4877434 w 5324736"/>
                    <a:gd name="connsiteY106" fmla="*/ 3580616 h 5401233"/>
                    <a:gd name="connsiteX107" fmla="*/ 4828857 w 5324736"/>
                    <a:gd name="connsiteY107" fmla="*/ 3689201 h 5401233"/>
                    <a:gd name="connsiteX108" fmla="*/ 4812664 w 5324736"/>
                    <a:gd name="connsiteY108" fmla="*/ 3726348 h 5401233"/>
                    <a:gd name="connsiteX109" fmla="*/ 4774564 w 5324736"/>
                    <a:gd name="connsiteY109" fmla="*/ 3795881 h 5401233"/>
                    <a:gd name="connsiteX110" fmla="*/ 4735512 w 5324736"/>
                    <a:gd name="connsiteY110" fmla="*/ 3867318 h 5401233"/>
                    <a:gd name="connsiteX111" fmla="*/ 4704079 w 5324736"/>
                    <a:gd name="connsiteY111" fmla="*/ 3952091 h 5401233"/>
                    <a:gd name="connsiteX112" fmla="*/ 4670742 w 5324736"/>
                    <a:gd name="connsiteY112" fmla="*/ 4003526 h 5401233"/>
                    <a:gd name="connsiteX113" fmla="*/ 4662169 w 5324736"/>
                    <a:gd name="connsiteY113" fmla="*/ 4044483 h 5401233"/>
                    <a:gd name="connsiteX114" fmla="*/ 4699317 w 5324736"/>
                    <a:gd name="connsiteY114" fmla="*/ 4039721 h 5401233"/>
                    <a:gd name="connsiteX115" fmla="*/ 4727892 w 5324736"/>
                    <a:gd name="connsiteY115" fmla="*/ 4012098 h 5401233"/>
                    <a:gd name="connsiteX116" fmla="*/ 4751704 w 5324736"/>
                    <a:gd name="connsiteY116" fmla="*/ 3973998 h 5401233"/>
                    <a:gd name="connsiteX117" fmla="*/ 4780279 w 5324736"/>
                    <a:gd name="connsiteY117" fmla="*/ 3942566 h 5401233"/>
                    <a:gd name="connsiteX118" fmla="*/ 4800282 w 5324736"/>
                    <a:gd name="connsiteY118" fmla="*/ 3921611 h 5401233"/>
                    <a:gd name="connsiteX119" fmla="*/ 4768849 w 5324736"/>
                    <a:gd name="connsiteY119" fmla="*/ 3978761 h 5401233"/>
                    <a:gd name="connsiteX120" fmla="*/ 4711699 w 5324736"/>
                    <a:gd name="connsiteY120" fmla="*/ 4071153 h 5401233"/>
                    <a:gd name="connsiteX121" fmla="*/ 4674552 w 5324736"/>
                    <a:gd name="connsiteY121" fmla="*/ 4122588 h 5401233"/>
                    <a:gd name="connsiteX122" fmla="*/ 4685982 w 5324736"/>
                    <a:gd name="connsiteY122" fmla="*/ 4092108 h 5401233"/>
                    <a:gd name="connsiteX123" fmla="*/ 4691697 w 5324736"/>
                    <a:gd name="connsiteY123" fmla="*/ 4069248 h 5401233"/>
                    <a:gd name="connsiteX124" fmla="*/ 4654549 w 5324736"/>
                    <a:gd name="connsiteY124" fmla="*/ 4093061 h 5401233"/>
                    <a:gd name="connsiteX125" fmla="*/ 4630737 w 5324736"/>
                    <a:gd name="connsiteY125" fmla="*/ 4115921 h 5401233"/>
                    <a:gd name="connsiteX126" fmla="*/ 4639309 w 5324736"/>
                    <a:gd name="connsiteY126" fmla="*/ 4120683 h 5401233"/>
                    <a:gd name="connsiteX127" fmla="*/ 4639309 w 5324736"/>
                    <a:gd name="connsiteY127" fmla="*/ 4129256 h 5401233"/>
                    <a:gd name="connsiteX128" fmla="*/ 4618354 w 5324736"/>
                    <a:gd name="connsiteY128" fmla="*/ 4139733 h 5401233"/>
                    <a:gd name="connsiteX129" fmla="*/ 4615497 w 5324736"/>
                    <a:gd name="connsiteY129" fmla="*/ 4150211 h 5401233"/>
                    <a:gd name="connsiteX130" fmla="*/ 4607877 w 5324736"/>
                    <a:gd name="connsiteY130" fmla="*/ 4176881 h 5401233"/>
                    <a:gd name="connsiteX131" fmla="*/ 4525009 w 5324736"/>
                    <a:gd name="connsiteY131" fmla="*/ 4266416 h 5401233"/>
                    <a:gd name="connsiteX132" fmla="*/ 4454956 w 5324736"/>
                    <a:gd name="connsiteY132" fmla="*/ 4335799 h 5401233"/>
                    <a:gd name="connsiteX133" fmla="*/ 4449199 w 5324736"/>
                    <a:gd name="connsiteY133" fmla="*/ 4338088 h 5401233"/>
                    <a:gd name="connsiteX134" fmla="*/ 4446904 w 5324736"/>
                    <a:gd name="connsiteY134" fmla="*/ 4340711 h 5401233"/>
                    <a:gd name="connsiteX135" fmla="*/ 4447932 w 5324736"/>
                    <a:gd name="connsiteY135" fmla="*/ 4338592 h 5401233"/>
                    <a:gd name="connsiteX136" fmla="*/ 4444999 w 5324736"/>
                    <a:gd name="connsiteY136" fmla="*/ 4339758 h 5401233"/>
                    <a:gd name="connsiteX137" fmla="*/ 4243069 w 5324736"/>
                    <a:gd name="connsiteY137" fmla="*/ 4537879 h 5401233"/>
                    <a:gd name="connsiteX138" fmla="*/ 4220209 w 5324736"/>
                    <a:gd name="connsiteY138" fmla="*/ 4561691 h 5401233"/>
                    <a:gd name="connsiteX139" fmla="*/ 4204969 w 5324736"/>
                    <a:gd name="connsiteY139" fmla="*/ 4564549 h 5401233"/>
                    <a:gd name="connsiteX140" fmla="*/ 4152582 w 5324736"/>
                    <a:gd name="connsiteY140" fmla="*/ 4594076 h 5401233"/>
                    <a:gd name="connsiteX141" fmla="*/ 4095432 w 5324736"/>
                    <a:gd name="connsiteY141" fmla="*/ 4625509 h 5401233"/>
                    <a:gd name="connsiteX142" fmla="*/ 3963034 w 5324736"/>
                    <a:gd name="connsiteY142" fmla="*/ 4707424 h 5401233"/>
                    <a:gd name="connsiteX143" fmla="*/ 3803014 w 5324736"/>
                    <a:gd name="connsiteY143" fmla="*/ 4808389 h 5401233"/>
                    <a:gd name="connsiteX144" fmla="*/ 3726814 w 5324736"/>
                    <a:gd name="connsiteY144" fmla="*/ 4860776 h 5401233"/>
                    <a:gd name="connsiteX145" fmla="*/ 3692524 w 5324736"/>
                    <a:gd name="connsiteY145" fmla="*/ 4888399 h 5401233"/>
                    <a:gd name="connsiteX146" fmla="*/ 3495357 w 5324736"/>
                    <a:gd name="connsiteY146" fmla="*/ 4972219 h 5401233"/>
                    <a:gd name="connsiteX147" fmla="*/ 3685857 w 5324736"/>
                    <a:gd name="connsiteY147" fmla="*/ 4948406 h 5401233"/>
                    <a:gd name="connsiteX148" fmla="*/ 3804919 w 5324736"/>
                    <a:gd name="connsiteY148" fmla="*/ 4904591 h 5401233"/>
                    <a:gd name="connsiteX149" fmla="*/ 4110672 w 5324736"/>
                    <a:gd name="connsiteY149" fmla="*/ 4712186 h 5401233"/>
                    <a:gd name="connsiteX150" fmla="*/ 4203064 w 5324736"/>
                    <a:gd name="connsiteY150" fmla="*/ 4655989 h 5401233"/>
                    <a:gd name="connsiteX151" fmla="*/ 4571682 w 5324736"/>
                    <a:gd name="connsiteY151" fmla="*/ 4331186 h 5401233"/>
                    <a:gd name="connsiteX152" fmla="*/ 4874577 w 5324736"/>
                    <a:gd name="connsiteY152" fmla="*/ 3913991 h 5401233"/>
                    <a:gd name="connsiteX153" fmla="*/ 4984114 w 5324736"/>
                    <a:gd name="connsiteY153" fmla="*/ 3743493 h 5401233"/>
                    <a:gd name="connsiteX154" fmla="*/ 5146992 w 5324736"/>
                    <a:gd name="connsiteY154" fmla="*/ 3359636 h 5401233"/>
                    <a:gd name="connsiteX155" fmla="*/ 5216524 w 5324736"/>
                    <a:gd name="connsiteY155" fmla="*/ 2958633 h 5401233"/>
                    <a:gd name="connsiteX156" fmla="*/ 5170804 w 5324736"/>
                    <a:gd name="connsiteY156" fmla="*/ 3150086 h 5401233"/>
                    <a:gd name="connsiteX157" fmla="*/ 5162232 w 5324736"/>
                    <a:gd name="connsiteY157" fmla="*/ 3188186 h 5401233"/>
                    <a:gd name="connsiteX158" fmla="*/ 5175567 w 5324736"/>
                    <a:gd name="connsiteY158" fmla="*/ 2940536 h 5401233"/>
                    <a:gd name="connsiteX159" fmla="*/ 5196522 w 5324736"/>
                    <a:gd name="connsiteY159" fmla="*/ 2769086 h 5401233"/>
                    <a:gd name="connsiteX160" fmla="*/ 2485862 w 5324736"/>
                    <a:gd name="connsiteY160" fmla="*/ 41 h 5401233"/>
                    <a:gd name="connsiteX161" fmla="*/ 2609850 w 5324736"/>
                    <a:gd name="connsiteY161" fmla="*/ 919 h 5401233"/>
                    <a:gd name="connsiteX162" fmla="*/ 3019425 w 5324736"/>
                    <a:gd name="connsiteY162" fmla="*/ 20921 h 5401233"/>
                    <a:gd name="connsiteX163" fmla="*/ 3119438 w 5324736"/>
                    <a:gd name="connsiteY163" fmla="*/ 38066 h 5401233"/>
                    <a:gd name="connsiteX164" fmla="*/ 3039428 w 5324736"/>
                    <a:gd name="connsiteY164" fmla="*/ 44734 h 5401233"/>
                    <a:gd name="connsiteX165" fmla="*/ 2956560 w 5324736"/>
                    <a:gd name="connsiteY165" fmla="*/ 55211 h 5401233"/>
                    <a:gd name="connsiteX166" fmla="*/ 3031808 w 5324736"/>
                    <a:gd name="connsiteY166" fmla="*/ 74261 h 5401233"/>
                    <a:gd name="connsiteX167" fmla="*/ 3204210 w 5324736"/>
                    <a:gd name="connsiteY167" fmla="*/ 109504 h 5401233"/>
                    <a:gd name="connsiteX168" fmla="*/ 3302318 w 5324736"/>
                    <a:gd name="connsiteY168" fmla="*/ 125696 h 5401233"/>
                    <a:gd name="connsiteX169" fmla="*/ 3241358 w 5324736"/>
                    <a:gd name="connsiteY169" fmla="*/ 104741 h 5401233"/>
                    <a:gd name="connsiteX170" fmla="*/ 3167063 w 5324736"/>
                    <a:gd name="connsiteY170" fmla="*/ 79976 h 5401233"/>
                    <a:gd name="connsiteX171" fmla="*/ 3276600 w 5324736"/>
                    <a:gd name="connsiteY171" fmla="*/ 99026 h 5401233"/>
                    <a:gd name="connsiteX172" fmla="*/ 3338513 w 5324736"/>
                    <a:gd name="connsiteY172" fmla="*/ 129506 h 5401233"/>
                    <a:gd name="connsiteX173" fmla="*/ 3424238 w 5324736"/>
                    <a:gd name="connsiteY173" fmla="*/ 156176 h 5401233"/>
                    <a:gd name="connsiteX174" fmla="*/ 4044315 w 5324736"/>
                    <a:gd name="connsiteY174" fmla="*/ 391444 h 5401233"/>
                    <a:gd name="connsiteX175" fmla="*/ 4091940 w 5324736"/>
                    <a:gd name="connsiteY175" fmla="*/ 411446 h 5401233"/>
                    <a:gd name="connsiteX176" fmla="*/ 3921443 w 5324736"/>
                    <a:gd name="connsiteY176" fmla="*/ 289526 h 5401233"/>
                    <a:gd name="connsiteX177" fmla="*/ 3802380 w 5324736"/>
                    <a:gd name="connsiteY177" fmla="*/ 214279 h 5401233"/>
                    <a:gd name="connsiteX178" fmla="*/ 3703320 w 5324736"/>
                    <a:gd name="connsiteY178" fmla="*/ 171416 h 5401233"/>
                    <a:gd name="connsiteX179" fmla="*/ 3619500 w 5324736"/>
                    <a:gd name="connsiteY179" fmla="*/ 130459 h 5401233"/>
                    <a:gd name="connsiteX180" fmla="*/ 3724275 w 5324736"/>
                    <a:gd name="connsiteY180" fmla="*/ 159034 h 5401233"/>
                    <a:gd name="connsiteX181" fmla="*/ 3855720 w 5324736"/>
                    <a:gd name="connsiteY181" fmla="*/ 214279 h 5401233"/>
                    <a:gd name="connsiteX182" fmla="*/ 4134803 w 5324736"/>
                    <a:gd name="connsiteY182" fmla="*/ 368584 h 5401233"/>
                    <a:gd name="connsiteX183" fmla="*/ 4150043 w 5324736"/>
                    <a:gd name="connsiteY183" fmla="*/ 406684 h 5401233"/>
                    <a:gd name="connsiteX184" fmla="*/ 4133850 w 5324736"/>
                    <a:gd name="connsiteY184" fmla="*/ 428591 h 5401233"/>
                    <a:gd name="connsiteX185" fmla="*/ 4274821 w 5324736"/>
                    <a:gd name="connsiteY185" fmla="*/ 543844 h 5401233"/>
                    <a:gd name="connsiteX186" fmla="*/ 4718686 w 5324736"/>
                    <a:gd name="connsiteY186" fmla="*/ 965801 h 5401233"/>
                    <a:gd name="connsiteX187" fmla="*/ 4910138 w 5324736"/>
                    <a:gd name="connsiteY187" fmla="*/ 1216309 h 5401233"/>
                    <a:gd name="connsiteX188" fmla="*/ 4934903 w 5324736"/>
                    <a:gd name="connsiteY188" fmla="*/ 1288699 h 5401233"/>
                    <a:gd name="connsiteX189" fmla="*/ 4912043 w 5324736"/>
                    <a:gd name="connsiteY189" fmla="*/ 1281079 h 5401233"/>
                    <a:gd name="connsiteX190" fmla="*/ 4968241 w 5324736"/>
                    <a:gd name="connsiteY190" fmla="*/ 1500154 h 5401233"/>
                    <a:gd name="connsiteX191" fmla="*/ 5109211 w 5324736"/>
                    <a:gd name="connsiteY191" fmla="*/ 1953544 h 5401233"/>
                    <a:gd name="connsiteX192" fmla="*/ 5133023 w 5324736"/>
                    <a:gd name="connsiteY192" fmla="*/ 2072606 h 5401233"/>
                    <a:gd name="connsiteX193" fmla="*/ 5129213 w 5324736"/>
                    <a:gd name="connsiteY193" fmla="*/ 2119279 h 5401233"/>
                    <a:gd name="connsiteX194" fmla="*/ 5155883 w 5324736"/>
                    <a:gd name="connsiteY194" fmla="*/ 2388836 h 5401233"/>
                    <a:gd name="connsiteX195" fmla="*/ 5133976 w 5324736"/>
                    <a:gd name="connsiteY195" fmla="*/ 2332639 h 5401233"/>
                    <a:gd name="connsiteX196" fmla="*/ 5119688 w 5324736"/>
                    <a:gd name="connsiteY196" fmla="*/ 2227864 h 5401233"/>
                    <a:gd name="connsiteX197" fmla="*/ 5105401 w 5324736"/>
                    <a:gd name="connsiteY197" fmla="*/ 2138329 h 5401233"/>
                    <a:gd name="connsiteX198" fmla="*/ 5032058 w 5324736"/>
                    <a:gd name="connsiteY198" fmla="*/ 1881154 h 5401233"/>
                    <a:gd name="connsiteX199" fmla="*/ 4938713 w 5324736"/>
                    <a:gd name="connsiteY199" fmla="*/ 1614454 h 5401233"/>
                    <a:gd name="connsiteX200" fmla="*/ 4850131 w 5324736"/>
                    <a:gd name="connsiteY200" fmla="*/ 1362041 h 5401233"/>
                    <a:gd name="connsiteX201" fmla="*/ 4648201 w 5324736"/>
                    <a:gd name="connsiteY201" fmla="*/ 1128679 h 5401233"/>
                    <a:gd name="connsiteX202" fmla="*/ 4427221 w 5324736"/>
                    <a:gd name="connsiteY202" fmla="*/ 900079 h 5401233"/>
                    <a:gd name="connsiteX203" fmla="*/ 4366261 w 5324736"/>
                    <a:gd name="connsiteY203" fmla="*/ 844834 h 5401233"/>
                    <a:gd name="connsiteX204" fmla="*/ 4462463 w 5324736"/>
                    <a:gd name="connsiteY204" fmla="*/ 958181 h 5401233"/>
                    <a:gd name="connsiteX205" fmla="*/ 4658678 w 5324736"/>
                    <a:gd name="connsiteY205" fmla="*/ 1197259 h 5401233"/>
                    <a:gd name="connsiteX206" fmla="*/ 4736783 w 5324736"/>
                    <a:gd name="connsiteY206" fmla="*/ 1312511 h 5401233"/>
                    <a:gd name="connsiteX207" fmla="*/ 4879658 w 5324736"/>
                    <a:gd name="connsiteY207" fmla="*/ 1533491 h 5401233"/>
                    <a:gd name="connsiteX208" fmla="*/ 4899661 w 5324736"/>
                    <a:gd name="connsiteY208" fmla="*/ 1643029 h 5401233"/>
                    <a:gd name="connsiteX209" fmla="*/ 4876801 w 5324736"/>
                    <a:gd name="connsiteY209" fmla="*/ 1604929 h 5401233"/>
                    <a:gd name="connsiteX210" fmla="*/ 4796791 w 5324736"/>
                    <a:gd name="connsiteY210" fmla="*/ 1500154 h 5401233"/>
                    <a:gd name="connsiteX211" fmla="*/ 4661536 w 5324736"/>
                    <a:gd name="connsiteY211" fmla="*/ 1262981 h 5401233"/>
                    <a:gd name="connsiteX212" fmla="*/ 4578668 w 5324736"/>
                    <a:gd name="connsiteY212" fmla="*/ 1150586 h 5401233"/>
                    <a:gd name="connsiteX213" fmla="*/ 4485323 w 5324736"/>
                    <a:gd name="connsiteY213" fmla="*/ 1052479 h 5401233"/>
                    <a:gd name="connsiteX214" fmla="*/ 3950018 w 5324736"/>
                    <a:gd name="connsiteY214" fmla="*/ 578134 h 5401233"/>
                    <a:gd name="connsiteX215" fmla="*/ 3752850 w 5324736"/>
                    <a:gd name="connsiteY215" fmla="*/ 473359 h 5401233"/>
                    <a:gd name="connsiteX216" fmla="*/ 3539490 w 5324736"/>
                    <a:gd name="connsiteY216" fmla="*/ 327626 h 5401233"/>
                    <a:gd name="connsiteX217" fmla="*/ 3241358 w 5324736"/>
                    <a:gd name="connsiteY217" fmla="*/ 218089 h 5401233"/>
                    <a:gd name="connsiteX218" fmla="*/ 3231833 w 5324736"/>
                    <a:gd name="connsiteY218" fmla="*/ 237139 h 5401233"/>
                    <a:gd name="connsiteX219" fmla="*/ 3262313 w 5324736"/>
                    <a:gd name="connsiteY219" fmla="*/ 250474 h 5401233"/>
                    <a:gd name="connsiteX220" fmla="*/ 3235643 w 5324736"/>
                    <a:gd name="connsiteY220" fmla="*/ 251426 h 5401233"/>
                    <a:gd name="connsiteX221" fmla="*/ 3135630 w 5324736"/>
                    <a:gd name="connsiteY221" fmla="*/ 208564 h 5401233"/>
                    <a:gd name="connsiteX222" fmla="*/ 3088958 w 5324736"/>
                    <a:gd name="connsiteY222" fmla="*/ 195229 h 5401233"/>
                    <a:gd name="connsiteX223" fmla="*/ 3061335 w 5324736"/>
                    <a:gd name="connsiteY223" fmla="*/ 210469 h 5401233"/>
                    <a:gd name="connsiteX224" fmla="*/ 2993708 w 5324736"/>
                    <a:gd name="connsiteY224" fmla="*/ 219994 h 5401233"/>
                    <a:gd name="connsiteX225" fmla="*/ 2476500 w 5324736"/>
                    <a:gd name="connsiteY225" fmla="*/ 213326 h 5401233"/>
                    <a:gd name="connsiteX226" fmla="*/ 1868805 w 5324736"/>
                    <a:gd name="connsiteY226" fmla="*/ 339056 h 5401233"/>
                    <a:gd name="connsiteX227" fmla="*/ 1797368 w 5324736"/>
                    <a:gd name="connsiteY227" fmla="*/ 354296 h 5401233"/>
                    <a:gd name="connsiteX228" fmla="*/ 1985963 w 5324736"/>
                    <a:gd name="connsiteY228" fmla="*/ 259999 h 5401233"/>
                    <a:gd name="connsiteX229" fmla="*/ 2030730 w 5324736"/>
                    <a:gd name="connsiteY229" fmla="*/ 225709 h 5401233"/>
                    <a:gd name="connsiteX230" fmla="*/ 1878330 w 5324736"/>
                    <a:gd name="connsiteY230" fmla="*/ 286669 h 5401233"/>
                    <a:gd name="connsiteX231" fmla="*/ 1609725 w 5324736"/>
                    <a:gd name="connsiteY231" fmla="*/ 424781 h 5401233"/>
                    <a:gd name="connsiteX232" fmla="*/ 1447800 w 5324736"/>
                    <a:gd name="connsiteY232" fmla="*/ 514316 h 5401233"/>
                    <a:gd name="connsiteX233" fmla="*/ 1319213 w 5324736"/>
                    <a:gd name="connsiteY233" fmla="*/ 612424 h 5401233"/>
                    <a:gd name="connsiteX234" fmla="*/ 1112520 w 5324736"/>
                    <a:gd name="connsiteY234" fmla="*/ 778159 h 5401233"/>
                    <a:gd name="connsiteX235" fmla="*/ 1103948 w 5324736"/>
                    <a:gd name="connsiteY235" fmla="*/ 781016 h 5401233"/>
                    <a:gd name="connsiteX236" fmla="*/ 1032510 w 5324736"/>
                    <a:gd name="connsiteY236" fmla="*/ 839119 h 5401233"/>
                    <a:gd name="connsiteX237" fmla="*/ 962978 w 5324736"/>
                    <a:gd name="connsiteY237" fmla="*/ 902936 h 5401233"/>
                    <a:gd name="connsiteX238" fmla="*/ 879158 w 5324736"/>
                    <a:gd name="connsiteY238" fmla="*/ 988661 h 5401233"/>
                    <a:gd name="connsiteX239" fmla="*/ 516255 w 5324736"/>
                    <a:gd name="connsiteY239" fmla="*/ 1494439 h 5401233"/>
                    <a:gd name="connsiteX240" fmla="*/ 347663 w 5324736"/>
                    <a:gd name="connsiteY240" fmla="*/ 1903061 h 5401233"/>
                    <a:gd name="connsiteX241" fmla="*/ 296228 w 5324736"/>
                    <a:gd name="connsiteY241" fmla="*/ 2017361 h 5401233"/>
                    <a:gd name="connsiteX242" fmla="*/ 268605 w 5324736"/>
                    <a:gd name="connsiteY242" fmla="*/ 2047841 h 5401233"/>
                    <a:gd name="connsiteX243" fmla="*/ 272415 w 5324736"/>
                    <a:gd name="connsiteY243" fmla="*/ 2019266 h 5401233"/>
                    <a:gd name="connsiteX244" fmla="*/ 277178 w 5324736"/>
                    <a:gd name="connsiteY244" fmla="*/ 1990691 h 5401233"/>
                    <a:gd name="connsiteX245" fmla="*/ 262890 w 5324736"/>
                    <a:gd name="connsiteY245" fmla="*/ 2022124 h 5401233"/>
                    <a:gd name="connsiteX246" fmla="*/ 218123 w 5324736"/>
                    <a:gd name="connsiteY246" fmla="*/ 2140234 h 5401233"/>
                    <a:gd name="connsiteX247" fmla="*/ 195263 w 5324736"/>
                    <a:gd name="connsiteY247" fmla="*/ 2285966 h 5401233"/>
                    <a:gd name="connsiteX248" fmla="*/ 185738 w 5324736"/>
                    <a:gd name="connsiteY248" fmla="*/ 2425031 h 5401233"/>
                    <a:gd name="connsiteX249" fmla="*/ 194310 w 5324736"/>
                    <a:gd name="connsiteY249" fmla="*/ 2806031 h 5401233"/>
                    <a:gd name="connsiteX250" fmla="*/ 218123 w 5324736"/>
                    <a:gd name="connsiteY250" fmla="*/ 2894614 h 5401233"/>
                    <a:gd name="connsiteX251" fmla="*/ 200978 w 5324736"/>
                    <a:gd name="connsiteY251" fmla="*/ 3015581 h 5401233"/>
                    <a:gd name="connsiteX252" fmla="*/ 194310 w 5324736"/>
                    <a:gd name="connsiteY252" fmla="*/ 3007009 h 5401233"/>
                    <a:gd name="connsiteX253" fmla="*/ 243840 w 5324736"/>
                    <a:gd name="connsiteY253" fmla="*/ 3292759 h 5401233"/>
                    <a:gd name="connsiteX254" fmla="*/ 280988 w 5324736"/>
                    <a:gd name="connsiteY254" fmla="*/ 3370864 h 5401233"/>
                    <a:gd name="connsiteX255" fmla="*/ 280988 w 5324736"/>
                    <a:gd name="connsiteY255" fmla="*/ 3509929 h 5401233"/>
                    <a:gd name="connsiteX256" fmla="*/ 49530 w 5324736"/>
                    <a:gd name="connsiteY256" fmla="*/ 3276566 h 5401233"/>
                    <a:gd name="connsiteX257" fmla="*/ 0 w 5324736"/>
                    <a:gd name="connsiteY257" fmla="*/ 2846989 h 5401233"/>
                    <a:gd name="connsiteX258" fmla="*/ 72390 w 5324736"/>
                    <a:gd name="connsiteY258" fmla="*/ 2237389 h 5401233"/>
                    <a:gd name="connsiteX259" fmla="*/ 63818 w 5324736"/>
                    <a:gd name="connsiteY259" fmla="*/ 2236436 h 5401233"/>
                    <a:gd name="connsiteX260" fmla="*/ 37148 w 5324736"/>
                    <a:gd name="connsiteY260" fmla="*/ 2146901 h 5401233"/>
                    <a:gd name="connsiteX261" fmla="*/ 79058 w 5324736"/>
                    <a:gd name="connsiteY261" fmla="*/ 1933541 h 5401233"/>
                    <a:gd name="connsiteX262" fmla="*/ 405765 w 5324736"/>
                    <a:gd name="connsiteY262" fmla="*/ 1228691 h 5401233"/>
                    <a:gd name="connsiteX263" fmla="*/ 530543 w 5324736"/>
                    <a:gd name="connsiteY263" fmla="*/ 1023904 h 5401233"/>
                    <a:gd name="connsiteX264" fmla="*/ 762953 w 5324736"/>
                    <a:gd name="connsiteY264" fmla="*/ 736249 h 5401233"/>
                    <a:gd name="connsiteX265" fmla="*/ 1018223 w 5324736"/>
                    <a:gd name="connsiteY265" fmla="*/ 510506 h 5401233"/>
                    <a:gd name="connsiteX266" fmla="*/ 1117283 w 5324736"/>
                    <a:gd name="connsiteY266" fmla="*/ 452404 h 5401233"/>
                    <a:gd name="connsiteX267" fmla="*/ 1154430 w 5324736"/>
                    <a:gd name="connsiteY267" fmla="*/ 433354 h 5401233"/>
                    <a:gd name="connsiteX268" fmla="*/ 1619250 w 5324736"/>
                    <a:gd name="connsiteY268" fmla="*/ 180941 h 5401233"/>
                    <a:gd name="connsiteX269" fmla="*/ 1814513 w 5324736"/>
                    <a:gd name="connsiteY269" fmla="*/ 92359 h 5401233"/>
                    <a:gd name="connsiteX270" fmla="*/ 2122170 w 5324736"/>
                    <a:gd name="connsiteY270" fmla="*/ 4729 h 5401233"/>
                    <a:gd name="connsiteX271" fmla="*/ 2156460 w 5324736"/>
                    <a:gd name="connsiteY271" fmla="*/ 15206 h 5401233"/>
                    <a:gd name="connsiteX272" fmla="*/ 2177415 w 5324736"/>
                    <a:gd name="connsiteY272" fmla="*/ 19016 h 5401233"/>
                    <a:gd name="connsiteX273" fmla="*/ 2252663 w 5324736"/>
                    <a:gd name="connsiteY273" fmla="*/ 4729 h 5401233"/>
                    <a:gd name="connsiteX274" fmla="*/ 2485862 w 5324736"/>
                    <a:gd name="connsiteY274" fmla="*/ 41 h 5401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</a:cxnLst>
                  <a:rect l="l" t="t" r="r" b="b"/>
                  <a:pathLst>
                    <a:path w="5324736" h="5401233">
                      <a:moveTo>
                        <a:pt x="4474421" y="4287568"/>
                      </a:moveTo>
                      <a:lnTo>
                        <a:pt x="4471893" y="4290987"/>
                      </a:lnTo>
                      <a:cubicBezTo>
                        <a:pt x="4468991" y="4295764"/>
                        <a:pt x="4465716" y="4301896"/>
                        <a:pt x="4462144" y="4309278"/>
                      </a:cubicBezTo>
                      <a:close/>
                      <a:moveTo>
                        <a:pt x="4484246" y="4279408"/>
                      </a:moveTo>
                      <a:cubicBezTo>
                        <a:pt x="4483129" y="4278352"/>
                        <a:pt x="4481492" y="4278858"/>
                        <a:pt x="4479409" y="4280822"/>
                      </a:cubicBezTo>
                      <a:lnTo>
                        <a:pt x="4476876" y="4284247"/>
                      </a:lnTo>
                      <a:lnTo>
                        <a:pt x="4484245" y="4279409"/>
                      </a:lnTo>
                      <a:cubicBezTo>
                        <a:pt x="4485362" y="4280466"/>
                        <a:pt x="4485957" y="4283085"/>
                        <a:pt x="4485957" y="4287371"/>
                      </a:cubicBezTo>
                      <a:cubicBezTo>
                        <a:pt x="4485957" y="4283085"/>
                        <a:pt x="4485362" y="4280465"/>
                        <a:pt x="4484246" y="4279408"/>
                      </a:cubicBezTo>
                      <a:close/>
                      <a:moveTo>
                        <a:pt x="5203189" y="2702411"/>
                      </a:moveTo>
                      <a:lnTo>
                        <a:pt x="5220334" y="2821473"/>
                      </a:lnTo>
                      <a:cubicBezTo>
                        <a:pt x="5237479" y="2947203"/>
                        <a:pt x="5245099" y="3056741"/>
                        <a:pt x="5252719" y="3295818"/>
                      </a:cubicBezTo>
                      <a:cubicBezTo>
                        <a:pt x="5254624" y="3375828"/>
                        <a:pt x="5261292" y="3448218"/>
                        <a:pt x="5266054" y="3456791"/>
                      </a:cubicBezTo>
                      <a:cubicBezTo>
                        <a:pt x="5273674" y="3471078"/>
                        <a:pt x="5277484" y="3468221"/>
                        <a:pt x="5295582" y="3437741"/>
                      </a:cubicBezTo>
                      <a:cubicBezTo>
                        <a:pt x="5307012" y="3418691"/>
                        <a:pt x="5318442" y="3402498"/>
                        <a:pt x="5321299" y="3402498"/>
                      </a:cubicBezTo>
                      <a:cubicBezTo>
                        <a:pt x="5333682" y="3402498"/>
                        <a:pt x="5310822" y="3506321"/>
                        <a:pt x="5281294" y="3586331"/>
                      </a:cubicBezTo>
                      <a:cubicBezTo>
                        <a:pt x="5227954" y="3732063"/>
                        <a:pt x="5171757" y="3863508"/>
                        <a:pt x="5156517" y="3878748"/>
                      </a:cubicBezTo>
                      <a:cubicBezTo>
                        <a:pt x="5145087" y="3890178"/>
                        <a:pt x="5141277" y="3891131"/>
                        <a:pt x="5134609" y="3880653"/>
                      </a:cubicBezTo>
                      <a:cubicBezTo>
                        <a:pt x="5128894" y="3871128"/>
                        <a:pt x="5125084" y="3876843"/>
                        <a:pt x="5120322" y="3899703"/>
                      </a:cubicBezTo>
                      <a:cubicBezTo>
                        <a:pt x="5104129" y="3984476"/>
                        <a:pt x="4989829" y="4196883"/>
                        <a:pt x="4887912" y="4331186"/>
                      </a:cubicBezTo>
                      <a:cubicBezTo>
                        <a:pt x="4817427" y="4423579"/>
                        <a:pt x="4410709" y="4825534"/>
                        <a:pt x="4363084" y="4849346"/>
                      </a:cubicBezTo>
                      <a:cubicBezTo>
                        <a:pt x="4340224" y="4861729"/>
                        <a:pt x="4295457" y="4891256"/>
                        <a:pt x="4263072" y="4916974"/>
                      </a:cubicBezTo>
                      <a:cubicBezTo>
                        <a:pt x="4113529" y="5034131"/>
                        <a:pt x="3903979" y="5141764"/>
                        <a:pt x="3628707" y="5243681"/>
                      </a:cubicBezTo>
                      <a:cubicBezTo>
                        <a:pt x="3467734" y="5303689"/>
                        <a:pt x="3459162" y="5305594"/>
                        <a:pt x="3371532" y="5305594"/>
                      </a:cubicBezTo>
                      <a:cubicBezTo>
                        <a:pt x="3302952" y="5306546"/>
                        <a:pt x="3260089" y="5312261"/>
                        <a:pt x="3196272" y="5330359"/>
                      </a:cubicBezTo>
                      <a:cubicBezTo>
                        <a:pt x="3101022" y="5357981"/>
                        <a:pt x="2896234" y="5388461"/>
                        <a:pt x="2823844" y="5384651"/>
                      </a:cubicBezTo>
                      <a:cubicBezTo>
                        <a:pt x="2730499" y="5379889"/>
                        <a:pt x="2718117" y="5380841"/>
                        <a:pt x="2638107" y="5393224"/>
                      </a:cubicBezTo>
                      <a:cubicBezTo>
                        <a:pt x="2530474" y="5409416"/>
                        <a:pt x="2277109" y="5399891"/>
                        <a:pt x="2142807" y="5375126"/>
                      </a:cubicBezTo>
                      <a:cubicBezTo>
                        <a:pt x="1982787" y="5345599"/>
                        <a:pt x="1907539" y="5322739"/>
                        <a:pt x="1780857" y="5264636"/>
                      </a:cubicBezTo>
                      <a:cubicBezTo>
                        <a:pt x="1715134" y="5235109"/>
                        <a:pt x="1605597" y="5192246"/>
                        <a:pt x="1537017" y="5169386"/>
                      </a:cubicBezTo>
                      <a:cubicBezTo>
                        <a:pt x="1394142" y="5122714"/>
                        <a:pt x="1374139" y="5113189"/>
                        <a:pt x="1278889" y="5049371"/>
                      </a:cubicBezTo>
                      <a:cubicBezTo>
                        <a:pt x="1014094" y="4870301"/>
                        <a:pt x="773112" y="4619794"/>
                        <a:pt x="622617" y="4367381"/>
                      </a:cubicBezTo>
                      <a:cubicBezTo>
                        <a:pt x="519747" y="4194026"/>
                        <a:pt x="483552" y="4057818"/>
                        <a:pt x="533082" y="4031148"/>
                      </a:cubicBezTo>
                      <a:cubicBezTo>
                        <a:pt x="564514" y="4014003"/>
                        <a:pt x="581659" y="4026386"/>
                        <a:pt x="656907" y="4117826"/>
                      </a:cubicBezTo>
                      <a:cubicBezTo>
                        <a:pt x="822642" y="4320708"/>
                        <a:pt x="1175067" y="4623604"/>
                        <a:pt x="1340802" y="4706471"/>
                      </a:cubicBezTo>
                      <a:cubicBezTo>
                        <a:pt x="1373187" y="4723616"/>
                        <a:pt x="1405572" y="4734094"/>
                        <a:pt x="1411287" y="4730284"/>
                      </a:cubicBezTo>
                      <a:cubicBezTo>
                        <a:pt x="1417002" y="4726474"/>
                        <a:pt x="1418907" y="4727426"/>
                        <a:pt x="1416049" y="4732189"/>
                      </a:cubicBezTo>
                      <a:cubicBezTo>
                        <a:pt x="1413192" y="4737904"/>
                        <a:pt x="1419859" y="4747429"/>
                        <a:pt x="1431289" y="4755049"/>
                      </a:cubicBezTo>
                      <a:cubicBezTo>
                        <a:pt x="1449387" y="4765526"/>
                        <a:pt x="1450339" y="4765526"/>
                        <a:pt x="1441767" y="4754096"/>
                      </a:cubicBezTo>
                      <a:cubicBezTo>
                        <a:pt x="1433194" y="4743619"/>
                        <a:pt x="1433194" y="4737904"/>
                        <a:pt x="1442719" y="4729331"/>
                      </a:cubicBezTo>
                      <a:cubicBezTo>
                        <a:pt x="1452244" y="4719806"/>
                        <a:pt x="1457959" y="4720759"/>
                        <a:pt x="1467484" y="4732189"/>
                      </a:cubicBezTo>
                      <a:cubicBezTo>
                        <a:pt x="1477009" y="4743619"/>
                        <a:pt x="1476057" y="4744571"/>
                        <a:pt x="1460817" y="4739809"/>
                      </a:cubicBezTo>
                      <a:cubicBezTo>
                        <a:pt x="1447482" y="4735999"/>
                        <a:pt x="1448434" y="4738856"/>
                        <a:pt x="1466532" y="4754096"/>
                      </a:cubicBezTo>
                      <a:cubicBezTo>
                        <a:pt x="1505584" y="4786481"/>
                        <a:pt x="1507489" y="4787434"/>
                        <a:pt x="1564639" y="4814104"/>
                      </a:cubicBezTo>
                      <a:cubicBezTo>
                        <a:pt x="1596072" y="4827439"/>
                        <a:pt x="1615122" y="4840774"/>
                        <a:pt x="1607502" y="4842679"/>
                      </a:cubicBezTo>
                      <a:cubicBezTo>
                        <a:pt x="1575117" y="4854109"/>
                        <a:pt x="1878012" y="4982696"/>
                        <a:pt x="1971357" y="4996984"/>
                      </a:cubicBezTo>
                      <a:cubicBezTo>
                        <a:pt x="1995169" y="5000794"/>
                        <a:pt x="2021839" y="5006509"/>
                        <a:pt x="2032317" y="5009366"/>
                      </a:cubicBezTo>
                      <a:cubicBezTo>
                        <a:pt x="2044699" y="5013176"/>
                        <a:pt x="2047557" y="5011271"/>
                        <a:pt x="2042794" y="5001746"/>
                      </a:cubicBezTo>
                      <a:cubicBezTo>
                        <a:pt x="2037079" y="4993174"/>
                        <a:pt x="2038984" y="4991269"/>
                        <a:pt x="2050414" y="4996031"/>
                      </a:cubicBezTo>
                      <a:cubicBezTo>
                        <a:pt x="2058034" y="4998889"/>
                        <a:pt x="2080894" y="5004604"/>
                        <a:pt x="2099944" y="5008414"/>
                      </a:cubicBezTo>
                      <a:cubicBezTo>
                        <a:pt x="2125662" y="5013176"/>
                        <a:pt x="2131377" y="5016986"/>
                        <a:pt x="2121852" y="5023654"/>
                      </a:cubicBezTo>
                      <a:cubicBezTo>
                        <a:pt x="2113279" y="5030321"/>
                        <a:pt x="2118042" y="5031274"/>
                        <a:pt x="2136139" y="5026511"/>
                      </a:cubicBezTo>
                      <a:cubicBezTo>
                        <a:pt x="2152332" y="5023654"/>
                        <a:pt x="2160904" y="5024606"/>
                        <a:pt x="2158047" y="5030321"/>
                      </a:cubicBezTo>
                      <a:cubicBezTo>
                        <a:pt x="2150427" y="5041751"/>
                        <a:pt x="2179954" y="5048419"/>
                        <a:pt x="2282824" y="5058896"/>
                      </a:cubicBezTo>
                      <a:cubicBezTo>
                        <a:pt x="2329497" y="5063659"/>
                        <a:pt x="2407602" y="5074136"/>
                        <a:pt x="2457132" y="5082709"/>
                      </a:cubicBezTo>
                      <a:cubicBezTo>
                        <a:pt x="2515234" y="5092234"/>
                        <a:pt x="2558097" y="5095091"/>
                        <a:pt x="2576194" y="5090329"/>
                      </a:cubicBezTo>
                      <a:cubicBezTo>
                        <a:pt x="2601912" y="5082709"/>
                        <a:pt x="2598102" y="5080804"/>
                        <a:pt x="2542857" y="5075089"/>
                      </a:cubicBezTo>
                      <a:cubicBezTo>
                        <a:pt x="2413317" y="5060801"/>
                        <a:pt x="2419032" y="5054134"/>
                        <a:pt x="2561907" y="5056039"/>
                      </a:cubicBezTo>
                      <a:cubicBezTo>
                        <a:pt x="2658109" y="5056991"/>
                        <a:pt x="2691447" y="5055086"/>
                        <a:pt x="2657157" y="5051276"/>
                      </a:cubicBezTo>
                      <a:lnTo>
                        <a:pt x="2604769" y="5043656"/>
                      </a:lnTo>
                      <a:lnTo>
                        <a:pt x="2670492" y="5042704"/>
                      </a:lnTo>
                      <a:cubicBezTo>
                        <a:pt x="2706687" y="5041751"/>
                        <a:pt x="2734309" y="5038894"/>
                        <a:pt x="2732404" y="5036989"/>
                      </a:cubicBezTo>
                      <a:cubicBezTo>
                        <a:pt x="2730499" y="5035084"/>
                        <a:pt x="2673349" y="5030321"/>
                        <a:pt x="2605722" y="5027464"/>
                      </a:cubicBezTo>
                      <a:cubicBezTo>
                        <a:pt x="2529522" y="5022701"/>
                        <a:pt x="2472372" y="5015081"/>
                        <a:pt x="2456179" y="5006509"/>
                      </a:cubicBezTo>
                      <a:cubicBezTo>
                        <a:pt x="2440939" y="4998889"/>
                        <a:pt x="2408554" y="4993174"/>
                        <a:pt x="2383789" y="4993174"/>
                      </a:cubicBezTo>
                      <a:cubicBezTo>
                        <a:pt x="2292349" y="4993174"/>
                        <a:pt x="2046604" y="4933166"/>
                        <a:pt x="2063749" y="4916021"/>
                      </a:cubicBezTo>
                      <a:cubicBezTo>
                        <a:pt x="2069464" y="4910306"/>
                        <a:pt x="2083752" y="4912211"/>
                        <a:pt x="2100897" y="4920784"/>
                      </a:cubicBezTo>
                      <a:cubicBezTo>
                        <a:pt x="2140902" y="4939834"/>
                        <a:pt x="2382837" y="4985554"/>
                        <a:pt x="2425699" y="4981744"/>
                      </a:cubicBezTo>
                      <a:cubicBezTo>
                        <a:pt x="2454274" y="4978886"/>
                        <a:pt x="2448559" y="4976981"/>
                        <a:pt x="2395219" y="4970314"/>
                      </a:cubicBezTo>
                      <a:cubicBezTo>
                        <a:pt x="2316162" y="4961741"/>
                        <a:pt x="2253297" y="4946501"/>
                        <a:pt x="2260917" y="4938881"/>
                      </a:cubicBezTo>
                      <a:cubicBezTo>
                        <a:pt x="2263774" y="4936024"/>
                        <a:pt x="2291397" y="4937929"/>
                        <a:pt x="2321877" y="4944596"/>
                      </a:cubicBezTo>
                      <a:cubicBezTo>
                        <a:pt x="2352357" y="4950311"/>
                        <a:pt x="2437129" y="4961741"/>
                        <a:pt x="2511424" y="4968409"/>
                      </a:cubicBezTo>
                      <a:cubicBezTo>
                        <a:pt x="2585719" y="4976029"/>
                        <a:pt x="2655252" y="4987459"/>
                        <a:pt x="2667634" y="4993174"/>
                      </a:cubicBezTo>
                      <a:cubicBezTo>
                        <a:pt x="2679064" y="4999841"/>
                        <a:pt x="2685732" y="5000794"/>
                        <a:pt x="2682874" y="4996031"/>
                      </a:cubicBezTo>
                      <a:cubicBezTo>
                        <a:pt x="2680017" y="4992221"/>
                        <a:pt x="2749549" y="4988411"/>
                        <a:pt x="2836227" y="4988411"/>
                      </a:cubicBezTo>
                      <a:cubicBezTo>
                        <a:pt x="3009582" y="4987459"/>
                        <a:pt x="3190557" y="4960789"/>
                        <a:pt x="3258184" y="4925546"/>
                      </a:cubicBezTo>
                      <a:cubicBezTo>
                        <a:pt x="3277234" y="4915069"/>
                        <a:pt x="3300094" y="4907449"/>
                        <a:pt x="3308667" y="4907449"/>
                      </a:cubicBezTo>
                      <a:cubicBezTo>
                        <a:pt x="3317239" y="4907449"/>
                        <a:pt x="3323907" y="4902686"/>
                        <a:pt x="3323907" y="4897924"/>
                      </a:cubicBezTo>
                      <a:cubicBezTo>
                        <a:pt x="3323907" y="4892209"/>
                        <a:pt x="3345814" y="4888399"/>
                        <a:pt x="3372484" y="4888399"/>
                      </a:cubicBezTo>
                      <a:cubicBezTo>
                        <a:pt x="3405822" y="4888399"/>
                        <a:pt x="3444874" y="4877921"/>
                        <a:pt x="3501072" y="4855061"/>
                      </a:cubicBezTo>
                      <a:cubicBezTo>
                        <a:pt x="3544887" y="4836964"/>
                        <a:pt x="3586797" y="4821724"/>
                        <a:pt x="3594417" y="4821724"/>
                      </a:cubicBezTo>
                      <a:cubicBezTo>
                        <a:pt x="3611562" y="4821724"/>
                        <a:pt x="3687762" y="4787434"/>
                        <a:pt x="3862069" y="4701709"/>
                      </a:cubicBezTo>
                      <a:cubicBezTo>
                        <a:pt x="4040187" y="4613126"/>
                        <a:pt x="4066857" y="4597886"/>
                        <a:pt x="4092574" y="4567406"/>
                      </a:cubicBezTo>
                      <a:cubicBezTo>
                        <a:pt x="4104004" y="4553119"/>
                        <a:pt x="4120197" y="4540736"/>
                        <a:pt x="4128769" y="4539784"/>
                      </a:cubicBezTo>
                      <a:cubicBezTo>
                        <a:pt x="4150677" y="4536926"/>
                        <a:pt x="4182109" y="4507399"/>
                        <a:pt x="4175442" y="4495969"/>
                      </a:cubicBezTo>
                      <a:cubicBezTo>
                        <a:pt x="4169727" y="4487396"/>
                        <a:pt x="4293552" y="4363571"/>
                        <a:pt x="4304029" y="4367381"/>
                      </a:cubicBezTo>
                      <a:cubicBezTo>
                        <a:pt x="4313554" y="4370239"/>
                        <a:pt x="4363084" y="4332138"/>
                        <a:pt x="4394517" y="4298801"/>
                      </a:cubicBezTo>
                      <a:cubicBezTo>
                        <a:pt x="4479289" y="4205456"/>
                        <a:pt x="4514532" y="4163546"/>
                        <a:pt x="4514532" y="4155926"/>
                      </a:cubicBezTo>
                      <a:cubicBezTo>
                        <a:pt x="4514532" y="4152116"/>
                        <a:pt x="4533582" y="4127351"/>
                        <a:pt x="4557394" y="4101633"/>
                      </a:cubicBezTo>
                      <a:cubicBezTo>
                        <a:pt x="4580254" y="4075916"/>
                        <a:pt x="4600257" y="4052103"/>
                        <a:pt x="4600257" y="4048293"/>
                      </a:cubicBezTo>
                      <a:cubicBezTo>
                        <a:pt x="4600257" y="4044483"/>
                        <a:pt x="4612639" y="4022576"/>
                        <a:pt x="4627879" y="4000668"/>
                      </a:cubicBezTo>
                      <a:cubicBezTo>
                        <a:pt x="4642167" y="3977808"/>
                        <a:pt x="4673599" y="3927326"/>
                        <a:pt x="4695507" y="3888273"/>
                      </a:cubicBezTo>
                      <a:cubicBezTo>
                        <a:pt x="4718367" y="3849221"/>
                        <a:pt x="4746942" y="3797786"/>
                        <a:pt x="4761229" y="3773973"/>
                      </a:cubicBezTo>
                      <a:cubicBezTo>
                        <a:pt x="4798377" y="3710156"/>
                        <a:pt x="4835524" y="3624431"/>
                        <a:pt x="4895532" y="3461553"/>
                      </a:cubicBezTo>
                      <a:cubicBezTo>
                        <a:pt x="4902199" y="3444408"/>
                        <a:pt x="4909819" y="3432978"/>
                        <a:pt x="4912677" y="3434883"/>
                      </a:cubicBezTo>
                      <a:cubicBezTo>
                        <a:pt x="4914582" y="3437741"/>
                        <a:pt x="4911724" y="3452981"/>
                        <a:pt x="4905057" y="3469173"/>
                      </a:cubicBezTo>
                      <a:cubicBezTo>
                        <a:pt x="4898389" y="3485366"/>
                        <a:pt x="4894579" y="3500606"/>
                        <a:pt x="4897437" y="3502511"/>
                      </a:cubicBezTo>
                      <a:cubicBezTo>
                        <a:pt x="4904104" y="3510131"/>
                        <a:pt x="4950777" y="3381543"/>
                        <a:pt x="4957444" y="3335823"/>
                      </a:cubicBezTo>
                      <a:cubicBezTo>
                        <a:pt x="4961254" y="3304391"/>
                        <a:pt x="4960302" y="3296771"/>
                        <a:pt x="4953634" y="3307248"/>
                      </a:cubicBezTo>
                      <a:cubicBezTo>
                        <a:pt x="4944109" y="3319631"/>
                        <a:pt x="4943157" y="3319631"/>
                        <a:pt x="4944109" y="3307248"/>
                      </a:cubicBezTo>
                      <a:cubicBezTo>
                        <a:pt x="4945062" y="3299628"/>
                        <a:pt x="4948872" y="3282483"/>
                        <a:pt x="4952682" y="3269148"/>
                      </a:cubicBezTo>
                      <a:lnTo>
                        <a:pt x="4960302" y="3245336"/>
                      </a:lnTo>
                      <a:lnTo>
                        <a:pt x="4961254" y="3269148"/>
                      </a:lnTo>
                      <a:cubicBezTo>
                        <a:pt x="4962207" y="3288198"/>
                        <a:pt x="4964112" y="3290103"/>
                        <a:pt x="4972684" y="3278673"/>
                      </a:cubicBezTo>
                      <a:cubicBezTo>
                        <a:pt x="4980304" y="3267243"/>
                        <a:pt x="4981257" y="3268196"/>
                        <a:pt x="4977447" y="3283436"/>
                      </a:cubicBezTo>
                      <a:cubicBezTo>
                        <a:pt x="4974589" y="3293913"/>
                        <a:pt x="4969827" y="3319631"/>
                        <a:pt x="4966017" y="3340586"/>
                      </a:cubicBezTo>
                      <a:cubicBezTo>
                        <a:pt x="4955539" y="3407261"/>
                        <a:pt x="4926964" y="3483461"/>
                        <a:pt x="4877434" y="3580616"/>
                      </a:cubicBezTo>
                      <a:cubicBezTo>
                        <a:pt x="4850764" y="3633003"/>
                        <a:pt x="4828857" y="3681581"/>
                        <a:pt x="4828857" y="3689201"/>
                      </a:cubicBezTo>
                      <a:cubicBezTo>
                        <a:pt x="4828857" y="3696821"/>
                        <a:pt x="4821237" y="3713966"/>
                        <a:pt x="4812664" y="3726348"/>
                      </a:cubicBezTo>
                      <a:cubicBezTo>
                        <a:pt x="4803139" y="3739683"/>
                        <a:pt x="4785994" y="3771116"/>
                        <a:pt x="4774564" y="3795881"/>
                      </a:cubicBezTo>
                      <a:cubicBezTo>
                        <a:pt x="4762182" y="3821598"/>
                        <a:pt x="4745037" y="3853983"/>
                        <a:pt x="4735512" y="3867318"/>
                      </a:cubicBezTo>
                      <a:cubicBezTo>
                        <a:pt x="4720272" y="3889226"/>
                        <a:pt x="4706937" y="3925421"/>
                        <a:pt x="4704079" y="3952091"/>
                      </a:cubicBezTo>
                      <a:cubicBezTo>
                        <a:pt x="4703127" y="3956853"/>
                        <a:pt x="4688839" y="3979713"/>
                        <a:pt x="4670742" y="4003526"/>
                      </a:cubicBezTo>
                      <a:cubicBezTo>
                        <a:pt x="4631689" y="4056866"/>
                        <a:pt x="4629784" y="4065438"/>
                        <a:pt x="4662169" y="4044483"/>
                      </a:cubicBezTo>
                      <a:cubicBezTo>
                        <a:pt x="4680267" y="4033053"/>
                        <a:pt x="4688839" y="4031148"/>
                        <a:pt x="4699317" y="4039721"/>
                      </a:cubicBezTo>
                      <a:cubicBezTo>
                        <a:pt x="4709794" y="4048293"/>
                        <a:pt x="4715509" y="4043531"/>
                        <a:pt x="4727892" y="4012098"/>
                      </a:cubicBezTo>
                      <a:cubicBezTo>
                        <a:pt x="4736464" y="3991143"/>
                        <a:pt x="4746942" y="3973998"/>
                        <a:pt x="4751704" y="3973998"/>
                      </a:cubicBezTo>
                      <a:cubicBezTo>
                        <a:pt x="4756467" y="3973998"/>
                        <a:pt x="4768849" y="3959711"/>
                        <a:pt x="4780279" y="3942566"/>
                      </a:cubicBezTo>
                      <a:cubicBezTo>
                        <a:pt x="4790757" y="3926373"/>
                        <a:pt x="4800282" y="3916848"/>
                        <a:pt x="4800282" y="3921611"/>
                      </a:cubicBezTo>
                      <a:cubicBezTo>
                        <a:pt x="4800282" y="3927326"/>
                        <a:pt x="4785994" y="3953043"/>
                        <a:pt x="4768849" y="3978761"/>
                      </a:cubicBezTo>
                      <a:cubicBezTo>
                        <a:pt x="4751704" y="4005431"/>
                        <a:pt x="4725987" y="4046388"/>
                        <a:pt x="4711699" y="4071153"/>
                      </a:cubicBezTo>
                      <a:cubicBezTo>
                        <a:pt x="4697412" y="4095918"/>
                        <a:pt x="4680267" y="4118778"/>
                        <a:pt x="4674552" y="4122588"/>
                      </a:cubicBezTo>
                      <a:cubicBezTo>
                        <a:pt x="4667884" y="4126398"/>
                        <a:pt x="4673599" y="4113063"/>
                        <a:pt x="4685982" y="4092108"/>
                      </a:cubicBezTo>
                      <a:cubicBezTo>
                        <a:pt x="4704079" y="4063533"/>
                        <a:pt x="4705032" y="4057818"/>
                        <a:pt x="4691697" y="4069248"/>
                      </a:cubicBezTo>
                      <a:cubicBezTo>
                        <a:pt x="4682172" y="4076868"/>
                        <a:pt x="4665979" y="4087346"/>
                        <a:pt x="4654549" y="4093061"/>
                      </a:cubicBezTo>
                      <a:cubicBezTo>
                        <a:pt x="4644072" y="4097823"/>
                        <a:pt x="4633594" y="4108301"/>
                        <a:pt x="4630737" y="4115921"/>
                      </a:cubicBezTo>
                      <a:cubicBezTo>
                        <a:pt x="4627879" y="4124493"/>
                        <a:pt x="4630737" y="4126398"/>
                        <a:pt x="4639309" y="4120683"/>
                      </a:cubicBezTo>
                      <a:cubicBezTo>
                        <a:pt x="4650739" y="4114016"/>
                        <a:pt x="4650739" y="4115921"/>
                        <a:pt x="4639309" y="4129256"/>
                      </a:cubicBezTo>
                      <a:cubicBezTo>
                        <a:pt x="4632642" y="4137828"/>
                        <a:pt x="4623117" y="4142591"/>
                        <a:pt x="4618354" y="4139733"/>
                      </a:cubicBezTo>
                      <a:cubicBezTo>
                        <a:pt x="4613592" y="4136876"/>
                        <a:pt x="4612639" y="4141638"/>
                        <a:pt x="4615497" y="4150211"/>
                      </a:cubicBezTo>
                      <a:cubicBezTo>
                        <a:pt x="4619307" y="4158783"/>
                        <a:pt x="4615497" y="4170213"/>
                        <a:pt x="4607877" y="4176881"/>
                      </a:cubicBezTo>
                      <a:cubicBezTo>
                        <a:pt x="4599304" y="4183548"/>
                        <a:pt x="4562157" y="4223553"/>
                        <a:pt x="4525009" y="4266416"/>
                      </a:cubicBezTo>
                      <a:cubicBezTo>
                        <a:pt x="4496434" y="4299991"/>
                        <a:pt x="4469467" y="4326066"/>
                        <a:pt x="4454956" y="4335799"/>
                      </a:cubicBezTo>
                      <a:lnTo>
                        <a:pt x="4449199" y="4338088"/>
                      </a:lnTo>
                      <a:lnTo>
                        <a:pt x="4446904" y="4340711"/>
                      </a:lnTo>
                      <a:lnTo>
                        <a:pt x="4447932" y="4338592"/>
                      </a:lnTo>
                      <a:lnTo>
                        <a:pt x="4444999" y="4339758"/>
                      </a:lnTo>
                      <a:cubicBezTo>
                        <a:pt x="4433569" y="4335948"/>
                        <a:pt x="4243069" y="4522639"/>
                        <a:pt x="4243069" y="4537879"/>
                      </a:cubicBezTo>
                      <a:cubicBezTo>
                        <a:pt x="4243069" y="4541689"/>
                        <a:pt x="4232592" y="4552166"/>
                        <a:pt x="4220209" y="4561691"/>
                      </a:cubicBezTo>
                      <a:cubicBezTo>
                        <a:pt x="4205922" y="4571216"/>
                        <a:pt x="4200207" y="4572169"/>
                        <a:pt x="4204969" y="4564549"/>
                      </a:cubicBezTo>
                      <a:cubicBezTo>
                        <a:pt x="4214494" y="4549309"/>
                        <a:pt x="4200207" y="4556929"/>
                        <a:pt x="4152582" y="4594076"/>
                      </a:cubicBezTo>
                      <a:cubicBezTo>
                        <a:pt x="4134484" y="4608364"/>
                        <a:pt x="4108767" y="4621699"/>
                        <a:pt x="4095432" y="4625509"/>
                      </a:cubicBezTo>
                      <a:cubicBezTo>
                        <a:pt x="4082097" y="4628366"/>
                        <a:pt x="4023042" y="4665514"/>
                        <a:pt x="3963034" y="4707424"/>
                      </a:cubicBezTo>
                      <a:cubicBezTo>
                        <a:pt x="3903027" y="4749334"/>
                        <a:pt x="3830637" y="4795054"/>
                        <a:pt x="3803014" y="4808389"/>
                      </a:cubicBezTo>
                      <a:cubicBezTo>
                        <a:pt x="3775392" y="4822676"/>
                        <a:pt x="3741102" y="4846489"/>
                        <a:pt x="3726814" y="4860776"/>
                      </a:cubicBezTo>
                      <a:cubicBezTo>
                        <a:pt x="3711574" y="4876016"/>
                        <a:pt x="3697287" y="4888399"/>
                        <a:pt x="3692524" y="4888399"/>
                      </a:cubicBezTo>
                      <a:cubicBezTo>
                        <a:pt x="3683952" y="4888399"/>
                        <a:pt x="3502024" y="4965551"/>
                        <a:pt x="3495357" y="4972219"/>
                      </a:cubicBezTo>
                      <a:cubicBezTo>
                        <a:pt x="3486784" y="4979839"/>
                        <a:pt x="3622992" y="4963646"/>
                        <a:pt x="3685857" y="4948406"/>
                      </a:cubicBezTo>
                      <a:cubicBezTo>
                        <a:pt x="3720147" y="4939834"/>
                        <a:pt x="3773487" y="4920784"/>
                        <a:pt x="3804919" y="4904591"/>
                      </a:cubicBezTo>
                      <a:cubicBezTo>
                        <a:pt x="3876357" y="4869349"/>
                        <a:pt x="4059237" y="4754096"/>
                        <a:pt x="4110672" y="4712186"/>
                      </a:cubicBezTo>
                      <a:cubicBezTo>
                        <a:pt x="4132579" y="4694089"/>
                        <a:pt x="4173537" y="4669324"/>
                        <a:pt x="4203064" y="4655989"/>
                      </a:cubicBezTo>
                      <a:cubicBezTo>
                        <a:pt x="4320222" y="4604554"/>
                        <a:pt x="4414519" y="4520734"/>
                        <a:pt x="4571682" y="4331186"/>
                      </a:cubicBezTo>
                      <a:cubicBezTo>
                        <a:pt x="4716462" y="4154973"/>
                        <a:pt x="4812664" y="4022576"/>
                        <a:pt x="4874577" y="3913991"/>
                      </a:cubicBezTo>
                      <a:cubicBezTo>
                        <a:pt x="4905057" y="3862556"/>
                        <a:pt x="4953634" y="3786356"/>
                        <a:pt x="4984114" y="3743493"/>
                      </a:cubicBezTo>
                      <a:cubicBezTo>
                        <a:pt x="5083174" y="3607286"/>
                        <a:pt x="5099367" y="3569186"/>
                        <a:pt x="5146992" y="3359636"/>
                      </a:cubicBezTo>
                      <a:cubicBezTo>
                        <a:pt x="5188902" y="3174851"/>
                        <a:pt x="5225097" y="2967206"/>
                        <a:pt x="5216524" y="2958633"/>
                      </a:cubicBezTo>
                      <a:cubicBezTo>
                        <a:pt x="5211762" y="2953871"/>
                        <a:pt x="5171757" y="3120558"/>
                        <a:pt x="5170804" y="3150086"/>
                      </a:cubicBezTo>
                      <a:cubicBezTo>
                        <a:pt x="5170804" y="3160563"/>
                        <a:pt x="5166994" y="3177708"/>
                        <a:pt x="5162232" y="3188186"/>
                      </a:cubicBezTo>
                      <a:cubicBezTo>
                        <a:pt x="5150802" y="3213903"/>
                        <a:pt x="5158422" y="3075791"/>
                        <a:pt x="5175567" y="2940536"/>
                      </a:cubicBezTo>
                      <a:cubicBezTo>
                        <a:pt x="5183187" y="2882433"/>
                        <a:pt x="5192712" y="2805281"/>
                        <a:pt x="5196522" y="2769086"/>
                      </a:cubicBezTo>
                      <a:close/>
                      <a:moveTo>
                        <a:pt x="2485862" y="41"/>
                      </a:moveTo>
                      <a:cubicBezTo>
                        <a:pt x="2525257" y="145"/>
                        <a:pt x="2567226" y="443"/>
                        <a:pt x="2609850" y="919"/>
                      </a:cubicBezTo>
                      <a:cubicBezTo>
                        <a:pt x="2846070" y="3776"/>
                        <a:pt x="2943225" y="8539"/>
                        <a:pt x="3019425" y="20921"/>
                      </a:cubicBezTo>
                      <a:lnTo>
                        <a:pt x="3119438" y="38066"/>
                      </a:lnTo>
                      <a:lnTo>
                        <a:pt x="3039428" y="44734"/>
                      </a:lnTo>
                      <a:cubicBezTo>
                        <a:pt x="2995613" y="48544"/>
                        <a:pt x="2958465" y="53306"/>
                        <a:pt x="2956560" y="55211"/>
                      </a:cubicBezTo>
                      <a:cubicBezTo>
                        <a:pt x="2954655" y="57116"/>
                        <a:pt x="2987993" y="65689"/>
                        <a:pt x="3031808" y="74261"/>
                      </a:cubicBezTo>
                      <a:cubicBezTo>
                        <a:pt x="3074670" y="82834"/>
                        <a:pt x="3152775" y="99026"/>
                        <a:pt x="3204210" y="109504"/>
                      </a:cubicBezTo>
                      <a:cubicBezTo>
                        <a:pt x="3256598" y="119981"/>
                        <a:pt x="3300413" y="127601"/>
                        <a:pt x="3302318" y="125696"/>
                      </a:cubicBezTo>
                      <a:cubicBezTo>
                        <a:pt x="3304223" y="123791"/>
                        <a:pt x="3276600" y="114266"/>
                        <a:pt x="3241358" y="104741"/>
                      </a:cubicBezTo>
                      <a:cubicBezTo>
                        <a:pt x="3205163" y="95216"/>
                        <a:pt x="3172778" y="83786"/>
                        <a:pt x="3167063" y="79976"/>
                      </a:cubicBezTo>
                      <a:cubicBezTo>
                        <a:pt x="3151823" y="65689"/>
                        <a:pt x="3182303" y="70451"/>
                        <a:pt x="3276600" y="99026"/>
                      </a:cubicBezTo>
                      <a:cubicBezTo>
                        <a:pt x="3348038" y="120934"/>
                        <a:pt x="3361373" y="127601"/>
                        <a:pt x="3338513" y="129506"/>
                      </a:cubicBezTo>
                      <a:cubicBezTo>
                        <a:pt x="3320415" y="132364"/>
                        <a:pt x="3349943" y="140936"/>
                        <a:pt x="3424238" y="156176"/>
                      </a:cubicBezTo>
                      <a:cubicBezTo>
                        <a:pt x="3601403" y="191419"/>
                        <a:pt x="3888105" y="300004"/>
                        <a:pt x="4044315" y="391444"/>
                      </a:cubicBezTo>
                      <a:cubicBezTo>
                        <a:pt x="4068128" y="405731"/>
                        <a:pt x="4089083" y="414304"/>
                        <a:pt x="4091940" y="411446"/>
                      </a:cubicBezTo>
                      <a:cubicBezTo>
                        <a:pt x="4099560" y="403826"/>
                        <a:pt x="4030980" y="355249"/>
                        <a:pt x="3921443" y="289526"/>
                      </a:cubicBezTo>
                      <a:cubicBezTo>
                        <a:pt x="3864293" y="256189"/>
                        <a:pt x="3810953" y="221899"/>
                        <a:pt x="3802380" y="214279"/>
                      </a:cubicBezTo>
                      <a:cubicBezTo>
                        <a:pt x="3793808" y="205706"/>
                        <a:pt x="3749040" y="186656"/>
                        <a:pt x="3703320" y="171416"/>
                      </a:cubicBezTo>
                      <a:cubicBezTo>
                        <a:pt x="3653790" y="154271"/>
                        <a:pt x="3619500" y="138079"/>
                        <a:pt x="3619500" y="130459"/>
                      </a:cubicBezTo>
                      <a:cubicBezTo>
                        <a:pt x="3619500" y="114266"/>
                        <a:pt x="3642360" y="120934"/>
                        <a:pt x="3724275" y="159034"/>
                      </a:cubicBezTo>
                      <a:cubicBezTo>
                        <a:pt x="3758565" y="175226"/>
                        <a:pt x="3817620" y="199991"/>
                        <a:pt x="3855720" y="214279"/>
                      </a:cubicBezTo>
                      <a:cubicBezTo>
                        <a:pt x="3943350" y="248569"/>
                        <a:pt x="4092893" y="330484"/>
                        <a:pt x="4134803" y="368584"/>
                      </a:cubicBezTo>
                      <a:cubicBezTo>
                        <a:pt x="4162425" y="394301"/>
                        <a:pt x="4164330" y="398111"/>
                        <a:pt x="4150043" y="406684"/>
                      </a:cubicBezTo>
                      <a:cubicBezTo>
                        <a:pt x="4141470" y="411446"/>
                        <a:pt x="4133850" y="420971"/>
                        <a:pt x="4133850" y="428591"/>
                      </a:cubicBezTo>
                      <a:cubicBezTo>
                        <a:pt x="4133850" y="446689"/>
                        <a:pt x="4244341" y="537176"/>
                        <a:pt x="4274821" y="543844"/>
                      </a:cubicBezTo>
                      <a:cubicBezTo>
                        <a:pt x="4333876" y="558131"/>
                        <a:pt x="4461511" y="679099"/>
                        <a:pt x="4718686" y="965801"/>
                      </a:cubicBezTo>
                      <a:cubicBezTo>
                        <a:pt x="4837748" y="1099151"/>
                        <a:pt x="4874896" y="1147729"/>
                        <a:pt x="4910138" y="1216309"/>
                      </a:cubicBezTo>
                      <a:cubicBezTo>
                        <a:pt x="4944428" y="1282031"/>
                        <a:pt x="4950143" y="1298224"/>
                        <a:pt x="4934903" y="1288699"/>
                      </a:cubicBezTo>
                      <a:cubicBezTo>
                        <a:pt x="4924426" y="1282031"/>
                        <a:pt x="4913948" y="1279174"/>
                        <a:pt x="4912043" y="1281079"/>
                      </a:cubicBezTo>
                      <a:cubicBezTo>
                        <a:pt x="4902518" y="1291556"/>
                        <a:pt x="4929188" y="1396331"/>
                        <a:pt x="4968241" y="1500154"/>
                      </a:cubicBezTo>
                      <a:cubicBezTo>
                        <a:pt x="5013961" y="1625884"/>
                        <a:pt x="5060633" y="1775426"/>
                        <a:pt x="5109211" y="1953544"/>
                      </a:cubicBezTo>
                      <a:cubicBezTo>
                        <a:pt x="5142548" y="2076416"/>
                        <a:pt x="5151121" y="2117374"/>
                        <a:pt x="5133023" y="2072606"/>
                      </a:cubicBezTo>
                      <a:cubicBezTo>
                        <a:pt x="5117783" y="2034506"/>
                        <a:pt x="5115878" y="2054509"/>
                        <a:pt x="5129213" y="2119279"/>
                      </a:cubicBezTo>
                      <a:cubicBezTo>
                        <a:pt x="5148263" y="2207861"/>
                        <a:pt x="5162551" y="2357404"/>
                        <a:pt x="5155883" y="2388836"/>
                      </a:cubicBezTo>
                      <a:cubicBezTo>
                        <a:pt x="5147311" y="2432651"/>
                        <a:pt x="5133976" y="2399314"/>
                        <a:pt x="5133976" y="2332639"/>
                      </a:cubicBezTo>
                      <a:cubicBezTo>
                        <a:pt x="5133976" y="2301206"/>
                        <a:pt x="5127308" y="2253581"/>
                        <a:pt x="5119688" y="2227864"/>
                      </a:cubicBezTo>
                      <a:cubicBezTo>
                        <a:pt x="5112068" y="2202146"/>
                        <a:pt x="5105401" y="2162141"/>
                        <a:pt x="5105401" y="2138329"/>
                      </a:cubicBezTo>
                      <a:cubicBezTo>
                        <a:pt x="5105401" y="2076416"/>
                        <a:pt x="5075873" y="1974499"/>
                        <a:pt x="5032058" y="1881154"/>
                      </a:cubicBezTo>
                      <a:cubicBezTo>
                        <a:pt x="4993006" y="1798286"/>
                        <a:pt x="4949191" y="1673509"/>
                        <a:pt x="4938713" y="1614454"/>
                      </a:cubicBezTo>
                      <a:cubicBezTo>
                        <a:pt x="4926331" y="1548731"/>
                        <a:pt x="4884421" y="1427764"/>
                        <a:pt x="4850131" y="1362041"/>
                      </a:cubicBezTo>
                      <a:cubicBezTo>
                        <a:pt x="4821556" y="1307749"/>
                        <a:pt x="4785361" y="1265839"/>
                        <a:pt x="4648201" y="1128679"/>
                      </a:cubicBezTo>
                      <a:cubicBezTo>
                        <a:pt x="4556761" y="1037239"/>
                        <a:pt x="4456748" y="934369"/>
                        <a:pt x="4427221" y="900079"/>
                      </a:cubicBezTo>
                      <a:cubicBezTo>
                        <a:pt x="4397693" y="866741"/>
                        <a:pt x="4370071" y="841976"/>
                        <a:pt x="4366261" y="844834"/>
                      </a:cubicBezTo>
                      <a:cubicBezTo>
                        <a:pt x="4363403" y="848644"/>
                        <a:pt x="4406266" y="899126"/>
                        <a:pt x="4462463" y="958181"/>
                      </a:cubicBezTo>
                      <a:cubicBezTo>
                        <a:pt x="4577716" y="1079149"/>
                        <a:pt x="4632008" y="1144871"/>
                        <a:pt x="4658678" y="1197259"/>
                      </a:cubicBezTo>
                      <a:cubicBezTo>
                        <a:pt x="4669156" y="1217261"/>
                        <a:pt x="4704398" y="1269649"/>
                        <a:pt x="4736783" y="1312511"/>
                      </a:cubicBezTo>
                      <a:cubicBezTo>
                        <a:pt x="4802506" y="1397284"/>
                        <a:pt x="4870133" y="1503011"/>
                        <a:pt x="4879658" y="1533491"/>
                      </a:cubicBezTo>
                      <a:cubicBezTo>
                        <a:pt x="4889183" y="1562066"/>
                        <a:pt x="4903471" y="1643029"/>
                        <a:pt x="4899661" y="1643029"/>
                      </a:cubicBezTo>
                      <a:cubicBezTo>
                        <a:pt x="4897756" y="1643029"/>
                        <a:pt x="4887278" y="1625884"/>
                        <a:pt x="4876801" y="1604929"/>
                      </a:cubicBezTo>
                      <a:cubicBezTo>
                        <a:pt x="4865371" y="1583021"/>
                        <a:pt x="4830128" y="1536349"/>
                        <a:pt x="4796791" y="1500154"/>
                      </a:cubicBezTo>
                      <a:cubicBezTo>
                        <a:pt x="4737736" y="1436336"/>
                        <a:pt x="4650106" y="1282031"/>
                        <a:pt x="4661536" y="1262981"/>
                      </a:cubicBezTo>
                      <a:cubicBezTo>
                        <a:pt x="4667251" y="1253456"/>
                        <a:pt x="4600576" y="1163921"/>
                        <a:pt x="4578668" y="1150586"/>
                      </a:cubicBezTo>
                      <a:cubicBezTo>
                        <a:pt x="4572001" y="1146776"/>
                        <a:pt x="4530091" y="1102009"/>
                        <a:pt x="4485323" y="1052479"/>
                      </a:cubicBezTo>
                      <a:cubicBezTo>
                        <a:pt x="4297681" y="841024"/>
                        <a:pt x="4102418" y="667669"/>
                        <a:pt x="3950018" y="578134"/>
                      </a:cubicBezTo>
                      <a:cubicBezTo>
                        <a:pt x="3907155" y="553369"/>
                        <a:pt x="3818573" y="505744"/>
                        <a:pt x="3752850" y="473359"/>
                      </a:cubicBezTo>
                      <a:cubicBezTo>
                        <a:pt x="3625215" y="410494"/>
                        <a:pt x="3537585" y="350486"/>
                        <a:pt x="3539490" y="327626"/>
                      </a:cubicBezTo>
                      <a:cubicBezTo>
                        <a:pt x="3540443" y="311434"/>
                        <a:pt x="3314700" y="228566"/>
                        <a:pt x="3241358" y="218089"/>
                      </a:cubicBezTo>
                      <a:cubicBezTo>
                        <a:pt x="3192780" y="210469"/>
                        <a:pt x="3188970" y="219041"/>
                        <a:pt x="3231833" y="237139"/>
                      </a:cubicBezTo>
                      <a:lnTo>
                        <a:pt x="3262313" y="250474"/>
                      </a:lnTo>
                      <a:lnTo>
                        <a:pt x="3235643" y="251426"/>
                      </a:lnTo>
                      <a:cubicBezTo>
                        <a:pt x="3208020" y="252379"/>
                        <a:pt x="3158490" y="230471"/>
                        <a:pt x="3135630" y="208564"/>
                      </a:cubicBezTo>
                      <a:cubicBezTo>
                        <a:pt x="3128963" y="200944"/>
                        <a:pt x="3108008" y="195229"/>
                        <a:pt x="3088958" y="195229"/>
                      </a:cubicBezTo>
                      <a:cubicBezTo>
                        <a:pt x="3062288" y="195229"/>
                        <a:pt x="3056573" y="198086"/>
                        <a:pt x="3061335" y="210469"/>
                      </a:cubicBezTo>
                      <a:cubicBezTo>
                        <a:pt x="3067050" y="223804"/>
                        <a:pt x="3058478" y="225709"/>
                        <a:pt x="2993708" y="219994"/>
                      </a:cubicBezTo>
                      <a:cubicBezTo>
                        <a:pt x="2801303" y="205706"/>
                        <a:pt x="2577465" y="202849"/>
                        <a:pt x="2476500" y="213326"/>
                      </a:cubicBezTo>
                      <a:cubicBezTo>
                        <a:pt x="2270760" y="235234"/>
                        <a:pt x="2045970" y="281906"/>
                        <a:pt x="1868805" y="339056"/>
                      </a:cubicBezTo>
                      <a:cubicBezTo>
                        <a:pt x="1836420" y="349534"/>
                        <a:pt x="1804035" y="357154"/>
                        <a:pt x="1797368" y="354296"/>
                      </a:cubicBezTo>
                      <a:cubicBezTo>
                        <a:pt x="1784985" y="349534"/>
                        <a:pt x="1856423" y="314291"/>
                        <a:pt x="1985963" y="259999"/>
                      </a:cubicBezTo>
                      <a:cubicBezTo>
                        <a:pt x="2056448" y="231424"/>
                        <a:pt x="2059305" y="228566"/>
                        <a:pt x="2030730" y="225709"/>
                      </a:cubicBezTo>
                      <a:cubicBezTo>
                        <a:pt x="2006918" y="222851"/>
                        <a:pt x="1970723" y="238091"/>
                        <a:pt x="1878330" y="286669"/>
                      </a:cubicBezTo>
                      <a:cubicBezTo>
                        <a:pt x="1811655" y="322864"/>
                        <a:pt x="1690688" y="383824"/>
                        <a:pt x="1609725" y="424781"/>
                      </a:cubicBezTo>
                      <a:cubicBezTo>
                        <a:pt x="1528763" y="464786"/>
                        <a:pt x="1455420" y="504791"/>
                        <a:pt x="1447800" y="514316"/>
                      </a:cubicBezTo>
                      <a:cubicBezTo>
                        <a:pt x="1440180" y="522889"/>
                        <a:pt x="1382078" y="567656"/>
                        <a:pt x="1319213" y="612424"/>
                      </a:cubicBezTo>
                      <a:cubicBezTo>
                        <a:pt x="1169670" y="719104"/>
                        <a:pt x="1108710" y="767681"/>
                        <a:pt x="1112520" y="778159"/>
                      </a:cubicBezTo>
                      <a:cubicBezTo>
                        <a:pt x="1113473" y="782921"/>
                        <a:pt x="1110615" y="783874"/>
                        <a:pt x="1103948" y="781016"/>
                      </a:cubicBezTo>
                      <a:cubicBezTo>
                        <a:pt x="1098233" y="777206"/>
                        <a:pt x="1067753" y="801971"/>
                        <a:pt x="1032510" y="839119"/>
                      </a:cubicBezTo>
                      <a:cubicBezTo>
                        <a:pt x="999173" y="875314"/>
                        <a:pt x="967740" y="903889"/>
                        <a:pt x="962978" y="902936"/>
                      </a:cubicBezTo>
                      <a:cubicBezTo>
                        <a:pt x="958215" y="901984"/>
                        <a:pt x="921068" y="940084"/>
                        <a:pt x="879158" y="988661"/>
                      </a:cubicBezTo>
                      <a:cubicBezTo>
                        <a:pt x="714375" y="1181066"/>
                        <a:pt x="663893" y="1251551"/>
                        <a:pt x="516255" y="1494439"/>
                      </a:cubicBezTo>
                      <a:cubicBezTo>
                        <a:pt x="429578" y="1635409"/>
                        <a:pt x="418148" y="1664936"/>
                        <a:pt x="347663" y="1903061"/>
                      </a:cubicBezTo>
                      <a:cubicBezTo>
                        <a:pt x="331470" y="1956401"/>
                        <a:pt x="313373" y="1997359"/>
                        <a:pt x="296228" y="2017361"/>
                      </a:cubicBezTo>
                      <a:lnTo>
                        <a:pt x="268605" y="2047841"/>
                      </a:lnTo>
                      <a:lnTo>
                        <a:pt x="272415" y="2019266"/>
                      </a:lnTo>
                      <a:lnTo>
                        <a:pt x="277178" y="1990691"/>
                      </a:lnTo>
                      <a:lnTo>
                        <a:pt x="262890" y="2022124"/>
                      </a:lnTo>
                      <a:cubicBezTo>
                        <a:pt x="254318" y="2039269"/>
                        <a:pt x="235268" y="2092609"/>
                        <a:pt x="218123" y="2140234"/>
                      </a:cubicBezTo>
                      <a:cubicBezTo>
                        <a:pt x="192405" y="2215481"/>
                        <a:pt x="189548" y="2234531"/>
                        <a:pt x="195263" y="2285966"/>
                      </a:cubicBezTo>
                      <a:cubicBezTo>
                        <a:pt x="199073" y="2325019"/>
                        <a:pt x="196215" y="2371691"/>
                        <a:pt x="185738" y="2425031"/>
                      </a:cubicBezTo>
                      <a:cubicBezTo>
                        <a:pt x="153353" y="2598386"/>
                        <a:pt x="158115" y="2835559"/>
                        <a:pt x="194310" y="2806031"/>
                      </a:cubicBezTo>
                      <a:cubicBezTo>
                        <a:pt x="215265" y="2788886"/>
                        <a:pt x="219075" y="2805079"/>
                        <a:pt x="218123" y="2894614"/>
                      </a:cubicBezTo>
                      <a:cubicBezTo>
                        <a:pt x="217170" y="2967004"/>
                        <a:pt x="203835" y="3060349"/>
                        <a:pt x="200978" y="3015581"/>
                      </a:cubicBezTo>
                      <a:cubicBezTo>
                        <a:pt x="200025" y="3007961"/>
                        <a:pt x="197168" y="3004151"/>
                        <a:pt x="194310" y="3007009"/>
                      </a:cubicBezTo>
                      <a:cubicBezTo>
                        <a:pt x="187643" y="3014629"/>
                        <a:pt x="225743" y="3236561"/>
                        <a:pt x="243840" y="3292759"/>
                      </a:cubicBezTo>
                      <a:cubicBezTo>
                        <a:pt x="251460" y="3317524"/>
                        <a:pt x="268605" y="3352766"/>
                        <a:pt x="280988" y="3370864"/>
                      </a:cubicBezTo>
                      <a:cubicBezTo>
                        <a:pt x="323850" y="3433729"/>
                        <a:pt x="323850" y="3509929"/>
                        <a:pt x="280988" y="3509929"/>
                      </a:cubicBezTo>
                      <a:cubicBezTo>
                        <a:pt x="237173" y="3509929"/>
                        <a:pt x="78105" y="3349909"/>
                        <a:pt x="49530" y="3276566"/>
                      </a:cubicBezTo>
                      <a:cubicBezTo>
                        <a:pt x="25718" y="3215606"/>
                        <a:pt x="0" y="2993674"/>
                        <a:pt x="0" y="2846989"/>
                      </a:cubicBezTo>
                      <a:cubicBezTo>
                        <a:pt x="0" y="2684111"/>
                        <a:pt x="41910" y="2332639"/>
                        <a:pt x="72390" y="2237389"/>
                      </a:cubicBezTo>
                      <a:cubicBezTo>
                        <a:pt x="77153" y="2220244"/>
                        <a:pt x="77153" y="2220244"/>
                        <a:pt x="63818" y="2236436"/>
                      </a:cubicBezTo>
                      <a:cubicBezTo>
                        <a:pt x="42863" y="2261201"/>
                        <a:pt x="39053" y="2247866"/>
                        <a:pt x="37148" y="2146901"/>
                      </a:cubicBezTo>
                      <a:cubicBezTo>
                        <a:pt x="36195" y="2064034"/>
                        <a:pt x="39053" y="2047841"/>
                        <a:pt x="79058" y="1933541"/>
                      </a:cubicBezTo>
                      <a:cubicBezTo>
                        <a:pt x="202883" y="1572544"/>
                        <a:pt x="283845" y="1398236"/>
                        <a:pt x="405765" y="1228691"/>
                      </a:cubicBezTo>
                      <a:cubicBezTo>
                        <a:pt x="439103" y="1181066"/>
                        <a:pt x="495300" y="1089626"/>
                        <a:pt x="530543" y="1023904"/>
                      </a:cubicBezTo>
                      <a:cubicBezTo>
                        <a:pt x="593408" y="907699"/>
                        <a:pt x="598170" y="901031"/>
                        <a:pt x="762953" y="736249"/>
                      </a:cubicBezTo>
                      <a:cubicBezTo>
                        <a:pt x="879158" y="620996"/>
                        <a:pt x="958215" y="550511"/>
                        <a:pt x="1018223" y="510506"/>
                      </a:cubicBezTo>
                      <a:cubicBezTo>
                        <a:pt x="1064895" y="478121"/>
                        <a:pt x="1110615" y="452404"/>
                        <a:pt x="1117283" y="452404"/>
                      </a:cubicBezTo>
                      <a:cubicBezTo>
                        <a:pt x="1124903" y="452404"/>
                        <a:pt x="1142048" y="443831"/>
                        <a:pt x="1154430" y="433354"/>
                      </a:cubicBezTo>
                      <a:cubicBezTo>
                        <a:pt x="1231583" y="373346"/>
                        <a:pt x="1472565" y="241901"/>
                        <a:pt x="1619250" y="180941"/>
                      </a:cubicBezTo>
                      <a:cubicBezTo>
                        <a:pt x="1653540" y="166654"/>
                        <a:pt x="1741170" y="127601"/>
                        <a:pt x="1814513" y="92359"/>
                      </a:cubicBezTo>
                      <a:cubicBezTo>
                        <a:pt x="1947863" y="30446"/>
                        <a:pt x="2036445" y="4729"/>
                        <a:pt x="2122170" y="4729"/>
                      </a:cubicBezTo>
                      <a:cubicBezTo>
                        <a:pt x="2150745" y="4729"/>
                        <a:pt x="2161223" y="8539"/>
                        <a:pt x="2156460" y="15206"/>
                      </a:cubicBezTo>
                      <a:cubicBezTo>
                        <a:pt x="2151698" y="23779"/>
                        <a:pt x="2157413" y="24731"/>
                        <a:pt x="2177415" y="19016"/>
                      </a:cubicBezTo>
                      <a:cubicBezTo>
                        <a:pt x="2192655" y="15206"/>
                        <a:pt x="2226945" y="8539"/>
                        <a:pt x="2252663" y="4729"/>
                      </a:cubicBezTo>
                      <a:cubicBezTo>
                        <a:pt x="2272666" y="1157"/>
                        <a:pt x="2367678" y="-272"/>
                        <a:pt x="2485862" y="41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ea"/>
                    <a:cs typeface="+mn-cs"/>
                  </a:endParaRPr>
                </a:p>
              </p:txBody>
            </p:sp>
          </p:grpSp>
          <p:cxnSp>
            <p:nvCxnSpPr>
              <p:cNvPr id="515" name="直接连接符 514"/>
              <p:cNvCxnSpPr/>
              <p:nvPr/>
            </p:nvCxnSpPr>
            <p:spPr>
              <a:xfrm flipV="1">
                <a:off x="1001180" y="1918175"/>
                <a:ext cx="0" cy="1447458"/>
              </a:xfrm>
              <a:prstGeom prst="line">
                <a:avLst/>
              </a:prstGeom>
              <a:noFill/>
              <a:ln w="9525" cap="flat" cmpd="sng" algn="ctr">
                <a:gradFill>
                  <a:gsLst>
                    <a:gs pos="0">
                      <a:srgbClr val="4F81BD">
                        <a:lumMod val="5000"/>
                        <a:lumOff val="95000"/>
                        <a:alpha val="0"/>
                      </a:srgbClr>
                    </a:gs>
                    <a:gs pos="83000">
                      <a:srgbClr val="C0504D"/>
                    </a:gs>
                    <a:gs pos="51000">
                      <a:srgbClr val="4F81BD"/>
                    </a:gs>
                  </a:gsLst>
                  <a:lin ang="5400000" scaled="1"/>
                </a:gradFill>
                <a:prstDash val="solid"/>
              </a:ln>
              <a:effectLst/>
            </p:spPr>
          </p:cxnSp>
        </p:grpSp>
      </p:grpSp>
      <p:sp>
        <p:nvSpPr>
          <p:cNvPr id="519" name="文本框 518"/>
          <p:cNvSpPr txBox="1"/>
          <p:nvPr/>
        </p:nvSpPr>
        <p:spPr>
          <a:xfrm>
            <a:off x="3192249" y="5140745"/>
            <a:ext cx="1210588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>
              <a:defRPr>
                <a:latin typeface="+mj-ea"/>
                <a:ea typeface="+mj-ea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+mn-ea"/>
                <a:ea typeface="+mn-ea"/>
              </a:rPr>
              <a:t>科技服务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srgbClr val="4472C4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grpSp>
        <p:nvGrpSpPr>
          <p:cNvPr id="522" name="组合 521"/>
          <p:cNvGrpSpPr/>
          <p:nvPr/>
        </p:nvGrpSpPr>
        <p:grpSpPr>
          <a:xfrm>
            <a:off x="3078431" y="5115565"/>
            <a:ext cx="124884" cy="1232028"/>
            <a:chOff x="3374968" y="4413247"/>
            <a:chExt cx="124884" cy="1346389"/>
          </a:xfrm>
        </p:grpSpPr>
        <p:cxnSp>
          <p:nvCxnSpPr>
            <p:cNvPr id="523" name="直接连接符 522"/>
            <p:cNvCxnSpPr/>
            <p:nvPr/>
          </p:nvCxnSpPr>
          <p:spPr>
            <a:xfrm>
              <a:off x="3437410" y="4525247"/>
              <a:ext cx="0" cy="123438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0">
                    <a:srgbClr val="4F81BD">
                      <a:lumMod val="5000"/>
                      <a:lumOff val="95000"/>
                      <a:alpha val="0"/>
                    </a:srgbClr>
                  </a:gs>
                  <a:gs pos="83000">
                    <a:srgbClr val="C0504D"/>
                  </a:gs>
                  <a:gs pos="51000">
                    <a:srgbClr val="4F81BD"/>
                  </a:gs>
                </a:gsLst>
                <a:lin ang="5400000" scaled="1"/>
              </a:gradFill>
              <a:prstDash val="solid"/>
            </a:ln>
            <a:effectLst/>
          </p:spPr>
        </p:cxnSp>
        <p:grpSp>
          <p:nvGrpSpPr>
            <p:cNvPr id="527" name="组合 526"/>
            <p:cNvGrpSpPr/>
            <p:nvPr/>
          </p:nvGrpSpPr>
          <p:grpSpPr>
            <a:xfrm>
              <a:off x="3374968" y="4413247"/>
              <a:ext cx="124884" cy="134086"/>
              <a:chOff x="-8676780" y="2254258"/>
              <a:chExt cx="5324736" cy="5401233"/>
            </a:xfrm>
          </p:grpSpPr>
          <p:sp>
            <p:nvSpPr>
              <p:cNvPr id="535" name="任意多边形: 形状 534"/>
              <p:cNvSpPr/>
              <p:nvPr/>
            </p:nvSpPr>
            <p:spPr>
              <a:xfrm>
                <a:off x="-8302423" y="2614499"/>
                <a:ext cx="4478553" cy="4557409"/>
              </a:xfrm>
              <a:custGeom>
                <a:avLst/>
                <a:gdLst>
                  <a:gd name="connsiteX0" fmla="*/ 2195988 w 4478560"/>
                  <a:gd name="connsiteY0" fmla="*/ 232 h 4557394"/>
                  <a:gd name="connsiteX1" fmla="*/ 2215753 w 4478560"/>
                  <a:gd name="connsiteY1" fmla="*/ 2852 h 4557394"/>
                  <a:gd name="connsiteX2" fmla="*/ 2400538 w 4478560"/>
                  <a:gd name="connsiteY2" fmla="*/ 23807 h 4557394"/>
                  <a:gd name="connsiteX3" fmla="*/ 2651045 w 4478560"/>
                  <a:gd name="connsiteY3" fmla="*/ 65717 h 4557394"/>
                  <a:gd name="connsiteX4" fmla="*/ 2743438 w 4478560"/>
                  <a:gd name="connsiteY4" fmla="*/ 100007 h 4557394"/>
                  <a:gd name="connsiteX5" fmla="*/ 2724388 w 4478560"/>
                  <a:gd name="connsiteY5" fmla="*/ 100007 h 4557394"/>
                  <a:gd name="connsiteX6" fmla="*/ 2686288 w 4478560"/>
                  <a:gd name="connsiteY6" fmla="*/ 88577 h 4557394"/>
                  <a:gd name="connsiteX7" fmla="*/ 2667238 w 4478560"/>
                  <a:gd name="connsiteY7" fmla="*/ 92387 h 4557394"/>
                  <a:gd name="connsiteX8" fmla="*/ 2793920 w 4478560"/>
                  <a:gd name="connsiteY8" fmla="*/ 119057 h 4557394"/>
                  <a:gd name="connsiteX9" fmla="*/ 2912983 w 4478560"/>
                  <a:gd name="connsiteY9" fmla="*/ 145727 h 4557394"/>
                  <a:gd name="connsiteX10" fmla="*/ 3233023 w 4478560"/>
                  <a:gd name="connsiteY10" fmla="*/ 277172 h 4557394"/>
                  <a:gd name="connsiteX11" fmla="*/ 3297793 w 4478560"/>
                  <a:gd name="connsiteY11" fmla="*/ 322892 h 4557394"/>
                  <a:gd name="connsiteX12" fmla="*/ 3428285 w 4478560"/>
                  <a:gd name="connsiteY12" fmla="*/ 424809 h 4557394"/>
                  <a:gd name="connsiteX13" fmla="*/ 3678793 w 4478560"/>
                  <a:gd name="connsiteY13" fmla="*/ 615309 h 4557394"/>
                  <a:gd name="connsiteX14" fmla="*/ 3692128 w 4478560"/>
                  <a:gd name="connsiteY14" fmla="*/ 600069 h 4557394"/>
                  <a:gd name="connsiteX15" fmla="*/ 3656885 w 4478560"/>
                  <a:gd name="connsiteY15" fmla="*/ 542919 h 4557394"/>
                  <a:gd name="connsiteX16" fmla="*/ 3634978 w 4478560"/>
                  <a:gd name="connsiteY16" fmla="*/ 545777 h 4557394"/>
                  <a:gd name="connsiteX17" fmla="*/ 3646408 w 4478560"/>
                  <a:gd name="connsiteY17" fmla="*/ 575304 h 4557394"/>
                  <a:gd name="connsiteX18" fmla="*/ 3606403 w 4478560"/>
                  <a:gd name="connsiteY18" fmla="*/ 527679 h 4557394"/>
                  <a:gd name="connsiteX19" fmla="*/ 3563540 w 4478560"/>
                  <a:gd name="connsiteY19" fmla="*/ 475292 h 4557394"/>
                  <a:gd name="connsiteX20" fmla="*/ 3490198 w 4478560"/>
                  <a:gd name="connsiteY20" fmla="*/ 422904 h 4557394"/>
                  <a:gd name="connsiteX21" fmla="*/ 3360658 w 4478560"/>
                  <a:gd name="connsiteY21" fmla="*/ 340037 h 4557394"/>
                  <a:gd name="connsiteX22" fmla="*/ 3299698 w 4478560"/>
                  <a:gd name="connsiteY22" fmla="*/ 305747 h 4557394"/>
                  <a:gd name="connsiteX23" fmla="*/ 3335893 w 4478560"/>
                  <a:gd name="connsiteY23" fmla="*/ 318129 h 4557394"/>
                  <a:gd name="connsiteX24" fmla="*/ 3348275 w 4478560"/>
                  <a:gd name="connsiteY24" fmla="*/ 318129 h 4557394"/>
                  <a:gd name="connsiteX25" fmla="*/ 3331130 w 4478560"/>
                  <a:gd name="connsiteY25" fmla="*/ 294317 h 4557394"/>
                  <a:gd name="connsiteX26" fmla="*/ 3317795 w 4478560"/>
                  <a:gd name="connsiteY26" fmla="*/ 291459 h 4557394"/>
                  <a:gd name="connsiteX27" fmla="*/ 3308270 w 4478560"/>
                  <a:gd name="connsiteY27" fmla="*/ 288602 h 4557394"/>
                  <a:gd name="connsiteX28" fmla="*/ 3259693 w 4478560"/>
                  <a:gd name="connsiteY28" fmla="*/ 243834 h 4557394"/>
                  <a:gd name="connsiteX29" fmla="*/ 3197780 w 4478560"/>
                  <a:gd name="connsiteY29" fmla="*/ 220022 h 4557394"/>
                  <a:gd name="connsiteX30" fmla="*/ 3184445 w 4478560"/>
                  <a:gd name="connsiteY30" fmla="*/ 220974 h 4557394"/>
                  <a:gd name="connsiteX31" fmla="*/ 3164443 w 4478560"/>
                  <a:gd name="connsiteY31" fmla="*/ 208592 h 4557394"/>
                  <a:gd name="connsiteX32" fmla="*/ 3086338 w 4478560"/>
                  <a:gd name="connsiteY32" fmla="*/ 185732 h 4557394"/>
                  <a:gd name="connsiteX33" fmla="*/ 2491025 w 4478560"/>
                  <a:gd name="connsiteY33" fmla="*/ 19044 h 4557394"/>
                  <a:gd name="connsiteX34" fmla="*/ 2433875 w 4478560"/>
                  <a:gd name="connsiteY34" fmla="*/ 10472 h 4557394"/>
                  <a:gd name="connsiteX35" fmla="*/ 2486263 w 4478560"/>
                  <a:gd name="connsiteY35" fmla="*/ 8567 h 4557394"/>
                  <a:gd name="connsiteX36" fmla="*/ 2567225 w 4478560"/>
                  <a:gd name="connsiteY36" fmla="*/ 8567 h 4557394"/>
                  <a:gd name="connsiteX37" fmla="*/ 2911078 w 4478560"/>
                  <a:gd name="connsiteY37" fmla="*/ 95244 h 4557394"/>
                  <a:gd name="connsiteX38" fmla="*/ 2981563 w 4478560"/>
                  <a:gd name="connsiteY38" fmla="*/ 107627 h 4557394"/>
                  <a:gd name="connsiteX39" fmla="*/ 2993945 w 4478560"/>
                  <a:gd name="connsiteY39" fmla="*/ 98102 h 4557394"/>
                  <a:gd name="connsiteX40" fmla="*/ 3029188 w 4478560"/>
                  <a:gd name="connsiteY40" fmla="*/ 94292 h 4557394"/>
                  <a:gd name="connsiteX41" fmla="*/ 3060620 w 4478560"/>
                  <a:gd name="connsiteY41" fmla="*/ 96197 h 4557394"/>
                  <a:gd name="connsiteX42" fmla="*/ 3079670 w 4478560"/>
                  <a:gd name="connsiteY42" fmla="*/ 117152 h 4557394"/>
                  <a:gd name="connsiteX43" fmla="*/ 3067288 w 4478560"/>
                  <a:gd name="connsiteY43" fmla="*/ 119057 h 4557394"/>
                  <a:gd name="connsiteX44" fmla="*/ 3369230 w 4478560"/>
                  <a:gd name="connsiteY44" fmla="*/ 272409 h 4557394"/>
                  <a:gd name="connsiteX45" fmla="*/ 3382565 w 4478560"/>
                  <a:gd name="connsiteY45" fmla="*/ 279077 h 4557394"/>
                  <a:gd name="connsiteX46" fmla="*/ 3391138 w 4478560"/>
                  <a:gd name="connsiteY46" fmla="*/ 284792 h 4557394"/>
                  <a:gd name="connsiteX47" fmla="*/ 3417808 w 4478560"/>
                  <a:gd name="connsiteY47" fmla="*/ 306699 h 4557394"/>
                  <a:gd name="connsiteX48" fmla="*/ 3455908 w 4478560"/>
                  <a:gd name="connsiteY48" fmla="*/ 334322 h 4557394"/>
                  <a:gd name="connsiteX49" fmla="*/ 3480673 w 4478560"/>
                  <a:gd name="connsiteY49" fmla="*/ 340037 h 4557394"/>
                  <a:gd name="connsiteX50" fmla="*/ 3485435 w 4478560"/>
                  <a:gd name="connsiteY50" fmla="*/ 336227 h 4557394"/>
                  <a:gd name="connsiteX51" fmla="*/ 3491150 w 4478560"/>
                  <a:gd name="connsiteY51" fmla="*/ 351467 h 4557394"/>
                  <a:gd name="connsiteX52" fmla="*/ 3526393 w 4478560"/>
                  <a:gd name="connsiteY52" fmla="*/ 380042 h 4557394"/>
                  <a:gd name="connsiteX53" fmla="*/ 3590210 w 4478560"/>
                  <a:gd name="connsiteY53" fmla="*/ 423857 h 4557394"/>
                  <a:gd name="connsiteX54" fmla="*/ 3756898 w 4478560"/>
                  <a:gd name="connsiteY54" fmla="*/ 561017 h 4557394"/>
                  <a:gd name="connsiteX55" fmla="*/ 3782615 w 4478560"/>
                  <a:gd name="connsiteY55" fmla="*/ 577209 h 4557394"/>
                  <a:gd name="connsiteX56" fmla="*/ 3783568 w 4478560"/>
                  <a:gd name="connsiteY56" fmla="*/ 585782 h 4557394"/>
                  <a:gd name="connsiteX57" fmla="*/ 3859768 w 4478560"/>
                  <a:gd name="connsiteY57" fmla="*/ 666744 h 4557394"/>
                  <a:gd name="connsiteX58" fmla="*/ 4036933 w 4478560"/>
                  <a:gd name="connsiteY58" fmla="*/ 880104 h 4557394"/>
                  <a:gd name="connsiteX59" fmla="*/ 3987403 w 4478560"/>
                  <a:gd name="connsiteY59" fmla="*/ 827717 h 4557394"/>
                  <a:gd name="connsiteX60" fmla="*/ 3875960 w 4478560"/>
                  <a:gd name="connsiteY60" fmla="*/ 720084 h 4557394"/>
                  <a:gd name="connsiteX61" fmla="*/ 3912155 w 4478560"/>
                  <a:gd name="connsiteY61" fmla="*/ 768662 h 4557394"/>
                  <a:gd name="connsiteX62" fmla="*/ 4135040 w 4478560"/>
                  <a:gd name="connsiteY62" fmla="*/ 1056317 h 4557394"/>
                  <a:gd name="connsiteX63" fmla="*/ 4217908 w 4478560"/>
                  <a:gd name="connsiteY63" fmla="*/ 1155377 h 4557394"/>
                  <a:gd name="connsiteX64" fmla="*/ 4245530 w 4478560"/>
                  <a:gd name="connsiteY64" fmla="*/ 1179189 h 4557394"/>
                  <a:gd name="connsiteX65" fmla="*/ 4257913 w 4478560"/>
                  <a:gd name="connsiteY65" fmla="*/ 1173474 h 4557394"/>
                  <a:gd name="connsiteX66" fmla="*/ 4239815 w 4478560"/>
                  <a:gd name="connsiteY66" fmla="*/ 1133469 h 4557394"/>
                  <a:gd name="connsiteX67" fmla="*/ 4204573 w 4478560"/>
                  <a:gd name="connsiteY67" fmla="*/ 1082987 h 4557394"/>
                  <a:gd name="connsiteX68" fmla="*/ 4166473 w 4478560"/>
                  <a:gd name="connsiteY68" fmla="*/ 1022027 h 4557394"/>
                  <a:gd name="connsiteX69" fmla="*/ 4143613 w 4478560"/>
                  <a:gd name="connsiteY69" fmla="*/ 978212 h 4557394"/>
                  <a:gd name="connsiteX70" fmla="*/ 4119800 w 4478560"/>
                  <a:gd name="connsiteY70" fmla="*/ 932492 h 4557394"/>
                  <a:gd name="connsiteX71" fmla="*/ 4095988 w 4478560"/>
                  <a:gd name="connsiteY71" fmla="*/ 895344 h 4557394"/>
                  <a:gd name="connsiteX72" fmla="*/ 4153138 w 4478560"/>
                  <a:gd name="connsiteY72" fmla="*/ 957257 h 4557394"/>
                  <a:gd name="connsiteX73" fmla="*/ 4168378 w 4478560"/>
                  <a:gd name="connsiteY73" fmla="*/ 981069 h 4557394"/>
                  <a:gd name="connsiteX74" fmla="*/ 4385548 w 4478560"/>
                  <a:gd name="connsiteY74" fmla="*/ 1397312 h 4557394"/>
                  <a:gd name="connsiteX75" fmla="*/ 4410313 w 4478560"/>
                  <a:gd name="connsiteY75" fmla="*/ 1442079 h 4557394"/>
                  <a:gd name="connsiteX76" fmla="*/ 4443650 w 4478560"/>
                  <a:gd name="connsiteY76" fmla="*/ 1530662 h 4557394"/>
                  <a:gd name="connsiteX77" fmla="*/ 4453175 w 4478560"/>
                  <a:gd name="connsiteY77" fmla="*/ 1589717 h 4557394"/>
                  <a:gd name="connsiteX78" fmla="*/ 4444603 w 4478560"/>
                  <a:gd name="connsiteY78" fmla="*/ 1600194 h 4557394"/>
                  <a:gd name="connsiteX79" fmla="*/ 4432220 w 4478560"/>
                  <a:gd name="connsiteY79" fmla="*/ 1576382 h 4557394"/>
                  <a:gd name="connsiteX80" fmla="*/ 4389358 w 4478560"/>
                  <a:gd name="connsiteY80" fmla="*/ 1438269 h 4557394"/>
                  <a:gd name="connsiteX81" fmla="*/ 4356973 w 4478560"/>
                  <a:gd name="connsiteY81" fmla="*/ 1408742 h 4557394"/>
                  <a:gd name="connsiteX82" fmla="*/ 4330303 w 4478560"/>
                  <a:gd name="connsiteY82" fmla="*/ 1377309 h 4557394"/>
                  <a:gd name="connsiteX83" fmla="*/ 4236958 w 4478560"/>
                  <a:gd name="connsiteY83" fmla="*/ 1227767 h 4557394"/>
                  <a:gd name="connsiteX84" fmla="*/ 4228385 w 4478560"/>
                  <a:gd name="connsiteY84" fmla="*/ 1255389 h 4557394"/>
                  <a:gd name="connsiteX85" fmla="*/ 4246483 w 4478560"/>
                  <a:gd name="connsiteY85" fmla="*/ 1262057 h 4557394"/>
                  <a:gd name="connsiteX86" fmla="*/ 4276963 w 4478560"/>
                  <a:gd name="connsiteY86" fmla="*/ 1323969 h 4557394"/>
                  <a:gd name="connsiteX87" fmla="*/ 4263628 w 4478560"/>
                  <a:gd name="connsiteY87" fmla="*/ 1336352 h 4557394"/>
                  <a:gd name="connsiteX88" fmla="*/ 4243625 w 4478560"/>
                  <a:gd name="connsiteY88" fmla="*/ 1333494 h 4557394"/>
                  <a:gd name="connsiteX89" fmla="*/ 4266485 w 4478560"/>
                  <a:gd name="connsiteY89" fmla="*/ 1407789 h 4557394"/>
                  <a:gd name="connsiteX90" fmla="*/ 4296965 w 4478560"/>
                  <a:gd name="connsiteY90" fmla="*/ 1501134 h 4557394"/>
                  <a:gd name="connsiteX91" fmla="*/ 4307443 w 4478560"/>
                  <a:gd name="connsiteY91" fmla="*/ 1484942 h 4557394"/>
                  <a:gd name="connsiteX92" fmla="*/ 4316968 w 4478560"/>
                  <a:gd name="connsiteY92" fmla="*/ 1432554 h 4557394"/>
                  <a:gd name="connsiteX93" fmla="*/ 4333160 w 4478560"/>
                  <a:gd name="connsiteY93" fmla="*/ 1483037 h 4557394"/>
                  <a:gd name="connsiteX94" fmla="*/ 4356973 w 4478560"/>
                  <a:gd name="connsiteY94" fmla="*/ 1532567 h 4557394"/>
                  <a:gd name="connsiteX95" fmla="*/ 4377928 w 4478560"/>
                  <a:gd name="connsiteY95" fmla="*/ 1570667 h 4557394"/>
                  <a:gd name="connsiteX96" fmla="*/ 4398883 w 4478560"/>
                  <a:gd name="connsiteY96" fmla="*/ 1621149 h 4557394"/>
                  <a:gd name="connsiteX97" fmla="*/ 4449365 w 4478560"/>
                  <a:gd name="connsiteY97" fmla="*/ 1797362 h 4557394"/>
                  <a:gd name="connsiteX98" fmla="*/ 4441745 w 4478560"/>
                  <a:gd name="connsiteY98" fmla="*/ 1887849 h 4557394"/>
                  <a:gd name="connsiteX99" fmla="*/ 4394120 w 4478560"/>
                  <a:gd name="connsiteY99" fmla="*/ 2010722 h 4557394"/>
                  <a:gd name="connsiteX100" fmla="*/ 4412218 w 4478560"/>
                  <a:gd name="connsiteY100" fmla="*/ 2017389 h 4557394"/>
                  <a:gd name="connsiteX101" fmla="*/ 4420790 w 4478560"/>
                  <a:gd name="connsiteY101" fmla="*/ 1961192 h 4557394"/>
                  <a:gd name="connsiteX102" fmla="*/ 4448413 w 4478560"/>
                  <a:gd name="connsiteY102" fmla="*/ 2065967 h 4557394"/>
                  <a:gd name="connsiteX103" fmla="*/ 4441745 w 4478560"/>
                  <a:gd name="connsiteY103" fmla="*/ 2167884 h 4557394"/>
                  <a:gd name="connsiteX104" fmla="*/ 4455080 w 4478560"/>
                  <a:gd name="connsiteY104" fmla="*/ 2212652 h 4557394"/>
                  <a:gd name="connsiteX105" fmla="*/ 4462700 w 4478560"/>
                  <a:gd name="connsiteY105" fmla="*/ 2143119 h 4557394"/>
                  <a:gd name="connsiteX106" fmla="*/ 4467463 w 4478560"/>
                  <a:gd name="connsiteY106" fmla="*/ 2109782 h 4557394"/>
                  <a:gd name="connsiteX107" fmla="*/ 4474130 w 4478560"/>
                  <a:gd name="connsiteY107" fmla="*/ 2215509 h 4557394"/>
                  <a:gd name="connsiteX108" fmla="*/ 4444603 w 4478560"/>
                  <a:gd name="connsiteY108" fmla="*/ 2498402 h 4557394"/>
                  <a:gd name="connsiteX109" fmla="*/ 4432220 w 4478560"/>
                  <a:gd name="connsiteY109" fmla="*/ 2586984 h 4557394"/>
                  <a:gd name="connsiteX110" fmla="*/ 4425553 w 4478560"/>
                  <a:gd name="connsiteY110" fmla="*/ 2526024 h 4557394"/>
                  <a:gd name="connsiteX111" fmla="*/ 4430315 w 4478560"/>
                  <a:gd name="connsiteY111" fmla="*/ 2461254 h 4557394"/>
                  <a:gd name="connsiteX112" fmla="*/ 4416028 w 4478560"/>
                  <a:gd name="connsiteY112" fmla="*/ 2499354 h 4557394"/>
                  <a:gd name="connsiteX113" fmla="*/ 4406503 w 4478560"/>
                  <a:gd name="connsiteY113" fmla="*/ 2568887 h 4557394"/>
                  <a:gd name="connsiteX114" fmla="*/ 4400788 w 4478560"/>
                  <a:gd name="connsiteY114" fmla="*/ 2612702 h 4557394"/>
                  <a:gd name="connsiteX115" fmla="*/ 4371260 w 4478560"/>
                  <a:gd name="connsiteY115" fmla="*/ 2715572 h 4557394"/>
                  <a:gd name="connsiteX116" fmla="*/ 4262675 w 4478560"/>
                  <a:gd name="connsiteY116" fmla="*/ 3067997 h 4557394"/>
                  <a:gd name="connsiteX117" fmla="*/ 4229338 w 4478560"/>
                  <a:gd name="connsiteY117" fmla="*/ 3151817 h 4557394"/>
                  <a:gd name="connsiteX118" fmla="*/ 4254103 w 4478560"/>
                  <a:gd name="connsiteY118" fmla="*/ 3128004 h 4557394"/>
                  <a:gd name="connsiteX119" fmla="*/ 4272200 w 4478560"/>
                  <a:gd name="connsiteY119" fmla="*/ 3123242 h 4557394"/>
                  <a:gd name="connsiteX120" fmla="*/ 4222670 w 4478560"/>
                  <a:gd name="connsiteY120" fmla="*/ 3231827 h 4557394"/>
                  <a:gd name="connsiteX121" fmla="*/ 4184570 w 4478560"/>
                  <a:gd name="connsiteY121" fmla="*/ 3319457 h 4557394"/>
                  <a:gd name="connsiteX122" fmla="*/ 4225528 w 4478560"/>
                  <a:gd name="connsiteY122" fmla="*/ 3278499 h 4557394"/>
                  <a:gd name="connsiteX123" fmla="*/ 4299823 w 4478560"/>
                  <a:gd name="connsiteY123" fmla="*/ 3113717 h 4557394"/>
                  <a:gd name="connsiteX124" fmla="*/ 4304585 w 4478560"/>
                  <a:gd name="connsiteY124" fmla="*/ 3071807 h 4557394"/>
                  <a:gd name="connsiteX125" fmla="*/ 4312205 w 4478560"/>
                  <a:gd name="connsiteY125" fmla="*/ 3068949 h 4557394"/>
                  <a:gd name="connsiteX126" fmla="*/ 4372213 w 4478560"/>
                  <a:gd name="connsiteY126" fmla="*/ 2963222 h 4557394"/>
                  <a:gd name="connsiteX127" fmla="*/ 4334113 w 4478560"/>
                  <a:gd name="connsiteY127" fmla="*/ 3007989 h 4557394"/>
                  <a:gd name="connsiteX128" fmla="*/ 4283630 w 4478560"/>
                  <a:gd name="connsiteY128" fmla="*/ 3040374 h 4557394"/>
                  <a:gd name="connsiteX129" fmla="*/ 4320778 w 4478560"/>
                  <a:gd name="connsiteY129" fmla="*/ 2988939 h 4557394"/>
                  <a:gd name="connsiteX130" fmla="*/ 4357925 w 4478560"/>
                  <a:gd name="connsiteY130" fmla="*/ 2904167 h 4557394"/>
                  <a:gd name="connsiteX131" fmla="*/ 4373165 w 4478560"/>
                  <a:gd name="connsiteY131" fmla="*/ 2867019 h 4557394"/>
                  <a:gd name="connsiteX132" fmla="*/ 4381738 w 4478560"/>
                  <a:gd name="connsiteY132" fmla="*/ 2845112 h 4557394"/>
                  <a:gd name="connsiteX133" fmla="*/ 4392215 w 4478560"/>
                  <a:gd name="connsiteY133" fmla="*/ 2807012 h 4557394"/>
                  <a:gd name="connsiteX134" fmla="*/ 4407455 w 4478560"/>
                  <a:gd name="connsiteY134" fmla="*/ 2723192 h 4557394"/>
                  <a:gd name="connsiteX135" fmla="*/ 4421743 w 4478560"/>
                  <a:gd name="connsiteY135" fmla="*/ 2632704 h 4557394"/>
                  <a:gd name="connsiteX136" fmla="*/ 4443650 w 4478560"/>
                  <a:gd name="connsiteY136" fmla="*/ 2604129 h 4557394"/>
                  <a:gd name="connsiteX137" fmla="*/ 4457938 w 4478560"/>
                  <a:gd name="connsiteY137" fmla="*/ 2645087 h 4557394"/>
                  <a:gd name="connsiteX138" fmla="*/ 4356020 w 4478560"/>
                  <a:gd name="connsiteY138" fmla="*/ 3041327 h 4557394"/>
                  <a:gd name="connsiteX139" fmla="*/ 4338875 w 4478560"/>
                  <a:gd name="connsiteY139" fmla="*/ 3099429 h 4557394"/>
                  <a:gd name="connsiteX140" fmla="*/ 4205525 w 4478560"/>
                  <a:gd name="connsiteY140" fmla="*/ 3323267 h 4557394"/>
                  <a:gd name="connsiteX141" fmla="*/ 4109323 w 4478560"/>
                  <a:gd name="connsiteY141" fmla="*/ 3444234 h 4557394"/>
                  <a:gd name="connsiteX142" fmla="*/ 4075033 w 4478560"/>
                  <a:gd name="connsiteY142" fmla="*/ 3507099 h 4557394"/>
                  <a:gd name="connsiteX143" fmla="*/ 4096940 w 4478560"/>
                  <a:gd name="connsiteY143" fmla="*/ 3502337 h 4557394"/>
                  <a:gd name="connsiteX144" fmla="*/ 4125515 w 4478560"/>
                  <a:gd name="connsiteY144" fmla="*/ 3470904 h 4557394"/>
                  <a:gd name="connsiteX145" fmla="*/ 4109323 w 4478560"/>
                  <a:gd name="connsiteY145" fmla="*/ 3504242 h 4557394"/>
                  <a:gd name="connsiteX146" fmla="*/ 4094083 w 4478560"/>
                  <a:gd name="connsiteY146" fmla="*/ 3549009 h 4557394"/>
                  <a:gd name="connsiteX147" fmla="*/ 4085510 w 4478560"/>
                  <a:gd name="connsiteY147" fmla="*/ 3567107 h 4557394"/>
                  <a:gd name="connsiteX148" fmla="*/ 4079795 w 4478560"/>
                  <a:gd name="connsiteY148" fmla="*/ 3558534 h 4557394"/>
                  <a:gd name="connsiteX149" fmla="*/ 4062650 w 4478560"/>
                  <a:gd name="connsiteY149" fmla="*/ 3557582 h 4557394"/>
                  <a:gd name="connsiteX150" fmla="*/ 4026455 w 4478560"/>
                  <a:gd name="connsiteY150" fmla="*/ 3592824 h 4557394"/>
                  <a:gd name="connsiteX151" fmla="*/ 4031218 w 4478560"/>
                  <a:gd name="connsiteY151" fmla="*/ 3631877 h 4557394"/>
                  <a:gd name="connsiteX152" fmla="*/ 4032170 w 4478560"/>
                  <a:gd name="connsiteY152" fmla="*/ 3641402 h 4557394"/>
                  <a:gd name="connsiteX153" fmla="*/ 3914060 w 4478560"/>
                  <a:gd name="connsiteY153" fmla="*/ 3756654 h 4557394"/>
                  <a:gd name="connsiteX154" fmla="*/ 3829288 w 4478560"/>
                  <a:gd name="connsiteY154" fmla="*/ 3849999 h 4557394"/>
                  <a:gd name="connsiteX155" fmla="*/ 3707368 w 4478560"/>
                  <a:gd name="connsiteY155" fmla="*/ 3972872 h 4557394"/>
                  <a:gd name="connsiteX156" fmla="*/ 3680698 w 4478560"/>
                  <a:gd name="connsiteY156" fmla="*/ 3976682 h 4557394"/>
                  <a:gd name="connsiteX157" fmla="*/ 3662600 w 4478560"/>
                  <a:gd name="connsiteY157" fmla="*/ 3999542 h 4557394"/>
                  <a:gd name="connsiteX158" fmla="*/ 3653075 w 4478560"/>
                  <a:gd name="connsiteY158" fmla="*/ 4018592 h 4557394"/>
                  <a:gd name="connsiteX159" fmla="*/ 3638788 w 4478560"/>
                  <a:gd name="connsiteY159" fmla="*/ 4019544 h 4557394"/>
                  <a:gd name="connsiteX160" fmla="*/ 3650218 w 4478560"/>
                  <a:gd name="connsiteY160" fmla="*/ 4009067 h 4557394"/>
                  <a:gd name="connsiteX161" fmla="*/ 3654980 w 4478560"/>
                  <a:gd name="connsiteY161" fmla="*/ 4003352 h 4557394"/>
                  <a:gd name="connsiteX162" fmla="*/ 3625453 w 4478560"/>
                  <a:gd name="connsiteY162" fmla="*/ 4012877 h 4557394"/>
                  <a:gd name="connsiteX163" fmla="*/ 3596878 w 4478560"/>
                  <a:gd name="connsiteY163" fmla="*/ 4016687 h 4557394"/>
                  <a:gd name="connsiteX164" fmla="*/ 3548300 w 4478560"/>
                  <a:gd name="connsiteY164" fmla="*/ 4043357 h 4557394"/>
                  <a:gd name="connsiteX165" fmla="*/ 3435905 w 4478560"/>
                  <a:gd name="connsiteY165" fmla="*/ 4117652 h 4557394"/>
                  <a:gd name="connsiteX166" fmla="*/ 3351133 w 4478560"/>
                  <a:gd name="connsiteY166" fmla="*/ 4170039 h 4557394"/>
                  <a:gd name="connsiteX167" fmla="*/ 3402568 w 4478560"/>
                  <a:gd name="connsiteY167" fmla="*/ 4165277 h 4557394"/>
                  <a:gd name="connsiteX168" fmla="*/ 3453050 w 4478560"/>
                  <a:gd name="connsiteY168" fmla="*/ 4160514 h 4557394"/>
                  <a:gd name="connsiteX169" fmla="*/ 3405425 w 4478560"/>
                  <a:gd name="connsiteY169" fmla="*/ 4181469 h 4557394"/>
                  <a:gd name="connsiteX170" fmla="*/ 3346370 w 4478560"/>
                  <a:gd name="connsiteY170" fmla="*/ 4219569 h 4557394"/>
                  <a:gd name="connsiteX171" fmla="*/ 3289220 w 4478560"/>
                  <a:gd name="connsiteY171" fmla="*/ 4230999 h 4557394"/>
                  <a:gd name="connsiteX172" fmla="*/ 3200638 w 4478560"/>
                  <a:gd name="connsiteY172" fmla="*/ 4247192 h 4557394"/>
                  <a:gd name="connsiteX173" fmla="*/ 3181588 w 4478560"/>
                  <a:gd name="connsiteY173" fmla="*/ 4261479 h 4557394"/>
                  <a:gd name="connsiteX174" fmla="*/ 3238738 w 4478560"/>
                  <a:gd name="connsiteY174" fmla="*/ 4251002 h 4557394"/>
                  <a:gd name="connsiteX175" fmla="*/ 3272075 w 4478560"/>
                  <a:gd name="connsiteY175" fmla="*/ 4245287 h 4557394"/>
                  <a:gd name="connsiteX176" fmla="*/ 3239690 w 4478560"/>
                  <a:gd name="connsiteY176" fmla="*/ 4266242 h 4557394"/>
                  <a:gd name="connsiteX177" fmla="*/ 3277790 w 4478560"/>
                  <a:gd name="connsiteY177" fmla="*/ 4271004 h 4557394"/>
                  <a:gd name="connsiteX178" fmla="*/ 3534013 w 4478560"/>
                  <a:gd name="connsiteY178" fmla="*/ 4135749 h 4557394"/>
                  <a:gd name="connsiteX179" fmla="*/ 3519725 w 4478560"/>
                  <a:gd name="connsiteY179" fmla="*/ 4136702 h 4557394"/>
                  <a:gd name="connsiteX180" fmla="*/ 3541633 w 4478560"/>
                  <a:gd name="connsiteY180" fmla="*/ 4113842 h 4557394"/>
                  <a:gd name="connsiteX181" fmla="*/ 3626405 w 4478560"/>
                  <a:gd name="connsiteY181" fmla="*/ 4088124 h 4557394"/>
                  <a:gd name="connsiteX182" fmla="*/ 3383518 w 4478560"/>
                  <a:gd name="connsiteY182" fmla="*/ 4248144 h 4557394"/>
                  <a:gd name="connsiteX183" fmla="*/ 3321605 w 4478560"/>
                  <a:gd name="connsiteY183" fmla="*/ 4288149 h 4557394"/>
                  <a:gd name="connsiteX184" fmla="*/ 3311128 w 4478560"/>
                  <a:gd name="connsiteY184" fmla="*/ 4291959 h 4557394"/>
                  <a:gd name="connsiteX185" fmla="*/ 3301603 w 4478560"/>
                  <a:gd name="connsiteY185" fmla="*/ 4296722 h 4557394"/>
                  <a:gd name="connsiteX186" fmla="*/ 3293983 w 4478560"/>
                  <a:gd name="connsiteY186" fmla="*/ 4302437 h 4557394"/>
                  <a:gd name="connsiteX187" fmla="*/ 3279695 w 4478560"/>
                  <a:gd name="connsiteY187" fmla="*/ 4309104 h 4557394"/>
                  <a:gd name="connsiteX188" fmla="*/ 3311128 w 4478560"/>
                  <a:gd name="connsiteY188" fmla="*/ 4306247 h 4557394"/>
                  <a:gd name="connsiteX189" fmla="*/ 3336845 w 4478560"/>
                  <a:gd name="connsiteY189" fmla="*/ 4282434 h 4557394"/>
                  <a:gd name="connsiteX190" fmla="*/ 3342560 w 4478560"/>
                  <a:gd name="connsiteY190" fmla="*/ 4279577 h 4557394"/>
                  <a:gd name="connsiteX191" fmla="*/ 3470195 w 4478560"/>
                  <a:gd name="connsiteY191" fmla="*/ 4219569 h 4557394"/>
                  <a:gd name="connsiteX192" fmla="*/ 3505438 w 4478560"/>
                  <a:gd name="connsiteY192" fmla="*/ 4202424 h 4557394"/>
                  <a:gd name="connsiteX193" fmla="*/ 3302555 w 4478560"/>
                  <a:gd name="connsiteY193" fmla="*/ 4323392 h 4557394"/>
                  <a:gd name="connsiteX194" fmla="*/ 2619613 w 4478560"/>
                  <a:gd name="connsiteY194" fmla="*/ 4537704 h 4557394"/>
                  <a:gd name="connsiteX195" fmla="*/ 2271225 w 4478560"/>
                  <a:gd name="connsiteY195" fmla="*/ 4557266 h 4557394"/>
                  <a:gd name="connsiteX196" fmla="*/ 2077640 w 4478560"/>
                  <a:gd name="connsiteY196" fmla="*/ 4551992 h 4557394"/>
                  <a:gd name="connsiteX197" fmla="*/ 1238488 w 4478560"/>
                  <a:gd name="connsiteY197" fmla="*/ 4304342 h 4557394"/>
                  <a:gd name="connsiteX198" fmla="*/ 1085135 w 4478560"/>
                  <a:gd name="connsiteY198" fmla="*/ 4230047 h 4557394"/>
                  <a:gd name="connsiteX199" fmla="*/ 1015603 w 4478560"/>
                  <a:gd name="connsiteY199" fmla="*/ 4181469 h 4557394"/>
                  <a:gd name="connsiteX200" fmla="*/ 960358 w 4478560"/>
                  <a:gd name="connsiteY200" fmla="*/ 4142417 h 4557394"/>
                  <a:gd name="connsiteX201" fmla="*/ 653653 w 4478560"/>
                  <a:gd name="connsiteY201" fmla="*/ 3894767 h 4557394"/>
                  <a:gd name="connsiteX202" fmla="*/ 211693 w 4478560"/>
                  <a:gd name="connsiteY202" fmla="*/ 3247067 h 4557394"/>
                  <a:gd name="connsiteX203" fmla="*/ 156448 w 4478560"/>
                  <a:gd name="connsiteY203" fmla="*/ 3081332 h 4557394"/>
                  <a:gd name="connsiteX204" fmla="*/ 144065 w 4478560"/>
                  <a:gd name="connsiteY204" fmla="*/ 3020372 h 4557394"/>
                  <a:gd name="connsiteX205" fmla="*/ 109775 w 4478560"/>
                  <a:gd name="connsiteY205" fmla="*/ 2924169 h 4557394"/>
                  <a:gd name="connsiteX206" fmla="*/ 94535 w 4478560"/>
                  <a:gd name="connsiteY206" fmla="*/ 2894642 h 4557394"/>
                  <a:gd name="connsiteX207" fmla="*/ 69770 w 4478560"/>
                  <a:gd name="connsiteY207" fmla="*/ 2860352 h 4557394"/>
                  <a:gd name="connsiteX208" fmla="*/ 66912 w 4478560"/>
                  <a:gd name="connsiteY208" fmla="*/ 2817489 h 4557394"/>
                  <a:gd name="connsiteX209" fmla="*/ 69770 w 4478560"/>
                  <a:gd name="connsiteY209" fmla="*/ 2802249 h 4557394"/>
                  <a:gd name="connsiteX210" fmla="*/ 57387 w 4478560"/>
                  <a:gd name="connsiteY210" fmla="*/ 2784152 h 4557394"/>
                  <a:gd name="connsiteX211" fmla="*/ 50720 w 4478560"/>
                  <a:gd name="connsiteY211" fmla="*/ 2773674 h 4557394"/>
                  <a:gd name="connsiteX212" fmla="*/ 45005 w 4478560"/>
                  <a:gd name="connsiteY212" fmla="*/ 2707952 h 4557394"/>
                  <a:gd name="connsiteX213" fmla="*/ 39290 w 4478560"/>
                  <a:gd name="connsiteY213" fmla="*/ 2637467 h 4557394"/>
                  <a:gd name="connsiteX214" fmla="*/ 35480 w 4478560"/>
                  <a:gd name="connsiteY214" fmla="*/ 2595557 h 4557394"/>
                  <a:gd name="connsiteX215" fmla="*/ 13572 w 4478560"/>
                  <a:gd name="connsiteY215" fmla="*/ 2472684 h 4557394"/>
                  <a:gd name="connsiteX216" fmla="*/ 13572 w 4478560"/>
                  <a:gd name="connsiteY216" fmla="*/ 2425059 h 4557394"/>
                  <a:gd name="connsiteX217" fmla="*/ 19287 w 4478560"/>
                  <a:gd name="connsiteY217" fmla="*/ 2374577 h 4557394"/>
                  <a:gd name="connsiteX218" fmla="*/ 18335 w 4478560"/>
                  <a:gd name="connsiteY218" fmla="*/ 2237417 h 4557394"/>
                  <a:gd name="connsiteX219" fmla="*/ 22145 w 4478560"/>
                  <a:gd name="connsiteY219" fmla="*/ 2256467 h 4557394"/>
                  <a:gd name="connsiteX220" fmla="*/ 38337 w 4478560"/>
                  <a:gd name="connsiteY220" fmla="*/ 2323142 h 4557394"/>
                  <a:gd name="connsiteX221" fmla="*/ 47862 w 4478560"/>
                  <a:gd name="connsiteY221" fmla="*/ 2254562 h 4557394"/>
                  <a:gd name="connsiteX222" fmla="*/ 71675 w 4478560"/>
                  <a:gd name="connsiteY222" fmla="*/ 1932617 h 4557394"/>
                  <a:gd name="connsiteX223" fmla="*/ 66912 w 4478560"/>
                  <a:gd name="connsiteY223" fmla="*/ 1924997 h 4557394"/>
                  <a:gd name="connsiteX224" fmla="*/ 50720 w 4478560"/>
                  <a:gd name="connsiteY224" fmla="*/ 2004054 h 4557394"/>
                  <a:gd name="connsiteX225" fmla="*/ 43100 w 4478560"/>
                  <a:gd name="connsiteY225" fmla="*/ 2064062 h 4557394"/>
                  <a:gd name="connsiteX226" fmla="*/ 35480 w 4478560"/>
                  <a:gd name="connsiteY226" fmla="*/ 1994529 h 4557394"/>
                  <a:gd name="connsiteX227" fmla="*/ 38337 w 4478560"/>
                  <a:gd name="connsiteY227" fmla="*/ 1956429 h 4557394"/>
                  <a:gd name="connsiteX228" fmla="*/ 43100 w 4478560"/>
                  <a:gd name="connsiteY228" fmla="*/ 1942142 h 4557394"/>
                  <a:gd name="connsiteX229" fmla="*/ 133587 w 4478560"/>
                  <a:gd name="connsiteY229" fmla="*/ 1528757 h 4557394"/>
                  <a:gd name="connsiteX230" fmla="*/ 177403 w 4478560"/>
                  <a:gd name="connsiteY230" fmla="*/ 1383024 h 4557394"/>
                  <a:gd name="connsiteX231" fmla="*/ 152638 w 4478560"/>
                  <a:gd name="connsiteY231" fmla="*/ 1415409 h 4557394"/>
                  <a:gd name="connsiteX232" fmla="*/ 149780 w 4478560"/>
                  <a:gd name="connsiteY232" fmla="*/ 1389692 h 4557394"/>
                  <a:gd name="connsiteX233" fmla="*/ 139303 w 4478560"/>
                  <a:gd name="connsiteY233" fmla="*/ 1400169 h 4557394"/>
                  <a:gd name="connsiteX234" fmla="*/ 114537 w 4478560"/>
                  <a:gd name="connsiteY234" fmla="*/ 1471607 h 4557394"/>
                  <a:gd name="connsiteX235" fmla="*/ 91677 w 4478560"/>
                  <a:gd name="connsiteY235" fmla="*/ 1551617 h 4557394"/>
                  <a:gd name="connsiteX236" fmla="*/ 72627 w 4478560"/>
                  <a:gd name="connsiteY236" fmla="*/ 1603052 h 4557394"/>
                  <a:gd name="connsiteX237" fmla="*/ 62150 w 4478560"/>
                  <a:gd name="connsiteY237" fmla="*/ 1616387 h 4557394"/>
                  <a:gd name="connsiteX238" fmla="*/ 164068 w 4478560"/>
                  <a:gd name="connsiteY238" fmla="*/ 1323969 h 4557394"/>
                  <a:gd name="connsiteX239" fmla="*/ 266938 w 4478560"/>
                  <a:gd name="connsiteY239" fmla="*/ 1152519 h 4557394"/>
                  <a:gd name="connsiteX240" fmla="*/ 224075 w 4478560"/>
                  <a:gd name="connsiteY240" fmla="*/ 1237292 h 4557394"/>
                  <a:gd name="connsiteX241" fmla="*/ 205025 w 4478560"/>
                  <a:gd name="connsiteY241" fmla="*/ 1317302 h 4557394"/>
                  <a:gd name="connsiteX242" fmla="*/ 238363 w 4478560"/>
                  <a:gd name="connsiteY242" fmla="*/ 1291584 h 4557394"/>
                  <a:gd name="connsiteX243" fmla="*/ 224075 w 4478560"/>
                  <a:gd name="connsiteY243" fmla="*/ 1294442 h 4557394"/>
                  <a:gd name="connsiteX244" fmla="*/ 258365 w 4478560"/>
                  <a:gd name="connsiteY244" fmla="*/ 1202049 h 4557394"/>
                  <a:gd name="connsiteX245" fmla="*/ 605075 w 4478560"/>
                  <a:gd name="connsiteY245" fmla="*/ 735324 h 4557394"/>
                  <a:gd name="connsiteX246" fmla="*/ 689848 w 4478560"/>
                  <a:gd name="connsiteY246" fmla="*/ 658172 h 4557394"/>
                  <a:gd name="connsiteX247" fmla="*/ 725090 w 4478560"/>
                  <a:gd name="connsiteY247" fmla="*/ 633407 h 4557394"/>
                  <a:gd name="connsiteX248" fmla="*/ 824150 w 4478560"/>
                  <a:gd name="connsiteY248" fmla="*/ 541967 h 4557394"/>
                  <a:gd name="connsiteX249" fmla="*/ 835580 w 4478560"/>
                  <a:gd name="connsiteY249" fmla="*/ 521964 h 4557394"/>
                  <a:gd name="connsiteX250" fmla="*/ 844153 w 4478560"/>
                  <a:gd name="connsiteY250" fmla="*/ 521012 h 4557394"/>
                  <a:gd name="connsiteX251" fmla="*/ 881300 w 4478560"/>
                  <a:gd name="connsiteY251" fmla="*/ 503867 h 4557394"/>
                  <a:gd name="connsiteX252" fmla="*/ 934640 w 4478560"/>
                  <a:gd name="connsiteY252" fmla="*/ 470529 h 4557394"/>
                  <a:gd name="connsiteX253" fmla="*/ 967025 w 4478560"/>
                  <a:gd name="connsiteY253" fmla="*/ 456242 h 4557394"/>
                  <a:gd name="connsiteX254" fmla="*/ 1064180 w 4478560"/>
                  <a:gd name="connsiteY254" fmla="*/ 393377 h 4557394"/>
                  <a:gd name="connsiteX255" fmla="*/ 1171813 w 4478560"/>
                  <a:gd name="connsiteY255" fmla="*/ 322892 h 4557394"/>
                  <a:gd name="connsiteX256" fmla="*/ 1291828 w 4478560"/>
                  <a:gd name="connsiteY256" fmla="*/ 265742 h 4557394"/>
                  <a:gd name="connsiteX257" fmla="*/ 1434703 w 4478560"/>
                  <a:gd name="connsiteY257" fmla="*/ 202877 h 4557394"/>
                  <a:gd name="connsiteX258" fmla="*/ 1488043 w 4478560"/>
                  <a:gd name="connsiteY258" fmla="*/ 180017 h 4557394"/>
                  <a:gd name="connsiteX259" fmla="*/ 1549003 w 4478560"/>
                  <a:gd name="connsiteY259" fmla="*/ 156204 h 4557394"/>
                  <a:gd name="connsiteX260" fmla="*/ 1629013 w 4478560"/>
                  <a:gd name="connsiteY260" fmla="*/ 126677 h 4557394"/>
                  <a:gd name="connsiteX261" fmla="*/ 1687115 w 4478560"/>
                  <a:gd name="connsiteY261" fmla="*/ 107627 h 4557394"/>
                  <a:gd name="connsiteX262" fmla="*/ 1787128 w 4478560"/>
                  <a:gd name="connsiteY262" fmla="*/ 80957 h 4557394"/>
                  <a:gd name="connsiteX263" fmla="*/ 1890950 w 4478560"/>
                  <a:gd name="connsiteY263" fmla="*/ 55239 h 4557394"/>
                  <a:gd name="connsiteX264" fmla="*/ 1938575 w 4478560"/>
                  <a:gd name="connsiteY264" fmla="*/ 40952 h 4557394"/>
                  <a:gd name="connsiteX265" fmla="*/ 2165270 w 4478560"/>
                  <a:gd name="connsiteY265" fmla="*/ 18092 h 4557394"/>
                  <a:gd name="connsiteX266" fmla="*/ 2194798 w 4478560"/>
                  <a:gd name="connsiteY266" fmla="*/ 7614 h 4557394"/>
                  <a:gd name="connsiteX267" fmla="*/ 2195988 w 4478560"/>
                  <a:gd name="connsiteY267" fmla="*/ 232 h 4557394"/>
                  <a:gd name="connsiteX268" fmla="*/ 2271355 w 4478560"/>
                  <a:gd name="connsiteY268" fmla="*/ 47620 h 4557394"/>
                  <a:gd name="connsiteX269" fmla="*/ 2243375 w 4478560"/>
                  <a:gd name="connsiteY269" fmla="*/ 56192 h 4557394"/>
                  <a:gd name="connsiteX270" fmla="*/ 2238613 w 4478560"/>
                  <a:gd name="connsiteY270" fmla="*/ 64764 h 4557394"/>
                  <a:gd name="connsiteX271" fmla="*/ 2267188 w 4478560"/>
                  <a:gd name="connsiteY271" fmla="*/ 56192 h 4557394"/>
                  <a:gd name="connsiteX272" fmla="*/ 2271355 w 4478560"/>
                  <a:gd name="connsiteY272" fmla="*/ 47620 h 4557394"/>
                  <a:gd name="connsiteX273" fmla="*/ 2437685 w 4478560"/>
                  <a:gd name="connsiteY273" fmla="*/ 57382 h 4557394"/>
                  <a:gd name="connsiteX274" fmla="*/ 2427208 w 4478560"/>
                  <a:gd name="connsiteY274" fmla="*/ 59049 h 4557394"/>
                  <a:gd name="connsiteX275" fmla="*/ 2432923 w 4478560"/>
                  <a:gd name="connsiteY275" fmla="*/ 64764 h 4557394"/>
                  <a:gd name="connsiteX276" fmla="*/ 2445305 w 4478560"/>
                  <a:gd name="connsiteY276" fmla="*/ 60002 h 4557394"/>
                  <a:gd name="connsiteX277" fmla="*/ 2437685 w 4478560"/>
                  <a:gd name="connsiteY277" fmla="*/ 57382 h 4557394"/>
                  <a:gd name="connsiteX278" fmla="*/ 2142410 w 4478560"/>
                  <a:gd name="connsiteY278" fmla="*/ 57382 h 4557394"/>
                  <a:gd name="connsiteX279" fmla="*/ 2131933 w 4478560"/>
                  <a:gd name="connsiteY279" fmla="*/ 59049 h 4557394"/>
                  <a:gd name="connsiteX280" fmla="*/ 2137648 w 4478560"/>
                  <a:gd name="connsiteY280" fmla="*/ 64764 h 4557394"/>
                  <a:gd name="connsiteX281" fmla="*/ 2150030 w 4478560"/>
                  <a:gd name="connsiteY281" fmla="*/ 60002 h 4557394"/>
                  <a:gd name="connsiteX282" fmla="*/ 2142410 w 4478560"/>
                  <a:gd name="connsiteY282" fmla="*/ 57382 h 4557394"/>
                  <a:gd name="connsiteX283" fmla="*/ 2471975 w 4478560"/>
                  <a:gd name="connsiteY283" fmla="*/ 66669 h 4557394"/>
                  <a:gd name="connsiteX284" fmla="*/ 2467213 w 4478560"/>
                  <a:gd name="connsiteY284" fmla="*/ 75242 h 4557394"/>
                  <a:gd name="connsiteX285" fmla="*/ 2505313 w 4478560"/>
                  <a:gd name="connsiteY285" fmla="*/ 83814 h 4557394"/>
                  <a:gd name="connsiteX286" fmla="*/ 2510075 w 4478560"/>
                  <a:gd name="connsiteY286" fmla="*/ 75242 h 4557394"/>
                  <a:gd name="connsiteX287" fmla="*/ 2471975 w 4478560"/>
                  <a:gd name="connsiteY287" fmla="*/ 66669 h 4557394"/>
                  <a:gd name="connsiteX288" fmla="*/ 722233 w 4478560"/>
                  <a:gd name="connsiteY288" fmla="*/ 637217 h 4557394"/>
                  <a:gd name="connsiteX289" fmla="*/ 695563 w 4478560"/>
                  <a:gd name="connsiteY289" fmla="*/ 661029 h 4557394"/>
                  <a:gd name="connsiteX290" fmla="*/ 678418 w 4478560"/>
                  <a:gd name="connsiteY290" fmla="*/ 684842 h 4557394"/>
                  <a:gd name="connsiteX291" fmla="*/ 705088 w 4478560"/>
                  <a:gd name="connsiteY291" fmla="*/ 661029 h 4557394"/>
                  <a:gd name="connsiteX292" fmla="*/ 722233 w 4478560"/>
                  <a:gd name="connsiteY292" fmla="*/ 637217 h 4557394"/>
                  <a:gd name="connsiteX293" fmla="*/ 3759071 w 4478560"/>
                  <a:gd name="connsiteY293" fmla="*/ 679707 h 4557394"/>
                  <a:gd name="connsiteX294" fmla="*/ 3753088 w 4478560"/>
                  <a:gd name="connsiteY294" fmla="*/ 680079 h 4557394"/>
                  <a:gd name="connsiteX295" fmla="*/ 3807380 w 4478560"/>
                  <a:gd name="connsiteY295" fmla="*/ 741992 h 4557394"/>
                  <a:gd name="connsiteX296" fmla="*/ 3801665 w 4478560"/>
                  <a:gd name="connsiteY296" fmla="*/ 724847 h 4557394"/>
                  <a:gd name="connsiteX297" fmla="*/ 3759071 w 4478560"/>
                  <a:gd name="connsiteY297" fmla="*/ 679707 h 4557394"/>
                  <a:gd name="connsiteX298" fmla="*/ 3791188 w 4478560"/>
                  <a:gd name="connsiteY298" fmla="*/ 691509 h 4557394"/>
                  <a:gd name="connsiteX299" fmla="*/ 3903583 w 4478560"/>
                  <a:gd name="connsiteY299" fmla="*/ 803904 h 4557394"/>
                  <a:gd name="connsiteX300" fmla="*/ 3890248 w 4478560"/>
                  <a:gd name="connsiteY300" fmla="*/ 773424 h 4557394"/>
                  <a:gd name="connsiteX301" fmla="*/ 3791188 w 4478560"/>
                  <a:gd name="connsiteY301" fmla="*/ 691509 h 4557394"/>
                  <a:gd name="connsiteX302" fmla="*/ 3869218 w 4478560"/>
                  <a:gd name="connsiteY302" fmla="*/ 800064 h 4557394"/>
                  <a:gd name="connsiteX303" fmla="*/ 3924538 w 4478560"/>
                  <a:gd name="connsiteY303" fmla="*/ 875342 h 4557394"/>
                  <a:gd name="connsiteX304" fmla="*/ 3995023 w 4478560"/>
                  <a:gd name="connsiteY304" fmla="*/ 968687 h 4557394"/>
                  <a:gd name="connsiteX305" fmla="*/ 4027408 w 4478560"/>
                  <a:gd name="connsiteY305" fmla="*/ 1003929 h 4557394"/>
                  <a:gd name="connsiteX306" fmla="*/ 4021693 w 4478560"/>
                  <a:gd name="connsiteY306" fmla="*/ 987737 h 4557394"/>
                  <a:gd name="connsiteX307" fmla="*/ 3992165 w 4478560"/>
                  <a:gd name="connsiteY307" fmla="*/ 937254 h 4557394"/>
                  <a:gd name="connsiteX308" fmla="*/ 3989308 w 4478560"/>
                  <a:gd name="connsiteY308" fmla="*/ 920109 h 4557394"/>
                  <a:gd name="connsiteX309" fmla="*/ 4014073 w 4478560"/>
                  <a:gd name="connsiteY309" fmla="*/ 935349 h 4557394"/>
                  <a:gd name="connsiteX310" fmla="*/ 3983593 w 4478560"/>
                  <a:gd name="connsiteY310" fmla="*/ 889629 h 4557394"/>
                  <a:gd name="connsiteX311" fmla="*/ 3936920 w 4478560"/>
                  <a:gd name="connsiteY311" fmla="*/ 831527 h 4557394"/>
                  <a:gd name="connsiteX312" fmla="*/ 3925490 w 4478560"/>
                  <a:gd name="connsiteY312" fmla="*/ 831527 h 4557394"/>
                  <a:gd name="connsiteX313" fmla="*/ 3889295 w 4478560"/>
                  <a:gd name="connsiteY313" fmla="*/ 817239 h 4557394"/>
                  <a:gd name="connsiteX314" fmla="*/ 3869218 w 4478560"/>
                  <a:gd name="connsiteY314" fmla="*/ 800064 h 4557394"/>
                  <a:gd name="connsiteX315" fmla="*/ 4057888 w 4478560"/>
                  <a:gd name="connsiteY315" fmla="*/ 984879 h 4557394"/>
                  <a:gd name="connsiteX316" fmla="*/ 4098845 w 4478560"/>
                  <a:gd name="connsiteY316" fmla="*/ 1078224 h 4557394"/>
                  <a:gd name="connsiteX317" fmla="*/ 4112180 w 4478560"/>
                  <a:gd name="connsiteY317" fmla="*/ 1109657 h 4557394"/>
                  <a:gd name="connsiteX318" fmla="*/ 4059793 w 4478560"/>
                  <a:gd name="connsiteY318" fmla="*/ 1050602 h 4557394"/>
                  <a:gd name="connsiteX319" fmla="*/ 4074080 w 4478560"/>
                  <a:gd name="connsiteY319" fmla="*/ 1082034 h 4557394"/>
                  <a:gd name="connsiteX320" fmla="*/ 4105513 w 4478560"/>
                  <a:gd name="connsiteY320" fmla="*/ 1130612 h 4557394"/>
                  <a:gd name="connsiteX321" fmla="*/ 4134088 w 4478560"/>
                  <a:gd name="connsiteY321" fmla="*/ 1146804 h 4557394"/>
                  <a:gd name="connsiteX322" fmla="*/ 4141708 w 4478560"/>
                  <a:gd name="connsiteY322" fmla="*/ 1161092 h 4557394"/>
                  <a:gd name="connsiteX323" fmla="*/ 4179808 w 4478560"/>
                  <a:gd name="connsiteY323" fmla="*/ 1222052 h 4557394"/>
                  <a:gd name="connsiteX324" fmla="*/ 4172188 w 4478560"/>
                  <a:gd name="connsiteY324" fmla="*/ 1223004 h 4557394"/>
                  <a:gd name="connsiteX325" fmla="*/ 4188380 w 4478560"/>
                  <a:gd name="connsiteY325" fmla="*/ 1287774 h 4557394"/>
                  <a:gd name="connsiteX326" fmla="*/ 4204930 w 4478560"/>
                  <a:gd name="connsiteY326" fmla="*/ 1312896 h 4557394"/>
                  <a:gd name="connsiteX327" fmla="*/ 4203620 w 4478560"/>
                  <a:gd name="connsiteY327" fmla="*/ 1297299 h 4557394"/>
                  <a:gd name="connsiteX328" fmla="*/ 4208383 w 4478560"/>
                  <a:gd name="connsiteY328" fmla="*/ 1288727 h 4557394"/>
                  <a:gd name="connsiteX329" fmla="*/ 4201715 w 4478560"/>
                  <a:gd name="connsiteY329" fmla="*/ 1255389 h 4557394"/>
                  <a:gd name="connsiteX330" fmla="*/ 4188380 w 4478560"/>
                  <a:gd name="connsiteY330" fmla="*/ 1221099 h 4557394"/>
                  <a:gd name="connsiteX331" fmla="*/ 4162663 w 4478560"/>
                  <a:gd name="connsiteY331" fmla="*/ 1127754 h 4557394"/>
                  <a:gd name="connsiteX332" fmla="*/ 4158853 w 4478560"/>
                  <a:gd name="connsiteY332" fmla="*/ 1136327 h 4557394"/>
                  <a:gd name="connsiteX333" fmla="*/ 4136945 w 4478560"/>
                  <a:gd name="connsiteY333" fmla="*/ 1119182 h 4557394"/>
                  <a:gd name="connsiteX334" fmla="*/ 4057888 w 4478560"/>
                  <a:gd name="connsiteY334" fmla="*/ 984879 h 4557394"/>
                  <a:gd name="connsiteX335" fmla="*/ 4263985 w 4478560"/>
                  <a:gd name="connsiteY335" fmla="*/ 1199906 h 4557394"/>
                  <a:gd name="connsiteX336" fmla="*/ 4269343 w 4478560"/>
                  <a:gd name="connsiteY336" fmla="*/ 1228719 h 4557394"/>
                  <a:gd name="connsiteX337" fmla="*/ 4282678 w 4478560"/>
                  <a:gd name="connsiteY337" fmla="*/ 1253484 h 4557394"/>
                  <a:gd name="connsiteX338" fmla="*/ 4277915 w 4478560"/>
                  <a:gd name="connsiteY338" fmla="*/ 1223957 h 4557394"/>
                  <a:gd name="connsiteX339" fmla="*/ 4263985 w 4478560"/>
                  <a:gd name="connsiteY339" fmla="*/ 1199906 h 4557394"/>
                  <a:gd name="connsiteX340" fmla="*/ 4229933 w 4478560"/>
                  <a:gd name="connsiteY340" fmla="*/ 1304443 h 4557394"/>
                  <a:gd name="connsiteX341" fmla="*/ 4216003 w 4478560"/>
                  <a:gd name="connsiteY341" fmla="*/ 1318254 h 4557394"/>
                  <a:gd name="connsiteX342" fmla="*/ 4216003 w 4478560"/>
                  <a:gd name="connsiteY342" fmla="*/ 1346829 h 4557394"/>
                  <a:gd name="connsiteX343" fmla="*/ 4226004 w 4478560"/>
                  <a:gd name="connsiteY343" fmla="*/ 1360521 h 4557394"/>
                  <a:gd name="connsiteX344" fmla="*/ 4224575 w 4478560"/>
                  <a:gd name="connsiteY344" fmla="*/ 1342067 h 4557394"/>
                  <a:gd name="connsiteX345" fmla="*/ 4228385 w 4478560"/>
                  <a:gd name="connsiteY345" fmla="*/ 1323017 h 4557394"/>
                  <a:gd name="connsiteX346" fmla="*/ 4238863 w 4478560"/>
                  <a:gd name="connsiteY346" fmla="*/ 1313492 h 4557394"/>
                  <a:gd name="connsiteX347" fmla="*/ 4229933 w 4478560"/>
                  <a:gd name="connsiteY347" fmla="*/ 1304443 h 4557394"/>
                  <a:gd name="connsiteX348" fmla="*/ 542210 w 4478560"/>
                  <a:gd name="connsiteY348" fmla="*/ 822954 h 4557394"/>
                  <a:gd name="connsiteX349" fmla="*/ 524113 w 4478560"/>
                  <a:gd name="connsiteY349" fmla="*/ 836289 h 4557394"/>
                  <a:gd name="connsiteX350" fmla="*/ 505063 w 4478560"/>
                  <a:gd name="connsiteY350" fmla="*/ 869627 h 4557394"/>
                  <a:gd name="connsiteX351" fmla="*/ 510659 w 4478560"/>
                  <a:gd name="connsiteY351" fmla="*/ 870103 h 4557394"/>
                  <a:gd name="connsiteX352" fmla="*/ 524113 w 4478560"/>
                  <a:gd name="connsiteY352" fmla="*/ 856292 h 4557394"/>
                  <a:gd name="connsiteX353" fmla="*/ 542210 w 4478560"/>
                  <a:gd name="connsiteY353" fmla="*/ 822954 h 4557394"/>
                  <a:gd name="connsiteX354" fmla="*/ 4356973 w 4478560"/>
                  <a:gd name="connsiteY354" fmla="*/ 1688419 h 4557394"/>
                  <a:gd name="connsiteX355" fmla="*/ 4357925 w 4478560"/>
                  <a:gd name="connsiteY355" fmla="*/ 1708779 h 4557394"/>
                  <a:gd name="connsiteX356" fmla="*/ 4362688 w 4478560"/>
                  <a:gd name="connsiteY356" fmla="*/ 1764024 h 4557394"/>
                  <a:gd name="connsiteX357" fmla="*/ 4372213 w 4478560"/>
                  <a:gd name="connsiteY357" fmla="*/ 1780217 h 4557394"/>
                  <a:gd name="connsiteX358" fmla="*/ 4381738 w 4478560"/>
                  <a:gd name="connsiteY358" fmla="*/ 1778312 h 4557394"/>
                  <a:gd name="connsiteX359" fmla="*/ 4367450 w 4478560"/>
                  <a:gd name="connsiteY359" fmla="*/ 1723067 h 4557394"/>
                  <a:gd name="connsiteX360" fmla="*/ 4356973 w 4478560"/>
                  <a:gd name="connsiteY360" fmla="*/ 1688419 h 4557394"/>
                  <a:gd name="connsiteX361" fmla="*/ 4389953 w 4478560"/>
                  <a:gd name="connsiteY361" fmla="*/ 1705684 h 4557394"/>
                  <a:gd name="connsiteX362" fmla="*/ 4386500 w 4478560"/>
                  <a:gd name="connsiteY362" fmla="*/ 1705922 h 4557394"/>
                  <a:gd name="connsiteX363" fmla="*/ 4416980 w 4478560"/>
                  <a:gd name="connsiteY363" fmla="*/ 1830699 h 4557394"/>
                  <a:gd name="connsiteX364" fmla="*/ 4423410 w 4478560"/>
                  <a:gd name="connsiteY364" fmla="*/ 1832366 h 4557394"/>
                  <a:gd name="connsiteX365" fmla="*/ 4431268 w 4478560"/>
                  <a:gd name="connsiteY365" fmla="*/ 1824032 h 4557394"/>
                  <a:gd name="connsiteX366" fmla="*/ 4428410 w 4478560"/>
                  <a:gd name="connsiteY366" fmla="*/ 1761167 h 4557394"/>
                  <a:gd name="connsiteX367" fmla="*/ 4403645 w 4478560"/>
                  <a:gd name="connsiteY367" fmla="*/ 1720209 h 4557394"/>
                  <a:gd name="connsiteX368" fmla="*/ 4391263 w 4478560"/>
                  <a:gd name="connsiteY368" fmla="*/ 1712589 h 4557394"/>
                  <a:gd name="connsiteX369" fmla="*/ 4389953 w 4478560"/>
                  <a:gd name="connsiteY369" fmla="*/ 1705684 h 4557394"/>
                  <a:gd name="connsiteX370" fmla="*/ 4372421 w 4478560"/>
                  <a:gd name="connsiteY370" fmla="*/ 1789831 h 4557394"/>
                  <a:gd name="connsiteX371" fmla="*/ 4368403 w 4478560"/>
                  <a:gd name="connsiteY371" fmla="*/ 1829747 h 4557394"/>
                  <a:gd name="connsiteX372" fmla="*/ 4375070 w 4478560"/>
                  <a:gd name="connsiteY372" fmla="*/ 1861179 h 4557394"/>
                  <a:gd name="connsiteX373" fmla="*/ 4384595 w 4478560"/>
                  <a:gd name="connsiteY373" fmla="*/ 1834509 h 4557394"/>
                  <a:gd name="connsiteX374" fmla="*/ 4382690 w 4478560"/>
                  <a:gd name="connsiteY374" fmla="*/ 1796409 h 4557394"/>
                  <a:gd name="connsiteX375" fmla="*/ 4372421 w 4478560"/>
                  <a:gd name="connsiteY375" fmla="*/ 1789831 h 4557394"/>
                  <a:gd name="connsiteX376" fmla="*/ 4410313 w 4478560"/>
                  <a:gd name="connsiteY376" fmla="*/ 2175504 h 4557394"/>
                  <a:gd name="connsiteX377" fmla="*/ 4401740 w 4478560"/>
                  <a:gd name="connsiteY377" fmla="*/ 2249799 h 4557394"/>
                  <a:gd name="connsiteX378" fmla="*/ 4407081 w 4478560"/>
                  <a:gd name="connsiteY378" fmla="*/ 2297718 h 4557394"/>
                  <a:gd name="connsiteX379" fmla="*/ 4418885 w 4478560"/>
                  <a:gd name="connsiteY379" fmla="*/ 2220272 h 4557394"/>
                  <a:gd name="connsiteX380" fmla="*/ 4410313 w 4478560"/>
                  <a:gd name="connsiteY380" fmla="*/ 2175504 h 4557394"/>
                  <a:gd name="connsiteX381" fmla="*/ 4409360 w 4478560"/>
                  <a:gd name="connsiteY381" fmla="*/ 2354336 h 4557394"/>
                  <a:gd name="connsiteX382" fmla="*/ 4397930 w 4478560"/>
                  <a:gd name="connsiteY382" fmla="*/ 2402199 h 4557394"/>
                  <a:gd name="connsiteX383" fmla="*/ 4399597 w 4478560"/>
                  <a:gd name="connsiteY383" fmla="*/ 2464350 h 4557394"/>
                  <a:gd name="connsiteX384" fmla="*/ 4425553 w 4478560"/>
                  <a:gd name="connsiteY384" fmla="*/ 2436489 h 4557394"/>
                  <a:gd name="connsiteX385" fmla="*/ 4429363 w 4478560"/>
                  <a:gd name="connsiteY385" fmla="*/ 2379339 h 4557394"/>
                  <a:gd name="connsiteX386" fmla="*/ 4409360 w 4478560"/>
                  <a:gd name="connsiteY386" fmla="*/ 2354336 h 4557394"/>
                  <a:gd name="connsiteX387" fmla="*/ 282342 w 4478560"/>
                  <a:gd name="connsiteY387" fmla="*/ 3347675 h 4557394"/>
                  <a:gd name="connsiteX388" fmla="*/ 282178 w 4478560"/>
                  <a:gd name="connsiteY388" fmla="*/ 3351842 h 4557394"/>
                  <a:gd name="connsiteX389" fmla="*/ 341233 w 4478560"/>
                  <a:gd name="connsiteY389" fmla="*/ 3461379 h 4557394"/>
                  <a:gd name="connsiteX390" fmla="*/ 309800 w 4478560"/>
                  <a:gd name="connsiteY390" fmla="*/ 3393752 h 4557394"/>
                  <a:gd name="connsiteX391" fmla="*/ 282342 w 4478560"/>
                  <a:gd name="connsiteY391" fmla="*/ 3347675 h 4557394"/>
                  <a:gd name="connsiteX392" fmla="*/ 3955360 w 4478560"/>
                  <a:gd name="connsiteY392" fmla="*/ 3623661 h 4557394"/>
                  <a:gd name="connsiteX393" fmla="*/ 3941683 w 4478560"/>
                  <a:gd name="connsiteY393" fmla="*/ 3629019 h 4557394"/>
                  <a:gd name="connsiteX394" fmla="*/ 3684508 w 4478560"/>
                  <a:gd name="connsiteY394" fmla="*/ 3887147 h 4557394"/>
                  <a:gd name="connsiteX395" fmla="*/ 3621643 w 4478560"/>
                  <a:gd name="connsiteY395" fmla="*/ 3952869 h 4557394"/>
                  <a:gd name="connsiteX396" fmla="*/ 3584138 w 4478560"/>
                  <a:gd name="connsiteY396" fmla="*/ 3989989 h 4557394"/>
                  <a:gd name="connsiteX397" fmla="*/ 3678793 w 4478560"/>
                  <a:gd name="connsiteY397" fmla="*/ 3923342 h 4557394"/>
                  <a:gd name="connsiteX398" fmla="*/ 3724513 w 4478560"/>
                  <a:gd name="connsiteY398" fmla="*/ 3880479 h 4557394"/>
                  <a:gd name="connsiteX399" fmla="*/ 3774995 w 4478560"/>
                  <a:gd name="connsiteY399" fmla="*/ 3822377 h 4557394"/>
                  <a:gd name="connsiteX400" fmla="*/ 3854053 w 4478560"/>
                  <a:gd name="connsiteY400" fmla="*/ 3759512 h 4557394"/>
                  <a:gd name="connsiteX401" fmla="*/ 3859768 w 4478560"/>
                  <a:gd name="connsiteY401" fmla="*/ 3770942 h 4557394"/>
                  <a:gd name="connsiteX402" fmla="*/ 3981688 w 4478560"/>
                  <a:gd name="connsiteY402" fmla="*/ 3655689 h 4557394"/>
                  <a:gd name="connsiteX403" fmla="*/ 3960733 w 4478560"/>
                  <a:gd name="connsiteY403" fmla="*/ 3653784 h 4557394"/>
                  <a:gd name="connsiteX404" fmla="*/ 3951208 w 4478560"/>
                  <a:gd name="connsiteY404" fmla="*/ 3646164 h 4557394"/>
                  <a:gd name="connsiteX405" fmla="*/ 3955360 w 4478560"/>
                  <a:gd name="connsiteY405" fmla="*/ 3623661 h 4557394"/>
                  <a:gd name="connsiteX406" fmla="*/ 3847742 w 4478560"/>
                  <a:gd name="connsiteY406" fmla="*/ 3772133 h 4557394"/>
                  <a:gd name="connsiteX407" fmla="*/ 3832145 w 4478560"/>
                  <a:gd name="connsiteY407" fmla="*/ 3779514 h 4557394"/>
                  <a:gd name="connsiteX408" fmla="*/ 3818810 w 4478560"/>
                  <a:gd name="connsiteY408" fmla="*/ 3799517 h 4557394"/>
                  <a:gd name="connsiteX409" fmla="*/ 3839765 w 4478560"/>
                  <a:gd name="connsiteY409" fmla="*/ 3783324 h 4557394"/>
                  <a:gd name="connsiteX410" fmla="*/ 3847742 w 4478560"/>
                  <a:gd name="connsiteY410" fmla="*/ 3772133 h 4557394"/>
                  <a:gd name="connsiteX411" fmla="*/ 3737848 w 4478560"/>
                  <a:gd name="connsiteY411" fmla="*/ 3904292 h 4557394"/>
                  <a:gd name="connsiteX412" fmla="*/ 3638788 w 4478560"/>
                  <a:gd name="connsiteY412" fmla="*/ 3977634 h 4557394"/>
                  <a:gd name="connsiteX413" fmla="*/ 3641705 w 4478560"/>
                  <a:gd name="connsiteY413" fmla="*/ 3980566 h 4557394"/>
                  <a:gd name="connsiteX414" fmla="*/ 3696890 w 4478560"/>
                  <a:gd name="connsiteY414" fmla="*/ 3942392 h 4557394"/>
                  <a:gd name="connsiteX415" fmla="*/ 3737848 w 4478560"/>
                  <a:gd name="connsiteY415" fmla="*/ 3904292 h 4557394"/>
                  <a:gd name="connsiteX416" fmla="*/ 484019 w 4478560"/>
                  <a:gd name="connsiteY416" fmla="*/ 3674516 h 4557394"/>
                  <a:gd name="connsiteX417" fmla="*/ 493633 w 4478560"/>
                  <a:gd name="connsiteY417" fmla="*/ 3689979 h 4557394"/>
                  <a:gd name="connsiteX418" fmla="*/ 637460 w 4478560"/>
                  <a:gd name="connsiteY418" fmla="*/ 3853809 h 4557394"/>
                  <a:gd name="connsiteX419" fmla="*/ 656986 w 4478560"/>
                  <a:gd name="connsiteY419" fmla="*/ 3865477 h 4557394"/>
                  <a:gd name="connsiteX420" fmla="*/ 645080 w 4478560"/>
                  <a:gd name="connsiteY420" fmla="*/ 3849999 h 4557394"/>
                  <a:gd name="connsiteX421" fmla="*/ 581263 w 4478560"/>
                  <a:gd name="connsiteY421" fmla="*/ 3780467 h 4557394"/>
                  <a:gd name="connsiteX422" fmla="*/ 484019 w 4478560"/>
                  <a:gd name="connsiteY422" fmla="*/ 3674516 h 4557394"/>
                  <a:gd name="connsiteX423" fmla="*/ 1251823 w 4478560"/>
                  <a:gd name="connsiteY423" fmla="*/ 4192899 h 4557394"/>
                  <a:gd name="connsiteX424" fmla="*/ 1586150 w 4478560"/>
                  <a:gd name="connsiteY424" fmla="*/ 4331964 h 4557394"/>
                  <a:gd name="connsiteX425" fmla="*/ 1557575 w 4478560"/>
                  <a:gd name="connsiteY425" fmla="*/ 4317677 h 4557394"/>
                  <a:gd name="connsiteX426" fmla="*/ 1490900 w 4478560"/>
                  <a:gd name="connsiteY426" fmla="*/ 4294817 h 4557394"/>
                  <a:gd name="connsiteX427" fmla="*/ 1409938 w 4478560"/>
                  <a:gd name="connsiteY427" fmla="*/ 4261479 h 4557394"/>
                  <a:gd name="connsiteX428" fmla="*/ 1301353 w 4478560"/>
                  <a:gd name="connsiteY428" fmla="*/ 4212902 h 4557394"/>
                  <a:gd name="connsiteX429" fmla="*/ 1251823 w 4478560"/>
                  <a:gd name="connsiteY429" fmla="*/ 4192899 h 4557394"/>
                  <a:gd name="connsiteX430" fmla="*/ 3186350 w 4478560"/>
                  <a:gd name="connsiteY430" fmla="*/ 4199567 h 4557394"/>
                  <a:gd name="connsiteX431" fmla="*/ 3162538 w 4478560"/>
                  <a:gd name="connsiteY431" fmla="*/ 4209092 h 4557394"/>
                  <a:gd name="connsiteX432" fmla="*/ 3157775 w 4478560"/>
                  <a:gd name="connsiteY432" fmla="*/ 4218617 h 4557394"/>
                  <a:gd name="connsiteX433" fmla="*/ 3181588 w 4478560"/>
                  <a:gd name="connsiteY433" fmla="*/ 4209092 h 4557394"/>
                  <a:gd name="connsiteX434" fmla="*/ 3186350 w 4478560"/>
                  <a:gd name="connsiteY434" fmla="*/ 4199567 h 4557394"/>
                  <a:gd name="connsiteX435" fmla="*/ 3165872 w 4478560"/>
                  <a:gd name="connsiteY435" fmla="*/ 4295650 h 4557394"/>
                  <a:gd name="connsiteX436" fmla="*/ 3125390 w 4478560"/>
                  <a:gd name="connsiteY436" fmla="*/ 4310057 h 4557394"/>
                  <a:gd name="connsiteX437" fmla="*/ 3093005 w 4478560"/>
                  <a:gd name="connsiteY437" fmla="*/ 4338632 h 4557394"/>
                  <a:gd name="connsiteX438" fmla="*/ 3107769 w 4478560"/>
                  <a:gd name="connsiteY438" fmla="*/ 4350776 h 4557394"/>
                  <a:gd name="connsiteX439" fmla="*/ 3156823 w 4478560"/>
                  <a:gd name="connsiteY439" fmla="*/ 4332917 h 4557394"/>
                  <a:gd name="connsiteX440" fmla="*/ 3179683 w 4478560"/>
                  <a:gd name="connsiteY440" fmla="*/ 4311962 h 4557394"/>
                  <a:gd name="connsiteX441" fmla="*/ 3166348 w 4478560"/>
                  <a:gd name="connsiteY441" fmla="*/ 4306247 h 4557394"/>
                  <a:gd name="connsiteX442" fmla="*/ 3165872 w 4478560"/>
                  <a:gd name="connsiteY442" fmla="*/ 4295650 h 4557394"/>
                  <a:gd name="connsiteX443" fmla="*/ 3263503 w 4478560"/>
                  <a:gd name="connsiteY443" fmla="*/ 4307199 h 4557394"/>
                  <a:gd name="connsiteX444" fmla="*/ 3176825 w 4478560"/>
                  <a:gd name="connsiteY444" fmla="*/ 4342442 h 4557394"/>
                  <a:gd name="connsiteX445" fmla="*/ 3089195 w 4478560"/>
                  <a:gd name="connsiteY445" fmla="*/ 4367207 h 4557394"/>
                  <a:gd name="connsiteX446" fmla="*/ 3020615 w 4478560"/>
                  <a:gd name="connsiteY446" fmla="*/ 4351014 h 4557394"/>
                  <a:gd name="connsiteX447" fmla="*/ 2977753 w 4478560"/>
                  <a:gd name="connsiteY447" fmla="*/ 4363397 h 4557394"/>
                  <a:gd name="connsiteX448" fmla="*/ 2952988 w 4478560"/>
                  <a:gd name="connsiteY448" fmla="*/ 4372922 h 4557394"/>
                  <a:gd name="connsiteX449" fmla="*/ 2927270 w 4478560"/>
                  <a:gd name="connsiteY449" fmla="*/ 4381494 h 4557394"/>
                  <a:gd name="connsiteX450" fmla="*/ 2881550 w 4478560"/>
                  <a:gd name="connsiteY450" fmla="*/ 4390067 h 4557394"/>
                  <a:gd name="connsiteX451" fmla="*/ 3062525 w 4478560"/>
                  <a:gd name="connsiteY451" fmla="*/ 4385304 h 4557394"/>
                  <a:gd name="connsiteX452" fmla="*/ 3075860 w 4478560"/>
                  <a:gd name="connsiteY452" fmla="*/ 4383399 h 4557394"/>
                  <a:gd name="connsiteX453" fmla="*/ 2980610 w 4478560"/>
                  <a:gd name="connsiteY453" fmla="*/ 4422452 h 4557394"/>
                  <a:gd name="connsiteX454" fmla="*/ 2904410 w 4478560"/>
                  <a:gd name="connsiteY454" fmla="*/ 4455194 h 4557394"/>
                  <a:gd name="connsiteX455" fmla="*/ 3005375 w 4478560"/>
                  <a:gd name="connsiteY455" fmla="*/ 4427214 h 4557394"/>
                  <a:gd name="connsiteX456" fmla="*/ 3263503 w 4478560"/>
                  <a:gd name="connsiteY456" fmla="*/ 4307199 h 4557394"/>
                  <a:gd name="connsiteX457" fmla="*/ 1685210 w 4478560"/>
                  <a:gd name="connsiteY457" fmla="*/ 4353157 h 4557394"/>
                  <a:gd name="connsiteX458" fmla="*/ 1674733 w 4478560"/>
                  <a:gd name="connsiteY458" fmla="*/ 4354824 h 4557394"/>
                  <a:gd name="connsiteX459" fmla="*/ 1680448 w 4478560"/>
                  <a:gd name="connsiteY459" fmla="*/ 4360539 h 4557394"/>
                  <a:gd name="connsiteX460" fmla="*/ 1692830 w 4478560"/>
                  <a:gd name="connsiteY460" fmla="*/ 4355777 h 4557394"/>
                  <a:gd name="connsiteX461" fmla="*/ 1685210 w 4478560"/>
                  <a:gd name="connsiteY461" fmla="*/ 4353157 h 4557394"/>
                  <a:gd name="connsiteX462" fmla="*/ 1723310 w 4478560"/>
                  <a:gd name="connsiteY462" fmla="*/ 4362682 h 4557394"/>
                  <a:gd name="connsiteX463" fmla="*/ 1712833 w 4478560"/>
                  <a:gd name="connsiteY463" fmla="*/ 4364349 h 4557394"/>
                  <a:gd name="connsiteX464" fmla="*/ 1718548 w 4478560"/>
                  <a:gd name="connsiteY464" fmla="*/ 4370064 h 4557394"/>
                  <a:gd name="connsiteX465" fmla="*/ 1730930 w 4478560"/>
                  <a:gd name="connsiteY465" fmla="*/ 4365302 h 4557394"/>
                  <a:gd name="connsiteX466" fmla="*/ 1723310 w 4478560"/>
                  <a:gd name="connsiteY466" fmla="*/ 4362682 h 4557394"/>
                  <a:gd name="connsiteX467" fmla="*/ 1757198 w 4478560"/>
                  <a:gd name="connsiteY467" fmla="*/ 4375318 h 4557394"/>
                  <a:gd name="connsiteX468" fmla="*/ 1745218 w 4478560"/>
                  <a:gd name="connsiteY468" fmla="*/ 4375779 h 4557394"/>
                  <a:gd name="connsiteX469" fmla="*/ 1749028 w 4478560"/>
                  <a:gd name="connsiteY469" fmla="*/ 4380542 h 4557394"/>
                  <a:gd name="connsiteX470" fmla="*/ 1890950 w 4478560"/>
                  <a:gd name="connsiteY470" fmla="*/ 4408164 h 4557394"/>
                  <a:gd name="connsiteX471" fmla="*/ 2065883 w 4478560"/>
                  <a:gd name="connsiteY471" fmla="*/ 4432274 h 4557394"/>
                  <a:gd name="connsiteX472" fmla="*/ 2119550 w 4478560"/>
                  <a:gd name="connsiteY472" fmla="*/ 4431024 h 4557394"/>
                  <a:gd name="connsiteX473" fmla="*/ 2217658 w 4478560"/>
                  <a:gd name="connsiteY473" fmla="*/ 4423404 h 4557394"/>
                  <a:gd name="connsiteX474" fmla="*/ 2112883 w 4478560"/>
                  <a:gd name="connsiteY474" fmla="*/ 4413879 h 4557394"/>
                  <a:gd name="connsiteX475" fmla="*/ 1877615 w 4478560"/>
                  <a:gd name="connsiteY475" fmla="*/ 4389114 h 4557394"/>
                  <a:gd name="connsiteX476" fmla="*/ 1757198 w 4478560"/>
                  <a:gd name="connsiteY476" fmla="*/ 4375318 h 4557394"/>
                  <a:gd name="connsiteX477" fmla="*/ 2323147 w 4478560"/>
                  <a:gd name="connsiteY477" fmla="*/ 4420070 h 4557394"/>
                  <a:gd name="connsiteX478" fmla="*/ 2303383 w 4478560"/>
                  <a:gd name="connsiteY478" fmla="*/ 4421499 h 4557394"/>
                  <a:gd name="connsiteX479" fmla="*/ 2319575 w 4478560"/>
                  <a:gd name="connsiteY479" fmla="*/ 4425309 h 4557394"/>
                  <a:gd name="connsiteX480" fmla="*/ 2341483 w 4478560"/>
                  <a:gd name="connsiteY480" fmla="*/ 4421499 h 4557394"/>
                  <a:gd name="connsiteX481" fmla="*/ 2323147 w 4478560"/>
                  <a:gd name="connsiteY481" fmla="*/ 4420070 h 4557394"/>
                  <a:gd name="connsiteX482" fmla="*/ 2592467 w 4478560"/>
                  <a:gd name="connsiteY482" fmla="*/ 4497000 h 4557394"/>
                  <a:gd name="connsiteX483" fmla="*/ 2476738 w 4478560"/>
                  <a:gd name="connsiteY483" fmla="*/ 4512939 h 4557394"/>
                  <a:gd name="connsiteX484" fmla="*/ 2492931 w 4478560"/>
                  <a:gd name="connsiteY484" fmla="*/ 4515796 h 4557394"/>
                  <a:gd name="connsiteX485" fmla="*/ 2531983 w 4478560"/>
                  <a:gd name="connsiteY485" fmla="*/ 4512939 h 4557394"/>
                  <a:gd name="connsiteX486" fmla="*/ 2604373 w 4478560"/>
                  <a:gd name="connsiteY486" fmla="*/ 4505319 h 4557394"/>
                  <a:gd name="connsiteX487" fmla="*/ 2617708 w 4478560"/>
                  <a:gd name="connsiteY487" fmla="*/ 4498652 h 4557394"/>
                  <a:gd name="connsiteX488" fmla="*/ 2592467 w 4478560"/>
                  <a:gd name="connsiteY488" fmla="*/ 4497000 h 4557394"/>
                  <a:gd name="connsiteX489" fmla="*/ 2600682 w 4478560"/>
                  <a:gd name="connsiteY489" fmla="*/ 4515320 h 4557394"/>
                  <a:gd name="connsiteX490" fmla="*/ 2589133 w 4478560"/>
                  <a:gd name="connsiteY490" fmla="*/ 4516749 h 4557394"/>
                  <a:gd name="connsiteX491" fmla="*/ 2600563 w 4478560"/>
                  <a:gd name="connsiteY491" fmla="*/ 4521512 h 4557394"/>
                  <a:gd name="connsiteX492" fmla="*/ 2612945 w 4478560"/>
                  <a:gd name="connsiteY492" fmla="*/ 4516749 h 4557394"/>
                  <a:gd name="connsiteX493" fmla="*/ 2600682 w 4478560"/>
                  <a:gd name="connsiteY493" fmla="*/ 4515320 h 4557394"/>
                  <a:gd name="connsiteX494" fmla="*/ 2200632 w 4478560"/>
                  <a:gd name="connsiteY494" fmla="*/ 4515320 h 4557394"/>
                  <a:gd name="connsiteX495" fmla="*/ 2165270 w 4478560"/>
                  <a:gd name="connsiteY495" fmla="*/ 4516749 h 4557394"/>
                  <a:gd name="connsiteX496" fmla="*/ 2200513 w 4478560"/>
                  <a:gd name="connsiteY496" fmla="*/ 4520559 h 4557394"/>
                  <a:gd name="connsiteX497" fmla="*/ 2236708 w 4478560"/>
                  <a:gd name="connsiteY497" fmla="*/ 4516749 h 4557394"/>
                  <a:gd name="connsiteX498" fmla="*/ 2200632 w 4478560"/>
                  <a:gd name="connsiteY498" fmla="*/ 4515320 h 4557394"/>
                  <a:gd name="connsiteX499" fmla="*/ 2333982 w 4478560"/>
                  <a:gd name="connsiteY499" fmla="*/ 4515320 h 4557394"/>
                  <a:gd name="connsiteX500" fmla="*/ 2317670 w 4478560"/>
                  <a:gd name="connsiteY500" fmla="*/ 4516749 h 4557394"/>
                  <a:gd name="connsiteX501" fmla="*/ 2333863 w 4478560"/>
                  <a:gd name="connsiteY501" fmla="*/ 4521512 h 4557394"/>
                  <a:gd name="connsiteX502" fmla="*/ 2351008 w 4478560"/>
                  <a:gd name="connsiteY502" fmla="*/ 4516749 h 4557394"/>
                  <a:gd name="connsiteX503" fmla="*/ 2333982 w 4478560"/>
                  <a:gd name="connsiteY503" fmla="*/ 4515320 h 4557394"/>
                  <a:gd name="connsiteX504" fmla="*/ 1972627 w 4478560"/>
                  <a:gd name="connsiteY504" fmla="*/ 4518654 h 4557394"/>
                  <a:gd name="connsiteX505" fmla="*/ 1990963 w 4478560"/>
                  <a:gd name="connsiteY505" fmla="*/ 4524369 h 4557394"/>
                  <a:gd name="connsiteX506" fmla="*/ 2230457 w 4478560"/>
                  <a:gd name="connsiteY506" fmla="*/ 4547676 h 4557394"/>
                  <a:gd name="connsiteX507" fmla="*/ 2333863 w 4478560"/>
                  <a:gd name="connsiteY507" fmla="*/ 4546277 h 4557394"/>
                  <a:gd name="connsiteX508" fmla="*/ 2529125 w 4478560"/>
                  <a:gd name="connsiteY508" fmla="*/ 4534847 h 4557394"/>
                  <a:gd name="connsiteX509" fmla="*/ 2333863 w 4478560"/>
                  <a:gd name="connsiteY509" fmla="*/ 4528179 h 4557394"/>
                  <a:gd name="connsiteX510" fmla="*/ 2024300 w 4478560"/>
                  <a:gd name="connsiteY510" fmla="*/ 4521512 h 4557394"/>
                  <a:gd name="connsiteX511" fmla="*/ 1972627 w 4478560"/>
                  <a:gd name="connsiteY511" fmla="*/ 4518654 h 4557394"/>
                  <a:gd name="connsiteX512" fmla="*/ 4317202 w 4478560"/>
                  <a:gd name="connsiteY512" fmla="*/ 1483617 h 4557394"/>
                  <a:gd name="connsiteX513" fmla="*/ 4316015 w 4478560"/>
                  <a:gd name="connsiteY513" fmla="*/ 1484942 h 4557394"/>
                  <a:gd name="connsiteX514" fmla="*/ 4328398 w 4478560"/>
                  <a:gd name="connsiteY514" fmla="*/ 1534472 h 4557394"/>
                  <a:gd name="connsiteX515" fmla="*/ 4337923 w 4478560"/>
                  <a:gd name="connsiteY515" fmla="*/ 1596384 h 4557394"/>
                  <a:gd name="connsiteX516" fmla="*/ 4341733 w 4478560"/>
                  <a:gd name="connsiteY516" fmla="*/ 1599242 h 4557394"/>
                  <a:gd name="connsiteX517" fmla="*/ 4356973 w 4478560"/>
                  <a:gd name="connsiteY517" fmla="*/ 1618292 h 4557394"/>
                  <a:gd name="connsiteX518" fmla="*/ 4366885 w 4478560"/>
                  <a:gd name="connsiteY518" fmla="*/ 1650974 h 4557394"/>
                  <a:gd name="connsiteX519" fmla="*/ 4369355 w 4478560"/>
                  <a:gd name="connsiteY519" fmla="*/ 1649724 h 4557394"/>
                  <a:gd name="connsiteX520" fmla="*/ 4363640 w 4478560"/>
                  <a:gd name="connsiteY520" fmla="*/ 1606862 h 4557394"/>
                  <a:gd name="connsiteX521" fmla="*/ 4317202 w 4478560"/>
                  <a:gd name="connsiteY521" fmla="*/ 1483617 h 4557394"/>
                  <a:gd name="connsiteX522" fmla="*/ 4334708 w 4478560"/>
                  <a:gd name="connsiteY522" fmla="*/ 1343733 h 4557394"/>
                  <a:gd name="connsiteX523" fmla="*/ 4339828 w 4478560"/>
                  <a:gd name="connsiteY523" fmla="*/ 1365879 h 4557394"/>
                  <a:gd name="connsiteX524" fmla="*/ 4350305 w 4478560"/>
                  <a:gd name="connsiteY524" fmla="*/ 1376357 h 4557394"/>
                  <a:gd name="connsiteX525" fmla="*/ 4344590 w 4478560"/>
                  <a:gd name="connsiteY525" fmla="*/ 1354449 h 4557394"/>
                  <a:gd name="connsiteX526" fmla="*/ 4334708 w 4478560"/>
                  <a:gd name="connsiteY526" fmla="*/ 1343733 h 4557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</a:cxnLst>
                <a:rect l="l" t="t" r="r" b="b"/>
                <a:pathLst>
                  <a:path w="4478560" h="4557394">
                    <a:moveTo>
                      <a:pt x="2195988" y="232"/>
                    </a:moveTo>
                    <a:cubicBezTo>
                      <a:pt x="2199322" y="-482"/>
                      <a:pt x="2205751" y="471"/>
                      <a:pt x="2215753" y="2852"/>
                    </a:cubicBezTo>
                    <a:cubicBezTo>
                      <a:pt x="2230993" y="6662"/>
                      <a:pt x="2313860" y="16187"/>
                      <a:pt x="2400538" y="23807"/>
                    </a:cubicBezTo>
                    <a:cubicBezTo>
                      <a:pt x="2520553" y="34284"/>
                      <a:pt x="2579608" y="43809"/>
                      <a:pt x="2651045" y="65717"/>
                    </a:cubicBezTo>
                    <a:cubicBezTo>
                      <a:pt x="2701528" y="81909"/>
                      <a:pt x="2743438" y="97149"/>
                      <a:pt x="2743438" y="100007"/>
                    </a:cubicBezTo>
                    <a:cubicBezTo>
                      <a:pt x="2743438" y="102864"/>
                      <a:pt x="2734865" y="102864"/>
                      <a:pt x="2724388" y="100007"/>
                    </a:cubicBezTo>
                    <a:cubicBezTo>
                      <a:pt x="2713910" y="97149"/>
                      <a:pt x="2696765" y="91434"/>
                      <a:pt x="2686288" y="88577"/>
                    </a:cubicBezTo>
                    <a:cubicBezTo>
                      <a:pt x="2675810" y="85719"/>
                      <a:pt x="2667238" y="87624"/>
                      <a:pt x="2667238" y="92387"/>
                    </a:cubicBezTo>
                    <a:cubicBezTo>
                      <a:pt x="2667238" y="105722"/>
                      <a:pt x="2708195" y="114294"/>
                      <a:pt x="2793920" y="119057"/>
                    </a:cubicBezTo>
                    <a:cubicBezTo>
                      <a:pt x="2847260" y="121914"/>
                      <a:pt x="2881550" y="129534"/>
                      <a:pt x="2912983" y="145727"/>
                    </a:cubicBezTo>
                    <a:cubicBezTo>
                      <a:pt x="3001565" y="190494"/>
                      <a:pt x="3214925" y="278124"/>
                      <a:pt x="3233023" y="277172"/>
                    </a:cubicBezTo>
                    <a:cubicBezTo>
                      <a:pt x="3242548" y="277172"/>
                      <a:pt x="3272075" y="297174"/>
                      <a:pt x="3297793" y="322892"/>
                    </a:cubicBezTo>
                    <a:cubicBezTo>
                      <a:pt x="3324463" y="349562"/>
                      <a:pt x="3382565" y="395282"/>
                      <a:pt x="3428285" y="424809"/>
                    </a:cubicBezTo>
                    <a:cubicBezTo>
                      <a:pt x="3496865" y="471482"/>
                      <a:pt x="3617833" y="562922"/>
                      <a:pt x="3678793" y="615309"/>
                    </a:cubicBezTo>
                    <a:cubicBezTo>
                      <a:pt x="3693080" y="627692"/>
                      <a:pt x="3694033" y="625787"/>
                      <a:pt x="3692128" y="600069"/>
                    </a:cubicBezTo>
                    <a:cubicBezTo>
                      <a:pt x="3690223" y="579114"/>
                      <a:pt x="3679745" y="561969"/>
                      <a:pt x="3656885" y="542919"/>
                    </a:cubicBezTo>
                    <a:cubicBezTo>
                      <a:pt x="3618785" y="510534"/>
                      <a:pt x="3612118" y="511487"/>
                      <a:pt x="3634978" y="545777"/>
                    </a:cubicBezTo>
                    <a:cubicBezTo>
                      <a:pt x="3643550" y="560064"/>
                      <a:pt x="3649265" y="573399"/>
                      <a:pt x="3646408" y="575304"/>
                    </a:cubicBezTo>
                    <a:cubicBezTo>
                      <a:pt x="3643550" y="578162"/>
                      <a:pt x="3626405" y="556254"/>
                      <a:pt x="3606403" y="527679"/>
                    </a:cubicBezTo>
                    <a:cubicBezTo>
                      <a:pt x="3587353" y="499104"/>
                      <a:pt x="3568303" y="475292"/>
                      <a:pt x="3563540" y="475292"/>
                    </a:cubicBezTo>
                    <a:cubicBezTo>
                      <a:pt x="3559730" y="475292"/>
                      <a:pt x="3526393" y="451479"/>
                      <a:pt x="3490198" y="422904"/>
                    </a:cubicBezTo>
                    <a:cubicBezTo>
                      <a:pt x="3454003" y="394329"/>
                      <a:pt x="3395900" y="357182"/>
                      <a:pt x="3360658" y="340037"/>
                    </a:cubicBezTo>
                    <a:cubicBezTo>
                      <a:pt x="3325415" y="323844"/>
                      <a:pt x="3297793" y="307652"/>
                      <a:pt x="3299698" y="305747"/>
                    </a:cubicBezTo>
                    <a:cubicBezTo>
                      <a:pt x="3301603" y="303842"/>
                      <a:pt x="3317795" y="309557"/>
                      <a:pt x="3335893" y="318129"/>
                    </a:cubicBezTo>
                    <a:cubicBezTo>
                      <a:pt x="3364468" y="332417"/>
                      <a:pt x="3365420" y="332417"/>
                      <a:pt x="3348275" y="318129"/>
                    </a:cubicBezTo>
                    <a:cubicBezTo>
                      <a:pt x="3337798" y="309557"/>
                      <a:pt x="3330178" y="299079"/>
                      <a:pt x="3331130" y="294317"/>
                    </a:cubicBezTo>
                    <a:cubicBezTo>
                      <a:pt x="3333035" y="289554"/>
                      <a:pt x="3326368" y="288602"/>
                      <a:pt x="3317795" y="291459"/>
                    </a:cubicBezTo>
                    <a:cubicBezTo>
                      <a:pt x="3309223" y="295269"/>
                      <a:pt x="3304460" y="293364"/>
                      <a:pt x="3308270" y="288602"/>
                    </a:cubicBezTo>
                    <a:cubicBezTo>
                      <a:pt x="3311128" y="283839"/>
                      <a:pt x="3289220" y="263837"/>
                      <a:pt x="3259693" y="243834"/>
                    </a:cubicBezTo>
                    <a:cubicBezTo>
                      <a:pt x="3219688" y="217164"/>
                      <a:pt x="3204448" y="211449"/>
                      <a:pt x="3197780" y="220022"/>
                    </a:cubicBezTo>
                    <a:cubicBezTo>
                      <a:pt x="3191113" y="229547"/>
                      <a:pt x="3188255" y="229547"/>
                      <a:pt x="3184445" y="220974"/>
                    </a:cubicBezTo>
                    <a:cubicBezTo>
                      <a:pt x="3182540" y="214307"/>
                      <a:pt x="3173015" y="208592"/>
                      <a:pt x="3164443" y="208592"/>
                    </a:cubicBezTo>
                    <a:cubicBezTo>
                      <a:pt x="3154918" y="208592"/>
                      <a:pt x="3120628" y="198114"/>
                      <a:pt x="3086338" y="185732"/>
                    </a:cubicBezTo>
                    <a:cubicBezTo>
                      <a:pt x="2790110" y="76194"/>
                      <a:pt x="2691050" y="48572"/>
                      <a:pt x="2491025" y="19044"/>
                    </a:cubicBezTo>
                    <a:lnTo>
                      <a:pt x="2433875" y="10472"/>
                    </a:lnTo>
                    <a:lnTo>
                      <a:pt x="2486263" y="8567"/>
                    </a:lnTo>
                    <a:cubicBezTo>
                      <a:pt x="2514838" y="7614"/>
                      <a:pt x="2551985" y="7614"/>
                      <a:pt x="2567225" y="8567"/>
                    </a:cubicBezTo>
                    <a:cubicBezTo>
                      <a:pt x="2614850" y="11424"/>
                      <a:pt x="2829163" y="64764"/>
                      <a:pt x="2911078" y="95244"/>
                    </a:cubicBezTo>
                    <a:cubicBezTo>
                      <a:pt x="2995850" y="125724"/>
                      <a:pt x="3017758" y="129534"/>
                      <a:pt x="2981563" y="107627"/>
                    </a:cubicBezTo>
                    <a:cubicBezTo>
                      <a:pt x="2957750" y="93339"/>
                      <a:pt x="2957750" y="93339"/>
                      <a:pt x="2993945" y="98102"/>
                    </a:cubicBezTo>
                    <a:cubicBezTo>
                      <a:pt x="3012995" y="100959"/>
                      <a:pt x="3029188" y="99054"/>
                      <a:pt x="3029188" y="94292"/>
                    </a:cubicBezTo>
                    <a:cubicBezTo>
                      <a:pt x="3029188" y="89529"/>
                      <a:pt x="3043475" y="90482"/>
                      <a:pt x="3060620" y="96197"/>
                    </a:cubicBezTo>
                    <a:cubicBezTo>
                      <a:pt x="3102530" y="110484"/>
                      <a:pt x="3113008" y="120962"/>
                      <a:pt x="3079670" y="117152"/>
                    </a:cubicBezTo>
                    <a:cubicBezTo>
                      <a:pt x="3065383" y="115247"/>
                      <a:pt x="3059668" y="116199"/>
                      <a:pt x="3067288" y="119057"/>
                    </a:cubicBezTo>
                    <a:cubicBezTo>
                      <a:pt x="3209210" y="179064"/>
                      <a:pt x="3362563" y="257169"/>
                      <a:pt x="3369230" y="272409"/>
                    </a:cubicBezTo>
                    <a:cubicBezTo>
                      <a:pt x="3372088" y="279077"/>
                      <a:pt x="3377803" y="281934"/>
                      <a:pt x="3382565" y="279077"/>
                    </a:cubicBezTo>
                    <a:cubicBezTo>
                      <a:pt x="3387328" y="276219"/>
                      <a:pt x="3391138" y="279077"/>
                      <a:pt x="3391138" y="284792"/>
                    </a:cubicBezTo>
                    <a:cubicBezTo>
                      <a:pt x="3391138" y="290507"/>
                      <a:pt x="3402568" y="300032"/>
                      <a:pt x="3417808" y="306699"/>
                    </a:cubicBezTo>
                    <a:cubicBezTo>
                      <a:pt x="3432095" y="312414"/>
                      <a:pt x="3449240" y="325749"/>
                      <a:pt x="3455908" y="334322"/>
                    </a:cubicBezTo>
                    <a:cubicBezTo>
                      <a:pt x="3469243" y="353372"/>
                      <a:pt x="3492103" y="358134"/>
                      <a:pt x="3480673" y="340037"/>
                    </a:cubicBezTo>
                    <a:cubicBezTo>
                      <a:pt x="3476863" y="333369"/>
                      <a:pt x="3477815" y="332417"/>
                      <a:pt x="3485435" y="336227"/>
                    </a:cubicBezTo>
                    <a:cubicBezTo>
                      <a:pt x="3491150" y="340037"/>
                      <a:pt x="3494008" y="346704"/>
                      <a:pt x="3491150" y="351467"/>
                    </a:cubicBezTo>
                    <a:cubicBezTo>
                      <a:pt x="3488293" y="355277"/>
                      <a:pt x="3504485" y="368612"/>
                      <a:pt x="3526393" y="380042"/>
                    </a:cubicBezTo>
                    <a:cubicBezTo>
                      <a:pt x="3548300" y="391472"/>
                      <a:pt x="3576875" y="411474"/>
                      <a:pt x="3590210" y="423857"/>
                    </a:cubicBezTo>
                    <a:cubicBezTo>
                      <a:pt x="3663553" y="494342"/>
                      <a:pt x="3744515" y="561017"/>
                      <a:pt x="3756898" y="561017"/>
                    </a:cubicBezTo>
                    <a:cubicBezTo>
                      <a:pt x="3763565" y="561017"/>
                      <a:pt x="3775948" y="568637"/>
                      <a:pt x="3782615" y="577209"/>
                    </a:cubicBezTo>
                    <a:cubicBezTo>
                      <a:pt x="3793093" y="589592"/>
                      <a:pt x="3793093" y="591497"/>
                      <a:pt x="3783568" y="585782"/>
                    </a:cubicBezTo>
                    <a:cubicBezTo>
                      <a:pt x="3776900" y="581972"/>
                      <a:pt x="3811190" y="618167"/>
                      <a:pt x="3859768" y="666744"/>
                    </a:cubicBezTo>
                    <a:cubicBezTo>
                      <a:pt x="3944540" y="751517"/>
                      <a:pt x="4044553" y="872484"/>
                      <a:pt x="4036933" y="880104"/>
                    </a:cubicBezTo>
                    <a:cubicBezTo>
                      <a:pt x="4035028" y="882009"/>
                      <a:pt x="4013120" y="859149"/>
                      <a:pt x="3987403" y="827717"/>
                    </a:cubicBezTo>
                    <a:cubicBezTo>
                      <a:pt x="3929300" y="757232"/>
                      <a:pt x="3861673" y="691509"/>
                      <a:pt x="3875960" y="720084"/>
                    </a:cubicBezTo>
                    <a:cubicBezTo>
                      <a:pt x="3881675" y="730562"/>
                      <a:pt x="3897868" y="753422"/>
                      <a:pt x="3912155" y="768662"/>
                    </a:cubicBezTo>
                    <a:cubicBezTo>
                      <a:pt x="3940730" y="799142"/>
                      <a:pt x="4026455" y="909632"/>
                      <a:pt x="4135040" y="1056317"/>
                    </a:cubicBezTo>
                    <a:cubicBezTo>
                      <a:pt x="4171235" y="1105847"/>
                      <a:pt x="4208383" y="1150614"/>
                      <a:pt x="4217908" y="1155377"/>
                    </a:cubicBezTo>
                    <a:cubicBezTo>
                      <a:pt x="4226480" y="1160139"/>
                      <a:pt x="4238863" y="1171569"/>
                      <a:pt x="4245530" y="1179189"/>
                    </a:cubicBezTo>
                    <a:cubicBezTo>
                      <a:pt x="4256008" y="1192524"/>
                      <a:pt x="4256960" y="1191572"/>
                      <a:pt x="4257913" y="1173474"/>
                    </a:cubicBezTo>
                    <a:cubicBezTo>
                      <a:pt x="4257913" y="1161092"/>
                      <a:pt x="4249340" y="1142994"/>
                      <a:pt x="4239815" y="1133469"/>
                    </a:cubicBezTo>
                    <a:cubicBezTo>
                      <a:pt x="4229338" y="1122992"/>
                      <a:pt x="4213145" y="1100132"/>
                      <a:pt x="4204573" y="1082987"/>
                    </a:cubicBezTo>
                    <a:cubicBezTo>
                      <a:pt x="4196000" y="1065842"/>
                      <a:pt x="4177903" y="1038219"/>
                      <a:pt x="4166473" y="1022027"/>
                    </a:cubicBezTo>
                    <a:cubicBezTo>
                      <a:pt x="4154090" y="1005834"/>
                      <a:pt x="4143613" y="986784"/>
                      <a:pt x="4143613" y="978212"/>
                    </a:cubicBezTo>
                    <a:cubicBezTo>
                      <a:pt x="4143613" y="970592"/>
                      <a:pt x="4133135" y="950589"/>
                      <a:pt x="4119800" y="932492"/>
                    </a:cubicBezTo>
                    <a:cubicBezTo>
                      <a:pt x="4106465" y="914394"/>
                      <a:pt x="4095988" y="898202"/>
                      <a:pt x="4095988" y="895344"/>
                    </a:cubicBezTo>
                    <a:cubicBezTo>
                      <a:pt x="4095988" y="885819"/>
                      <a:pt x="4152185" y="947732"/>
                      <a:pt x="4153138" y="957257"/>
                    </a:cubicBezTo>
                    <a:cubicBezTo>
                      <a:pt x="4153138" y="962972"/>
                      <a:pt x="4159805" y="974402"/>
                      <a:pt x="4168378" y="981069"/>
                    </a:cubicBezTo>
                    <a:cubicBezTo>
                      <a:pt x="4209335" y="1014407"/>
                      <a:pt x="4347448" y="1279202"/>
                      <a:pt x="4385548" y="1397312"/>
                    </a:cubicBezTo>
                    <a:cubicBezTo>
                      <a:pt x="4395073" y="1423982"/>
                      <a:pt x="4405550" y="1444937"/>
                      <a:pt x="4410313" y="1442079"/>
                    </a:cubicBezTo>
                    <a:cubicBezTo>
                      <a:pt x="4420790" y="1435412"/>
                      <a:pt x="4441745" y="1489704"/>
                      <a:pt x="4443650" y="1530662"/>
                    </a:cubicBezTo>
                    <a:cubicBezTo>
                      <a:pt x="4444603" y="1549712"/>
                      <a:pt x="4449365" y="1576382"/>
                      <a:pt x="4453175" y="1589717"/>
                    </a:cubicBezTo>
                    <a:cubicBezTo>
                      <a:pt x="4459843" y="1610672"/>
                      <a:pt x="4458890" y="1611624"/>
                      <a:pt x="4444603" y="1600194"/>
                    </a:cubicBezTo>
                    <a:cubicBezTo>
                      <a:pt x="4436030" y="1592574"/>
                      <a:pt x="4430315" y="1582097"/>
                      <a:pt x="4432220" y="1576382"/>
                    </a:cubicBezTo>
                    <a:cubicBezTo>
                      <a:pt x="4436030" y="1564952"/>
                      <a:pt x="4408408" y="1475417"/>
                      <a:pt x="4389358" y="1438269"/>
                    </a:cubicBezTo>
                    <a:cubicBezTo>
                      <a:pt x="4382690" y="1425887"/>
                      <a:pt x="4368403" y="1412552"/>
                      <a:pt x="4356973" y="1408742"/>
                    </a:cubicBezTo>
                    <a:cubicBezTo>
                      <a:pt x="4345543" y="1403979"/>
                      <a:pt x="4334113" y="1389692"/>
                      <a:pt x="4330303" y="1377309"/>
                    </a:cubicBezTo>
                    <a:cubicBezTo>
                      <a:pt x="4319825" y="1332542"/>
                      <a:pt x="4254103" y="1227767"/>
                      <a:pt x="4236958" y="1227767"/>
                    </a:cubicBezTo>
                    <a:cubicBezTo>
                      <a:pt x="4217908" y="1227767"/>
                      <a:pt x="4216003" y="1235387"/>
                      <a:pt x="4228385" y="1255389"/>
                    </a:cubicBezTo>
                    <a:cubicBezTo>
                      <a:pt x="4233148" y="1262057"/>
                      <a:pt x="4241720" y="1265867"/>
                      <a:pt x="4246483" y="1262057"/>
                    </a:cubicBezTo>
                    <a:cubicBezTo>
                      <a:pt x="4260770" y="1253484"/>
                      <a:pt x="4276963" y="1286822"/>
                      <a:pt x="4276963" y="1323969"/>
                    </a:cubicBezTo>
                    <a:cubicBezTo>
                      <a:pt x="4276963" y="1353497"/>
                      <a:pt x="4276010" y="1354449"/>
                      <a:pt x="4263628" y="1336352"/>
                    </a:cubicBezTo>
                    <a:cubicBezTo>
                      <a:pt x="4251245" y="1320159"/>
                      <a:pt x="4249340" y="1320159"/>
                      <a:pt x="4243625" y="1333494"/>
                    </a:cubicBezTo>
                    <a:cubicBezTo>
                      <a:pt x="4239815" y="1343019"/>
                      <a:pt x="4250293" y="1374452"/>
                      <a:pt x="4266485" y="1407789"/>
                    </a:cubicBezTo>
                    <a:cubicBezTo>
                      <a:pt x="4282678" y="1439222"/>
                      <a:pt x="4296965" y="1481132"/>
                      <a:pt x="4296965" y="1501134"/>
                    </a:cubicBezTo>
                    <a:cubicBezTo>
                      <a:pt x="4297918" y="1533519"/>
                      <a:pt x="4298870" y="1532567"/>
                      <a:pt x="4307443" y="1484942"/>
                    </a:cubicBezTo>
                    <a:lnTo>
                      <a:pt x="4316968" y="1432554"/>
                    </a:lnTo>
                    <a:lnTo>
                      <a:pt x="4333160" y="1483037"/>
                    </a:lnTo>
                    <a:cubicBezTo>
                      <a:pt x="4341733" y="1511612"/>
                      <a:pt x="4352210" y="1533519"/>
                      <a:pt x="4356973" y="1532567"/>
                    </a:cubicBezTo>
                    <a:cubicBezTo>
                      <a:pt x="4362688" y="1531614"/>
                      <a:pt x="4371260" y="1548759"/>
                      <a:pt x="4377928" y="1570667"/>
                    </a:cubicBezTo>
                    <a:cubicBezTo>
                      <a:pt x="4384595" y="1591622"/>
                      <a:pt x="4393168" y="1614482"/>
                      <a:pt x="4398883" y="1621149"/>
                    </a:cubicBezTo>
                    <a:cubicBezTo>
                      <a:pt x="4414123" y="1640199"/>
                      <a:pt x="4437935" y="1724019"/>
                      <a:pt x="4449365" y="1797362"/>
                    </a:cubicBezTo>
                    <a:cubicBezTo>
                      <a:pt x="4458890" y="1862132"/>
                      <a:pt x="4457938" y="1869752"/>
                      <a:pt x="4441745" y="1887849"/>
                    </a:cubicBezTo>
                    <a:cubicBezTo>
                      <a:pt x="4398883" y="1936427"/>
                      <a:pt x="4388405" y="1962144"/>
                      <a:pt x="4394120" y="2010722"/>
                    </a:cubicBezTo>
                    <a:cubicBezTo>
                      <a:pt x="4403645" y="2089779"/>
                      <a:pt x="4417933" y="2095494"/>
                      <a:pt x="4412218" y="2017389"/>
                    </a:cubicBezTo>
                    <a:cubicBezTo>
                      <a:pt x="4408408" y="1957382"/>
                      <a:pt x="4409360" y="1949762"/>
                      <a:pt x="4420790" y="1961192"/>
                    </a:cubicBezTo>
                    <a:cubicBezTo>
                      <a:pt x="4443650" y="1985957"/>
                      <a:pt x="4456985" y="2035487"/>
                      <a:pt x="4448413" y="2065967"/>
                    </a:cubicBezTo>
                    <a:cubicBezTo>
                      <a:pt x="4443650" y="2082159"/>
                      <a:pt x="4440793" y="2127879"/>
                      <a:pt x="4441745" y="2167884"/>
                    </a:cubicBezTo>
                    <a:cubicBezTo>
                      <a:pt x="4442698" y="2234559"/>
                      <a:pt x="4443650" y="2238369"/>
                      <a:pt x="4455080" y="2212652"/>
                    </a:cubicBezTo>
                    <a:cubicBezTo>
                      <a:pt x="4460795" y="2197412"/>
                      <a:pt x="4464605" y="2165979"/>
                      <a:pt x="4462700" y="2143119"/>
                    </a:cubicBezTo>
                    <a:cubicBezTo>
                      <a:pt x="4459843" y="2116449"/>
                      <a:pt x="4461748" y="2104067"/>
                      <a:pt x="4467463" y="2109782"/>
                    </a:cubicBezTo>
                    <a:cubicBezTo>
                      <a:pt x="4477940" y="2120259"/>
                      <a:pt x="4482703" y="2201222"/>
                      <a:pt x="4474130" y="2215509"/>
                    </a:cubicBezTo>
                    <a:cubicBezTo>
                      <a:pt x="4463653" y="2231702"/>
                      <a:pt x="4445555" y="2406009"/>
                      <a:pt x="4444603" y="2498402"/>
                    </a:cubicBezTo>
                    <a:cubicBezTo>
                      <a:pt x="4443650" y="2555552"/>
                      <a:pt x="4439840" y="2585079"/>
                      <a:pt x="4432220" y="2586984"/>
                    </a:cubicBezTo>
                    <a:cubicBezTo>
                      <a:pt x="4423648" y="2589842"/>
                      <a:pt x="4421743" y="2574602"/>
                      <a:pt x="4425553" y="2526024"/>
                    </a:cubicBezTo>
                    <a:lnTo>
                      <a:pt x="4430315" y="2461254"/>
                    </a:lnTo>
                    <a:lnTo>
                      <a:pt x="4416028" y="2499354"/>
                    </a:lnTo>
                    <a:cubicBezTo>
                      <a:pt x="4407455" y="2522214"/>
                      <a:pt x="4403645" y="2549837"/>
                      <a:pt x="4406503" y="2568887"/>
                    </a:cubicBezTo>
                    <a:cubicBezTo>
                      <a:pt x="4410313" y="2586984"/>
                      <a:pt x="4407455" y="2605082"/>
                      <a:pt x="4400788" y="2612702"/>
                    </a:cubicBezTo>
                    <a:cubicBezTo>
                      <a:pt x="4395073" y="2620322"/>
                      <a:pt x="4381738" y="2666994"/>
                      <a:pt x="4371260" y="2715572"/>
                    </a:cubicBezTo>
                    <a:cubicBezTo>
                      <a:pt x="4348400" y="2827967"/>
                      <a:pt x="4304585" y="2967032"/>
                      <a:pt x="4262675" y="3067997"/>
                    </a:cubicBezTo>
                    <a:cubicBezTo>
                      <a:pt x="4244578" y="3110859"/>
                      <a:pt x="4229338" y="3148959"/>
                      <a:pt x="4229338" y="3151817"/>
                    </a:cubicBezTo>
                    <a:cubicBezTo>
                      <a:pt x="4230290" y="3154674"/>
                      <a:pt x="4240768" y="3144197"/>
                      <a:pt x="4254103" y="3128004"/>
                    </a:cubicBezTo>
                    <a:cubicBezTo>
                      <a:pt x="4277915" y="3100382"/>
                      <a:pt x="4277915" y="3100382"/>
                      <a:pt x="4272200" y="3123242"/>
                    </a:cubicBezTo>
                    <a:cubicBezTo>
                      <a:pt x="4268390" y="3136577"/>
                      <a:pt x="4245530" y="3185154"/>
                      <a:pt x="4222670" y="3231827"/>
                    </a:cubicBezTo>
                    <a:cubicBezTo>
                      <a:pt x="4199810" y="3277547"/>
                      <a:pt x="4182665" y="3317552"/>
                      <a:pt x="4184570" y="3319457"/>
                    </a:cubicBezTo>
                    <a:cubicBezTo>
                      <a:pt x="4186475" y="3321362"/>
                      <a:pt x="4205525" y="3303264"/>
                      <a:pt x="4225528" y="3278499"/>
                    </a:cubicBezTo>
                    <a:cubicBezTo>
                      <a:pt x="4265533" y="3229922"/>
                      <a:pt x="4293155" y="3168962"/>
                      <a:pt x="4299823" y="3113717"/>
                    </a:cubicBezTo>
                    <a:cubicBezTo>
                      <a:pt x="4301728" y="3095619"/>
                      <a:pt x="4303633" y="3076569"/>
                      <a:pt x="4304585" y="3071807"/>
                    </a:cubicBezTo>
                    <a:cubicBezTo>
                      <a:pt x="4304585" y="3067044"/>
                      <a:pt x="4308395" y="3066092"/>
                      <a:pt x="4312205" y="3068949"/>
                    </a:cubicBezTo>
                    <a:cubicBezTo>
                      <a:pt x="4316968" y="3074664"/>
                      <a:pt x="4371260" y="2978462"/>
                      <a:pt x="4372213" y="2963222"/>
                    </a:cubicBezTo>
                    <a:cubicBezTo>
                      <a:pt x="4372213" y="2961317"/>
                      <a:pt x="4355068" y="2981319"/>
                      <a:pt x="4334113" y="3007989"/>
                    </a:cubicBezTo>
                    <a:cubicBezTo>
                      <a:pt x="4296013" y="3056567"/>
                      <a:pt x="4272200" y="3071807"/>
                      <a:pt x="4283630" y="3040374"/>
                    </a:cubicBezTo>
                    <a:cubicBezTo>
                      <a:pt x="4286488" y="3030849"/>
                      <a:pt x="4303633" y="3007989"/>
                      <a:pt x="4320778" y="2988939"/>
                    </a:cubicBezTo>
                    <a:cubicBezTo>
                      <a:pt x="4342685" y="2963222"/>
                      <a:pt x="4353163" y="2940362"/>
                      <a:pt x="4357925" y="2904167"/>
                    </a:cubicBezTo>
                    <a:cubicBezTo>
                      <a:pt x="4362688" y="2869877"/>
                      <a:pt x="4367450" y="2858447"/>
                      <a:pt x="4373165" y="2867019"/>
                    </a:cubicBezTo>
                    <a:cubicBezTo>
                      <a:pt x="4378880" y="2876544"/>
                      <a:pt x="4381738" y="2868924"/>
                      <a:pt x="4381738" y="2845112"/>
                    </a:cubicBezTo>
                    <a:cubicBezTo>
                      <a:pt x="4381738" y="2826062"/>
                      <a:pt x="4386500" y="2808917"/>
                      <a:pt x="4392215" y="2807012"/>
                    </a:cubicBezTo>
                    <a:cubicBezTo>
                      <a:pt x="4397930" y="2805107"/>
                      <a:pt x="4404598" y="2767959"/>
                      <a:pt x="4407455" y="2723192"/>
                    </a:cubicBezTo>
                    <a:cubicBezTo>
                      <a:pt x="4411265" y="2679377"/>
                      <a:pt x="4416980" y="2638419"/>
                      <a:pt x="4421743" y="2632704"/>
                    </a:cubicBezTo>
                    <a:cubicBezTo>
                      <a:pt x="4426505" y="2627942"/>
                      <a:pt x="4436030" y="2614607"/>
                      <a:pt x="4443650" y="2604129"/>
                    </a:cubicBezTo>
                    <a:cubicBezTo>
                      <a:pt x="4456033" y="2586984"/>
                      <a:pt x="4456985" y="2590794"/>
                      <a:pt x="4457938" y="2645087"/>
                    </a:cubicBezTo>
                    <a:cubicBezTo>
                      <a:pt x="4457938" y="2726049"/>
                      <a:pt x="4398883" y="2955602"/>
                      <a:pt x="4356020" y="3041327"/>
                    </a:cubicBezTo>
                    <a:cubicBezTo>
                      <a:pt x="4348400" y="3055614"/>
                      <a:pt x="4340780" y="3082284"/>
                      <a:pt x="4338875" y="3099429"/>
                    </a:cubicBezTo>
                    <a:cubicBezTo>
                      <a:pt x="4333160" y="3163247"/>
                      <a:pt x="4289345" y="3235637"/>
                      <a:pt x="4205525" y="3323267"/>
                    </a:cubicBezTo>
                    <a:cubicBezTo>
                      <a:pt x="4160758" y="3369939"/>
                      <a:pt x="4116943" y="3424232"/>
                      <a:pt x="4109323" y="3444234"/>
                    </a:cubicBezTo>
                    <a:cubicBezTo>
                      <a:pt x="4100750" y="3464237"/>
                      <a:pt x="4085510" y="3491859"/>
                      <a:pt x="4075033" y="3507099"/>
                    </a:cubicBezTo>
                    <a:cubicBezTo>
                      <a:pt x="4050268" y="3542342"/>
                      <a:pt x="4061698" y="3539484"/>
                      <a:pt x="4096940" y="3502337"/>
                    </a:cubicBezTo>
                    <a:lnTo>
                      <a:pt x="4125515" y="3470904"/>
                    </a:lnTo>
                    <a:lnTo>
                      <a:pt x="4109323" y="3504242"/>
                    </a:lnTo>
                    <a:cubicBezTo>
                      <a:pt x="4099798" y="3522339"/>
                      <a:pt x="4093130" y="3542342"/>
                      <a:pt x="4094083" y="3549009"/>
                    </a:cubicBezTo>
                    <a:cubicBezTo>
                      <a:pt x="4095035" y="3554724"/>
                      <a:pt x="4091225" y="3563297"/>
                      <a:pt x="4085510" y="3567107"/>
                    </a:cubicBezTo>
                    <a:cubicBezTo>
                      <a:pt x="4076938" y="3571869"/>
                      <a:pt x="4075985" y="3569012"/>
                      <a:pt x="4079795" y="3558534"/>
                    </a:cubicBezTo>
                    <a:cubicBezTo>
                      <a:pt x="4085510" y="3543294"/>
                      <a:pt x="4083605" y="3543294"/>
                      <a:pt x="4062650" y="3557582"/>
                    </a:cubicBezTo>
                    <a:cubicBezTo>
                      <a:pt x="4050268" y="3565202"/>
                      <a:pt x="4034075" y="3581394"/>
                      <a:pt x="4026455" y="3592824"/>
                    </a:cubicBezTo>
                    <a:cubicBezTo>
                      <a:pt x="4012168" y="3615684"/>
                      <a:pt x="4015025" y="3641402"/>
                      <a:pt x="4031218" y="3631877"/>
                    </a:cubicBezTo>
                    <a:cubicBezTo>
                      <a:pt x="4037885" y="3627114"/>
                      <a:pt x="4037885" y="3630924"/>
                      <a:pt x="4032170" y="3641402"/>
                    </a:cubicBezTo>
                    <a:cubicBezTo>
                      <a:pt x="4016930" y="3669024"/>
                      <a:pt x="3940730" y="3743319"/>
                      <a:pt x="3914060" y="3756654"/>
                    </a:cubicBezTo>
                    <a:cubicBezTo>
                      <a:pt x="3884533" y="3771894"/>
                      <a:pt x="3829288" y="3832854"/>
                      <a:pt x="3829288" y="3849999"/>
                    </a:cubicBezTo>
                    <a:cubicBezTo>
                      <a:pt x="3829288" y="3867144"/>
                      <a:pt x="3712130" y="3985254"/>
                      <a:pt x="3707368" y="3972872"/>
                    </a:cubicBezTo>
                    <a:cubicBezTo>
                      <a:pt x="3705463" y="3965252"/>
                      <a:pt x="3696890" y="3966204"/>
                      <a:pt x="3680698" y="3976682"/>
                    </a:cubicBezTo>
                    <a:cubicBezTo>
                      <a:pt x="3668315" y="3985254"/>
                      <a:pt x="3659743" y="3995732"/>
                      <a:pt x="3662600" y="3999542"/>
                    </a:cubicBezTo>
                    <a:cubicBezTo>
                      <a:pt x="3665458" y="4003352"/>
                      <a:pt x="3660695" y="4011924"/>
                      <a:pt x="3653075" y="4018592"/>
                    </a:cubicBezTo>
                    <a:cubicBezTo>
                      <a:pt x="3643550" y="4027164"/>
                      <a:pt x="3638788" y="4027164"/>
                      <a:pt x="3638788" y="4019544"/>
                    </a:cubicBezTo>
                    <a:cubicBezTo>
                      <a:pt x="3638788" y="4013829"/>
                      <a:pt x="3643550" y="4009067"/>
                      <a:pt x="3650218" y="4009067"/>
                    </a:cubicBezTo>
                    <a:cubicBezTo>
                      <a:pt x="3655933" y="4009067"/>
                      <a:pt x="3657838" y="4006209"/>
                      <a:pt x="3654980" y="4003352"/>
                    </a:cubicBezTo>
                    <a:cubicBezTo>
                      <a:pt x="3651170" y="3999542"/>
                      <a:pt x="3637835" y="4004304"/>
                      <a:pt x="3625453" y="4012877"/>
                    </a:cubicBezTo>
                    <a:cubicBezTo>
                      <a:pt x="3596878" y="4030974"/>
                      <a:pt x="3587353" y="4032879"/>
                      <a:pt x="3596878" y="4016687"/>
                    </a:cubicBezTo>
                    <a:cubicBezTo>
                      <a:pt x="3604498" y="4004304"/>
                      <a:pt x="3590210" y="4011924"/>
                      <a:pt x="3548300" y="4043357"/>
                    </a:cubicBezTo>
                    <a:cubicBezTo>
                      <a:pt x="3533060" y="4054787"/>
                      <a:pt x="3481625" y="4088124"/>
                      <a:pt x="3435905" y="4117652"/>
                    </a:cubicBezTo>
                    <a:lnTo>
                      <a:pt x="3351133" y="4170039"/>
                    </a:lnTo>
                    <a:lnTo>
                      <a:pt x="3402568" y="4165277"/>
                    </a:lnTo>
                    <a:lnTo>
                      <a:pt x="3453050" y="4160514"/>
                    </a:lnTo>
                    <a:lnTo>
                      <a:pt x="3405425" y="4181469"/>
                    </a:lnTo>
                    <a:cubicBezTo>
                      <a:pt x="3379708" y="4193852"/>
                      <a:pt x="3353038" y="4210997"/>
                      <a:pt x="3346370" y="4219569"/>
                    </a:cubicBezTo>
                    <a:cubicBezTo>
                      <a:pt x="3337798" y="4230999"/>
                      <a:pt x="3324463" y="4233857"/>
                      <a:pt x="3289220" y="4230999"/>
                    </a:cubicBezTo>
                    <a:cubicBezTo>
                      <a:pt x="3255883" y="4227189"/>
                      <a:pt x="3232070" y="4231952"/>
                      <a:pt x="3200638" y="4247192"/>
                    </a:cubicBezTo>
                    <a:cubicBezTo>
                      <a:pt x="3176825" y="4258622"/>
                      <a:pt x="3168253" y="4265289"/>
                      <a:pt x="3181588" y="4261479"/>
                    </a:cubicBezTo>
                    <a:cubicBezTo>
                      <a:pt x="3194923" y="4258622"/>
                      <a:pt x="3220640" y="4253859"/>
                      <a:pt x="3238738" y="4251002"/>
                    </a:cubicBezTo>
                    <a:lnTo>
                      <a:pt x="3272075" y="4245287"/>
                    </a:lnTo>
                    <a:lnTo>
                      <a:pt x="3239690" y="4266242"/>
                    </a:lnTo>
                    <a:cubicBezTo>
                      <a:pt x="3192065" y="4296722"/>
                      <a:pt x="3210163" y="4298627"/>
                      <a:pt x="3277790" y="4271004"/>
                    </a:cubicBezTo>
                    <a:cubicBezTo>
                      <a:pt x="3348275" y="4241477"/>
                      <a:pt x="3534013" y="4144322"/>
                      <a:pt x="3534013" y="4135749"/>
                    </a:cubicBezTo>
                    <a:cubicBezTo>
                      <a:pt x="3534013" y="4132892"/>
                      <a:pt x="3527345" y="4132892"/>
                      <a:pt x="3519725" y="4136702"/>
                    </a:cubicBezTo>
                    <a:cubicBezTo>
                      <a:pt x="3494008" y="4146227"/>
                      <a:pt x="3504485" y="4135749"/>
                      <a:pt x="3541633" y="4113842"/>
                    </a:cubicBezTo>
                    <a:cubicBezTo>
                      <a:pt x="3587353" y="4086219"/>
                      <a:pt x="3629263" y="4073837"/>
                      <a:pt x="3626405" y="4088124"/>
                    </a:cubicBezTo>
                    <a:cubicBezTo>
                      <a:pt x="3622595" y="4110032"/>
                      <a:pt x="3473053" y="4207187"/>
                      <a:pt x="3383518" y="4248144"/>
                    </a:cubicBezTo>
                    <a:cubicBezTo>
                      <a:pt x="3343513" y="4265289"/>
                      <a:pt x="3317795" y="4282434"/>
                      <a:pt x="3321605" y="4288149"/>
                    </a:cubicBezTo>
                    <a:cubicBezTo>
                      <a:pt x="3325415" y="4293864"/>
                      <a:pt x="3321605" y="4295769"/>
                      <a:pt x="3311128" y="4291959"/>
                    </a:cubicBezTo>
                    <a:cubicBezTo>
                      <a:pt x="3300650" y="4287197"/>
                      <a:pt x="3296840" y="4289102"/>
                      <a:pt x="3301603" y="4296722"/>
                    </a:cubicBezTo>
                    <a:cubicBezTo>
                      <a:pt x="3306365" y="4303389"/>
                      <a:pt x="3303508" y="4305294"/>
                      <a:pt x="3293983" y="4302437"/>
                    </a:cubicBezTo>
                    <a:cubicBezTo>
                      <a:pt x="3286363" y="4298627"/>
                      <a:pt x="3279695" y="4301484"/>
                      <a:pt x="3279695" y="4309104"/>
                    </a:cubicBezTo>
                    <a:cubicBezTo>
                      <a:pt x="3279695" y="4318629"/>
                      <a:pt x="3286363" y="4318629"/>
                      <a:pt x="3311128" y="4306247"/>
                    </a:cubicBezTo>
                    <a:cubicBezTo>
                      <a:pt x="3328273" y="4298627"/>
                      <a:pt x="3339703" y="4287197"/>
                      <a:pt x="3336845" y="4282434"/>
                    </a:cubicBezTo>
                    <a:cubicBezTo>
                      <a:pt x="3333988" y="4276719"/>
                      <a:pt x="3335893" y="4275767"/>
                      <a:pt x="3342560" y="4279577"/>
                    </a:cubicBezTo>
                    <a:cubicBezTo>
                      <a:pt x="3353038" y="4286244"/>
                      <a:pt x="3380660" y="4272909"/>
                      <a:pt x="3470195" y="4219569"/>
                    </a:cubicBezTo>
                    <a:cubicBezTo>
                      <a:pt x="3489245" y="4207187"/>
                      <a:pt x="3505438" y="4199567"/>
                      <a:pt x="3505438" y="4202424"/>
                    </a:cubicBezTo>
                    <a:cubicBezTo>
                      <a:pt x="3505438" y="4210997"/>
                      <a:pt x="3424475" y="4259574"/>
                      <a:pt x="3302555" y="4323392"/>
                    </a:cubicBezTo>
                    <a:cubicBezTo>
                      <a:pt x="3109198" y="4424357"/>
                      <a:pt x="2869168" y="4499604"/>
                      <a:pt x="2619613" y="4537704"/>
                    </a:cubicBezTo>
                    <a:cubicBezTo>
                      <a:pt x="2544008" y="4549015"/>
                      <a:pt x="2399198" y="4556234"/>
                      <a:pt x="2271225" y="4557266"/>
                    </a:cubicBezTo>
                    <a:cubicBezTo>
                      <a:pt x="2194441" y="4557886"/>
                      <a:pt x="2123717" y="4556278"/>
                      <a:pt x="2077640" y="4551992"/>
                    </a:cubicBezTo>
                    <a:cubicBezTo>
                      <a:pt x="1786175" y="4523417"/>
                      <a:pt x="1519475" y="4444359"/>
                      <a:pt x="1238488" y="4304342"/>
                    </a:cubicBezTo>
                    <a:cubicBezTo>
                      <a:pt x="1168003" y="4269099"/>
                      <a:pt x="1098470" y="4235762"/>
                      <a:pt x="1085135" y="4230047"/>
                    </a:cubicBezTo>
                    <a:cubicBezTo>
                      <a:pt x="1071800" y="4225284"/>
                      <a:pt x="1040368" y="4203377"/>
                      <a:pt x="1015603" y="4181469"/>
                    </a:cubicBezTo>
                    <a:cubicBezTo>
                      <a:pt x="990838" y="4159562"/>
                      <a:pt x="966073" y="4142417"/>
                      <a:pt x="960358" y="4142417"/>
                    </a:cubicBezTo>
                    <a:cubicBezTo>
                      <a:pt x="938450" y="4142417"/>
                      <a:pt x="760333" y="3998589"/>
                      <a:pt x="653653" y="3894767"/>
                    </a:cubicBezTo>
                    <a:cubicBezTo>
                      <a:pt x="461248" y="3708077"/>
                      <a:pt x="330755" y="3516624"/>
                      <a:pt x="211693" y="3247067"/>
                    </a:cubicBezTo>
                    <a:cubicBezTo>
                      <a:pt x="142160" y="3089904"/>
                      <a:pt x="136445" y="3073712"/>
                      <a:pt x="156448" y="3081332"/>
                    </a:cubicBezTo>
                    <a:cubicBezTo>
                      <a:pt x="167878" y="3086094"/>
                      <a:pt x="165020" y="3071807"/>
                      <a:pt x="144065" y="3020372"/>
                    </a:cubicBezTo>
                    <a:cubicBezTo>
                      <a:pt x="128825" y="2984177"/>
                      <a:pt x="113585" y="2940362"/>
                      <a:pt x="109775" y="2924169"/>
                    </a:cubicBezTo>
                    <a:cubicBezTo>
                      <a:pt x="105965" y="2907977"/>
                      <a:pt x="99297" y="2894642"/>
                      <a:pt x="94535" y="2894642"/>
                    </a:cubicBezTo>
                    <a:cubicBezTo>
                      <a:pt x="89772" y="2894642"/>
                      <a:pt x="78342" y="2879402"/>
                      <a:pt x="69770" y="2860352"/>
                    </a:cubicBezTo>
                    <a:cubicBezTo>
                      <a:pt x="55482" y="2830824"/>
                      <a:pt x="55482" y="2826062"/>
                      <a:pt x="66912" y="2817489"/>
                    </a:cubicBezTo>
                    <a:cubicBezTo>
                      <a:pt x="77390" y="2809869"/>
                      <a:pt x="78342" y="2806059"/>
                      <a:pt x="69770" y="2802249"/>
                    </a:cubicBezTo>
                    <a:cubicBezTo>
                      <a:pt x="63102" y="2800344"/>
                      <a:pt x="57387" y="2791772"/>
                      <a:pt x="57387" y="2784152"/>
                    </a:cubicBezTo>
                    <a:cubicBezTo>
                      <a:pt x="57387" y="2775579"/>
                      <a:pt x="54530" y="2771769"/>
                      <a:pt x="50720" y="2773674"/>
                    </a:cubicBezTo>
                    <a:cubicBezTo>
                      <a:pt x="45957" y="2776532"/>
                      <a:pt x="44052" y="2747004"/>
                      <a:pt x="45005" y="2707952"/>
                    </a:cubicBezTo>
                    <a:cubicBezTo>
                      <a:pt x="46910" y="2668899"/>
                      <a:pt x="44052" y="2637467"/>
                      <a:pt x="39290" y="2637467"/>
                    </a:cubicBezTo>
                    <a:cubicBezTo>
                      <a:pt x="34527" y="2637467"/>
                      <a:pt x="33575" y="2618417"/>
                      <a:pt x="35480" y="2595557"/>
                    </a:cubicBezTo>
                    <a:cubicBezTo>
                      <a:pt x="43100" y="2532692"/>
                      <a:pt x="30717" y="2466017"/>
                      <a:pt x="13572" y="2472684"/>
                    </a:cubicBezTo>
                    <a:cubicBezTo>
                      <a:pt x="-4525" y="2479352"/>
                      <a:pt x="-4525" y="2443157"/>
                      <a:pt x="13572" y="2425059"/>
                    </a:cubicBezTo>
                    <a:cubicBezTo>
                      <a:pt x="24050" y="2414582"/>
                      <a:pt x="25002" y="2403152"/>
                      <a:pt x="19287" y="2374577"/>
                    </a:cubicBezTo>
                    <a:cubicBezTo>
                      <a:pt x="7857" y="2325999"/>
                      <a:pt x="6905" y="2237417"/>
                      <a:pt x="18335" y="2237417"/>
                    </a:cubicBezTo>
                    <a:cubicBezTo>
                      <a:pt x="23097" y="2237417"/>
                      <a:pt x="25002" y="2245989"/>
                      <a:pt x="22145" y="2256467"/>
                    </a:cubicBezTo>
                    <a:cubicBezTo>
                      <a:pt x="15477" y="2280279"/>
                      <a:pt x="25955" y="2323142"/>
                      <a:pt x="38337" y="2323142"/>
                    </a:cubicBezTo>
                    <a:cubicBezTo>
                      <a:pt x="44052" y="2323142"/>
                      <a:pt x="47862" y="2292662"/>
                      <a:pt x="47862" y="2254562"/>
                    </a:cubicBezTo>
                    <a:cubicBezTo>
                      <a:pt x="47862" y="2182172"/>
                      <a:pt x="63102" y="1973574"/>
                      <a:pt x="71675" y="1932617"/>
                    </a:cubicBezTo>
                    <a:cubicBezTo>
                      <a:pt x="75485" y="1912614"/>
                      <a:pt x="75485" y="1911662"/>
                      <a:pt x="66912" y="1924997"/>
                    </a:cubicBezTo>
                    <a:cubicBezTo>
                      <a:pt x="61197" y="1934522"/>
                      <a:pt x="54530" y="1969764"/>
                      <a:pt x="50720" y="2004054"/>
                    </a:cubicBezTo>
                    <a:cubicBezTo>
                      <a:pt x="47862" y="2038344"/>
                      <a:pt x="44052" y="2065014"/>
                      <a:pt x="43100" y="2064062"/>
                    </a:cubicBezTo>
                    <a:cubicBezTo>
                      <a:pt x="41195" y="2062157"/>
                      <a:pt x="38337" y="2031677"/>
                      <a:pt x="35480" y="1994529"/>
                    </a:cubicBezTo>
                    <a:cubicBezTo>
                      <a:pt x="31670" y="1947857"/>
                      <a:pt x="32622" y="1936427"/>
                      <a:pt x="38337" y="1956429"/>
                    </a:cubicBezTo>
                    <a:cubicBezTo>
                      <a:pt x="45957" y="1981194"/>
                      <a:pt x="46910" y="1979289"/>
                      <a:pt x="43100" y="1942142"/>
                    </a:cubicBezTo>
                    <a:cubicBezTo>
                      <a:pt x="37385" y="1878324"/>
                      <a:pt x="79295" y="1688777"/>
                      <a:pt x="133587" y="1528757"/>
                    </a:cubicBezTo>
                    <a:cubicBezTo>
                      <a:pt x="160258" y="1450652"/>
                      <a:pt x="179308" y="1384929"/>
                      <a:pt x="177403" y="1383024"/>
                    </a:cubicBezTo>
                    <a:cubicBezTo>
                      <a:pt x="174545" y="1380167"/>
                      <a:pt x="164068" y="1394454"/>
                      <a:pt x="152638" y="1415409"/>
                    </a:cubicBezTo>
                    <a:cubicBezTo>
                      <a:pt x="134540" y="1448747"/>
                      <a:pt x="133587" y="1445889"/>
                      <a:pt x="149780" y="1389692"/>
                    </a:cubicBezTo>
                    <a:cubicBezTo>
                      <a:pt x="151685" y="1382072"/>
                      <a:pt x="146923" y="1386834"/>
                      <a:pt x="139303" y="1400169"/>
                    </a:cubicBezTo>
                    <a:cubicBezTo>
                      <a:pt x="131682" y="1414457"/>
                      <a:pt x="120252" y="1446842"/>
                      <a:pt x="114537" y="1471607"/>
                    </a:cubicBezTo>
                    <a:cubicBezTo>
                      <a:pt x="108822" y="1497324"/>
                      <a:pt x="98345" y="1533519"/>
                      <a:pt x="91677" y="1551617"/>
                    </a:cubicBezTo>
                    <a:cubicBezTo>
                      <a:pt x="84057" y="1569714"/>
                      <a:pt x="75485" y="1593527"/>
                      <a:pt x="72627" y="1603052"/>
                    </a:cubicBezTo>
                    <a:cubicBezTo>
                      <a:pt x="68817" y="1612577"/>
                      <a:pt x="65007" y="1619244"/>
                      <a:pt x="62150" y="1616387"/>
                    </a:cubicBezTo>
                    <a:cubicBezTo>
                      <a:pt x="50720" y="1604957"/>
                      <a:pt x="111680" y="1427792"/>
                      <a:pt x="164068" y="1323969"/>
                    </a:cubicBezTo>
                    <a:cubicBezTo>
                      <a:pt x="214550" y="1223957"/>
                      <a:pt x="266938" y="1136327"/>
                      <a:pt x="266938" y="1152519"/>
                    </a:cubicBezTo>
                    <a:cubicBezTo>
                      <a:pt x="266938" y="1158234"/>
                      <a:pt x="237410" y="1217289"/>
                      <a:pt x="224075" y="1237292"/>
                    </a:cubicBezTo>
                    <a:cubicBezTo>
                      <a:pt x="203120" y="1269677"/>
                      <a:pt x="192643" y="1312539"/>
                      <a:pt x="205025" y="1317302"/>
                    </a:cubicBezTo>
                    <a:cubicBezTo>
                      <a:pt x="217408" y="1322064"/>
                      <a:pt x="238363" y="1305872"/>
                      <a:pt x="238363" y="1291584"/>
                    </a:cubicBezTo>
                    <a:cubicBezTo>
                      <a:pt x="238363" y="1286822"/>
                      <a:pt x="231695" y="1287774"/>
                      <a:pt x="224075" y="1294442"/>
                    </a:cubicBezTo>
                    <a:cubicBezTo>
                      <a:pt x="202168" y="1312539"/>
                      <a:pt x="205978" y="1303014"/>
                      <a:pt x="258365" y="1202049"/>
                    </a:cubicBezTo>
                    <a:cubicBezTo>
                      <a:pt x="367903" y="991547"/>
                      <a:pt x="481250" y="840099"/>
                      <a:pt x="605075" y="735324"/>
                    </a:cubicBezTo>
                    <a:cubicBezTo>
                      <a:pt x="636508" y="708654"/>
                      <a:pt x="674608" y="674364"/>
                      <a:pt x="689848" y="658172"/>
                    </a:cubicBezTo>
                    <a:cubicBezTo>
                      <a:pt x="705088" y="641979"/>
                      <a:pt x="721280" y="630549"/>
                      <a:pt x="725090" y="633407"/>
                    </a:cubicBezTo>
                    <a:cubicBezTo>
                      <a:pt x="735568" y="639122"/>
                      <a:pt x="829865" y="551492"/>
                      <a:pt x="824150" y="541967"/>
                    </a:cubicBezTo>
                    <a:cubicBezTo>
                      <a:pt x="821293" y="538157"/>
                      <a:pt x="827008" y="528632"/>
                      <a:pt x="835580" y="521964"/>
                    </a:cubicBezTo>
                    <a:cubicBezTo>
                      <a:pt x="847010" y="512439"/>
                      <a:pt x="848915" y="512439"/>
                      <a:pt x="844153" y="521012"/>
                    </a:cubicBezTo>
                    <a:cubicBezTo>
                      <a:pt x="830818" y="542919"/>
                      <a:pt x="853678" y="532442"/>
                      <a:pt x="881300" y="503867"/>
                    </a:cubicBezTo>
                    <a:cubicBezTo>
                      <a:pt x="895588" y="488627"/>
                      <a:pt x="920353" y="473387"/>
                      <a:pt x="934640" y="470529"/>
                    </a:cubicBezTo>
                    <a:cubicBezTo>
                      <a:pt x="949880" y="466719"/>
                      <a:pt x="964168" y="461004"/>
                      <a:pt x="967025" y="456242"/>
                    </a:cubicBezTo>
                    <a:cubicBezTo>
                      <a:pt x="969883" y="452432"/>
                      <a:pt x="1013698" y="423857"/>
                      <a:pt x="1064180" y="393377"/>
                    </a:cubicBezTo>
                    <a:cubicBezTo>
                      <a:pt x="1114663" y="362897"/>
                      <a:pt x="1163240" y="331464"/>
                      <a:pt x="1171813" y="322892"/>
                    </a:cubicBezTo>
                    <a:cubicBezTo>
                      <a:pt x="1180385" y="314319"/>
                      <a:pt x="1234678" y="288602"/>
                      <a:pt x="1291828" y="265742"/>
                    </a:cubicBezTo>
                    <a:cubicBezTo>
                      <a:pt x="1348978" y="243834"/>
                      <a:pt x="1412795" y="215259"/>
                      <a:pt x="1434703" y="202877"/>
                    </a:cubicBezTo>
                    <a:cubicBezTo>
                      <a:pt x="1455658" y="190494"/>
                      <a:pt x="1479470" y="180017"/>
                      <a:pt x="1488043" y="180017"/>
                    </a:cubicBezTo>
                    <a:cubicBezTo>
                      <a:pt x="1495663" y="180017"/>
                      <a:pt x="1523285" y="169539"/>
                      <a:pt x="1549003" y="156204"/>
                    </a:cubicBezTo>
                    <a:cubicBezTo>
                      <a:pt x="1574720" y="142869"/>
                      <a:pt x="1610915" y="129534"/>
                      <a:pt x="1629013" y="126677"/>
                    </a:cubicBezTo>
                    <a:cubicBezTo>
                      <a:pt x="1647110" y="122867"/>
                      <a:pt x="1672828" y="115247"/>
                      <a:pt x="1687115" y="107627"/>
                    </a:cubicBezTo>
                    <a:cubicBezTo>
                      <a:pt x="1700450" y="100959"/>
                      <a:pt x="1745218" y="89529"/>
                      <a:pt x="1787128" y="80957"/>
                    </a:cubicBezTo>
                    <a:cubicBezTo>
                      <a:pt x="1828085" y="73337"/>
                      <a:pt x="1875710" y="61907"/>
                      <a:pt x="1890950" y="55239"/>
                    </a:cubicBezTo>
                    <a:cubicBezTo>
                      <a:pt x="1907143" y="48572"/>
                      <a:pt x="1928098" y="41904"/>
                      <a:pt x="1938575" y="40952"/>
                    </a:cubicBezTo>
                    <a:cubicBezTo>
                      <a:pt x="2010965" y="30474"/>
                      <a:pt x="2134790" y="18092"/>
                      <a:pt x="2165270" y="18092"/>
                    </a:cubicBezTo>
                    <a:cubicBezTo>
                      <a:pt x="2191940" y="19044"/>
                      <a:pt x="2200513" y="15234"/>
                      <a:pt x="2194798" y="7614"/>
                    </a:cubicBezTo>
                    <a:cubicBezTo>
                      <a:pt x="2192416" y="3328"/>
                      <a:pt x="2192654" y="947"/>
                      <a:pt x="2195988" y="232"/>
                    </a:cubicBezTo>
                    <a:close/>
                    <a:moveTo>
                      <a:pt x="2271355" y="47620"/>
                    </a:moveTo>
                    <a:cubicBezTo>
                      <a:pt x="2266473" y="47620"/>
                      <a:pt x="2256234" y="50477"/>
                      <a:pt x="2243375" y="56192"/>
                    </a:cubicBezTo>
                    <a:cubicBezTo>
                      <a:pt x="2230993" y="61907"/>
                      <a:pt x="2229088" y="64764"/>
                      <a:pt x="2238613" y="64764"/>
                    </a:cubicBezTo>
                    <a:cubicBezTo>
                      <a:pt x="2246233" y="64764"/>
                      <a:pt x="2259568" y="60954"/>
                      <a:pt x="2267188" y="56192"/>
                    </a:cubicBezTo>
                    <a:cubicBezTo>
                      <a:pt x="2275760" y="50477"/>
                      <a:pt x="2276237" y="47620"/>
                      <a:pt x="2271355" y="47620"/>
                    </a:cubicBezTo>
                    <a:close/>
                    <a:moveTo>
                      <a:pt x="2437685" y="57382"/>
                    </a:moveTo>
                    <a:cubicBezTo>
                      <a:pt x="2434351" y="57144"/>
                      <a:pt x="2430541" y="57621"/>
                      <a:pt x="2427208" y="59049"/>
                    </a:cubicBezTo>
                    <a:cubicBezTo>
                      <a:pt x="2419588" y="61907"/>
                      <a:pt x="2422445" y="64764"/>
                      <a:pt x="2432923" y="64764"/>
                    </a:cubicBezTo>
                    <a:cubicBezTo>
                      <a:pt x="2443400" y="65717"/>
                      <a:pt x="2449115" y="62859"/>
                      <a:pt x="2445305" y="60002"/>
                    </a:cubicBezTo>
                    <a:cubicBezTo>
                      <a:pt x="2443876" y="58573"/>
                      <a:pt x="2441019" y="57621"/>
                      <a:pt x="2437685" y="57382"/>
                    </a:cubicBezTo>
                    <a:close/>
                    <a:moveTo>
                      <a:pt x="2142410" y="57382"/>
                    </a:moveTo>
                    <a:cubicBezTo>
                      <a:pt x="2139076" y="57144"/>
                      <a:pt x="2135266" y="57621"/>
                      <a:pt x="2131933" y="59049"/>
                    </a:cubicBezTo>
                    <a:cubicBezTo>
                      <a:pt x="2124313" y="61907"/>
                      <a:pt x="2127170" y="64764"/>
                      <a:pt x="2137648" y="64764"/>
                    </a:cubicBezTo>
                    <a:cubicBezTo>
                      <a:pt x="2148125" y="65717"/>
                      <a:pt x="2153840" y="62859"/>
                      <a:pt x="2150030" y="60002"/>
                    </a:cubicBezTo>
                    <a:cubicBezTo>
                      <a:pt x="2148601" y="58573"/>
                      <a:pt x="2145744" y="57621"/>
                      <a:pt x="2142410" y="57382"/>
                    </a:cubicBezTo>
                    <a:close/>
                    <a:moveTo>
                      <a:pt x="2471975" y="66669"/>
                    </a:moveTo>
                    <a:cubicBezTo>
                      <a:pt x="2455783" y="65717"/>
                      <a:pt x="2455783" y="67622"/>
                      <a:pt x="2467213" y="75242"/>
                    </a:cubicBezTo>
                    <a:cubicBezTo>
                      <a:pt x="2474833" y="80004"/>
                      <a:pt x="2491978" y="83814"/>
                      <a:pt x="2505313" y="83814"/>
                    </a:cubicBezTo>
                    <a:cubicBezTo>
                      <a:pt x="2527220" y="83814"/>
                      <a:pt x="2527220" y="82862"/>
                      <a:pt x="2510075" y="75242"/>
                    </a:cubicBezTo>
                    <a:cubicBezTo>
                      <a:pt x="2499598" y="70479"/>
                      <a:pt x="2482453" y="66669"/>
                      <a:pt x="2471975" y="66669"/>
                    </a:cubicBezTo>
                    <a:close/>
                    <a:moveTo>
                      <a:pt x="722233" y="637217"/>
                    </a:moveTo>
                    <a:cubicBezTo>
                      <a:pt x="720328" y="637217"/>
                      <a:pt x="707945" y="647694"/>
                      <a:pt x="695563" y="661029"/>
                    </a:cubicBezTo>
                    <a:cubicBezTo>
                      <a:pt x="683180" y="674364"/>
                      <a:pt x="675560" y="684842"/>
                      <a:pt x="678418" y="684842"/>
                    </a:cubicBezTo>
                    <a:cubicBezTo>
                      <a:pt x="680323" y="684842"/>
                      <a:pt x="692705" y="674364"/>
                      <a:pt x="705088" y="661029"/>
                    </a:cubicBezTo>
                    <a:cubicBezTo>
                      <a:pt x="717470" y="647694"/>
                      <a:pt x="725090" y="637217"/>
                      <a:pt x="722233" y="637217"/>
                    </a:cubicBezTo>
                    <a:close/>
                    <a:moveTo>
                      <a:pt x="3759071" y="679707"/>
                    </a:moveTo>
                    <a:cubicBezTo>
                      <a:pt x="3755409" y="677639"/>
                      <a:pt x="3753088" y="677460"/>
                      <a:pt x="3753088" y="680079"/>
                    </a:cubicBezTo>
                    <a:cubicBezTo>
                      <a:pt x="3753088" y="688652"/>
                      <a:pt x="3800713" y="741992"/>
                      <a:pt x="3807380" y="741992"/>
                    </a:cubicBezTo>
                    <a:cubicBezTo>
                      <a:pt x="3809285" y="741992"/>
                      <a:pt x="3806428" y="734372"/>
                      <a:pt x="3801665" y="724847"/>
                    </a:cubicBezTo>
                    <a:cubicBezTo>
                      <a:pt x="3793092" y="709131"/>
                      <a:pt x="3770054" y="685914"/>
                      <a:pt x="3759071" y="679707"/>
                    </a:cubicBezTo>
                    <a:close/>
                    <a:moveTo>
                      <a:pt x="3791188" y="691509"/>
                    </a:moveTo>
                    <a:cubicBezTo>
                      <a:pt x="3791188" y="703892"/>
                      <a:pt x="3897868" y="810572"/>
                      <a:pt x="3903583" y="803904"/>
                    </a:cubicBezTo>
                    <a:cubicBezTo>
                      <a:pt x="3906440" y="801047"/>
                      <a:pt x="3900725" y="787712"/>
                      <a:pt x="3890248" y="773424"/>
                    </a:cubicBezTo>
                    <a:cubicBezTo>
                      <a:pt x="3866435" y="741992"/>
                      <a:pt x="3791188" y="679127"/>
                      <a:pt x="3791188" y="691509"/>
                    </a:cubicBezTo>
                    <a:close/>
                    <a:moveTo>
                      <a:pt x="3869218" y="800064"/>
                    </a:moveTo>
                    <a:cubicBezTo>
                      <a:pt x="3858458" y="793010"/>
                      <a:pt x="3875960" y="816763"/>
                      <a:pt x="3924538" y="875342"/>
                    </a:cubicBezTo>
                    <a:cubicBezTo>
                      <a:pt x="3948350" y="903917"/>
                      <a:pt x="3979783" y="945827"/>
                      <a:pt x="3995023" y="968687"/>
                    </a:cubicBezTo>
                    <a:cubicBezTo>
                      <a:pt x="4010263" y="990594"/>
                      <a:pt x="4024550" y="1006787"/>
                      <a:pt x="4027408" y="1003929"/>
                    </a:cubicBezTo>
                    <a:cubicBezTo>
                      <a:pt x="4030265" y="1002024"/>
                      <a:pt x="4027408" y="994404"/>
                      <a:pt x="4021693" y="987737"/>
                    </a:cubicBezTo>
                    <a:cubicBezTo>
                      <a:pt x="4016930" y="981069"/>
                      <a:pt x="4003595" y="958209"/>
                      <a:pt x="3992165" y="937254"/>
                    </a:cubicBezTo>
                    <a:cubicBezTo>
                      <a:pt x="3974068" y="903917"/>
                      <a:pt x="3974068" y="902012"/>
                      <a:pt x="3989308" y="920109"/>
                    </a:cubicBezTo>
                    <a:cubicBezTo>
                      <a:pt x="3999785" y="931539"/>
                      <a:pt x="4010263" y="938207"/>
                      <a:pt x="4014073" y="935349"/>
                    </a:cubicBezTo>
                    <a:cubicBezTo>
                      <a:pt x="4016930" y="932492"/>
                      <a:pt x="4003595" y="911537"/>
                      <a:pt x="3983593" y="889629"/>
                    </a:cubicBezTo>
                    <a:cubicBezTo>
                      <a:pt x="3964543" y="867722"/>
                      <a:pt x="3943588" y="842004"/>
                      <a:pt x="3936920" y="831527"/>
                    </a:cubicBezTo>
                    <a:cubicBezTo>
                      <a:pt x="3925490" y="813429"/>
                      <a:pt x="3925490" y="813429"/>
                      <a:pt x="3925490" y="831527"/>
                    </a:cubicBezTo>
                    <a:cubicBezTo>
                      <a:pt x="3924538" y="847719"/>
                      <a:pt x="3919775" y="845814"/>
                      <a:pt x="3889295" y="817239"/>
                    </a:cubicBezTo>
                    <a:cubicBezTo>
                      <a:pt x="3879532" y="808190"/>
                      <a:pt x="3872805" y="802416"/>
                      <a:pt x="3869218" y="800064"/>
                    </a:cubicBezTo>
                    <a:close/>
                    <a:moveTo>
                      <a:pt x="4057888" y="984879"/>
                    </a:moveTo>
                    <a:cubicBezTo>
                      <a:pt x="4045505" y="977259"/>
                      <a:pt x="4074080" y="1041077"/>
                      <a:pt x="4098845" y="1078224"/>
                    </a:cubicBezTo>
                    <a:cubicBezTo>
                      <a:pt x="4109323" y="1093464"/>
                      <a:pt x="4115038" y="1106799"/>
                      <a:pt x="4112180" y="1109657"/>
                    </a:cubicBezTo>
                    <a:cubicBezTo>
                      <a:pt x="4108370" y="1114419"/>
                      <a:pt x="4090273" y="1093464"/>
                      <a:pt x="4059793" y="1050602"/>
                    </a:cubicBezTo>
                    <a:cubicBezTo>
                      <a:pt x="4053125" y="1040124"/>
                      <a:pt x="4059793" y="1054412"/>
                      <a:pt x="4074080" y="1082034"/>
                    </a:cubicBezTo>
                    <a:cubicBezTo>
                      <a:pt x="4088368" y="1108704"/>
                      <a:pt x="4102655" y="1130612"/>
                      <a:pt x="4105513" y="1130612"/>
                    </a:cubicBezTo>
                    <a:cubicBezTo>
                      <a:pt x="4124563" y="1128707"/>
                      <a:pt x="4134088" y="1134422"/>
                      <a:pt x="4134088" y="1146804"/>
                    </a:cubicBezTo>
                    <a:cubicBezTo>
                      <a:pt x="4134088" y="1154424"/>
                      <a:pt x="4137898" y="1161092"/>
                      <a:pt x="4141708" y="1161092"/>
                    </a:cubicBezTo>
                    <a:cubicBezTo>
                      <a:pt x="4148375" y="1161092"/>
                      <a:pt x="4160758" y="1181094"/>
                      <a:pt x="4179808" y="1222052"/>
                    </a:cubicBezTo>
                    <a:cubicBezTo>
                      <a:pt x="4182665" y="1226814"/>
                      <a:pt x="4178855" y="1226814"/>
                      <a:pt x="4172188" y="1223004"/>
                    </a:cubicBezTo>
                    <a:cubicBezTo>
                      <a:pt x="4158853" y="1214432"/>
                      <a:pt x="4165520" y="1243959"/>
                      <a:pt x="4188380" y="1287774"/>
                    </a:cubicBezTo>
                    <a:cubicBezTo>
                      <a:pt x="4195524" y="1302061"/>
                      <a:pt x="4201715" y="1310872"/>
                      <a:pt x="4204930" y="1312896"/>
                    </a:cubicBezTo>
                    <a:cubicBezTo>
                      <a:pt x="4208145" y="1314920"/>
                      <a:pt x="4208383" y="1310158"/>
                      <a:pt x="4203620" y="1297299"/>
                    </a:cubicBezTo>
                    <a:cubicBezTo>
                      <a:pt x="4199810" y="1286822"/>
                      <a:pt x="4200763" y="1283964"/>
                      <a:pt x="4208383" y="1288727"/>
                    </a:cubicBezTo>
                    <a:cubicBezTo>
                      <a:pt x="4225528" y="1299204"/>
                      <a:pt x="4221718" y="1281107"/>
                      <a:pt x="4201715" y="1255389"/>
                    </a:cubicBezTo>
                    <a:cubicBezTo>
                      <a:pt x="4192190" y="1243007"/>
                      <a:pt x="4186475" y="1227767"/>
                      <a:pt x="4188380" y="1221099"/>
                    </a:cubicBezTo>
                    <a:cubicBezTo>
                      <a:pt x="4194095" y="1205859"/>
                      <a:pt x="4174093" y="1134422"/>
                      <a:pt x="4162663" y="1127754"/>
                    </a:cubicBezTo>
                    <a:cubicBezTo>
                      <a:pt x="4156948" y="1124897"/>
                      <a:pt x="4155995" y="1128707"/>
                      <a:pt x="4158853" y="1136327"/>
                    </a:cubicBezTo>
                    <a:cubicBezTo>
                      <a:pt x="4169330" y="1163949"/>
                      <a:pt x="4153138" y="1151567"/>
                      <a:pt x="4136945" y="1119182"/>
                    </a:cubicBezTo>
                    <a:cubicBezTo>
                      <a:pt x="4088368" y="1027742"/>
                      <a:pt x="4066460" y="990594"/>
                      <a:pt x="4057888" y="984879"/>
                    </a:cubicBezTo>
                    <a:close/>
                    <a:moveTo>
                      <a:pt x="4263985" y="1199906"/>
                    </a:moveTo>
                    <a:cubicBezTo>
                      <a:pt x="4261961" y="1200859"/>
                      <a:pt x="4263151" y="1210622"/>
                      <a:pt x="4269343" y="1228719"/>
                    </a:cubicBezTo>
                    <a:cubicBezTo>
                      <a:pt x="4275058" y="1243959"/>
                      <a:pt x="4280773" y="1255389"/>
                      <a:pt x="4282678" y="1253484"/>
                    </a:cubicBezTo>
                    <a:cubicBezTo>
                      <a:pt x="4285535" y="1251579"/>
                      <a:pt x="4282678" y="1238244"/>
                      <a:pt x="4277915" y="1223957"/>
                    </a:cubicBezTo>
                    <a:cubicBezTo>
                      <a:pt x="4271247" y="1206812"/>
                      <a:pt x="4266009" y="1198954"/>
                      <a:pt x="4263985" y="1199906"/>
                    </a:cubicBezTo>
                    <a:close/>
                    <a:moveTo>
                      <a:pt x="4229933" y="1304443"/>
                    </a:moveTo>
                    <a:cubicBezTo>
                      <a:pt x="4225051" y="1305396"/>
                      <a:pt x="4219336" y="1310158"/>
                      <a:pt x="4216003" y="1318254"/>
                    </a:cubicBezTo>
                    <a:cubicBezTo>
                      <a:pt x="4213145" y="1325874"/>
                      <a:pt x="4213145" y="1339209"/>
                      <a:pt x="4216003" y="1346829"/>
                    </a:cubicBezTo>
                    <a:cubicBezTo>
                      <a:pt x="4220289" y="1357306"/>
                      <a:pt x="4224099" y="1361593"/>
                      <a:pt x="4226004" y="1360521"/>
                    </a:cubicBezTo>
                    <a:cubicBezTo>
                      <a:pt x="4227909" y="1359450"/>
                      <a:pt x="4227909" y="1353020"/>
                      <a:pt x="4224575" y="1342067"/>
                    </a:cubicBezTo>
                    <a:cubicBezTo>
                      <a:pt x="4220765" y="1331589"/>
                      <a:pt x="4222670" y="1323017"/>
                      <a:pt x="4228385" y="1323017"/>
                    </a:cubicBezTo>
                    <a:cubicBezTo>
                      <a:pt x="4234100" y="1323017"/>
                      <a:pt x="4238863" y="1319207"/>
                      <a:pt x="4238863" y="1313492"/>
                    </a:cubicBezTo>
                    <a:cubicBezTo>
                      <a:pt x="4238863" y="1306348"/>
                      <a:pt x="4234815" y="1303491"/>
                      <a:pt x="4229933" y="1304443"/>
                    </a:cubicBezTo>
                    <a:close/>
                    <a:moveTo>
                      <a:pt x="542210" y="822954"/>
                    </a:moveTo>
                    <a:cubicBezTo>
                      <a:pt x="542210" y="818192"/>
                      <a:pt x="533638" y="823907"/>
                      <a:pt x="524113" y="836289"/>
                    </a:cubicBezTo>
                    <a:cubicBezTo>
                      <a:pt x="513635" y="848672"/>
                      <a:pt x="505063" y="862959"/>
                      <a:pt x="505063" y="869627"/>
                    </a:cubicBezTo>
                    <a:cubicBezTo>
                      <a:pt x="505063" y="872484"/>
                      <a:pt x="507206" y="872484"/>
                      <a:pt x="510659" y="870103"/>
                    </a:cubicBezTo>
                    <a:cubicBezTo>
                      <a:pt x="514112" y="867722"/>
                      <a:pt x="518874" y="862959"/>
                      <a:pt x="524113" y="856292"/>
                    </a:cubicBezTo>
                    <a:cubicBezTo>
                      <a:pt x="534590" y="842957"/>
                      <a:pt x="543163" y="828669"/>
                      <a:pt x="542210" y="822954"/>
                    </a:cubicBezTo>
                    <a:close/>
                    <a:moveTo>
                      <a:pt x="4356973" y="1688419"/>
                    </a:moveTo>
                    <a:cubicBezTo>
                      <a:pt x="4355544" y="1686395"/>
                      <a:pt x="4356020" y="1693539"/>
                      <a:pt x="4357925" y="1708779"/>
                    </a:cubicBezTo>
                    <a:cubicBezTo>
                      <a:pt x="4360783" y="1729734"/>
                      <a:pt x="4362688" y="1754499"/>
                      <a:pt x="4362688" y="1764024"/>
                    </a:cubicBezTo>
                    <a:cubicBezTo>
                      <a:pt x="4362688" y="1772597"/>
                      <a:pt x="4367450" y="1780217"/>
                      <a:pt x="4372213" y="1780217"/>
                    </a:cubicBezTo>
                    <a:cubicBezTo>
                      <a:pt x="4377928" y="1780217"/>
                      <a:pt x="4381738" y="1779264"/>
                      <a:pt x="4381738" y="1778312"/>
                    </a:cubicBezTo>
                    <a:cubicBezTo>
                      <a:pt x="4380785" y="1776407"/>
                      <a:pt x="4375070" y="1751642"/>
                      <a:pt x="4367450" y="1723067"/>
                    </a:cubicBezTo>
                    <a:cubicBezTo>
                      <a:pt x="4361735" y="1701636"/>
                      <a:pt x="4358401" y="1690444"/>
                      <a:pt x="4356973" y="1688419"/>
                    </a:cubicBezTo>
                    <a:close/>
                    <a:moveTo>
                      <a:pt x="4389953" y="1705684"/>
                    </a:moveTo>
                    <a:cubicBezTo>
                      <a:pt x="4389120" y="1704493"/>
                      <a:pt x="4387929" y="1704493"/>
                      <a:pt x="4386500" y="1705922"/>
                    </a:cubicBezTo>
                    <a:cubicBezTo>
                      <a:pt x="4381738" y="1710684"/>
                      <a:pt x="4406503" y="1814507"/>
                      <a:pt x="4416980" y="1830699"/>
                    </a:cubicBezTo>
                    <a:cubicBezTo>
                      <a:pt x="4418409" y="1833081"/>
                      <a:pt x="4420790" y="1833557"/>
                      <a:pt x="4423410" y="1832366"/>
                    </a:cubicBezTo>
                    <a:cubicBezTo>
                      <a:pt x="4426029" y="1831176"/>
                      <a:pt x="4428887" y="1828318"/>
                      <a:pt x="4431268" y="1824032"/>
                    </a:cubicBezTo>
                    <a:cubicBezTo>
                      <a:pt x="4436983" y="1813554"/>
                      <a:pt x="4436030" y="1791647"/>
                      <a:pt x="4428410" y="1761167"/>
                    </a:cubicBezTo>
                    <a:cubicBezTo>
                      <a:pt x="4420790" y="1729734"/>
                      <a:pt x="4413170" y="1717352"/>
                      <a:pt x="4403645" y="1720209"/>
                    </a:cubicBezTo>
                    <a:cubicBezTo>
                      <a:pt x="4396978" y="1723067"/>
                      <a:pt x="4391263" y="1719257"/>
                      <a:pt x="4391263" y="1712589"/>
                    </a:cubicBezTo>
                    <a:cubicBezTo>
                      <a:pt x="4391263" y="1709256"/>
                      <a:pt x="4390787" y="1706874"/>
                      <a:pt x="4389953" y="1705684"/>
                    </a:cubicBezTo>
                    <a:close/>
                    <a:moveTo>
                      <a:pt x="4372421" y="1789831"/>
                    </a:moveTo>
                    <a:cubicBezTo>
                      <a:pt x="4364116" y="1788670"/>
                      <a:pt x="4361973" y="1803315"/>
                      <a:pt x="4368403" y="1829747"/>
                    </a:cubicBezTo>
                    <a:lnTo>
                      <a:pt x="4375070" y="1861179"/>
                    </a:lnTo>
                    <a:lnTo>
                      <a:pt x="4384595" y="1834509"/>
                    </a:lnTo>
                    <a:cubicBezTo>
                      <a:pt x="4390310" y="1815459"/>
                      <a:pt x="4390310" y="1804029"/>
                      <a:pt x="4382690" y="1796409"/>
                    </a:cubicBezTo>
                    <a:cubicBezTo>
                      <a:pt x="4378642" y="1792361"/>
                      <a:pt x="4375189" y="1790218"/>
                      <a:pt x="4372421" y="1789831"/>
                    </a:cubicBezTo>
                    <a:close/>
                    <a:moveTo>
                      <a:pt x="4410313" y="2175504"/>
                    </a:moveTo>
                    <a:cubicBezTo>
                      <a:pt x="4405550" y="2178362"/>
                      <a:pt x="4400788" y="2212652"/>
                      <a:pt x="4401740" y="2249799"/>
                    </a:cubicBezTo>
                    <a:cubicBezTo>
                      <a:pt x="4402097" y="2279803"/>
                      <a:pt x="4404330" y="2294939"/>
                      <a:pt x="4407081" y="2297718"/>
                    </a:cubicBezTo>
                    <a:cubicBezTo>
                      <a:pt x="4411667" y="2302351"/>
                      <a:pt x="4417694" y="2272660"/>
                      <a:pt x="4418885" y="2220272"/>
                    </a:cubicBezTo>
                    <a:cubicBezTo>
                      <a:pt x="4419838" y="2188839"/>
                      <a:pt x="4416028" y="2171694"/>
                      <a:pt x="4410313" y="2175504"/>
                    </a:cubicBezTo>
                    <a:close/>
                    <a:moveTo>
                      <a:pt x="4409360" y="2354336"/>
                    </a:moveTo>
                    <a:cubicBezTo>
                      <a:pt x="4404359" y="2357908"/>
                      <a:pt x="4400787" y="2373624"/>
                      <a:pt x="4397930" y="2402199"/>
                    </a:cubicBezTo>
                    <a:cubicBezTo>
                      <a:pt x="4394597" y="2437918"/>
                      <a:pt x="4395073" y="2458635"/>
                      <a:pt x="4399597" y="2464350"/>
                    </a:cubicBezTo>
                    <a:cubicBezTo>
                      <a:pt x="4404122" y="2470065"/>
                      <a:pt x="4412694" y="2460778"/>
                      <a:pt x="4425553" y="2436489"/>
                    </a:cubicBezTo>
                    <a:cubicBezTo>
                      <a:pt x="4437935" y="2411724"/>
                      <a:pt x="4437935" y="2402199"/>
                      <a:pt x="4429363" y="2379339"/>
                    </a:cubicBezTo>
                    <a:cubicBezTo>
                      <a:pt x="4420790" y="2359337"/>
                      <a:pt x="4414361" y="2350764"/>
                      <a:pt x="4409360" y="2354336"/>
                    </a:cubicBezTo>
                    <a:close/>
                    <a:moveTo>
                      <a:pt x="282342" y="3347675"/>
                    </a:moveTo>
                    <a:cubicBezTo>
                      <a:pt x="281345" y="3347199"/>
                      <a:pt x="281225" y="3348508"/>
                      <a:pt x="282178" y="3351842"/>
                    </a:cubicBezTo>
                    <a:cubicBezTo>
                      <a:pt x="288845" y="3379464"/>
                      <a:pt x="336470" y="3467094"/>
                      <a:pt x="341233" y="3461379"/>
                    </a:cubicBezTo>
                    <a:cubicBezTo>
                      <a:pt x="343138" y="3460427"/>
                      <a:pt x="328850" y="3428994"/>
                      <a:pt x="309800" y="3393752"/>
                    </a:cubicBezTo>
                    <a:cubicBezTo>
                      <a:pt x="296227" y="3366606"/>
                      <a:pt x="285333" y="3349104"/>
                      <a:pt x="282342" y="3347675"/>
                    </a:cubicBezTo>
                    <a:close/>
                    <a:moveTo>
                      <a:pt x="3955360" y="3623661"/>
                    </a:moveTo>
                    <a:cubicBezTo>
                      <a:pt x="3951982" y="3624197"/>
                      <a:pt x="3947398" y="3625924"/>
                      <a:pt x="3941683" y="3629019"/>
                    </a:cubicBezTo>
                    <a:cubicBezTo>
                      <a:pt x="3916918" y="3642354"/>
                      <a:pt x="3682603" y="3876669"/>
                      <a:pt x="3684508" y="3887147"/>
                    </a:cubicBezTo>
                    <a:cubicBezTo>
                      <a:pt x="3685460" y="3890957"/>
                      <a:pt x="3656885" y="3920484"/>
                      <a:pt x="3621643" y="3952869"/>
                    </a:cubicBezTo>
                    <a:cubicBezTo>
                      <a:pt x="3598426" y="3974300"/>
                      <a:pt x="3585522" y="3986891"/>
                      <a:pt x="3584138" y="3989989"/>
                    </a:cubicBezTo>
                    <a:cubicBezTo>
                      <a:pt x="3581831" y="3995151"/>
                      <a:pt x="3611522" y="3973943"/>
                      <a:pt x="3678793" y="3923342"/>
                    </a:cubicBezTo>
                    <a:cubicBezTo>
                      <a:pt x="3703558" y="3905244"/>
                      <a:pt x="3723560" y="3885242"/>
                      <a:pt x="3724513" y="3880479"/>
                    </a:cubicBezTo>
                    <a:cubicBezTo>
                      <a:pt x="3724513" y="3874764"/>
                      <a:pt x="3747373" y="3849047"/>
                      <a:pt x="3774995" y="3822377"/>
                    </a:cubicBezTo>
                    <a:cubicBezTo>
                      <a:pt x="3832145" y="3767132"/>
                      <a:pt x="3865483" y="3741414"/>
                      <a:pt x="3854053" y="3759512"/>
                    </a:cubicBezTo>
                    <a:cubicBezTo>
                      <a:pt x="3850243" y="3766179"/>
                      <a:pt x="3852148" y="3770942"/>
                      <a:pt x="3859768" y="3770942"/>
                    </a:cubicBezTo>
                    <a:cubicBezTo>
                      <a:pt x="3872150" y="3770942"/>
                      <a:pt x="3981688" y="3667119"/>
                      <a:pt x="3981688" y="3655689"/>
                    </a:cubicBezTo>
                    <a:cubicBezTo>
                      <a:pt x="3981688" y="3651879"/>
                      <a:pt x="3972163" y="3650927"/>
                      <a:pt x="3960733" y="3653784"/>
                    </a:cubicBezTo>
                    <a:cubicBezTo>
                      <a:pt x="3942635" y="3658547"/>
                      <a:pt x="3940730" y="3656642"/>
                      <a:pt x="3951208" y="3646164"/>
                    </a:cubicBezTo>
                    <a:cubicBezTo>
                      <a:pt x="3964781" y="3631163"/>
                      <a:pt x="3965495" y="3622055"/>
                      <a:pt x="3955360" y="3623661"/>
                    </a:cubicBezTo>
                    <a:close/>
                    <a:moveTo>
                      <a:pt x="3847742" y="3772133"/>
                    </a:moveTo>
                    <a:cubicBezTo>
                      <a:pt x="3846671" y="3771656"/>
                      <a:pt x="3841670" y="3774276"/>
                      <a:pt x="3832145" y="3779514"/>
                    </a:cubicBezTo>
                    <a:cubicBezTo>
                      <a:pt x="3809285" y="3790944"/>
                      <a:pt x="3804523" y="3799517"/>
                      <a:pt x="3818810" y="3799517"/>
                    </a:cubicBezTo>
                    <a:cubicBezTo>
                      <a:pt x="3823573" y="3799517"/>
                      <a:pt x="3833098" y="3792849"/>
                      <a:pt x="3839765" y="3783324"/>
                    </a:cubicBezTo>
                    <a:cubicBezTo>
                      <a:pt x="3845956" y="3776181"/>
                      <a:pt x="3848814" y="3772609"/>
                      <a:pt x="3847742" y="3772133"/>
                    </a:cubicBezTo>
                    <a:close/>
                    <a:moveTo>
                      <a:pt x="3737848" y="3904292"/>
                    </a:moveTo>
                    <a:cubicBezTo>
                      <a:pt x="3731180" y="3904292"/>
                      <a:pt x="3638788" y="3972872"/>
                      <a:pt x="3638788" y="3977634"/>
                    </a:cubicBezTo>
                    <a:cubicBezTo>
                      <a:pt x="3638788" y="3979777"/>
                      <a:pt x="3639681" y="3980790"/>
                      <a:pt x="3641705" y="3980566"/>
                    </a:cubicBezTo>
                    <a:cubicBezTo>
                      <a:pt x="3647777" y="3979897"/>
                      <a:pt x="3664029" y="3968110"/>
                      <a:pt x="3696890" y="3942392"/>
                    </a:cubicBezTo>
                    <a:cubicBezTo>
                      <a:pt x="3723560" y="3921437"/>
                      <a:pt x="3742610" y="3904292"/>
                      <a:pt x="3737848" y="3904292"/>
                    </a:cubicBezTo>
                    <a:close/>
                    <a:moveTo>
                      <a:pt x="484019" y="3674516"/>
                    </a:moveTo>
                    <a:cubicBezTo>
                      <a:pt x="484822" y="3676585"/>
                      <a:pt x="488394" y="3682121"/>
                      <a:pt x="493633" y="3689979"/>
                    </a:cubicBezTo>
                    <a:cubicBezTo>
                      <a:pt x="515540" y="3723317"/>
                      <a:pt x="615553" y="3836664"/>
                      <a:pt x="637460" y="3853809"/>
                    </a:cubicBezTo>
                    <a:cubicBezTo>
                      <a:pt x="648890" y="3862382"/>
                      <a:pt x="655558" y="3866192"/>
                      <a:pt x="656986" y="3865477"/>
                    </a:cubicBezTo>
                    <a:cubicBezTo>
                      <a:pt x="658415" y="3864763"/>
                      <a:pt x="654605" y="3859524"/>
                      <a:pt x="645080" y="3849999"/>
                    </a:cubicBezTo>
                    <a:cubicBezTo>
                      <a:pt x="635555" y="3840474"/>
                      <a:pt x="606980" y="3809042"/>
                      <a:pt x="581263" y="3780467"/>
                    </a:cubicBezTo>
                    <a:cubicBezTo>
                      <a:pt x="504111" y="3693313"/>
                      <a:pt x="481608" y="3668310"/>
                      <a:pt x="484019" y="3674516"/>
                    </a:cubicBezTo>
                    <a:close/>
                    <a:moveTo>
                      <a:pt x="1251823" y="4192899"/>
                    </a:moveTo>
                    <a:cubicBezTo>
                      <a:pt x="1238488" y="4205282"/>
                      <a:pt x="1541383" y="4331012"/>
                      <a:pt x="1586150" y="4331964"/>
                    </a:cubicBezTo>
                    <a:cubicBezTo>
                      <a:pt x="1596628" y="4331964"/>
                      <a:pt x="1584245" y="4325297"/>
                      <a:pt x="1557575" y="4317677"/>
                    </a:cubicBezTo>
                    <a:cubicBezTo>
                      <a:pt x="1531858" y="4310057"/>
                      <a:pt x="1501378" y="4299579"/>
                      <a:pt x="1490900" y="4294817"/>
                    </a:cubicBezTo>
                    <a:cubicBezTo>
                      <a:pt x="1480423" y="4290054"/>
                      <a:pt x="1444228" y="4274814"/>
                      <a:pt x="1409938" y="4261479"/>
                    </a:cubicBezTo>
                    <a:cubicBezTo>
                      <a:pt x="1375648" y="4247192"/>
                      <a:pt x="1327070" y="4225284"/>
                      <a:pt x="1301353" y="4212902"/>
                    </a:cubicBezTo>
                    <a:cubicBezTo>
                      <a:pt x="1276588" y="4199567"/>
                      <a:pt x="1253728" y="4190994"/>
                      <a:pt x="1251823" y="4192899"/>
                    </a:cubicBezTo>
                    <a:close/>
                    <a:moveTo>
                      <a:pt x="3186350" y="4199567"/>
                    </a:moveTo>
                    <a:cubicBezTo>
                      <a:pt x="3181588" y="4199567"/>
                      <a:pt x="3170158" y="4204329"/>
                      <a:pt x="3162538" y="4209092"/>
                    </a:cubicBezTo>
                    <a:cubicBezTo>
                      <a:pt x="3154918" y="4213854"/>
                      <a:pt x="3153013" y="4218617"/>
                      <a:pt x="3157775" y="4218617"/>
                    </a:cubicBezTo>
                    <a:cubicBezTo>
                      <a:pt x="3163490" y="4218617"/>
                      <a:pt x="3173968" y="4213854"/>
                      <a:pt x="3181588" y="4209092"/>
                    </a:cubicBezTo>
                    <a:cubicBezTo>
                      <a:pt x="3189208" y="4204329"/>
                      <a:pt x="3192065" y="4199567"/>
                      <a:pt x="3186350" y="4199567"/>
                    </a:cubicBezTo>
                    <a:close/>
                    <a:moveTo>
                      <a:pt x="3165872" y="4295650"/>
                    </a:moveTo>
                    <a:cubicBezTo>
                      <a:pt x="3160156" y="4296246"/>
                      <a:pt x="3147774" y="4301008"/>
                      <a:pt x="3125390" y="4310057"/>
                    </a:cubicBezTo>
                    <a:cubicBezTo>
                      <a:pt x="3099673" y="4319582"/>
                      <a:pt x="3089195" y="4329107"/>
                      <a:pt x="3093005" y="4338632"/>
                    </a:cubicBezTo>
                    <a:cubicBezTo>
                      <a:pt x="3096339" y="4347205"/>
                      <a:pt x="3099197" y="4351491"/>
                      <a:pt x="3107769" y="4350776"/>
                    </a:cubicBezTo>
                    <a:cubicBezTo>
                      <a:pt x="3116342" y="4350062"/>
                      <a:pt x="3130629" y="4344347"/>
                      <a:pt x="3156823" y="4332917"/>
                    </a:cubicBezTo>
                    <a:cubicBezTo>
                      <a:pt x="3203495" y="4311962"/>
                      <a:pt x="3213973" y="4302437"/>
                      <a:pt x="3179683" y="4311962"/>
                    </a:cubicBezTo>
                    <a:cubicBezTo>
                      <a:pt x="3166348" y="4314819"/>
                      <a:pt x="3161585" y="4313867"/>
                      <a:pt x="3166348" y="4306247"/>
                    </a:cubicBezTo>
                    <a:cubicBezTo>
                      <a:pt x="3170634" y="4298627"/>
                      <a:pt x="3171586" y="4295055"/>
                      <a:pt x="3165872" y="4295650"/>
                    </a:cubicBezTo>
                    <a:close/>
                    <a:moveTo>
                      <a:pt x="3263503" y="4307199"/>
                    </a:moveTo>
                    <a:cubicBezTo>
                      <a:pt x="3262550" y="4305294"/>
                      <a:pt x="3223498" y="4321487"/>
                      <a:pt x="3176825" y="4342442"/>
                    </a:cubicBezTo>
                    <a:cubicBezTo>
                      <a:pt x="3083480" y="4385304"/>
                      <a:pt x="3082528" y="4385304"/>
                      <a:pt x="3089195" y="4367207"/>
                    </a:cubicBezTo>
                    <a:cubicBezTo>
                      <a:pt x="3096815" y="4349109"/>
                      <a:pt x="3046333" y="4337679"/>
                      <a:pt x="3020615" y="4351014"/>
                    </a:cubicBezTo>
                    <a:cubicBezTo>
                      <a:pt x="3010138" y="4356729"/>
                      <a:pt x="2991088" y="4362444"/>
                      <a:pt x="2977753" y="4363397"/>
                    </a:cubicBezTo>
                    <a:cubicBezTo>
                      <a:pt x="2963465" y="4364349"/>
                      <a:pt x="2952988" y="4369112"/>
                      <a:pt x="2952988" y="4372922"/>
                    </a:cubicBezTo>
                    <a:cubicBezTo>
                      <a:pt x="2952988" y="4376732"/>
                      <a:pt x="2941558" y="4380542"/>
                      <a:pt x="2927270" y="4381494"/>
                    </a:cubicBezTo>
                    <a:cubicBezTo>
                      <a:pt x="2912030" y="4381494"/>
                      <a:pt x="2892028" y="4385304"/>
                      <a:pt x="2881550" y="4390067"/>
                    </a:cubicBezTo>
                    <a:cubicBezTo>
                      <a:pt x="2857738" y="4400544"/>
                      <a:pt x="3034903" y="4395782"/>
                      <a:pt x="3062525" y="4385304"/>
                    </a:cubicBezTo>
                    <a:cubicBezTo>
                      <a:pt x="3073003" y="4380542"/>
                      <a:pt x="3078718" y="4380542"/>
                      <a:pt x="3075860" y="4383399"/>
                    </a:cubicBezTo>
                    <a:cubicBezTo>
                      <a:pt x="3073003" y="4387209"/>
                      <a:pt x="3030140" y="4404354"/>
                      <a:pt x="2980610" y="4422452"/>
                    </a:cubicBezTo>
                    <a:cubicBezTo>
                      <a:pt x="2924889" y="4443407"/>
                      <a:pt x="2899886" y="4454361"/>
                      <a:pt x="2904410" y="4455194"/>
                    </a:cubicBezTo>
                    <a:cubicBezTo>
                      <a:pt x="2908935" y="4456028"/>
                      <a:pt x="2942987" y="4446741"/>
                      <a:pt x="3005375" y="4427214"/>
                    </a:cubicBezTo>
                    <a:cubicBezTo>
                      <a:pt x="3089195" y="4400544"/>
                      <a:pt x="3273028" y="4315772"/>
                      <a:pt x="3263503" y="4307199"/>
                    </a:cubicBezTo>
                    <a:close/>
                    <a:moveTo>
                      <a:pt x="1685210" y="4353157"/>
                    </a:moveTo>
                    <a:cubicBezTo>
                      <a:pt x="1681876" y="4352919"/>
                      <a:pt x="1678066" y="4353396"/>
                      <a:pt x="1674733" y="4354824"/>
                    </a:cubicBezTo>
                    <a:cubicBezTo>
                      <a:pt x="1667113" y="4357682"/>
                      <a:pt x="1669970" y="4360539"/>
                      <a:pt x="1680448" y="4360539"/>
                    </a:cubicBezTo>
                    <a:cubicBezTo>
                      <a:pt x="1690925" y="4361492"/>
                      <a:pt x="1696640" y="4358634"/>
                      <a:pt x="1692830" y="4355777"/>
                    </a:cubicBezTo>
                    <a:cubicBezTo>
                      <a:pt x="1691401" y="4354348"/>
                      <a:pt x="1688544" y="4353396"/>
                      <a:pt x="1685210" y="4353157"/>
                    </a:cubicBezTo>
                    <a:close/>
                    <a:moveTo>
                      <a:pt x="1723310" y="4362682"/>
                    </a:moveTo>
                    <a:cubicBezTo>
                      <a:pt x="1719976" y="4362444"/>
                      <a:pt x="1716166" y="4362921"/>
                      <a:pt x="1712833" y="4364349"/>
                    </a:cubicBezTo>
                    <a:cubicBezTo>
                      <a:pt x="1705213" y="4367207"/>
                      <a:pt x="1708070" y="4370064"/>
                      <a:pt x="1718548" y="4370064"/>
                    </a:cubicBezTo>
                    <a:cubicBezTo>
                      <a:pt x="1729025" y="4371017"/>
                      <a:pt x="1734740" y="4368159"/>
                      <a:pt x="1730930" y="4365302"/>
                    </a:cubicBezTo>
                    <a:cubicBezTo>
                      <a:pt x="1729501" y="4363873"/>
                      <a:pt x="1726644" y="4362921"/>
                      <a:pt x="1723310" y="4362682"/>
                    </a:cubicBezTo>
                    <a:close/>
                    <a:moveTo>
                      <a:pt x="1757198" y="4375318"/>
                    </a:moveTo>
                    <a:cubicBezTo>
                      <a:pt x="1750159" y="4374946"/>
                      <a:pt x="1745932" y="4375065"/>
                      <a:pt x="1745218" y="4375779"/>
                    </a:cubicBezTo>
                    <a:cubicBezTo>
                      <a:pt x="1742360" y="4378637"/>
                      <a:pt x="1744265" y="4380542"/>
                      <a:pt x="1749028" y="4380542"/>
                    </a:cubicBezTo>
                    <a:cubicBezTo>
                      <a:pt x="1753790" y="4380542"/>
                      <a:pt x="1817608" y="4392924"/>
                      <a:pt x="1890950" y="4408164"/>
                    </a:cubicBezTo>
                    <a:cubicBezTo>
                      <a:pt x="1975246" y="4425309"/>
                      <a:pt x="2016680" y="4431739"/>
                      <a:pt x="2065883" y="4432274"/>
                    </a:cubicBezTo>
                    <a:cubicBezTo>
                      <a:pt x="2082284" y="4432453"/>
                      <a:pt x="2099548" y="4431977"/>
                      <a:pt x="2119550" y="4431024"/>
                    </a:cubicBezTo>
                    <a:cubicBezTo>
                      <a:pt x="2171938" y="4428167"/>
                      <a:pt x="2215753" y="4424357"/>
                      <a:pt x="2217658" y="4423404"/>
                    </a:cubicBezTo>
                    <a:cubicBezTo>
                      <a:pt x="2219563" y="4421499"/>
                      <a:pt x="2171938" y="4417689"/>
                      <a:pt x="2112883" y="4413879"/>
                    </a:cubicBezTo>
                    <a:cubicBezTo>
                      <a:pt x="2053828" y="4411022"/>
                      <a:pt x="1948100" y="4399592"/>
                      <a:pt x="1877615" y="4389114"/>
                    </a:cubicBezTo>
                    <a:cubicBezTo>
                      <a:pt x="1824751" y="4381970"/>
                      <a:pt x="1778317" y="4376434"/>
                      <a:pt x="1757198" y="4375318"/>
                    </a:cubicBezTo>
                    <a:close/>
                    <a:moveTo>
                      <a:pt x="2323147" y="4420070"/>
                    </a:moveTo>
                    <a:cubicBezTo>
                      <a:pt x="2316242" y="4420070"/>
                      <a:pt x="2309098" y="4420547"/>
                      <a:pt x="2303383" y="4421499"/>
                    </a:cubicBezTo>
                    <a:cubicBezTo>
                      <a:pt x="2291000" y="4423404"/>
                      <a:pt x="2298620" y="4425309"/>
                      <a:pt x="2319575" y="4425309"/>
                    </a:cubicBezTo>
                    <a:cubicBezTo>
                      <a:pt x="2340530" y="4426262"/>
                      <a:pt x="2350055" y="4424357"/>
                      <a:pt x="2341483" y="4421499"/>
                    </a:cubicBezTo>
                    <a:cubicBezTo>
                      <a:pt x="2336720" y="4420547"/>
                      <a:pt x="2330053" y="4420070"/>
                      <a:pt x="2323147" y="4420070"/>
                    </a:cubicBezTo>
                    <a:close/>
                    <a:moveTo>
                      <a:pt x="2592467" y="4497000"/>
                    </a:moveTo>
                    <a:cubicBezTo>
                      <a:pt x="2551747" y="4498295"/>
                      <a:pt x="2476738" y="4507224"/>
                      <a:pt x="2476738" y="4512939"/>
                    </a:cubicBezTo>
                    <a:cubicBezTo>
                      <a:pt x="2476738" y="4514844"/>
                      <a:pt x="2482929" y="4515797"/>
                      <a:pt x="2492931" y="4515796"/>
                    </a:cubicBezTo>
                    <a:cubicBezTo>
                      <a:pt x="2502932" y="4515797"/>
                      <a:pt x="2516743" y="4514844"/>
                      <a:pt x="2531983" y="4512939"/>
                    </a:cubicBezTo>
                    <a:cubicBezTo>
                      <a:pt x="2561510" y="4509129"/>
                      <a:pt x="2594848" y="4505319"/>
                      <a:pt x="2604373" y="4505319"/>
                    </a:cubicBezTo>
                    <a:cubicBezTo>
                      <a:pt x="2614850" y="4504367"/>
                      <a:pt x="2620565" y="4501509"/>
                      <a:pt x="2617708" y="4498652"/>
                    </a:cubicBezTo>
                    <a:cubicBezTo>
                      <a:pt x="2615803" y="4496985"/>
                      <a:pt x="2606040" y="4496568"/>
                      <a:pt x="2592467" y="4497000"/>
                    </a:cubicBezTo>
                    <a:close/>
                    <a:moveTo>
                      <a:pt x="2600682" y="4515320"/>
                    </a:moveTo>
                    <a:cubicBezTo>
                      <a:pt x="2596277" y="4515320"/>
                      <a:pt x="2591990" y="4515797"/>
                      <a:pt x="2589133" y="4516749"/>
                    </a:cubicBezTo>
                    <a:cubicBezTo>
                      <a:pt x="2582465" y="4519607"/>
                      <a:pt x="2587228" y="4521512"/>
                      <a:pt x="2600563" y="4521512"/>
                    </a:cubicBezTo>
                    <a:cubicBezTo>
                      <a:pt x="2613898" y="4521512"/>
                      <a:pt x="2618660" y="4519607"/>
                      <a:pt x="2612945" y="4516749"/>
                    </a:cubicBezTo>
                    <a:cubicBezTo>
                      <a:pt x="2609611" y="4515797"/>
                      <a:pt x="2605087" y="4515320"/>
                      <a:pt x="2600682" y="4515320"/>
                    </a:cubicBezTo>
                    <a:close/>
                    <a:moveTo>
                      <a:pt x="2200632" y="4515320"/>
                    </a:moveTo>
                    <a:cubicBezTo>
                      <a:pt x="2187654" y="4515320"/>
                      <a:pt x="2174795" y="4515797"/>
                      <a:pt x="2165270" y="4516749"/>
                    </a:cubicBezTo>
                    <a:cubicBezTo>
                      <a:pt x="2145268" y="4518654"/>
                      <a:pt x="2161460" y="4520559"/>
                      <a:pt x="2200513" y="4520559"/>
                    </a:cubicBezTo>
                    <a:cubicBezTo>
                      <a:pt x="2239565" y="4520559"/>
                      <a:pt x="2255758" y="4518654"/>
                      <a:pt x="2236708" y="4516749"/>
                    </a:cubicBezTo>
                    <a:cubicBezTo>
                      <a:pt x="2226706" y="4515797"/>
                      <a:pt x="2213609" y="4515320"/>
                      <a:pt x="2200632" y="4515320"/>
                    </a:cubicBezTo>
                    <a:close/>
                    <a:moveTo>
                      <a:pt x="2333982" y="4515320"/>
                    </a:moveTo>
                    <a:cubicBezTo>
                      <a:pt x="2327910" y="4515320"/>
                      <a:pt x="2321956" y="4515797"/>
                      <a:pt x="2317670" y="4516749"/>
                    </a:cubicBezTo>
                    <a:cubicBezTo>
                      <a:pt x="2308145" y="4519607"/>
                      <a:pt x="2315765" y="4521512"/>
                      <a:pt x="2333863" y="4521512"/>
                    </a:cubicBezTo>
                    <a:cubicBezTo>
                      <a:pt x="2351960" y="4521512"/>
                      <a:pt x="2359580" y="4519607"/>
                      <a:pt x="2351008" y="4516749"/>
                    </a:cubicBezTo>
                    <a:cubicBezTo>
                      <a:pt x="2346245" y="4515797"/>
                      <a:pt x="2340054" y="4515320"/>
                      <a:pt x="2333982" y="4515320"/>
                    </a:cubicBezTo>
                    <a:close/>
                    <a:moveTo>
                      <a:pt x="1972627" y="4518654"/>
                    </a:moveTo>
                    <a:cubicBezTo>
                      <a:pt x="1967626" y="4519131"/>
                      <a:pt x="1974294" y="4521036"/>
                      <a:pt x="1990963" y="4524369"/>
                    </a:cubicBezTo>
                    <a:cubicBezTo>
                      <a:pt x="2061686" y="4539371"/>
                      <a:pt x="2135088" y="4546872"/>
                      <a:pt x="2230457" y="4547676"/>
                    </a:cubicBezTo>
                    <a:cubicBezTo>
                      <a:pt x="2262247" y="4547944"/>
                      <a:pt x="2296477" y="4547468"/>
                      <a:pt x="2333863" y="4546277"/>
                    </a:cubicBezTo>
                    <a:cubicBezTo>
                      <a:pt x="2420540" y="4543419"/>
                      <a:pt x="2508170" y="4538657"/>
                      <a:pt x="2529125" y="4534847"/>
                    </a:cubicBezTo>
                    <a:cubicBezTo>
                      <a:pt x="2549128" y="4531037"/>
                      <a:pt x="2461498" y="4528179"/>
                      <a:pt x="2333863" y="4528179"/>
                    </a:cubicBezTo>
                    <a:cubicBezTo>
                      <a:pt x="2205275" y="4528179"/>
                      <a:pt x="2066210" y="4525322"/>
                      <a:pt x="2024300" y="4521512"/>
                    </a:cubicBezTo>
                    <a:cubicBezTo>
                      <a:pt x="1994296" y="4519131"/>
                      <a:pt x="1977628" y="4518178"/>
                      <a:pt x="1972627" y="4518654"/>
                    </a:cubicBezTo>
                    <a:close/>
                    <a:moveTo>
                      <a:pt x="4317202" y="1483617"/>
                    </a:moveTo>
                    <a:cubicBezTo>
                      <a:pt x="4316431" y="1482888"/>
                      <a:pt x="4316015" y="1483275"/>
                      <a:pt x="4316015" y="1484942"/>
                    </a:cubicBezTo>
                    <a:cubicBezTo>
                      <a:pt x="4316015" y="1492562"/>
                      <a:pt x="4321730" y="1515422"/>
                      <a:pt x="4328398" y="1534472"/>
                    </a:cubicBezTo>
                    <a:cubicBezTo>
                      <a:pt x="4335065" y="1554474"/>
                      <a:pt x="4339828" y="1582097"/>
                      <a:pt x="4337923" y="1596384"/>
                    </a:cubicBezTo>
                    <a:cubicBezTo>
                      <a:pt x="4334113" y="1622102"/>
                      <a:pt x="4335065" y="1622102"/>
                      <a:pt x="4341733" y="1599242"/>
                    </a:cubicBezTo>
                    <a:cubicBezTo>
                      <a:pt x="4349353" y="1577334"/>
                      <a:pt x="4350305" y="1579239"/>
                      <a:pt x="4356973" y="1618292"/>
                    </a:cubicBezTo>
                    <a:cubicBezTo>
                      <a:pt x="4360545" y="1636151"/>
                      <a:pt x="4364117" y="1648653"/>
                      <a:pt x="4366885" y="1650974"/>
                    </a:cubicBezTo>
                    <a:cubicBezTo>
                      <a:pt x="4367807" y="1651748"/>
                      <a:pt x="4368641" y="1651391"/>
                      <a:pt x="4369355" y="1649724"/>
                    </a:cubicBezTo>
                    <a:cubicBezTo>
                      <a:pt x="4371260" y="1644009"/>
                      <a:pt x="4369355" y="1624007"/>
                      <a:pt x="4363640" y="1606862"/>
                    </a:cubicBezTo>
                    <a:cubicBezTo>
                      <a:pt x="4345304" y="1548522"/>
                      <a:pt x="4322593" y="1488722"/>
                      <a:pt x="4317202" y="1483617"/>
                    </a:cubicBezTo>
                    <a:close/>
                    <a:moveTo>
                      <a:pt x="4334708" y="1343733"/>
                    </a:moveTo>
                    <a:cubicBezTo>
                      <a:pt x="4333874" y="1345877"/>
                      <a:pt x="4335541" y="1353497"/>
                      <a:pt x="4339828" y="1365879"/>
                    </a:cubicBezTo>
                    <a:cubicBezTo>
                      <a:pt x="4343638" y="1374452"/>
                      <a:pt x="4348400" y="1379214"/>
                      <a:pt x="4350305" y="1376357"/>
                    </a:cubicBezTo>
                    <a:cubicBezTo>
                      <a:pt x="4353163" y="1374452"/>
                      <a:pt x="4350305" y="1363974"/>
                      <a:pt x="4344590" y="1354449"/>
                    </a:cubicBezTo>
                    <a:cubicBezTo>
                      <a:pt x="4338875" y="1344924"/>
                      <a:pt x="4335541" y="1341590"/>
                      <a:pt x="4334708" y="134373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F81BD">
                      <a:lumMod val="20000"/>
                      <a:lumOff val="80000"/>
                    </a:srgbClr>
                  </a:gs>
                  <a:gs pos="28000">
                    <a:srgbClr val="4F81BD"/>
                  </a:gs>
                  <a:gs pos="87000">
                    <a:srgbClr val="C0504D"/>
                  </a:gs>
                </a:gsLst>
                <a:path path="circle">
                  <a:fillToRect r="100000" b="100000"/>
                </a:path>
                <a:tileRect l="-100000" t="-10000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536" name="任意多边形: 形状 535"/>
              <p:cNvSpPr/>
              <p:nvPr/>
            </p:nvSpPr>
            <p:spPr>
              <a:xfrm>
                <a:off x="-8676780" y="2254258"/>
                <a:ext cx="5324736" cy="5401233"/>
              </a:xfrm>
              <a:custGeom>
                <a:avLst/>
                <a:gdLst>
                  <a:gd name="connsiteX0" fmla="*/ 4474421 w 5324736"/>
                  <a:gd name="connsiteY0" fmla="*/ 4287568 h 5401233"/>
                  <a:gd name="connsiteX1" fmla="*/ 4471893 w 5324736"/>
                  <a:gd name="connsiteY1" fmla="*/ 4290987 h 5401233"/>
                  <a:gd name="connsiteX2" fmla="*/ 4462144 w 5324736"/>
                  <a:gd name="connsiteY2" fmla="*/ 4309278 h 5401233"/>
                  <a:gd name="connsiteX3" fmla="*/ 4484246 w 5324736"/>
                  <a:gd name="connsiteY3" fmla="*/ 4279408 h 5401233"/>
                  <a:gd name="connsiteX4" fmla="*/ 4479409 w 5324736"/>
                  <a:gd name="connsiteY4" fmla="*/ 4280822 h 5401233"/>
                  <a:gd name="connsiteX5" fmla="*/ 4476876 w 5324736"/>
                  <a:gd name="connsiteY5" fmla="*/ 4284247 h 5401233"/>
                  <a:gd name="connsiteX6" fmla="*/ 4484245 w 5324736"/>
                  <a:gd name="connsiteY6" fmla="*/ 4279409 h 5401233"/>
                  <a:gd name="connsiteX7" fmla="*/ 4485957 w 5324736"/>
                  <a:gd name="connsiteY7" fmla="*/ 4287371 h 5401233"/>
                  <a:gd name="connsiteX8" fmla="*/ 4484246 w 5324736"/>
                  <a:gd name="connsiteY8" fmla="*/ 4279408 h 5401233"/>
                  <a:gd name="connsiteX9" fmla="*/ 5203189 w 5324736"/>
                  <a:gd name="connsiteY9" fmla="*/ 2702411 h 5401233"/>
                  <a:gd name="connsiteX10" fmla="*/ 5220334 w 5324736"/>
                  <a:gd name="connsiteY10" fmla="*/ 2821473 h 5401233"/>
                  <a:gd name="connsiteX11" fmla="*/ 5252719 w 5324736"/>
                  <a:gd name="connsiteY11" fmla="*/ 3295818 h 5401233"/>
                  <a:gd name="connsiteX12" fmla="*/ 5266054 w 5324736"/>
                  <a:gd name="connsiteY12" fmla="*/ 3456791 h 5401233"/>
                  <a:gd name="connsiteX13" fmla="*/ 5295582 w 5324736"/>
                  <a:gd name="connsiteY13" fmla="*/ 3437741 h 5401233"/>
                  <a:gd name="connsiteX14" fmla="*/ 5321299 w 5324736"/>
                  <a:gd name="connsiteY14" fmla="*/ 3402498 h 5401233"/>
                  <a:gd name="connsiteX15" fmla="*/ 5281294 w 5324736"/>
                  <a:gd name="connsiteY15" fmla="*/ 3586331 h 5401233"/>
                  <a:gd name="connsiteX16" fmla="*/ 5156517 w 5324736"/>
                  <a:gd name="connsiteY16" fmla="*/ 3878748 h 5401233"/>
                  <a:gd name="connsiteX17" fmla="*/ 5134609 w 5324736"/>
                  <a:gd name="connsiteY17" fmla="*/ 3880653 h 5401233"/>
                  <a:gd name="connsiteX18" fmla="*/ 5120322 w 5324736"/>
                  <a:gd name="connsiteY18" fmla="*/ 3899703 h 5401233"/>
                  <a:gd name="connsiteX19" fmla="*/ 4887912 w 5324736"/>
                  <a:gd name="connsiteY19" fmla="*/ 4331186 h 5401233"/>
                  <a:gd name="connsiteX20" fmla="*/ 4363084 w 5324736"/>
                  <a:gd name="connsiteY20" fmla="*/ 4849346 h 5401233"/>
                  <a:gd name="connsiteX21" fmla="*/ 4263072 w 5324736"/>
                  <a:gd name="connsiteY21" fmla="*/ 4916974 h 5401233"/>
                  <a:gd name="connsiteX22" fmla="*/ 3628707 w 5324736"/>
                  <a:gd name="connsiteY22" fmla="*/ 5243681 h 5401233"/>
                  <a:gd name="connsiteX23" fmla="*/ 3371532 w 5324736"/>
                  <a:gd name="connsiteY23" fmla="*/ 5305594 h 5401233"/>
                  <a:gd name="connsiteX24" fmla="*/ 3196272 w 5324736"/>
                  <a:gd name="connsiteY24" fmla="*/ 5330359 h 5401233"/>
                  <a:gd name="connsiteX25" fmla="*/ 2823844 w 5324736"/>
                  <a:gd name="connsiteY25" fmla="*/ 5384651 h 5401233"/>
                  <a:gd name="connsiteX26" fmla="*/ 2638107 w 5324736"/>
                  <a:gd name="connsiteY26" fmla="*/ 5393224 h 5401233"/>
                  <a:gd name="connsiteX27" fmla="*/ 2142807 w 5324736"/>
                  <a:gd name="connsiteY27" fmla="*/ 5375126 h 5401233"/>
                  <a:gd name="connsiteX28" fmla="*/ 1780857 w 5324736"/>
                  <a:gd name="connsiteY28" fmla="*/ 5264636 h 5401233"/>
                  <a:gd name="connsiteX29" fmla="*/ 1537017 w 5324736"/>
                  <a:gd name="connsiteY29" fmla="*/ 5169386 h 5401233"/>
                  <a:gd name="connsiteX30" fmla="*/ 1278889 w 5324736"/>
                  <a:gd name="connsiteY30" fmla="*/ 5049371 h 5401233"/>
                  <a:gd name="connsiteX31" fmla="*/ 622617 w 5324736"/>
                  <a:gd name="connsiteY31" fmla="*/ 4367381 h 5401233"/>
                  <a:gd name="connsiteX32" fmla="*/ 533082 w 5324736"/>
                  <a:gd name="connsiteY32" fmla="*/ 4031148 h 5401233"/>
                  <a:gd name="connsiteX33" fmla="*/ 656907 w 5324736"/>
                  <a:gd name="connsiteY33" fmla="*/ 4117826 h 5401233"/>
                  <a:gd name="connsiteX34" fmla="*/ 1340802 w 5324736"/>
                  <a:gd name="connsiteY34" fmla="*/ 4706471 h 5401233"/>
                  <a:gd name="connsiteX35" fmla="*/ 1411287 w 5324736"/>
                  <a:gd name="connsiteY35" fmla="*/ 4730284 h 5401233"/>
                  <a:gd name="connsiteX36" fmla="*/ 1416049 w 5324736"/>
                  <a:gd name="connsiteY36" fmla="*/ 4732189 h 5401233"/>
                  <a:gd name="connsiteX37" fmla="*/ 1431289 w 5324736"/>
                  <a:gd name="connsiteY37" fmla="*/ 4755049 h 5401233"/>
                  <a:gd name="connsiteX38" fmla="*/ 1441767 w 5324736"/>
                  <a:gd name="connsiteY38" fmla="*/ 4754096 h 5401233"/>
                  <a:gd name="connsiteX39" fmla="*/ 1442719 w 5324736"/>
                  <a:gd name="connsiteY39" fmla="*/ 4729331 h 5401233"/>
                  <a:gd name="connsiteX40" fmla="*/ 1467484 w 5324736"/>
                  <a:gd name="connsiteY40" fmla="*/ 4732189 h 5401233"/>
                  <a:gd name="connsiteX41" fmla="*/ 1460817 w 5324736"/>
                  <a:gd name="connsiteY41" fmla="*/ 4739809 h 5401233"/>
                  <a:gd name="connsiteX42" fmla="*/ 1466532 w 5324736"/>
                  <a:gd name="connsiteY42" fmla="*/ 4754096 h 5401233"/>
                  <a:gd name="connsiteX43" fmla="*/ 1564639 w 5324736"/>
                  <a:gd name="connsiteY43" fmla="*/ 4814104 h 5401233"/>
                  <a:gd name="connsiteX44" fmla="*/ 1607502 w 5324736"/>
                  <a:gd name="connsiteY44" fmla="*/ 4842679 h 5401233"/>
                  <a:gd name="connsiteX45" fmla="*/ 1971357 w 5324736"/>
                  <a:gd name="connsiteY45" fmla="*/ 4996984 h 5401233"/>
                  <a:gd name="connsiteX46" fmla="*/ 2032317 w 5324736"/>
                  <a:gd name="connsiteY46" fmla="*/ 5009366 h 5401233"/>
                  <a:gd name="connsiteX47" fmla="*/ 2042794 w 5324736"/>
                  <a:gd name="connsiteY47" fmla="*/ 5001746 h 5401233"/>
                  <a:gd name="connsiteX48" fmla="*/ 2050414 w 5324736"/>
                  <a:gd name="connsiteY48" fmla="*/ 4996031 h 5401233"/>
                  <a:gd name="connsiteX49" fmla="*/ 2099944 w 5324736"/>
                  <a:gd name="connsiteY49" fmla="*/ 5008414 h 5401233"/>
                  <a:gd name="connsiteX50" fmla="*/ 2121852 w 5324736"/>
                  <a:gd name="connsiteY50" fmla="*/ 5023654 h 5401233"/>
                  <a:gd name="connsiteX51" fmla="*/ 2136139 w 5324736"/>
                  <a:gd name="connsiteY51" fmla="*/ 5026511 h 5401233"/>
                  <a:gd name="connsiteX52" fmla="*/ 2158047 w 5324736"/>
                  <a:gd name="connsiteY52" fmla="*/ 5030321 h 5401233"/>
                  <a:gd name="connsiteX53" fmla="*/ 2282824 w 5324736"/>
                  <a:gd name="connsiteY53" fmla="*/ 5058896 h 5401233"/>
                  <a:gd name="connsiteX54" fmla="*/ 2457132 w 5324736"/>
                  <a:gd name="connsiteY54" fmla="*/ 5082709 h 5401233"/>
                  <a:gd name="connsiteX55" fmla="*/ 2576194 w 5324736"/>
                  <a:gd name="connsiteY55" fmla="*/ 5090329 h 5401233"/>
                  <a:gd name="connsiteX56" fmla="*/ 2542857 w 5324736"/>
                  <a:gd name="connsiteY56" fmla="*/ 5075089 h 5401233"/>
                  <a:gd name="connsiteX57" fmla="*/ 2561907 w 5324736"/>
                  <a:gd name="connsiteY57" fmla="*/ 5056039 h 5401233"/>
                  <a:gd name="connsiteX58" fmla="*/ 2657157 w 5324736"/>
                  <a:gd name="connsiteY58" fmla="*/ 5051276 h 5401233"/>
                  <a:gd name="connsiteX59" fmla="*/ 2604769 w 5324736"/>
                  <a:gd name="connsiteY59" fmla="*/ 5043656 h 5401233"/>
                  <a:gd name="connsiteX60" fmla="*/ 2670492 w 5324736"/>
                  <a:gd name="connsiteY60" fmla="*/ 5042704 h 5401233"/>
                  <a:gd name="connsiteX61" fmla="*/ 2732404 w 5324736"/>
                  <a:gd name="connsiteY61" fmla="*/ 5036989 h 5401233"/>
                  <a:gd name="connsiteX62" fmla="*/ 2605722 w 5324736"/>
                  <a:gd name="connsiteY62" fmla="*/ 5027464 h 5401233"/>
                  <a:gd name="connsiteX63" fmla="*/ 2456179 w 5324736"/>
                  <a:gd name="connsiteY63" fmla="*/ 5006509 h 5401233"/>
                  <a:gd name="connsiteX64" fmla="*/ 2383789 w 5324736"/>
                  <a:gd name="connsiteY64" fmla="*/ 4993174 h 5401233"/>
                  <a:gd name="connsiteX65" fmla="*/ 2063749 w 5324736"/>
                  <a:gd name="connsiteY65" fmla="*/ 4916021 h 5401233"/>
                  <a:gd name="connsiteX66" fmla="*/ 2100897 w 5324736"/>
                  <a:gd name="connsiteY66" fmla="*/ 4920784 h 5401233"/>
                  <a:gd name="connsiteX67" fmla="*/ 2425699 w 5324736"/>
                  <a:gd name="connsiteY67" fmla="*/ 4981744 h 5401233"/>
                  <a:gd name="connsiteX68" fmla="*/ 2395219 w 5324736"/>
                  <a:gd name="connsiteY68" fmla="*/ 4970314 h 5401233"/>
                  <a:gd name="connsiteX69" fmla="*/ 2260917 w 5324736"/>
                  <a:gd name="connsiteY69" fmla="*/ 4938881 h 5401233"/>
                  <a:gd name="connsiteX70" fmla="*/ 2321877 w 5324736"/>
                  <a:gd name="connsiteY70" fmla="*/ 4944596 h 5401233"/>
                  <a:gd name="connsiteX71" fmla="*/ 2511424 w 5324736"/>
                  <a:gd name="connsiteY71" fmla="*/ 4968409 h 5401233"/>
                  <a:gd name="connsiteX72" fmla="*/ 2667634 w 5324736"/>
                  <a:gd name="connsiteY72" fmla="*/ 4993174 h 5401233"/>
                  <a:gd name="connsiteX73" fmla="*/ 2682874 w 5324736"/>
                  <a:gd name="connsiteY73" fmla="*/ 4996031 h 5401233"/>
                  <a:gd name="connsiteX74" fmla="*/ 2836227 w 5324736"/>
                  <a:gd name="connsiteY74" fmla="*/ 4988411 h 5401233"/>
                  <a:gd name="connsiteX75" fmla="*/ 3258184 w 5324736"/>
                  <a:gd name="connsiteY75" fmla="*/ 4925546 h 5401233"/>
                  <a:gd name="connsiteX76" fmla="*/ 3308667 w 5324736"/>
                  <a:gd name="connsiteY76" fmla="*/ 4907449 h 5401233"/>
                  <a:gd name="connsiteX77" fmla="*/ 3323907 w 5324736"/>
                  <a:gd name="connsiteY77" fmla="*/ 4897924 h 5401233"/>
                  <a:gd name="connsiteX78" fmla="*/ 3372484 w 5324736"/>
                  <a:gd name="connsiteY78" fmla="*/ 4888399 h 5401233"/>
                  <a:gd name="connsiteX79" fmla="*/ 3501072 w 5324736"/>
                  <a:gd name="connsiteY79" fmla="*/ 4855061 h 5401233"/>
                  <a:gd name="connsiteX80" fmla="*/ 3594417 w 5324736"/>
                  <a:gd name="connsiteY80" fmla="*/ 4821724 h 5401233"/>
                  <a:gd name="connsiteX81" fmla="*/ 3862069 w 5324736"/>
                  <a:gd name="connsiteY81" fmla="*/ 4701709 h 5401233"/>
                  <a:gd name="connsiteX82" fmla="*/ 4092574 w 5324736"/>
                  <a:gd name="connsiteY82" fmla="*/ 4567406 h 5401233"/>
                  <a:gd name="connsiteX83" fmla="*/ 4128769 w 5324736"/>
                  <a:gd name="connsiteY83" fmla="*/ 4539784 h 5401233"/>
                  <a:gd name="connsiteX84" fmla="*/ 4175442 w 5324736"/>
                  <a:gd name="connsiteY84" fmla="*/ 4495969 h 5401233"/>
                  <a:gd name="connsiteX85" fmla="*/ 4304029 w 5324736"/>
                  <a:gd name="connsiteY85" fmla="*/ 4367381 h 5401233"/>
                  <a:gd name="connsiteX86" fmla="*/ 4394517 w 5324736"/>
                  <a:gd name="connsiteY86" fmla="*/ 4298801 h 5401233"/>
                  <a:gd name="connsiteX87" fmla="*/ 4514532 w 5324736"/>
                  <a:gd name="connsiteY87" fmla="*/ 4155926 h 5401233"/>
                  <a:gd name="connsiteX88" fmla="*/ 4557394 w 5324736"/>
                  <a:gd name="connsiteY88" fmla="*/ 4101633 h 5401233"/>
                  <a:gd name="connsiteX89" fmla="*/ 4600257 w 5324736"/>
                  <a:gd name="connsiteY89" fmla="*/ 4048293 h 5401233"/>
                  <a:gd name="connsiteX90" fmla="*/ 4627879 w 5324736"/>
                  <a:gd name="connsiteY90" fmla="*/ 4000668 h 5401233"/>
                  <a:gd name="connsiteX91" fmla="*/ 4695507 w 5324736"/>
                  <a:gd name="connsiteY91" fmla="*/ 3888273 h 5401233"/>
                  <a:gd name="connsiteX92" fmla="*/ 4761229 w 5324736"/>
                  <a:gd name="connsiteY92" fmla="*/ 3773973 h 5401233"/>
                  <a:gd name="connsiteX93" fmla="*/ 4895532 w 5324736"/>
                  <a:gd name="connsiteY93" fmla="*/ 3461553 h 5401233"/>
                  <a:gd name="connsiteX94" fmla="*/ 4912677 w 5324736"/>
                  <a:gd name="connsiteY94" fmla="*/ 3434883 h 5401233"/>
                  <a:gd name="connsiteX95" fmla="*/ 4905057 w 5324736"/>
                  <a:gd name="connsiteY95" fmla="*/ 3469173 h 5401233"/>
                  <a:gd name="connsiteX96" fmla="*/ 4897437 w 5324736"/>
                  <a:gd name="connsiteY96" fmla="*/ 3502511 h 5401233"/>
                  <a:gd name="connsiteX97" fmla="*/ 4957444 w 5324736"/>
                  <a:gd name="connsiteY97" fmla="*/ 3335823 h 5401233"/>
                  <a:gd name="connsiteX98" fmla="*/ 4953634 w 5324736"/>
                  <a:gd name="connsiteY98" fmla="*/ 3307248 h 5401233"/>
                  <a:gd name="connsiteX99" fmla="*/ 4944109 w 5324736"/>
                  <a:gd name="connsiteY99" fmla="*/ 3307248 h 5401233"/>
                  <a:gd name="connsiteX100" fmla="*/ 4952682 w 5324736"/>
                  <a:gd name="connsiteY100" fmla="*/ 3269148 h 5401233"/>
                  <a:gd name="connsiteX101" fmla="*/ 4960302 w 5324736"/>
                  <a:gd name="connsiteY101" fmla="*/ 3245336 h 5401233"/>
                  <a:gd name="connsiteX102" fmla="*/ 4961254 w 5324736"/>
                  <a:gd name="connsiteY102" fmla="*/ 3269148 h 5401233"/>
                  <a:gd name="connsiteX103" fmla="*/ 4972684 w 5324736"/>
                  <a:gd name="connsiteY103" fmla="*/ 3278673 h 5401233"/>
                  <a:gd name="connsiteX104" fmla="*/ 4977447 w 5324736"/>
                  <a:gd name="connsiteY104" fmla="*/ 3283436 h 5401233"/>
                  <a:gd name="connsiteX105" fmla="*/ 4966017 w 5324736"/>
                  <a:gd name="connsiteY105" fmla="*/ 3340586 h 5401233"/>
                  <a:gd name="connsiteX106" fmla="*/ 4877434 w 5324736"/>
                  <a:gd name="connsiteY106" fmla="*/ 3580616 h 5401233"/>
                  <a:gd name="connsiteX107" fmla="*/ 4828857 w 5324736"/>
                  <a:gd name="connsiteY107" fmla="*/ 3689201 h 5401233"/>
                  <a:gd name="connsiteX108" fmla="*/ 4812664 w 5324736"/>
                  <a:gd name="connsiteY108" fmla="*/ 3726348 h 5401233"/>
                  <a:gd name="connsiteX109" fmla="*/ 4774564 w 5324736"/>
                  <a:gd name="connsiteY109" fmla="*/ 3795881 h 5401233"/>
                  <a:gd name="connsiteX110" fmla="*/ 4735512 w 5324736"/>
                  <a:gd name="connsiteY110" fmla="*/ 3867318 h 5401233"/>
                  <a:gd name="connsiteX111" fmla="*/ 4704079 w 5324736"/>
                  <a:gd name="connsiteY111" fmla="*/ 3952091 h 5401233"/>
                  <a:gd name="connsiteX112" fmla="*/ 4670742 w 5324736"/>
                  <a:gd name="connsiteY112" fmla="*/ 4003526 h 5401233"/>
                  <a:gd name="connsiteX113" fmla="*/ 4662169 w 5324736"/>
                  <a:gd name="connsiteY113" fmla="*/ 4044483 h 5401233"/>
                  <a:gd name="connsiteX114" fmla="*/ 4699317 w 5324736"/>
                  <a:gd name="connsiteY114" fmla="*/ 4039721 h 5401233"/>
                  <a:gd name="connsiteX115" fmla="*/ 4727892 w 5324736"/>
                  <a:gd name="connsiteY115" fmla="*/ 4012098 h 5401233"/>
                  <a:gd name="connsiteX116" fmla="*/ 4751704 w 5324736"/>
                  <a:gd name="connsiteY116" fmla="*/ 3973998 h 5401233"/>
                  <a:gd name="connsiteX117" fmla="*/ 4780279 w 5324736"/>
                  <a:gd name="connsiteY117" fmla="*/ 3942566 h 5401233"/>
                  <a:gd name="connsiteX118" fmla="*/ 4800282 w 5324736"/>
                  <a:gd name="connsiteY118" fmla="*/ 3921611 h 5401233"/>
                  <a:gd name="connsiteX119" fmla="*/ 4768849 w 5324736"/>
                  <a:gd name="connsiteY119" fmla="*/ 3978761 h 5401233"/>
                  <a:gd name="connsiteX120" fmla="*/ 4711699 w 5324736"/>
                  <a:gd name="connsiteY120" fmla="*/ 4071153 h 5401233"/>
                  <a:gd name="connsiteX121" fmla="*/ 4674552 w 5324736"/>
                  <a:gd name="connsiteY121" fmla="*/ 4122588 h 5401233"/>
                  <a:gd name="connsiteX122" fmla="*/ 4685982 w 5324736"/>
                  <a:gd name="connsiteY122" fmla="*/ 4092108 h 5401233"/>
                  <a:gd name="connsiteX123" fmla="*/ 4691697 w 5324736"/>
                  <a:gd name="connsiteY123" fmla="*/ 4069248 h 5401233"/>
                  <a:gd name="connsiteX124" fmla="*/ 4654549 w 5324736"/>
                  <a:gd name="connsiteY124" fmla="*/ 4093061 h 5401233"/>
                  <a:gd name="connsiteX125" fmla="*/ 4630737 w 5324736"/>
                  <a:gd name="connsiteY125" fmla="*/ 4115921 h 5401233"/>
                  <a:gd name="connsiteX126" fmla="*/ 4639309 w 5324736"/>
                  <a:gd name="connsiteY126" fmla="*/ 4120683 h 5401233"/>
                  <a:gd name="connsiteX127" fmla="*/ 4639309 w 5324736"/>
                  <a:gd name="connsiteY127" fmla="*/ 4129256 h 5401233"/>
                  <a:gd name="connsiteX128" fmla="*/ 4618354 w 5324736"/>
                  <a:gd name="connsiteY128" fmla="*/ 4139733 h 5401233"/>
                  <a:gd name="connsiteX129" fmla="*/ 4615497 w 5324736"/>
                  <a:gd name="connsiteY129" fmla="*/ 4150211 h 5401233"/>
                  <a:gd name="connsiteX130" fmla="*/ 4607877 w 5324736"/>
                  <a:gd name="connsiteY130" fmla="*/ 4176881 h 5401233"/>
                  <a:gd name="connsiteX131" fmla="*/ 4525009 w 5324736"/>
                  <a:gd name="connsiteY131" fmla="*/ 4266416 h 5401233"/>
                  <a:gd name="connsiteX132" fmla="*/ 4454956 w 5324736"/>
                  <a:gd name="connsiteY132" fmla="*/ 4335799 h 5401233"/>
                  <a:gd name="connsiteX133" fmla="*/ 4449199 w 5324736"/>
                  <a:gd name="connsiteY133" fmla="*/ 4338088 h 5401233"/>
                  <a:gd name="connsiteX134" fmla="*/ 4446904 w 5324736"/>
                  <a:gd name="connsiteY134" fmla="*/ 4340711 h 5401233"/>
                  <a:gd name="connsiteX135" fmla="*/ 4447932 w 5324736"/>
                  <a:gd name="connsiteY135" fmla="*/ 4338592 h 5401233"/>
                  <a:gd name="connsiteX136" fmla="*/ 4444999 w 5324736"/>
                  <a:gd name="connsiteY136" fmla="*/ 4339758 h 5401233"/>
                  <a:gd name="connsiteX137" fmla="*/ 4243069 w 5324736"/>
                  <a:gd name="connsiteY137" fmla="*/ 4537879 h 5401233"/>
                  <a:gd name="connsiteX138" fmla="*/ 4220209 w 5324736"/>
                  <a:gd name="connsiteY138" fmla="*/ 4561691 h 5401233"/>
                  <a:gd name="connsiteX139" fmla="*/ 4204969 w 5324736"/>
                  <a:gd name="connsiteY139" fmla="*/ 4564549 h 5401233"/>
                  <a:gd name="connsiteX140" fmla="*/ 4152582 w 5324736"/>
                  <a:gd name="connsiteY140" fmla="*/ 4594076 h 5401233"/>
                  <a:gd name="connsiteX141" fmla="*/ 4095432 w 5324736"/>
                  <a:gd name="connsiteY141" fmla="*/ 4625509 h 5401233"/>
                  <a:gd name="connsiteX142" fmla="*/ 3963034 w 5324736"/>
                  <a:gd name="connsiteY142" fmla="*/ 4707424 h 5401233"/>
                  <a:gd name="connsiteX143" fmla="*/ 3803014 w 5324736"/>
                  <a:gd name="connsiteY143" fmla="*/ 4808389 h 5401233"/>
                  <a:gd name="connsiteX144" fmla="*/ 3726814 w 5324736"/>
                  <a:gd name="connsiteY144" fmla="*/ 4860776 h 5401233"/>
                  <a:gd name="connsiteX145" fmla="*/ 3692524 w 5324736"/>
                  <a:gd name="connsiteY145" fmla="*/ 4888399 h 5401233"/>
                  <a:gd name="connsiteX146" fmla="*/ 3495357 w 5324736"/>
                  <a:gd name="connsiteY146" fmla="*/ 4972219 h 5401233"/>
                  <a:gd name="connsiteX147" fmla="*/ 3685857 w 5324736"/>
                  <a:gd name="connsiteY147" fmla="*/ 4948406 h 5401233"/>
                  <a:gd name="connsiteX148" fmla="*/ 3804919 w 5324736"/>
                  <a:gd name="connsiteY148" fmla="*/ 4904591 h 5401233"/>
                  <a:gd name="connsiteX149" fmla="*/ 4110672 w 5324736"/>
                  <a:gd name="connsiteY149" fmla="*/ 4712186 h 5401233"/>
                  <a:gd name="connsiteX150" fmla="*/ 4203064 w 5324736"/>
                  <a:gd name="connsiteY150" fmla="*/ 4655989 h 5401233"/>
                  <a:gd name="connsiteX151" fmla="*/ 4571682 w 5324736"/>
                  <a:gd name="connsiteY151" fmla="*/ 4331186 h 5401233"/>
                  <a:gd name="connsiteX152" fmla="*/ 4874577 w 5324736"/>
                  <a:gd name="connsiteY152" fmla="*/ 3913991 h 5401233"/>
                  <a:gd name="connsiteX153" fmla="*/ 4984114 w 5324736"/>
                  <a:gd name="connsiteY153" fmla="*/ 3743493 h 5401233"/>
                  <a:gd name="connsiteX154" fmla="*/ 5146992 w 5324736"/>
                  <a:gd name="connsiteY154" fmla="*/ 3359636 h 5401233"/>
                  <a:gd name="connsiteX155" fmla="*/ 5216524 w 5324736"/>
                  <a:gd name="connsiteY155" fmla="*/ 2958633 h 5401233"/>
                  <a:gd name="connsiteX156" fmla="*/ 5170804 w 5324736"/>
                  <a:gd name="connsiteY156" fmla="*/ 3150086 h 5401233"/>
                  <a:gd name="connsiteX157" fmla="*/ 5162232 w 5324736"/>
                  <a:gd name="connsiteY157" fmla="*/ 3188186 h 5401233"/>
                  <a:gd name="connsiteX158" fmla="*/ 5175567 w 5324736"/>
                  <a:gd name="connsiteY158" fmla="*/ 2940536 h 5401233"/>
                  <a:gd name="connsiteX159" fmla="*/ 5196522 w 5324736"/>
                  <a:gd name="connsiteY159" fmla="*/ 2769086 h 5401233"/>
                  <a:gd name="connsiteX160" fmla="*/ 2485862 w 5324736"/>
                  <a:gd name="connsiteY160" fmla="*/ 41 h 5401233"/>
                  <a:gd name="connsiteX161" fmla="*/ 2609850 w 5324736"/>
                  <a:gd name="connsiteY161" fmla="*/ 919 h 5401233"/>
                  <a:gd name="connsiteX162" fmla="*/ 3019425 w 5324736"/>
                  <a:gd name="connsiteY162" fmla="*/ 20921 h 5401233"/>
                  <a:gd name="connsiteX163" fmla="*/ 3119438 w 5324736"/>
                  <a:gd name="connsiteY163" fmla="*/ 38066 h 5401233"/>
                  <a:gd name="connsiteX164" fmla="*/ 3039428 w 5324736"/>
                  <a:gd name="connsiteY164" fmla="*/ 44734 h 5401233"/>
                  <a:gd name="connsiteX165" fmla="*/ 2956560 w 5324736"/>
                  <a:gd name="connsiteY165" fmla="*/ 55211 h 5401233"/>
                  <a:gd name="connsiteX166" fmla="*/ 3031808 w 5324736"/>
                  <a:gd name="connsiteY166" fmla="*/ 74261 h 5401233"/>
                  <a:gd name="connsiteX167" fmla="*/ 3204210 w 5324736"/>
                  <a:gd name="connsiteY167" fmla="*/ 109504 h 5401233"/>
                  <a:gd name="connsiteX168" fmla="*/ 3302318 w 5324736"/>
                  <a:gd name="connsiteY168" fmla="*/ 125696 h 5401233"/>
                  <a:gd name="connsiteX169" fmla="*/ 3241358 w 5324736"/>
                  <a:gd name="connsiteY169" fmla="*/ 104741 h 5401233"/>
                  <a:gd name="connsiteX170" fmla="*/ 3167063 w 5324736"/>
                  <a:gd name="connsiteY170" fmla="*/ 79976 h 5401233"/>
                  <a:gd name="connsiteX171" fmla="*/ 3276600 w 5324736"/>
                  <a:gd name="connsiteY171" fmla="*/ 99026 h 5401233"/>
                  <a:gd name="connsiteX172" fmla="*/ 3338513 w 5324736"/>
                  <a:gd name="connsiteY172" fmla="*/ 129506 h 5401233"/>
                  <a:gd name="connsiteX173" fmla="*/ 3424238 w 5324736"/>
                  <a:gd name="connsiteY173" fmla="*/ 156176 h 5401233"/>
                  <a:gd name="connsiteX174" fmla="*/ 4044315 w 5324736"/>
                  <a:gd name="connsiteY174" fmla="*/ 391444 h 5401233"/>
                  <a:gd name="connsiteX175" fmla="*/ 4091940 w 5324736"/>
                  <a:gd name="connsiteY175" fmla="*/ 411446 h 5401233"/>
                  <a:gd name="connsiteX176" fmla="*/ 3921443 w 5324736"/>
                  <a:gd name="connsiteY176" fmla="*/ 289526 h 5401233"/>
                  <a:gd name="connsiteX177" fmla="*/ 3802380 w 5324736"/>
                  <a:gd name="connsiteY177" fmla="*/ 214279 h 5401233"/>
                  <a:gd name="connsiteX178" fmla="*/ 3703320 w 5324736"/>
                  <a:gd name="connsiteY178" fmla="*/ 171416 h 5401233"/>
                  <a:gd name="connsiteX179" fmla="*/ 3619500 w 5324736"/>
                  <a:gd name="connsiteY179" fmla="*/ 130459 h 5401233"/>
                  <a:gd name="connsiteX180" fmla="*/ 3724275 w 5324736"/>
                  <a:gd name="connsiteY180" fmla="*/ 159034 h 5401233"/>
                  <a:gd name="connsiteX181" fmla="*/ 3855720 w 5324736"/>
                  <a:gd name="connsiteY181" fmla="*/ 214279 h 5401233"/>
                  <a:gd name="connsiteX182" fmla="*/ 4134803 w 5324736"/>
                  <a:gd name="connsiteY182" fmla="*/ 368584 h 5401233"/>
                  <a:gd name="connsiteX183" fmla="*/ 4150043 w 5324736"/>
                  <a:gd name="connsiteY183" fmla="*/ 406684 h 5401233"/>
                  <a:gd name="connsiteX184" fmla="*/ 4133850 w 5324736"/>
                  <a:gd name="connsiteY184" fmla="*/ 428591 h 5401233"/>
                  <a:gd name="connsiteX185" fmla="*/ 4274821 w 5324736"/>
                  <a:gd name="connsiteY185" fmla="*/ 543844 h 5401233"/>
                  <a:gd name="connsiteX186" fmla="*/ 4718686 w 5324736"/>
                  <a:gd name="connsiteY186" fmla="*/ 965801 h 5401233"/>
                  <a:gd name="connsiteX187" fmla="*/ 4910138 w 5324736"/>
                  <a:gd name="connsiteY187" fmla="*/ 1216309 h 5401233"/>
                  <a:gd name="connsiteX188" fmla="*/ 4934903 w 5324736"/>
                  <a:gd name="connsiteY188" fmla="*/ 1288699 h 5401233"/>
                  <a:gd name="connsiteX189" fmla="*/ 4912043 w 5324736"/>
                  <a:gd name="connsiteY189" fmla="*/ 1281079 h 5401233"/>
                  <a:gd name="connsiteX190" fmla="*/ 4968241 w 5324736"/>
                  <a:gd name="connsiteY190" fmla="*/ 1500154 h 5401233"/>
                  <a:gd name="connsiteX191" fmla="*/ 5109211 w 5324736"/>
                  <a:gd name="connsiteY191" fmla="*/ 1953544 h 5401233"/>
                  <a:gd name="connsiteX192" fmla="*/ 5133023 w 5324736"/>
                  <a:gd name="connsiteY192" fmla="*/ 2072606 h 5401233"/>
                  <a:gd name="connsiteX193" fmla="*/ 5129213 w 5324736"/>
                  <a:gd name="connsiteY193" fmla="*/ 2119279 h 5401233"/>
                  <a:gd name="connsiteX194" fmla="*/ 5155883 w 5324736"/>
                  <a:gd name="connsiteY194" fmla="*/ 2388836 h 5401233"/>
                  <a:gd name="connsiteX195" fmla="*/ 5133976 w 5324736"/>
                  <a:gd name="connsiteY195" fmla="*/ 2332639 h 5401233"/>
                  <a:gd name="connsiteX196" fmla="*/ 5119688 w 5324736"/>
                  <a:gd name="connsiteY196" fmla="*/ 2227864 h 5401233"/>
                  <a:gd name="connsiteX197" fmla="*/ 5105401 w 5324736"/>
                  <a:gd name="connsiteY197" fmla="*/ 2138329 h 5401233"/>
                  <a:gd name="connsiteX198" fmla="*/ 5032058 w 5324736"/>
                  <a:gd name="connsiteY198" fmla="*/ 1881154 h 5401233"/>
                  <a:gd name="connsiteX199" fmla="*/ 4938713 w 5324736"/>
                  <a:gd name="connsiteY199" fmla="*/ 1614454 h 5401233"/>
                  <a:gd name="connsiteX200" fmla="*/ 4850131 w 5324736"/>
                  <a:gd name="connsiteY200" fmla="*/ 1362041 h 5401233"/>
                  <a:gd name="connsiteX201" fmla="*/ 4648201 w 5324736"/>
                  <a:gd name="connsiteY201" fmla="*/ 1128679 h 5401233"/>
                  <a:gd name="connsiteX202" fmla="*/ 4427221 w 5324736"/>
                  <a:gd name="connsiteY202" fmla="*/ 900079 h 5401233"/>
                  <a:gd name="connsiteX203" fmla="*/ 4366261 w 5324736"/>
                  <a:gd name="connsiteY203" fmla="*/ 844834 h 5401233"/>
                  <a:gd name="connsiteX204" fmla="*/ 4462463 w 5324736"/>
                  <a:gd name="connsiteY204" fmla="*/ 958181 h 5401233"/>
                  <a:gd name="connsiteX205" fmla="*/ 4658678 w 5324736"/>
                  <a:gd name="connsiteY205" fmla="*/ 1197259 h 5401233"/>
                  <a:gd name="connsiteX206" fmla="*/ 4736783 w 5324736"/>
                  <a:gd name="connsiteY206" fmla="*/ 1312511 h 5401233"/>
                  <a:gd name="connsiteX207" fmla="*/ 4879658 w 5324736"/>
                  <a:gd name="connsiteY207" fmla="*/ 1533491 h 5401233"/>
                  <a:gd name="connsiteX208" fmla="*/ 4899661 w 5324736"/>
                  <a:gd name="connsiteY208" fmla="*/ 1643029 h 5401233"/>
                  <a:gd name="connsiteX209" fmla="*/ 4876801 w 5324736"/>
                  <a:gd name="connsiteY209" fmla="*/ 1604929 h 5401233"/>
                  <a:gd name="connsiteX210" fmla="*/ 4796791 w 5324736"/>
                  <a:gd name="connsiteY210" fmla="*/ 1500154 h 5401233"/>
                  <a:gd name="connsiteX211" fmla="*/ 4661536 w 5324736"/>
                  <a:gd name="connsiteY211" fmla="*/ 1262981 h 5401233"/>
                  <a:gd name="connsiteX212" fmla="*/ 4578668 w 5324736"/>
                  <a:gd name="connsiteY212" fmla="*/ 1150586 h 5401233"/>
                  <a:gd name="connsiteX213" fmla="*/ 4485323 w 5324736"/>
                  <a:gd name="connsiteY213" fmla="*/ 1052479 h 5401233"/>
                  <a:gd name="connsiteX214" fmla="*/ 3950018 w 5324736"/>
                  <a:gd name="connsiteY214" fmla="*/ 578134 h 5401233"/>
                  <a:gd name="connsiteX215" fmla="*/ 3752850 w 5324736"/>
                  <a:gd name="connsiteY215" fmla="*/ 473359 h 5401233"/>
                  <a:gd name="connsiteX216" fmla="*/ 3539490 w 5324736"/>
                  <a:gd name="connsiteY216" fmla="*/ 327626 h 5401233"/>
                  <a:gd name="connsiteX217" fmla="*/ 3241358 w 5324736"/>
                  <a:gd name="connsiteY217" fmla="*/ 218089 h 5401233"/>
                  <a:gd name="connsiteX218" fmla="*/ 3231833 w 5324736"/>
                  <a:gd name="connsiteY218" fmla="*/ 237139 h 5401233"/>
                  <a:gd name="connsiteX219" fmla="*/ 3262313 w 5324736"/>
                  <a:gd name="connsiteY219" fmla="*/ 250474 h 5401233"/>
                  <a:gd name="connsiteX220" fmla="*/ 3235643 w 5324736"/>
                  <a:gd name="connsiteY220" fmla="*/ 251426 h 5401233"/>
                  <a:gd name="connsiteX221" fmla="*/ 3135630 w 5324736"/>
                  <a:gd name="connsiteY221" fmla="*/ 208564 h 5401233"/>
                  <a:gd name="connsiteX222" fmla="*/ 3088958 w 5324736"/>
                  <a:gd name="connsiteY222" fmla="*/ 195229 h 5401233"/>
                  <a:gd name="connsiteX223" fmla="*/ 3061335 w 5324736"/>
                  <a:gd name="connsiteY223" fmla="*/ 210469 h 5401233"/>
                  <a:gd name="connsiteX224" fmla="*/ 2993708 w 5324736"/>
                  <a:gd name="connsiteY224" fmla="*/ 219994 h 5401233"/>
                  <a:gd name="connsiteX225" fmla="*/ 2476500 w 5324736"/>
                  <a:gd name="connsiteY225" fmla="*/ 213326 h 5401233"/>
                  <a:gd name="connsiteX226" fmla="*/ 1868805 w 5324736"/>
                  <a:gd name="connsiteY226" fmla="*/ 339056 h 5401233"/>
                  <a:gd name="connsiteX227" fmla="*/ 1797368 w 5324736"/>
                  <a:gd name="connsiteY227" fmla="*/ 354296 h 5401233"/>
                  <a:gd name="connsiteX228" fmla="*/ 1985963 w 5324736"/>
                  <a:gd name="connsiteY228" fmla="*/ 259999 h 5401233"/>
                  <a:gd name="connsiteX229" fmla="*/ 2030730 w 5324736"/>
                  <a:gd name="connsiteY229" fmla="*/ 225709 h 5401233"/>
                  <a:gd name="connsiteX230" fmla="*/ 1878330 w 5324736"/>
                  <a:gd name="connsiteY230" fmla="*/ 286669 h 5401233"/>
                  <a:gd name="connsiteX231" fmla="*/ 1609725 w 5324736"/>
                  <a:gd name="connsiteY231" fmla="*/ 424781 h 5401233"/>
                  <a:gd name="connsiteX232" fmla="*/ 1447800 w 5324736"/>
                  <a:gd name="connsiteY232" fmla="*/ 514316 h 5401233"/>
                  <a:gd name="connsiteX233" fmla="*/ 1319213 w 5324736"/>
                  <a:gd name="connsiteY233" fmla="*/ 612424 h 5401233"/>
                  <a:gd name="connsiteX234" fmla="*/ 1112520 w 5324736"/>
                  <a:gd name="connsiteY234" fmla="*/ 778159 h 5401233"/>
                  <a:gd name="connsiteX235" fmla="*/ 1103948 w 5324736"/>
                  <a:gd name="connsiteY235" fmla="*/ 781016 h 5401233"/>
                  <a:gd name="connsiteX236" fmla="*/ 1032510 w 5324736"/>
                  <a:gd name="connsiteY236" fmla="*/ 839119 h 5401233"/>
                  <a:gd name="connsiteX237" fmla="*/ 962978 w 5324736"/>
                  <a:gd name="connsiteY237" fmla="*/ 902936 h 5401233"/>
                  <a:gd name="connsiteX238" fmla="*/ 879158 w 5324736"/>
                  <a:gd name="connsiteY238" fmla="*/ 988661 h 5401233"/>
                  <a:gd name="connsiteX239" fmla="*/ 516255 w 5324736"/>
                  <a:gd name="connsiteY239" fmla="*/ 1494439 h 5401233"/>
                  <a:gd name="connsiteX240" fmla="*/ 347663 w 5324736"/>
                  <a:gd name="connsiteY240" fmla="*/ 1903061 h 5401233"/>
                  <a:gd name="connsiteX241" fmla="*/ 296228 w 5324736"/>
                  <a:gd name="connsiteY241" fmla="*/ 2017361 h 5401233"/>
                  <a:gd name="connsiteX242" fmla="*/ 268605 w 5324736"/>
                  <a:gd name="connsiteY242" fmla="*/ 2047841 h 5401233"/>
                  <a:gd name="connsiteX243" fmla="*/ 272415 w 5324736"/>
                  <a:gd name="connsiteY243" fmla="*/ 2019266 h 5401233"/>
                  <a:gd name="connsiteX244" fmla="*/ 277178 w 5324736"/>
                  <a:gd name="connsiteY244" fmla="*/ 1990691 h 5401233"/>
                  <a:gd name="connsiteX245" fmla="*/ 262890 w 5324736"/>
                  <a:gd name="connsiteY245" fmla="*/ 2022124 h 5401233"/>
                  <a:gd name="connsiteX246" fmla="*/ 218123 w 5324736"/>
                  <a:gd name="connsiteY246" fmla="*/ 2140234 h 5401233"/>
                  <a:gd name="connsiteX247" fmla="*/ 195263 w 5324736"/>
                  <a:gd name="connsiteY247" fmla="*/ 2285966 h 5401233"/>
                  <a:gd name="connsiteX248" fmla="*/ 185738 w 5324736"/>
                  <a:gd name="connsiteY248" fmla="*/ 2425031 h 5401233"/>
                  <a:gd name="connsiteX249" fmla="*/ 194310 w 5324736"/>
                  <a:gd name="connsiteY249" fmla="*/ 2806031 h 5401233"/>
                  <a:gd name="connsiteX250" fmla="*/ 218123 w 5324736"/>
                  <a:gd name="connsiteY250" fmla="*/ 2894614 h 5401233"/>
                  <a:gd name="connsiteX251" fmla="*/ 200978 w 5324736"/>
                  <a:gd name="connsiteY251" fmla="*/ 3015581 h 5401233"/>
                  <a:gd name="connsiteX252" fmla="*/ 194310 w 5324736"/>
                  <a:gd name="connsiteY252" fmla="*/ 3007009 h 5401233"/>
                  <a:gd name="connsiteX253" fmla="*/ 243840 w 5324736"/>
                  <a:gd name="connsiteY253" fmla="*/ 3292759 h 5401233"/>
                  <a:gd name="connsiteX254" fmla="*/ 280988 w 5324736"/>
                  <a:gd name="connsiteY254" fmla="*/ 3370864 h 5401233"/>
                  <a:gd name="connsiteX255" fmla="*/ 280988 w 5324736"/>
                  <a:gd name="connsiteY255" fmla="*/ 3509929 h 5401233"/>
                  <a:gd name="connsiteX256" fmla="*/ 49530 w 5324736"/>
                  <a:gd name="connsiteY256" fmla="*/ 3276566 h 5401233"/>
                  <a:gd name="connsiteX257" fmla="*/ 0 w 5324736"/>
                  <a:gd name="connsiteY257" fmla="*/ 2846989 h 5401233"/>
                  <a:gd name="connsiteX258" fmla="*/ 72390 w 5324736"/>
                  <a:gd name="connsiteY258" fmla="*/ 2237389 h 5401233"/>
                  <a:gd name="connsiteX259" fmla="*/ 63818 w 5324736"/>
                  <a:gd name="connsiteY259" fmla="*/ 2236436 h 5401233"/>
                  <a:gd name="connsiteX260" fmla="*/ 37148 w 5324736"/>
                  <a:gd name="connsiteY260" fmla="*/ 2146901 h 5401233"/>
                  <a:gd name="connsiteX261" fmla="*/ 79058 w 5324736"/>
                  <a:gd name="connsiteY261" fmla="*/ 1933541 h 5401233"/>
                  <a:gd name="connsiteX262" fmla="*/ 405765 w 5324736"/>
                  <a:gd name="connsiteY262" fmla="*/ 1228691 h 5401233"/>
                  <a:gd name="connsiteX263" fmla="*/ 530543 w 5324736"/>
                  <a:gd name="connsiteY263" fmla="*/ 1023904 h 5401233"/>
                  <a:gd name="connsiteX264" fmla="*/ 762953 w 5324736"/>
                  <a:gd name="connsiteY264" fmla="*/ 736249 h 5401233"/>
                  <a:gd name="connsiteX265" fmla="*/ 1018223 w 5324736"/>
                  <a:gd name="connsiteY265" fmla="*/ 510506 h 5401233"/>
                  <a:gd name="connsiteX266" fmla="*/ 1117283 w 5324736"/>
                  <a:gd name="connsiteY266" fmla="*/ 452404 h 5401233"/>
                  <a:gd name="connsiteX267" fmla="*/ 1154430 w 5324736"/>
                  <a:gd name="connsiteY267" fmla="*/ 433354 h 5401233"/>
                  <a:gd name="connsiteX268" fmla="*/ 1619250 w 5324736"/>
                  <a:gd name="connsiteY268" fmla="*/ 180941 h 5401233"/>
                  <a:gd name="connsiteX269" fmla="*/ 1814513 w 5324736"/>
                  <a:gd name="connsiteY269" fmla="*/ 92359 h 5401233"/>
                  <a:gd name="connsiteX270" fmla="*/ 2122170 w 5324736"/>
                  <a:gd name="connsiteY270" fmla="*/ 4729 h 5401233"/>
                  <a:gd name="connsiteX271" fmla="*/ 2156460 w 5324736"/>
                  <a:gd name="connsiteY271" fmla="*/ 15206 h 5401233"/>
                  <a:gd name="connsiteX272" fmla="*/ 2177415 w 5324736"/>
                  <a:gd name="connsiteY272" fmla="*/ 19016 h 5401233"/>
                  <a:gd name="connsiteX273" fmla="*/ 2252663 w 5324736"/>
                  <a:gd name="connsiteY273" fmla="*/ 4729 h 5401233"/>
                  <a:gd name="connsiteX274" fmla="*/ 2485862 w 5324736"/>
                  <a:gd name="connsiteY274" fmla="*/ 41 h 540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</a:cxnLst>
                <a:rect l="l" t="t" r="r" b="b"/>
                <a:pathLst>
                  <a:path w="5324736" h="5401233">
                    <a:moveTo>
                      <a:pt x="4474421" y="4287568"/>
                    </a:moveTo>
                    <a:lnTo>
                      <a:pt x="4471893" y="4290987"/>
                    </a:lnTo>
                    <a:cubicBezTo>
                      <a:pt x="4468991" y="4295764"/>
                      <a:pt x="4465716" y="4301896"/>
                      <a:pt x="4462144" y="4309278"/>
                    </a:cubicBezTo>
                    <a:close/>
                    <a:moveTo>
                      <a:pt x="4484246" y="4279408"/>
                    </a:moveTo>
                    <a:cubicBezTo>
                      <a:pt x="4483129" y="4278352"/>
                      <a:pt x="4481492" y="4278858"/>
                      <a:pt x="4479409" y="4280822"/>
                    </a:cubicBezTo>
                    <a:lnTo>
                      <a:pt x="4476876" y="4284247"/>
                    </a:lnTo>
                    <a:lnTo>
                      <a:pt x="4484245" y="4279409"/>
                    </a:lnTo>
                    <a:cubicBezTo>
                      <a:pt x="4485362" y="4280466"/>
                      <a:pt x="4485957" y="4283085"/>
                      <a:pt x="4485957" y="4287371"/>
                    </a:cubicBezTo>
                    <a:cubicBezTo>
                      <a:pt x="4485957" y="4283085"/>
                      <a:pt x="4485362" y="4280465"/>
                      <a:pt x="4484246" y="4279408"/>
                    </a:cubicBezTo>
                    <a:close/>
                    <a:moveTo>
                      <a:pt x="5203189" y="2702411"/>
                    </a:moveTo>
                    <a:lnTo>
                      <a:pt x="5220334" y="2821473"/>
                    </a:lnTo>
                    <a:cubicBezTo>
                      <a:pt x="5237479" y="2947203"/>
                      <a:pt x="5245099" y="3056741"/>
                      <a:pt x="5252719" y="3295818"/>
                    </a:cubicBezTo>
                    <a:cubicBezTo>
                      <a:pt x="5254624" y="3375828"/>
                      <a:pt x="5261292" y="3448218"/>
                      <a:pt x="5266054" y="3456791"/>
                    </a:cubicBezTo>
                    <a:cubicBezTo>
                      <a:pt x="5273674" y="3471078"/>
                      <a:pt x="5277484" y="3468221"/>
                      <a:pt x="5295582" y="3437741"/>
                    </a:cubicBezTo>
                    <a:cubicBezTo>
                      <a:pt x="5307012" y="3418691"/>
                      <a:pt x="5318442" y="3402498"/>
                      <a:pt x="5321299" y="3402498"/>
                    </a:cubicBezTo>
                    <a:cubicBezTo>
                      <a:pt x="5333682" y="3402498"/>
                      <a:pt x="5310822" y="3506321"/>
                      <a:pt x="5281294" y="3586331"/>
                    </a:cubicBezTo>
                    <a:cubicBezTo>
                      <a:pt x="5227954" y="3732063"/>
                      <a:pt x="5171757" y="3863508"/>
                      <a:pt x="5156517" y="3878748"/>
                    </a:cubicBezTo>
                    <a:cubicBezTo>
                      <a:pt x="5145087" y="3890178"/>
                      <a:pt x="5141277" y="3891131"/>
                      <a:pt x="5134609" y="3880653"/>
                    </a:cubicBezTo>
                    <a:cubicBezTo>
                      <a:pt x="5128894" y="3871128"/>
                      <a:pt x="5125084" y="3876843"/>
                      <a:pt x="5120322" y="3899703"/>
                    </a:cubicBezTo>
                    <a:cubicBezTo>
                      <a:pt x="5104129" y="3984476"/>
                      <a:pt x="4989829" y="4196883"/>
                      <a:pt x="4887912" y="4331186"/>
                    </a:cubicBezTo>
                    <a:cubicBezTo>
                      <a:pt x="4817427" y="4423579"/>
                      <a:pt x="4410709" y="4825534"/>
                      <a:pt x="4363084" y="4849346"/>
                    </a:cubicBezTo>
                    <a:cubicBezTo>
                      <a:pt x="4340224" y="4861729"/>
                      <a:pt x="4295457" y="4891256"/>
                      <a:pt x="4263072" y="4916974"/>
                    </a:cubicBezTo>
                    <a:cubicBezTo>
                      <a:pt x="4113529" y="5034131"/>
                      <a:pt x="3903979" y="5141764"/>
                      <a:pt x="3628707" y="5243681"/>
                    </a:cubicBezTo>
                    <a:cubicBezTo>
                      <a:pt x="3467734" y="5303689"/>
                      <a:pt x="3459162" y="5305594"/>
                      <a:pt x="3371532" y="5305594"/>
                    </a:cubicBezTo>
                    <a:cubicBezTo>
                      <a:pt x="3302952" y="5306546"/>
                      <a:pt x="3260089" y="5312261"/>
                      <a:pt x="3196272" y="5330359"/>
                    </a:cubicBezTo>
                    <a:cubicBezTo>
                      <a:pt x="3101022" y="5357981"/>
                      <a:pt x="2896234" y="5388461"/>
                      <a:pt x="2823844" y="5384651"/>
                    </a:cubicBezTo>
                    <a:cubicBezTo>
                      <a:pt x="2730499" y="5379889"/>
                      <a:pt x="2718117" y="5380841"/>
                      <a:pt x="2638107" y="5393224"/>
                    </a:cubicBezTo>
                    <a:cubicBezTo>
                      <a:pt x="2530474" y="5409416"/>
                      <a:pt x="2277109" y="5399891"/>
                      <a:pt x="2142807" y="5375126"/>
                    </a:cubicBezTo>
                    <a:cubicBezTo>
                      <a:pt x="1982787" y="5345599"/>
                      <a:pt x="1907539" y="5322739"/>
                      <a:pt x="1780857" y="5264636"/>
                    </a:cubicBezTo>
                    <a:cubicBezTo>
                      <a:pt x="1715134" y="5235109"/>
                      <a:pt x="1605597" y="5192246"/>
                      <a:pt x="1537017" y="5169386"/>
                    </a:cubicBezTo>
                    <a:cubicBezTo>
                      <a:pt x="1394142" y="5122714"/>
                      <a:pt x="1374139" y="5113189"/>
                      <a:pt x="1278889" y="5049371"/>
                    </a:cubicBezTo>
                    <a:cubicBezTo>
                      <a:pt x="1014094" y="4870301"/>
                      <a:pt x="773112" y="4619794"/>
                      <a:pt x="622617" y="4367381"/>
                    </a:cubicBezTo>
                    <a:cubicBezTo>
                      <a:pt x="519747" y="4194026"/>
                      <a:pt x="483552" y="4057818"/>
                      <a:pt x="533082" y="4031148"/>
                    </a:cubicBezTo>
                    <a:cubicBezTo>
                      <a:pt x="564514" y="4014003"/>
                      <a:pt x="581659" y="4026386"/>
                      <a:pt x="656907" y="4117826"/>
                    </a:cubicBezTo>
                    <a:cubicBezTo>
                      <a:pt x="822642" y="4320708"/>
                      <a:pt x="1175067" y="4623604"/>
                      <a:pt x="1340802" y="4706471"/>
                    </a:cubicBezTo>
                    <a:cubicBezTo>
                      <a:pt x="1373187" y="4723616"/>
                      <a:pt x="1405572" y="4734094"/>
                      <a:pt x="1411287" y="4730284"/>
                    </a:cubicBezTo>
                    <a:cubicBezTo>
                      <a:pt x="1417002" y="4726474"/>
                      <a:pt x="1418907" y="4727426"/>
                      <a:pt x="1416049" y="4732189"/>
                    </a:cubicBezTo>
                    <a:cubicBezTo>
                      <a:pt x="1413192" y="4737904"/>
                      <a:pt x="1419859" y="4747429"/>
                      <a:pt x="1431289" y="4755049"/>
                    </a:cubicBezTo>
                    <a:cubicBezTo>
                      <a:pt x="1449387" y="4765526"/>
                      <a:pt x="1450339" y="4765526"/>
                      <a:pt x="1441767" y="4754096"/>
                    </a:cubicBezTo>
                    <a:cubicBezTo>
                      <a:pt x="1433194" y="4743619"/>
                      <a:pt x="1433194" y="4737904"/>
                      <a:pt x="1442719" y="4729331"/>
                    </a:cubicBezTo>
                    <a:cubicBezTo>
                      <a:pt x="1452244" y="4719806"/>
                      <a:pt x="1457959" y="4720759"/>
                      <a:pt x="1467484" y="4732189"/>
                    </a:cubicBezTo>
                    <a:cubicBezTo>
                      <a:pt x="1477009" y="4743619"/>
                      <a:pt x="1476057" y="4744571"/>
                      <a:pt x="1460817" y="4739809"/>
                    </a:cubicBezTo>
                    <a:cubicBezTo>
                      <a:pt x="1447482" y="4735999"/>
                      <a:pt x="1448434" y="4738856"/>
                      <a:pt x="1466532" y="4754096"/>
                    </a:cubicBezTo>
                    <a:cubicBezTo>
                      <a:pt x="1505584" y="4786481"/>
                      <a:pt x="1507489" y="4787434"/>
                      <a:pt x="1564639" y="4814104"/>
                    </a:cubicBezTo>
                    <a:cubicBezTo>
                      <a:pt x="1596072" y="4827439"/>
                      <a:pt x="1615122" y="4840774"/>
                      <a:pt x="1607502" y="4842679"/>
                    </a:cubicBezTo>
                    <a:cubicBezTo>
                      <a:pt x="1575117" y="4854109"/>
                      <a:pt x="1878012" y="4982696"/>
                      <a:pt x="1971357" y="4996984"/>
                    </a:cubicBezTo>
                    <a:cubicBezTo>
                      <a:pt x="1995169" y="5000794"/>
                      <a:pt x="2021839" y="5006509"/>
                      <a:pt x="2032317" y="5009366"/>
                    </a:cubicBezTo>
                    <a:cubicBezTo>
                      <a:pt x="2044699" y="5013176"/>
                      <a:pt x="2047557" y="5011271"/>
                      <a:pt x="2042794" y="5001746"/>
                    </a:cubicBezTo>
                    <a:cubicBezTo>
                      <a:pt x="2037079" y="4993174"/>
                      <a:pt x="2038984" y="4991269"/>
                      <a:pt x="2050414" y="4996031"/>
                    </a:cubicBezTo>
                    <a:cubicBezTo>
                      <a:pt x="2058034" y="4998889"/>
                      <a:pt x="2080894" y="5004604"/>
                      <a:pt x="2099944" y="5008414"/>
                    </a:cubicBezTo>
                    <a:cubicBezTo>
                      <a:pt x="2125662" y="5013176"/>
                      <a:pt x="2131377" y="5016986"/>
                      <a:pt x="2121852" y="5023654"/>
                    </a:cubicBezTo>
                    <a:cubicBezTo>
                      <a:pt x="2113279" y="5030321"/>
                      <a:pt x="2118042" y="5031274"/>
                      <a:pt x="2136139" y="5026511"/>
                    </a:cubicBezTo>
                    <a:cubicBezTo>
                      <a:pt x="2152332" y="5023654"/>
                      <a:pt x="2160904" y="5024606"/>
                      <a:pt x="2158047" y="5030321"/>
                    </a:cubicBezTo>
                    <a:cubicBezTo>
                      <a:pt x="2150427" y="5041751"/>
                      <a:pt x="2179954" y="5048419"/>
                      <a:pt x="2282824" y="5058896"/>
                    </a:cubicBezTo>
                    <a:cubicBezTo>
                      <a:pt x="2329497" y="5063659"/>
                      <a:pt x="2407602" y="5074136"/>
                      <a:pt x="2457132" y="5082709"/>
                    </a:cubicBezTo>
                    <a:cubicBezTo>
                      <a:pt x="2515234" y="5092234"/>
                      <a:pt x="2558097" y="5095091"/>
                      <a:pt x="2576194" y="5090329"/>
                    </a:cubicBezTo>
                    <a:cubicBezTo>
                      <a:pt x="2601912" y="5082709"/>
                      <a:pt x="2598102" y="5080804"/>
                      <a:pt x="2542857" y="5075089"/>
                    </a:cubicBezTo>
                    <a:cubicBezTo>
                      <a:pt x="2413317" y="5060801"/>
                      <a:pt x="2419032" y="5054134"/>
                      <a:pt x="2561907" y="5056039"/>
                    </a:cubicBezTo>
                    <a:cubicBezTo>
                      <a:pt x="2658109" y="5056991"/>
                      <a:pt x="2691447" y="5055086"/>
                      <a:pt x="2657157" y="5051276"/>
                    </a:cubicBezTo>
                    <a:lnTo>
                      <a:pt x="2604769" y="5043656"/>
                    </a:lnTo>
                    <a:lnTo>
                      <a:pt x="2670492" y="5042704"/>
                    </a:lnTo>
                    <a:cubicBezTo>
                      <a:pt x="2706687" y="5041751"/>
                      <a:pt x="2734309" y="5038894"/>
                      <a:pt x="2732404" y="5036989"/>
                    </a:cubicBezTo>
                    <a:cubicBezTo>
                      <a:pt x="2730499" y="5035084"/>
                      <a:pt x="2673349" y="5030321"/>
                      <a:pt x="2605722" y="5027464"/>
                    </a:cubicBezTo>
                    <a:cubicBezTo>
                      <a:pt x="2529522" y="5022701"/>
                      <a:pt x="2472372" y="5015081"/>
                      <a:pt x="2456179" y="5006509"/>
                    </a:cubicBezTo>
                    <a:cubicBezTo>
                      <a:pt x="2440939" y="4998889"/>
                      <a:pt x="2408554" y="4993174"/>
                      <a:pt x="2383789" y="4993174"/>
                    </a:cubicBezTo>
                    <a:cubicBezTo>
                      <a:pt x="2292349" y="4993174"/>
                      <a:pt x="2046604" y="4933166"/>
                      <a:pt x="2063749" y="4916021"/>
                    </a:cubicBezTo>
                    <a:cubicBezTo>
                      <a:pt x="2069464" y="4910306"/>
                      <a:pt x="2083752" y="4912211"/>
                      <a:pt x="2100897" y="4920784"/>
                    </a:cubicBezTo>
                    <a:cubicBezTo>
                      <a:pt x="2140902" y="4939834"/>
                      <a:pt x="2382837" y="4985554"/>
                      <a:pt x="2425699" y="4981744"/>
                    </a:cubicBezTo>
                    <a:cubicBezTo>
                      <a:pt x="2454274" y="4978886"/>
                      <a:pt x="2448559" y="4976981"/>
                      <a:pt x="2395219" y="4970314"/>
                    </a:cubicBezTo>
                    <a:cubicBezTo>
                      <a:pt x="2316162" y="4961741"/>
                      <a:pt x="2253297" y="4946501"/>
                      <a:pt x="2260917" y="4938881"/>
                    </a:cubicBezTo>
                    <a:cubicBezTo>
                      <a:pt x="2263774" y="4936024"/>
                      <a:pt x="2291397" y="4937929"/>
                      <a:pt x="2321877" y="4944596"/>
                    </a:cubicBezTo>
                    <a:cubicBezTo>
                      <a:pt x="2352357" y="4950311"/>
                      <a:pt x="2437129" y="4961741"/>
                      <a:pt x="2511424" y="4968409"/>
                    </a:cubicBezTo>
                    <a:cubicBezTo>
                      <a:pt x="2585719" y="4976029"/>
                      <a:pt x="2655252" y="4987459"/>
                      <a:pt x="2667634" y="4993174"/>
                    </a:cubicBezTo>
                    <a:cubicBezTo>
                      <a:pt x="2679064" y="4999841"/>
                      <a:pt x="2685732" y="5000794"/>
                      <a:pt x="2682874" y="4996031"/>
                    </a:cubicBezTo>
                    <a:cubicBezTo>
                      <a:pt x="2680017" y="4992221"/>
                      <a:pt x="2749549" y="4988411"/>
                      <a:pt x="2836227" y="4988411"/>
                    </a:cubicBezTo>
                    <a:cubicBezTo>
                      <a:pt x="3009582" y="4987459"/>
                      <a:pt x="3190557" y="4960789"/>
                      <a:pt x="3258184" y="4925546"/>
                    </a:cubicBezTo>
                    <a:cubicBezTo>
                      <a:pt x="3277234" y="4915069"/>
                      <a:pt x="3300094" y="4907449"/>
                      <a:pt x="3308667" y="4907449"/>
                    </a:cubicBezTo>
                    <a:cubicBezTo>
                      <a:pt x="3317239" y="4907449"/>
                      <a:pt x="3323907" y="4902686"/>
                      <a:pt x="3323907" y="4897924"/>
                    </a:cubicBezTo>
                    <a:cubicBezTo>
                      <a:pt x="3323907" y="4892209"/>
                      <a:pt x="3345814" y="4888399"/>
                      <a:pt x="3372484" y="4888399"/>
                    </a:cubicBezTo>
                    <a:cubicBezTo>
                      <a:pt x="3405822" y="4888399"/>
                      <a:pt x="3444874" y="4877921"/>
                      <a:pt x="3501072" y="4855061"/>
                    </a:cubicBezTo>
                    <a:cubicBezTo>
                      <a:pt x="3544887" y="4836964"/>
                      <a:pt x="3586797" y="4821724"/>
                      <a:pt x="3594417" y="4821724"/>
                    </a:cubicBezTo>
                    <a:cubicBezTo>
                      <a:pt x="3611562" y="4821724"/>
                      <a:pt x="3687762" y="4787434"/>
                      <a:pt x="3862069" y="4701709"/>
                    </a:cubicBezTo>
                    <a:cubicBezTo>
                      <a:pt x="4040187" y="4613126"/>
                      <a:pt x="4066857" y="4597886"/>
                      <a:pt x="4092574" y="4567406"/>
                    </a:cubicBezTo>
                    <a:cubicBezTo>
                      <a:pt x="4104004" y="4553119"/>
                      <a:pt x="4120197" y="4540736"/>
                      <a:pt x="4128769" y="4539784"/>
                    </a:cubicBezTo>
                    <a:cubicBezTo>
                      <a:pt x="4150677" y="4536926"/>
                      <a:pt x="4182109" y="4507399"/>
                      <a:pt x="4175442" y="4495969"/>
                    </a:cubicBezTo>
                    <a:cubicBezTo>
                      <a:pt x="4169727" y="4487396"/>
                      <a:pt x="4293552" y="4363571"/>
                      <a:pt x="4304029" y="4367381"/>
                    </a:cubicBezTo>
                    <a:cubicBezTo>
                      <a:pt x="4313554" y="4370239"/>
                      <a:pt x="4363084" y="4332138"/>
                      <a:pt x="4394517" y="4298801"/>
                    </a:cubicBezTo>
                    <a:cubicBezTo>
                      <a:pt x="4479289" y="4205456"/>
                      <a:pt x="4514532" y="4163546"/>
                      <a:pt x="4514532" y="4155926"/>
                    </a:cubicBezTo>
                    <a:cubicBezTo>
                      <a:pt x="4514532" y="4152116"/>
                      <a:pt x="4533582" y="4127351"/>
                      <a:pt x="4557394" y="4101633"/>
                    </a:cubicBezTo>
                    <a:cubicBezTo>
                      <a:pt x="4580254" y="4075916"/>
                      <a:pt x="4600257" y="4052103"/>
                      <a:pt x="4600257" y="4048293"/>
                    </a:cubicBezTo>
                    <a:cubicBezTo>
                      <a:pt x="4600257" y="4044483"/>
                      <a:pt x="4612639" y="4022576"/>
                      <a:pt x="4627879" y="4000668"/>
                    </a:cubicBezTo>
                    <a:cubicBezTo>
                      <a:pt x="4642167" y="3977808"/>
                      <a:pt x="4673599" y="3927326"/>
                      <a:pt x="4695507" y="3888273"/>
                    </a:cubicBezTo>
                    <a:cubicBezTo>
                      <a:pt x="4718367" y="3849221"/>
                      <a:pt x="4746942" y="3797786"/>
                      <a:pt x="4761229" y="3773973"/>
                    </a:cubicBezTo>
                    <a:cubicBezTo>
                      <a:pt x="4798377" y="3710156"/>
                      <a:pt x="4835524" y="3624431"/>
                      <a:pt x="4895532" y="3461553"/>
                    </a:cubicBezTo>
                    <a:cubicBezTo>
                      <a:pt x="4902199" y="3444408"/>
                      <a:pt x="4909819" y="3432978"/>
                      <a:pt x="4912677" y="3434883"/>
                    </a:cubicBezTo>
                    <a:cubicBezTo>
                      <a:pt x="4914582" y="3437741"/>
                      <a:pt x="4911724" y="3452981"/>
                      <a:pt x="4905057" y="3469173"/>
                    </a:cubicBezTo>
                    <a:cubicBezTo>
                      <a:pt x="4898389" y="3485366"/>
                      <a:pt x="4894579" y="3500606"/>
                      <a:pt x="4897437" y="3502511"/>
                    </a:cubicBezTo>
                    <a:cubicBezTo>
                      <a:pt x="4904104" y="3510131"/>
                      <a:pt x="4950777" y="3381543"/>
                      <a:pt x="4957444" y="3335823"/>
                    </a:cubicBezTo>
                    <a:cubicBezTo>
                      <a:pt x="4961254" y="3304391"/>
                      <a:pt x="4960302" y="3296771"/>
                      <a:pt x="4953634" y="3307248"/>
                    </a:cubicBezTo>
                    <a:cubicBezTo>
                      <a:pt x="4944109" y="3319631"/>
                      <a:pt x="4943157" y="3319631"/>
                      <a:pt x="4944109" y="3307248"/>
                    </a:cubicBezTo>
                    <a:cubicBezTo>
                      <a:pt x="4945062" y="3299628"/>
                      <a:pt x="4948872" y="3282483"/>
                      <a:pt x="4952682" y="3269148"/>
                    </a:cubicBezTo>
                    <a:lnTo>
                      <a:pt x="4960302" y="3245336"/>
                    </a:lnTo>
                    <a:lnTo>
                      <a:pt x="4961254" y="3269148"/>
                    </a:lnTo>
                    <a:cubicBezTo>
                      <a:pt x="4962207" y="3288198"/>
                      <a:pt x="4964112" y="3290103"/>
                      <a:pt x="4972684" y="3278673"/>
                    </a:cubicBezTo>
                    <a:cubicBezTo>
                      <a:pt x="4980304" y="3267243"/>
                      <a:pt x="4981257" y="3268196"/>
                      <a:pt x="4977447" y="3283436"/>
                    </a:cubicBezTo>
                    <a:cubicBezTo>
                      <a:pt x="4974589" y="3293913"/>
                      <a:pt x="4969827" y="3319631"/>
                      <a:pt x="4966017" y="3340586"/>
                    </a:cubicBezTo>
                    <a:cubicBezTo>
                      <a:pt x="4955539" y="3407261"/>
                      <a:pt x="4926964" y="3483461"/>
                      <a:pt x="4877434" y="3580616"/>
                    </a:cubicBezTo>
                    <a:cubicBezTo>
                      <a:pt x="4850764" y="3633003"/>
                      <a:pt x="4828857" y="3681581"/>
                      <a:pt x="4828857" y="3689201"/>
                    </a:cubicBezTo>
                    <a:cubicBezTo>
                      <a:pt x="4828857" y="3696821"/>
                      <a:pt x="4821237" y="3713966"/>
                      <a:pt x="4812664" y="3726348"/>
                    </a:cubicBezTo>
                    <a:cubicBezTo>
                      <a:pt x="4803139" y="3739683"/>
                      <a:pt x="4785994" y="3771116"/>
                      <a:pt x="4774564" y="3795881"/>
                    </a:cubicBezTo>
                    <a:cubicBezTo>
                      <a:pt x="4762182" y="3821598"/>
                      <a:pt x="4745037" y="3853983"/>
                      <a:pt x="4735512" y="3867318"/>
                    </a:cubicBezTo>
                    <a:cubicBezTo>
                      <a:pt x="4720272" y="3889226"/>
                      <a:pt x="4706937" y="3925421"/>
                      <a:pt x="4704079" y="3952091"/>
                    </a:cubicBezTo>
                    <a:cubicBezTo>
                      <a:pt x="4703127" y="3956853"/>
                      <a:pt x="4688839" y="3979713"/>
                      <a:pt x="4670742" y="4003526"/>
                    </a:cubicBezTo>
                    <a:cubicBezTo>
                      <a:pt x="4631689" y="4056866"/>
                      <a:pt x="4629784" y="4065438"/>
                      <a:pt x="4662169" y="4044483"/>
                    </a:cubicBezTo>
                    <a:cubicBezTo>
                      <a:pt x="4680267" y="4033053"/>
                      <a:pt x="4688839" y="4031148"/>
                      <a:pt x="4699317" y="4039721"/>
                    </a:cubicBezTo>
                    <a:cubicBezTo>
                      <a:pt x="4709794" y="4048293"/>
                      <a:pt x="4715509" y="4043531"/>
                      <a:pt x="4727892" y="4012098"/>
                    </a:cubicBezTo>
                    <a:cubicBezTo>
                      <a:pt x="4736464" y="3991143"/>
                      <a:pt x="4746942" y="3973998"/>
                      <a:pt x="4751704" y="3973998"/>
                    </a:cubicBezTo>
                    <a:cubicBezTo>
                      <a:pt x="4756467" y="3973998"/>
                      <a:pt x="4768849" y="3959711"/>
                      <a:pt x="4780279" y="3942566"/>
                    </a:cubicBezTo>
                    <a:cubicBezTo>
                      <a:pt x="4790757" y="3926373"/>
                      <a:pt x="4800282" y="3916848"/>
                      <a:pt x="4800282" y="3921611"/>
                    </a:cubicBezTo>
                    <a:cubicBezTo>
                      <a:pt x="4800282" y="3927326"/>
                      <a:pt x="4785994" y="3953043"/>
                      <a:pt x="4768849" y="3978761"/>
                    </a:cubicBezTo>
                    <a:cubicBezTo>
                      <a:pt x="4751704" y="4005431"/>
                      <a:pt x="4725987" y="4046388"/>
                      <a:pt x="4711699" y="4071153"/>
                    </a:cubicBezTo>
                    <a:cubicBezTo>
                      <a:pt x="4697412" y="4095918"/>
                      <a:pt x="4680267" y="4118778"/>
                      <a:pt x="4674552" y="4122588"/>
                    </a:cubicBezTo>
                    <a:cubicBezTo>
                      <a:pt x="4667884" y="4126398"/>
                      <a:pt x="4673599" y="4113063"/>
                      <a:pt x="4685982" y="4092108"/>
                    </a:cubicBezTo>
                    <a:cubicBezTo>
                      <a:pt x="4704079" y="4063533"/>
                      <a:pt x="4705032" y="4057818"/>
                      <a:pt x="4691697" y="4069248"/>
                    </a:cubicBezTo>
                    <a:cubicBezTo>
                      <a:pt x="4682172" y="4076868"/>
                      <a:pt x="4665979" y="4087346"/>
                      <a:pt x="4654549" y="4093061"/>
                    </a:cubicBezTo>
                    <a:cubicBezTo>
                      <a:pt x="4644072" y="4097823"/>
                      <a:pt x="4633594" y="4108301"/>
                      <a:pt x="4630737" y="4115921"/>
                    </a:cubicBezTo>
                    <a:cubicBezTo>
                      <a:pt x="4627879" y="4124493"/>
                      <a:pt x="4630737" y="4126398"/>
                      <a:pt x="4639309" y="4120683"/>
                    </a:cubicBezTo>
                    <a:cubicBezTo>
                      <a:pt x="4650739" y="4114016"/>
                      <a:pt x="4650739" y="4115921"/>
                      <a:pt x="4639309" y="4129256"/>
                    </a:cubicBezTo>
                    <a:cubicBezTo>
                      <a:pt x="4632642" y="4137828"/>
                      <a:pt x="4623117" y="4142591"/>
                      <a:pt x="4618354" y="4139733"/>
                    </a:cubicBezTo>
                    <a:cubicBezTo>
                      <a:pt x="4613592" y="4136876"/>
                      <a:pt x="4612639" y="4141638"/>
                      <a:pt x="4615497" y="4150211"/>
                    </a:cubicBezTo>
                    <a:cubicBezTo>
                      <a:pt x="4619307" y="4158783"/>
                      <a:pt x="4615497" y="4170213"/>
                      <a:pt x="4607877" y="4176881"/>
                    </a:cubicBezTo>
                    <a:cubicBezTo>
                      <a:pt x="4599304" y="4183548"/>
                      <a:pt x="4562157" y="4223553"/>
                      <a:pt x="4525009" y="4266416"/>
                    </a:cubicBezTo>
                    <a:cubicBezTo>
                      <a:pt x="4496434" y="4299991"/>
                      <a:pt x="4469467" y="4326066"/>
                      <a:pt x="4454956" y="4335799"/>
                    </a:cubicBezTo>
                    <a:lnTo>
                      <a:pt x="4449199" y="4338088"/>
                    </a:lnTo>
                    <a:lnTo>
                      <a:pt x="4446904" y="4340711"/>
                    </a:lnTo>
                    <a:lnTo>
                      <a:pt x="4447932" y="4338592"/>
                    </a:lnTo>
                    <a:lnTo>
                      <a:pt x="4444999" y="4339758"/>
                    </a:lnTo>
                    <a:cubicBezTo>
                      <a:pt x="4433569" y="4335948"/>
                      <a:pt x="4243069" y="4522639"/>
                      <a:pt x="4243069" y="4537879"/>
                    </a:cubicBezTo>
                    <a:cubicBezTo>
                      <a:pt x="4243069" y="4541689"/>
                      <a:pt x="4232592" y="4552166"/>
                      <a:pt x="4220209" y="4561691"/>
                    </a:cubicBezTo>
                    <a:cubicBezTo>
                      <a:pt x="4205922" y="4571216"/>
                      <a:pt x="4200207" y="4572169"/>
                      <a:pt x="4204969" y="4564549"/>
                    </a:cubicBezTo>
                    <a:cubicBezTo>
                      <a:pt x="4214494" y="4549309"/>
                      <a:pt x="4200207" y="4556929"/>
                      <a:pt x="4152582" y="4594076"/>
                    </a:cubicBezTo>
                    <a:cubicBezTo>
                      <a:pt x="4134484" y="4608364"/>
                      <a:pt x="4108767" y="4621699"/>
                      <a:pt x="4095432" y="4625509"/>
                    </a:cubicBezTo>
                    <a:cubicBezTo>
                      <a:pt x="4082097" y="4628366"/>
                      <a:pt x="4023042" y="4665514"/>
                      <a:pt x="3963034" y="4707424"/>
                    </a:cubicBezTo>
                    <a:cubicBezTo>
                      <a:pt x="3903027" y="4749334"/>
                      <a:pt x="3830637" y="4795054"/>
                      <a:pt x="3803014" y="4808389"/>
                    </a:cubicBezTo>
                    <a:cubicBezTo>
                      <a:pt x="3775392" y="4822676"/>
                      <a:pt x="3741102" y="4846489"/>
                      <a:pt x="3726814" y="4860776"/>
                    </a:cubicBezTo>
                    <a:cubicBezTo>
                      <a:pt x="3711574" y="4876016"/>
                      <a:pt x="3697287" y="4888399"/>
                      <a:pt x="3692524" y="4888399"/>
                    </a:cubicBezTo>
                    <a:cubicBezTo>
                      <a:pt x="3683952" y="4888399"/>
                      <a:pt x="3502024" y="4965551"/>
                      <a:pt x="3495357" y="4972219"/>
                    </a:cubicBezTo>
                    <a:cubicBezTo>
                      <a:pt x="3486784" y="4979839"/>
                      <a:pt x="3622992" y="4963646"/>
                      <a:pt x="3685857" y="4948406"/>
                    </a:cubicBezTo>
                    <a:cubicBezTo>
                      <a:pt x="3720147" y="4939834"/>
                      <a:pt x="3773487" y="4920784"/>
                      <a:pt x="3804919" y="4904591"/>
                    </a:cubicBezTo>
                    <a:cubicBezTo>
                      <a:pt x="3876357" y="4869349"/>
                      <a:pt x="4059237" y="4754096"/>
                      <a:pt x="4110672" y="4712186"/>
                    </a:cubicBezTo>
                    <a:cubicBezTo>
                      <a:pt x="4132579" y="4694089"/>
                      <a:pt x="4173537" y="4669324"/>
                      <a:pt x="4203064" y="4655989"/>
                    </a:cubicBezTo>
                    <a:cubicBezTo>
                      <a:pt x="4320222" y="4604554"/>
                      <a:pt x="4414519" y="4520734"/>
                      <a:pt x="4571682" y="4331186"/>
                    </a:cubicBezTo>
                    <a:cubicBezTo>
                      <a:pt x="4716462" y="4154973"/>
                      <a:pt x="4812664" y="4022576"/>
                      <a:pt x="4874577" y="3913991"/>
                    </a:cubicBezTo>
                    <a:cubicBezTo>
                      <a:pt x="4905057" y="3862556"/>
                      <a:pt x="4953634" y="3786356"/>
                      <a:pt x="4984114" y="3743493"/>
                    </a:cubicBezTo>
                    <a:cubicBezTo>
                      <a:pt x="5083174" y="3607286"/>
                      <a:pt x="5099367" y="3569186"/>
                      <a:pt x="5146992" y="3359636"/>
                    </a:cubicBezTo>
                    <a:cubicBezTo>
                      <a:pt x="5188902" y="3174851"/>
                      <a:pt x="5225097" y="2967206"/>
                      <a:pt x="5216524" y="2958633"/>
                    </a:cubicBezTo>
                    <a:cubicBezTo>
                      <a:pt x="5211762" y="2953871"/>
                      <a:pt x="5171757" y="3120558"/>
                      <a:pt x="5170804" y="3150086"/>
                    </a:cubicBezTo>
                    <a:cubicBezTo>
                      <a:pt x="5170804" y="3160563"/>
                      <a:pt x="5166994" y="3177708"/>
                      <a:pt x="5162232" y="3188186"/>
                    </a:cubicBezTo>
                    <a:cubicBezTo>
                      <a:pt x="5150802" y="3213903"/>
                      <a:pt x="5158422" y="3075791"/>
                      <a:pt x="5175567" y="2940536"/>
                    </a:cubicBezTo>
                    <a:cubicBezTo>
                      <a:pt x="5183187" y="2882433"/>
                      <a:pt x="5192712" y="2805281"/>
                      <a:pt x="5196522" y="2769086"/>
                    </a:cubicBezTo>
                    <a:close/>
                    <a:moveTo>
                      <a:pt x="2485862" y="41"/>
                    </a:moveTo>
                    <a:cubicBezTo>
                      <a:pt x="2525257" y="145"/>
                      <a:pt x="2567226" y="443"/>
                      <a:pt x="2609850" y="919"/>
                    </a:cubicBezTo>
                    <a:cubicBezTo>
                      <a:pt x="2846070" y="3776"/>
                      <a:pt x="2943225" y="8539"/>
                      <a:pt x="3019425" y="20921"/>
                    </a:cubicBezTo>
                    <a:lnTo>
                      <a:pt x="3119438" y="38066"/>
                    </a:lnTo>
                    <a:lnTo>
                      <a:pt x="3039428" y="44734"/>
                    </a:lnTo>
                    <a:cubicBezTo>
                      <a:pt x="2995613" y="48544"/>
                      <a:pt x="2958465" y="53306"/>
                      <a:pt x="2956560" y="55211"/>
                    </a:cubicBezTo>
                    <a:cubicBezTo>
                      <a:pt x="2954655" y="57116"/>
                      <a:pt x="2987993" y="65689"/>
                      <a:pt x="3031808" y="74261"/>
                    </a:cubicBezTo>
                    <a:cubicBezTo>
                      <a:pt x="3074670" y="82834"/>
                      <a:pt x="3152775" y="99026"/>
                      <a:pt x="3204210" y="109504"/>
                    </a:cubicBezTo>
                    <a:cubicBezTo>
                      <a:pt x="3256598" y="119981"/>
                      <a:pt x="3300413" y="127601"/>
                      <a:pt x="3302318" y="125696"/>
                    </a:cubicBezTo>
                    <a:cubicBezTo>
                      <a:pt x="3304223" y="123791"/>
                      <a:pt x="3276600" y="114266"/>
                      <a:pt x="3241358" y="104741"/>
                    </a:cubicBezTo>
                    <a:cubicBezTo>
                      <a:pt x="3205163" y="95216"/>
                      <a:pt x="3172778" y="83786"/>
                      <a:pt x="3167063" y="79976"/>
                    </a:cubicBezTo>
                    <a:cubicBezTo>
                      <a:pt x="3151823" y="65689"/>
                      <a:pt x="3182303" y="70451"/>
                      <a:pt x="3276600" y="99026"/>
                    </a:cubicBezTo>
                    <a:cubicBezTo>
                      <a:pt x="3348038" y="120934"/>
                      <a:pt x="3361373" y="127601"/>
                      <a:pt x="3338513" y="129506"/>
                    </a:cubicBezTo>
                    <a:cubicBezTo>
                      <a:pt x="3320415" y="132364"/>
                      <a:pt x="3349943" y="140936"/>
                      <a:pt x="3424238" y="156176"/>
                    </a:cubicBezTo>
                    <a:cubicBezTo>
                      <a:pt x="3601403" y="191419"/>
                      <a:pt x="3888105" y="300004"/>
                      <a:pt x="4044315" y="391444"/>
                    </a:cubicBezTo>
                    <a:cubicBezTo>
                      <a:pt x="4068128" y="405731"/>
                      <a:pt x="4089083" y="414304"/>
                      <a:pt x="4091940" y="411446"/>
                    </a:cubicBezTo>
                    <a:cubicBezTo>
                      <a:pt x="4099560" y="403826"/>
                      <a:pt x="4030980" y="355249"/>
                      <a:pt x="3921443" y="289526"/>
                    </a:cubicBezTo>
                    <a:cubicBezTo>
                      <a:pt x="3864293" y="256189"/>
                      <a:pt x="3810953" y="221899"/>
                      <a:pt x="3802380" y="214279"/>
                    </a:cubicBezTo>
                    <a:cubicBezTo>
                      <a:pt x="3793808" y="205706"/>
                      <a:pt x="3749040" y="186656"/>
                      <a:pt x="3703320" y="171416"/>
                    </a:cubicBezTo>
                    <a:cubicBezTo>
                      <a:pt x="3653790" y="154271"/>
                      <a:pt x="3619500" y="138079"/>
                      <a:pt x="3619500" y="130459"/>
                    </a:cubicBezTo>
                    <a:cubicBezTo>
                      <a:pt x="3619500" y="114266"/>
                      <a:pt x="3642360" y="120934"/>
                      <a:pt x="3724275" y="159034"/>
                    </a:cubicBezTo>
                    <a:cubicBezTo>
                      <a:pt x="3758565" y="175226"/>
                      <a:pt x="3817620" y="199991"/>
                      <a:pt x="3855720" y="214279"/>
                    </a:cubicBezTo>
                    <a:cubicBezTo>
                      <a:pt x="3943350" y="248569"/>
                      <a:pt x="4092893" y="330484"/>
                      <a:pt x="4134803" y="368584"/>
                    </a:cubicBezTo>
                    <a:cubicBezTo>
                      <a:pt x="4162425" y="394301"/>
                      <a:pt x="4164330" y="398111"/>
                      <a:pt x="4150043" y="406684"/>
                    </a:cubicBezTo>
                    <a:cubicBezTo>
                      <a:pt x="4141470" y="411446"/>
                      <a:pt x="4133850" y="420971"/>
                      <a:pt x="4133850" y="428591"/>
                    </a:cubicBezTo>
                    <a:cubicBezTo>
                      <a:pt x="4133850" y="446689"/>
                      <a:pt x="4244341" y="537176"/>
                      <a:pt x="4274821" y="543844"/>
                    </a:cubicBezTo>
                    <a:cubicBezTo>
                      <a:pt x="4333876" y="558131"/>
                      <a:pt x="4461511" y="679099"/>
                      <a:pt x="4718686" y="965801"/>
                    </a:cubicBezTo>
                    <a:cubicBezTo>
                      <a:pt x="4837748" y="1099151"/>
                      <a:pt x="4874896" y="1147729"/>
                      <a:pt x="4910138" y="1216309"/>
                    </a:cubicBezTo>
                    <a:cubicBezTo>
                      <a:pt x="4944428" y="1282031"/>
                      <a:pt x="4950143" y="1298224"/>
                      <a:pt x="4934903" y="1288699"/>
                    </a:cubicBezTo>
                    <a:cubicBezTo>
                      <a:pt x="4924426" y="1282031"/>
                      <a:pt x="4913948" y="1279174"/>
                      <a:pt x="4912043" y="1281079"/>
                    </a:cubicBezTo>
                    <a:cubicBezTo>
                      <a:pt x="4902518" y="1291556"/>
                      <a:pt x="4929188" y="1396331"/>
                      <a:pt x="4968241" y="1500154"/>
                    </a:cubicBezTo>
                    <a:cubicBezTo>
                      <a:pt x="5013961" y="1625884"/>
                      <a:pt x="5060633" y="1775426"/>
                      <a:pt x="5109211" y="1953544"/>
                    </a:cubicBezTo>
                    <a:cubicBezTo>
                      <a:pt x="5142548" y="2076416"/>
                      <a:pt x="5151121" y="2117374"/>
                      <a:pt x="5133023" y="2072606"/>
                    </a:cubicBezTo>
                    <a:cubicBezTo>
                      <a:pt x="5117783" y="2034506"/>
                      <a:pt x="5115878" y="2054509"/>
                      <a:pt x="5129213" y="2119279"/>
                    </a:cubicBezTo>
                    <a:cubicBezTo>
                      <a:pt x="5148263" y="2207861"/>
                      <a:pt x="5162551" y="2357404"/>
                      <a:pt x="5155883" y="2388836"/>
                    </a:cubicBezTo>
                    <a:cubicBezTo>
                      <a:pt x="5147311" y="2432651"/>
                      <a:pt x="5133976" y="2399314"/>
                      <a:pt x="5133976" y="2332639"/>
                    </a:cubicBezTo>
                    <a:cubicBezTo>
                      <a:pt x="5133976" y="2301206"/>
                      <a:pt x="5127308" y="2253581"/>
                      <a:pt x="5119688" y="2227864"/>
                    </a:cubicBezTo>
                    <a:cubicBezTo>
                      <a:pt x="5112068" y="2202146"/>
                      <a:pt x="5105401" y="2162141"/>
                      <a:pt x="5105401" y="2138329"/>
                    </a:cubicBezTo>
                    <a:cubicBezTo>
                      <a:pt x="5105401" y="2076416"/>
                      <a:pt x="5075873" y="1974499"/>
                      <a:pt x="5032058" y="1881154"/>
                    </a:cubicBezTo>
                    <a:cubicBezTo>
                      <a:pt x="4993006" y="1798286"/>
                      <a:pt x="4949191" y="1673509"/>
                      <a:pt x="4938713" y="1614454"/>
                    </a:cubicBezTo>
                    <a:cubicBezTo>
                      <a:pt x="4926331" y="1548731"/>
                      <a:pt x="4884421" y="1427764"/>
                      <a:pt x="4850131" y="1362041"/>
                    </a:cubicBezTo>
                    <a:cubicBezTo>
                      <a:pt x="4821556" y="1307749"/>
                      <a:pt x="4785361" y="1265839"/>
                      <a:pt x="4648201" y="1128679"/>
                    </a:cubicBezTo>
                    <a:cubicBezTo>
                      <a:pt x="4556761" y="1037239"/>
                      <a:pt x="4456748" y="934369"/>
                      <a:pt x="4427221" y="900079"/>
                    </a:cubicBezTo>
                    <a:cubicBezTo>
                      <a:pt x="4397693" y="866741"/>
                      <a:pt x="4370071" y="841976"/>
                      <a:pt x="4366261" y="844834"/>
                    </a:cubicBezTo>
                    <a:cubicBezTo>
                      <a:pt x="4363403" y="848644"/>
                      <a:pt x="4406266" y="899126"/>
                      <a:pt x="4462463" y="958181"/>
                    </a:cubicBezTo>
                    <a:cubicBezTo>
                      <a:pt x="4577716" y="1079149"/>
                      <a:pt x="4632008" y="1144871"/>
                      <a:pt x="4658678" y="1197259"/>
                    </a:cubicBezTo>
                    <a:cubicBezTo>
                      <a:pt x="4669156" y="1217261"/>
                      <a:pt x="4704398" y="1269649"/>
                      <a:pt x="4736783" y="1312511"/>
                    </a:cubicBezTo>
                    <a:cubicBezTo>
                      <a:pt x="4802506" y="1397284"/>
                      <a:pt x="4870133" y="1503011"/>
                      <a:pt x="4879658" y="1533491"/>
                    </a:cubicBezTo>
                    <a:cubicBezTo>
                      <a:pt x="4889183" y="1562066"/>
                      <a:pt x="4903471" y="1643029"/>
                      <a:pt x="4899661" y="1643029"/>
                    </a:cubicBezTo>
                    <a:cubicBezTo>
                      <a:pt x="4897756" y="1643029"/>
                      <a:pt x="4887278" y="1625884"/>
                      <a:pt x="4876801" y="1604929"/>
                    </a:cubicBezTo>
                    <a:cubicBezTo>
                      <a:pt x="4865371" y="1583021"/>
                      <a:pt x="4830128" y="1536349"/>
                      <a:pt x="4796791" y="1500154"/>
                    </a:cubicBezTo>
                    <a:cubicBezTo>
                      <a:pt x="4737736" y="1436336"/>
                      <a:pt x="4650106" y="1282031"/>
                      <a:pt x="4661536" y="1262981"/>
                    </a:cubicBezTo>
                    <a:cubicBezTo>
                      <a:pt x="4667251" y="1253456"/>
                      <a:pt x="4600576" y="1163921"/>
                      <a:pt x="4578668" y="1150586"/>
                    </a:cubicBezTo>
                    <a:cubicBezTo>
                      <a:pt x="4572001" y="1146776"/>
                      <a:pt x="4530091" y="1102009"/>
                      <a:pt x="4485323" y="1052479"/>
                    </a:cubicBezTo>
                    <a:cubicBezTo>
                      <a:pt x="4297681" y="841024"/>
                      <a:pt x="4102418" y="667669"/>
                      <a:pt x="3950018" y="578134"/>
                    </a:cubicBezTo>
                    <a:cubicBezTo>
                      <a:pt x="3907155" y="553369"/>
                      <a:pt x="3818573" y="505744"/>
                      <a:pt x="3752850" y="473359"/>
                    </a:cubicBezTo>
                    <a:cubicBezTo>
                      <a:pt x="3625215" y="410494"/>
                      <a:pt x="3537585" y="350486"/>
                      <a:pt x="3539490" y="327626"/>
                    </a:cubicBezTo>
                    <a:cubicBezTo>
                      <a:pt x="3540443" y="311434"/>
                      <a:pt x="3314700" y="228566"/>
                      <a:pt x="3241358" y="218089"/>
                    </a:cubicBezTo>
                    <a:cubicBezTo>
                      <a:pt x="3192780" y="210469"/>
                      <a:pt x="3188970" y="219041"/>
                      <a:pt x="3231833" y="237139"/>
                    </a:cubicBezTo>
                    <a:lnTo>
                      <a:pt x="3262313" y="250474"/>
                    </a:lnTo>
                    <a:lnTo>
                      <a:pt x="3235643" y="251426"/>
                    </a:lnTo>
                    <a:cubicBezTo>
                      <a:pt x="3208020" y="252379"/>
                      <a:pt x="3158490" y="230471"/>
                      <a:pt x="3135630" y="208564"/>
                    </a:cubicBezTo>
                    <a:cubicBezTo>
                      <a:pt x="3128963" y="200944"/>
                      <a:pt x="3108008" y="195229"/>
                      <a:pt x="3088958" y="195229"/>
                    </a:cubicBezTo>
                    <a:cubicBezTo>
                      <a:pt x="3062288" y="195229"/>
                      <a:pt x="3056573" y="198086"/>
                      <a:pt x="3061335" y="210469"/>
                    </a:cubicBezTo>
                    <a:cubicBezTo>
                      <a:pt x="3067050" y="223804"/>
                      <a:pt x="3058478" y="225709"/>
                      <a:pt x="2993708" y="219994"/>
                    </a:cubicBezTo>
                    <a:cubicBezTo>
                      <a:pt x="2801303" y="205706"/>
                      <a:pt x="2577465" y="202849"/>
                      <a:pt x="2476500" y="213326"/>
                    </a:cubicBezTo>
                    <a:cubicBezTo>
                      <a:pt x="2270760" y="235234"/>
                      <a:pt x="2045970" y="281906"/>
                      <a:pt x="1868805" y="339056"/>
                    </a:cubicBezTo>
                    <a:cubicBezTo>
                      <a:pt x="1836420" y="349534"/>
                      <a:pt x="1804035" y="357154"/>
                      <a:pt x="1797368" y="354296"/>
                    </a:cubicBezTo>
                    <a:cubicBezTo>
                      <a:pt x="1784985" y="349534"/>
                      <a:pt x="1856423" y="314291"/>
                      <a:pt x="1985963" y="259999"/>
                    </a:cubicBezTo>
                    <a:cubicBezTo>
                      <a:pt x="2056448" y="231424"/>
                      <a:pt x="2059305" y="228566"/>
                      <a:pt x="2030730" y="225709"/>
                    </a:cubicBezTo>
                    <a:cubicBezTo>
                      <a:pt x="2006918" y="222851"/>
                      <a:pt x="1970723" y="238091"/>
                      <a:pt x="1878330" y="286669"/>
                    </a:cubicBezTo>
                    <a:cubicBezTo>
                      <a:pt x="1811655" y="322864"/>
                      <a:pt x="1690688" y="383824"/>
                      <a:pt x="1609725" y="424781"/>
                    </a:cubicBezTo>
                    <a:cubicBezTo>
                      <a:pt x="1528763" y="464786"/>
                      <a:pt x="1455420" y="504791"/>
                      <a:pt x="1447800" y="514316"/>
                    </a:cubicBezTo>
                    <a:cubicBezTo>
                      <a:pt x="1440180" y="522889"/>
                      <a:pt x="1382078" y="567656"/>
                      <a:pt x="1319213" y="612424"/>
                    </a:cubicBezTo>
                    <a:cubicBezTo>
                      <a:pt x="1169670" y="719104"/>
                      <a:pt x="1108710" y="767681"/>
                      <a:pt x="1112520" y="778159"/>
                    </a:cubicBezTo>
                    <a:cubicBezTo>
                      <a:pt x="1113473" y="782921"/>
                      <a:pt x="1110615" y="783874"/>
                      <a:pt x="1103948" y="781016"/>
                    </a:cubicBezTo>
                    <a:cubicBezTo>
                      <a:pt x="1098233" y="777206"/>
                      <a:pt x="1067753" y="801971"/>
                      <a:pt x="1032510" y="839119"/>
                    </a:cubicBezTo>
                    <a:cubicBezTo>
                      <a:pt x="999173" y="875314"/>
                      <a:pt x="967740" y="903889"/>
                      <a:pt x="962978" y="902936"/>
                    </a:cubicBezTo>
                    <a:cubicBezTo>
                      <a:pt x="958215" y="901984"/>
                      <a:pt x="921068" y="940084"/>
                      <a:pt x="879158" y="988661"/>
                    </a:cubicBezTo>
                    <a:cubicBezTo>
                      <a:pt x="714375" y="1181066"/>
                      <a:pt x="663893" y="1251551"/>
                      <a:pt x="516255" y="1494439"/>
                    </a:cubicBezTo>
                    <a:cubicBezTo>
                      <a:pt x="429578" y="1635409"/>
                      <a:pt x="418148" y="1664936"/>
                      <a:pt x="347663" y="1903061"/>
                    </a:cubicBezTo>
                    <a:cubicBezTo>
                      <a:pt x="331470" y="1956401"/>
                      <a:pt x="313373" y="1997359"/>
                      <a:pt x="296228" y="2017361"/>
                    </a:cubicBezTo>
                    <a:lnTo>
                      <a:pt x="268605" y="2047841"/>
                    </a:lnTo>
                    <a:lnTo>
                      <a:pt x="272415" y="2019266"/>
                    </a:lnTo>
                    <a:lnTo>
                      <a:pt x="277178" y="1990691"/>
                    </a:lnTo>
                    <a:lnTo>
                      <a:pt x="262890" y="2022124"/>
                    </a:lnTo>
                    <a:cubicBezTo>
                      <a:pt x="254318" y="2039269"/>
                      <a:pt x="235268" y="2092609"/>
                      <a:pt x="218123" y="2140234"/>
                    </a:cubicBezTo>
                    <a:cubicBezTo>
                      <a:pt x="192405" y="2215481"/>
                      <a:pt x="189548" y="2234531"/>
                      <a:pt x="195263" y="2285966"/>
                    </a:cubicBezTo>
                    <a:cubicBezTo>
                      <a:pt x="199073" y="2325019"/>
                      <a:pt x="196215" y="2371691"/>
                      <a:pt x="185738" y="2425031"/>
                    </a:cubicBezTo>
                    <a:cubicBezTo>
                      <a:pt x="153353" y="2598386"/>
                      <a:pt x="158115" y="2835559"/>
                      <a:pt x="194310" y="2806031"/>
                    </a:cubicBezTo>
                    <a:cubicBezTo>
                      <a:pt x="215265" y="2788886"/>
                      <a:pt x="219075" y="2805079"/>
                      <a:pt x="218123" y="2894614"/>
                    </a:cubicBezTo>
                    <a:cubicBezTo>
                      <a:pt x="217170" y="2967004"/>
                      <a:pt x="203835" y="3060349"/>
                      <a:pt x="200978" y="3015581"/>
                    </a:cubicBezTo>
                    <a:cubicBezTo>
                      <a:pt x="200025" y="3007961"/>
                      <a:pt x="197168" y="3004151"/>
                      <a:pt x="194310" y="3007009"/>
                    </a:cubicBezTo>
                    <a:cubicBezTo>
                      <a:pt x="187643" y="3014629"/>
                      <a:pt x="225743" y="3236561"/>
                      <a:pt x="243840" y="3292759"/>
                    </a:cubicBezTo>
                    <a:cubicBezTo>
                      <a:pt x="251460" y="3317524"/>
                      <a:pt x="268605" y="3352766"/>
                      <a:pt x="280988" y="3370864"/>
                    </a:cubicBezTo>
                    <a:cubicBezTo>
                      <a:pt x="323850" y="3433729"/>
                      <a:pt x="323850" y="3509929"/>
                      <a:pt x="280988" y="3509929"/>
                    </a:cubicBezTo>
                    <a:cubicBezTo>
                      <a:pt x="237173" y="3509929"/>
                      <a:pt x="78105" y="3349909"/>
                      <a:pt x="49530" y="3276566"/>
                    </a:cubicBezTo>
                    <a:cubicBezTo>
                      <a:pt x="25718" y="3215606"/>
                      <a:pt x="0" y="2993674"/>
                      <a:pt x="0" y="2846989"/>
                    </a:cubicBezTo>
                    <a:cubicBezTo>
                      <a:pt x="0" y="2684111"/>
                      <a:pt x="41910" y="2332639"/>
                      <a:pt x="72390" y="2237389"/>
                    </a:cubicBezTo>
                    <a:cubicBezTo>
                      <a:pt x="77153" y="2220244"/>
                      <a:pt x="77153" y="2220244"/>
                      <a:pt x="63818" y="2236436"/>
                    </a:cubicBezTo>
                    <a:cubicBezTo>
                      <a:pt x="42863" y="2261201"/>
                      <a:pt x="39053" y="2247866"/>
                      <a:pt x="37148" y="2146901"/>
                    </a:cubicBezTo>
                    <a:cubicBezTo>
                      <a:pt x="36195" y="2064034"/>
                      <a:pt x="39053" y="2047841"/>
                      <a:pt x="79058" y="1933541"/>
                    </a:cubicBezTo>
                    <a:cubicBezTo>
                      <a:pt x="202883" y="1572544"/>
                      <a:pt x="283845" y="1398236"/>
                      <a:pt x="405765" y="1228691"/>
                    </a:cubicBezTo>
                    <a:cubicBezTo>
                      <a:pt x="439103" y="1181066"/>
                      <a:pt x="495300" y="1089626"/>
                      <a:pt x="530543" y="1023904"/>
                    </a:cubicBezTo>
                    <a:cubicBezTo>
                      <a:pt x="593408" y="907699"/>
                      <a:pt x="598170" y="901031"/>
                      <a:pt x="762953" y="736249"/>
                    </a:cubicBezTo>
                    <a:cubicBezTo>
                      <a:pt x="879158" y="620996"/>
                      <a:pt x="958215" y="550511"/>
                      <a:pt x="1018223" y="510506"/>
                    </a:cubicBezTo>
                    <a:cubicBezTo>
                      <a:pt x="1064895" y="478121"/>
                      <a:pt x="1110615" y="452404"/>
                      <a:pt x="1117283" y="452404"/>
                    </a:cubicBezTo>
                    <a:cubicBezTo>
                      <a:pt x="1124903" y="452404"/>
                      <a:pt x="1142048" y="443831"/>
                      <a:pt x="1154430" y="433354"/>
                    </a:cubicBezTo>
                    <a:cubicBezTo>
                      <a:pt x="1231583" y="373346"/>
                      <a:pt x="1472565" y="241901"/>
                      <a:pt x="1619250" y="180941"/>
                    </a:cubicBezTo>
                    <a:cubicBezTo>
                      <a:pt x="1653540" y="166654"/>
                      <a:pt x="1741170" y="127601"/>
                      <a:pt x="1814513" y="92359"/>
                    </a:cubicBezTo>
                    <a:cubicBezTo>
                      <a:pt x="1947863" y="30446"/>
                      <a:pt x="2036445" y="4729"/>
                      <a:pt x="2122170" y="4729"/>
                    </a:cubicBezTo>
                    <a:cubicBezTo>
                      <a:pt x="2150745" y="4729"/>
                      <a:pt x="2161223" y="8539"/>
                      <a:pt x="2156460" y="15206"/>
                    </a:cubicBezTo>
                    <a:cubicBezTo>
                      <a:pt x="2151698" y="23779"/>
                      <a:pt x="2157413" y="24731"/>
                      <a:pt x="2177415" y="19016"/>
                    </a:cubicBezTo>
                    <a:cubicBezTo>
                      <a:pt x="2192655" y="15206"/>
                      <a:pt x="2226945" y="8539"/>
                      <a:pt x="2252663" y="4729"/>
                    </a:cubicBezTo>
                    <a:cubicBezTo>
                      <a:pt x="2272666" y="1157"/>
                      <a:pt x="2367678" y="-272"/>
                      <a:pt x="2485862" y="41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</p:grpSp>
      </p:grpSp>
      <p:grpSp>
        <p:nvGrpSpPr>
          <p:cNvPr id="537" name="组合 536"/>
          <p:cNvGrpSpPr/>
          <p:nvPr/>
        </p:nvGrpSpPr>
        <p:grpSpPr>
          <a:xfrm>
            <a:off x="4381075" y="2531168"/>
            <a:ext cx="124884" cy="2203802"/>
            <a:chOff x="5017896" y="1807860"/>
            <a:chExt cx="124884" cy="2203802"/>
          </a:xfrm>
        </p:grpSpPr>
        <p:cxnSp>
          <p:nvCxnSpPr>
            <p:cNvPr id="538" name="直接连接符 537"/>
            <p:cNvCxnSpPr/>
            <p:nvPr/>
          </p:nvCxnSpPr>
          <p:spPr>
            <a:xfrm flipV="1">
              <a:off x="5080338" y="1807860"/>
              <a:ext cx="0" cy="2069716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0">
                    <a:srgbClr val="4F81BD">
                      <a:lumMod val="5000"/>
                      <a:lumOff val="95000"/>
                      <a:alpha val="0"/>
                    </a:srgbClr>
                  </a:gs>
                  <a:gs pos="83000">
                    <a:srgbClr val="C0504D"/>
                  </a:gs>
                  <a:gs pos="51000">
                    <a:srgbClr val="4F81BD"/>
                  </a:gs>
                </a:gsLst>
                <a:lin ang="5400000" scaled="1"/>
              </a:gradFill>
              <a:prstDash val="solid"/>
            </a:ln>
            <a:effectLst/>
          </p:spPr>
        </p:cxnSp>
        <p:grpSp>
          <p:nvGrpSpPr>
            <p:cNvPr id="539" name="组合 538"/>
            <p:cNvGrpSpPr/>
            <p:nvPr/>
          </p:nvGrpSpPr>
          <p:grpSpPr>
            <a:xfrm>
              <a:off x="5017896" y="3877576"/>
              <a:ext cx="124884" cy="134086"/>
              <a:chOff x="-8676780" y="2254258"/>
              <a:chExt cx="5324736" cy="5401233"/>
            </a:xfrm>
          </p:grpSpPr>
          <p:sp>
            <p:nvSpPr>
              <p:cNvPr id="540" name="任意多边形: 形状 539"/>
              <p:cNvSpPr/>
              <p:nvPr/>
            </p:nvSpPr>
            <p:spPr>
              <a:xfrm>
                <a:off x="-8302415" y="2614512"/>
                <a:ext cx="4478560" cy="4557394"/>
              </a:xfrm>
              <a:custGeom>
                <a:avLst/>
                <a:gdLst>
                  <a:gd name="connsiteX0" fmla="*/ 2195988 w 4478560"/>
                  <a:gd name="connsiteY0" fmla="*/ 232 h 4557394"/>
                  <a:gd name="connsiteX1" fmla="*/ 2215753 w 4478560"/>
                  <a:gd name="connsiteY1" fmla="*/ 2852 h 4557394"/>
                  <a:gd name="connsiteX2" fmla="*/ 2400538 w 4478560"/>
                  <a:gd name="connsiteY2" fmla="*/ 23807 h 4557394"/>
                  <a:gd name="connsiteX3" fmla="*/ 2651045 w 4478560"/>
                  <a:gd name="connsiteY3" fmla="*/ 65717 h 4557394"/>
                  <a:gd name="connsiteX4" fmla="*/ 2743438 w 4478560"/>
                  <a:gd name="connsiteY4" fmla="*/ 100007 h 4557394"/>
                  <a:gd name="connsiteX5" fmla="*/ 2724388 w 4478560"/>
                  <a:gd name="connsiteY5" fmla="*/ 100007 h 4557394"/>
                  <a:gd name="connsiteX6" fmla="*/ 2686288 w 4478560"/>
                  <a:gd name="connsiteY6" fmla="*/ 88577 h 4557394"/>
                  <a:gd name="connsiteX7" fmla="*/ 2667238 w 4478560"/>
                  <a:gd name="connsiteY7" fmla="*/ 92387 h 4557394"/>
                  <a:gd name="connsiteX8" fmla="*/ 2793920 w 4478560"/>
                  <a:gd name="connsiteY8" fmla="*/ 119057 h 4557394"/>
                  <a:gd name="connsiteX9" fmla="*/ 2912983 w 4478560"/>
                  <a:gd name="connsiteY9" fmla="*/ 145727 h 4557394"/>
                  <a:gd name="connsiteX10" fmla="*/ 3233023 w 4478560"/>
                  <a:gd name="connsiteY10" fmla="*/ 277172 h 4557394"/>
                  <a:gd name="connsiteX11" fmla="*/ 3297793 w 4478560"/>
                  <a:gd name="connsiteY11" fmla="*/ 322892 h 4557394"/>
                  <a:gd name="connsiteX12" fmla="*/ 3428285 w 4478560"/>
                  <a:gd name="connsiteY12" fmla="*/ 424809 h 4557394"/>
                  <a:gd name="connsiteX13" fmla="*/ 3678793 w 4478560"/>
                  <a:gd name="connsiteY13" fmla="*/ 615309 h 4557394"/>
                  <a:gd name="connsiteX14" fmla="*/ 3692128 w 4478560"/>
                  <a:gd name="connsiteY14" fmla="*/ 600069 h 4557394"/>
                  <a:gd name="connsiteX15" fmla="*/ 3656885 w 4478560"/>
                  <a:gd name="connsiteY15" fmla="*/ 542919 h 4557394"/>
                  <a:gd name="connsiteX16" fmla="*/ 3634978 w 4478560"/>
                  <a:gd name="connsiteY16" fmla="*/ 545777 h 4557394"/>
                  <a:gd name="connsiteX17" fmla="*/ 3646408 w 4478560"/>
                  <a:gd name="connsiteY17" fmla="*/ 575304 h 4557394"/>
                  <a:gd name="connsiteX18" fmla="*/ 3606403 w 4478560"/>
                  <a:gd name="connsiteY18" fmla="*/ 527679 h 4557394"/>
                  <a:gd name="connsiteX19" fmla="*/ 3563540 w 4478560"/>
                  <a:gd name="connsiteY19" fmla="*/ 475292 h 4557394"/>
                  <a:gd name="connsiteX20" fmla="*/ 3490198 w 4478560"/>
                  <a:gd name="connsiteY20" fmla="*/ 422904 h 4557394"/>
                  <a:gd name="connsiteX21" fmla="*/ 3360658 w 4478560"/>
                  <a:gd name="connsiteY21" fmla="*/ 340037 h 4557394"/>
                  <a:gd name="connsiteX22" fmla="*/ 3299698 w 4478560"/>
                  <a:gd name="connsiteY22" fmla="*/ 305747 h 4557394"/>
                  <a:gd name="connsiteX23" fmla="*/ 3335893 w 4478560"/>
                  <a:gd name="connsiteY23" fmla="*/ 318129 h 4557394"/>
                  <a:gd name="connsiteX24" fmla="*/ 3348275 w 4478560"/>
                  <a:gd name="connsiteY24" fmla="*/ 318129 h 4557394"/>
                  <a:gd name="connsiteX25" fmla="*/ 3331130 w 4478560"/>
                  <a:gd name="connsiteY25" fmla="*/ 294317 h 4557394"/>
                  <a:gd name="connsiteX26" fmla="*/ 3317795 w 4478560"/>
                  <a:gd name="connsiteY26" fmla="*/ 291459 h 4557394"/>
                  <a:gd name="connsiteX27" fmla="*/ 3308270 w 4478560"/>
                  <a:gd name="connsiteY27" fmla="*/ 288602 h 4557394"/>
                  <a:gd name="connsiteX28" fmla="*/ 3259693 w 4478560"/>
                  <a:gd name="connsiteY28" fmla="*/ 243834 h 4557394"/>
                  <a:gd name="connsiteX29" fmla="*/ 3197780 w 4478560"/>
                  <a:gd name="connsiteY29" fmla="*/ 220022 h 4557394"/>
                  <a:gd name="connsiteX30" fmla="*/ 3184445 w 4478560"/>
                  <a:gd name="connsiteY30" fmla="*/ 220974 h 4557394"/>
                  <a:gd name="connsiteX31" fmla="*/ 3164443 w 4478560"/>
                  <a:gd name="connsiteY31" fmla="*/ 208592 h 4557394"/>
                  <a:gd name="connsiteX32" fmla="*/ 3086338 w 4478560"/>
                  <a:gd name="connsiteY32" fmla="*/ 185732 h 4557394"/>
                  <a:gd name="connsiteX33" fmla="*/ 2491025 w 4478560"/>
                  <a:gd name="connsiteY33" fmla="*/ 19044 h 4557394"/>
                  <a:gd name="connsiteX34" fmla="*/ 2433875 w 4478560"/>
                  <a:gd name="connsiteY34" fmla="*/ 10472 h 4557394"/>
                  <a:gd name="connsiteX35" fmla="*/ 2486263 w 4478560"/>
                  <a:gd name="connsiteY35" fmla="*/ 8567 h 4557394"/>
                  <a:gd name="connsiteX36" fmla="*/ 2567225 w 4478560"/>
                  <a:gd name="connsiteY36" fmla="*/ 8567 h 4557394"/>
                  <a:gd name="connsiteX37" fmla="*/ 2911078 w 4478560"/>
                  <a:gd name="connsiteY37" fmla="*/ 95244 h 4557394"/>
                  <a:gd name="connsiteX38" fmla="*/ 2981563 w 4478560"/>
                  <a:gd name="connsiteY38" fmla="*/ 107627 h 4557394"/>
                  <a:gd name="connsiteX39" fmla="*/ 2993945 w 4478560"/>
                  <a:gd name="connsiteY39" fmla="*/ 98102 h 4557394"/>
                  <a:gd name="connsiteX40" fmla="*/ 3029188 w 4478560"/>
                  <a:gd name="connsiteY40" fmla="*/ 94292 h 4557394"/>
                  <a:gd name="connsiteX41" fmla="*/ 3060620 w 4478560"/>
                  <a:gd name="connsiteY41" fmla="*/ 96197 h 4557394"/>
                  <a:gd name="connsiteX42" fmla="*/ 3079670 w 4478560"/>
                  <a:gd name="connsiteY42" fmla="*/ 117152 h 4557394"/>
                  <a:gd name="connsiteX43" fmla="*/ 3067288 w 4478560"/>
                  <a:gd name="connsiteY43" fmla="*/ 119057 h 4557394"/>
                  <a:gd name="connsiteX44" fmla="*/ 3369230 w 4478560"/>
                  <a:gd name="connsiteY44" fmla="*/ 272409 h 4557394"/>
                  <a:gd name="connsiteX45" fmla="*/ 3382565 w 4478560"/>
                  <a:gd name="connsiteY45" fmla="*/ 279077 h 4557394"/>
                  <a:gd name="connsiteX46" fmla="*/ 3391138 w 4478560"/>
                  <a:gd name="connsiteY46" fmla="*/ 284792 h 4557394"/>
                  <a:gd name="connsiteX47" fmla="*/ 3417808 w 4478560"/>
                  <a:gd name="connsiteY47" fmla="*/ 306699 h 4557394"/>
                  <a:gd name="connsiteX48" fmla="*/ 3455908 w 4478560"/>
                  <a:gd name="connsiteY48" fmla="*/ 334322 h 4557394"/>
                  <a:gd name="connsiteX49" fmla="*/ 3480673 w 4478560"/>
                  <a:gd name="connsiteY49" fmla="*/ 340037 h 4557394"/>
                  <a:gd name="connsiteX50" fmla="*/ 3485435 w 4478560"/>
                  <a:gd name="connsiteY50" fmla="*/ 336227 h 4557394"/>
                  <a:gd name="connsiteX51" fmla="*/ 3491150 w 4478560"/>
                  <a:gd name="connsiteY51" fmla="*/ 351467 h 4557394"/>
                  <a:gd name="connsiteX52" fmla="*/ 3526393 w 4478560"/>
                  <a:gd name="connsiteY52" fmla="*/ 380042 h 4557394"/>
                  <a:gd name="connsiteX53" fmla="*/ 3590210 w 4478560"/>
                  <a:gd name="connsiteY53" fmla="*/ 423857 h 4557394"/>
                  <a:gd name="connsiteX54" fmla="*/ 3756898 w 4478560"/>
                  <a:gd name="connsiteY54" fmla="*/ 561017 h 4557394"/>
                  <a:gd name="connsiteX55" fmla="*/ 3782615 w 4478560"/>
                  <a:gd name="connsiteY55" fmla="*/ 577209 h 4557394"/>
                  <a:gd name="connsiteX56" fmla="*/ 3783568 w 4478560"/>
                  <a:gd name="connsiteY56" fmla="*/ 585782 h 4557394"/>
                  <a:gd name="connsiteX57" fmla="*/ 3859768 w 4478560"/>
                  <a:gd name="connsiteY57" fmla="*/ 666744 h 4557394"/>
                  <a:gd name="connsiteX58" fmla="*/ 4036933 w 4478560"/>
                  <a:gd name="connsiteY58" fmla="*/ 880104 h 4557394"/>
                  <a:gd name="connsiteX59" fmla="*/ 3987403 w 4478560"/>
                  <a:gd name="connsiteY59" fmla="*/ 827717 h 4557394"/>
                  <a:gd name="connsiteX60" fmla="*/ 3875960 w 4478560"/>
                  <a:gd name="connsiteY60" fmla="*/ 720084 h 4557394"/>
                  <a:gd name="connsiteX61" fmla="*/ 3912155 w 4478560"/>
                  <a:gd name="connsiteY61" fmla="*/ 768662 h 4557394"/>
                  <a:gd name="connsiteX62" fmla="*/ 4135040 w 4478560"/>
                  <a:gd name="connsiteY62" fmla="*/ 1056317 h 4557394"/>
                  <a:gd name="connsiteX63" fmla="*/ 4217908 w 4478560"/>
                  <a:gd name="connsiteY63" fmla="*/ 1155377 h 4557394"/>
                  <a:gd name="connsiteX64" fmla="*/ 4245530 w 4478560"/>
                  <a:gd name="connsiteY64" fmla="*/ 1179189 h 4557394"/>
                  <a:gd name="connsiteX65" fmla="*/ 4257913 w 4478560"/>
                  <a:gd name="connsiteY65" fmla="*/ 1173474 h 4557394"/>
                  <a:gd name="connsiteX66" fmla="*/ 4239815 w 4478560"/>
                  <a:gd name="connsiteY66" fmla="*/ 1133469 h 4557394"/>
                  <a:gd name="connsiteX67" fmla="*/ 4204573 w 4478560"/>
                  <a:gd name="connsiteY67" fmla="*/ 1082987 h 4557394"/>
                  <a:gd name="connsiteX68" fmla="*/ 4166473 w 4478560"/>
                  <a:gd name="connsiteY68" fmla="*/ 1022027 h 4557394"/>
                  <a:gd name="connsiteX69" fmla="*/ 4143613 w 4478560"/>
                  <a:gd name="connsiteY69" fmla="*/ 978212 h 4557394"/>
                  <a:gd name="connsiteX70" fmla="*/ 4119800 w 4478560"/>
                  <a:gd name="connsiteY70" fmla="*/ 932492 h 4557394"/>
                  <a:gd name="connsiteX71" fmla="*/ 4095988 w 4478560"/>
                  <a:gd name="connsiteY71" fmla="*/ 895344 h 4557394"/>
                  <a:gd name="connsiteX72" fmla="*/ 4153138 w 4478560"/>
                  <a:gd name="connsiteY72" fmla="*/ 957257 h 4557394"/>
                  <a:gd name="connsiteX73" fmla="*/ 4168378 w 4478560"/>
                  <a:gd name="connsiteY73" fmla="*/ 981069 h 4557394"/>
                  <a:gd name="connsiteX74" fmla="*/ 4385548 w 4478560"/>
                  <a:gd name="connsiteY74" fmla="*/ 1397312 h 4557394"/>
                  <a:gd name="connsiteX75" fmla="*/ 4410313 w 4478560"/>
                  <a:gd name="connsiteY75" fmla="*/ 1442079 h 4557394"/>
                  <a:gd name="connsiteX76" fmla="*/ 4443650 w 4478560"/>
                  <a:gd name="connsiteY76" fmla="*/ 1530662 h 4557394"/>
                  <a:gd name="connsiteX77" fmla="*/ 4453175 w 4478560"/>
                  <a:gd name="connsiteY77" fmla="*/ 1589717 h 4557394"/>
                  <a:gd name="connsiteX78" fmla="*/ 4444603 w 4478560"/>
                  <a:gd name="connsiteY78" fmla="*/ 1600194 h 4557394"/>
                  <a:gd name="connsiteX79" fmla="*/ 4432220 w 4478560"/>
                  <a:gd name="connsiteY79" fmla="*/ 1576382 h 4557394"/>
                  <a:gd name="connsiteX80" fmla="*/ 4389358 w 4478560"/>
                  <a:gd name="connsiteY80" fmla="*/ 1438269 h 4557394"/>
                  <a:gd name="connsiteX81" fmla="*/ 4356973 w 4478560"/>
                  <a:gd name="connsiteY81" fmla="*/ 1408742 h 4557394"/>
                  <a:gd name="connsiteX82" fmla="*/ 4330303 w 4478560"/>
                  <a:gd name="connsiteY82" fmla="*/ 1377309 h 4557394"/>
                  <a:gd name="connsiteX83" fmla="*/ 4236958 w 4478560"/>
                  <a:gd name="connsiteY83" fmla="*/ 1227767 h 4557394"/>
                  <a:gd name="connsiteX84" fmla="*/ 4228385 w 4478560"/>
                  <a:gd name="connsiteY84" fmla="*/ 1255389 h 4557394"/>
                  <a:gd name="connsiteX85" fmla="*/ 4246483 w 4478560"/>
                  <a:gd name="connsiteY85" fmla="*/ 1262057 h 4557394"/>
                  <a:gd name="connsiteX86" fmla="*/ 4276963 w 4478560"/>
                  <a:gd name="connsiteY86" fmla="*/ 1323969 h 4557394"/>
                  <a:gd name="connsiteX87" fmla="*/ 4263628 w 4478560"/>
                  <a:gd name="connsiteY87" fmla="*/ 1336352 h 4557394"/>
                  <a:gd name="connsiteX88" fmla="*/ 4243625 w 4478560"/>
                  <a:gd name="connsiteY88" fmla="*/ 1333494 h 4557394"/>
                  <a:gd name="connsiteX89" fmla="*/ 4266485 w 4478560"/>
                  <a:gd name="connsiteY89" fmla="*/ 1407789 h 4557394"/>
                  <a:gd name="connsiteX90" fmla="*/ 4296965 w 4478560"/>
                  <a:gd name="connsiteY90" fmla="*/ 1501134 h 4557394"/>
                  <a:gd name="connsiteX91" fmla="*/ 4307443 w 4478560"/>
                  <a:gd name="connsiteY91" fmla="*/ 1484942 h 4557394"/>
                  <a:gd name="connsiteX92" fmla="*/ 4316968 w 4478560"/>
                  <a:gd name="connsiteY92" fmla="*/ 1432554 h 4557394"/>
                  <a:gd name="connsiteX93" fmla="*/ 4333160 w 4478560"/>
                  <a:gd name="connsiteY93" fmla="*/ 1483037 h 4557394"/>
                  <a:gd name="connsiteX94" fmla="*/ 4356973 w 4478560"/>
                  <a:gd name="connsiteY94" fmla="*/ 1532567 h 4557394"/>
                  <a:gd name="connsiteX95" fmla="*/ 4377928 w 4478560"/>
                  <a:gd name="connsiteY95" fmla="*/ 1570667 h 4557394"/>
                  <a:gd name="connsiteX96" fmla="*/ 4398883 w 4478560"/>
                  <a:gd name="connsiteY96" fmla="*/ 1621149 h 4557394"/>
                  <a:gd name="connsiteX97" fmla="*/ 4449365 w 4478560"/>
                  <a:gd name="connsiteY97" fmla="*/ 1797362 h 4557394"/>
                  <a:gd name="connsiteX98" fmla="*/ 4441745 w 4478560"/>
                  <a:gd name="connsiteY98" fmla="*/ 1887849 h 4557394"/>
                  <a:gd name="connsiteX99" fmla="*/ 4394120 w 4478560"/>
                  <a:gd name="connsiteY99" fmla="*/ 2010722 h 4557394"/>
                  <a:gd name="connsiteX100" fmla="*/ 4412218 w 4478560"/>
                  <a:gd name="connsiteY100" fmla="*/ 2017389 h 4557394"/>
                  <a:gd name="connsiteX101" fmla="*/ 4420790 w 4478560"/>
                  <a:gd name="connsiteY101" fmla="*/ 1961192 h 4557394"/>
                  <a:gd name="connsiteX102" fmla="*/ 4448413 w 4478560"/>
                  <a:gd name="connsiteY102" fmla="*/ 2065967 h 4557394"/>
                  <a:gd name="connsiteX103" fmla="*/ 4441745 w 4478560"/>
                  <a:gd name="connsiteY103" fmla="*/ 2167884 h 4557394"/>
                  <a:gd name="connsiteX104" fmla="*/ 4455080 w 4478560"/>
                  <a:gd name="connsiteY104" fmla="*/ 2212652 h 4557394"/>
                  <a:gd name="connsiteX105" fmla="*/ 4462700 w 4478560"/>
                  <a:gd name="connsiteY105" fmla="*/ 2143119 h 4557394"/>
                  <a:gd name="connsiteX106" fmla="*/ 4467463 w 4478560"/>
                  <a:gd name="connsiteY106" fmla="*/ 2109782 h 4557394"/>
                  <a:gd name="connsiteX107" fmla="*/ 4474130 w 4478560"/>
                  <a:gd name="connsiteY107" fmla="*/ 2215509 h 4557394"/>
                  <a:gd name="connsiteX108" fmla="*/ 4444603 w 4478560"/>
                  <a:gd name="connsiteY108" fmla="*/ 2498402 h 4557394"/>
                  <a:gd name="connsiteX109" fmla="*/ 4432220 w 4478560"/>
                  <a:gd name="connsiteY109" fmla="*/ 2586984 h 4557394"/>
                  <a:gd name="connsiteX110" fmla="*/ 4425553 w 4478560"/>
                  <a:gd name="connsiteY110" fmla="*/ 2526024 h 4557394"/>
                  <a:gd name="connsiteX111" fmla="*/ 4430315 w 4478560"/>
                  <a:gd name="connsiteY111" fmla="*/ 2461254 h 4557394"/>
                  <a:gd name="connsiteX112" fmla="*/ 4416028 w 4478560"/>
                  <a:gd name="connsiteY112" fmla="*/ 2499354 h 4557394"/>
                  <a:gd name="connsiteX113" fmla="*/ 4406503 w 4478560"/>
                  <a:gd name="connsiteY113" fmla="*/ 2568887 h 4557394"/>
                  <a:gd name="connsiteX114" fmla="*/ 4400788 w 4478560"/>
                  <a:gd name="connsiteY114" fmla="*/ 2612702 h 4557394"/>
                  <a:gd name="connsiteX115" fmla="*/ 4371260 w 4478560"/>
                  <a:gd name="connsiteY115" fmla="*/ 2715572 h 4557394"/>
                  <a:gd name="connsiteX116" fmla="*/ 4262675 w 4478560"/>
                  <a:gd name="connsiteY116" fmla="*/ 3067997 h 4557394"/>
                  <a:gd name="connsiteX117" fmla="*/ 4229338 w 4478560"/>
                  <a:gd name="connsiteY117" fmla="*/ 3151817 h 4557394"/>
                  <a:gd name="connsiteX118" fmla="*/ 4254103 w 4478560"/>
                  <a:gd name="connsiteY118" fmla="*/ 3128004 h 4557394"/>
                  <a:gd name="connsiteX119" fmla="*/ 4272200 w 4478560"/>
                  <a:gd name="connsiteY119" fmla="*/ 3123242 h 4557394"/>
                  <a:gd name="connsiteX120" fmla="*/ 4222670 w 4478560"/>
                  <a:gd name="connsiteY120" fmla="*/ 3231827 h 4557394"/>
                  <a:gd name="connsiteX121" fmla="*/ 4184570 w 4478560"/>
                  <a:gd name="connsiteY121" fmla="*/ 3319457 h 4557394"/>
                  <a:gd name="connsiteX122" fmla="*/ 4225528 w 4478560"/>
                  <a:gd name="connsiteY122" fmla="*/ 3278499 h 4557394"/>
                  <a:gd name="connsiteX123" fmla="*/ 4299823 w 4478560"/>
                  <a:gd name="connsiteY123" fmla="*/ 3113717 h 4557394"/>
                  <a:gd name="connsiteX124" fmla="*/ 4304585 w 4478560"/>
                  <a:gd name="connsiteY124" fmla="*/ 3071807 h 4557394"/>
                  <a:gd name="connsiteX125" fmla="*/ 4312205 w 4478560"/>
                  <a:gd name="connsiteY125" fmla="*/ 3068949 h 4557394"/>
                  <a:gd name="connsiteX126" fmla="*/ 4372213 w 4478560"/>
                  <a:gd name="connsiteY126" fmla="*/ 2963222 h 4557394"/>
                  <a:gd name="connsiteX127" fmla="*/ 4334113 w 4478560"/>
                  <a:gd name="connsiteY127" fmla="*/ 3007989 h 4557394"/>
                  <a:gd name="connsiteX128" fmla="*/ 4283630 w 4478560"/>
                  <a:gd name="connsiteY128" fmla="*/ 3040374 h 4557394"/>
                  <a:gd name="connsiteX129" fmla="*/ 4320778 w 4478560"/>
                  <a:gd name="connsiteY129" fmla="*/ 2988939 h 4557394"/>
                  <a:gd name="connsiteX130" fmla="*/ 4357925 w 4478560"/>
                  <a:gd name="connsiteY130" fmla="*/ 2904167 h 4557394"/>
                  <a:gd name="connsiteX131" fmla="*/ 4373165 w 4478560"/>
                  <a:gd name="connsiteY131" fmla="*/ 2867019 h 4557394"/>
                  <a:gd name="connsiteX132" fmla="*/ 4381738 w 4478560"/>
                  <a:gd name="connsiteY132" fmla="*/ 2845112 h 4557394"/>
                  <a:gd name="connsiteX133" fmla="*/ 4392215 w 4478560"/>
                  <a:gd name="connsiteY133" fmla="*/ 2807012 h 4557394"/>
                  <a:gd name="connsiteX134" fmla="*/ 4407455 w 4478560"/>
                  <a:gd name="connsiteY134" fmla="*/ 2723192 h 4557394"/>
                  <a:gd name="connsiteX135" fmla="*/ 4421743 w 4478560"/>
                  <a:gd name="connsiteY135" fmla="*/ 2632704 h 4557394"/>
                  <a:gd name="connsiteX136" fmla="*/ 4443650 w 4478560"/>
                  <a:gd name="connsiteY136" fmla="*/ 2604129 h 4557394"/>
                  <a:gd name="connsiteX137" fmla="*/ 4457938 w 4478560"/>
                  <a:gd name="connsiteY137" fmla="*/ 2645087 h 4557394"/>
                  <a:gd name="connsiteX138" fmla="*/ 4356020 w 4478560"/>
                  <a:gd name="connsiteY138" fmla="*/ 3041327 h 4557394"/>
                  <a:gd name="connsiteX139" fmla="*/ 4338875 w 4478560"/>
                  <a:gd name="connsiteY139" fmla="*/ 3099429 h 4557394"/>
                  <a:gd name="connsiteX140" fmla="*/ 4205525 w 4478560"/>
                  <a:gd name="connsiteY140" fmla="*/ 3323267 h 4557394"/>
                  <a:gd name="connsiteX141" fmla="*/ 4109323 w 4478560"/>
                  <a:gd name="connsiteY141" fmla="*/ 3444234 h 4557394"/>
                  <a:gd name="connsiteX142" fmla="*/ 4075033 w 4478560"/>
                  <a:gd name="connsiteY142" fmla="*/ 3507099 h 4557394"/>
                  <a:gd name="connsiteX143" fmla="*/ 4096940 w 4478560"/>
                  <a:gd name="connsiteY143" fmla="*/ 3502337 h 4557394"/>
                  <a:gd name="connsiteX144" fmla="*/ 4125515 w 4478560"/>
                  <a:gd name="connsiteY144" fmla="*/ 3470904 h 4557394"/>
                  <a:gd name="connsiteX145" fmla="*/ 4109323 w 4478560"/>
                  <a:gd name="connsiteY145" fmla="*/ 3504242 h 4557394"/>
                  <a:gd name="connsiteX146" fmla="*/ 4094083 w 4478560"/>
                  <a:gd name="connsiteY146" fmla="*/ 3549009 h 4557394"/>
                  <a:gd name="connsiteX147" fmla="*/ 4085510 w 4478560"/>
                  <a:gd name="connsiteY147" fmla="*/ 3567107 h 4557394"/>
                  <a:gd name="connsiteX148" fmla="*/ 4079795 w 4478560"/>
                  <a:gd name="connsiteY148" fmla="*/ 3558534 h 4557394"/>
                  <a:gd name="connsiteX149" fmla="*/ 4062650 w 4478560"/>
                  <a:gd name="connsiteY149" fmla="*/ 3557582 h 4557394"/>
                  <a:gd name="connsiteX150" fmla="*/ 4026455 w 4478560"/>
                  <a:gd name="connsiteY150" fmla="*/ 3592824 h 4557394"/>
                  <a:gd name="connsiteX151" fmla="*/ 4031218 w 4478560"/>
                  <a:gd name="connsiteY151" fmla="*/ 3631877 h 4557394"/>
                  <a:gd name="connsiteX152" fmla="*/ 4032170 w 4478560"/>
                  <a:gd name="connsiteY152" fmla="*/ 3641402 h 4557394"/>
                  <a:gd name="connsiteX153" fmla="*/ 3914060 w 4478560"/>
                  <a:gd name="connsiteY153" fmla="*/ 3756654 h 4557394"/>
                  <a:gd name="connsiteX154" fmla="*/ 3829288 w 4478560"/>
                  <a:gd name="connsiteY154" fmla="*/ 3849999 h 4557394"/>
                  <a:gd name="connsiteX155" fmla="*/ 3707368 w 4478560"/>
                  <a:gd name="connsiteY155" fmla="*/ 3972872 h 4557394"/>
                  <a:gd name="connsiteX156" fmla="*/ 3680698 w 4478560"/>
                  <a:gd name="connsiteY156" fmla="*/ 3976682 h 4557394"/>
                  <a:gd name="connsiteX157" fmla="*/ 3662600 w 4478560"/>
                  <a:gd name="connsiteY157" fmla="*/ 3999542 h 4557394"/>
                  <a:gd name="connsiteX158" fmla="*/ 3653075 w 4478560"/>
                  <a:gd name="connsiteY158" fmla="*/ 4018592 h 4557394"/>
                  <a:gd name="connsiteX159" fmla="*/ 3638788 w 4478560"/>
                  <a:gd name="connsiteY159" fmla="*/ 4019544 h 4557394"/>
                  <a:gd name="connsiteX160" fmla="*/ 3650218 w 4478560"/>
                  <a:gd name="connsiteY160" fmla="*/ 4009067 h 4557394"/>
                  <a:gd name="connsiteX161" fmla="*/ 3654980 w 4478560"/>
                  <a:gd name="connsiteY161" fmla="*/ 4003352 h 4557394"/>
                  <a:gd name="connsiteX162" fmla="*/ 3625453 w 4478560"/>
                  <a:gd name="connsiteY162" fmla="*/ 4012877 h 4557394"/>
                  <a:gd name="connsiteX163" fmla="*/ 3596878 w 4478560"/>
                  <a:gd name="connsiteY163" fmla="*/ 4016687 h 4557394"/>
                  <a:gd name="connsiteX164" fmla="*/ 3548300 w 4478560"/>
                  <a:gd name="connsiteY164" fmla="*/ 4043357 h 4557394"/>
                  <a:gd name="connsiteX165" fmla="*/ 3435905 w 4478560"/>
                  <a:gd name="connsiteY165" fmla="*/ 4117652 h 4557394"/>
                  <a:gd name="connsiteX166" fmla="*/ 3351133 w 4478560"/>
                  <a:gd name="connsiteY166" fmla="*/ 4170039 h 4557394"/>
                  <a:gd name="connsiteX167" fmla="*/ 3402568 w 4478560"/>
                  <a:gd name="connsiteY167" fmla="*/ 4165277 h 4557394"/>
                  <a:gd name="connsiteX168" fmla="*/ 3453050 w 4478560"/>
                  <a:gd name="connsiteY168" fmla="*/ 4160514 h 4557394"/>
                  <a:gd name="connsiteX169" fmla="*/ 3405425 w 4478560"/>
                  <a:gd name="connsiteY169" fmla="*/ 4181469 h 4557394"/>
                  <a:gd name="connsiteX170" fmla="*/ 3346370 w 4478560"/>
                  <a:gd name="connsiteY170" fmla="*/ 4219569 h 4557394"/>
                  <a:gd name="connsiteX171" fmla="*/ 3289220 w 4478560"/>
                  <a:gd name="connsiteY171" fmla="*/ 4230999 h 4557394"/>
                  <a:gd name="connsiteX172" fmla="*/ 3200638 w 4478560"/>
                  <a:gd name="connsiteY172" fmla="*/ 4247192 h 4557394"/>
                  <a:gd name="connsiteX173" fmla="*/ 3181588 w 4478560"/>
                  <a:gd name="connsiteY173" fmla="*/ 4261479 h 4557394"/>
                  <a:gd name="connsiteX174" fmla="*/ 3238738 w 4478560"/>
                  <a:gd name="connsiteY174" fmla="*/ 4251002 h 4557394"/>
                  <a:gd name="connsiteX175" fmla="*/ 3272075 w 4478560"/>
                  <a:gd name="connsiteY175" fmla="*/ 4245287 h 4557394"/>
                  <a:gd name="connsiteX176" fmla="*/ 3239690 w 4478560"/>
                  <a:gd name="connsiteY176" fmla="*/ 4266242 h 4557394"/>
                  <a:gd name="connsiteX177" fmla="*/ 3277790 w 4478560"/>
                  <a:gd name="connsiteY177" fmla="*/ 4271004 h 4557394"/>
                  <a:gd name="connsiteX178" fmla="*/ 3534013 w 4478560"/>
                  <a:gd name="connsiteY178" fmla="*/ 4135749 h 4557394"/>
                  <a:gd name="connsiteX179" fmla="*/ 3519725 w 4478560"/>
                  <a:gd name="connsiteY179" fmla="*/ 4136702 h 4557394"/>
                  <a:gd name="connsiteX180" fmla="*/ 3541633 w 4478560"/>
                  <a:gd name="connsiteY180" fmla="*/ 4113842 h 4557394"/>
                  <a:gd name="connsiteX181" fmla="*/ 3626405 w 4478560"/>
                  <a:gd name="connsiteY181" fmla="*/ 4088124 h 4557394"/>
                  <a:gd name="connsiteX182" fmla="*/ 3383518 w 4478560"/>
                  <a:gd name="connsiteY182" fmla="*/ 4248144 h 4557394"/>
                  <a:gd name="connsiteX183" fmla="*/ 3321605 w 4478560"/>
                  <a:gd name="connsiteY183" fmla="*/ 4288149 h 4557394"/>
                  <a:gd name="connsiteX184" fmla="*/ 3311128 w 4478560"/>
                  <a:gd name="connsiteY184" fmla="*/ 4291959 h 4557394"/>
                  <a:gd name="connsiteX185" fmla="*/ 3301603 w 4478560"/>
                  <a:gd name="connsiteY185" fmla="*/ 4296722 h 4557394"/>
                  <a:gd name="connsiteX186" fmla="*/ 3293983 w 4478560"/>
                  <a:gd name="connsiteY186" fmla="*/ 4302437 h 4557394"/>
                  <a:gd name="connsiteX187" fmla="*/ 3279695 w 4478560"/>
                  <a:gd name="connsiteY187" fmla="*/ 4309104 h 4557394"/>
                  <a:gd name="connsiteX188" fmla="*/ 3311128 w 4478560"/>
                  <a:gd name="connsiteY188" fmla="*/ 4306247 h 4557394"/>
                  <a:gd name="connsiteX189" fmla="*/ 3336845 w 4478560"/>
                  <a:gd name="connsiteY189" fmla="*/ 4282434 h 4557394"/>
                  <a:gd name="connsiteX190" fmla="*/ 3342560 w 4478560"/>
                  <a:gd name="connsiteY190" fmla="*/ 4279577 h 4557394"/>
                  <a:gd name="connsiteX191" fmla="*/ 3470195 w 4478560"/>
                  <a:gd name="connsiteY191" fmla="*/ 4219569 h 4557394"/>
                  <a:gd name="connsiteX192" fmla="*/ 3505438 w 4478560"/>
                  <a:gd name="connsiteY192" fmla="*/ 4202424 h 4557394"/>
                  <a:gd name="connsiteX193" fmla="*/ 3302555 w 4478560"/>
                  <a:gd name="connsiteY193" fmla="*/ 4323392 h 4557394"/>
                  <a:gd name="connsiteX194" fmla="*/ 2619613 w 4478560"/>
                  <a:gd name="connsiteY194" fmla="*/ 4537704 h 4557394"/>
                  <a:gd name="connsiteX195" fmla="*/ 2271225 w 4478560"/>
                  <a:gd name="connsiteY195" fmla="*/ 4557266 h 4557394"/>
                  <a:gd name="connsiteX196" fmla="*/ 2077640 w 4478560"/>
                  <a:gd name="connsiteY196" fmla="*/ 4551992 h 4557394"/>
                  <a:gd name="connsiteX197" fmla="*/ 1238488 w 4478560"/>
                  <a:gd name="connsiteY197" fmla="*/ 4304342 h 4557394"/>
                  <a:gd name="connsiteX198" fmla="*/ 1085135 w 4478560"/>
                  <a:gd name="connsiteY198" fmla="*/ 4230047 h 4557394"/>
                  <a:gd name="connsiteX199" fmla="*/ 1015603 w 4478560"/>
                  <a:gd name="connsiteY199" fmla="*/ 4181469 h 4557394"/>
                  <a:gd name="connsiteX200" fmla="*/ 960358 w 4478560"/>
                  <a:gd name="connsiteY200" fmla="*/ 4142417 h 4557394"/>
                  <a:gd name="connsiteX201" fmla="*/ 653653 w 4478560"/>
                  <a:gd name="connsiteY201" fmla="*/ 3894767 h 4557394"/>
                  <a:gd name="connsiteX202" fmla="*/ 211693 w 4478560"/>
                  <a:gd name="connsiteY202" fmla="*/ 3247067 h 4557394"/>
                  <a:gd name="connsiteX203" fmla="*/ 156448 w 4478560"/>
                  <a:gd name="connsiteY203" fmla="*/ 3081332 h 4557394"/>
                  <a:gd name="connsiteX204" fmla="*/ 144065 w 4478560"/>
                  <a:gd name="connsiteY204" fmla="*/ 3020372 h 4557394"/>
                  <a:gd name="connsiteX205" fmla="*/ 109775 w 4478560"/>
                  <a:gd name="connsiteY205" fmla="*/ 2924169 h 4557394"/>
                  <a:gd name="connsiteX206" fmla="*/ 94535 w 4478560"/>
                  <a:gd name="connsiteY206" fmla="*/ 2894642 h 4557394"/>
                  <a:gd name="connsiteX207" fmla="*/ 69770 w 4478560"/>
                  <a:gd name="connsiteY207" fmla="*/ 2860352 h 4557394"/>
                  <a:gd name="connsiteX208" fmla="*/ 66912 w 4478560"/>
                  <a:gd name="connsiteY208" fmla="*/ 2817489 h 4557394"/>
                  <a:gd name="connsiteX209" fmla="*/ 69770 w 4478560"/>
                  <a:gd name="connsiteY209" fmla="*/ 2802249 h 4557394"/>
                  <a:gd name="connsiteX210" fmla="*/ 57387 w 4478560"/>
                  <a:gd name="connsiteY210" fmla="*/ 2784152 h 4557394"/>
                  <a:gd name="connsiteX211" fmla="*/ 50720 w 4478560"/>
                  <a:gd name="connsiteY211" fmla="*/ 2773674 h 4557394"/>
                  <a:gd name="connsiteX212" fmla="*/ 45005 w 4478560"/>
                  <a:gd name="connsiteY212" fmla="*/ 2707952 h 4557394"/>
                  <a:gd name="connsiteX213" fmla="*/ 39290 w 4478560"/>
                  <a:gd name="connsiteY213" fmla="*/ 2637467 h 4557394"/>
                  <a:gd name="connsiteX214" fmla="*/ 35480 w 4478560"/>
                  <a:gd name="connsiteY214" fmla="*/ 2595557 h 4557394"/>
                  <a:gd name="connsiteX215" fmla="*/ 13572 w 4478560"/>
                  <a:gd name="connsiteY215" fmla="*/ 2472684 h 4557394"/>
                  <a:gd name="connsiteX216" fmla="*/ 13572 w 4478560"/>
                  <a:gd name="connsiteY216" fmla="*/ 2425059 h 4557394"/>
                  <a:gd name="connsiteX217" fmla="*/ 19287 w 4478560"/>
                  <a:gd name="connsiteY217" fmla="*/ 2374577 h 4557394"/>
                  <a:gd name="connsiteX218" fmla="*/ 18335 w 4478560"/>
                  <a:gd name="connsiteY218" fmla="*/ 2237417 h 4557394"/>
                  <a:gd name="connsiteX219" fmla="*/ 22145 w 4478560"/>
                  <a:gd name="connsiteY219" fmla="*/ 2256467 h 4557394"/>
                  <a:gd name="connsiteX220" fmla="*/ 38337 w 4478560"/>
                  <a:gd name="connsiteY220" fmla="*/ 2323142 h 4557394"/>
                  <a:gd name="connsiteX221" fmla="*/ 47862 w 4478560"/>
                  <a:gd name="connsiteY221" fmla="*/ 2254562 h 4557394"/>
                  <a:gd name="connsiteX222" fmla="*/ 71675 w 4478560"/>
                  <a:gd name="connsiteY222" fmla="*/ 1932617 h 4557394"/>
                  <a:gd name="connsiteX223" fmla="*/ 66912 w 4478560"/>
                  <a:gd name="connsiteY223" fmla="*/ 1924997 h 4557394"/>
                  <a:gd name="connsiteX224" fmla="*/ 50720 w 4478560"/>
                  <a:gd name="connsiteY224" fmla="*/ 2004054 h 4557394"/>
                  <a:gd name="connsiteX225" fmla="*/ 43100 w 4478560"/>
                  <a:gd name="connsiteY225" fmla="*/ 2064062 h 4557394"/>
                  <a:gd name="connsiteX226" fmla="*/ 35480 w 4478560"/>
                  <a:gd name="connsiteY226" fmla="*/ 1994529 h 4557394"/>
                  <a:gd name="connsiteX227" fmla="*/ 38337 w 4478560"/>
                  <a:gd name="connsiteY227" fmla="*/ 1956429 h 4557394"/>
                  <a:gd name="connsiteX228" fmla="*/ 43100 w 4478560"/>
                  <a:gd name="connsiteY228" fmla="*/ 1942142 h 4557394"/>
                  <a:gd name="connsiteX229" fmla="*/ 133587 w 4478560"/>
                  <a:gd name="connsiteY229" fmla="*/ 1528757 h 4557394"/>
                  <a:gd name="connsiteX230" fmla="*/ 177403 w 4478560"/>
                  <a:gd name="connsiteY230" fmla="*/ 1383024 h 4557394"/>
                  <a:gd name="connsiteX231" fmla="*/ 152638 w 4478560"/>
                  <a:gd name="connsiteY231" fmla="*/ 1415409 h 4557394"/>
                  <a:gd name="connsiteX232" fmla="*/ 149780 w 4478560"/>
                  <a:gd name="connsiteY232" fmla="*/ 1389692 h 4557394"/>
                  <a:gd name="connsiteX233" fmla="*/ 139303 w 4478560"/>
                  <a:gd name="connsiteY233" fmla="*/ 1400169 h 4557394"/>
                  <a:gd name="connsiteX234" fmla="*/ 114537 w 4478560"/>
                  <a:gd name="connsiteY234" fmla="*/ 1471607 h 4557394"/>
                  <a:gd name="connsiteX235" fmla="*/ 91677 w 4478560"/>
                  <a:gd name="connsiteY235" fmla="*/ 1551617 h 4557394"/>
                  <a:gd name="connsiteX236" fmla="*/ 72627 w 4478560"/>
                  <a:gd name="connsiteY236" fmla="*/ 1603052 h 4557394"/>
                  <a:gd name="connsiteX237" fmla="*/ 62150 w 4478560"/>
                  <a:gd name="connsiteY237" fmla="*/ 1616387 h 4557394"/>
                  <a:gd name="connsiteX238" fmla="*/ 164068 w 4478560"/>
                  <a:gd name="connsiteY238" fmla="*/ 1323969 h 4557394"/>
                  <a:gd name="connsiteX239" fmla="*/ 266938 w 4478560"/>
                  <a:gd name="connsiteY239" fmla="*/ 1152519 h 4557394"/>
                  <a:gd name="connsiteX240" fmla="*/ 224075 w 4478560"/>
                  <a:gd name="connsiteY240" fmla="*/ 1237292 h 4557394"/>
                  <a:gd name="connsiteX241" fmla="*/ 205025 w 4478560"/>
                  <a:gd name="connsiteY241" fmla="*/ 1317302 h 4557394"/>
                  <a:gd name="connsiteX242" fmla="*/ 238363 w 4478560"/>
                  <a:gd name="connsiteY242" fmla="*/ 1291584 h 4557394"/>
                  <a:gd name="connsiteX243" fmla="*/ 224075 w 4478560"/>
                  <a:gd name="connsiteY243" fmla="*/ 1294442 h 4557394"/>
                  <a:gd name="connsiteX244" fmla="*/ 258365 w 4478560"/>
                  <a:gd name="connsiteY244" fmla="*/ 1202049 h 4557394"/>
                  <a:gd name="connsiteX245" fmla="*/ 605075 w 4478560"/>
                  <a:gd name="connsiteY245" fmla="*/ 735324 h 4557394"/>
                  <a:gd name="connsiteX246" fmla="*/ 689848 w 4478560"/>
                  <a:gd name="connsiteY246" fmla="*/ 658172 h 4557394"/>
                  <a:gd name="connsiteX247" fmla="*/ 725090 w 4478560"/>
                  <a:gd name="connsiteY247" fmla="*/ 633407 h 4557394"/>
                  <a:gd name="connsiteX248" fmla="*/ 824150 w 4478560"/>
                  <a:gd name="connsiteY248" fmla="*/ 541967 h 4557394"/>
                  <a:gd name="connsiteX249" fmla="*/ 835580 w 4478560"/>
                  <a:gd name="connsiteY249" fmla="*/ 521964 h 4557394"/>
                  <a:gd name="connsiteX250" fmla="*/ 844153 w 4478560"/>
                  <a:gd name="connsiteY250" fmla="*/ 521012 h 4557394"/>
                  <a:gd name="connsiteX251" fmla="*/ 881300 w 4478560"/>
                  <a:gd name="connsiteY251" fmla="*/ 503867 h 4557394"/>
                  <a:gd name="connsiteX252" fmla="*/ 934640 w 4478560"/>
                  <a:gd name="connsiteY252" fmla="*/ 470529 h 4557394"/>
                  <a:gd name="connsiteX253" fmla="*/ 967025 w 4478560"/>
                  <a:gd name="connsiteY253" fmla="*/ 456242 h 4557394"/>
                  <a:gd name="connsiteX254" fmla="*/ 1064180 w 4478560"/>
                  <a:gd name="connsiteY254" fmla="*/ 393377 h 4557394"/>
                  <a:gd name="connsiteX255" fmla="*/ 1171813 w 4478560"/>
                  <a:gd name="connsiteY255" fmla="*/ 322892 h 4557394"/>
                  <a:gd name="connsiteX256" fmla="*/ 1291828 w 4478560"/>
                  <a:gd name="connsiteY256" fmla="*/ 265742 h 4557394"/>
                  <a:gd name="connsiteX257" fmla="*/ 1434703 w 4478560"/>
                  <a:gd name="connsiteY257" fmla="*/ 202877 h 4557394"/>
                  <a:gd name="connsiteX258" fmla="*/ 1488043 w 4478560"/>
                  <a:gd name="connsiteY258" fmla="*/ 180017 h 4557394"/>
                  <a:gd name="connsiteX259" fmla="*/ 1549003 w 4478560"/>
                  <a:gd name="connsiteY259" fmla="*/ 156204 h 4557394"/>
                  <a:gd name="connsiteX260" fmla="*/ 1629013 w 4478560"/>
                  <a:gd name="connsiteY260" fmla="*/ 126677 h 4557394"/>
                  <a:gd name="connsiteX261" fmla="*/ 1687115 w 4478560"/>
                  <a:gd name="connsiteY261" fmla="*/ 107627 h 4557394"/>
                  <a:gd name="connsiteX262" fmla="*/ 1787128 w 4478560"/>
                  <a:gd name="connsiteY262" fmla="*/ 80957 h 4557394"/>
                  <a:gd name="connsiteX263" fmla="*/ 1890950 w 4478560"/>
                  <a:gd name="connsiteY263" fmla="*/ 55239 h 4557394"/>
                  <a:gd name="connsiteX264" fmla="*/ 1938575 w 4478560"/>
                  <a:gd name="connsiteY264" fmla="*/ 40952 h 4557394"/>
                  <a:gd name="connsiteX265" fmla="*/ 2165270 w 4478560"/>
                  <a:gd name="connsiteY265" fmla="*/ 18092 h 4557394"/>
                  <a:gd name="connsiteX266" fmla="*/ 2194798 w 4478560"/>
                  <a:gd name="connsiteY266" fmla="*/ 7614 h 4557394"/>
                  <a:gd name="connsiteX267" fmla="*/ 2195988 w 4478560"/>
                  <a:gd name="connsiteY267" fmla="*/ 232 h 4557394"/>
                  <a:gd name="connsiteX268" fmla="*/ 2271355 w 4478560"/>
                  <a:gd name="connsiteY268" fmla="*/ 47620 h 4557394"/>
                  <a:gd name="connsiteX269" fmla="*/ 2243375 w 4478560"/>
                  <a:gd name="connsiteY269" fmla="*/ 56192 h 4557394"/>
                  <a:gd name="connsiteX270" fmla="*/ 2238613 w 4478560"/>
                  <a:gd name="connsiteY270" fmla="*/ 64764 h 4557394"/>
                  <a:gd name="connsiteX271" fmla="*/ 2267188 w 4478560"/>
                  <a:gd name="connsiteY271" fmla="*/ 56192 h 4557394"/>
                  <a:gd name="connsiteX272" fmla="*/ 2271355 w 4478560"/>
                  <a:gd name="connsiteY272" fmla="*/ 47620 h 4557394"/>
                  <a:gd name="connsiteX273" fmla="*/ 2437685 w 4478560"/>
                  <a:gd name="connsiteY273" fmla="*/ 57382 h 4557394"/>
                  <a:gd name="connsiteX274" fmla="*/ 2427208 w 4478560"/>
                  <a:gd name="connsiteY274" fmla="*/ 59049 h 4557394"/>
                  <a:gd name="connsiteX275" fmla="*/ 2432923 w 4478560"/>
                  <a:gd name="connsiteY275" fmla="*/ 64764 h 4557394"/>
                  <a:gd name="connsiteX276" fmla="*/ 2445305 w 4478560"/>
                  <a:gd name="connsiteY276" fmla="*/ 60002 h 4557394"/>
                  <a:gd name="connsiteX277" fmla="*/ 2437685 w 4478560"/>
                  <a:gd name="connsiteY277" fmla="*/ 57382 h 4557394"/>
                  <a:gd name="connsiteX278" fmla="*/ 2142410 w 4478560"/>
                  <a:gd name="connsiteY278" fmla="*/ 57382 h 4557394"/>
                  <a:gd name="connsiteX279" fmla="*/ 2131933 w 4478560"/>
                  <a:gd name="connsiteY279" fmla="*/ 59049 h 4557394"/>
                  <a:gd name="connsiteX280" fmla="*/ 2137648 w 4478560"/>
                  <a:gd name="connsiteY280" fmla="*/ 64764 h 4557394"/>
                  <a:gd name="connsiteX281" fmla="*/ 2150030 w 4478560"/>
                  <a:gd name="connsiteY281" fmla="*/ 60002 h 4557394"/>
                  <a:gd name="connsiteX282" fmla="*/ 2142410 w 4478560"/>
                  <a:gd name="connsiteY282" fmla="*/ 57382 h 4557394"/>
                  <a:gd name="connsiteX283" fmla="*/ 2471975 w 4478560"/>
                  <a:gd name="connsiteY283" fmla="*/ 66669 h 4557394"/>
                  <a:gd name="connsiteX284" fmla="*/ 2467213 w 4478560"/>
                  <a:gd name="connsiteY284" fmla="*/ 75242 h 4557394"/>
                  <a:gd name="connsiteX285" fmla="*/ 2505313 w 4478560"/>
                  <a:gd name="connsiteY285" fmla="*/ 83814 h 4557394"/>
                  <a:gd name="connsiteX286" fmla="*/ 2510075 w 4478560"/>
                  <a:gd name="connsiteY286" fmla="*/ 75242 h 4557394"/>
                  <a:gd name="connsiteX287" fmla="*/ 2471975 w 4478560"/>
                  <a:gd name="connsiteY287" fmla="*/ 66669 h 4557394"/>
                  <a:gd name="connsiteX288" fmla="*/ 722233 w 4478560"/>
                  <a:gd name="connsiteY288" fmla="*/ 637217 h 4557394"/>
                  <a:gd name="connsiteX289" fmla="*/ 695563 w 4478560"/>
                  <a:gd name="connsiteY289" fmla="*/ 661029 h 4557394"/>
                  <a:gd name="connsiteX290" fmla="*/ 678418 w 4478560"/>
                  <a:gd name="connsiteY290" fmla="*/ 684842 h 4557394"/>
                  <a:gd name="connsiteX291" fmla="*/ 705088 w 4478560"/>
                  <a:gd name="connsiteY291" fmla="*/ 661029 h 4557394"/>
                  <a:gd name="connsiteX292" fmla="*/ 722233 w 4478560"/>
                  <a:gd name="connsiteY292" fmla="*/ 637217 h 4557394"/>
                  <a:gd name="connsiteX293" fmla="*/ 3759071 w 4478560"/>
                  <a:gd name="connsiteY293" fmla="*/ 679707 h 4557394"/>
                  <a:gd name="connsiteX294" fmla="*/ 3753088 w 4478560"/>
                  <a:gd name="connsiteY294" fmla="*/ 680079 h 4557394"/>
                  <a:gd name="connsiteX295" fmla="*/ 3807380 w 4478560"/>
                  <a:gd name="connsiteY295" fmla="*/ 741992 h 4557394"/>
                  <a:gd name="connsiteX296" fmla="*/ 3801665 w 4478560"/>
                  <a:gd name="connsiteY296" fmla="*/ 724847 h 4557394"/>
                  <a:gd name="connsiteX297" fmla="*/ 3759071 w 4478560"/>
                  <a:gd name="connsiteY297" fmla="*/ 679707 h 4557394"/>
                  <a:gd name="connsiteX298" fmla="*/ 3791188 w 4478560"/>
                  <a:gd name="connsiteY298" fmla="*/ 691509 h 4557394"/>
                  <a:gd name="connsiteX299" fmla="*/ 3903583 w 4478560"/>
                  <a:gd name="connsiteY299" fmla="*/ 803904 h 4557394"/>
                  <a:gd name="connsiteX300" fmla="*/ 3890248 w 4478560"/>
                  <a:gd name="connsiteY300" fmla="*/ 773424 h 4557394"/>
                  <a:gd name="connsiteX301" fmla="*/ 3791188 w 4478560"/>
                  <a:gd name="connsiteY301" fmla="*/ 691509 h 4557394"/>
                  <a:gd name="connsiteX302" fmla="*/ 3869218 w 4478560"/>
                  <a:gd name="connsiteY302" fmla="*/ 800064 h 4557394"/>
                  <a:gd name="connsiteX303" fmla="*/ 3924538 w 4478560"/>
                  <a:gd name="connsiteY303" fmla="*/ 875342 h 4557394"/>
                  <a:gd name="connsiteX304" fmla="*/ 3995023 w 4478560"/>
                  <a:gd name="connsiteY304" fmla="*/ 968687 h 4557394"/>
                  <a:gd name="connsiteX305" fmla="*/ 4027408 w 4478560"/>
                  <a:gd name="connsiteY305" fmla="*/ 1003929 h 4557394"/>
                  <a:gd name="connsiteX306" fmla="*/ 4021693 w 4478560"/>
                  <a:gd name="connsiteY306" fmla="*/ 987737 h 4557394"/>
                  <a:gd name="connsiteX307" fmla="*/ 3992165 w 4478560"/>
                  <a:gd name="connsiteY307" fmla="*/ 937254 h 4557394"/>
                  <a:gd name="connsiteX308" fmla="*/ 3989308 w 4478560"/>
                  <a:gd name="connsiteY308" fmla="*/ 920109 h 4557394"/>
                  <a:gd name="connsiteX309" fmla="*/ 4014073 w 4478560"/>
                  <a:gd name="connsiteY309" fmla="*/ 935349 h 4557394"/>
                  <a:gd name="connsiteX310" fmla="*/ 3983593 w 4478560"/>
                  <a:gd name="connsiteY310" fmla="*/ 889629 h 4557394"/>
                  <a:gd name="connsiteX311" fmla="*/ 3936920 w 4478560"/>
                  <a:gd name="connsiteY311" fmla="*/ 831527 h 4557394"/>
                  <a:gd name="connsiteX312" fmla="*/ 3925490 w 4478560"/>
                  <a:gd name="connsiteY312" fmla="*/ 831527 h 4557394"/>
                  <a:gd name="connsiteX313" fmla="*/ 3889295 w 4478560"/>
                  <a:gd name="connsiteY313" fmla="*/ 817239 h 4557394"/>
                  <a:gd name="connsiteX314" fmla="*/ 3869218 w 4478560"/>
                  <a:gd name="connsiteY314" fmla="*/ 800064 h 4557394"/>
                  <a:gd name="connsiteX315" fmla="*/ 4057888 w 4478560"/>
                  <a:gd name="connsiteY315" fmla="*/ 984879 h 4557394"/>
                  <a:gd name="connsiteX316" fmla="*/ 4098845 w 4478560"/>
                  <a:gd name="connsiteY316" fmla="*/ 1078224 h 4557394"/>
                  <a:gd name="connsiteX317" fmla="*/ 4112180 w 4478560"/>
                  <a:gd name="connsiteY317" fmla="*/ 1109657 h 4557394"/>
                  <a:gd name="connsiteX318" fmla="*/ 4059793 w 4478560"/>
                  <a:gd name="connsiteY318" fmla="*/ 1050602 h 4557394"/>
                  <a:gd name="connsiteX319" fmla="*/ 4074080 w 4478560"/>
                  <a:gd name="connsiteY319" fmla="*/ 1082034 h 4557394"/>
                  <a:gd name="connsiteX320" fmla="*/ 4105513 w 4478560"/>
                  <a:gd name="connsiteY320" fmla="*/ 1130612 h 4557394"/>
                  <a:gd name="connsiteX321" fmla="*/ 4134088 w 4478560"/>
                  <a:gd name="connsiteY321" fmla="*/ 1146804 h 4557394"/>
                  <a:gd name="connsiteX322" fmla="*/ 4141708 w 4478560"/>
                  <a:gd name="connsiteY322" fmla="*/ 1161092 h 4557394"/>
                  <a:gd name="connsiteX323" fmla="*/ 4179808 w 4478560"/>
                  <a:gd name="connsiteY323" fmla="*/ 1222052 h 4557394"/>
                  <a:gd name="connsiteX324" fmla="*/ 4172188 w 4478560"/>
                  <a:gd name="connsiteY324" fmla="*/ 1223004 h 4557394"/>
                  <a:gd name="connsiteX325" fmla="*/ 4188380 w 4478560"/>
                  <a:gd name="connsiteY325" fmla="*/ 1287774 h 4557394"/>
                  <a:gd name="connsiteX326" fmla="*/ 4204930 w 4478560"/>
                  <a:gd name="connsiteY326" fmla="*/ 1312896 h 4557394"/>
                  <a:gd name="connsiteX327" fmla="*/ 4203620 w 4478560"/>
                  <a:gd name="connsiteY327" fmla="*/ 1297299 h 4557394"/>
                  <a:gd name="connsiteX328" fmla="*/ 4208383 w 4478560"/>
                  <a:gd name="connsiteY328" fmla="*/ 1288727 h 4557394"/>
                  <a:gd name="connsiteX329" fmla="*/ 4201715 w 4478560"/>
                  <a:gd name="connsiteY329" fmla="*/ 1255389 h 4557394"/>
                  <a:gd name="connsiteX330" fmla="*/ 4188380 w 4478560"/>
                  <a:gd name="connsiteY330" fmla="*/ 1221099 h 4557394"/>
                  <a:gd name="connsiteX331" fmla="*/ 4162663 w 4478560"/>
                  <a:gd name="connsiteY331" fmla="*/ 1127754 h 4557394"/>
                  <a:gd name="connsiteX332" fmla="*/ 4158853 w 4478560"/>
                  <a:gd name="connsiteY332" fmla="*/ 1136327 h 4557394"/>
                  <a:gd name="connsiteX333" fmla="*/ 4136945 w 4478560"/>
                  <a:gd name="connsiteY333" fmla="*/ 1119182 h 4557394"/>
                  <a:gd name="connsiteX334" fmla="*/ 4057888 w 4478560"/>
                  <a:gd name="connsiteY334" fmla="*/ 984879 h 4557394"/>
                  <a:gd name="connsiteX335" fmla="*/ 4263985 w 4478560"/>
                  <a:gd name="connsiteY335" fmla="*/ 1199906 h 4557394"/>
                  <a:gd name="connsiteX336" fmla="*/ 4269343 w 4478560"/>
                  <a:gd name="connsiteY336" fmla="*/ 1228719 h 4557394"/>
                  <a:gd name="connsiteX337" fmla="*/ 4282678 w 4478560"/>
                  <a:gd name="connsiteY337" fmla="*/ 1253484 h 4557394"/>
                  <a:gd name="connsiteX338" fmla="*/ 4277915 w 4478560"/>
                  <a:gd name="connsiteY338" fmla="*/ 1223957 h 4557394"/>
                  <a:gd name="connsiteX339" fmla="*/ 4263985 w 4478560"/>
                  <a:gd name="connsiteY339" fmla="*/ 1199906 h 4557394"/>
                  <a:gd name="connsiteX340" fmla="*/ 4229933 w 4478560"/>
                  <a:gd name="connsiteY340" fmla="*/ 1304443 h 4557394"/>
                  <a:gd name="connsiteX341" fmla="*/ 4216003 w 4478560"/>
                  <a:gd name="connsiteY341" fmla="*/ 1318254 h 4557394"/>
                  <a:gd name="connsiteX342" fmla="*/ 4216003 w 4478560"/>
                  <a:gd name="connsiteY342" fmla="*/ 1346829 h 4557394"/>
                  <a:gd name="connsiteX343" fmla="*/ 4226004 w 4478560"/>
                  <a:gd name="connsiteY343" fmla="*/ 1360521 h 4557394"/>
                  <a:gd name="connsiteX344" fmla="*/ 4224575 w 4478560"/>
                  <a:gd name="connsiteY344" fmla="*/ 1342067 h 4557394"/>
                  <a:gd name="connsiteX345" fmla="*/ 4228385 w 4478560"/>
                  <a:gd name="connsiteY345" fmla="*/ 1323017 h 4557394"/>
                  <a:gd name="connsiteX346" fmla="*/ 4238863 w 4478560"/>
                  <a:gd name="connsiteY346" fmla="*/ 1313492 h 4557394"/>
                  <a:gd name="connsiteX347" fmla="*/ 4229933 w 4478560"/>
                  <a:gd name="connsiteY347" fmla="*/ 1304443 h 4557394"/>
                  <a:gd name="connsiteX348" fmla="*/ 542210 w 4478560"/>
                  <a:gd name="connsiteY348" fmla="*/ 822954 h 4557394"/>
                  <a:gd name="connsiteX349" fmla="*/ 524113 w 4478560"/>
                  <a:gd name="connsiteY349" fmla="*/ 836289 h 4557394"/>
                  <a:gd name="connsiteX350" fmla="*/ 505063 w 4478560"/>
                  <a:gd name="connsiteY350" fmla="*/ 869627 h 4557394"/>
                  <a:gd name="connsiteX351" fmla="*/ 510659 w 4478560"/>
                  <a:gd name="connsiteY351" fmla="*/ 870103 h 4557394"/>
                  <a:gd name="connsiteX352" fmla="*/ 524113 w 4478560"/>
                  <a:gd name="connsiteY352" fmla="*/ 856292 h 4557394"/>
                  <a:gd name="connsiteX353" fmla="*/ 542210 w 4478560"/>
                  <a:gd name="connsiteY353" fmla="*/ 822954 h 4557394"/>
                  <a:gd name="connsiteX354" fmla="*/ 4356973 w 4478560"/>
                  <a:gd name="connsiteY354" fmla="*/ 1688419 h 4557394"/>
                  <a:gd name="connsiteX355" fmla="*/ 4357925 w 4478560"/>
                  <a:gd name="connsiteY355" fmla="*/ 1708779 h 4557394"/>
                  <a:gd name="connsiteX356" fmla="*/ 4362688 w 4478560"/>
                  <a:gd name="connsiteY356" fmla="*/ 1764024 h 4557394"/>
                  <a:gd name="connsiteX357" fmla="*/ 4372213 w 4478560"/>
                  <a:gd name="connsiteY357" fmla="*/ 1780217 h 4557394"/>
                  <a:gd name="connsiteX358" fmla="*/ 4381738 w 4478560"/>
                  <a:gd name="connsiteY358" fmla="*/ 1778312 h 4557394"/>
                  <a:gd name="connsiteX359" fmla="*/ 4367450 w 4478560"/>
                  <a:gd name="connsiteY359" fmla="*/ 1723067 h 4557394"/>
                  <a:gd name="connsiteX360" fmla="*/ 4356973 w 4478560"/>
                  <a:gd name="connsiteY360" fmla="*/ 1688419 h 4557394"/>
                  <a:gd name="connsiteX361" fmla="*/ 4389953 w 4478560"/>
                  <a:gd name="connsiteY361" fmla="*/ 1705684 h 4557394"/>
                  <a:gd name="connsiteX362" fmla="*/ 4386500 w 4478560"/>
                  <a:gd name="connsiteY362" fmla="*/ 1705922 h 4557394"/>
                  <a:gd name="connsiteX363" fmla="*/ 4416980 w 4478560"/>
                  <a:gd name="connsiteY363" fmla="*/ 1830699 h 4557394"/>
                  <a:gd name="connsiteX364" fmla="*/ 4423410 w 4478560"/>
                  <a:gd name="connsiteY364" fmla="*/ 1832366 h 4557394"/>
                  <a:gd name="connsiteX365" fmla="*/ 4431268 w 4478560"/>
                  <a:gd name="connsiteY365" fmla="*/ 1824032 h 4557394"/>
                  <a:gd name="connsiteX366" fmla="*/ 4428410 w 4478560"/>
                  <a:gd name="connsiteY366" fmla="*/ 1761167 h 4557394"/>
                  <a:gd name="connsiteX367" fmla="*/ 4403645 w 4478560"/>
                  <a:gd name="connsiteY367" fmla="*/ 1720209 h 4557394"/>
                  <a:gd name="connsiteX368" fmla="*/ 4391263 w 4478560"/>
                  <a:gd name="connsiteY368" fmla="*/ 1712589 h 4557394"/>
                  <a:gd name="connsiteX369" fmla="*/ 4389953 w 4478560"/>
                  <a:gd name="connsiteY369" fmla="*/ 1705684 h 4557394"/>
                  <a:gd name="connsiteX370" fmla="*/ 4372421 w 4478560"/>
                  <a:gd name="connsiteY370" fmla="*/ 1789831 h 4557394"/>
                  <a:gd name="connsiteX371" fmla="*/ 4368403 w 4478560"/>
                  <a:gd name="connsiteY371" fmla="*/ 1829747 h 4557394"/>
                  <a:gd name="connsiteX372" fmla="*/ 4375070 w 4478560"/>
                  <a:gd name="connsiteY372" fmla="*/ 1861179 h 4557394"/>
                  <a:gd name="connsiteX373" fmla="*/ 4384595 w 4478560"/>
                  <a:gd name="connsiteY373" fmla="*/ 1834509 h 4557394"/>
                  <a:gd name="connsiteX374" fmla="*/ 4382690 w 4478560"/>
                  <a:gd name="connsiteY374" fmla="*/ 1796409 h 4557394"/>
                  <a:gd name="connsiteX375" fmla="*/ 4372421 w 4478560"/>
                  <a:gd name="connsiteY375" fmla="*/ 1789831 h 4557394"/>
                  <a:gd name="connsiteX376" fmla="*/ 4410313 w 4478560"/>
                  <a:gd name="connsiteY376" fmla="*/ 2175504 h 4557394"/>
                  <a:gd name="connsiteX377" fmla="*/ 4401740 w 4478560"/>
                  <a:gd name="connsiteY377" fmla="*/ 2249799 h 4557394"/>
                  <a:gd name="connsiteX378" fmla="*/ 4407081 w 4478560"/>
                  <a:gd name="connsiteY378" fmla="*/ 2297718 h 4557394"/>
                  <a:gd name="connsiteX379" fmla="*/ 4418885 w 4478560"/>
                  <a:gd name="connsiteY379" fmla="*/ 2220272 h 4557394"/>
                  <a:gd name="connsiteX380" fmla="*/ 4410313 w 4478560"/>
                  <a:gd name="connsiteY380" fmla="*/ 2175504 h 4557394"/>
                  <a:gd name="connsiteX381" fmla="*/ 4409360 w 4478560"/>
                  <a:gd name="connsiteY381" fmla="*/ 2354336 h 4557394"/>
                  <a:gd name="connsiteX382" fmla="*/ 4397930 w 4478560"/>
                  <a:gd name="connsiteY382" fmla="*/ 2402199 h 4557394"/>
                  <a:gd name="connsiteX383" fmla="*/ 4399597 w 4478560"/>
                  <a:gd name="connsiteY383" fmla="*/ 2464350 h 4557394"/>
                  <a:gd name="connsiteX384" fmla="*/ 4425553 w 4478560"/>
                  <a:gd name="connsiteY384" fmla="*/ 2436489 h 4557394"/>
                  <a:gd name="connsiteX385" fmla="*/ 4429363 w 4478560"/>
                  <a:gd name="connsiteY385" fmla="*/ 2379339 h 4557394"/>
                  <a:gd name="connsiteX386" fmla="*/ 4409360 w 4478560"/>
                  <a:gd name="connsiteY386" fmla="*/ 2354336 h 4557394"/>
                  <a:gd name="connsiteX387" fmla="*/ 282342 w 4478560"/>
                  <a:gd name="connsiteY387" fmla="*/ 3347675 h 4557394"/>
                  <a:gd name="connsiteX388" fmla="*/ 282178 w 4478560"/>
                  <a:gd name="connsiteY388" fmla="*/ 3351842 h 4557394"/>
                  <a:gd name="connsiteX389" fmla="*/ 341233 w 4478560"/>
                  <a:gd name="connsiteY389" fmla="*/ 3461379 h 4557394"/>
                  <a:gd name="connsiteX390" fmla="*/ 309800 w 4478560"/>
                  <a:gd name="connsiteY390" fmla="*/ 3393752 h 4557394"/>
                  <a:gd name="connsiteX391" fmla="*/ 282342 w 4478560"/>
                  <a:gd name="connsiteY391" fmla="*/ 3347675 h 4557394"/>
                  <a:gd name="connsiteX392" fmla="*/ 3955360 w 4478560"/>
                  <a:gd name="connsiteY392" fmla="*/ 3623661 h 4557394"/>
                  <a:gd name="connsiteX393" fmla="*/ 3941683 w 4478560"/>
                  <a:gd name="connsiteY393" fmla="*/ 3629019 h 4557394"/>
                  <a:gd name="connsiteX394" fmla="*/ 3684508 w 4478560"/>
                  <a:gd name="connsiteY394" fmla="*/ 3887147 h 4557394"/>
                  <a:gd name="connsiteX395" fmla="*/ 3621643 w 4478560"/>
                  <a:gd name="connsiteY395" fmla="*/ 3952869 h 4557394"/>
                  <a:gd name="connsiteX396" fmla="*/ 3584138 w 4478560"/>
                  <a:gd name="connsiteY396" fmla="*/ 3989989 h 4557394"/>
                  <a:gd name="connsiteX397" fmla="*/ 3678793 w 4478560"/>
                  <a:gd name="connsiteY397" fmla="*/ 3923342 h 4557394"/>
                  <a:gd name="connsiteX398" fmla="*/ 3724513 w 4478560"/>
                  <a:gd name="connsiteY398" fmla="*/ 3880479 h 4557394"/>
                  <a:gd name="connsiteX399" fmla="*/ 3774995 w 4478560"/>
                  <a:gd name="connsiteY399" fmla="*/ 3822377 h 4557394"/>
                  <a:gd name="connsiteX400" fmla="*/ 3854053 w 4478560"/>
                  <a:gd name="connsiteY400" fmla="*/ 3759512 h 4557394"/>
                  <a:gd name="connsiteX401" fmla="*/ 3859768 w 4478560"/>
                  <a:gd name="connsiteY401" fmla="*/ 3770942 h 4557394"/>
                  <a:gd name="connsiteX402" fmla="*/ 3981688 w 4478560"/>
                  <a:gd name="connsiteY402" fmla="*/ 3655689 h 4557394"/>
                  <a:gd name="connsiteX403" fmla="*/ 3960733 w 4478560"/>
                  <a:gd name="connsiteY403" fmla="*/ 3653784 h 4557394"/>
                  <a:gd name="connsiteX404" fmla="*/ 3951208 w 4478560"/>
                  <a:gd name="connsiteY404" fmla="*/ 3646164 h 4557394"/>
                  <a:gd name="connsiteX405" fmla="*/ 3955360 w 4478560"/>
                  <a:gd name="connsiteY405" fmla="*/ 3623661 h 4557394"/>
                  <a:gd name="connsiteX406" fmla="*/ 3847742 w 4478560"/>
                  <a:gd name="connsiteY406" fmla="*/ 3772133 h 4557394"/>
                  <a:gd name="connsiteX407" fmla="*/ 3832145 w 4478560"/>
                  <a:gd name="connsiteY407" fmla="*/ 3779514 h 4557394"/>
                  <a:gd name="connsiteX408" fmla="*/ 3818810 w 4478560"/>
                  <a:gd name="connsiteY408" fmla="*/ 3799517 h 4557394"/>
                  <a:gd name="connsiteX409" fmla="*/ 3839765 w 4478560"/>
                  <a:gd name="connsiteY409" fmla="*/ 3783324 h 4557394"/>
                  <a:gd name="connsiteX410" fmla="*/ 3847742 w 4478560"/>
                  <a:gd name="connsiteY410" fmla="*/ 3772133 h 4557394"/>
                  <a:gd name="connsiteX411" fmla="*/ 3737848 w 4478560"/>
                  <a:gd name="connsiteY411" fmla="*/ 3904292 h 4557394"/>
                  <a:gd name="connsiteX412" fmla="*/ 3638788 w 4478560"/>
                  <a:gd name="connsiteY412" fmla="*/ 3977634 h 4557394"/>
                  <a:gd name="connsiteX413" fmla="*/ 3641705 w 4478560"/>
                  <a:gd name="connsiteY413" fmla="*/ 3980566 h 4557394"/>
                  <a:gd name="connsiteX414" fmla="*/ 3696890 w 4478560"/>
                  <a:gd name="connsiteY414" fmla="*/ 3942392 h 4557394"/>
                  <a:gd name="connsiteX415" fmla="*/ 3737848 w 4478560"/>
                  <a:gd name="connsiteY415" fmla="*/ 3904292 h 4557394"/>
                  <a:gd name="connsiteX416" fmla="*/ 484019 w 4478560"/>
                  <a:gd name="connsiteY416" fmla="*/ 3674516 h 4557394"/>
                  <a:gd name="connsiteX417" fmla="*/ 493633 w 4478560"/>
                  <a:gd name="connsiteY417" fmla="*/ 3689979 h 4557394"/>
                  <a:gd name="connsiteX418" fmla="*/ 637460 w 4478560"/>
                  <a:gd name="connsiteY418" fmla="*/ 3853809 h 4557394"/>
                  <a:gd name="connsiteX419" fmla="*/ 656986 w 4478560"/>
                  <a:gd name="connsiteY419" fmla="*/ 3865477 h 4557394"/>
                  <a:gd name="connsiteX420" fmla="*/ 645080 w 4478560"/>
                  <a:gd name="connsiteY420" fmla="*/ 3849999 h 4557394"/>
                  <a:gd name="connsiteX421" fmla="*/ 581263 w 4478560"/>
                  <a:gd name="connsiteY421" fmla="*/ 3780467 h 4557394"/>
                  <a:gd name="connsiteX422" fmla="*/ 484019 w 4478560"/>
                  <a:gd name="connsiteY422" fmla="*/ 3674516 h 4557394"/>
                  <a:gd name="connsiteX423" fmla="*/ 1251823 w 4478560"/>
                  <a:gd name="connsiteY423" fmla="*/ 4192899 h 4557394"/>
                  <a:gd name="connsiteX424" fmla="*/ 1586150 w 4478560"/>
                  <a:gd name="connsiteY424" fmla="*/ 4331964 h 4557394"/>
                  <a:gd name="connsiteX425" fmla="*/ 1557575 w 4478560"/>
                  <a:gd name="connsiteY425" fmla="*/ 4317677 h 4557394"/>
                  <a:gd name="connsiteX426" fmla="*/ 1490900 w 4478560"/>
                  <a:gd name="connsiteY426" fmla="*/ 4294817 h 4557394"/>
                  <a:gd name="connsiteX427" fmla="*/ 1409938 w 4478560"/>
                  <a:gd name="connsiteY427" fmla="*/ 4261479 h 4557394"/>
                  <a:gd name="connsiteX428" fmla="*/ 1301353 w 4478560"/>
                  <a:gd name="connsiteY428" fmla="*/ 4212902 h 4557394"/>
                  <a:gd name="connsiteX429" fmla="*/ 1251823 w 4478560"/>
                  <a:gd name="connsiteY429" fmla="*/ 4192899 h 4557394"/>
                  <a:gd name="connsiteX430" fmla="*/ 3186350 w 4478560"/>
                  <a:gd name="connsiteY430" fmla="*/ 4199567 h 4557394"/>
                  <a:gd name="connsiteX431" fmla="*/ 3162538 w 4478560"/>
                  <a:gd name="connsiteY431" fmla="*/ 4209092 h 4557394"/>
                  <a:gd name="connsiteX432" fmla="*/ 3157775 w 4478560"/>
                  <a:gd name="connsiteY432" fmla="*/ 4218617 h 4557394"/>
                  <a:gd name="connsiteX433" fmla="*/ 3181588 w 4478560"/>
                  <a:gd name="connsiteY433" fmla="*/ 4209092 h 4557394"/>
                  <a:gd name="connsiteX434" fmla="*/ 3186350 w 4478560"/>
                  <a:gd name="connsiteY434" fmla="*/ 4199567 h 4557394"/>
                  <a:gd name="connsiteX435" fmla="*/ 3165872 w 4478560"/>
                  <a:gd name="connsiteY435" fmla="*/ 4295650 h 4557394"/>
                  <a:gd name="connsiteX436" fmla="*/ 3125390 w 4478560"/>
                  <a:gd name="connsiteY436" fmla="*/ 4310057 h 4557394"/>
                  <a:gd name="connsiteX437" fmla="*/ 3093005 w 4478560"/>
                  <a:gd name="connsiteY437" fmla="*/ 4338632 h 4557394"/>
                  <a:gd name="connsiteX438" fmla="*/ 3107769 w 4478560"/>
                  <a:gd name="connsiteY438" fmla="*/ 4350776 h 4557394"/>
                  <a:gd name="connsiteX439" fmla="*/ 3156823 w 4478560"/>
                  <a:gd name="connsiteY439" fmla="*/ 4332917 h 4557394"/>
                  <a:gd name="connsiteX440" fmla="*/ 3179683 w 4478560"/>
                  <a:gd name="connsiteY440" fmla="*/ 4311962 h 4557394"/>
                  <a:gd name="connsiteX441" fmla="*/ 3166348 w 4478560"/>
                  <a:gd name="connsiteY441" fmla="*/ 4306247 h 4557394"/>
                  <a:gd name="connsiteX442" fmla="*/ 3165872 w 4478560"/>
                  <a:gd name="connsiteY442" fmla="*/ 4295650 h 4557394"/>
                  <a:gd name="connsiteX443" fmla="*/ 3263503 w 4478560"/>
                  <a:gd name="connsiteY443" fmla="*/ 4307199 h 4557394"/>
                  <a:gd name="connsiteX444" fmla="*/ 3176825 w 4478560"/>
                  <a:gd name="connsiteY444" fmla="*/ 4342442 h 4557394"/>
                  <a:gd name="connsiteX445" fmla="*/ 3089195 w 4478560"/>
                  <a:gd name="connsiteY445" fmla="*/ 4367207 h 4557394"/>
                  <a:gd name="connsiteX446" fmla="*/ 3020615 w 4478560"/>
                  <a:gd name="connsiteY446" fmla="*/ 4351014 h 4557394"/>
                  <a:gd name="connsiteX447" fmla="*/ 2977753 w 4478560"/>
                  <a:gd name="connsiteY447" fmla="*/ 4363397 h 4557394"/>
                  <a:gd name="connsiteX448" fmla="*/ 2952988 w 4478560"/>
                  <a:gd name="connsiteY448" fmla="*/ 4372922 h 4557394"/>
                  <a:gd name="connsiteX449" fmla="*/ 2927270 w 4478560"/>
                  <a:gd name="connsiteY449" fmla="*/ 4381494 h 4557394"/>
                  <a:gd name="connsiteX450" fmla="*/ 2881550 w 4478560"/>
                  <a:gd name="connsiteY450" fmla="*/ 4390067 h 4557394"/>
                  <a:gd name="connsiteX451" fmla="*/ 3062525 w 4478560"/>
                  <a:gd name="connsiteY451" fmla="*/ 4385304 h 4557394"/>
                  <a:gd name="connsiteX452" fmla="*/ 3075860 w 4478560"/>
                  <a:gd name="connsiteY452" fmla="*/ 4383399 h 4557394"/>
                  <a:gd name="connsiteX453" fmla="*/ 2980610 w 4478560"/>
                  <a:gd name="connsiteY453" fmla="*/ 4422452 h 4557394"/>
                  <a:gd name="connsiteX454" fmla="*/ 2904410 w 4478560"/>
                  <a:gd name="connsiteY454" fmla="*/ 4455194 h 4557394"/>
                  <a:gd name="connsiteX455" fmla="*/ 3005375 w 4478560"/>
                  <a:gd name="connsiteY455" fmla="*/ 4427214 h 4557394"/>
                  <a:gd name="connsiteX456" fmla="*/ 3263503 w 4478560"/>
                  <a:gd name="connsiteY456" fmla="*/ 4307199 h 4557394"/>
                  <a:gd name="connsiteX457" fmla="*/ 1685210 w 4478560"/>
                  <a:gd name="connsiteY457" fmla="*/ 4353157 h 4557394"/>
                  <a:gd name="connsiteX458" fmla="*/ 1674733 w 4478560"/>
                  <a:gd name="connsiteY458" fmla="*/ 4354824 h 4557394"/>
                  <a:gd name="connsiteX459" fmla="*/ 1680448 w 4478560"/>
                  <a:gd name="connsiteY459" fmla="*/ 4360539 h 4557394"/>
                  <a:gd name="connsiteX460" fmla="*/ 1692830 w 4478560"/>
                  <a:gd name="connsiteY460" fmla="*/ 4355777 h 4557394"/>
                  <a:gd name="connsiteX461" fmla="*/ 1685210 w 4478560"/>
                  <a:gd name="connsiteY461" fmla="*/ 4353157 h 4557394"/>
                  <a:gd name="connsiteX462" fmla="*/ 1723310 w 4478560"/>
                  <a:gd name="connsiteY462" fmla="*/ 4362682 h 4557394"/>
                  <a:gd name="connsiteX463" fmla="*/ 1712833 w 4478560"/>
                  <a:gd name="connsiteY463" fmla="*/ 4364349 h 4557394"/>
                  <a:gd name="connsiteX464" fmla="*/ 1718548 w 4478560"/>
                  <a:gd name="connsiteY464" fmla="*/ 4370064 h 4557394"/>
                  <a:gd name="connsiteX465" fmla="*/ 1730930 w 4478560"/>
                  <a:gd name="connsiteY465" fmla="*/ 4365302 h 4557394"/>
                  <a:gd name="connsiteX466" fmla="*/ 1723310 w 4478560"/>
                  <a:gd name="connsiteY466" fmla="*/ 4362682 h 4557394"/>
                  <a:gd name="connsiteX467" fmla="*/ 1757198 w 4478560"/>
                  <a:gd name="connsiteY467" fmla="*/ 4375318 h 4557394"/>
                  <a:gd name="connsiteX468" fmla="*/ 1745218 w 4478560"/>
                  <a:gd name="connsiteY468" fmla="*/ 4375779 h 4557394"/>
                  <a:gd name="connsiteX469" fmla="*/ 1749028 w 4478560"/>
                  <a:gd name="connsiteY469" fmla="*/ 4380542 h 4557394"/>
                  <a:gd name="connsiteX470" fmla="*/ 1890950 w 4478560"/>
                  <a:gd name="connsiteY470" fmla="*/ 4408164 h 4557394"/>
                  <a:gd name="connsiteX471" fmla="*/ 2065883 w 4478560"/>
                  <a:gd name="connsiteY471" fmla="*/ 4432274 h 4557394"/>
                  <a:gd name="connsiteX472" fmla="*/ 2119550 w 4478560"/>
                  <a:gd name="connsiteY472" fmla="*/ 4431024 h 4557394"/>
                  <a:gd name="connsiteX473" fmla="*/ 2217658 w 4478560"/>
                  <a:gd name="connsiteY473" fmla="*/ 4423404 h 4557394"/>
                  <a:gd name="connsiteX474" fmla="*/ 2112883 w 4478560"/>
                  <a:gd name="connsiteY474" fmla="*/ 4413879 h 4557394"/>
                  <a:gd name="connsiteX475" fmla="*/ 1877615 w 4478560"/>
                  <a:gd name="connsiteY475" fmla="*/ 4389114 h 4557394"/>
                  <a:gd name="connsiteX476" fmla="*/ 1757198 w 4478560"/>
                  <a:gd name="connsiteY476" fmla="*/ 4375318 h 4557394"/>
                  <a:gd name="connsiteX477" fmla="*/ 2323147 w 4478560"/>
                  <a:gd name="connsiteY477" fmla="*/ 4420070 h 4557394"/>
                  <a:gd name="connsiteX478" fmla="*/ 2303383 w 4478560"/>
                  <a:gd name="connsiteY478" fmla="*/ 4421499 h 4557394"/>
                  <a:gd name="connsiteX479" fmla="*/ 2319575 w 4478560"/>
                  <a:gd name="connsiteY479" fmla="*/ 4425309 h 4557394"/>
                  <a:gd name="connsiteX480" fmla="*/ 2341483 w 4478560"/>
                  <a:gd name="connsiteY480" fmla="*/ 4421499 h 4557394"/>
                  <a:gd name="connsiteX481" fmla="*/ 2323147 w 4478560"/>
                  <a:gd name="connsiteY481" fmla="*/ 4420070 h 4557394"/>
                  <a:gd name="connsiteX482" fmla="*/ 2592467 w 4478560"/>
                  <a:gd name="connsiteY482" fmla="*/ 4497000 h 4557394"/>
                  <a:gd name="connsiteX483" fmla="*/ 2476738 w 4478560"/>
                  <a:gd name="connsiteY483" fmla="*/ 4512939 h 4557394"/>
                  <a:gd name="connsiteX484" fmla="*/ 2492931 w 4478560"/>
                  <a:gd name="connsiteY484" fmla="*/ 4515796 h 4557394"/>
                  <a:gd name="connsiteX485" fmla="*/ 2531983 w 4478560"/>
                  <a:gd name="connsiteY485" fmla="*/ 4512939 h 4557394"/>
                  <a:gd name="connsiteX486" fmla="*/ 2604373 w 4478560"/>
                  <a:gd name="connsiteY486" fmla="*/ 4505319 h 4557394"/>
                  <a:gd name="connsiteX487" fmla="*/ 2617708 w 4478560"/>
                  <a:gd name="connsiteY487" fmla="*/ 4498652 h 4557394"/>
                  <a:gd name="connsiteX488" fmla="*/ 2592467 w 4478560"/>
                  <a:gd name="connsiteY488" fmla="*/ 4497000 h 4557394"/>
                  <a:gd name="connsiteX489" fmla="*/ 2600682 w 4478560"/>
                  <a:gd name="connsiteY489" fmla="*/ 4515320 h 4557394"/>
                  <a:gd name="connsiteX490" fmla="*/ 2589133 w 4478560"/>
                  <a:gd name="connsiteY490" fmla="*/ 4516749 h 4557394"/>
                  <a:gd name="connsiteX491" fmla="*/ 2600563 w 4478560"/>
                  <a:gd name="connsiteY491" fmla="*/ 4521512 h 4557394"/>
                  <a:gd name="connsiteX492" fmla="*/ 2612945 w 4478560"/>
                  <a:gd name="connsiteY492" fmla="*/ 4516749 h 4557394"/>
                  <a:gd name="connsiteX493" fmla="*/ 2600682 w 4478560"/>
                  <a:gd name="connsiteY493" fmla="*/ 4515320 h 4557394"/>
                  <a:gd name="connsiteX494" fmla="*/ 2200632 w 4478560"/>
                  <a:gd name="connsiteY494" fmla="*/ 4515320 h 4557394"/>
                  <a:gd name="connsiteX495" fmla="*/ 2165270 w 4478560"/>
                  <a:gd name="connsiteY495" fmla="*/ 4516749 h 4557394"/>
                  <a:gd name="connsiteX496" fmla="*/ 2200513 w 4478560"/>
                  <a:gd name="connsiteY496" fmla="*/ 4520559 h 4557394"/>
                  <a:gd name="connsiteX497" fmla="*/ 2236708 w 4478560"/>
                  <a:gd name="connsiteY497" fmla="*/ 4516749 h 4557394"/>
                  <a:gd name="connsiteX498" fmla="*/ 2200632 w 4478560"/>
                  <a:gd name="connsiteY498" fmla="*/ 4515320 h 4557394"/>
                  <a:gd name="connsiteX499" fmla="*/ 2333982 w 4478560"/>
                  <a:gd name="connsiteY499" fmla="*/ 4515320 h 4557394"/>
                  <a:gd name="connsiteX500" fmla="*/ 2317670 w 4478560"/>
                  <a:gd name="connsiteY500" fmla="*/ 4516749 h 4557394"/>
                  <a:gd name="connsiteX501" fmla="*/ 2333863 w 4478560"/>
                  <a:gd name="connsiteY501" fmla="*/ 4521512 h 4557394"/>
                  <a:gd name="connsiteX502" fmla="*/ 2351008 w 4478560"/>
                  <a:gd name="connsiteY502" fmla="*/ 4516749 h 4557394"/>
                  <a:gd name="connsiteX503" fmla="*/ 2333982 w 4478560"/>
                  <a:gd name="connsiteY503" fmla="*/ 4515320 h 4557394"/>
                  <a:gd name="connsiteX504" fmla="*/ 1972627 w 4478560"/>
                  <a:gd name="connsiteY504" fmla="*/ 4518654 h 4557394"/>
                  <a:gd name="connsiteX505" fmla="*/ 1990963 w 4478560"/>
                  <a:gd name="connsiteY505" fmla="*/ 4524369 h 4557394"/>
                  <a:gd name="connsiteX506" fmla="*/ 2230457 w 4478560"/>
                  <a:gd name="connsiteY506" fmla="*/ 4547676 h 4557394"/>
                  <a:gd name="connsiteX507" fmla="*/ 2333863 w 4478560"/>
                  <a:gd name="connsiteY507" fmla="*/ 4546277 h 4557394"/>
                  <a:gd name="connsiteX508" fmla="*/ 2529125 w 4478560"/>
                  <a:gd name="connsiteY508" fmla="*/ 4534847 h 4557394"/>
                  <a:gd name="connsiteX509" fmla="*/ 2333863 w 4478560"/>
                  <a:gd name="connsiteY509" fmla="*/ 4528179 h 4557394"/>
                  <a:gd name="connsiteX510" fmla="*/ 2024300 w 4478560"/>
                  <a:gd name="connsiteY510" fmla="*/ 4521512 h 4557394"/>
                  <a:gd name="connsiteX511" fmla="*/ 1972627 w 4478560"/>
                  <a:gd name="connsiteY511" fmla="*/ 4518654 h 4557394"/>
                  <a:gd name="connsiteX512" fmla="*/ 4317202 w 4478560"/>
                  <a:gd name="connsiteY512" fmla="*/ 1483617 h 4557394"/>
                  <a:gd name="connsiteX513" fmla="*/ 4316015 w 4478560"/>
                  <a:gd name="connsiteY513" fmla="*/ 1484942 h 4557394"/>
                  <a:gd name="connsiteX514" fmla="*/ 4328398 w 4478560"/>
                  <a:gd name="connsiteY514" fmla="*/ 1534472 h 4557394"/>
                  <a:gd name="connsiteX515" fmla="*/ 4337923 w 4478560"/>
                  <a:gd name="connsiteY515" fmla="*/ 1596384 h 4557394"/>
                  <a:gd name="connsiteX516" fmla="*/ 4341733 w 4478560"/>
                  <a:gd name="connsiteY516" fmla="*/ 1599242 h 4557394"/>
                  <a:gd name="connsiteX517" fmla="*/ 4356973 w 4478560"/>
                  <a:gd name="connsiteY517" fmla="*/ 1618292 h 4557394"/>
                  <a:gd name="connsiteX518" fmla="*/ 4366885 w 4478560"/>
                  <a:gd name="connsiteY518" fmla="*/ 1650974 h 4557394"/>
                  <a:gd name="connsiteX519" fmla="*/ 4369355 w 4478560"/>
                  <a:gd name="connsiteY519" fmla="*/ 1649724 h 4557394"/>
                  <a:gd name="connsiteX520" fmla="*/ 4363640 w 4478560"/>
                  <a:gd name="connsiteY520" fmla="*/ 1606862 h 4557394"/>
                  <a:gd name="connsiteX521" fmla="*/ 4317202 w 4478560"/>
                  <a:gd name="connsiteY521" fmla="*/ 1483617 h 4557394"/>
                  <a:gd name="connsiteX522" fmla="*/ 4334708 w 4478560"/>
                  <a:gd name="connsiteY522" fmla="*/ 1343733 h 4557394"/>
                  <a:gd name="connsiteX523" fmla="*/ 4339828 w 4478560"/>
                  <a:gd name="connsiteY523" fmla="*/ 1365879 h 4557394"/>
                  <a:gd name="connsiteX524" fmla="*/ 4350305 w 4478560"/>
                  <a:gd name="connsiteY524" fmla="*/ 1376357 h 4557394"/>
                  <a:gd name="connsiteX525" fmla="*/ 4344590 w 4478560"/>
                  <a:gd name="connsiteY525" fmla="*/ 1354449 h 4557394"/>
                  <a:gd name="connsiteX526" fmla="*/ 4334708 w 4478560"/>
                  <a:gd name="connsiteY526" fmla="*/ 1343733 h 4557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</a:cxnLst>
                <a:rect l="l" t="t" r="r" b="b"/>
                <a:pathLst>
                  <a:path w="4478560" h="4557394">
                    <a:moveTo>
                      <a:pt x="2195988" y="232"/>
                    </a:moveTo>
                    <a:cubicBezTo>
                      <a:pt x="2199322" y="-482"/>
                      <a:pt x="2205751" y="471"/>
                      <a:pt x="2215753" y="2852"/>
                    </a:cubicBezTo>
                    <a:cubicBezTo>
                      <a:pt x="2230993" y="6662"/>
                      <a:pt x="2313860" y="16187"/>
                      <a:pt x="2400538" y="23807"/>
                    </a:cubicBezTo>
                    <a:cubicBezTo>
                      <a:pt x="2520553" y="34284"/>
                      <a:pt x="2579608" y="43809"/>
                      <a:pt x="2651045" y="65717"/>
                    </a:cubicBezTo>
                    <a:cubicBezTo>
                      <a:pt x="2701528" y="81909"/>
                      <a:pt x="2743438" y="97149"/>
                      <a:pt x="2743438" y="100007"/>
                    </a:cubicBezTo>
                    <a:cubicBezTo>
                      <a:pt x="2743438" y="102864"/>
                      <a:pt x="2734865" y="102864"/>
                      <a:pt x="2724388" y="100007"/>
                    </a:cubicBezTo>
                    <a:cubicBezTo>
                      <a:pt x="2713910" y="97149"/>
                      <a:pt x="2696765" y="91434"/>
                      <a:pt x="2686288" y="88577"/>
                    </a:cubicBezTo>
                    <a:cubicBezTo>
                      <a:pt x="2675810" y="85719"/>
                      <a:pt x="2667238" y="87624"/>
                      <a:pt x="2667238" y="92387"/>
                    </a:cubicBezTo>
                    <a:cubicBezTo>
                      <a:pt x="2667238" y="105722"/>
                      <a:pt x="2708195" y="114294"/>
                      <a:pt x="2793920" y="119057"/>
                    </a:cubicBezTo>
                    <a:cubicBezTo>
                      <a:pt x="2847260" y="121914"/>
                      <a:pt x="2881550" y="129534"/>
                      <a:pt x="2912983" y="145727"/>
                    </a:cubicBezTo>
                    <a:cubicBezTo>
                      <a:pt x="3001565" y="190494"/>
                      <a:pt x="3214925" y="278124"/>
                      <a:pt x="3233023" y="277172"/>
                    </a:cubicBezTo>
                    <a:cubicBezTo>
                      <a:pt x="3242548" y="277172"/>
                      <a:pt x="3272075" y="297174"/>
                      <a:pt x="3297793" y="322892"/>
                    </a:cubicBezTo>
                    <a:cubicBezTo>
                      <a:pt x="3324463" y="349562"/>
                      <a:pt x="3382565" y="395282"/>
                      <a:pt x="3428285" y="424809"/>
                    </a:cubicBezTo>
                    <a:cubicBezTo>
                      <a:pt x="3496865" y="471482"/>
                      <a:pt x="3617833" y="562922"/>
                      <a:pt x="3678793" y="615309"/>
                    </a:cubicBezTo>
                    <a:cubicBezTo>
                      <a:pt x="3693080" y="627692"/>
                      <a:pt x="3694033" y="625787"/>
                      <a:pt x="3692128" y="600069"/>
                    </a:cubicBezTo>
                    <a:cubicBezTo>
                      <a:pt x="3690223" y="579114"/>
                      <a:pt x="3679745" y="561969"/>
                      <a:pt x="3656885" y="542919"/>
                    </a:cubicBezTo>
                    <a:cubicBezTo>
                      <a:pt x="3618785" y="510534"/>
                      <a:pt x="3612118" y="511487"/>
                      <a:pt x="3634978" y="545777"/>
                    </a:cubicBezTo>
                    <a:cubicBezTo>
                      <a:pt x="3643550" y="560064"/>
                      <a:pt x="3649265" y="573399"/>
                      <a:pt x="3646408" y="575304"/>
                    </a:cubicBezTo>
                    <a:cubicBezTo>
                      <a:pt x="3643550" y="578162"/>
                      <a:pt x="3626405" y="556254"/>
                      <a:pt x="3606403" y="527679"/>
                    </a:cubicBezTo>
                    <a:cubicBezTo>
                      <a:pt x="3587353" y="499104"/>
                      <a:pt x="3568303" y="475292"/>
                      <a:pt x="3563540" y="475292"/>
                    </a:cubicBezTo>
                    <a:cubicBezTo>
                      <a:pt x="3559730" y="475292"/>
                      <a:pt x="3526393" y="451479"/>
                      <a:pt x="3490198" y="422904"/>
                    </a:cubicBezTo>
                    <a:cubicBezTo>
                      <a:pt x="3454003" y="394329"/>
                      <a:pt x="3395900" y="357182"/>
                      <a:pt x="3360658" y="340037"/>
                    </a:cubicBezTo>
                    <a:cubicBezTo>
                      <a:pt x="3325415" y="323844"/>
                      <a:pt x="3297793" y="307652"/>
                      <a:pt x="3299698" y="305747"/>
                    </a:cubicBezTo>
                    <a:cubicBezTo>
                      <a:pt x="3301603" y="303842"/>
                      <a:pt x="3317795" y="309557"/>
                      <a:pt x="3335893" y="318129"/>
                    </a:cubicBezTo>
                    <a:cubicBezTo>
                      <a:pt x="3364468" y="332417"/>
                      <a:pt x="3365420" y="332417"/>
                      <a:pt x="3348275" y="318129"/>
                    </a:cubicBezTo>
                    <a:cubicBezTo>
                      <a:pt x="3337798" y="309557"/>
                      <a:pt x="3330178" y="299079"/>
                      <a:pt x="3331130" y="294317"/>
                    </a:cubicBezTo>
                    <a:cubicBezTo>
                      <a:pt x="3333035" y="289554"/>
                      <a:pt x="3326368" y="288602"/>
                      <a:pt x="3317795" y="291459"/>
                    </a:cubicBezTo>
                    <a:cubicBezTo>
                      <a:pt x="3309223" y="295269"/>
                      <a:pt x="3304460" y="293364"/>
                      <a:pt x="3308270" y="288602"/>
                    </a:cubicBezTo>
                    <a:cubicBezTo>
                      <a:pt x="3311128" y="283839"/>
                      <a:pt x="3289220" y="263837"/>
                      <a:pt x="3259693" y="243834"/>
                    </a:cubicBezTo>
                    <a:cubicBezTo>
                      <a:pt x="3219688" y="217164"/>
                      <a:pt x="3204448" y="211449"/>
                      <a:pt x="3197780" y="220022"/>
                    </a:cubicBezTo>
                    <a:cubicBezTo>
                      <a:pt x="3191113" y="229547"/>
                      <a:pt x="3188255" y="229547"/>
                      <a:pt x="3184445" y="220974"/>
                    </a:cubicBezTo>
                    <a:cubicBezTo>
                      <a:pt x="3182540" y="214307"/>
                      <a:pt x="3173015" y="208592"/>
                      <a:pt x="3164443" y="208592"/>
                    </a:cubicBezTo>
                    <a:cubicBezTo>
                      <a:pt x="3154918" y="208592"/>
                      <a:pt x="3120628" y="198114"/>
                      <a:pt x="3086338" y="185732"/>
                    </a:cubicBezTo>
                    <a:cubicBezTo>
                      <a:pt x="2790110" y="76194"/>
                      <a:pt x="2691050" y="48572"/>
                      <a:pt x="2491025" y="19044"/>
                    </a:cubicBezTo>
                    <a:lnTo>
                      <a:pt x="2433875" y="10472"/>
                    </a:lnTo>
                    <a:lnTo>
                      <a:pt x="2486263" y="8567"/>
                    </a:lnTo>
                    <a:cubicBezTo>
                      <a:pt x="2514838" y="7614"/>
                      <a:pt x="2551985" y="7614"/>
                      <a:pt x="2567225" y="8567"/>
                    </a:cubicBezTo>
                    <a:cubicBezTo>
                      <a:pt x="2614850" y="11424"/>
                      <a:pt x="2829163" y="64764"/>
                      <a:pt x="2911078" y="95244"/>
                    </a:cubicBezTo>
                    <a:cubicBezTo>
                      <a:pt x="2995850" y="125724"/>
                      <a:pt x="3017758" y="129534"/>
                      <a:pt x="2981563" y="107627"/>
                    </a:cubicBezTo>
                    <a:cubicBezTo>
                      <a:pt x="2957750" y="93339"/>
                      <a:pt x="2957750" y="93339"/>
                      <a:pt x="2993945" y="98102"/>
                    </a:cubicBezTo>
                    <a:cubicBezTo>
                      <a:pt x="3012995" y="100959"/>
                      <a:pt x="3029188" y="99054"/>
                      <a:pt x="3029188" y="94292"/>
                    </a:cubicBezTo>
                    <a:cubicBezTo>
                      <a:pt x="3029188" y="89529"/>
                      <a:pt x="3043475" y="90482"/>
                      <a:pt x="3060620" y="96197"/>
                    </a:cubicBezTo>
                    <a:cubicBezTo>
                      <a:pt x="3102530" y="110484"/>
                      <a:pt x="3113008" y="120962"/>
                      <a:pt x="3079670" y="117152"/>
                    </a:cubicBezTo>
                    <a:cubicBezTo>
                      <a:pt x="3065383" y="115247"/>
                      <a:pt x="3059668" y="116199"/>
                      <a:pt x="3067288" y="119057"/>
                    </a:cubicBezTo>
                    <a:cubicBezTo>
                      <a:pt x="3209210" y="179064"/>
                      <a:pt x="3362563" y="257169"/>
                      <a:pt x="3369230" y="272409"/>
                    </a:cubicBezTo>
                    <a:cubicBezTo>
                      <a:pt x="3372088" y="279077"/>
                      <a:pt x="3377803" y="281934"/>
                      <a:pt x="3382565" y="279077"/>
                    </a:cubicBezTo>
                    <a:cubicBezTo>
                      <a:pt x="3387328" y="276219"/>
                      <a:pt x="3391138" y="279077"/>
                      <a:pt x="3391138" y="284792"/>
                    </a:cubicBezTo>
                    <a:cubicBezTo>
                      <a:pt x="3391138" y="290507"/>
                      <a:pt x="3402568" y="300032"/>
                      <a:pt x="3417808" y="306699"/>
                    </a:cubicBezTo>
                    <a:cubicBezTo>
                      <a:pt x="3432095" y="312414"/>
                      <a:pt x="3449240" y="325749"/>
                      <a:pt x="3455908" y="334322"/>
                    </a:cubicBezTo>
                    <a:cubicBezTo>
                      <a:pt x="3469243" y="353372"/>
                      <a:pt x="3492103" y="358134"/>
                      <a:pt x="3480673" y="340037"/>
                    </a:cubicBezTo>
                    <a:cubicBezTo>
                      <a:pt x="3476863" y="333369"/>
                      <a:pt x="3477815" y="332417"/>
                      <a:pt x="3485435" y="336227"/>
                    </a:cubicBezTo>
                    <a:cubicBezTo>
                      <a:pt x="3491150" y="340037"/>
                      <a:pt x="3494008" y="346704"/>
                      <a:pt x="3491150" y="351467"/>
                    </a:cubicBezTo>
                    <a:cubicBezTo>
                      <a:pt x="3488293" y="355277"/>
                      <a:pt x="3504485" y="368612"/>
                      <a:pt x="3526393" y="380042"/>
                    </a:cubicBezTo>
                    <a:cubicBezTo>
                      <a:pt x="3548300" y="391472"/>
                      <a:pt x="3576875" y="411474"/>
                      <a:pt x="3590210" y="423857"/>
                    </a:cubicBezTo>
                    <a:cubicBezTo>
                      <a:pt x="3663553" y="494342"/>
                      <a:pt x="3744515" y="561017"/>
                      <a:pt x="3756898" y="561017"/>
                    </a:cubicBezTo>
                    <a:cubicBezTo>
                      <a:pt x="3763565" y="561017"/>
                      <a:pt x="3775948" y="568637"/>
                      <a:pt x="3782615" y="577209"/>
                    </a:cubicBezTo>
                    <a:cubicBezTo>
                      <a:pt x="3793093" y="589592"/>
                      <a:pt x="3793093" y="591497"/>
                      <a:pt x="3783568" y="585782"/>
                    </a:cubicBezTo>
                    <a:cubicBezTo>
                      <a:pt x="3776900" y="581972"/>
                      <a:pt x="3811190" y="618167"/>
                      <a:pt x="3859768" y="666744"/>
                    </a:cubicBezTo>
                    <a:cubicBezTo>
                      <a:pt x="3944540" y="751517"/>
                      <a:pt x="4044553" y="872484"/>
                      <a:pt x="4036933" y="880104"/>
                    </a:cubicBezTo>
                    <a:cubicBezTo>
                      <a:pt x="4035028" y="882009"/>
                      <a:pt x="4013120" y="859149"/>
                      <a:pt x="3987403" y="827717"/>
                    </a:cubicBezTo>
                    <a:cubicBezTo>
                      <a:pt x="3929300" y="757232"/>
                      <a:pt x="3861673" y="691509"/>
                      <a:pt x="3875960" y="720084"/>
                    </a:cubicBezTo>
                    <a:cubicBezTo>
                      <a:pt x="3881675" y="730562"/>
                      <a:pt x="3897868" y="753422"/>
                      <a:pt x="3912155" y="768662"/>
                    </a:cubicBezTo>
                    <a:cubicBezTo>
                      <a:pt x="3940730" y="799142"/>
                      <a:pt x="4026455" y="909632"/>
                      <a:pt x="4135040" y="1056317"/>
                    </a:cubicBezTo>
                    <a:cubicBezTo>
                      <a:pt x="4171235" y="1105847"/>
                      <a:pt x="4208383" y="1150614"/>
                      <a:pt x="4217908" y="1155377"/>
                    </a:cubicBezTo>
                    <a:cubicBezTo>
                      <a:pt x="4226480" y="1160139"/>
                      <a:pt x="4238863" y="1171569"/>
                      <a:pt x="4245530" y="1179189"/>
                    </a:cubicBezTo>
                    <a:cubicBezTo>
                      <a:pt x="4256008" y="1192524"/>
                      <a:pt x="4256960" y="1191572"/>
                      <a:pt x="4257913" y="1173474"/>
                    </a:cubicBezTo>
                    <a:cubicBezTo>
                      <a:pt x="4257913" y="1161092"/>
                      <a:pt x="4249340" y="1142994"/>
                      <a:pt x="4239815" y="1133469"/>
                    </a:cubicBezTo>
                    <a:cubicBezTo>
                      <a:pt x="4229338" y="1122992"/>
                      <a:pt x="4213145" y="1100132"/>
                      <a:pt x="4204573" y="1082987"/>
                    </a:cubicBezTo>
                    <a:cubicBezTo>
                      <a:pt x="4196000" y="1065842"/>
                      <a:pt x="4177903" y="1038219"/>
                      <a:pt x="4166473" y="1022027"/>
                    </a:cubicBezTo>
                    <a:cubicBezTo>
                      <a:pt x="4154090" y="1005834"/>
                      <a:pt x="4143613" y="986784"/>
                      <a:pt x="4143613" y="978212"/>
                    </a:cubicBezTo>
                    <a:cubicBezTo>
                      <a:pt x="4143613" y="970592"/>
                      <a:pt x="4133135" y="950589"/>
                      <a:pt x="4119800" y="932492"/>
                    </a:cubicBezTo>
                    <a:cubicBezTo>
                      <a:pt x="4106465" y="914394"/>
                      <a:pt x="4095988" y="898202"/>
                      <a:pt x="4095988" y="895344"/>
                    </a:cubicBezTo>
                    <a:cubicBezTo>
                      <a:pt x="4095988" y="885819"/>
                      <a:pt x="4152185" y="947732"/>
                      <a:pt x="4153138" y="957257"/>
                    </a:cubicBezTo>
                    <a:cubicBezTo>
                      <a:pt x="4153138" y="962972"/>
                      <a:pt x="4159805" y="974402"/>
                      <a:pt x="4168378" y="981069"/>
                    </a:cubicBezTo>
                    <a:cubicBezTo>
                      <a:pt x="4209335" y="1014407"/>
                      <a:pt x="4347448" y="1279202"/>
                      <a:pt x="4385548" y="1397312"/>
                    </a:cubicBezTo>
                    <a:cubicBezTo>
                      <a:pt x="4395073" y="1423982"/>
                      <a:pt x="4405550" y="1444937"/>
                      <a:pt x="4410313" y="1442079"/>
                    </a:cubicBezTo>
                    <a:cubicBezTo>
                      <a:pt x="4420790" y="1435412"/>
                      <a:pt x="4441745" y="1489704"/>
                      <a:pt x="4443650" y="1530662"/>
                    </a:cubicBezTo>
                    <a:cubicBezTo>
                      <a:pt x="4444603" y="1549712"/>
                      <a:pt x="4449365" y="1576382"/>
                      <a:pt x="4453175" y="1589717"/>
                    </a:cubicBezTo>
                    <a:cubicBezTo>
                      <a:pt x="4459843" y="1610672"/>
                      <a:pt x="4458890" y="1611624"/>
                      <a:pt x="4444603" y="1600194"/>
                    </a:cubicBezTo>
                    <a:cubicBezTo>
                      <a:pt x="4436030" y="1592574"/>
                      <a:pt x="4430315" y="1582097"/>
                      <a:pt x="4432220" y="1576382"/>
                    </a:cubicBezTo>
                    <a:cubicBezTo>
                      <a:pt x="4436030" y="1564952"/>
                      <a:pt x="4408408" y="1475417"/>
                      <a:pt x="4389358" y="1438269"/>
                    </a:cubicBezTo>
                    <a:cubicBezTo>
                      <a:pt x="4382690" y="1425887"/>
                      <a:pt x="4368403" y="1412552"/>
                      <a:pt x="4356973" y="1408742"/>
                    </a:cubicBezTo>
                    <a:cubicBezTo>
                      <a:pt x="4345543" y="1403979"/>
                      <a:pt x="4334113" y="1389692"/>
                      <a:pt x="4330303" y="1377309"/>
                    </a:cubicBezTo>
                    <a:cubicBezTo>
                      <a:pt x="4319825" y="1332542"/>
                      <a:pt x="4254103" y="1227767"/>
                      <a:pt x="4236958" y="1227767"/>
                    </a:cubicBezTo>
                    <a:cubicBezTo>
                      <a:pt x="4217908" y="1227767"/>
                      <a:pt x="4216003" y="1235387"/>
                      <a:pt x="4228385" y="1255389"/>
                    </a:cubicBezTo>
                    <a:cubicBezTo>
                      <a:pt x="4233148" y="1262057"/>
                      <a:pt x="4241720" y="1265867"/>
                      <a:pt x="4246483" y="1262057"/>
                    </a:cubicBezTo>
                    <a:cubicBezTo>
                      <a:pt x="4260770" y="1253484"/>
                      <a:pt x="4276963" y="1286822"/>
                      <a:pt x="4276963" y="1323969"/>
                    </a:cubicBezTo>
                    <a:cubicBezTo>
                      <a:pt x="4276963" y="1353497"/>
                      <a:pt x="4276010" y="1354449"/>
                      <a:pt x="4263628" y="1336352"/>
                    </a:cubicBezTo>
                    <a:cubicBezTo>
                      <a:pt x="4251245" y="1320159"/>
                      <a:pt x="4249340" y="1320159"/>
                      <a:pt x="4243625" y="1333494"/>
                    </a:cubicBezTo>
                    <a:cubicBezTo>
                      <a:pt x="4239815" y="1343019"/>
                      <a:pt x="4250293" y="1374452"/>
                      <a:pt x="4266485" y="1407789"/>
                    </a:cubicBezTo>
                    <a:cubicBezTo>
                      <a:pt x="4282678" y="1439222"/>
                      <a:pt x="4296965" y="1481132"/>
                      <a:pt x="4296965" y="1501134"/>
                    </a:cubicBezTo>
                    <a:cubicBezTo>
                      <a:pt x="4297918" y="1533519"/>
                      <a:pt x="4298870" y="1532567"/>
                      <a:pt x="4307443" y="1484942"/>
                    </a:cubicBezTo>
                    <a:lnTo>
                      <a:pt x="4316968" y="1432554"/>
                    </a:lnTo>
                    <a:lnTo>
                      <a:pt x="4333160" y="1483037"/>
                    </a:lnTo>
                    <a:cubicBezTo>
                      <a:pt x="4341733" y="1511612"/>
                      <a:pt x="4352210" y="1533519"/>
                      <a:pt x="4356973" y="1532567"/>
                    </a:cubicBezTo>
                    <a:cubicBezTo>
                      <a:pt x="4362688" y="1531614"/>
                      <a:pt x="4371260" y="1548759"/>
                      <a:pt x="4377928" y="1570667"/>
                    </a:cubicBezTo>
                    <a:cubicBezTo>
                      <a:pt x="4384595" y="1591622"/>
                      <a:pt x="4393168" y="1614482"/>
                      <a:pt x="4398883" y="1621149"/>
                    </a:cubicBezTo>
                    <a:cubicBezTo>
                      <a:pt x="4414123" y="1640199"/>
                      <a:pt x="4437935" y="1724019"/>
                      <a:pt x="4449365" y="1797362"/>
                    </a:cubicBezTo>
                    <a:cubicBezTo>
                      <a:pt x="4458890" y="1862132"/>
                      <a:pt x="4457938" y="1869752"/>
                      <a:pt x="4441745" y="1887849"/>
                    </a:cubicBezTo>
                    <a:cubicBezTo>
                      <a:pt x="4398883" y="1936427"/>
                      <a:pt x="4388405" y="1962144"/>
                      <a:pt x="4394120" y="2010722"/>
                    </a:cubicBezTo>
                    <a:cubicBezTo>
                      <a:pt x="4403645" y="2089779"/>
                      <a:pt x="4417933" y="2095494"/>
                      <a:pt x="4412218" y="2017389"/>
                    </a:cubicBezTo>
                    <a:cubicBezTo>
                      <a:pt x="4408408" y="1957382"/>
                      <a:pt x="4409360" y="1949762"/>
                      <a:pt x="4420790" y="1961192"/>
                    </a:cubicBezTo>
                    <a:cubicBezTo>
                      <a:pt x="4443650" y="1985957"/>
                      <a:pt x="4456985" y="2035487"/>
                      <a:pt x="4448413" y="2065967"/>
                    </a:cubicBezTo>
                    <a:cubicBezTo>
                      <a:pt x="4443650" y="2082159"/>
                      <a:pt x="4440793" y="2127879"/>
                      <a:pt x="4441745" y="2167884"/>
                    </a:cubicBezTo>
                    <a:cubicBezTo>
                      <a:pt x="4442698" y="2234559"/>
                      <a:pt x="4443650" y="2238369"/>
                      <a:pt x="4455080" y="2212652"/>
                    </a:cubicBezTo>
                    <a:cubicBezTo>
                      <a:pt x="4460795" y="2197412"/>
                      <a:pt x="4464605" y="2165979"/>
                      <a:pt x="4462700" y="2143119"/>
                    </a:cubicBezTo>
                    <a:cubicBezTo>
                      <a:pt x="4459843" y="2116449"/>
                      <a:pt x="4461748" y="2104067"/>
                      <a:pt x="4467463" y="2109782"/>
                    </a:cubicBezTo>
                    <a:cubicBezTo>
                      <a:pt x="4477940" y="2120259"/>
                      <a:pt x="4482703" y="2201222"/>
                      <a:pt x="4474130" y="2215509"/>
                    </a:cubicBezTo>
                    <a:cubicBezTo>
                      <a:pt x="4463653" y="2231702"/>
                      <a:pt x="4445555" y="2406009"/>
                      <a:pt x="4444603" y="2498402"/>
                    </a:cubicBezTo>
                    <a:cubicBezTo>
                      <a:pt x="4443650" y="2555552"/>
                      <a:pt x="4439840" y="2585079"/>
                      <a:pt x="4432220" y="2586984"/>
                    </a:cubicBezTo>
                    <a:cubicBezTo>
                      <a:pt x="4423648" y="2589842"/>
                      <a:pt x="4421743" y="2574602"/>
                      <a:pt x="4425553" y="2526024"/>
                    </a:cubicBezTo>
                    <a:lnTo>
                      <a:pt x="4430315" y="2461254"/>
                    </a:lnTo>
                    <a:lnTo>
                      <a:pt x="4416028" y="2499354"/>
                    </a:lnTo>
                    <a:cubicBezTo>
                      <a:pt x="4407455" y="2522214"/>
                      <a:pt x="4403645" y="2549837"/>
                      <a:pt x="4406503" y="2568887"/>
                    </a:cubicBezTo>
                    <a:cubicBezTo>
                      <a:pt x="4410313" y="2586984"/>
                      <a:pt x="4407455" y="2605082"/>
                      <a:pt x="4400788" y="2612702"/>
                    </a:cubicBezTo>
                    <a:cubicBezTo>
                      <a:pt x="4395073" y="2620322"/>
                      <a:pt x="4381738" y="2666994"/>
                      <a:pt x="4371260" y="2715572"/>
                    </a:cubicBezTo>
                    <a:cubicBezTo>
                      <a:pt x="4348400" y="2827967"/>
                      <a:pt x="4304585" y="2967032"/>
                      <a:pt x="4262675" y="3067997"/>
                    </a:cubicBezTo>
                    <a:cubicBezTo>
                      <a:pt x="4244578" y="3110859"/>
                      <a:pt x="4229338" y="3148959"/>
                      <a:pt x="4229338" y="3151817"/>
                    </a:cubicBezTo>
                    <a:cubicBezTo>
                      <a:pt x="4230290" y="3154674"/>
                      <a:pt x="4240768" y="3144197"/>
                      <a:pt x="4254103" y="3128004"/>
                    </a:cubicBezTo>
                    <a:cubicBezTo>
                      <a:pt x="4277915" y="3100382"/>
                      <a:pt x="4277915" y="3100382"/>
                      <a:pt x="4272200" y="3123242"/>
                    </a:cubicBezTo>
                    <a:cubicBezTo>
                      <a:pt x="4268390" y="3136577"/>
                      <a:pt x="4245530" y="3185154"/>
                      <a:pt x="4222670" y="3231827"/>
                    </a:cubicBezTo>
                    <a:cubicBezTo>
                      <a:pt x="4199810" y="3277547"/>
                      <a:pt x="4182665" y="3317552"/>
                      <a:pt x="4184570" y="3319457"/>
                    </a:cubicBezTo>
                    <a:cubicBezTo>
                      <a:pt x="4186475" y="3321362"/>
                      <a:pt x="4205525" y="3303264"/>
                      <a:pt x="4225528" y="3278499"/>
                    </a:cubicBezTo>
                    <a:cubicBezTo>
                      <a:pt x="4265533" y="3229922"/>
                      <a:pt x="4293155" y="3168962"/>
                      <a:pt x="4299823" y="3113717"/>
                    </a:cubicBezTo>
                    <a:cubicBezTo>
                      <a:pt x="4301728" y="3095619"/>
                      <a:pt x="4303633" y="3076569"/>
                      <a:pt x="4304585" y="3071807"/>
                    </a:cubicBezTo>
                    <a:cubicBezTo>
                      <a:pt x="4304585" y="3067044"/>
                      <a:pt x="4308395" y="3066092"/>
                      <a:pt x="4312205" y="3068949"/>
                    </a:cubicBezTo>
                    <a:cubicBezTo>
                      <a:pt x="4316968" y="3074664"/>
                      <a:pt x="4371260" y="2978462"/>
                      <a:pt x="4372213" y="2963222"/>
                    </a:cubicBezTo>
                    <a:cubicBezTo>
                      <a:pt x="4372213" y="2961317"/>
                      <a:pt x="4355068" y="2981319"/>
                      <a:pt x="4334113" y="3007989"/>
                    </a:cubicBezTo>
                    <a:cubicBezTo>
                      <a:pt x="4296013" y="3056567"/>
                      <a:pt x="4272200" y="3071807"/>
                      <a:pt x="4283630" y="3040374"/>
                    </a:cubicBezTo>
                    <a:cubicBezTo>
                      <a:pt x="4286488" y="3030849"/>
                      <a:pt x="4303633" y="3007989"/>
                      <a:pt x="4320778" y="2988939"/>
                    </a:cubicBezTo>
                    <a:cubicBezTo>
                      <a:pt x="4342685" y="2963222"/>
                      <a:pt x="4353163" y="2940362"/>
                      <a:pt x="4357925" y="2904167"/>
                    </a:cubicBezTo>
                    <a:cubicBezTo>
                      <a:pt x="4362688" y="2869877"/>
                      <a:pt x="4367450" y="2858447"/>
                      <a:pt x="4373165" y="2867019"/>
                    </a:cubicBezTo>
                    <a:cubicBezTo>
                      <a:pt x="4378880" y="2876544"/>
                      <a:pt x="4381738" y="2868924"/>
                      <a:pt x="4381738" y="2845112"/>
                    </a:cubicBezTo>
                    <a:cubicBezTo>
                      <a:pt x="4381738" y="2826062"/>
                      <a:pt x="4386500" y="2808917"/>
                      <a:pt x="4392215" y="2807012"/>
                    </a:cubicBezTo>
                    <a:cubicBezTo>
                      <a:pt x="4397930" y="2805107"/>
                      <a:pt x="4404598" y="2767959"/>
                      <a:pt x="4407455" y="2723192"/>
                    </a:cubicBezTo>
                    <a:cubicBezTo>
                      <a:pt x="4411265" y="2679377"/>
                      <a:pt x="4416980" y="2638419"/>
                      <a:pt x="4421743" y="2632704"/>
                    </a:cubicBezTo>
                    <a:cubicBezTo>
                      <a:pt x="4426505" y="2627942"/>
                      <a:pt x="4436030" y="2614607"/>
                      <a:pt x="4443650" y="2604129"/>
                    </a:cubicBezTo>
                    <a:cubicBezTo>
                      <a:pt x="4456033" y="2586984"/>
                      <a:pt x="4456985" y="2590794"/>
                      <a:pt x="4457938" y="2645087"/>
                    </a:cubicBezTo>
                    <a:cubicBezTo>
                      <a:pt x="4457938" y="2726049"/>
                      <a:pt x="4398883" y="2955602"/>
                      <a:pt x="4356020" y="3041327"/>
                    </a:cubicBezTo>
                    <a:cubicBezTo>
                      <a:pt x="4348400" y="3055614"/>
                      <a:pt x="4340780" y="3082284"/>
                      <a:pt x="4338875" y="3099429"/>
                    </a:cubicBezTo>
                    <a:cubicBezTo>
                      <a:pt x="4333160" y="3163247"/>
                      <a:pt x="4289345" y="3235637"/>
                      <a:pt x="4205525" y="3323267"/>
                    </a:cubicBezTo>
                    <a:cubicBezTo>
                      <a:pt x="4160758" y="3369939"/>
                      <a:pt x="4116943" y="3424232"/>
                      <a:pt x="4109323" y="3444234"/>
                    </a:cubicBezTo>
                    <a:cubicBezTo>
                      <a:pt x="4100750" y="3464237"/>
                      <a:pt x="4085510" y="3491859"/>
                      <a:pt x="4075033" y="3507099"/>
                    </a:cubicBezTo>
                    <a:cubicBezTo>
                      <a:pt x="4050268" y="3542342"/>
                      <a:pt x="4061698" y="3539484"/>
                      <a:pt x="4096940" y="3502337"/>
                    </a:cubicBezTo>
                    <a:lnTo>
                      <a:pt x="4125515" y="3470904"/>
                    </a:lnTo>
                    <a:lnTo>
                      <a:pt x="4109323" y="3504242"/>
                    </a:lnTo>
                    <a:cubicBezTo>
                      <a:pt x="4099798" y="3522339"/>
                      <a:pt x="4093130" y="3542342"/>
                      <a:pt x="4094083" y="3549009"/>
                    </a:cubicBezTo>
                    <a:cubicBezTo>
                      <a:pt x="4095035" y="3554724"/>
                      <a:pt x="4091225" y="3563297"/>
                      <a:pt x="4085510" y="3567107"/>
                    </a:cubicBezTo>
                    <a:cubicBezTo>
                      <a:pt x="4076938" y="3571869"/>
                      <a:pt x="4075985" y="3569012"/>
                      <a:pt x="4079795" y="3558534"/>
                    </a:cubicBezTo>
                    <a:cubicBezTo>
                      <a:pt x="4085510" y="3543294"/>
                      <a:pt x="4083605" y="3543294"/>
                      <a:pt x="4062650" y="3557582"/>
                    </a:cubicBezTo>
                    <a:cubicBezTo>
                      <a:pt x="4050268" y="3565202"/>
                      <a:pt x="4034075" y="3581394"/>
                      <a:pt x="4026455" y="3592824"/>
                    </a:cubicBezTo>
                    <a:cubicBezTo>
                      <a:pt x="4012168" y="3615684"/>
                      <a:pt x="4015025" y="3641402"/>
                      <a:pt x="4031218" y="3631877"/>
                    </a:cubicBezTo>
                    <a:cubicBezTo>
                      <a:pt x="4037885" y="3627114"/>
                      <a:pt x="4037885" y="3630924"/>
                      <a:pt x="4032170" y="3641402"/>
                    </a:cubicBezTo>
                    <a:cubicBezTo>
                      <a:pt x="4016930" y="3669024"/>
                      <a:pt x="3940730" y="3743319"/>
                      <a:pt x="3914060" y="3756654"/>
                    </a:cubicBezTo>
                    <a:cubicBezTo>
                      <a:pt x="3884533" y="3771894"/>
                      <a:pt x="3829288" y="3832854"/>
                      <a:pt x="3829288" y="3849999"/>
                    </a:cubicBezTo>
                    <a:cubicBezTo>
                      <a:pt x="3829288" y="3867144"/>
                      <a:pt x="3712130" y="3985254"/>
                      <a:pt x="3707368" y="3972872"/>
                    </a:cubicBezTo>
                    <a:cubicBezTo>
                      <a:pt x="3705463" y="3965252"/>
                      <a:pt x="3696890" y="3966204"/>
                      <a:pt x="3680698" y="3976682"/>
                    </a:cubicBezTo>
                    <a:cubicBezTo>
                      <a:pt x="3668315" y="3985254"/>
                      <a:pt x="3659743" y="3995732"/>
                      <a:pt x="3662600" y="3999542"/>
                    </a:cubicBezTo>
                    <a:cubicBezTo>
                      <a:pt x="3665458" y="4003352"/>
                      <a:pt x="3660695" y="4011924"/>
                      <a:pt x="3653075" y="4018592"/>
                    </a:cubicBezTo>
                    <a:cubicBezTo>
                      <a:pt x="3643550" y="4027164"/>
                      <a:pt x="3638788" y="4027164"/>
                      <a:pt x="3638788" y="4019544"/>
                    </a:cubicBezTo>
                    <a:cubicBezTo>
                      <a:pt x="3638788" y="4013829"/>
                      <a:pt x="3643550" y="4009067"/>
                      <a:pt x="3650218" y="4009067"/>
                    </a:cubicBezTo>
                    <a:cubicBezTo>
                      <a:pt x="3655933" y="4009067"/>
                      <a:pt x="3657838" y="4006209"/>
                      <a:pt x="3654980" y="4003352"/>
                    </a:cubicBezTo>
                    <a:cubicBezTo>
                      <a:pt x="3651170" y="3999542"/>
                      <a:pt x="3637835" y="4004304"/>
                      <a:pt x="3625453" y="4012877"/>
                    </a:cubicBezTo>
                    <a:cubicBezTo>
                      <a:pt x="3596878" y="4030974"/>
                      <a:pt x="3587353" y="4032879"/>
                      <a:pt x="3596878" y="4016687"/>
                    </a:cubicBezTo>
                    <a:cubicBezTo>
                      <a:pt x="3604498" y="4004304"/>
                      <a:pt x="3590210" y="4011924"/>
                      <a:pt x="3548300" y="4043357"/>
                    </a:cubicBezTo>
                    <a:cubicBezTo>
                      <a:pt x="3533060" y="4054787"/>
                      <a:pt x="3481625" y="4088124"/>
                      <a:pt x="3435905" y="4117652"/>
                    </a:cubicBezTo>
                    <a:lnTo>
                      <a:pt x="3351133" y="4170039"/>
                    </a:lnTo>
                    <a:lnTo>
                      <a:pt x="3402568" y="4165277"/>
                    </a:lnTo>
                    <a:lnTo>
                      <a:pt x="3453050" y="4160514"/>
                    </a:lnTo>
                    <a:lnTo>
                      <a:pt x="3405425" y="4181469"/>
                    </a:lnTo>
                    <a:cubicBezTo>
                      <a:pt x="3379708" y="4193852"/>
                      <a:pt x="3353038" y="4210997"/>
                      <a:pt x="3346370" y="4219569"/>
                    </a:cubicBezTo>
                    <a:cubicBezTo>
                      <a:pt x="3337798" y="4230999"/>
                      <a:pt x="3324463" y="4233857"/>
                      <a:pt x="3289220" y="4230999"/>
                    </a:cubicBezTo>
                    <a:cubicBezTo>
                      <a:pt x="3255883" y="4227189"/>
                      <a:pt x="3232070" y="4231952"/>
                      <a:pt x="3200638" y="4247192"/>
                    </a:cubicBezTo>
                    <a:cubicBezTo>
                      <a:pt x="3176825" y="4258622"/>
                      <a:pt x="3168253" y="4265289"/>
                      <a:pt x="3181588" y="4261479"/>
                    </a:cubicBezTo>
                    <a:cubicBezTo>
                      <a:pt x="3194923" y="4258622"/>
                      <a:pt x="3220640" y="4253859"/>
                      <a:pt x="3238738" y="4251002"/>
                    </a:cubicBezTo>
                    <a:lnTo>
                      <a:pt x="3272075" y="4245287"/>
                    </a:lnTo>
                    <a:lnTo>
                      <a:pt x="3239690" y="4266242"/>
                    </a:lnTo>
                    <a:cubicBezTo>
                      <a:pt x="3192065" y="4296722"/>
                      <a:pt x="3210163" y="4298627"/>
                      <a:pt x="3277790" y="4271004"/>
                    </a:cubicBezTo>
                    <a:cubicBezTo>
                      <a:pt x="3348275" y="4241477"/>
                      <a:pt x="3534013" y="4144322"/>
                      <a:pt x="3534013" y="4135749"/>
                    </a:cubicBezTo>
                    <a:cubicBezTo>
                      <a:pt x="3534013" y="4132892"/>
                      <a:pt x="3527345" y="4132892"/>
                      <a:pt x="3519725" y="4136702"/>
                    </a:cubicBezTo>
                    <a:cubicBezTo>
                      <a:pt x="3494008" y="4146227"/>
                      <a:pt x="3504485" y="4135749"/>
                      <a:pt x="3541633" y="4113842"/>
                    </a:cubicBezTo>
                    <a:cubicBezTo>
                      <a:pt x="3587353" y="4086219"/>
                      <a:pt x="3629263" y="4073837"/>
                      <a:pt x="3626405" y="4088124"/>
                    </a:cubicBezTo>
                    <a:cubicBezTo>
                      <a:pt x="3622595" y="4110032"/>
                      <a:pt x="3473053" y="4207187"/>
                      <a:pt x="3383518" y="4248144"/>
                    </a:cubicBezTo>
                    <a:cubicBezTo>
                      <a:pt x="3343513" y="4265289"/>
                      <a:pt x="3317795" y="4282434"/>
                      <a:pt x="3321605" y="4288149"/>
                    </a:cubicBezTo>
                    <a:cubicBezTo>
                      <a:pt x="3325415" y="4293864"/>
                      <a:pt x="3321605" y="4295769"/>
                      <a:pt x="3311128" y="4291959"/>
                    </a:cubicBezTo>
                    <a:cubicBezTo>
                      <a:pt x="3300650" y="4287197"/>
                      <a:pt x="3296840" y="4289102"/>
                      <a:pt x="3301603" y="4296722"/>
                    </a:cubicBezTo>
                    <a:cubicBezTo>
                      <a:pt x="3306365" y="4303389"/>
                      <a:pt x="3303508" y="4305294"/>
                      <a:pt x="3293983" y="4302437"/>
                    </a:cubicBezTo>
                    <a:cubicBezTo>
                      <a:pt x="3286363" y="4298627"/>
                      <a:pt x="3279695" y="4301484"/>
                      <a:pt x="3279695" y="4309104"/>
                    </a:cubicBezTo>
                    <a:cubicBezTo>
                      <a:pt x="3279695" y="4318629"/>
                      <a:pt x="3286363" y="4318629"/>
                      <a:pt x="3311128" y="4306247"/>
                    </a:cubicBezTo>
                    <a:cubicBezTo>
                      <a:pt x="3328273" y="4298627"/>
                      <a:pt x="3339703" y="4287197"/>
                      <a:pt x="3336845" y="4282434"/>
                    </a:cubicBezTo>
                    <a:cubicBezTo>
                      <a:pt x="3333988" y="4276719"/>
                      <a:pt x="3335893" y="4275767"/>
                      <a:pt x="3342560" y="4279577"/>
                    </a:cubicBezTo>
                    <a:cubicBezTo>
                      <a:pt x="3353038" y="4286244"/>
                      <a:pt x="3380660" y="4272909"/>
                      <a:pt x="3470195" y="4219569"/>
                    </a:cubicBezTo>
                    <a:cubicBezTo>
                      <a:pt x="3489245" y="4207187"/>
                      <a:pt x="3505438" y="4199567"/>
                      <a:pt x="3505438" y="4202424"/>
                    </a:cubicBezTo>
                    <a:cubicBezTo>
                      <a:pt x="3505438" y="4210997"/>
                      <a:pt x="3424475" y="4259574"/>
                      <a:pt x="3302555" y="4323392"/>
                    </a:cubicBezTo>
                    <a:cubicBezTo>
                      <a:pt x="3109198" y="4424357"/>
                      <a:pt x="2869168" y="4499604"/>
                      <a:pt x="2619613" y="4537704"/>
                    </a:cubicBezTo>
                    <a:cubicBezTo>
                      <a:pt x="2544008" y="4549015"/>
                      <a:pt x="2399198" y="4556234"/>
                      <a:pt x="2271225" y="4557266"/>
                    </a:cubicBezTo>
                    <a:cubicBezTo>
                      <a:pt x="2194441" y="4557886"/>
                      <a:pt x="2123717" y="4556278"/>
                      <a:pt x="2077640" y="4551992"/>
                    </a:cubicBezTo>
                    <a:cubicBezTo>
                      <a:pt x="1786175" y="4523417"/>
                      <a:pt x="1519475" y="4444359"/>
                      <a:pt x="1238488" y="4304342"/>
                    </a:cubicBezTo>
                    <a:cubicBezTo>
                      <a:pt x="1168003" y="4269099"/>
                      <a:pt x="1098470" y="4235762"/>
                      <a:pt x="1085135" y="4230047"/>
                    </a:cubicBezTo>
                    <a:cubicBezTo>
                      <a:pt x="1071800" y="4225284"/>
                      <a:pt x="1040368" y="4203377"/>
                      <a:pt x="1015603" y="4181469"/>
                    </a:cubicBezTo>
                    <a:cubicBezTo>
                      <a:pt x="990838" y="4159562"/>
                      <a:pt x="966073" y="4142417"/>
                      <a:pt x="960358" y="4142417"/>
                    </a:cubicBezTo>
                    <a:cubicBezTo>
                      <a:pt x="938450" y="4142417"/>
                      <a:pt x="760333" y="3998589"/>
                      <a:pt x="653653" y="3894767"/>
                    </a:cubicBezTo>
                    <a:cubicBezTo>
                      <a:pt x="461248" y="3708077"/>
                      <a:pt x="330755" y="3516624"/>
                      <a:pt x="211693" y="3247067"/>
                    </a:cubicBezTo>
                    <a:cubicBezTo>
                      <a:pt x="142160" y="3089904"/>
                      <a:pt x="136445" y="3073712"/>
                      <a:pt x="156448" y="3081332"/>
                    </a:cubicBezTo>
                    <a:cubicBezTo>
                      <a:pt x="167878" y="3086094"/>
                      <a:pt x="165020" y="3071807"/>
                      <a:pt x="144065" y="3020372"/>
                    </a:cubicBezTo>
                    <a:cubicBezTo>
                      <a:pt x="128825" y="2984177"/>
                      <a:pt x="113585" y="2940362"/>
                      <a:pt x="109775" y="2924169"/>
                    </a:cubicBezTo>
                    <a:cubicBezTo>
                      <a:pt x="105965" y="2907977"/>
                      <a:pt x="99297" y="2894642"/>
                      <a:pt x="94535" y="2894642"/>
                    </a:cubicBezTo>
                    <a:cubicBezTo>
                      <a:pt x="89772" y="2894642"/>
                      <a:pt x="78342" y="2879402"/>
                      <a:pt x="69770" y="2860352"/>
                    </a:cubicBezTo>
                    <a:cubicBezTo>
                      <a:pt x="55482" y="2830824"/>
                      <a:pt x="55482" y="2826062"/>
                      <a:pt x="66912" y="2817489"/>
                    </a:cubicBezTo>
                    <a:cubicBezTo>
                      <a:pt x="77390" y="2809869"/>
                      <a:pt x="78342" y="2806059"/>
                      <a:pt x="69770" y="2802249"/>
                    </a:cubicBezTo>
                    <a:cubicBezTo>
                      <a:pt x="63102" y="2800344"/>
                      <a:pt x="57387" y="2791772"/>
                      <a:pt x="57387" y="2784152"/>
                    </a:cubicBezTo>
                    <a:cubicBezTo>
                      <a:pt x="57387" y="2775579"/>
                      <a:pt x="54530" y="2771769"/>
                      <a:pt x="50720" y="2773674"/>
                    </a:cubicBezTo>
                    <a:cubicBezTo>
                      <a:pt x="45957" y="2776532"/>
                      <a:pt x="44052" y="2747004"/>
                      <a:pt x="45005" y="2707952"/>
                    </a:cubicBezTo>
                    <a:cubicBezTo>
                      <a:pt x="46910" y="2668899"/>
                      <a:pt x="44052" y="2637467"/>
                      <a:pt x="39290" y="2637467"/>
                    </a:cubicBezTo>
                    <a:cubicBezTo>
                      <a:pt x="34527" y="2637467"/>
                      <a:pt x="33575" y="2618417"/>
                      <a:pt x="35480" y="2595557"/>
                    </a:cubicBezTo>
                    <a:cubicBezTo>
                      <a:pt x="43100" y="2532692"/>
                      <a:pt x="30717" y="2466017"/>
                      <a:pt x="13572" y="2472684"/>
                    </a:cubicBezTo>
                    <a:cubicBezTo>
                      <a:pt x="-4525" y="2479352"/>
                      <a:pt x="-4525" y="2443157"/>
                      <a:pt x="13572" y="2425059"/>
                    </a:cubicBezTo>
                    <a:cubicBezTo>
                      <a:pt x="24050" y="2414582"/>
                      <a:pt x="25002" y="2403152"/>
                      <a:pt x="19287" y="2374577"/>
                    </a:cubicBezTo>
                    <a:cubicBezTo>
                      <a:pt x="7857" y="2325999"/>
                      <a:pt x="6905" y="2237417"/>
                      <a:pt x="18335" y="2237417"/>
                    </a:cubicBezTo>
                    <a:cubicBezTo>
                      <a:pt x="23097" y="2237417"/>
                      <a:pt x="25002" y="2245989"/>
                      <a:pt x="22145" y="2256467"/>
                    </a:cubicBezTo>
                    <a:cubicBezTo>
                      <a:pt x="15477" y="2280279"/>
                      <a:pt x="25955" y="2323142"/>
                      <a:pt x="38337" y="2323142"/>
                    </a:cubicBezTo>
                    <a:cubicBezTo>
                      <a:pt x="44052" y="2323142"/>
                      <a:pt x="47862" y="2292662"/>
                      <a:pt x="47862" y="2254562"/>
                    </a:cubicBezTo>
                    <a:cubicBezTo>
                      <a:pt x="47862" y="2182172"/>
                      <a:pt x="63102" y="1973574"/>
                      <a:pt x="71675" y="1932617"/>
                    </a:cubicBezTo>
                    <a:cubicBezTo>
                      <a:pt x="75485" y="1912614"/>
                      <a:pt x="75485" y="1911662"/>
                      <a:pt x="66912" y="1924997"/>
                    </a:cubicBezTo>
                    <a:cubicBezTo>
                      <a:pt x="61197" y="1934522"/>
                      <a:pt x="54530" y="1969764"/>
                      <a:pt x="50720" y="2004054"/>
                    </a:cubicBezTo>
                    <a:cubicBezTo>
                      <a:pt x="47862" y="2038344"/>
                      <a:pt x="44052" y="2065014"/>
                      <a:pt x="43100" y="2064062"/>
                    </a:cubicBezTo>
                    <a:cubicBezTo>
                      <a:pt x="41195" y="2062157"/>
                      <a:pt x="38337" y="2031677"/>
                      <a:pt x="35480" y="1994529"/>
                    </a:cubicBezTo>
                    <a:cubicBezTo>
                      <a:pt x="31670" y="1947857"/>
                      <a:pt x="32622" y="1936427"/>
                      <a:pt x="38337" y="1956429"/>
                    </a:cubicBezTo>
                    <a:cubicBezTo>
                      <a:pt x="45957" y="1981194"/>
                      <a:pt x="46910" y="1979289"/>
                      <a:pt x="43100" y="1942142"/>
                    </a:cubicBezTo>
                    <a:cubicBezTo>
                      <a:pt x="37385" y="1878324"/>
                      <a:pt x="79295" y="1688777"/>
                      <a:pt x="133587" y="1528757"/>
                    </a:cubicBezTo>
                    <a:cubicBezTo>
                      <a:pt x="160258" y="1450652"/>
                      <a:pt x="179308" y="1384929"/>
                      <a:pt x="177403" y="1383024"/>
                    </a:cubicBezTo>
                    <a:cubicBezTo>
                      <a:pt x="174545" y="1380167"/>
                      <a:pt x="164068" y="1394454"/>
                      <a:pt x="152638" y="1415409"/>
                    </a:cubicBezTo>
                    <a:cubicBezTo>
                      <a:pt x="134540" y="1448747"/>
                      <a:pt x="133587" y="1445889"/>
                      <a:pt x="149780" y="1389692"/>
                    </a:cubicBezTo>
                    <a:cubicBezTo>
                      <a:pt x="151685" y="1382072"/>
                      <a:pt x="146923" y="1386834"/>
                      <a:pt x="139303" y="1400169"/>
                    </a:cubicBezTo>
                    <a:cubicBezTo>
                      <a:pt x="131682" y="1414457"/>
                      <a:pt x="120252" y="1446842"/>
                      <a:pt x="114537" y="1471607"/>
                    </a:cubicBezTo>
                    <a:cubicBezTo>
                      <a:pt x="108822" y="1497324"/>
                      <a:pt x="98345" y="1533519"/>
                      <a:pt x="91677" y="1551617"/>
                    </a:cubicBezTo>
                    <a:cubicBezTo>
                      <a:pt x="84057" y="1569714"/>
                      <a:pt x="75485" y="1593527"/>
                      <a:pt x="72627" y="1603052"/>
                    </a:cubicBezTo>
                    <a:cubicBezTo>
                      <a:pt x="68817" y="1612577"/>
                      <a:pt x="65007" y="1619244"/>
                      <a:pt x="62150" y="1616387"/>
                    </a:cubicBezTo>
                    <a:cubicBezTo>
                      <a:pt x="50720" y="1604957"/>
                      <a:pt x="111680" y="1427792"/>
                      <a:pt x="164068" y="1323969"/>
                    </a:cubicBezTo>
                    <a:cubicBezTo>
                      <a:pt x="214550" y="1223957"/>
                      <a:pt x="266938" y="1136327"/>
                      <a:pt x="266938" y="1152519"/>
                    </a:cubicBezTo>
                    <a:cubicBezTo>
                      <a:pt x="266938" y="1158234"/>
                      <a:pt x="237410" y="1217289"/>
                      <a:pt x="224075" y="1237292"/>
                    </a:cubicBezTo>
                    <a:cubicBezTo>
                      <a:pt x="203120" y="1269677"/>
                      <a:pt x="192643" y="1312539"/>
                      <a:pt x="205025" y="1317302"/>
                    </a:cubicBezTo>
                    <a:cubicBezTo>
                      <a:pt x="217408" y="1322064"/>
                      <a:pt x="238363" y="1305872"/>
                      <a:pt x="238363" y="1291584"/>
                    </a:cubicBezTo>
                    <a:cubicBezTo>
                      <a:pt x="238363" y="1286822"/>
                      <a:pt x="231695" y="1287774"/>
                      <a:pt x="224075" y="1294442"/>
                    </a:cubicBezTo>
                    <a:cubicBezTo>
                      <a:pt x="202168" y="1312539"/>
                      <a:pt x="205978" y="1303014"/>
                      <a:pt x="258365" y="1202049"/>
                    </a:cubicBezTo>
                    <a:cubicBezTo>
                      <a:pt x="367903" y="991547"/>
                      <a:pt x="481250" y="840099"/>
                      <a:pt x="605075" y="735324"/>
                    </a:cubicBezTo>
                    <a:cubicBezTo>
                      <a:pt x="636508" y="708654"/>
                      <a:pt x="674608" y="674364"/>
                      <a:pt x="689848" y="658172"/>
                    </a:cubicBezTo>
                    <a:cubicBezTo>
                      <a:pt x="705088" y="641979"/>
                      <a:pt x="721280" y="630549"/>
                      <a:pt x="725090" y="633407"/>
                    </a:cubicBezTo>
                    <a:cubicBezTo>
                      <a:pt x="735568" y="639122"/>
                      <a:pt x="829865" y="551492"/>
                      <a:pt x="824150" y="541967"/>
                    </a:cubicBezTo>
                    <a:cubicBezTo>
                      <a:pt x="821293" y="538157"/>
                      <a:pt x="827008" y="528632"/>
                      <a:pt x="835580" y="521964"/>
                    </a:cubicBezTo>
                    <a:cubicBezTo>
                      <a:pt x="847010" y="512439"/>
                      <a:pt x="848915" y="512439"/>
                      <a:pt x="844153" y="521012"/>
                    </a:cubicBezTo>
                    <a:cubicBezTo>
                      <a:pt x="830818" y="542919"/>
                      <a:pt x="853678" y="532442"/>
                      <a:pt x="881300" y="503867"/>
                    </a:cubicBezTo>
                    <a:cubicBezTo>
                      <a:pt x="895588" y="488627"/>
                      <a:pt x="920353" y="473387"/>
                      <a:pt x="934640" y="470529"/>
                    </a:cubicBezTo>
                    <a:cubicBezTo>
                      <a:pt x="949880" y="466719"/>
                      <a:pt x="964168" y="461004"/>
                      <a:pt x="967025" y="456242"/>
                    </a:cubicBezTo>
                    <a:cubicBezTo>
                      <a:pt x="969883" y="452432"/>
                      <a:pt x="1013698" y="423857"/>
                      <a:pt x="1064180" y="393377"/>
                    </a:cubicBezTo>
                    <a:cubicBezTo>
                      <a:pt x="1114663" y="362897"/>
                      <a:pt x="1163240" y="331464"/>
                      <a:pt x="1171813" y="322892"/>
                    </a:cubicBezTo>
                    <a:cubicBezTo>
                      <a:pt x="1180385" y="314319"/>
                      <a:pt x="1234678" y="288602"/>
                      <a:pt x="1291828" y="265742"/>
                    </a:cubicBezTo>
                    <a:cubicBezTo>
                      <a:pt x="1348978" y="243834"/>
                      <a:pt x="1412795" y="215259"/>
                      <a:pt x="1434703" y="202877"/>
                    </a:cubicBezTo>
                    <a:cubicBezTo>
                      <a:pt x="1455658" y="190494"/>
                      <a:pt x="1479470" y="180017"/>
                      <a:pt x="1488043" y="180017"/>
                    </a:cubicBezTo>
                    <a:cubicBezTo>
                      <a:pt x="1495663" y="180017"/>
                      <a:pt x="1523285" y="169539"/>
                      <a:pt x="1549003" y="156204"/>
                    </a:cubicBezTo>
                    <a:cubicBezTo>
                      <a:pt x="1574720" y="142869"/>
                      <a:pt x="1610915" y="129534"/>
                      <a:pt x="1629013" y="126677"/>
                    </a:cubicBezTo>
                    <a:cubicBezTo>
                      <a:pt x="1647110" y="122867"/>
                      <a:pt x="1672828" y="115247"/>
                      <a:pt x="1687115" y="107627"/>
                    </a:cubicBezTo>
                    <a:cubicBezTo>
                      <a:pt x="1700450" y="100959"/>
                      <a:pt x="1745218" y="89529"/>
                      <a:pt x="1787128" y="80957"/>
                    </a:cubicBezTo>
                    <a:cubicBezTo>
                      <a:pt x="1828085" y="73337"/>
                      <a:pt x="1875710" y="61907"/>
                      <a:pt x="1890950" y="55239"/>
                    </a:cubicBezTo>
                    <a:cubicBezTo>
                      <a:pt x="1907143" y="48572"/>
                      <a:pt x="1928098" y="41904"/>
                      <a:pt x="1938575" y="40952"/>
                    </a:cubicBezTo>
                    <a:cubicBezTo>
                      <a:pt x="2010965" y="30474"/>
                      <a:pt x="2134790" y="18092"/>
                      <a:pt x="2165270" y="18092"/>
                    </a:cubicBezTo>
                    <a:cubicBezTo>
                      <a:pt x="2191940" y="19044"/>
                      <a:pt x="2200513" y="15234"/>
                      <a:pt x="2194798" y="7614"/>
                    </a:cubicBezTo>
                    <a:cubicBezTo>
                      <a:pt x="2192416" y="3328"/>
                      <a:pt x="2192654" y="947"/>
                      <a:pt x="2195988" y="232"/>
                    </a:cubicBezTo>
                    <a:close/>
                    <a:moveTo>
                      <a:pt x="2271355" y="47620"/>
                    </a:moveTo>
                    <a:cubicBezTo>
                      <a:pt x="2266473" y="47620"/>
                      <a:pt x="2256234" y="50477"/>
                      <a:pt x="2243375" y="56192"/>
                    </a:cubicBezTo>
                    <a:cubicBezTo>
                      <a:pt x="2230993" y="61907"/>
                      <a:pt x="2229088" y="64764"/>
                      <a:pt x="2238613" y="64764"/>
                    </a:cubicBezTo>
                    <a:cubicBezTo>
                      <a:pt x="2246233" y="64764"/>
                      <a:pt x="2259568" y="60954"/>
                      <a:pt x="2267188" y="56192"/>
                    </a:cubicBezTo>
                    <a:cubicBezTo>
                      <a:pt x="2275760" y="50477"/>
                      <a:pt x="2276237" y="47620"/>
                      <a:pt x="2271355" y="47620"/>
                    </a:cubicBezTo>
                    <a:close/>
                    <a:moveTo>
                      <a:pt x="2437685" y="57382"/>
                    </a:moveTo>
                    <a:cubicBezTo>
                      <a:pt x="2434351" y="57144"/>
                      <a:pt x="2430541" y="57621"/>
                      <a:pt x="2427208" y="59049"/>
                    </a:cubicBezTo>
                    <a:cubicBezTo>
                      <a:pt x="2419588" y="61907"/>
                      <a:pt x="2422445" y="64764"/>
                      <a:pt x="2432923" y="64764"/>
                    </a:cubicBezTo>
                    <a:cubicBezTo>
                      <a:pt x="2443400" y="65717"/>
                      <a:pt x="2449115" y="62859"/>
                      <a:pt x="2445305" y="60002"/>
                    </a:cubicBezTo>
                    <a:cubicBezTo>
                      <a:pt x="2443876" y="58573"/>
                      <a:pt x="2441019" y="57621"/>
                      <a:pt x="2437685" y="57382"/>
                    </a:cubicBezTo>
                    <a:close/>
                    <a:moveTo>
                      <a:pt x="2142410" y="57382"/>
                    </a:moveTo>
                    <a:cubicBezTo>
                      <a:pt x="2139076" y="57144"/>
                      <a:pt x="2135266" y="57621"/>
                      <a:pt x="2131933" y="59049"/>
                    </a:cubicBezTo>
                    <a:cubicBezTo>
                      <a:pt x="2124313" y="61907"/>
                      <a:pt x="2127170" y="64764"/>
                      <a:pt x="2137648" y="64764"/>
                    </a:cubicBezTo>
                    <a:cubicBezTo>
                      <a:pt x="2148125" y="65717"/>
                      <a:pt x="2153840" y="62859"/>
                      <a:pt x="2150030" y="60002"/>
                    </a:cubicBezTo>
                    <a:cubicBezTo>
                      <a:pt x="2148601" y="58573"/>
                      <a:pt x="2145744" y="57621"/>
                      <a:pt x="2142410" y="57382"/>
                    </a:cubicBezTo>
                    <a:close/>
                    <a:moveTo>
                      <a:pt x="2471975" y="66669"/>
                    </a:moveTo>
                    <a:cubicBezTo>
                      <a:pt x="2455783" y="65717"/>
                      <a:pt x="2455783" y="67622"/>
                      <a:pt x="2467213" y="75242"/>
                    </a:cubicBezTo>
                    <a:cubicBezTo>
                      <a:pt x="2474833" y="80004"/>
                      <a:pt x="2491978" y="83814"/>
                      <a:pt x="2505313" y="83814"/>
                    </a:cubicBezTo>
                    <a:cubicBezTo>
                      <a:pt x="2527220" y="83814"/>
                      <a:pt x="2527220" y="82862"/>
                      <a:pt x="2510075" y="75242"/>
                    </a:cubicBezTo>
                    <a:cubicBezTo>
                      <a:pt x="2499598" y="70479"/>
                      <a:pt x="2482453" y="66669"/>
                      <a:pt x="2471975" y="66669"/>
                    </a:cubicBezTo>
                    <a:close/>
                    <a:moveTo>
                      <a:pt x="722233" y="637217"/>
                    </a:moveTo>
                    <a:cubicBezTo>
                      <a:pt x="720328" y="637217"/>
                      <a:pt x="707945" y="647694"/>
                      <a:pt x="695563" y="661029"/>
                    </a:cubicBezTo>
                    <a:cubicBezTo>
                      <a:pt x="683180" y="674364"/>
                      <a:pt x="675560" y="684842"/>
                      <a:pt x="678418" y="684842"/>
                    </a:cubicBezTo>
                    <a:cubicBezTo>
                      <a:pt x="680323" y="684842"/>
                      <a:pt x="692705" y="674364"/>
                      <a:pt x="705088" y="661029"/>
                    </a:cubicBezTo>
                    <a:cubicBezTo>
                      <a:pt x="717470" y="647694"/>
                      <a:pt x="725090" y="637217"/>
                      <a:pt x="722233" y="637217"/>
                    </a:cubicBezTo>
                    <a:close/>
                    <a:moveTo>
                      <a:pt x="3759071" y="679707"/>
                    </a:moveTo>
                    <a:cubicBezTo>
                      <a:pt x="3755409" y="677639"/>
                      <a:pt x="3753088" y="677460"/>
                      <a:pt x="3753088" y="680079"/>
                    </a:cubicBezTo>
                    <a:cubicBezTo>
                      <a:pt x="3753088" y="688652"/>
                      <a:pt x="3800713" y="741992"/>
                      <a:pt x="3807380" y="741992"/>
                    </a:cubicBezTo>
                    <a:cubicBezTo>
                      <a:pt x="3809285" y="741992"/>
                      <a:pt x="3806428" y="734372"/>
                      <a:pt x="3801665" y="724847"/>
                    </a:cubicBezTo>
                    <a:cubicBezTo>
                      <a:pt x="3793092" y="709131"/>
                      <a:pt x="3770054" y="685914"/>
                      <a:pt x="3759071" y="679707"/>
                    </a:cubicBezTo>
                    <a:close/>
                    <a:moveTo>
                      <a:pt x="3791188" y="691509"/>
                    </a:moveTo>
                    <a:cubicBezTo>
                      <a:pt x="3791188" y="703892"/>
                      <a:pt x="3897868" y="810572"/>
                      <a:pt x="3903583" y="803904"/>
                    </a:cubicBezTo>
                    <a:cubicBezTo>
                      <a:pt x="3906440" y="801047"/>
                      <a:pt x="3900725" y="787712"/>
                      <a:pt x="3890248" y="773424"/>
                    </a:cubicBezTo>
                    <a:cubicBezTo>
                      <a:pt x="3866435" y="741992"/>
                      <a:pt x="3791188" y="679127"/>
                      <a:pt x="3791188" y="691509"/>
                    </a:cubicBezTo>
                    <a:close/>
                    <a:moveTo>
                      <a:pt x="3869218" y="800064"/>
                    </a:moveTo>
                    <a:cubicBezTo>
                      <a:pt x="3858458" y="793010"/>
                      <a:pt x="3875960" y="816763"/>
                      <a:pt x="3924538" y="875342"/>
                    </a:cubicBezTo>
                    <a:cubicBezTo>
                      <a:pt x="3948350" y="903917"/>
                      <a:pt x="3979783" y="945827"/>
                      <a:pt x="3995023" y="968687"/>
                    </a:cubicBezTo>
                    <a:cubicBezTo>
                      <a:pt x="4010263" y="990594"/>
                      <a:pt x="4024550" y="1006787"/>
                      <a:pt x="4027408" y="1003929"/>
                    </a:cubicBezTo>
                    <a:cubicBezTo>
                      <a:pt x="4030265" y="1002024"/>
                      <a:pt x="4027408" y="994404"/>
                      <a:pt x="4021693" y="987737"/>
                    </a:cubicBezTo>
                    <a:cubicBezTo>
                      <a:pt x="4016930" y="981069"/>
                      <a:pt x="4003595" y="958209"/>
                      <a:pt x="3992165" y="937254"/>
                    </a:cubicBezTo>
                    <a:cubicBezTo>
                      <a:pt x="3974068" y="903917"/>
                      <a:pt x="3974068" y="902012"/>
                      <a:pt x="3989308" y="920109"/>
                    </a:cubicBezTo>
                    <a:cubicBezTo>
                      <a:pt x="3999785" y="931539"/>
                      <a:pt x="4010263" y="938207"/>
                      <a:pt x="4014073" y="935349"/>
                    </a:cubicBezTo>
                    <a:cubicBezTo>
                      <a:pt x="4016930" y="932492"/>
                      <a:pt x="4003595" y="911537"/>
                      <a:pt x="3983593" y="889629"/>
                    </a:cubicBezTo>
                    <a:cubicBezTo>
                      <a:pt x="3964543" y="867722"/>
                      <a:pt x="3943588" y="842004"/>
                      <a:pt x="3936920" y="831527"/>
                    </a:cubicBezTo>
                    <a:cubicBezTo>
                      <a:pt x="3925490" y="813429"/>
                      <a:pt x="3925490" y="813429"/>
                      <a:pt x="3925490" y="831527"/>
                    </a:cubicBezTo>
                    <a:cubicBezTo>
                      <a:pt x="3924538" y="847719"/>
                      <a:pt x="3919775" y="845814"/>
                      <a:pt x="3889295" y="817239"/>
                    </a:cubicBezTo>
                    <a:cubicBezTo>
                      <a:pt x="3879532" y="808190"/>
                      <a:pt x="3872805" y="802416"/>
                      <a:pt x="3869218" y="800064"/>
                    </a:cubicBezTo>
                    <a:close/>
                    <a:moveTo>
                      <a:pt x="4057888" y="984879"/>
                    </a:moveTo>
                    <a:cubicBezTo>
                      <a:pt x="4045505" y="977259"/>
                      <a:pt x="4074080" y="1041077"/>
                      <a:pt x="4098845" y="1078224"/>
                    </a:cubicBezTo>
                    <a:cubicBezTo>
                      <a:pt x="4109323" y="1093464"/>
                      <a:pt x="4115038" y="1106799"/>
                      <a:pt x="4112180" y="1109657"/>
                    </a:cubicBezTo>
                    <a:cubicBezTo>
                      <a:pt x="4108370" y="1114419"/>
                      <a:pt x="4090273" y="1093464"/>
                      <a:pt x="4059793" y="1050602"/>
                    </a:cubicBezTo>
                    <a:cubicBezTo>
                      <a:pt x="4053125" y="1040124"/>
                      <a:pt x="4059793" y="1054412"/>
                      <a:pt x="4074080" y="1082034"/>
                    </a:cubicBezTo>
                    <a:cubicBezTo>
                      <a:pt x="4088368" y="1108704"/>
                      <a:pt x="4102655" y="1130612"/>
                      <a:pt x="4105513" y="1130612"/>
                    </a:cubicBezTo>
                    <a:cubicBezTo>
                      <a:pt x="4124563" y="1128707"/>
                      <a:pt x="4134088" y="1134422"/>
                      <a:pt x="4134088" y="1146804"/>
                    </a:cubicBezTo>
                    <a:cubicBezTo>
                      <a:pt x="4134088" y="1154424"/>
                      <a:pt x="4137898" y="1161092"/>
                      <a:pt x="4141708" y="1161092"/>
                    </a:cubicBezTo>
                    <a:cubicBezTo>
                      <a:pt x="4148375" y="1161092"/>
                      <a:pt x="4160758" y="1181094"/>
                      <a:pt x="4179808" y="1222052"/>
                    </a:cubicBezTo>
                    <a:cubicBezTo>
                      <a:pt x="4182665" y="1226814"/>
                      <a:pt x="4178855" y="1226814"/>
                      <a:pt x="4172188" y="1223004"/>
                    </a:cubicBezTo>
                    <a:cubicBezTo>
                      <a:pt x="4158853" y="1214432"/>
                      <a:pt x="4165520" y="1243959"/>
                      <a:pt x="4188380" y="1287774"/>
                    </a:cubicBezTo>
                    <a:cubicBezTo>
                      <a:pt x="4195524" y="1302061"/>
                      <a:pt x="4201715" y="1310872"/>
                      <a:pt x="4204930" y="1312896"/>
                    </a:cubicBezTo>
                    <a:cubicBezTo>
                      <a:pt x="4208145" y="1314920"/>
                      <a:pt x="4208383" y="1310158"/>
                      <a:pt x="4203620" y="1297299"/>
                    </a:cubicBezTo>
                    <a:cubicBezTo>
                      <a:pt x="4199810" y="1286822"/>
                      <a:pt x="4200763" y="1283964"/>
                      <a:pt x="4208383" y="1288727"/>
                    </a:cubicBezTo>
                    <a:cubicBezTo>
                      <a:pt x="4225528" y="1299204"/>
                      <a:pt x="4221718" y="1281107"/>
                      <a:pt x="4201715" y="1255389"/>
                    </a:cubicBezTo>
                    <a:cubicBezTo>
                      <a:pt x="4192190" y="1243007"/>
                      <a:pt x="4186475" y="1227767"/>
                      <a:pt x="4188380" y="1221099"/>
                    </a:cubicBezTo>
                    <a:cubicBezTo>
                      <a:pt x="4194095" y="1205859"/>
                      <a:pt x="4174093" y="1134422"/>
                      <a:pt x="4162663" y="1127754"/>
                    </a:cubicBezTo>
                    <a:cubicBezTo>
                      <a:pt x="4156948" y="1124897"/>
                      <a:pt x="4155995" y="1128707"/>
                      <a:pt x="4158853" y="1136327"/>
                    </a:cubicBezTo>
                    <a:cubicBezTo>
                      <a:pt x="4169330" y="1163949"/>
                      <a:pt x="4153138" y="1151567"/>
                      <a:pt x="4136945" y="1119182"/>
                    </a:cubicBezTo>
                    <a:cubicBezTo>
                      <a:pt x="4088368" y="1027742"/>
                      <a:pt x="4066460" y="990594"/>
                      <a:pt x="4057888" y="984879"/>
                    </a:cubicBezTo>
                    <a:close/>
                    <a:moveTo>
                      <a:pt x="4263985" y="1199906"/>
                    </a:moveTo>
                    <a:cubicBezTo>
                      <a:pt x="4261961" y="1200859"/>
                      <a:pt x="4263151" y="1210622"/>
                      <a:pt x="4269343" y="1228719"/>
                    </a:cubicBezTo>
                    <a:cubicBezTo>
                      <a:pt x="4275058" y="1243959"/>
                      <a:pt x="4280773" y="1255389"/>
                      <a:pt x="4282678" y="1253484"/>
                    </a:cubicBezTo>
                    <a:cubicBezTo>
                      <a:pt x="4285535" y="1251579"/>
                      <a:pt x="4282678" y="1238244"/>
                      <a:pt x="4277915" y="1223957"/>
                    </a:cubicBezTo>
                    <a:cubicBezTo>
                      <a:pt x="4271247" y="1206812"/>
                      <a:pt x="4266009" y="1198954"/>
                      <a:pt x="4263985" y="1199906"/>
                    </a:cubicBezTo>
                    <a:close/>
                    <a:moveTo>
                      <a:pt x="4229933" y="1304443"/>
                    </a:moveTo>
                    <a:cubicBezTo>
                      <a:pt x="4225051" y="1305396"/>
                      <a:pt x="4219336" y="1310158"/>
                      <a:pt x="4216003" y="1318254"/>
                    </a:cubicBezTo>
                    <a:cubicBezTo>
                      <a:pt x="4213145" y="1325874"/>
                      <a:pt x="4213145" y="1339209"/>
                      <a:pt x="4216003" y="1346829"/>
                    </a:cubicBezTo>
                    <a:cubicBezTo>
                      <a:pt x="4220289" y="1357306"/>
                      <a:pt x="4224099" y="1361593"/>
                      <a:pt x="4226004" y="1360521"/>
                    </a:cubicBezTo>
                    <a:cubicBezTo>
                      <a:pt x="4227909" y="1359450"/>
                      <a:pt x="4227909" y="1353020"/>
                      <a:pt x="4224575" y="1342067"/>
                    </a:cubicBezTo>
                    <a:cubicBezTo>
                      <a:pt x="4220765" y="1331589"/>
                      <a:pt x="4222670" y="1323017"/>
                      <a:pt x="4228385" y="1323017"/>
                    </a:cubicBezTo>
                    <a:cubicBezTo>
                      <a:pt x="4234100" y="1323017"/>
                      <a:pt x="4238863" y="1319207"/>
                      <a:pt x="4238863" y="1313492"/>
                    </a:cubicBezTo>
                    <a:cubicBezTo>
                      <a:pt x="4238863" y="1306348"/>
                      <a:pt x="4234815" y="1303491"/>
                      <a:pt x="4229933" y="1304443"/>
                    </a:cubicBezTo>
                    <a:close/>
                    <a:moveTo>
                      <a:pt x="542210" y="822954"/>
                    </a:moveTo>
                    <a:cubicBezTo>
                      <a:pt x="542210" y="818192"/>
                      <a:pt x="533638" y="823907"/>
                      <a:pt x="524113" y="836289"/>
                    </a:cubicBezTo>
                    <a:cubicBezTo>
                      <a:pt x="513635" y="848672"/>
                      <a:pt x="505063" y="862959"/>
                      <a:pt x="505063" y="869627"/>
                    </a:cubicBezTo>
                    <a:cubicBezTo>
                      <a:pt x="505063" y="872484"/>
                      <a:pt x="507206" y="872484"/>
                      <a:pt x="510659" y="870103"/>
                    </a:cubicBezTo>
                    <a:cubicBezTo>
                      <a:pt x="514112" y="867722"/>
                      <a:pt x="518874" y="862959"/>
                      <a:pt x="524113" y="856292"/>
                    </a:cubicBezTo>
                    <a:cubicBezTo>
                      <a:pt x="534590" y="842957"/>
                      <a:pt x="543163" y="828669"/>
                      <a:pt x="542210" y="822954"/>
                    </a:cubicBezTo>
                    <a:close/>
                    <a:moveTo>
                      <a:pt x="4356973" y="1688419"/>
                    </a:moveTo>
                    <a:cubicBezTo>
                      <a:pt x="4355544" y="1686395"/>
                      <a:pt x="4356020" y="1693539"/>
                      <a:pt x="4357925" y="1708779"/>
                    </a:cubicBezTo>
                    <a:cubicBezTo>
                      <a:pt x="4360783" y="1729734"/>
                      <a:pt x="4362688" y="1754499"/>
                      <a:pt x="4362688" y="1764024"/>
                    </a:cubicBezTo>
                    <a:cubicBezTo>
                      <a:pt x="4362688" y="1772597"/>
                      <a:pt x="4367450" y="1780217"/>
                      <a:pt x="4372213" y="1780217"/>
                    </a:cubicBezTo>
                    <a:cubicBezTo>
                      <a:pt x="4377928" y="1780217"/>
                      <a:pt x="4381738" y="1779264"/>
                      <a:pt x="4381738" y="1778312"/>
                    </a:cubicBezTo>
                    <a:cubicBezTo>
                      <a:pt x="4380785" y="1776407"/>
                      <a:pt x="4375070" y="1751642"/>
                      <a:pt x="4367450" y="1723067"/>
                    </a:cubicBezTo>
                    <a:cubicBezTo>
                      <a:pt x="4361735" y="1701636"/>
                      <a:pt x="4358401" y="1690444"/>
                      <a:pt x="4356973" y="1688419"/>
                    </a:cubicBezTo>
                    <a:close/>
                    <a:moveTo>
                      <a:pt x="4389953" y="1705684"/>
                    </a:moveTo>
                    <a:cubicBezTo>
                      <a:pt x="4389120" y="1704493"/>
                      <a:pt x="4387929" y="1704493"/>
                      <a:pt x="4386500" y="1705922"/>
                    </a:cubicBezTo>
                    <a:cubicBezTo>
                      <a:pt x="4381738" y="1710684"/>
                      <a:pt x="4406503" y="1814507"/>
                      <a:pt x="4416980" y="1830699"/>
                    </a:cubicBezTo>
                    <a:cubicBezTo>
                      <a:pt x="4418409" y="1833081"/>
                      <a:pt x="4420790" y="1833557"/>
                      <a:pt x="4423410" y="1832366"/>
                    </a:cubicBezTo>
                    <a:cubicBezTo>
                      <a:pt x="4426029" y="1831176"/>
                      <a:pt x="4428887" y="1828318"/>
                      <a:pt x="4431268" y="1824032"/>
                    </a:cubicBezTo>
                    <a:cubicBezTo>
                      <a:pt x="4436983" y="1813554"/>
                      <a:pt x="4436030" y="1791647"/>
                      <a:pt x="4428410" y="1761167"/>
                    </a:cubicBezTo>
                    <a:cubicBezTo>
                      <a:pt x="4420790" y="1729734"/>
                      <a:pt x="4413170" y="1717352"/>
                      <a:pt x="4403645" y="1720209"/>
                    </a:cubicBezTo>
                    <a:cubicBezTo>
                      <a:pt x="4396978" y="1723067"/>
                      <a:pt x="4391263" y="1719257"/>
                      <a:pt x="4391263" y="1712589"/>
                    </a:cubicBezTo>
                    <a:cubicBezTo>
                      <a:pt x="4391263" y="1709256"/>
                      <a:pt x="4390787" y="1706874"/>
                      <a:pt x="4389953" y="1705684"/>
                    </a:cubicBezTo>
                    <a:close/>
                    <a:moveTo>
                      <a:pt x="4372421" y="1789831"/>
                    </a:moveTo>
                    <a:cubicBezTo>
                      <a:pt x="4364116" y="1788670"/>
                      <a:pt x="4361973" y="1803315"/>
                      <a:pt x="4368403" y="1829747"/>
                    </a:cubicBezTo>
                    <a:lnTo>
                      <a:pt x="4375070" y="1861179"/>
                    </a:lnTo>
                    <a:lnTo>
                      <a:pt x="4384595" y="1834509"/>
                    </a:lnTo>
                    <a:cubicBezTo>
                      <a:pt x="4390310" y="1815459"/>
                      <a:pt x="4390310" y="1804029"/>
                      <a:pt x="4382690" y="1796409"/>
                    </a:cubicBezTo>
                    <a:cubicBezTo>
                      <a:pt x="4378642" y="1792361"/>
                      <a:pt x="4375189" y="1790218"/>
                      <a:pt x="4372421" y="1789831"/>
                    </a:cubicBezTo>
                    <a:close/>
                    <a:moveTo>
                      <a:pt x="4410313" y="2175504"/>
                    </a:moveTo>
                    <a:cubicBezTo>
                      <a:pt x="4405550" y="2178362"/>
                      <a:pt x="4400788" y="2212652"/>
                      <a:pt x="4401740" y="2249799"/>
                    </a:cubicBezTo>
                    <a:cubicBezTo>
                      <a:pt x="4402097" y="2279803"/>
                      <a:pt x="4404330" y="2294939"/>
                      <a:pt x="4407081" y="2297718"/>
                    </a:cubicBezTo>
                    <a:cubicBezTo>
                      <a:pt x="4411667" y="2302351"/>
                      <a:pt x="4417694" y="2272660"/>
                      <a:pt x="4418885" y="2220272"/>
                    </a:cubicBezTo>
                    <a:cubicBezTo>
                      <a:pt x="4419838" y="2188839"/>
                      <a:pt x="4416028" y="2171694"/>
                      <a:pt x="4410313" y="2175504"/>
                    </a:cubicBezTo>
                    <a:close/>
                    <a:moveTo>
                      <a:pt x="4409360" y="2354336"/>
                    </a:moveTo>
                    <a:cubicBezTo>
                      <a:pt x="4404359" y="2357908"/>
                      <a:pt x="4400787" y="2373624"/>
                      <a:pt x="4397930" y="2402199"/>
                    </a:cubicBezTo>
                    <a:cubicBezTo>
                      <a:pt x="4394597" y="2437918"/>
                      <a:pt x="4395073" y="2458635"/>
                      <a:pt x="4399597" y="2464350"/>
                    </a:cubicBezTo>
                    <a:cubicBezTo>
                      <a:pt x="4404122" y="2470065"/>
                      <a:pt x="4412694" y="2460778"/>
                      <a:pt x="4425553" y="2436489"/>
                    </a:cubicBezTo>
                    <a:cubicBezTo>
                      <a:pt x="4437935" y="2411724"/>
                      <a:pt x="4437935" y="2402199"/>
                      <a:pt x="4429363" y="2379339"/>
                    </a:cubicBezTo>
                    <a:cubicBezTo>
                      <a:pt x="4420790" y="2359337"/>
                      <a:pt x="4414361" y="2350764"/>
                      <a:pt x="4409360" y="2354336"/>
                    </a:cubicBezTo>
                    <a:close/>
                    <a:moveTo>
                      <a:pt x="282342" y="3347675"/>
                    </a:moveTo>
                    <a:cubicBezTo>
                      <a:pt x="281345" y="3347199"/>
                      <a:pt x="281225" y="3348508"/>
                      <a:pt x="282178" y="3351842"/>
                    </a:cubicBezTo>
                    <a:cubicBezTo>
                      <a:pt x="288845" y="3379464"/>
                      <a:pt x="336470" y="3467094"/>
                      <a:pt x="341233" y="3461379"/>
                    </a:cubicBezTo>
                    <a:cubicBezTo>
                      <a:pt x="343138" y="3460427"/>
                      <a:pt x="328850" y="3428994"/>
                      <a:pt x="309800" y="3393752"/>
                    </a:cubicBezTo>
                    <a:cubicBezTo>
                      <a:pt x="296227" y="3366606"/>
                      <a:pt x="285333" y="3349104"/>
                      <a:pt x="282342" y="3347675"/>
                    </a:cubicBezTo>
                    <a:close/>
                    <a:moveTo>
                      <a:pt x="3955360" y="3623661"/>
                    </a:moveTo>
                    <a:cubicBezTo>
                      <a:pt x="3951982" y="3624197"/>
                      <a:pt x="3947398" y="3625924"/>
                      <a:pt x="3941683" y="3629019"/>
                    </a:cubicBezTo>
                    <a:cubicBezTo>
                      <a:pt x="3916918" y="3642354"/>
                      <a:pt x="3682603" y="3876669"/>
                      <a:pt x="3684508" y="3887147"/>
                    </a:cubicBezTo>
                    <a:cubicBezTo>
                      <a:pt x="3685460" y="3890957"/>
                      <a:pt x="3656885" y="3920484"/>
                      <a:pt x="3621643" y="3952869"/>
                    </a:cubicBezTo>
                    <a:cubicBezTo>
                      <a:pt x="3598426" y="3974300"/>
                      <a:pt x="3585522" y="3986891"/>
                      <a:pt x="3584138" y="3989989"/>
                    </a:cubicBezTo>
                    <a:cubicBezTo>
                      <a:pt x="3581831" y="3995151"/>
                      <a:pt x="3611522" y="3973943"/>
                      <a:pt x="3678793" y="3923342"/>
                    </a:cubicBezTo>
                    <a:cubicBezTo>
                      <a:pt x="3703558" y="3905244"/>
                      <a:pt x="3723560" y="3885242"/>
                      <a:pt x="3724513" y="3880479"/>
                    </a:cubicBezTo>
                    <a:cubicBezTo>
                      <a:pt x="3724513" y="3874764"/>
                      <a:pt x="3747373" y="3849047"/>
                      <a:pt x="3774995" y="3822377"/>
                    </a:cubicBezTo>
                    <a:cubicBezTo>
                      <a:pt x="3832145" y="3767132"/>
                      <a:pt x="3865483" y="3741414"/>
                      <a:pt x="3854053" y="3759512"/>
                    </a:cubicBezTo>
                    <a:cubicBezTo>
                      <a:pt x="3850243" y="3766179"/>
                      <a:pt x="3852148" y="3770942"/>
                      <a:pt x="3859768" y="3770942"/>
                    </a:cubicBezTo>
                    <a:cubicBezTo>
                      <a:pt x="3872150" y="3770942"/>
                      <a:pt x="3981688" y="3667119"/>
                      <a:pt x="3981688" y="3655689"/>
                    </a:cubicBezTo>
                    <a:cubicBezTo>
                      <a:pt x="3981688" y="3651879"/>
                      <a:pt x="3972163" y="3650927"/>
                      <a:pt x="3960733" y="3653784"/>
                    </a:cubicBezTo>
                    <a:cubicBezTo>
                      <a:pt x="3942635" y="3658547"/>
                      <a:pt x="3940730" y="3656642"/>
                      <a:pt x="3951208" y="3646164"/>
                    </a:cubicBezTo>
                    <a:cubicBezTo>
                      <a:pt x="3964781" y="3631163"/>
                      <a:pt x="3965495" y="3622055"/>
                      <a:pt x="3955360" y="3623661"/>
                    </a:cubicBezTo>
                    <a:close/>
                    <a:moveTo>
                      <a:pt x="3847742" y="3772133"/>
                    </a:moveTo>
                    <a:cubicBezTo>
                      <a:pt x="3846671" y="3771656"/>
                      <a:pt x="3841670" y="3774276"/>
                      <a:pt x="3832145" y="3779514"/>
                    </a:cubicBezTo>
                    <a:cubicBezTo>
                      <a:pt x="3809285" y="3790944"/>
                      <a:pt x="3804523" y="3799517"/>
                      <a:pt x="3818810" y="3799517"/>
                    </a:cubicBezTo>
                    <a:cubicBezTo>
                      <a:pt x="3823573" y="3799517"/>
                      <a:pt x="3833098" y="3792849"/>
                      <a:pt x="3839765" y="3783324"/>
                    </a:cubicBezTo>
                    <a:cubicBezTo>
                      <a:pt x="3845956" y="3776181"/>
                      <a:pt x="3848814" y="3772609"/>
                      <a:pt x="3847742" y="3772133"/>
                    </a:cubicBezTo>
                    <a:close/>
                    <a:moveTo>
                      <a:pt x="3737848" y="3904292"/>
                    </a:moveTo>
                    <a:cubicBezTo>
                      <a:pt x="3731180" y="3904292"/>
                      <a:pt x="3638788" y="3972872"/>
                      <a:pt x="3638788" y="3977634"/>
                    </a:cubicBezTo>
                    <a:cubicBezTo>
                      <a:pt x="3638788" y="3979777"/>
                      <a:pt x="3639681" y="3980790"/>
                      <a:pt x="3641705" y="3980566"/>
                    </a:cubicBezTo>
                    <a:cubicBezTo>
                      <a:pt x="3647777" y="3979897"/>
                      <a:pt x="3664029" y="3968110"/>
                      <a:pt x="3696890" y="3942392"/>
                    </a:cubicBezTo>
                    <a:cubicBezTo>
                      <a:pt x="3723560" y="3921437"/>
                      <a:pt x="3742610" y="3904292"/>
                      <a:pt x="3737848" y="3904292"/>
                    </a:cubicBezTo>
                    <a:close/>
                    <a:moveTo>
                      <a:pt x="484019" y="3674516"/>
                    </a:moveTo>
                    <a:cubicBezTo>
                      <a:pt x="484822" y="3676585"/>
                      <a:pt x="488394" y="3682121"/>
                      <a:pt x="493633" y="3689979"/>
                    </a:cubicBezTo>
                    <a:cubicBezTo>
                      <a:pt x="515540" y="3723317"/>
                      <a:pt x="615553" y="3836664"/>
                      <a:pt x="637460" y="3853809"/>
                    </a:cubicBezTo>
                    <a:cubicBezTo>
                      <a:pt x="648890" y="3862382"/>
                      <a:pt x="655558" y="3866192"/>
                      <a:pt x="656986" y="3865477"/>
                    </a:cubicBezTo>
                    <a:cubicBezTo>
                      <a:pt x="658415" y="3864763"/>
                      <a:pt x="654605" y="3859524"/>
                      <a:pt x="645080" y="3849999"/>
                    </a:cubicBezTo>
                    <a:cubicBezTo>
                      <a:pt x="635555" y="3840474"/>
                      <a:pt x="606980" y="3809042"/>
                      <a:pt x="581263" y="3780467"/>
                    </a:cubicBezTo>
                    <a:cubicBezTo>
                      <a:pt x="504111" y="3693313"/>
                      <a:pt x="481608" y="3668310"/>
                      <a:pt x="484019" y="3674516"/>
                    </a:cubicBezTo>
                    <a:close/>
                    <a:moveTo>
                      <a:pt x="1251823" y="4192899"/>
                    </a:moveTo>
                    <a:cubicBezTo>
                      <a:pt x="1238488" y="4205282"/>
                      <a:pt x="1541383" y="4331012"/>
                      <a:pt x="1586150" y="4331964"/>
                    </a:cubicBezTo>
                    <a:cubicBezTo>
                      <a:pt x="1596628" y="4331964"/>
                      <a:pt x="1584245" y="4325297"/>
                      <a:pt x="1557575" y="4317677"/>
                    </a:cubicBezTo>
                    <a:cubicBezTo>
                      <a:pt x="1531858" y="4310057"/>
                      <a:pt x="1501378" y="4299579"/>
                      <a:pt x="1490900" y="4294817"/>
                    </a:cubicBezTo>
                    <a:cubicBezTo>
                      <a:pt x="1480423" y="4290054"/>
                      <a:pt x="1444228" y="4274814"/>
                      <a:pt x="1409938" y="4261479"/>
                    </a:cubicBezTo>
                    <a:cubicBezTo>
                      <a:pt x="1375648" y="4247192"/>
                      <a:pt x="1327070" y="4225284"/>
                      <a:pt x="1301353" y="4212902"/>
                    </a:cubicBezTo>
                    <a:cubicBezTo>
                      <a:pt x="1276588" y="4199567"/>
                      <a:pt x="1253728" y="4190994"/>
                      <a:pt x="1251823" y="4192899"/>
                    </a:cubicBezTo>
                    <a:close/>
                    <a:moveTo>
                      <a:pt x="3186350" y="4199567"/>
                    </a:moveTo>
                    <a:cubicBezTo>
                      <a:pt x="3181588" y="4199567"/>
                      <a:pt x="3170158" y="4204329"/>
                      <a:pt x="3162538" y="4209092"/>
                    </a:cubicBezTo>
                    <a:cubicBezTo>
                      <a:pt x="3154918" y="4213854"/>
                      <a:pt x="3153013" y="4218617"/>
                      <a:pt x="3157775" y="4218617"/>
                    </a:cubicBezTo>
                    <a:cubicBezTo>
                      <a:pt x="3163490" y="4218617"/>
                      <a:pt x="3173968" y="4213854"/>
                      <a:pt x="3181588" y="4209092"/>
                    </a:cubicBezTo>
                    <a:cubicBezTo>
                      <a:pt x="3189208" y="4204329"/>
                      <a:pt x="3192065" y="4199567"/>
                      <a:pt x="3186350" y="4199567"/>
                    </a:cubicBezTo>
                    <a:close/>
                    <a:moveTo>
                      <a:pt x="3165872" y="4295650"/>
                    </a:moveTo>
                    <a:cubicBezTo>
                      <a:pt x="3160156" y="4296246"/>
                      <a:pt x="3147774" y="4301008"/>
                      <a:pt x="3125390" y="4310057"/>
                    </a:cubicBezTo>
                    <a:cubicBezTo>
                      <a:pt x="3099673" y="4319582"/>
                      <a:pt x="3089195" y="4329107"/>
                      <a:pt x="3093005" y="4338632"/>
                    </a:cubicBezTo>
                    <a:cubicBezTo>
                      <a:pt x="3096339" y="4347205"/>
                      <a:pt x="3099197" y="4351491"/>
                      <a:pt x="3107769" y="4350776"/>
                    </a:cubicBezTo>
                    <a:cubicBezTo>
                      <a:pt x="3116342" y="4350062"/>
                      <a:pt x="3130629" y="4344347"/>
                      <a:pt x="3156823" y="4332917"/>
                    </a:cubicBezTo>
                    <a:cubicBezTo>
                      <a:pt x="3203495" y="4311962"/>
                      <a:pt x="3213973" y="4302437"/>
                      <a:pt x="3179683" y="4311962"/>
                    </a:cubicBezTo>
                    <a:cubicBezTo>
                      <a:pt x="3166348" y="4314819"/>
                      <a:pt x="3161585" y="4313867"/>
                      <a:pt x="3166348" y="4306247"/>
                    </a:cubicBezTo>
                    <a:cubicBezTo>
                      <a:pt x="3170634" y="4298627"/>
                      <a:pt x="3171586" y="4295055"/>
                      <a:pt x="3165872" y="4295650"/>
                    </a:cubicBezTo>
                    <a:close/>
                    <a:moveTo>
                      <a:pt x="3263503" y="4307199"/>
                    </a:moveTo>
                    <a:cubicBezTo>
                      <a:pt x="3262550" y="4305294"/>
                      <a:pt x="3223498" y="4321487"/>
                      <a:pt x="3176825" y="4342442"/>
                    </a:cubicBezTo>
                    <a:cubicBezTo>
                      <a:pt x="3083480" y="4385304"/>
                      <a:pt x="3082528" y="4385304"/>
                      <a:pt x="3089195" y="4367207"/>
                    </a:cubicBezTo>
                    <a:cubicBezTo>
                      <a:pt x="3096815" y="4349109"/>
                      <a:pt x="3046333" y="4337679"/>
                      <a:pt x="3020615" y="4351014"/>
                    </a:cubicBezTo>
                    <a:cubicBezTo>
                      <a:pt x="3010138" y="4356729"/>
                      <a:pt x="2991088" y="4362444"/>
                      <a:pt x="2977753" y="4363397"/>
                    </a:cubicBezTo>
                    <a:cubicBezTo>
                      <a:pt x="2963465" y="4364349"/>
                      <a:pt x="2952988" y="4369112"/>
                      <a:pt x="2952988" y="4372922"/>
                    </a:cubicBezTo>
                    <a:cubicBezTo>
                      <a:pt x="2952988" y="4376732"/>
                      <a:pt x="2941558" y="4380542"/>
                      <a:pt x="2927270" y="4381494"/>
                    </a:cubicBezTo>
                    <a:cubicBezTo>
                      <a:pt x="2912030" y="4381494"/>
                      <a:pt x="2892028" y="4385304"/>
                      <a:pt x="2881550" y="4390067"/>
                    </a:cubicBezTo>
                    <a:cubicBezTo>
                      <a:pt x="2857738" y="4400544"/>
                      <a:pt x="3034903" y="4395782"/>
                      <a:pt x="3062525" y="4385304"/>
                    </a:cubicBezTo>
                    <a:cubicBezTo>
                      <a:pt x="3073003" y="4380542"/>
                      <a:pt x="3078718" y="4380542"/>
                      <a:pt x="3075860" y="4383399"/>
                    </a:cubicBezTo>
                    <a:cubicBezTo>
                      <a:pt x="3073003" y="4387209"/>
                      <a:pt x="3030140" y="4404354"/>
                      <a:pt x="2980610" y="4422452"/>
                    </a:cubicBezTo>
                    <a:cubicBezTo>
                      <a:pt x="2924889" y="4443407"/>
                      <a:pt x="2899886" y="4454361"/>
                      <a:pt x="2904410" y="4455194"/>
                    </a:cubicBezTo>
                    <a:cubicBezTo>
                      <a:pt x="2908935" y="4456028"/>
                      <a:pt x="2942987" y="4446741"/>
                      <a:pt x="3005375" y="4427214"/>
                    </a:cubicBezTo>
                    <a:cubicBezTo>
                      <a:pt x="3089195" y="4400544"/>
                      <a:pt x="3273028" y="4315772"/>
                      <a:pt x="3263503" y="4307199"/>
                    </a:cubicBezTo>
                    <a:close/>
                    <a:moveTo>
                      <a:pt x="1685210" y="4353157"/>
                    </a:moveTo>
                    <a:cubicBezTo>
                      <a:pt x="1681876" y="4352919"/>
                      <a:pt x="1678066" y="4353396"/>
                      <a:pt x="1674733" y="4354824"/>
                    </a:cubicBezTo>
                    <a:cubicBezTo>
                      <a:pt x="1667113" y="4357682"/>
                      <a:pt x="1669970" y="4360539"/>
                      <a:pt x="1680448" y="4360539"/>
                    </a:cubicBezTo>
                    <a:cubicBezTo>
                      <a:pt x="1690925" y="4361492"/>
                      <a:pt x="1696640" y="4358634"/>
                      <a:pt x="1692830" y="4355777"/>
                    </a:cubicBezTo>
                    <a:cubicBezTo>
                      <a:pt x="1691401" y="4354348"/>
                      <a:pt x="1688544" y="4353396"/>
                      <a:pt x="1685210" y="4353157"/>
                    </a:cubicBezTo>
                    <a:close/>
                    <a:moveTo>
                      <a:pt x="1723310" y="4362682"/>
                    </a:moveTo>
                    <a:cubicBezTo>
                      <a:pt x="1719976" y="4362444"/>
                      <a:pt x="1716166" y="4362921"/>
                      <a:pt x="1712833" y="4364349"/>
                    </a:cubicBezTo>
                    <a:cubicBezTo>
                      <a:pt x="1705213" y="4367207"/>
                      <a:pt x="1708070" y="4370064"/>
                      <a:pt x="1718548" y="4370064"/>
                    </a:cubicBezTo>
                    <a:cubicBezTo>
                      <a:pt x="1729025" y="4371017"/>
                      <a:pt x="1734740" y="4368159"/>
                      <a:pt x="1730930" y="4365302"/>
                    </a:cubicBezTo>
                    <a:cubicBezTo>
                      <a:pt x="1729501" y="4363873"/>
                      <a:pt x="1726644" y="4362921"/>
                      <a:pt x="1723310" y="4362682"/>
                    </a:cubicBezTo>
                    <a:close/>
                    <a:moveTo>
                      <a:pt x="1757198" y="4375318"/>
                    </a:moveTo>
                    <a:cubicBezTo>
                      <a:pt x="1750159" y="4374946"/>
                      <a:pt x="1745932" y="4375065"/>
                      <a:pt x="1745218" y="4375779"/>
                    </a:cubicBezTo>
                    <a:cubicBezTo>
                      <a:pt x="1742360" y="4378637"/>
                      <a:pt x="1744265" y="4380542"/>
                      <a:pt x="1749028" y="4380542"/>
                    </a:cubicBezTo>
                    <a:cubicBezTo>
                      <a:pt x="1753790" y="4380542"/>
                      <a:pt x="1817608" y="4392924"/>
                      <a:pt x="1890950" y="4408164"/>
                    </a:cubicBezTo>
                    <a:cubicBezTo>
                      <a:pt x="1975246" y="4425309"/>
                      <a:pt x="2016680" y="4431739"/>
                      <a:pt x="2065883" y="4432274"/>
                    </a:cubicBezTo>
                    <a:cubicBezTo>
                      <a:pt x="2082284" y="4432453"/>
                      <a:pt x="2099548" y="4431977"/>
                      <a:pt x="2119550" y="4431024"/>
                    </a:cubicBezTo>
                    <a:cubicBezTo>
                      <a:pt x="2171938" y="4428167"/>
                      <a:pt x="2215753" y="4424357"/>
                      <a:pt x="2217658" y="4423404"/>
                    </a:cubicBezTo>
                    <a:cubicBezTo>
                      <a:pt x="2219563" y="4421499"/>
                      <a:pt x="2171938" y="4417689"/>
                      <a:pt x="2112883" y="4413879"/>
                    </a:cubicBezTo>
                    <a:cubicBezTo>
                      <a:pt x="2053828" y="4411022"/>
                      <a:pt x="1948100" y="4399592"/>
                      <a:pt x="1877615" y="4389114"/>
                    </a:cubicBezTo>
                    <a:cubicBezTo>
                      <a:pt x="1824751" y="4381970"/>
                      <a:pt x="1778317" y="4376434"/>
                      <a:pt x="1757198" y="4375318"/>
                    </a:cubicBezTo>
                    <a:close/>
                    <a:moveTo>
                      <a:pt x="2323147" y="4420070"/>
                    </a:moveTo>
                    <a:cubicBezTo>
                      <a:pt x="2316242" y="4420070"/>
                      <a:pt x="2309098" y="4420547"/>
                      <a:pt x="2303383" y="4421499"/>
                    </a:cubicBezTo>
                    <a:cubicBezTo>
                      <a:pt x="2291000" y="4423404"/>
                      <a:pt x="2298620" y="4425309"/>
                      <a:pt x="2319575" y="4425309"/>
                    </a:cubicBezTo>
                    <a:cubicBezTo>
                      <a:pt x="2340530" y="4426262"/>
                      <a:pt x="2350055" y="4424357"/>
                      <a:pt x="2341483" y="4421499"/>
                    </a:cubicBezTo>
                    <a:cubicBezTo>
                      <a:pt x="2336720" y="4420547"/>
                      <a:pt x="2330053" y="4420070"/>
                      <a:pt x="2323147" y="4420070"/>
                    </a:cubicBezTo>
                    <a:close/>
                    <a:moveTo>
                      <a:pt x="2592467" y="4497000"/>
                    </a:moveTo>
                    <a:cubicBezTo>
                      <a:pt x="2551747" y="4498295"/>
                      <a:pt x="2476738" y="4507224"/>
                      <a:pt x="2476738" y="4512939"/>
                    </a:cubicBezTo>
                    <a:cubicBezTo>
                      <a:pt x="2476738" y="4514844"/>
                      <a:pt x="2482929" y="4515797"/>
                      <a:pt x="2492931" y="4515796"/>
                    </a:cubicBezTo>
                    <a:cubicBezTo>
                      <a:pt x="2502932" y="4515797"/>
                      <a:pt x="2516743" y="4514844"/>
                      <a:pt x="2531983" y="4512939"/>
                    </a:cubicBezTo>
                    <a:cubicBezTo>
                      <a:pt x="2561510" y="4509129"/>
                      <a:pt x="2594848" y="4505319"/>
                      <a:pt x="2604373" y="4505319"/>
                    </a:cubicBezTo>
                    <a:cubicBezTo>
                      <a:pt x="2614850" y="4504367"/>
                      <a:pt x="2620565" y="4501509"/>
                      <a:pt x="2617708" y="4498652"/>
                    </a:cubicBezTo>
                    <a:cubicBezTo>
                      <a:pt x="2615803" y="4496985"/>
                      <a:pt x="2606040" y="4496568"/>
                      <a:pt x="2592467" y="4497000"/>
                    </a:cubicBezTo>
                    <a:close/>
                    <a:moveTo>
                      <a:pt x="2600682" y="4515320"/>
                    </a:moveTo>
                    <a:cubicBezTo>
                      <a:pt x="2596277" y="4515320"/>
                      <a:pt x="2591990" y="4515797"/>
                      <a:pt x="2589133" y="4516749"/>
                    </a:cubicBezTo>
                    <a:cubicBezTo>
                      <a:pt x="2582465" y="4519607"/>
                      <a:pt x="2587228" y="4521512"/>
                      <a:pt x="2600563" y="4521512"/>
                    </a:cubicBezTo>
                    <a:cubicBezTo>
                      <a:pt x="2613898" y="4521512"/>
                      <a:pt x="2618660" y="4519607"/>
                      <a:pt x="2612945" y="4516749"/>
                    </a:cubicBezTo>
                    <a:cubicBezTo>
                      <a:pt x="2609611" y="4515797"/>
                      <a:pt x="2605087" y="4515320"/>
                      <a:pt x="2600682" y="4515320"/>
                    </a:cubicBezTo>
                    <a:close/>
                    <a:moveTo>
                      <a:pt x="2200632" y="4515320"/>
                    </a:moveTo>
                    <a:cubicBezTo>
                      <a:pt x="2187654" y="4515320"/>
                      <a:pt x="2174795" y="4515797"/>
                      <a:pt x="2165270" y="4516749"/>
                    </a:cubicBezTo>
                    <a:cubicBezTo>
                      <a:pt x="2145268" y="4518654"/>
                      <a:pt x="2161460" y="4520559"/>
                      <a:pt x="2200513" y="4520559"/>
                    </a:cubicBezTo>
                    <a:cubicBezTo>
                      <a:pt x="2239565" y="4520559"/>
                      <a:pt x="2255758" y="4518654"/>
                      <a:pt x="2236708" y="4516749"/>
                    </a:cubicBezTo>
                    <a:cubicBezTo>
                      <a:pt x="2226706" y="4515797"/>
                      <a:pt x="2213609" y="4515320"/>
                      <a:pt x="2200632" y="4515320"/>
                    </a:cubicBezTo>
                    <a:close/>
                    <a:moveTo>
                      <a:pt x="2333982" y="4515320"/>
                    </a:moveTo>
                    <a:cubicBezTo>
                      <a:pt x="2327910" y="4515320"/>
                      <a:pt x="2321956" y="4515797"/>
                      <a:pt x="2317670" y="4516749"/>
                    </a:cubicBezTo>
                    <a:cubicBezTo>
                      <a:pt x="2308145" y="4519607"/>
                      <a:pt x="2315765" y="4521512"/>
                      <a:pt x="2333863" y="4521512"/>
                    </a:cubicBezTo>
                    <a:cubicBezTo>
                      <a:pt x="2351960" y="4521512"/>
                      <a:pt x="2359580" y="4519607"/>
                      <a:pt x="2351008" y="4516749"/>
                    </a:cubicBezTo>
                    <a:cubicBezTo>
                      <a:pt x="2346245" y="4515797"/>
                      <a:pt x="2340054" y="4515320"/>
                      <a:pt x="2333982" y="4515320"/>
                    </a:cubicBezTo>
                    <a:close/>
                    <a:moveTo>
                      <a:pt x="1972627" y="4518654"/>
                    </a:moveTo>
                    <a:cubicBezTo>
                      <a:pt x="1967626" y="4519131"/>
                      <a:pt x="1974294" y="4521036"/>
                      <a:pt x="1990963" y="4524369"/>
                    </a:cubicBezTo>
                    <a:cubicBezTo>
                      <a:pt x="2061686" y="4539371"/>
                      <a:pt x="2135088" y="4546872"/>
                      <a:pt x="2230457" y="4547676"/>
                    </a:cubicBezTo>
                    <a:cubicBezTo>
                      <a:pt x="2262247" y="4547944"/>
                      <a:pt x="2296477" y="4547468"/>
                      <a:pt x="2333863" y="4546277"/>
                    </a:cubicBezTo>
                    <a:cubicBezTo>
                      <a:pt x="2420540" y="4543419"/>
                      <a:pt x="2508170" y="4538657"/>
                      <a:pt x="2529125" y="4534847"/>
                    </a:cubicBezTo>
                    <a:cubicBezTo>
                      <a:pt x="2549128" y="4531037"/>
                      <a:pt x="2461498" y="4528179"/>
                      <a:pt x="2333863" y="4528179"/>
                    </a:cubicBezTo>
                    <a:cubicBezTo>
                      <a:pt x="2205275" y="4528179"/>
                      <a:pt x="2066210" y="4525322"/>
                      <a:pt x="2024300" y="4521512"/>
                    </a:cubicBezTo>
                    <a:cubicBezTo>
                      <a:pt x="1994296" y="4519131"/>
                      <a:pt x="1977628" y="4518178"/>
                      <a:pt x="1972627" y="4518654"/>
                    </a:cubicBezTo>
                    <a:close/>
                    <a:moveTo>
                      <a:pt x="4317202" y="1483617"/>
                    </a:moveTo>
                    <a:cubicBezTo>
                      <a:pt x="4316431" y="1482888"/>
                      <a:pt x="4316015" y="1483275"/>
                      <a:pt x="4316015" y="1484942"/>
                    </a:cubicBezTo>
                    <a:cubicBezTo>
                      <a:pt x="4316015" y="1492562"/>
                      <a:pt x="4321730" y="1515422"/>
                      <a:pt x="4328398" y="1534472"/>
                    </a:cubicBezTo>
                    <a:cubicBezTo>
                      <a:pt x="4335065" y="1554474"/>
                      <a:pt x="4339828" y="1582097"/>
                      <a:pt x="4337923" y="1596384"/>
                    </a:cubicBezTo>
                    <a:cubicBezTo>
                      <a:pt x="4334113" y="1622102"/>
                      <a:pt x="4335065" y="1622102"/>
                      <a:pt x="4341733" y="1599242"/>
                    </a:cubicBezTo>
                    <a:cubicBezTo>
                      <a:pt x="4349353" y="1577334"/>
                      <a:pt x="4350305" y="1579239"/>
                      <a:pt x="4356973" y="1618292"/>
                    </a:cubicBezTo>
                    <a:cubicBezTo>
                      <a:pt x="4360545" y="1636151"/>
                      <a:pt x="4364117" y="1648653"/>
                      <a:pt x="4366885" y="1650974"/>
                    </a:cubicBezTo>
                    <a:cubicBezTo>
                      <a:pt x="4367807" y="1651748"/>
                      <a:pt x="4368641" y="1651391"/>
                      <a:pt x="4369355" y="1649724"/>
                    </a:cubicBezTo>
                    <a:cubicBezTo>
                      <a:pt x="4371260" y="1644009"/>
                      <a:pt x="4369355" y="1624007"/>
                      <a:pt x="4363640" y="1606862"/>
                    </a:cubicBezTo>
                    <a:cubicBezTo>
                      <a:pt x="4345304" y="1548522"/>
                      <a:pt x="4322593" y="1488722"/>
                      <a:pt x="4317202" y="1483617"/>
                    </a:cubicBezTo>
                    <a:close/>
                    <a:moveTo>
                      <a:pt x="4334708" y="1343733"/>
                    </a:moveTo>
                    <a:cubicBezTo>
                      <a:pt x="4333874" y="1345877"/>
                      <a:pt x="4335541" y="1353497"/>
                      <a:pt x="4339828" y="1365879"/>
                    </a:cubicBezTo>
                    <a:cubicBezTo>
                      <a:pt x="4343638" y="1374452"/>
                      <a:pt x="4348400" y="1379214"/>
                      <a:pt x="4350305" y="1376357"/>
                    </a:cubicBezTo>
                    <a:cubicBezTo>
                      <a:pt x="4353163" y="1374452"/>
                      <a:pt x="4350305" y="1363974"/>
                      <a:pt x="4344590" y="1354449"/>
                    </a:cubicBezTo>
                    <a:cubicBezTo>
                      <a:pt x="4338875" y="1344924"/>
                      <a:pt x="4335541" y="1341590"/>
                      <a:pt x="4334708" y="134373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F81BD">
                      <a:lumMod val="20000"/>
                      <a:lumOff val="80000"/>
                    </a:srgbClr>
                  </a:gs>
                  <a:gs pos="28000">
                    <a:srgbClr val="4F81BD"/>
                  </a:gs>
                  <a:gs pos="87000">
                    <a:srgbClr val="C0504D"/>
                  </a:gs>
                </a:gsLst>
                <a:path path="circle">
                  <a:fillToRect r="100000" b="100000"/>
                </a:path>
                <a:tileRect l="-100000" t="-10000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541" name="任意多边形: 形状 540"/>
              <p:cNvSpPr/>
              <p:nvPr/>
            </p:nvSpPr>
            <p:spPr>
              <a:xfrm>
                <a:off x="-8676780" y="2254258"/>
                <a:ext cx="5324736" cy="5401233"/>
              </a:xfrm>
              <a:custGeom>
                <a:avLst/>
                <a:gdLst>
                  <a:gd name="connsiteX0" fmla="*/ 4474421 w 5324736"/>
                  <a:gd name="connsiteY0" fmla="*/ 4287568 h 5401233"/>
                  <a:gd name="connsiteX1" fmla="*/ 4471893 w 5324736"/>
                  <a:gd name="connsiteY1" fmla="*/ 4290987 h 5401233"/>
                  <a:gd name="connsiteX2" fmla="*/ 4462144 w 5324736"/>
                  <a:gd name="connsiteY2" fmla="*/ 4309278 h 5401233"/>
                  <a:gd name="connsiteX3" fmla="*/ 4484246 w 5324736"/>
                  <a:gd name="connsiteY3" fmla="*/ 4279408 h 5401233"/>
                  <a:gd name="connsiteX4" fmla="*/ 4479409 w 5324736"/>
                  <a:gd name="connsiteY4" fmla="*/ 4280822 h 5401233"/>
                  <a:gd name="connsiteX5" fmla="*/ 4476876 w 5324736"/>
                  <a:gd name="connsiteY5" fmla="*/ 4284247 h 5401233"/>
                  <a:gd name="connsiteX6" fmla="*/ 4484245 w 5324736"/>
                  <a:gd name="connsiteY6" fmla="*/ 4279409 h 5401233"/>
                  <a:gd name="connsiteX7" fmla="*/ 4485957 w 5324736"/>
                  <a:gd name="connsiteY7" fmla="*/ 4287371 h 5401233"/>
                  <a:gd name="connsiteX8" fmla="*/ 4484246 w 5324736"/>
                  <a:gd name="connsiteY8" fmla="*/ 4279408 h 5401233"/>
                  <a:gd name="connsiteX9" fmla="*/ 5203189 w 5324736"/>
                  <a:gd name="connsiteY9" fmla="*/ 2702411 h 5401233"/>
                  <a:gd name="connsiteX10" fmla="*/ 5220334 w 5324736"/>
                  <a:gd name="connsiteY10" fmla="*/ 2821473 h 5401233"/>
                  <a:gd name="connsiteX11" fmla="*/ 5252719 w 5324736"/>
                  <a:gd name="connsiteY11" fmla="*/ 3295818 h 5401233"/>
                  <a:gd name="connsiteX12" fmla="*/ 5266054 w 5324736"/>
                  <a:gd name="connsiteY12" fmla="*/ 3456791 h 5401233"/>
                  <a:gd name="connsiteX13" fmla="*/ 5295582 w 5324736"/>
                  <a:gd name="connsiteY13" fmla="*/ 3437741 h 5401233"/>
                  <a:gd name="connsiteX14" fmla="*/ 5321299 w 5324736"/>
                  <a:gd name="connsiteY14" fmla="*/ 3402498 h 5401233"/>
                  <a:gd name="connsiteX15" fmla="*/ 5281294 w 5324736"/>
                  <a:gd name="connsiteY15" fmla="*/ 3586331 h 5401233"/>
                  <a:gd name="connsiteX16" fmla="*/ 5156517 w 5324736"/>
                  <a:gd name="connsiteY16" fmla="*/ 3878748 h 5401233"/>
                  <a:gd name="connsiteX17" fmla="*/ 5134609 w 5324736"/>
                  <a:gd name="connsiteY17" fmla="*/ 3880653 h 5401233"/>
                  <a:gd name="connsiteX18" fmla="*/ 5120322 w 5324736"/>
                  <a:gd name="connsiteY18" fmla="*/ 3899703 h 5401233"/>
                  <a:gd name="connsiteX19" fmla="*/ 4887912 w 5324736"/>
                  <a:gd name="connsiteY19" fmla="*/ 4331186 h 5401233"/>
                  <a:gd name="connsiteX20" fmla="*/ 4363084 w 5324736"/>
                  <a:gd name="connsiteY20" fmla="*/ 4849346 h 5401233"/>
                  <a:gd name="connsiteX21" fmla="*/ 4263072 w 5324736"/>
                  <a:gd name="connsiteY21" fmla="*/ 4916974 h 5401233"/>
                  <a:gd name="connsiteX22" fmla="*/ 3628707 w 5324736"/>
                  <a:gd name="connsiteY22" fmla="*/ 5243681 h 5401233"/>
                  <a:gd name="connsiteX23" fmla="*/ 3371532 w 5324736"/>
                  <a:gd name="connsiteY23" fmla="*/ 5305594 h 5401233"/>
                  <a:gd name="connsiteX24" fmla="*/ 3196272 w 5324736"/>
                  <a:gd name="connsiteY24" fmla="*/ 5330359 h 5401233"/>
                  <a:gd name="connsiteX25" fmla="*/ 2823844 w 5324736"/>
                  <a:gd name="connsiteY25" fmla="*/ 5384651 h 5401233"/>
                  <a:gd name="connsiteX26" fmla="*/ 2638107 w 5324736"/>
                  <a:gd name="connsiteY26" fmla="*/ 5393224 h 5401233"/>
                  <a:gd name="connsiteX27" fmla="*/ 2142807 w 5324736"/>
                  <a:gd name="connsiteY27" fmla="*/ 5375126 h 5401233"/>
                  <a:gd name="connsiteX28" fmla="*/ 1780857 w 5324736"/>
                  <a:gd name="connsiteY28" fmla="*/ 5264636 h 5401233"/>
                  <a:gd name="connsiteX29" fmla="*/ 1537017 w 5324736"/>
                  <a:gd name="connsiteY29" fmla="*/ 5169386 h 5401233"/>
                  <a:gd name="connsiteX30" fmla="*/ 1278889 w 5324736"/>
                  <a:gd name="connsiteY30" fmla="*/ 5049371 h 5401233"/>
                  <a:gd name="connsiteX31" fmla="*/ 622617 w 5324736"/>
                  <a:gd name="connsiteY31" fmla="*/ 4367381 h 5401233"/>
                  <a:gd name="connsiteX32" fmla="*/ 533082 w 5324736"/>
                  <a:gd name="connsiteY32" fmla="*/ 4031148 h 5401233"/>
                  <a:gd name="connsiteX33" fmla="*/ 656907 w 5324736"/>
                  <a:gd name="connsiteY33" fmla="*/ 4117826 h 5401233"/>
                  <a:gd name="connsiteX34" fmla="*/ 1340802 w 5324736"/>
                  <a:gd name="connsiteY34" fmla="*/ 4706471 h 5401233"/>
                  <a:gd name="connsiteX35" fmla="*/ 1411287 w 5324736"/>
                  <a:gd name="connsiteY35" fmla="*/ 4730284 h 5401233"/>
                  <a:gd name="connsiteX36" fmla="*/ 1416049 w 5324736"/>
                  <a:gd name="connsiteY36" fmla="*/ 4732189 h 5401233"/>
                  <a:gd name="connsiteX37" fmla="*/ 1431289 w 5324736"/>
                  <a:gd name="connsiteY37" fmla="*/ 4755049 h 5401233"/>
                  <a:gd name="connsiteX38" fmla="*/ 1441767 w 5324736"/>
                  <a:gd name="connsiteY38" fmla="*/ 4754096 h 5401233"/>
                  <a:gd name="connsiteX39" fmla="*/ 1442719 w 5324736"/>
                  <a:gd name="connsiteY39" fmla="*/ 4729331 h 5401233"/>
                  <a:gd name="connsiteX40" fmla="*/ 1467484 w 5324736"/>
                  <a:gd name="connsiteY40" fmla="*/ 4732189 h 5401233"/>
                  <a:gd name="connsiteX41" fmla="*/ 1460817 w 5324736"/>
                  <a:gd name="connsiteY41" fmla="*/ 4739809 h 5401233"/>
                  <a:gd name="connsiteX42" fmla="*/ 1466532 w 5324736"/>
                  <a:gd name="connsiteY42" fmla="*/ 4754096 h 5401233"/>
                  <a:gd name="connsiteX43" fmla="*/ 1564639 w 5324736"/>
                  <a:gd name="connsiteY43" fmla="*/ 4814104 h 5401233"/>
                  <a:gd name="connsiteX44" fmla="*/ 1607502 w 5324736"/>
                  <a:gd name="connsiteY44" fmla="*/ 4842679 h 5401233"/>
                  <a:gd name="connsiteX45" fmla="*/ 1971357 w 5324736"/>
                  <a:gd name="connsiteY45" fmla="*/ 4996984 h 5401233"/>
                  <a:gd name="connsiteX46" fmla="*/ 2032317 w 5324736"/>
                  <a:gd name="connsiteY46" fmla="*/ 5009366 h 5401233"/>
                  <a:gd name="connsiteX47" fmla="*/ 2042794 w 5324736"/>
                  <a:gd name="connsiteY47" fmla="*/ 5001746 h 5401233"/>
                  <a:gd name="connsiteX48" fmla="*/ 2050414 w 5324736"/>
                  <a:gd name="connsiteY48" fmla="*/ 4996031 h 5401233"/>
                  <a:gd name="connsiteX49" fmla="*/ 2099944 w 5324736"/>
                  <a:gd name="connsiteY49" fmla="*/ 5008414 h 5401233"/>
                  <a:gd name="connsiteX50" fmla="*/ 2121852 w 5324736"/>
                  <a:gd name="connsiteY50" fmla="*/ 5023654 h 5401233"/>
                  <a:gd name="connsiteX51" fmla="*/ 2136139 w 5324736"/>
                  <a:gd name="connsiteY51" fmla="*/ 5026511 h 5401233"/>
                  <a:gd name="connsiteX52" fmla="*/ 2158047 w 5324736"/>
                  <a:gd name="connsiteY52" fmla="*/ 5030321 h 5401233"/>
                  <a:gd name="connsiteX53" fmla="*/ 2282824 w 5324736"/>
                  <a:gd name="connsiteY53" fmla="*/ 5058896 h 5401233"/>
                  <a:gd name="connsiteX54" fmla="*/ 2457132 w 5324736"/>
                  <a:gd name="connsiteY54" fmla="*/ 5082709 h 5401233"/>
                  <a:gd name="connsiteX55" fmla="*/ 2576194 w 5324736"/>
                  <a:gd name="connsiteY55" fmla="*/ 5090329 h 5401233"/>
                  <a:gd name="connsiteX56" fmla="*/ 2542857 w 5324736"/>
                  <a:gd name="connsiteY56" fmla="*/ 5075089 h 5401233"/>
                  <a:gd name="connsiteX57" fmla="*/ 2561907 w 5324736"/>
                  <a:gd name="connsiteY57" fmla="*/ 5056039 h 5401233"/>
                  <a:gd name="connsiteX58" fmla="*/ 2657157 w 5324736"/>
                  <a:gd name="connsiteY58" fmla="*/ 5051276 h 5401233"/>
                  <a:gd name="connsiteX59" fmla="*/ 2604769 w 5324736"/>
                  <a:gd name="connsiteY59" fmla="*/ 5043656 h 5401233"/>
                  <a:gd name="connsiteX60" fmla="*/ 2670492 w 5324736"/>
                  <a:gd name="connsiteY60" fmla="*/ 5042704 h 5401233"/>
                  <a:gd name="connsiteX61" fmla="*/ 2732404 w 5324736"/>
                  <a:gd name="connsiteY61" fmla="*/ 5036989 h 5401233"/>
                  <a:gd name="connsiteX62" fmla="*/ 2605722 w 5324736"/>
                  <a:gd name="connsiteY62" fmla="*/ 5027464 h 5401233"/>
                  <a:gd name="connsiteX63" fmla="*/ 2456179 w 5324736"/>
                  <a:gd name="connsiteY63" fmla="*/ 5006509 h 5401233"/>
                  <a:gd name="connsiteX64" fmla="*/ 2383789 w 5324736"/>
                  <a:gd name="connsiteY64" fmla="*/ 4993174 h 5401233"/>
                  <a:gd name="connsiteX65" fmla="*/ 2063749 w 5324736"/>
                  <a:gd name="connsiteY65" fmla="*/ 4916021 h 5401233"/>
                  <a:gd name="connsiteX66" fmla="*/ 2100897 w 5324736"/>
                  <a:gd name="connsiteY66" fmla="*/ 4920784 h 5401233"/>
                  <a:gd name="connsiteX67" fmla="*/ 2425699 w 5324736"/>
                  <a:gd name="connsiteY67" fmla="*/ 4981744 h 5401233"/>
                  <a:gd name="connsiteX68" fmla="*/ 2395219 w 5324736"/>
                  <a:gd name="connsiteY68" fmla="*/ 4970314 h 5401233"/>
                  <a:gd name="connsiteX69" fmla="*/ 2260917 w 5324736"/>
                  <a:gd name="connsiteY69" fmla="*/ 4938881 h 5401233"/>
                  <a:gd name="connsiteX70" fmla="*/ 2321877 w 5324736"/>
                  <a:gd name="connsiteY70" fmla="*/ 4944596 h 5401233"/>
                  <a:gd name="connsiteX71" fmla="*/ 2511424 w 5324736"/>
                  <a:gd name="connsiteY71" fmla="*/ 4968409 h 5401233"/>
                  <a:gd name="connsiteX72" fmla="*/ 2667634 w 5324736"/>
                  <a:gd name="connsiteY72" fmla="*/ 4993174 h 5401233"/>
                  <a:gd name="connsiteX73" fmla="*/ 2682874 w 5324736"/>
                  <a:gd name="connsiteY73" fmla="*/ 4996031 h 5401233"/>
                  <a:gd name="connsiteX74" fmla="*/ 2836227 w 5324736"/>
                  <a:gd name="connsiteY74" fmla="*/ 4988411 h 5401233"/>
                  <a:gd name="connsiteX75" fmla="*/ 3258184 w 5324736"/>
                  <a:gd name="connsiteY75" fmla="*/ 4925546 h 5401233"/>
                  <a:gd name="connsiteX76" fmla="*/ 3308667 w 5324736"/>
                  <a:gd name="connsiteY76" fmla="*/ 4907449 h 5401233"/>
                  <a:gd name="connsiteX77" fmla="*/ 3323907 w 5324736"/>
                  <a:gd name="connsiteY77" fmla="*/ 4897924 h 5401233"/>
                  <a:gd name="connsiteX78" fmla="*/ 3372484 w 5324736"/>
                  <a:gd name="connsiteY78" fmla="*/ 4888399 h 5401233"/>
                  <a:gd name="connsiteX79" fmla="*/ 3501072 w 5324736"/>
                  <a:gd name="connsiteY79" fmla="*/ 4855061 h 5401233"/>
                  <a:gd name="connsiteX80" fmla="*/ 3594417 w 5324736"/>
                  <a:gd name="connsiteY80" fmla="*/ 4821724 h 5401233"/>
                  <a:gd name="connsiteX81" fmla="*/ 3862069 w 5324736"/>
                  <a:gd name="connsiteY81" fmla="*/ 4701709 h 5401233"/>
                  <a:gd name="connsiteX82" fmla="*/ 4092574 w 5324736"/>
                  <a:gd name="connsiteY82" fmla="*/ 4567406 h 5401233"/>
                  <a:gd name="connsiteX83" fmla="*/ 4128769 w 5324736"/>
                  <a:gd name="connsiteY83" fmla="*/ 4539784 h 5401233"/>
                  <a:gd name="connsiteX84" fmla="*/ 4175442 w 5324736"/>
                  <a:gd name="connsiteY84" fmla="*/ 4495969 h 5401233"/>
                  <a:gd name="connsiteX85" fmla="*/ 4304029 w 5324736"/>
                  <a:gd name="connsiteY85" fmla="*/ 4367381 h 5401233"/>
                  <a:gd name="connsiteX86" fmla="*/ 4394517 w 5324736"/>
                  <a:gd name="connsiteY86" fmla="*/ 4298801 h 5401233"/>
                  <a:gd name="connsiteX87" fmla="*/ 4514532 w 5324736"/>
                  <a:gd name="connsiteY87" fmla="*/ 4155926 h 5401233"/>
                  <a:gd name="connsiteX88" fmla="*/ 4557394 w 5324736"/>
                  <a:gd name="connsiteY88" fmla="*/ 4101633 h 5401233"/>
                  <a:gd name="connsiteX89" fmla="*/ 4600257 w 5324736"/>
                  <a:gd name="connsiteY89" fmla="*/ 4048293 h 5401233"/>
                  <a:gd name="connsiteX90" fmla="*/ 4627879 w 5324736"/>
                  <a:gd name="connsiteY90" fmla="*/ 4000668 h 5401233"/>
                  <a:gd name="connsiteX91" fmla="*/ 4695507 w 5324736"/>
                  <a:gd name="connsiteY91" fmla="*/ 3888273 h 5401233"/>
                  <a:gd name="connsiteX92" fmla="*/ 4761229 w 5324736"/>
                  <a:gd name="connsiteY92" fmla="*/ 3773973 h 5401233"/>
                  <a:gd name="connsiteX93" fmla="*/ 4895532 w 5324736"/>
                  <a:gd name="connsiteY93" fmla="*/ 3461553 h 5401233"/>
                  <a:gd name="connsiteX94" fmla="*/ 4912677 w 5324736"/>
                  <a:gd name="connsiteY94" fmla="*/ 3434883 h 5401233"/>
                  <a:gd name="connsiteX95" fmla="*/ 4905057 w 5324736"/>
                  <a:gd name="connsiteY95" fmla="*/ 3469173 h 5401233"/>
                  <a:gd name="connsiteX96" fmla="*/ 4897437 w 5324736"/>
                  <a:gd name="connsiteY96" fmla="*/ 3502511 h 5401233"/>
                  <a:gd name="connsiteX97" fmla="*/ 4957444 w 5324736"/>
                  <a:gd name="connsiteY97" fmla="*/ 3335823 h 5401233"/>
                  <a:gd name="connsiteX98" fmla="*/ 4953634 w 5324736"/>
                  <a:gd name="connsiteY98" fmla="*/ 3307248 h 5401233"/>
                  <a:gd name="connsiteX99" fmla="*/ 4944109 w 5324736"/>
                  <a:gd name="connsiteY99" fmla="*/ 3307248 h 5401233"/>
                  <a:gd name="connsiteX100" fmla="*/ 4952682 w 5324736"/>
                  <a:gd name="connsiteY100" fmla="*/ 3269148 h 5401233"/>
                  <a:gd name="connsiteX101" fmla="*/ 4960302 w 5324736"/>
                  <a:gd name="connsiteY101" fmla="*/ 3245336 h 5401233"/>
                  <a:gd name="connsiteX102" fmla="*/ 4961254 w 5324736"/>
                  <a:gd name="connsiteY102" fmla="*/ 3269148 h 5401233"/>
                  <a:gd name="connsiteX103" fmla="*/ 4972684 w 5324736"/>
                  <a:gd name="connsiteY103" fmla="*/ 3278673 h 5401233"/>
                  <a:gd name="connsiteX104" fmla="*/ 4977447 w 5324736"/>
                  <a:gd name="connsiteY104" fmla="*/ 3283436 h 5401233"/>
                  <a:gd name="connsiteX105" fmla="*/ 4966017 w 5324736"/>
                  <a:gd name="connsiteY105" fmla="*/ 3340586 h 5401233"/>
                  <a:gd name="connsiteX106" fmla="*/ 4877434 w 5324736"/>
                  <a:gd name="connsiteY106" fmla="*/ 3580616 h 5401233"/>
                  <a:gd name="connsiteX107" fmla="*/ 4828857 w 5324736"/>
                  <a:gd name="connsiteY107" fmla="*/ 3689201 h 5401233"/>
                  <a:gd name="connsiteX108" fmla="*/ 4812664 w 5324736"/>
                  <a:gd name="connsiteY108" fmla="*/ 3726348 h 5401233"/>
                  <a:gd name="connsiteX109" fmla="*/ 4774564 w 5324736"/>
                  <a:gd name="connsiteY109" fmla="*/ 3795881 h 5401233"/>
                  <a:gd name="connsiteX110" fmla="*/ 4735512 w 5324736"/>
                  <a:gd name="connsiteY110" fmla="*/ 3867318 h 5401233"/>
                  <a:gd name="connsiteX111" fmla="*/ 4704079 w 5324736"/>
                  <a:gd name="connsiteY111" fmla="*/ 3952091 h 5401233"/>
                  <a:gd name="connsiteX112" fmla="*/ 4670742 w 5324736"/>
                  <a:gd name="connsiteY112" fmla="*/ 4003526 h 5401233"/>
                  <a:gd name="connsiteX113" fmla="*/ 4662169 w 5324736"/>
                  <a:gd name="connsiteY113" fmla="*/ 4044483 h 5401233"/>
                  <a:gd name="connsiteX114" fmla="*/ 4699317 w 5324736"/>
                  <a:gd name="connsiteY114" fmla="*/ 4039721 h 5401233"/>
                  <a:gd name="connsiteX115" fmla="*/ 4727892 w 5324736"/>
                  <a:gd name="connsiteY115" fmla="*/ 4012098 h 5401233"/>
                  <a:gd name="connsiteX116" fmla="*/ 4751704 w 5324736"/>
                  <a:gd name="connsiteY116" fmla="*/ 3973998 h 5401233"/>
                  <a:gd name="connsiteX117" fmla="*/ 4780279 w 5324736"/>
                  <a:gd name="connsiteY117" fmla="*/ 3942566 h 5401233"/>
                  <a:gd name="connsiteX118" fmla="*/ 4800282 w 5324736"/>
                  <a:gd name="connsiteY118" fmla="*/ 3921611 h 5401233"/>
                  <a:gd name="connsiteX119" fmla="*/ 4768849 w 5324736"/>
                  <a:gd name="connsiteY119" fmla="*/ 3978761 h 5401233"/>
                  <a:gd name="connsiteX120" fmla="*/ 4711699 w 5324736"/>
                  <a:gd name="connsiteY120" fmla="*/ 4071153 h 5401233"/>
                  <a:gd name="connsiteX121" fmla="*/ 4674552 w 5324736"/>
                  <a:gd name="connsiteY121" fmla="*/ 4122588 h 5401233"/>
                  <a:gd name="connsiteX122" fmla="*/ 4685982 w 5324736"/>
                  <a:gd name="connsiteY122" fmla="*/ 4092108 h 5401233"/>
                  <a:gd name="connsiteX123" fmla="*/ 4691697 w 5324736"/>
                  <a:gd name="connsiteY123" fmla="*/ 4069248 h 5401233"/>
                  <a:gd name="connsiteX124" fmla="*/ 4654549 w 5324736"/>
                  <a:gd name="connsiteY124" fmla="*/ 4093061 h 5401233"/>
                  <a:gd name="connsiteX125" fmla="*/ 4630737 w 5324736"/>
                  <a:gd name="connsiteY125" fmla="*/ 4115921 h 5401233"/>
                  <a:gd name="connsiteX126" fmla="*/ 4639309 w 5324736"/>
                  <a:gd name="connsiteY126" fmla="*/ 4120683 h 5401233"/>
                  <a:gd name="connsiteX127" fmla="*/ 4639309 w 5324736"/>
                  <a:gd name="connsiteY127" fmla="*/ 4129256 h 5401233"/>
                  <a:gd name="connsiteX128" fmla="*/ 4618354 w 5324736"/>
                  <a:gd name="connsiteY128" fmla="*/ 4139733 h 5401233"/>
                  <a:gd name="connsiteX129" fmla="*/ 4615497 w 5324736"/>
                  <a:gd name="connsiteY129" fmla="*/ 4150211 h 5401233"/>
                  <a:gd name="connsiteX130" fmla="*/ 4607877 w 5324736"/>
                  <a:gd name="connsiteY130" fmla="*/ 4176881 h 5401233"/>
                  <a:gd name="connsiteX131" fmla="*/ 4525009 w 5324736"/>
                  <a:gd name="connsiteY131" fmla="*/ 4266416 h 5401233"/>
                  <a:gd name="connsiteX132" fmla="*/ 4454956 w 5324736"/>
                  <a:gd name="connsiteY132" fmla="*/ 4335799 h 5401233"/>
                  <a:gd name="connsiteX133" fmla="*/ 4449199 w 5324736"/>
                  <a:gd name="connsiteY133" fmla="*/ 4338088 h 5401233"/>
                  <a:gd name="connsiteX134" fmla="*/ 4446904 w 5324736"/>
                  <a:gd name="connsiteY134" fmla="*/ 4340711 h 5401233"/>
                  <a:gd name="connsiteX135" fmla="*/ 4447932 w 5324736"/>
                  <a:gd name="connsiteY135" fmla="*/ 4338592 h 5401233"/>
                  <a:gd name="connsiteX136" fmla="*/ 4444999 w 5324736"/>
                  <a:gd name="connsiteY136" fmla="*/ 4339758 h 5401233"/>
                  <a:gd name="connsiteX137" fmla="*/ 4243069 w 5324736"/>
                  <a:gd name="connsiteY137" fmla="*/ 4537879 h 5401233"/>
                  <a:gd name="connsiteX138" fmla="*/ 4220209 w 5324736"/>
                  <a:gd name="connsiteY138" fmla="*/ 4561691 h 5401233"/>
                  <a:gd name="connsiteX139" fmla="*/ 4204969 w 5324736"/>
                  <a:gd name="connsiteY139" fmla="*/ 4564549 h 5401233"/>
                  <a:gd name="connsiteX140" fmla="*/ 4152582 w 5324736"/>
                  <a:gd name="connsiteY140" fmla="*/ 4594076 h 5401233"/>
                  <a:gd name="connsiteX141" fmla="*/ 4095432 w 5324736"/>
                  <a:gd name="connsiteY141" fmla="*/ 4625509 h 5401233"/>
                  <a:gd name="connsiteX142" fmla="*/ 3963034 w 5324736"/>
                  <a:gd name="connsiteY142" fmla="*/ 4707424 h 5401233"/>
                  <a:gd name="connsiteX143" fmla="*/ 3803014 w 5324736"/>
                  <a:gd name="connsiteY143" fmla="*/ 4808389 h 5401233"/>
                  <a:gd name="connsiteX144" fmla="*/ 3726814 w 5324736"/>
                  <a:gd name="connsiteY144" fmla="*/ 4860776 h 5401233"/>
                  <a:gd name="connsiteX145" fmla="*/ 3692524 w 5324736"/>
                  <a:gd name="connsiteY145" fmla="*/ 4888399 h 5401233"/>
                  <a:gd name="connsiteX146" fmla="*/ 3495357 w 5324736"/>
                  <a:gd name="connsiteY146" fmla="*/ 4972219 h 5401233"/>
                  <a:gd name="connsiteX147" fmla="*/ 3685857 w 5324736"/>
                  <a:gd name="connsiteY147" fmla="*/ 4948406 h 5401233"/>
                  <a:gd name="connsiteX148" fmla="*/ 3804919 w 5324736"/>
                  <a:gd name="connsiteY148" fmla="*/ 4904591 h 5401233"/>
                  <a:gd name="connsiteX149" fmla="*/ 4110672 w 5324736"/>
                  <a:gd name="connsiteY149" fmla="*/ 4712186 h 5401233"/>
                  <a:gd name="connsiteX150" fmla="*/ 4203064 w 5324736"/>
                  <a:gd name="connsiteY150" fmla="*/ 4655989 h 5401233"/>
                  <a:gd name="connsiteX151" fmla="*/ 4571682 w 5324736"/>
                  <a:gd name="connsiteY151" fmla="*/ 4331186 h 5401233"/>
                  <a:gd name="connsiteX152" fmla="*/ 4874577 w 5324736"/>
                  <a:gd name="connsiteY152" fmla="*/ 3913991 h 5401233"/>
                  <a:gd name="connsiteX153" fmla="*/ 4984114 w 5324736"/>
                  <a:gd name="connsiteY153" fmla="*/ 3743493 h 5401233"/>
                  <a:gd name="connsiteX154" fmla="*/ 5146992 w 5324736"/>
                  <a:gd name="connsiteY154" fmla="*/ 3359636 h 5401233"/>
                  <a:gd name="connsiteX155" fmla="*/ 5216524 w 5324736"/>
                  <a:gd name="connsiteY155" fmla="*/ 2958633 h 5401233"/>
                  <a:gd name="connsiteX156" fmla="*/ 5170804 w 5324736"/>
                  <a:gd name="connsiteY156" fmla="*/ 3150086 h 5401233"/>
                  <a:gd name="connsiteX157" fmla="*/ 5162232 w 5324736"/>
                  <a:gd name="connsiteY157" fmla="*/ 3188186 h 5401233"/>
                  <a:gd name="connsiteX158" fmla="*/ 5175567 w 5324736"/>
                  <a:gd name="connsiteY158" fmla="*/ 2940536 h 5401233"/>
                  <a:gd name="connsiteX159" fmla="*/ 5196522 w 5324736"/>
                  <a:gd name="connsiteY159" fmla="*/ 2769086 h 5401233"/>
                  <a:gd name="connsiteX160" fmla="*/ 2485862 w 5324736"/>
                  <a:gd name="connsiteY160" fmla="*/ 41 h 5401233"/>
                  <a:gd name="connsiteX161" fmla="*/ 2609850 w 5324736"/>
                  <a:gd name="connsiteY161" fmla="*/ 919 h 5401233"/>
                  <a:gd name="connsiteX162" fmla="*/ 3019425 w 5324736"/>
                  <a:gd name="connsiteY162" fmla="*/ 20921 h 5401233"/>
                  <a:gd name="connsiteX163" fmla="*/ 3119438 w 5324736"/>
                  <a:gd name="connsiteY163" fmla="*/ 38066 h 5401233"/>
                  <a:gd name="connsiteX164" fmla="*/ 3039428 w 5324736"/>
                  <a:gd name="connsiteY164" fmla="*/ 44734 h 5401233"/>
                  <a:gd name="connsiteX165" fmla="*/ 2956560 w 5324736"/>
                  <a:gd name="connsiteY165" fmla="*/ 55211 h 5401233"/>
                  <a:gd name="connsiteX166" fmla="*/ 3031808 w 5324736"/>
                  <a:gd name="connsiteY166" fmla="*/ 74261 h 5401233"/>
                  <a:gd name="connsiteX167" fmla="*/ 3204210 w 5324736"/>
                  <a:gd name="connsiteY167" fmla="*/ 109504 h 5401233"/>
                  <a:gd name="connsiteX168" fmla="*/ 3302318 w 5324736"/>
                  <a:gd name="connsiteY168" fmla="*/ 125696 h 5401233"/>
                  <a:gd name="connsiteX169" fmla="*/ 3241358 w 5324736"/>
                  <a:gd name="connsiteY169" fmla="*/ 104741 h 5401233"/>
                  <a:gd name="connsiteX170" fmla="*/ 3167063 w 5324736"/>
                  <a:gd name="connsiteY170" fmla="*/ 79976 h 5401233"/>
                  <a:gd name="connsiteX171" fmla="*/ 3276600 w 5324736"/>
                  <a:gd name="connsiteY171" fmla="*/ 99026 h 5401233"/>
                  <a:gd name="connsiteX172" fmla="*/ 3338513 w 5324736"/>
                  <a:gd name="connsiteY172" fmla="*/ 129506 h 5401233"/>
                  <a:gd name="connsiteX173" fmla="*/ 3424238 w 5324736"/>
                  <a:gd name="connsiteY173" fmla="*/ 156176 h 5401233"/>
                  <a:gd name="connsiteX174" fmla="*/ 4044315 w 5324736"/>
                  <a:gd name="connsiteY174" fmla="*/ 391444 h 5401233"/>
                  <a:gd name="connsiteX175" fmla="*/ 4091940 w 5324736"/>
                  <a:gd name="connsiteY175" fmla="*/ 411446 h 5401233"/>
                  <a:gd name="connsiteX176" fmla="*/ 3921443 w 5324736"/>
                  <a:gd name="connsiteY176" fmla="*/ 289526 h 5401233"/>
                  <a:gd name="connsiteX177" fmla="*/ 3802380 w 5324736"/>
                  <a:gd name="connsiteY177" fmla="*/ 214279 h 5401233"/>
                  <a:gd name="connsiteX178" fmla="*/ 3703320 w 5324736"/>
                  <a:gd name="connsiteY178" fmla="*/ 171416 h 5401233"/>
                  <a:gd name="connsiteX179" fmla="*/ 3619500 w 5324736"/>
                  <a:gd name="connsiteY179" fmla="*/ 130459 h 5401233"/>
                  <a:gd name="connsiteX180" fmla="*/ 3724275 w 5324736"/>
                  <a:gd name="connsiteY180" fmla="*/ 159034 h 5401233"/>
                  <a:gd name="connsiteX181" fmla="*/ 3855720 w 5324736"/>
                  <a:gd name="connsiteY181" fmla="*/ 214279 h 5401233"/>
                  <a:gd name="connsiteX182" fmla="*/ 4134803 w 5324736"/>
                  <a:gd name="connsiteY182" fmla="*/ 368584 h 5401233"/>
                  <a:gd name="connsiteX183" fmla="*/ 4150043 w 5324736"/>
                  <a:gd name="connsiteY183" fmla="*/ 406684 h 5401233"/>
                  <a:gd name="connsiteX184" fmla="*/ 4133850 w 5324736"/>
                  <a:gd name="connsiteY184" fmla="*/ 428591 h 5401233"/>
                  <a:gd name="connsiteX185" fmla="*/ 4274821 w 5324736"/>
                  <a:gd name="connsiteY185" fmla="*/ 543844 h 5401233"/>
                  <a:gd name="connsiteX186" fmla="*/ 4718686 w 5324736"/>
                  <a:gd name="connsiteY186" fmla="*/ 965801 h 5401233"/>
                  <a:gd name="connsiteX187" fmla="*/ 4910138 w 5324736"/>
                  <a:gd name="connsiteY187" fmla="*/ 1216309 h 5401233"/>
                  <a:gd name="connsiteX188" fmla="*/ 4934903 w 5324736"/>
                  <a:gd name="connsiteY188" fmla="*/ 1288699 h 5401233"/>
                  <a:gd name="connsiteX189" fmla="*/ 4912043 w 5324736"/>
                  <a:gd name="connsiteY189" fmla="*/ 1281079 h 5401233"/>
                  <a:gd name="connsiteX190" fmla="*/ 4968241 w 5324736"/>
                  <a:gd name="connsiteY190" fmla="*/ 1500154 h 5401233"/>
                  <a:gd name="connsiteX191" fmla="*/ 5109211 w 5324736"/>
                  <a:gd name="connsiteY191" fmla="*/ 1953544 h 5401233"/>
                  <a:gd name="connsiteX192" fmla="*/ 5133023 w 5324736"/>
                  <a:gd name="connsiteY192" fmla="*/ 2072606 h 5401233"/>
                  <a:gd name="connsiteX193" fmla="*/ 5129213 w 5324736"/>
                  <a:gd name="connsiteY193" fmla="*/ 2119279 h 5401233"/>
                  <a:gd name="connsiteX194" fmla="*/ 5155883 w 5324736"/>
                  <a:gd name="connsiteY194" fmla="*/ 2388836 h 5401233"/>
                  <a:gd name="connsiteX195" fmla="*/ 5133976 w 5324736"/>
                  <a:gd name="connsiteY195" fmla="*/ 2332639 h 5401233"/>
                  <a:gd name="connsiteX196" fmla="*/ 5119688 w 5324736"/>
                  <a:gd name="connsiteY196" fmla="*/ 2227864 h 5401233"/>
                  <a:gd name="connsiteX197" fmla="*/ 5105401 w 5324736"/>
                  <a:gd name="connsiteY197" fmla="*/ 2138329 h 5401233"/>
                  <a:gd name="connsiteX198" fmla="*/ 5032058 w 5324736"/>
                  <a:gd name="connsiteY198" fmla="*/ 1881154 h 5401233"/>
                  <a:gd name="connsiteX199" fmla="*/ 4938713 w 5324736"/>
                  <a:gd name="connsiteY199" fmla="*/ 1614454 h 5401233"/>
                  <a:gd name="connsiteX200" fmla="*/ 4850131 w 5324736"/>
                  <a:gd name="connsiteY200" fmla="*/ 1362041 h 5401233"/>
                  <a:gd name="connsiteX201" fmla="*/ 4648201 w 5324736"/>
                  <a:gd name="connsiteY201" fmla="*/ 1128679 h 5401233"/>
                  <a:gd name="connsiteX202" fmla="*/ 4427221 w 5324736"/>
                  <a:gd name="connsiteY202" fmla="*/ 900079 h 5401233"/>
                  <a:gd name="connsiteX203" fmla="*/ 4366261 w 5324736"/>
                  <a:gd name="connsiteY203" fmla="*/ 844834 h 5401233"/>
                  <a:gd name="connsiteX204" fmla="*/ 4462463 w 5324736"/>
                  <a:gd name="connsiteY204" fmla="*/ 958181 h 5401233"/>
                  <a:gd name="connsiteX205" fmla="*/ 4658678 w 5324736"/>
                  <a:gd name="connsiteY205" fmla="*/ 1197259 h 5401233"/>
                  <a:gd name="connsiteX206" fmla="*/ 4736783 w 5324736"/>
                  <a:gd name="connsiteY206" fmla="*/ 1312511 h 5401233"/>
                  <a:gd name="connsiteX207" fmla="*/ 4879658 w 5324736"/>
                  <a:gd name="connsiteY207" fmla="*/ 1533491 h 5401233"/>
                  <a:gd name="connsiteX208" fmla="*/ 4899661 w 5324736"/>
                  <a:gd name="connsiteY208" fmla="*/ 1643029 h 5401233"/>
                  <a:gd name="connsiteX209" fmla="*/ 4876801 w 5324736"/>
                  <a:gd name="connsiteY209" fmla="*/ 1604929 h 5401233"/>
                  <a:gd name="connsiteX210" fmla="*/ 4796791 w 5324736"/>
                  <a:gd name="connsiteY210" fmla="*/ 1500154 h 5401233"/>
                  <a:gd name="connsiteX211" fmla="*/ 4661536 w 5324736"/>
                  <a:gd name="connsiteY211" fmla="*/ 1262981 h 5401233"/>
                  <a:gd name="connsiteX212" fmla="*/ 4578668 w 5324736"/>
                  <a:gd name="connsiteY212" fmla="*/ 1150586 h 5401233"/>
                  <a:gd name="connsiteX213" fmla="*/ 4485323 w 5324736"/>
                  <a:gd name="connsiteY213" fmla="*/ 1052479 h 5401233"/>
                  <a:gd name="connsiteX214" fmla="*/ 3950018 w 5324736"/>
                  <a:gd name="connsiteY214" fmla="*/ 578134 h 5401233"/>
                  <a:gd name="connsiteX215" fmla="*/ 3752850 w 5324736"/>
                  <a:gd name="connsiteY215" fmla="*/ 473359 h 5401233"/>
                  <a:gd name="connsiteX216" fmla="*/ 3539490 w 5324736"/>
                  <a:gd name="connsiteY216" fmla="*/ 327626 h 5401233"/>
                  <a:gd name="connsiteX217" fmla="*/ 3241358 w 5324736"/>
                  <a:gd name="connsiteY217" fmla="*/ 218089 h 5401233"/>
                  <a:gd name="connsiteX218" fmla="*/ 3231833 w 5324736"/>
                  <a:gd name="connsiteY218" fmla="*/ 237139 h 5401233"/>
                  <a:gd name="connsiteX219" fmla="*/ 3262313 w 5324736"/>
                  <a:gd name="connsiteY219" fmla="*/ 250474 h 5401233"/>
                  <a:gd name="connsiteX220" fmla="*/ 3235643 w 5324736"/>
                  <a:gd name="connsiteY220" fmla="*/ 251426 h 5401233"/>
                  <a:gd name="connsiteX221" fmla="*/ 3135630 w 5324736"/>
                  <a:gd name="connsiteY221" fmla="*/ 208564 h 5401233"/>
                  <a:gd name="connsiteX222" fmla="*/ 3088958 w 5324736"/>
                  <a:gd name="connsiteY222" fmla="*/ 195229 h 5401233"/>
                  <a:gd name="connsiteX223" fmla="*/ 3061335 w 5324736"/>
                  <a:gd name="connsiteY223" fmla="*/ 210469 h 5401233"/>
                  <a:gd name="connsiteX224" fmla="*/ 2993708 w 5324736"/>
                  <a:gd name="connsiteY224" fmla="*/ 219994 h 5401233"/>
                  <a:gd name="connsiteX225" fmla="*/ 2476500 w 5324736"/>
                  <a:gd name="connsiteY225" fmla="*/ 213326 h 5401233"/>
                  <a:gd name="connsiteX226" fmla="*/ 1868805 w 5324736"/>
                  <a:gd name="connsiteY226" fmla="*/ 339056 h 5401233"/>
                  <a:gd name="connsiteX227" fmla="*/ 1797368 w 5324736"/>
                  <a:gd name="connsiteY227" fmla="*/ 354296 h 5401233"/>
                  <a:gd name="connsiteX228" fmla="*/ 1985963 w 5324736"/>
                  <a:gd name="connsiteY228" fmla="*/ 259999 h 5401233"/>
                  <a:gd name="connsiteX229" fmla="*/ 2030730 w 5324736"/>
                  <a:gd name="connsiteY229" fmla="*/ 225709 h 5401233"/>
                  <a:gd name="connsiteX230" fmla="*/ 1878330 w 5324736"/>
                  <a:gd name="connsiteY230" fmla="*/ 286669 h 5401233"/>
                  <a:gd name="connsiteX231" fmla="*/ 1609725 w 5324736"/>
                  <a:gd name="connsiteY231" fmla="*/ 424781 h 5401233"/>
                  <a:gd name="connsiteX232" fmla="*/ 1447800 w 5324736"/>
                  <a:gd name="connsiteY232" fmla="*/ 514316 h 5401233"/>
                  <a:gd name="connsiteX233" fmla="*/ 1319213 w 5324736"/>
                  <a:gd name="connsiteY233" fmla="*/ 612424 h 5401233"/>
                  <a:gd name="connsiteX234" fmla="*/ 1112520 w 5324736"/>
                  <a:gd name="connsiteY234" fmla="*/ 778159 h 5401233"/>
                  <a:gd name="connsiteX235" fmla="*/ 1103948 w 5324736"/>
                  <a:gd name="connsiteY235" fmla="*/ 781016 h 5401233"/>
                  <a:gd name="connsiteX236" fmla="*/ 1032510 w 5324736"/>
                  <a:gd name="connsiteY236" fmla="*/ 839119 h 5401233"/>
                  <a:gd name="connsiteX237" fmla="*/ 962978 w 5324736"/>
                  <a:gd name="connsiteY237" fmla="*/ 902936 h 5401233"/>
                  <a:gd name="connsiteX238" fmla="*/ 879158 w 5324736"/>
                  <a:gd name="connsiteY238" fmla="*/ 988661 h 5401233"/>
                  <a:gd name="connsiteX239" fmla="*/ 516255 w 5324736"/>
                  <a:gd name="connsiteY239" fmla="*/ 1494439 h 5401233"/>
                  <a:gd name="connsiteX240" fmla="*/ 347663 w 5324736"/>
                  <a:gd name="connsiteY240" fmla="*/ 1903061 h 5401233"/>
                  <a:gd name="connsiteX241" fmla="*/ 296228 w 5324736"/>
                  <a:gd name="connsiteY241" fmla="*/ 2017361 h 5401233"/>
                  <a:gd name="connsiteX242" fmla="*/ 268605 w 5324736"/>
                  <a:gd name="connsiteY242" fmla="*/ 2047841 h 5401233"/>
                  <a:gd name="connsiteX243" fmla="*/ 272415 w 5324736"/>
                  <a:gd name="connsiteY243" fmla="*/ 2019266 h 5401233"/>
                  <a:gd name="connsiteX244" fmla="*/ 277178 w 5324736"/>
                  <a:gd name="connsiteY244" fmla="*/ 1990691 h 5401233"/>
                  <a:gd name="connsiteX245" fmla="*/ 262890 w 5324736"/>
                  <a:gd name="connsiteY245" fmla="*/ 2022124 h 5401233"/>
                  <a:gd name="connsiteX246" fmla="*/ 218123 w 5324736"/>
                  <a:gd name="connsiteY246" fmla="*/ 2140234 h 5401233"/>
                  <a:gd name="connsiteX247" fmla="*/ 195263 w 5324736"/>
                  <a:gd name="connsiteY247" fmla="*/ 2285966 h 5401233"/>
                  <a:gd name="connsiteX248" fmla="*/ 185738 w 5324736"/>
                  <a:gd name="connsiteY248" fmla="*/ 2425031 h 5401233"/>
                  <a:gd name="connsiteX249" fmla="*/ 194310 w 5324736"/>
                  <a:gd name="connsiteY249" fmla="*/ 2806031 h 5401233"/>
                  <a:gd name="connsiteX250" fmla="*/ 218123 w 5324736"/>
                  <a:gd name="connsiteY250" fmla="*/ 2894614 h 5401233"/>
                  <a:gd name="connsiteX251" fmla="*/ 200978 w 5324736"/>
                  <a:gd name="connsiteY251" fmla="*/ 3015581 h 5401233"/>
                  <a:gd name="connsiteX252" fmla="*/ 194310 w 5324736"/>
                  <a:gd name="connsiteY252" fmla="*/ 3007009 h 5401233"/>
                  <a:gd name="connsiteX253" fmla="*/ 243840 w 5324736"/>
                  <a:gd name="connsiteY253" fmla="*/ 3292759 h 5401233"/>
                  <a:gd name="connsiteX254" fmla="*/ 280988 w 5324736"/>
                  <a:gd name="connsiteY254" fmla="*/ 3370864 h 5401233"/>
                  <a:gd name="connsiteX255" fmla="*/ 280988 w 5324736"/>
                  <a:gd name="connsiteY255" fmla="*/ 3509929 h 5401233"/>
                  <a:gd name="connsiteX256" fmla="*/ 49530 w 5324736"/>
                  <a:gd name="connsiteY256" fmla="*/ 3276566 h 5401233"/>
                  <a:gd name="connsiteX257" fmla="*/ 0 w 5324736"/>
                  <a:gd name="connsiteY257" fmla="*/ 2846989 h 5401233"/>
                  <a:gd name="connsiteX258" fmla="*/ 72390 w 5324736"/>
                  <a:gd name="connsiteY258" fmla="*/ 2237389 h 5401233"/>
                  <a:gd name="connsiteX259" fmla="*/ 63818 w 5324736"/>
                  <a:gd name="connsiteY259" fmla="*/ 2236436 h 5401233"/>
                  <a:gd name="connsiteX260" fmla="*/ 37148 w 5324736"/>
                  <a:gd name="connsiteY260" fmla="*/ 2146901 h 5401233"/>
                  <a:gd name="connsiteX261" fmla="*/ 79058 w 5324736"/>
                  <a:gd name="connsiteY261" fmla="*/ 1933541 h 5401233"/>
                  <a:gd name="connsiteX262" fmla="*/ 405765 w 5324736"/>
                  <a:gd name="connsiteY262" fmla="*/ 1228691 h 5401233"/>
                  <a:gd name="connsiteX263" fmla="*/ 530543 w 5324736"/>
                  <a:gd name="connsiteY263" fmla="*/ 1023904 h 5401233"/>
                  <a:gd name="connsiteX264" fmla="*/ 762953 w 5324736"/>
                  <a:gd name="connsiteY264" fmla="*/ 736249 h 5401233"/>
                  <a:gd name="connsiteX265" fmla="*/ 1018223 w 5324736"/>
                  <a:gd name="connsiteY265" fmla="*/ 510506 h 5401233"/>
                  <a:gd name="connsiteX266" fmla="*/ 1117283 w 5324736"/>
                  <a:gd name="connsiteY266" fmla="*/ 452404 h 5401233"/>
                  <a:gd name="connsiteX267" fmla="*/ 1154430 w 5324736"/>
                  <a:gd name="connsiteY267" fmla="*/ 433354 h 5401233"/>
                  <a:gd name="connsiteX268" fmla="*/ 1619250 w 5324736"/>
                  <a:gd name="connsiteY268" fmla="*/ 180941 h 5401233"/>
                  <a:gd name="connsiteX269" fmla="*/ 1814513 w 5324736"/>
                  <a:gd name="connsiteY269" fmla="*/ 92359 h 5401233"/>
                  <a:gd name="connsiteX270" fmla="*/ 2122170 w 5324736"/>
                  <a:gd name="connsiteY270" fmla="*/ 4729 h 5401233"/>
                  <a:gd name="connsiteX271" fmla="*/ 2156460 w 5324736"/>
                  <a:gd name="connsiteY271" fmla="*/ 15206 h 5401233"/>
                  <a:gd name="connsiteX272" fmla="*/ 2177415 w 5324736"/>
                  <a:gd name="connsiteY272" fmla="*/ 19016 h 5401233"/>
                  <a:gd name="connsiteX273" fmla="*/ 2252663 w 5324736"/>
                  <a:gd name="connsiteY273" fmla="*/ 4729 h 5401233"/>
                  <a:gd name="connsiteX274" fmla="*/ 2485862 w 5324736"/>
                  <a:gd name="connsiteY274" fmla="*/ 41 h 540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</a:cxnLst>
                <a:rect l="l" t="t" r="r" b="b"/>
                <a:pathLst>
                  <a:path w="5324736" h="5401233">
                    <a:moveTo>
                      <a:pt x="4474421" y="4287568"/>
                    </a:moveTo>
                    <a:lnTo>
                      <a:pt x="4471893" y="4290987"/>
                    </a:lnTo>
                    <a:cubicBezTo>
                      <a:pt x="4468991" y="4295764"/>
                      <a:pt x="4465716" y="4301896"/>
                      <a:pt x="4462144" y="4309278"/>
                    </a:cubicBezTo>
                    <a:close/>
                    <a:moveTo>
                      <a:pt x="4484246" y="4279408"/>
                    </a:moveTo>
                    <a:cubicBezTo>
                      <a:pt x="4483129" y="4278352"/>
                      <a:pt x="4481492" y="4278858"/>
                      <a:pt x="4479409" y="4280822"/>
                    </a:cubicBezTo>
                    <a:lnTo>
                      <a:pt x="4476876" y="4284247"/>
                    </a:lnTo>
                    <a:lnTo>
                      <a:pt x="4484245" y="4279409"/>
                    </a:lnTo>
                    <a:cubicBezTo>
                      <a:pt x="4485362" y="4280466"/>
                      <a:pt x="4485957" y="4283085"/>
                      <a:pt x="4485957" y="4287371"/>
                    </a:cubicBezTo>
                    <a:cubicBezTo>
                      <a:pt x="4485957" y="4283085"/>
                      <a:pt x="4485362" y="4280465"/>
                      <a:pt x="4484246" y="4279408"/>
                    </a:cubicBezTo>
                    <a:close/>
                    <a:moveTo>
                      <a:pt x="5203189" y="2702411"/>
                    </a:moveTo>
                    <a:lnTo>
                      <a:pt x="5220334" y="2821473"/>
                    </a:lnTo>
                    <a:cubicBezTo>
                      <a:pt x="5237479" y="2947203"/>
                      <a:pt x="5245099" y="3056741"/>
                      <a:pt x="5252719" y="3295818"/>
                    </a:cubicBezTo>
                    <a:cubicBezTo>
                      <a:pt x="5254624" y="3375828"/>
                      <a:pt x="5261292" y="3448218"/>
                      <a:pt x="5266054" y="3456791"/>
                    </a:cubicBezTo>
                    <a:cubicBezTo>
                      <a:pt x="5273674" y="3471078"/>
                      <a:pt x="5277484" y="3468221"/>
                      <a:pt x="5295582" y="3437741"/>
                    </a:cubicBezTo>
                    <a:cubicBezTo>
                      <a:pt x="5307012" y="3418691"/>
                      <a:pt x="5318442" y="3402498"/>
                      <a:pt x="5321299" y="3402498"/>
                    </a:cubicBezTo>
                    <a:cubicBezTo>
                      <a:pt x="5333682" y="3402498"/>
                      <a:pt x="5310822" y="3506321"/>
                      <a:pt x="5281294" y="3586331"/>
                    </a:cubicBezTo>
                    <a:cubicBezTo>
                      <a:pt x="5227954" y="3732063"/>
                      <a:pt x="5171757" y="3863508"/>
                      <a:pt x="5156517" y="3878748"/>
                    </a:cubicBezTo>
                    <a:cubicBezTo>
                      <a:pt x="5145087" y="3890178"/>
                      <a:pt x="5141277" y="3891131"/>
                      <a:pt x="5134609" y="3880653"/>
                    </a:cubicBezTo>
                    <a:cubicBezTo>
                      <a:pt x="5128894" y="3871128"/>
                      <a:pt x="5125084" y="3876843"/>
                      <a:pt x="5120322" y="3899703"/>
                    </a:cubicBezTo>
                    <a:cubicBezTo>
                      <a:pt x="5104129" y="3984476"/>
                      <a:pt x="4989829" y="4196883"/>
                      <a:pt x="4887912" y="4331186"/>
                    </a:cubicBezTo>
                    <a:cubicBezTo>
                      <a:pt x="4817427" y="4423579"/>
                      <a:pt x="4410709" y="4825534"/>
                      <a:pt x="4363084" y="4849346"/>
                    </a:cubicBezTo>
                    <a:cubicBezTo>
                      <a:pt x="4340224" y="4861729"/>
                      <a:pt x="4295457" y="4891256"/>
                      <a:pt x="4263072" y="4916974"/>
                    </a:cubicBezTo>
                    <a:cubicBezTo>
                      <a:pt x="4113529" y="5034131"/>
                      <a:pt x="3903979" y="5141764"/>
                      <a:pt x="3628707" y="5243681"/>
                    </a:cubicBezTo>
                    <a:cubicBezTo>
                      <a:pt x="3467734" y="5303689"/>
                      <a:pt x="3459162" y="5305594"/>
                      <a:pt x="3371532" y="5305594"/>
                    </a:cubicBezTo>
                    <a:cubicBezTo>
                      <a:pt x="3302952" y="5306546"/>
                      <a:pt x="3260089" y="5312261"/>
                      <a:pt x="3196272" y="5330359"/>
                    </a:cubicBezTo>
                    <a:cubicBezTo>
                      <a:pt x="3101022" y="5357981"/>
                      <a:pt x="2896234" y="5388461"/>
                      <a:pt x="2823844" y="5384651"/>
                    </a:cubicBezTo>
                    <a:cubicBezTo>
                      <a:pt x="2730499" y="5379889"/>
                      <a:pt x="2718117" y="5380841"/>
                      <a:pt x="2638107" y="5393224"/>
                    </a:cubicBezTo>
                    <a:cubicBezTo>
                      <a:pt x="2530474" y="5409416"/>
                      <a:pt x="2277109" y="5399891"/>
                      <a:pt x="2142807" y="5375126"/>
                    </a:cubicBezTo>
                    <a:cubicBezTo>
                      <a:pt x="1982787" y="5345599"/>
                      <a:pt x="1907539" y="5322739"/>
                      <a:pt x="1780857" y="5264636"/>
                    </a:cubicBezTo>
                    <a:cubicBezTo>
                      <a:pt x="1715134" y="5235109"/>
                      <a:pt x="1605597" y="5192246"/>
                      <a:pt x="1537017" y="5169386"/>
                    </a:cubicBezTo>
                    <a:cubicBezTo>
                      <a:pt x="1394142" y="5122714"/>
                      <a:pt x="1374139" y="5113189"/>
                      <a:pt x="1278889" y="5049371"/>
                    </a:cubicBezTo>
                    <a:cubicBezTo>
                      <a:pt x="1014094" y="4870301"/>
                      <a:pt x="773112" y="4619794"/>
                      <a:pt x="622617" y="4367381"/>
                    </a:cubicBezTo>
                    <a:cubicBezTo>
                      <a:pt x="519747" y="4194026"/>
                      <a:pt x="483552" y="4057818"/>
                      <a:pt x="533082" y="4031148"/>
                    </a:cubicBezTo>
                    <a:cubicBezTo>
                      <a:pt x="564514" y="4014003"/>
                      <a:pt x="581659" y="4026386"/>
                      <a:pt x="656907" y="4117826"/>
                    </a:cubicBezTo>
                    <a:cubicBezTo>
                      <a:pt x="822642" y="4320708"/>
                      <a:pt x="1175067" y="4623604"/>
                      <a:pt x="1340802" y="4706471"/>
                    </a:cubicBezTo>
                    <a:cubicBezTo>
                      <a:pt x="1373187" y="4723616"/>
                      <a:pt x="1405572" y="4734094"/>
                      <a:pt x="1411287" y="4730284"/>
                    </a:cubicBezTo>
                    <a:cubicBezTo>
                      <a:pt x="1417002" y="4726474"/>
                      <a:pt x="1418907" y="4727426"/>
                      <a:pt x="1416049" y="4732189"/>
                    </a:cubicBezTo>
                    <a:cubicBezTo>
                      <a:pt x="1413192" y="4737904"/>
                      <a:pt x="1419859" y="4747429"/>
                      <a:pt x="1431289" y="4755049"/>
                    </a:cubicBezTo>
                    <a:cubicBezTo>
                      <a:pt x="1449387" y="4765526"/>
                      <a:pt x="1450339" y="4765526"/>
                      <a:pt x="1441767" y="4754096"/>
                    </a:cubicBezTo>
                    <a:cubicBezTo>
                      <a:pt x="1433194" y="4743619"/>
                      <a:pt x="1433194" y="4737904"/>
                      <a:pt x="1442719" y="4729331"/>
                    </a:cubicBezTo>
                    <a:cubicBezTo>
                      <a:pt x="1452244" y="4719806"/>
                      <a:pt x="1457959" y="4720759"/>
                      <a:pt x="1467484" y="4732189"/>
                    </a:cubicBezTo>
                    <a:cubicBezTo>
                      <a:pt x="1477009" y="4743619"/>
                      <a:pt x="1476057" y="4744571"/>
                      <a:pt x="1460817" y="4739809"/>
                    </a:cubicBezTo>
                    <a:cubicBezTo>
                      <a:pt x="1447482" y="4735999"/>
                      <a:pt x="1448434" y="4738856"/>
                      <a:pt x="1466532" y="4754096"/>
                    </a:cubicBezTo>
                    <a:cubicBezTo>
                      <a:pt x="1505584" y="4786481"/>
                      <a:pt x="1507489" y="4787434"/>
                      <a:pt x="1564639" y="4814104"/>
                    </a:cubicBezTo>
                    <a:cubicBezTo>
                      <a:pt x="1596072" y="4827439"/>
                      <a:pt x="1615122" y="4840774"/>
                      <a:pt x="1607502" y="4842679"/>
                    </a:cubicBezTo>
                    <a:cubicBezTo>
                      <a:pt x="1575117" y="4854109"/>
                      <a:pt x="1878012" y="4982696"/>
                      <a:pt x="1971357" y="4996984"/>
                    </a:cubicBezTo>
                    <a:cubicBezTo>
                      <a:pt x="1995169" y="5000794"/>
                      <a:pt x="2021839" y="5006509"/>
                      <a:pt x="2032317" y="5009366"/>
                    </a:cubicBezTo>
                    <a:cubicBezTo>
                      <a:pt x="2044699" y="5013176"/>
                      <a:pt x="2047557" y="5011271"/>
                      <a:pt x="2042794" y="5001746"/>
                    </a:cubicBezTo>
                    <a:cubicBezTo>
                      <a:pt x="2037079" y="4993174"/>
                      <a:pt x="2038984" y="4991269"/>
                      <a:pt x="2050414" y="4996031"/>
                    </a:cubicBezTo>
                    <a:cubicBezTo>
                      <a:pt x="2058034" y="4998889"/>
                      <a:pt x="2080894" y="5004604"/>
                      <a:pt x="2099944" y="5008414"/>
                    </a:cubicBezTo>
                    <a:cubicBezTo>
                      <a:pt x="2125662" y="5013176"/>
                      <a:pt x="2131377" y="5016986"/>
                      <a:pt x="2121852" y="5023654"/>
                    </a:cubicBezTo>
                    <a:cubicBezTo>
                      <a:pt x="2113279" y="5030321"/>
                      <a:pt x="2118042" y="5031274"/>
                      <a:pt x="2136139" y="5026511"/>
                    </a:cubicBezTo>
                    <a:cubicBezTo>
                      <a:pt x="2152332" y="5023654"/>
                      <a:pt x="2160904" y="5024606"/>
                      <a:pt x="2158047" y="5030321"/>
                    </a:cubicBezTo>
                    <a:cubicBezTo>
                      <a:pt x="2150427" y="5041751"/>
                      <a:pt x="2179954" y="5048419"/>
                      <a:pt x="2282824" y="5058896"/>
                    </a:cubicBezTo>
                    <a:cubicBezTo>
                      <a:pt x="2329497" y="5063659"/>
                      <a:pt x="2407602" y="5074136"/>
                      <a:pt x="2457132" y="5082709"/>
                    </a:cubicBezTo>
                    <a:cubicBezTo>
                      <a:pt x="2515234" y="5092234"/>
                      <a:pt x="2558097" y="5095091"/>
                      <a:pt x="2576194" y="5090329"/>
                    </a:cubicBezTo>
                    <a:cubicBezTo>
                      <a:pt x="2601912" y="5082709"/>
                      <a:pt x="2598102" y="5080804"/>
                      <a:pt x="2542857" y="5075089"/>
                    </a:cubicBezTo>
                    <a:cubicBezTo>
                      <a:pt x="2413317" y="5060801"/>
                      <a:pt x="2419032" y="5054134"/>
                      <a:pt x="2561907" y="5056039"/>
                    </a:cubicBezTo>
                    <a:cubicBezTo>
                      <a:pt x="2658109" y="5056991"/>
                      <a:pt x="2691447" y="5055086"/>
                      <a:pt x="2657157" y="5051276"/>
                    </a:cubicBezTo>
                    <a:lnTo>
                      <a:pt x="2604769" y="5043656"/>
                    </a:lnTo>
                    <a:lnTo>
                      <a:pt x="2670492" y="5042704"/>
                    </a:lnTo>
                    <a:cubicBezTo>
                      <a:pt x="2706687" y="5041751"/>
                      <a:pt x="2734309" y="5038894"/>
                      <a:pt x="2732404" y="5036989"/>
                    </a:cubicBezTo>
                    <a:cubicBezTo>
                      <a:pt x="2730499" y="5035084"/>
                      <a:pt x="2673349" y="5030321"/>
                      <a:pt x="2605722" y="5027464"/>
                    </a:cubicBezTo>
                    <a:cubicBezTo>
                      <a:pt x="2529522" y="5022701"/>
                      <a:pt x="2472372" y="5015081"/>
                      <a:pt x="2456179" y="5006509"/>
                    </a:cubicBezTo>
                    <a:cubicBezTo>
                      <a:pt x="2440939" y="4998889"/>
                      <a:pt x="2408554" y="4993174"/>
                      <a:pt x="2383789" y="4993174"/>
                    </a:cubicBezTo>
                    <a:cubicBezTo>
                      <a:pt x="2292349" y="4993174"/>
                      <a:pt x="2046604" y="4933166"/>
                      <a:pt x="2063749" y="4916021"/>
                    </a:cubicBezTo>
                    <a:cubicBezTo>
                      <a:pt x="2069464" y="4910306"/>
                      <a:pt x="2083752" y="4912211"/>
                      <a:pt x="2100897" y="4920784"/>
                    </a:cubicBezTo>
                    <a:cubicBezTo>
                      <a:pt x="2140902" y="4939834"/>
                      <a:pt x="2382837" y="4985554"/>
                      <a:pt x="2425699" y="4981744"/>
                    </a:cubicBezTo>
                    <a:cubicBezTo>
                      <a:pt x="2454274" y="4978886"/>
                      <a:pt x="2448559" y="4976981"/>
                      <a:pt x="2395219" y="4970314"/>
                    </a:cubicBezTo>
                    <a:cubicBezTo>
                      <a:pt x="2316162" y="4961741"/>
                      <a:pt x="2253297" y="4946501"/>
                      <a:pt x="2260917" y="4938881"/>
                    </a:cubicBezTo>
                    <a:cubicBezTo>
                      <a:pt x="2263774" y="4936024"/>
                      <a:pt x="2291397" y="4937929"/>
                      <a:pt x="2321877" y="4944596"/>
                    </a:cubicBezTo>
                    <a:cubicBezTo>
                      <a:pt x="2352357" y="4950311"/>
                      <a:pt x="2437129" y="4961741"/>
                      <a:pt x="2511424" y="4968409"/>
                    </a:cubicBezTo>
                    <a:cubicBezTo>
                      <a:pt x="2585719" y="4976029"/>
                      <a:pt x="2655252" y="4987459"/>
                      <a:pt x="2667634" y="4993174"/>
                    </a:cubicBezTo>
                    <a:cubicBezTo>
                      <a:pt x="2679064" y="4999841"/>
                      <a:pt x="2685732" y="5000794"/>
                      <a:pt x="2682874" y="4996031"/>
                    </a:cubicBezTo>
                    <a:cubicBezTo>
                      <a:pt x="2680017" y="4992221"/>
                      <a:pt x="2749549" y="4988411"/>
                      <a:pt x="2836227" y="4988411"/>
                    </a:cubicBezTo>
                    <a:cubicBezTo>
                      <a:pt x="3009582" y="4987459"/>
                      <a:pt x="3190557" y="4960789"/>
                      <a:pt x="3258184" y="4925546"/>
                    </a:cubicBezTo>
                    <a:cubicBezTo>
                      <a:pt x="3277234" y="4915069"/>
                      <a:pt x="3300094" y="4907449"/>
                      <a:pt x="3308667" y="4907449"/>
                    </a:cubicBezTo>
                    <a:cubicBezTo>
                      <a:pt x="3317239" y="4907449"/>
                      <a:pt x="3323907" y="4902686"/>
                      <a:pt x="3323907" y="4897924"/>
                    </a:cubicBezTo>
                    <a:cubicBezTo>
                      <a:pt x="3323907" y="4892209"/>
                      <a:pt x="3345814" y="4888399"/>
                      <a:pt x="3372484" y="4888399"/>
                    </a:cubicBezTo>
                    <a:cubicBezTo>
                      <a:pt x="3405822" y="4888399"/>
                      <a:pt x="3444874" y="4877921"/>
                      <a:pt x="3501072" y="4855061"/>
                    </a:cubicBezTo>
                    <a:cubicBezTo>
                      <a:pt x="3544887" y="4836964"/>
                      <a:pt x="3586797" y="4821724"/>
                      <a:pt x="3594417" y="4821724"/>
                    </a:cubicBezTo>
                    <a:cubicBezTo>
                      <a:pt x="3611562" y="4821724"/>
                      <a:pt x="3687762" y="4787434"/>
                      <a:pt x="3862069" y="4701709"/>
                    </a:cubicBezTo>
                    <a:cubicBezTo>
                      <a:pt x="4040187" y="4613126"/>
                      <a:pt x="4066857" y="4597886"/>
                      <a:pt x="4092574" y="4567406"/>
                    </a:cubicBezTo>
                    <a:cubicBezTo>
                      <a:pt x="4104004" y="4553119"/>
                      <a:pt x="4120197" y="4540736"/>
                      <a:pt x="4128769" y="4539784"/>
                    </a:cubicBezTo>
                    <a:cubicBezTo>
                      <a:pt x="4150677" y="4536926"/>
                      <a:pt x="4182109" y="4507399"/>
                      <a:pt x="4175442" y="4495969"/>
                    </a:cubicBezTo>
                    <a:cubicBezTo>
                      <a:pt x="4169727" y="4487396"/>
                      <a:pt x="4293552" y="4363571"/>
                      <a:pt x="4304029" y="4367381"/>
                    </a:cubicBezTo>
                    <a:cubicBezTo>
                      <a:pt x="4313554" y="4370239"/>
                      <a:pt x="4363084" y="4332138"/>
                      <a:pt x="4394517" y="4298801"/>
                    </a:cubicBezTo>
                    <a:cubicBezTo>
                      <a:pt x="4479289" y="4205456"/>
                      <a:pt x="4514532" y="4163546"/>
                      <a:pt x="4514532" y="4155926"/>
                    </a:cubicBezTo>
                    <a:cubicBezTo>
                      <a:pt x="4514532" y="4152116"/>
                      <a:pt x="4533582" y="4127351"/>
                      <a:pt x="4557394" y="4101633"/>
                    </a:cubicBezTo>
                    <a:cubicBezTo>
                      <a:pt x="4580254" y="4075916"/>
                      <a:pt x="4600257" y="4052103"/>
                      <a:pt x="4600257" y="4048293"/>
                    </a:cubicBezTo>
                    <a:cubicBezTo>
                      <a:pt x="4600257" y="4044483"/>
                      <a:pt x="4612639" y="4022576"/>
                      <a:pt x="4627879" y="4000668"/>
                    </a:cubicBezTo>
                    <a:cubicBezTo>
                      <a:pt x="4642167" y="3977808"/>
                      <a:pt x="4673599" y="3927326"/>
                      <a:pt x="4695507" y="3888273"/>
                    </a:cubicBezTo>
                    <a:cubicBezTo>
                      <a:pt x="4718367" y="3849221"/>
                      <a:pt x="4746942" y="3797786"/>
                      <a:pt x="4761229" y="3773973"/>
                    </a:cubicBezTo>
                    <a:cubicBezTo>
                      <a:pt x="4798377" y="3710156"/>
                      <a:pt x="4835524" y="3624431"/>
                      <a:pt x="4895532" y="3461553"/>
                    </a:cubicBezTo>
                    <a:cubicBezTo>
                      <a:pt x="4902199" y="3444408"/>
                      <a:pt x="4909819" y="3432978"/>
                      <a:pt x="4912677" y="3434883"/>
                    </a:cubicBezTo>
                    <a:cubicBezTo>
                      <a:pt x="4914582" y="3437741"/>
                      <a:pt x="4911724" y="3452981"/>
                      <a:pt x="4905057" y="3469173"/>
                    </a:cubicBezTo>
                    <a:cubicBezTo>
                      <a:pt x="4898389" y="3485366"/>
                      <a:pt x="4894579" y="3500606"/>
                      <a:pt x="4897437" y="3502511"/>
                    </a:cubicBezTo>
                    <a:cubicBezTo>
                      <a:pt x="4904104" y="3510131"/>
                      <a:pt x="4950777" y="3381543"/>
                      <a:pt x="4957444" y="3335823"/>
                    </a:cubicBezTo>
                    <a:cubicBezTo>
                      <a:pt x="4961254" y="3304391"/>
                      <a:pt x="4960302" y="3296771"/>
                      <a:pt x="4953634" y="3307248"/>
                    </a:cubicBezTo>
                    <a:cubicBezTo>
                      <a:pt x="4944109" y="3319631"/>
                      <a:pt x="4943157" y="3319631"/>
                      <a:pt x="4944109" y="3307248"/>
                    </a:cubicBezTo>
                    <a:cubicBezTo>
                      <a:pt x="4945062" y="3299628"/>
                      <a:pt x="4948872" y="3282483"/>
                      <a:pt x="4952682" y="3269148"/>
                    </a:cubicBezTo>
                    <a:lnTo>
                      <a:pt x="4960302" y="3245336"/>
                    </a:lnTo>
                    <a:lnTo>
                      <a:pt x="4961254" y="3269148"/>
                    </a:lnTo>
                    <a:cubicBezTo>
                      <a:pt x="4962207" y="3288198"/>
                      <a:pt x="4964112" y="3290103"/>
                      <a:pt x="4972684" y="3278673"/>
                    </a:cubicBezTo>
                    <a:cubicBezTo>
                      <a:pt x="4980304" y="3267243"/>
                      <a:pt x="4981257" y="3268196"/>
                      <a:pt x="4977447" y="3283436"/>
                    </a:cubicBezTo>
                    <a:cubicBezTo>
                      <a:pt x="4974589" y="3293913"/>
                      <a:pt x="4969827" y="3319631"/>
                      <a:pt x="4966017" y="3340586"/>
                    </a:cubicBezTo>
                    <a:cubicBezTo>
                      <a:pt x="4955539" y="3407261"/>
                      <a:pt x="4926964" y="3483461"/>
                      <a:pt x="4877434" y="3580616"/>
                    </a:cubicBezTo>
                    <a:cubicBezTo>
                      <a:pt x="4850764" y="3633003"/>
                      <a:pt x="4828857" y="3681581"/>
                      <a:pt x="4828857" y="3689201"/>
                    </a:cubicBezTo>
                    <a:cubicBezTo>
                      <a:pt x="4828857" y="3696821"/>
                      <a:pt x="4821237" y="3713966"/>
                      <a:pt x="4812664" y="3726348"/>
                    </a:cubicBezTo>
                    <a:cubicBezTo>
                      <a:pt x="4803139" y="3739683"/>
                      <a:pt x="4785994" y="3771116"/>
                      <a:pt x="4774564" y="3795881"/>
                    </a:cubicBezTo>
                    <a:cubicBezTo>
                      <a:pt x="4762182" y="3821598"/>
                      <a:pt x="4745037" y="3853983"/>
                      <a:pt x="4735512" y="3867318"/>
                    </a:cubicBezTo>
                    <a:cubicBezTo>
                      <a:pt x="4720272" y="3889226"/>
                      <a:pt x="4706937" y="3925421"/>
                      <a:pt x="4704079" y="3952091"/>
                    </a:cubicBezTo>
                    <a:cubicBezTo>
                      <a:pt x="4703127" y="3956853"/>
                      <a:pt x="4688839" y="3979713"/>
                      <a:pt x="4670742" y="4003526"/>
                    </a:cubicBezTo>
                    <a:cubicBezTo>
                      <a:pt x="4631689" y="4056866"/>
                      <a:pt x="4629784" y="4065438"/>
                      <a:pt x="4662169" y="4044483"/>
                    </a:cubicBezTo>
                    <a:cubicBezTo>
                      <a:pt x="4680267" y="4033053"/>
                      <a:pt x="4688839" y="4031148"/>
                      <a:pt x="4699317" y="4039721"/>
                    </a:cubicBezTo>
                    <a:cubicBezTo>
                      <a:pt x="4709794" y="4048293"/>
                      <a:pt x="4715509" y="4043531"/>
                      <a:pt x="4727892" y="4012098"/>
                    </a:cubicBezTo>
                    <a:cubicBezTo>
                      <a:pt x="4736464" y="3991143"/>
                      <a:pt x="4746942" y="3973998"/>
                      <a:pt x="4751704" y="3973998"/>
                    </a:cubicBezTo>
                    <a:cubicBezTo>
                      <a:pt x="4756467" y="3973998"/>
                      <a:pt x="4768849" y="3959711"/>
                      <a:pt x="4780279" y="3942566"/>
                    </a:cubicBezTo>
                    <a:cubicBezTo>
                      <a:pt x="4790757" y="3926373"/>
                      <a:pt x="4800282" y="3916848"/>
                      <a:pt x="4800282" y="3921611"/>
                    </a:cubicBezTo>
                    <a:cubicBezTo>
                      <a:pt x="4800282" y="3927326"/>
                      <a:pt x="4785994" y="3953043"/>
                      <a:pt x="4768849" y="3978761"/>
                    </a:cubicBezTo>
                    <a:cubicBezTo>
                      <a:pt x="4751704" y="4005431"/>
                      <a:pt x="4725987" y="4046388"/>
                      <a:pt x="4711699" y="4071153"/>
                    </a:cubicBezTo>
                    <a:cubicBezTo>
                      <a:pt x="4697412" y="4095918"/>
                      <a:pt x="4680267" y="4118778"/>
                      <a:pt x="4674552" y="4122588"/>
                    </a:cubicBezTo>
                    <a:cubicBezTo>
                      <a:pt x="4667884" y="4126398"/>
                      <a:pt x="4673599" y="4113063"/>
                      <a:pt x="4685982" y="4092108"/>
                    </a:cubicBezTo>
                    <a:cubicBezTo>
                      <a:pt x="4704079" y="4063533"/>
                      <a:pt x="4705032" y="4057818"/>
                      <a:pt x="4691697" y="4069248"/>
                    </a:cubicBezTo>
                    <a:cubicBezTo>
                      <a:pt x="4682172" y="4076868"/>
                      <a:pt x="4665979" y="4087346"/>
                      <a:pt x="4654549" y="4093061"/>
                    </a:cubicBezTo>
                    <a:cubicBezTo>
                      <a:pt x="4644072" y="4097823"/>
                      <a:pt x="4633594" y="4108301"/>
                      <a:pt x="4630737" y="4115921"/>
                    </a:cubicBezTo>
                    <a:cubicBezTo>
                      <a:pt x="4627879" y="4124493"/>
                      <a:pt x="4630737" y="4126398"/>
                      <a:pt x="4639309" y="4120683"/>
                    </a:cubicBezTo>
                    <a:cubicBezTo>
                      <a:pt x="4650739" y="4114016"/>
                      <a:pt x="4650739" y="4115921"/>
                      <a:pt x="4639309" y="4129256"/>
                    </a:cubicBezTo>
                    <a:cubicBezTo>
                      <a:pt x="4632642" y="4137828"/>
                      <a:pt x="4623117" y="4142591"/>
                      <a:pt x="4618354" y="4139733"/>
                    </a:cubicBezTo>
                    <a:cubicBezTo>
                      <a:pt x="4613592" y="4136876"/>
                      <a:pt x="4612639" y="4141638"/>
                      <a:pt x="4615497" y="4150211"/>
                    </a:cubicBezTo>
                    <a:cubicBezTo>
                      <a:pt x="4619307" y="4158783"/>
                      <a:pt x="4615497" y="4170213"/>
                      <a:pt x="4607877" y="4176881"/>
                    </a:cubicBezTo>
                    <a:cubicBezTo>
                      <a:pt x="4599304" y="4183548"/>
                      <a:pt x="4562157" y="4223553"/>
                      <a:pt x="4525009" y="4266416"/>
                    </a:cubicBezTo>
                    <a:cubicBezTo>
                      <a:pt x="4496434" y="4299991"/>
                      <a:pt x="4469467" y="4326066"/>
                      <a:pt x="4454956" y="4335799"/>
                    </a:cubicBezTo>
                    <a:lnTo>
                      <a:pt x="4449199" y="4338088"/>
                    </a:lnTo>
                    <a:lnTo>
                      <a:pt x="4446904" y="4340711"/>
                    </a:lnTo>
                    <a:lnTo>
                      <a:pt x="4447932" y="4338592"/>
                    </a:lnTo>
                    <a:lnTo>
                      <a:pt x="4444999" y="4339758"/>
                    </a:lnTo>
                    <a:cubicBezTo>
                      <a:pt x="4433569" y="4335948"/>
                      <a:pt x="4243069" y="4522639"/>
                      <a:pt x="4243069" y="4537879"/>
                    </a:cubicBezTo>
                    <a:cubicBezTo>
                      <a:pt x="4243069" y="4541689"/>
                      <a:pt x="4232592" y="4552166"/>
                      <a:pt x="4220209" y="4561691"/>
                    </a:cubicBezTo>
                    <a:cubicBezTo>
                      <a:pt x="4205922" y="4571216"/>
                      <a:pt x="4200207" y="4572169"/>
                      <a:pt x="4204969" y="4564549"/>
                    </a:cubicBezTo>
                    <a:cubicBezTo>
                      <a:pt x="4214494" y="4549309"/>
                      <a:pt x="4200207" y="4556929"/>
                      <a:pt x="4152582" y="4594076"/>
                    </a:cubicBezTo>
                    <a:cubicBezTo>
                      <a:pt x="4134484" y="4608364"/>
                      <a:pt x="4108767" y="4621699"/>
                      <a:pt x="4095432" y="4625509"/>
                    </a:cubicBezTo>
                    <a:cubicBezTo>
                      <a:pt x="4082097" y="4628366"/>
                      <a:pt x="4023042" y="4665514"/>
                      <a:pt x="3963034" y="4707424"/>
                    </a:cubicBezTo>
                    <a:cubicBezTo>
                      <a:pt x="3903027" y="4749334"/>
                      <a:pt x="3830637" y="4795054"/>
                      <a:pt x="3803014" y="4808389"/>
                    </a:cubicBezTo>
                    <a:cubicBezTo>
                      <a:pt x="3775392" y="4822676"/>
                      <a:pt x="3741102" y="4846489"/>
                      <a:pt x="3726814" y="4860776"/>
                    </a:cubicBezTo>
                    <a:cubicBezTo>
                      <a:pt x="3711574" y="4876016"/>
                      <a:pt x="3697287" y="4888399"/>
                      <a:pt x="3692524" y="4888399"/>
                    </a:cubicBezTo>
                    <a:cubicBezTo>
                      <a:pt x="3683952" y="4888399"/>
                      <a:pt x="3502024" y="4965551"/>
                      <a:pt x="3495357" y="4972219"/>
                    </a:cubicBezTo>
                    <a:cubicBezTo>
                      <a:pt x="3486784" y="4979839"/>
                      <a:pt x="3622992" y="4963646"/>
                      <a:pt x="3685857" y="4948406"/>
                    </a:cubicBezTo>
                    <a:cubicBezTo>
                      <a:pt x="3720147" y="4939834"/>
                      <a:pt x="3773487" y="4920784"/>
                      <a:pt x="3804919" y="4904591"/>
                    </a:cubicBezTo>
                    <a:cubicBezTo>
                      <a:pt x="3876357" y="4869349"/>
                      <a:pt x="4059237" y="4754096"/>
                      <a:pt x="4110672" y="4712186"/>
                    </a:cubicBezTo>
                    <a:cubicBezTo>
                      <a:pt x="4132579" y="4694089"/>
                      <a:pt x="4173537" y="4669324"/>
                      <a:pt x="4203064" y="4655989"/>
                    </a:cubicBezTo>
                    <a:cubicBezTo>
                      <a:pt x="4320222" y="4604554"/>
                      <a:pt x="4414519" y="4520734"/>
                      <a:pt x="4571682" y="4331186"/>
                    </a:cubicBezTo>
                    <a:cubicBezTo>
                      <a:pt x="4716462" y="4154973"/>
                      <a:pt x="4812664" y="4022576"/>
                      <a:pt x="4874577" y="3913991"/>
                    </a:cubicBezTo>
                    <a:cubicBezTo>
                      <a:pt x="4905057" y="3862556"/>
                      <a:pt x="4953634" y="3786356"/>
                      <a:pt x="4984114" y="3743493"/>
                    </a:cubicBezTo>
                    <a:cubicBezTo>
                      <a:pt x="5083174" y="3607286"/>
                      <a:pt x="5099367" y="3569186"/>
                      <a:pt x="5146992" y="3359636"/>
                    </a:cubicBezTo>
                    <a:cubicBezTo>
                      <a:pt x="5188902" y="3174851"/>
                      <a:pt x="5225097" y="2967206"/>
                      <a:pt x="5216524" y="2958633"/>
                    </a:cubicBezTo>
                    <a:cubicBezTo>
                      <a:pt x="5211762" y="2953871"/>
                      <a:pt x="5171757" y="3120558"/>
                      <a:pt x="5170804" y="3150086"/>
                    </a:cubicBezTo>
                    <a:cubicBezTo>
                      <a:pt x="5170804" y="3160563"/>
                      <a:pt x="5166994" y="3177708"/>
                      <a:pt x="5162232" y="3188186"/>
                    </a:cubicBezTo>
                    <a:cubicBezTo>
                      <a:pt x="5150802" y="3213903"/>
                      <a:pt x="5158422" y="3075791"/>
                      <a:pt x="5175567" y="2940536"/>
                    </a:cubicBezTo>
                    <a:cubicBezTo>
                      <a:pt x="5183187" y="2882433"/>
                      <a:pt x="5192712" y="2805281"/>
                      <a:pt x="5196522" y="2769086"/>
                    </a:cubicBezTo>
                    <a:close/>
                    <a:moveTo>
                      <a:pt x="2485862" y="41"/>
                    </a:moveTo>
                    <a:cubicBezTo>
                      <a:pt x="2525257" y="145"/>
                      <a:pt x="2567226" y="443"/>
                      <a:pt x="2609850" y="919"/>
                    </a:cubicBezTo>
                    <a:cubicBezTo>
                      <a:pt x="2846070" y="3776"/>
                      <a:pt x="2943225" y="8539"/>
                      <a:pt x="3019425" y="20921"/>
                    </a:cubicBezTo>
                    <a:lnTo>
                      <a:pt x="3119438" y="38066"/>
                    </a:lnTo>
                    <a:lnTo>
                      <a:pt x="3039428" y="44734"/>
                    </a:lnTo>
                    <a:cubicBezTo>
                      <a:pt x="2995613" y="48544"/>
                      <a:pt x="2958465" y="53306"/>
                      <a:pt x="2956560" y="55211"/>
                    </a:cubicBezTo>
                    <a:cubicBezTo>
                      <a:pt x="2954655" y="57116"/>
                      <a:pt x="2987993" y="65689"/>
                      <a:pt x="3031808" y="74261"/>
                    </a:cubicBezTo>
                    <a:cubicBezTo>
                      <a:pt x="3074670" y="82834"/>
                      <a:pt x="3152775" y="99026"/>
                      <a:pt x="3204210" y="109504"/>
                    </a:cubicBezTo>
                    <a:cubicBezTo>
                      <a:pt x="3256598" y="119981"/>
                      <a:pt x="3300413" y="127601"/>
                      <a:pt x="3302318" y="125696"/>
                    </a:cubicBezTo>
                    <a:cubicBezTo>
                      <a:pt x="3304223" y="123791"/>
                      <a:pt x="3276600" y="114266"/>
                      <a:pt x="3241358" y="104741"/>
                    </a:cubicBezTo>
                    <a:cubicBezTo>
                      <a:pt x="3205163" y="95216"/>
                      <a:pt x="3172778" y="83786"/>
                      <a:pt x="3167063" y="79976"/>
                    </a:cubicBezTo>
                    <a:cubicBezTo>
                      <a:pt x="3151823" y="65689"/>
                      <a:pt x="3182303" y="70451"/>
                      <a:pt x="3276600" y="99026"/>
                    </a:cubicBezTo>
                    <a:cubicBezTo>
                      <a:pt x="3348038" y="120934"/>
                      <a:pt x="3361373" y="127601"/>
                      <a:pt x="3338513" y="129506"/>
                    </a:cubicBezTo>
                    <a:cubicBezTo>
                      <a:pt x="3320415" y="132364"/>
                      <a:pt x="3349943" y="140936"/>
                      <a:pt x="3424238" y="156176"/>
                    </a:cubicBezTo>
                    <a:cubicBezTo>
                      <a:pt x="3601403" y="191419"/>
                      <a:pt x="3888105" y="300004"/>
                      <a:pt x="4044315" y="391444"/>
                    </a:cubicBezTo>
                    <a:cubicBezTo>
                      <a:pt x="4068128" y="405731"/>
                      <a:pt x="4089083" y="414304"/>
                      <a:pt x="4091940" y="411446"/>
                    </a:cubicBezTo>
                    <a:cubicBezTo>
                      <a:pt x="4099560" y="403826"/>
                      <a:pt x="4030980" y="355249"/>
                      <a:pt x="3921443" y="289526"/>
                    </a:cubicBezTo>
                    <a:cubicBezTo>
                      <a:pt x="3864293" y="256189"/>
                      <a:pt x="3810953" y="221899"/>
                      <a:pt x="3802380" y="214279"/>
                    </a:cubicBezTo>
                    <a:cubicBezTo>
                      <a:pt x="3793808" y="205706"/>
                      <a:pt x="3749040" y="186656"/>
                      <a:pt x="3703320" y="171416"/>
                    </a:cubicBezTo>
                    <a:cubicBezTo>
                      <a:pt x="3653790" y="154271"/>
                      <a:pt x="3619500" y="138079"/>
                      <a:pt x="3619500" y="130459"/>
                    </a:cubicBezTo>
                    <a:cubicBezTo>
                      <a:pt x="3619500" y="114266"/>
                      <a:pt x="3642360" y="120934"/>
                      <a:pt x="3724275" y="159034"/>
                    </a:cubicBezTo>
                    <a:cubicBezTo>
                      <a:pt x="3758565" y="175226"/>
                      <a:pt x="3817620" y="199991"/>
                      <a:pt x="3855720" y="214279"/>
                    </a:cubicBezTo>
                    <a:cubicBezTo>
                      <a:pt x="3943350" y="248569"/>
                      <a:pt x="4092893" y="330484"/>
                      <a:pt x="4134803" y="368584"/>
                    </a:cubicBezTo>
                    <a:cubicBezTo>
                      <a:pt x="4162425" y="394301"/>
                      <a:pt x="4164330" y="398111"/>
                      <a:pt x="4150043" y="406684"/>
                    </a:cubicBezTo>
                    <a:cubicBezTo>
                      <a:pt x="4141470" y="411446"/>
                      <a:pt x="4133850" y="420971"/>
                      <a:pt x="4133850" y="428591"/>
                    </a:cubicBezTo>
                    <a:cubicBezTo>
                      <a:pt x="4133850" y="446689"/>
                      <a:pt x="4244341" y="537176"/>
                      <a:pt x="4274821" y="543844"/>
                    </a:cubicBezTo>
                    <a:cubicBezTo>
                      <a:pt x="4333876" y="558131"/>
                      <a:pt x="4461511" y="679099"/>
                      <a:pt x="4718686" y="965801"/>
                    </a:cubicBezTo>
                    <a:cubicBezTo>
                      <a:pt x="4837748" y="1099151"/>
                      <a:pt x="4874896" y="1147729"/>
                      <a:pt x="4910138" y="1216309"/>
                    </a:cubicBezTo>
                    <a:cubicBezTo>
                      <a:pt x="4944428" y="1282031"/>
                      <a:pt x="4950143" y="1298224"/>
                      <a:pt x="4934903" y="1288699"/>
                    </a:cubicBezTo>
                    <a:cubicBezTo>
                      <a:pt x="4924426" y="1282031"/>
                      <a:pt x="4913948" y="1279174"/>
                      <a:pt x="4912043" y="1281079"/>
                    </a:cubicBezTo>
                    <a:cubicBezTo>
                      <a:pt x="4902518" y="1291556"/>
                      <a:pt x="4929188" y="1396331"/>
                      <a:pt x="4968241" y="1500154"/>
                    </a:cubicBezTo>
                    <a:cubicBezTo>
                      <a:pt x="5013961" y="1625884"/>
                      <a:pt x="5060633" y="1775426"/>
                      <a:pt x="5109211" y="1953544"/>
                    </a:cubicBezTo>
                    <a:cubicBezTo>
                      <a:pt x="5142548" y="2076416"/>
                      <a:pt x="5151121" y="2117374"/>
                      <a:pt x="5133023" y="2072606"/>
                    </a:cubicBezTo>
                    <a:cubicBezTo>
                      <a:pt x="5117783" y="2034506"/>
                      <a:pt x="5115878" y="2054509"/>
                      <a:pt x="5129213" y="2119279"/>
                    </a:cubicBezTo>
                    <a:cubicBezTo>
                      <a:pt x="5148263" y="2207861"/>
                      <a:pt x="5162551" y="2357404"/>
                      <a:pt x="5155883" y="2388836"/>
                    </a:cubicBezTo>
                    <a:cubicBezTo>
                      <a:pt x="5147311" y="2432651"/>
                      <a:pt x="5133976" y="2399314"/>
                      <a:pt x="5133976" y="2332639"/>
                    </a:cubicBezTo>
                    <a:cubicBezTo>
                      <a:pt x="5133976" y="2301206"/>
                      <a:pt x="5127308" y="2253581"/>
                      <a:pt x="5119688" y="2227864"/>
                    </a:cubicBezTo>
                    <a:cubicBezTo>
                      <a:pt x="5112068" y="2202146"/>
                      <a:pt x="5105401" y="2162141"/>
                      <a:pt x="5105401" y="2138329"/>
                    </a:cubicBezTo>
                    <a:cubicBezTo>
                      <a:pt x="5105401" y="2076416"/>
                      <a:pt x="5075873" y="1974499"/>
                      <a:pt x="5032058" y="1881154"/>
                    </a:cubicBezTo>
                    <a:cubicBezTo>
                      <a:pt x="4993006" y="1798286"/>
                      <a:pt x="4949191" y="1673509"/>
                      <a:pt x="4938713" y="1614454"/>
                    </a:cubicBezTo>
                    <a:cubicBezTo>
                      <a:pt x="4926331" y="1548731"/>
                      <a:pt x="4884421" y="1427764"/>
                      <a:pt x="4850131" y="1362041"/>
                    </a:cubicBezTo>
                    <a:cubicBezTo>
                      <a:pt x="4821556" y="1307749"/>
                      <a:pt x="4785361" y="1265839"/>
                      <a:pt x="4648201" y="1128679"/>
                    </a:cubicBezTo>
                    <a:cubicBezTo>
                      <a:pt x="4556761" y="1037239"/>
                      <a:pt x="4456748" y="934369"/>
                      <a:pt x="4427221" y="900079"/>
                    </a:cubicBezTo>
                    <a:cubicBezTo>
                      <a:pt x="4397693" y="866741"/>
                      <a:pt x="4370071" y="841976"/>
                      <a:pt x="4366261" y="844834"/>
                    </a:cubicBezTo>
                    <a:cubicBezTo>
                      <a:pt x="4363403" y="848644"/>
                      <a:pt x="4406266" y="899126"/>
                      <a:pt x="4462463" y="958181"/>
                    </a:cubicBezTo>
                    <a:cubicBezTo>
                      <a:pt x="4577716" y="1079149"/>
                      <a:pt x="4632008" y="1144871"/>
                      <a:pt x="4658678" y="1197259"/>
                    </a:cubicBezTo>
                    <a:cubicBezTo>
                      <a:pt x="4669156" y="1217261"/>
                      <a:pt x="4704398" y="1269649"/>
                      <a:pt x="4736783" y="1312511"/>
                    </a:cubicBezTo>
                    <a:cubicBezTo>
                      <a:pt x="4802506" y="1397284"/>
                      <a:pt x="4870133" y="1503011"/>
                      <a:pt x="4879658" y="1533491"/>
                    </a:cubicBezTo>
                    <a:cubicBezTo>
                      <a:pt x="4889183" y="1562066"/>
                      <a:pt x="4903471" y="1643029"/>
                      <a:pt x="4899661" y="1643029"/>
                    </a:cubicBezTo>
                    <a:cubicBezTo>
                      <a:pt x="4897756" y="1643029"/>
                      <a:pt x="4887278" y="1625884"/>
                      <a:pt x="4876801" y="1604929"/>
                    </a:cubicBezTo>
                    <a:cubicBezTo>
                      <a:pt x="4865371" y="1583021"/>
                      <a:pt x="4830128" y="1536349"/>
                      <a:pt x="4796791" y="1500154"/>
                    </a:cubicBezTo>
                    <a:cubicBezTo>
                      <a:pt x="4737736" y="1436336"/>
                      <a:pt x="4650106" y="1282031"/>
                      <a:pt x="4661536" y="1262981"/>
                    </a:cubicBezTo>
                    <a:cubicBezTo>
                      <a:pt x="4667251" y="1253456"/>
                      <a:pt x="4600576" y="1163921"/>
                      <a:pt x="4578668" y="1150586"/>
                    </a:cubicBezTo>
                    <a:cubicBezTo>
                      <a:pt x="4572001" y="1146776"/>
                      <a:pt x="4530091" y="1102009"/>
                      <a:pt x="4485323" y="1052479"/>
                    </a:cubicBezTo>
                    <a:cubicBezTo>
                      <a:pt x="4297681" y="841024"/>
                      <a:pt x="4102418" y="667669"/>
                      <a:pt x="3950018" y="578134"/>
                    </a:cubicBezTo>
                    <a:cubicBezTo>
                      <a:pt x="3907155" y="553369"/>
                      <a:pt x="3818573" y="505744"/>
                      <a:pt x="3752850" y="473359"/>
                    </a:cubicBezTo>
                    <a:cubicBezTo>
                      <a:pt x="3625215" y="410494"/>
                      <a:pt x="3537585" y="350486"/>
                      <a:pt x="3539490" y="327626"/>
                    </a:cubicBezTo>
                    <a:cubicBezTo>
                      <a:pt x="3540443" y="311434"/>
                      <a:pt x="3314700" y="228566"/>
                      <a:pt x="3241358" y="218089"/>
                    </a:cubicBezTo>
                    <a:cubicBezTo>
                      <a:pt x="3192780" y="210469"/>
                      <a:pt x="3188970" y="219041"/>
                      <a:pt x="3231833" y="237139"/>
                    </a:cubicBezTo>
                    <a:lnTo>
                      <a:pt x="3262313" y="250474"/>
                    </a:lnTo>
                    <a:lnTo>
                      <a:pt x="3235643" y="251426"/>
                    </a:lnTo>
                    <a:cubicBezTo>
                      <a:pt x="3208020" y="252379"/>
                      <a:pt x="3158490" y="230471"/>
                      <a:pt x="3135630" y="208564"/>
                    </a:cubicBezTo>
                    <a:cubicBezTo>
                      <a:pt x="3128963" y="200944"/>
                      <a:pt x="3108008" y="195229"/>
                      <a:pt x="3088958" y="195229"/>
                    </a:cubicBezTo>
                    <a:cubicBezTo>
                      <a:pt x="3062288" y="195229"/>
                      <a:pt x="3056573" y="198086"/>
                      <a:pt x="3061335" y="210469"/>
                    </a:cubicBezTo>
                    <a:cubicBezTo>
                      <a:pt x="3067050" y="223804"/>
                      <a:pt x="3058478" y="225709"/>
                      <a:pt x="2993708" y="219994"/>
                    </a:cubicBezTo>
                    <a:cubicBezTo>
                      <a:pt x="2801303" y="205706"/>
                      <a:pt x="2577465" y="202849"/>
                      <a:pt x="2476500" y="213326"/>
                    </a:cubicBezTo>
                    <a:cubicBezTo>
                      <a:pt x="2270760" y="235234"/>
                      <a:pt x="2045970" y="281906"/>
                      <a:pt x="1868805" y="339056"/>
                    </a:cubicBezTo>
                    <a:cubicBezTo>
                      <a:pt x="1836420" y="349534"/>
                      <a:pt x="1804035" y="357154"/>
                      <a:pt x="1797368" y="354296"/>
                    </a:cubicBezTo>
                    <a:cubicBezTo>
                      <a:pt x="1784985" y="349534"/>
                      <a:pt x="1856423" y="314291"/>
                      <a:pt x="1985963" y="259999"/>
                    </a:cubicBezTo>
                    <a:cubicBezTo>
                      <a:pt x="2056448" y="231424"/>
                      <a:pt x="2059305" y="228566"/>
                      <a:pt x="2030730" y="225709"/>
                    </a:cubicBezTo>
                    <a:cubicBezTo>
                      <a:pt x="2006918" y="222851"/>
                      <a:pt x="1970723" y="238091"/>
                      <a:pt x="1878330" y="286669"/>
                    </a:cubicBezTo>
                    <a:cubicBezTo>
                      <a:pt x="1811655" y="322864"/>
                      <a:pt x="1690688" y="383824"/>
                      <a:pt x="1609725" y="424781"/>
                    </a:cubicBezTo>
                    <a:cubicBezTo>
                      <a:pt x="1528763" y="464786"/>
                      <a:pt x="1455420" y="504791"/>
                      <a:pt x="1447800" y="514316"/>
                    </a:cubicBezTo>
                    <a:cubicBezTo>
                      <a:pt x="1440180" y="522889"/>
                      <a:pt x="1382078" y="567656"/>
                      <a:pt x="1319213" y="612424"/>
                    </a:cubicBezTo>
                    <a:cubicBezTo>
                      <a:pt x="1169670" y="719104"/>
                      <a:pt x="1108710" y="767681"/>
                      <a:pt x="1112520" y="778159"/>
                    </a:cubicBezTo>
                    <a:cubicBezTo>
                      <a:pt x="1113473" y="782921"/>
                      <a:pt x="1110615" y="783874"/>
                      <a:pt x="1103948" y="781016"/>
                    </a:cubicBezTo>
                    <a:cubicBezTo>
                      <a:pt x="1098233" y="777206"/>
                      <a:pt x="1067753" y="801971"/>
                      <a:pt x="1032510" y="839119"/>
                    </a:cubicBezTo>
                    <a:cubicBezTo>
                      <a:pt x="999173" y="875314"/>
                      <a:pt x="967740" y="903889"/>
                      <a:pt x="962978" y="902936"/>
                    </a:cubicBezTo>
                    <a:cubicBezTo>
                      <a:pt x="958215" y="901984"/>
                      <a:pt x="921068" y="940084"/>
                      <a:pt x="879158" y="988661"/>
                    </a:cubicBezTo>
                    <a:cubicBezTo>
                      <a:pt x="714375" y="1181066"/>
                      <a:pt x="663893" y="1251551"/>
                      <a:pt x="516255" y="1494439"/>
                    </a:cubicBezTo>
                    <a:cubicBezTo>
                      <a:pt x="429578" y="1635409"/>
                      <a:pt x="418148" y="1664936"/>
                      <a:pt x="347663" y="1903061"/>
                    </a:cubicBezTo>
                    <a:cubicBezTo>
                      <a:pt x="331470" y="1956401"/>
                      <a:pt x="313373" y="1997359"/>
                      <a:pt x="296228" y="2017361"/>
                    </a:cubicBezTo>
                    <a:lnTo>
                      <a:pt x="268605" y="2047841"/>
                    </a:lnTo>
                    <a:lnTo>
                      <a:pt x="272415" y="2019266"/>
                    </a:lnTo>
                    <a:lnTo>
                      <a:pt x="277178" y="1990691"/>
                    </a:lnTo>
                    <a:lnTo>
                      <a:pt x="262890" y="2022124"/>
                    </a:lnTo>
                    <a:cubicBezTo>
                      <a:pt x="254318" y="2039269"/>
                      <a:pt x="235268" y="2092609"/>
                      <a:pt x="218123" y="2140234"/>
                    </a:cubicBezTo>
                    <a:cubicBezTo>
                      <a:pt x="192405" y="2215481"/>
                      <a:pt x="189548" y="2234531"/>
                      <a:pt x="195263" y="2285966"/>
                    </a:cubicBezTo>
                    <a:cubicBezTo>
                      <a:pt x="199073" y="2325019"/>
                      <a:pt x="196215" y="2371691"/>
                      <a:pt x="185738" y="2425031"/>
                    </a:cubicBezTo>
                    <a:cubicBezTo>
                      <a:pt x="153353" y="2598386"/>
                      <a:pt x="158115" y="2835559"/>
                      <a:pt x="194310" y="2806031"/>
                    </a:cubicBezTo>
                    <a:cubicBezTo>
                      <a:pt x="215265" y="2788886"/>
                      <a:pt x="219075" y="2805079"/>
                      <a:pt x="218123" y="2894614"/>
                    </a:cubicBezTo>
                    <a:cubicBezTo>
                      <a:pt x="217170" y="2967004"/>
                      <a:pt x="203835" y="3060349"/>
                      <a:pt x="200978" y="3015581"/>
                    </a:cubicBezTo>
                    <a:cubicBezTo>
                      <a:pt x="200025" y="3007961"/>
                      <a:pt x="197168" y="3004151"/>
                      <a:pt x="194310" y="3007009"/>
                    </a:cubicBezTo>
                    <a:cubicBezTo>
                      <a:pt x="187643" y="3014629"/>
                      <a:pt x="225743" y="3236561"/>
                      <a:pt x="243840" y="3292759"/>
                    </a:cubicBezTo>
                    <a:cubicBezTo>
                      <a:pt x="251460" y="3317524"/>
                      <a:pt x="268605" y="3352766"/>
                      <a:pt x="280988" y="3370864"/>
                    </a:cubicBezTo>
                    <a:cubicBezTo>
                      <a:pt x="323850" y="3433729"/>
                      <a:pt x="323850" y="3509929"/>
                      <a:pt x="280988" y="3509929"/>
                    </a:cubicBezTo>
                    <a:cubicBezTo>
                      <a:pt x="237173" y="3509929"/>
                      <a:pt x="78105" y="3349909"/>
                      <a:pt x="49530" y="3276566"/>
                    </a:cubicBezTo>
                    <a:cubicBezTo>
                      <a:pt x="25718" y="3215606"/>
                      <a:pt x="0" y="2993674"/>
                      <a:pt x="0" y="2846989"/>
                    </a:cubicBezTo>
                    <a:cubicBezTo>
                      <a:pt x="0" y="2684111"/>
                      <a:pt x="41910" y="2332639"/>
                      <a:pt x="72390" y="2237389"/>
                    </a:cubicBezTo>
                    <a:cubicBezTo>
                      <a:pt x="77153" y="2220244"/>
                      <a:pt x="77153" y="2220244"/>
                      <a:pt x="63818" y="2236436"/>
                    </a:cubicBezTo>
                    <a:cubicBezTo>
                      <a:pt x="42863" y="2261201"/>
                      <a:pt x="39053" y="2247866"/>
                      <a:pt x="37148" y="2146901"/>
                    </a:cubicBezTo>
                    <a:cubicBezTo>
                      <a:pt x="36195" y="2064034"/>
                      <a:pt x="39053" y="2047841"/>
                      <a:pt x="79058" y="1933541"/>
                    </a:cubicBezTo>
                    <a:cubicBezTo>
                      <a:pt x="202883" y="1572544"/>
                      <a:pt x="283845" y="1398236"/>
                      <a:pt x="405765" y="1228691"/>
                    </a:cubicBezTo>
                    <a:cubicBezTo>
                      <a:pt x="439103" y="1181066"/>
                      <a:pt x="495300" y="1089626"/>
                      <a:pt x="530543" y="1023904"/>
                    </a:cubicBezTo>
                    <a:cubicBezTo>
                      <a:pt x="593408" y="907699"/>
                      <a:pt x="598170" y="901031"/>
                      <a:pt x="762953" y="736249"/>
                    </a:cubicBezTo>
                    <a:cubicBezTo>
                      <a:pt x="879158" y="620996"/>
                      <a:pt x="958215" y="550511"/>
                      <a:pt x="1018223" y="510506"/>
                    </a:cubicBezTo>
                    <a:cubicBezTo>
                      <a:pt x="1064895" y="478121"/>
                      <a:pt x="1110615" y="452404"/>
                      <a:pt x="1117283" y="452404"/>
                    </a:cubicBezTo>
                    <a:cubicBezTo>
                      <a:pt x="1124903" y="452404"/>
                      <a:pt x="1142048" y="443831"/>
                      <a:pt x="1154430" y="433354"/>
                    </a:cubicBezTo>
                    <a:cubicBezTo>
                      <a:pt x="1231583" y="373346"/>
                      <a:pt x="1472565" y="241901"/>
                      <a:pt x="1619250" y="180941"/>
                    </a:cubicBezTo>
                    <a:cubicBezTo>
                      <a:pt x="1653540" y="166654"/>
                      <a:pt x="1741170" y="127601"/>
                      <a:pt x="1814513" y="92359"/>
                    </a:cubicBezTo>
                    <a:cubicBezTo>
                      <a:pt x="1947863" y="30446"/>
                      <a:pt x="2036445" y="4729"/>
                      <a:pt x="2122170" y="4729"/>
                    </a:cubicBezTo>
                    <a:cubicBezTo>
                      <a:pt x="2150745" y="4729"/>
                      <a:pt x="2161223" y="8539"/>
                      <a:pt x="2156460" y="15206"/>
                    </a:cubicBezTo>
                    <a:cubicBezTo>
                      <a:pt x="2151698" y="23779"/>
                      <a:pt x="2157413" y="24731"/>
                      <a:pt x="2177415" y="19016"/>
                    </a:cubicBezTo>
                    <a:cubicBezTo>
                      <a:pt x="2192655" y="15206"/>
                      <a:pt x="2226945" y="8539"/>
                      <a:pt x="2252663" y="4729"/>
                    </a:cubicBezTo>
                    <a:cubicBezTo>
                      <a:pt x="2272666" y="1157"/>
                      <a:pt x="2367678" y="-272"/>
                      <a:pt x="2485862" y="41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</p:grpSp>
      </p:grpSp>
      <p:grpSp>
        <p:nvGrpSpPr>
          <p:cNvPr id="542" name="组合 541"/>
          <p:cNvGrpSpPr/>
          <p:nvPr/>
        </p:nvGrpSpPr>
        <p:grpSpPr>
          <a:xfrm>
            <a:off x="6488660" y="3935988"/>
            <a:ext cx="124884" cy="1857022"/>
            <a:chOff x="6852351" y="3679893"/>
            <a:chExt cx="124884" cy="1857022"/>
          </a:xfrm>
        </p:grpSpPr>
        <p:cxnSp>
          <p:nvCxnSpPr>
            <p:cNvPr id="543" name="直接连接符 542"/>
            <p:cNvCxnSpPr/>
            <p:nvPr/>
          </p:nvCxnSpPr>
          <p:spPr>
            <a:xfrm>
              <a:off x="6914793" y="3784132"/>
              <a:ext cx="0" cy="1752783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0">
                    <a:srgbClr val="4F81BD">
                      <a:lumMod val="5000"/>
                      <a:lumOff val="95000"/>
                      <a:alpha val="0"/>
                    </a:srgbClr>
                  </a:gs>
                  <a:gs pos="83000">
                    <a:srgbClr val="C0504D"/>
                  </a:gs>
                  <a:gs pos="51000">
                    <a:srgbClr val="4F81BD"/>
                  </a:gs>
                </a:gsLst>
                <a:lin ang="5400000" scaled="1"/>
              </a:gradFill>
              <a:prstDash val="solid"/>
            </a:ln>
            <a:effectLst/>
          </p:spPr>
        </p:cxnSp>
        <p:grpSp>
          <p:nvGrpSpPr>
            <p:cNvPr id="544" name="组合 543"/>
            <p:cNvGrpSpPr/>
            <p:nvPr/>
          </p:nvGrpSpPr>
          <p:grpSpPr>
            <a:xfrm>
              <a:off x="6852351" y="3679893"/>
              <a:ext cx="124884" cy="134086"/>
              <a:chOff x="-8676780" y="2254258"/>
              <a:chExt cx="5324736" cy="5401233"/>
            </a:xfrm>
          </p:grpSpPr>
          <p:sp>
            <p:nvSpPr>
              <p:cNvPr id="545" name="任意多边形: 形状 544"/>
              <p:cNvSpPr/>
              <p:nvPr/>
            </p:nvSpPr>
            <p:spPr>
              <a:xfrm>
                <a:off x="-8302415" y="2614512"/>
                <a:ext cx="4478560" cy="4557394"/>
              </a:xfrm>
              <a:custGeom>
                <a:avLst/>
                <a:gdLst>
                  <a:gd name="connsiteX0" fmla="*/ 2195988 w 4478560"/>
                  <a:gd name="connsiteY0" fmla="*/ 232 h 4557394"/>
                  <a:gd name="connsiteX1" fmla="*/ 2215753 w 4478560"/>
                  <a:gd name="connsiteY1" fmla="*/ 2852 h 4557394"/>
                  <a:gd name="connsiteX2" fmla="*/ 2400538 w 4478560"/>
                  <a:gd name="connsiteY2" fmla="*/ 23807 h 4557394"/>
                  <a:gd name="connsiteX3" fmla="*/ 2651045 w 4478560"/>
                  <a:gd name="connsiteY3" fmla="*/ 65717 h 4557394"/>
                  <a:gd name="connsiteX4" fmla="*/ 2743438 w 4478560"/>
                  <a:gd name="connsiteY4" fmla="*/ 100007 h 4557394"/>
                  <a:gd name="connsiteX5" fmla="*/ 2724388 w 4478560"/>
                  <a:gd name="connsiteY5" fmla="*/ 100007 h 4557394"/>
                  <a:gd name="connsiteX6" fmla="*/ 2686288 w 4478560"/>
                  <a:gd name="connsiteY6" fmla="*/ 88577 h 4557394"/>
                  <a:gd name="connsiteX7" fmla="*/ 2667238 w 4478560"/>
                  <a:gd name="connsiteY7" fmla="*/ 92387 h 4557394"/>
                  <a:gd name="connsiteX8" fmla="*/ 2793920 w 4478560"/>
                  <a:gd name="connsiteY8" fmla="*/ 119057 h 4557394"/>
                  <a:gd name="connsiteX9" fmla="*/ 2912983 w 4478560"/>
                  <a:gd name="connsiteY9" fmla="*/ 145727 h 4557394"/>
                  <a:gd name="connsiteX10" fmla="*/ 3233023 w 4478560"/>
                  <a:gd name="connsiteY10" fmla="*/ 277172 h 4557394"/>
                  <a:gd name="connsiteX11" fmla="*/ 3297793 w 4478560"/>
                  <a:gd name="connsiteY11" fmla="*/ 322892 h 4557394"/>
                  <a:gd name="connsiteX12" fmla="*/ 3428285 w 4478560"/>
                  <a:gd name="connsiteY12" fmla="*/ 424809 h 4557394"/>
                  <a:gd name="connsiteX13" fmla="*/ 3678793 w 4478560"/>
                  <a:gd name="connsiteY13" fmla="*/ 615309 h 4557394"/>
                  <a:gd name="connsiteX14" fmla="*/ 3692128 w 4478560"/>
                  <a:gd name="connsiteY14" fmla="*/ 600069 h 4557394"/>
                  <a:gd name="connsiteX15" fmla="*/ 3656885 w 4478560"/>
                  <a:gd name="connsiteY15" fmla="*/ 542919 h 4557394"/>
                  <a:gd name="connsiteX16" fmla="*/ 3634978 w 4478560"/>
                  <a:gd name="connsiteY16" fmla="*/ 545777 h 4557394"/>
                  <a:gd name="connsiteX17" fmla="*/ 3646408 w 4478560"/>
                  <a:gd name="connsiteY17" fmla="*/ 575304 h 4557394"/>
                  <a:gd name="connsiteX18" fmla="*/ 3606403 w 4478560"/>
                  <a:gd name="connsiteY18" fmla="*/ 527679 h 4557394"/>
                  <a:gd name="connsiteX19" fmla="*/ 3563540 w 4478560"/>
                  <a:gd name="connsiteY19" fmla="*/ 475292 h 4557394"/>
                  <a:gd name="connsiteX20" fmla="*/ 3490198 w 4478560"/>
                  <a:gd name="connsiteY20" fmla="*/ 422904 h 4557394"/>
                  <a:gd name="connsiteX21" fmla="*/ 3360658 w 4478560"/>
                  <a:gd name="connsiteY21" fmla="*/ 340037 h 4557394"/>
                  <a:gd name="connsiteX22" fmla="*/ 3299698 w 4478560"/>
                  <a:gd name="connsiteY22" fmla="*/ 305747 h 4557394"/>
                  <a:gd name="connsiteX23" fmla="*/ 3335893 w 4478560"/>
                  <a:gd name="connsiteY23" fmla="*/ 318129 h 4557394"/>
                  <a:gd name="connsiteX24" fmla="*/ 3348275 w 4478560"/>
                  <a:gd name="connsiteY24" fmla="*/ 318129 h 4557394"/>
                  <a:gd name="connsiteX25" fmla="*/ 3331130 w 4478560"/>
                  <a:gd name="connsiteY25" fmla="*/ 294317 h 4557394"/>
                  <a:gd name="connsiteX26" fmla="*/ 3317795 w 4478560"/>
                  <a:gd name="connsiteY26" fmla="*/ 291459 h 4557394"/>
                  <a:gd name="connsiteX27" fmla="*/ 3308270 w 4478560"/>
                  <a:gd name="connsiteY27" fmla="*/ 288602 h 4557394"/>
                  <a:gd name="connsiteX28" fmla="*/ 3259693 w 4478560"/>
                  <a:gd name="connsiteY28" fmla="*/ 243834 h 4557394"/>
                  <a:gd name="connsiteX29" fmla="*/ 3197780 w 4478560"/>
                  <a:gd name="connsiteY29" fmla="*/ 220022 h 4557394"/>
                  <a:gd name="connsiteX30" fmla="*/ 3184445 w 4478560"/>
                  <a:gd name="connsiteY30" fmla="*/ 220974 h 4557394"/>
                  <a:gd name="connsiteX31" fmla="*/ 3164443 w 4478560"/>
                  <a:gd name="connsiteY31" fmla="*/ 208592 h 4557394"/>
                  <a:gd name="connsiteX32" fmla="*/ 3086338 w 4478560"/>
                  <a:gd name="connsiteY32" fmla="*/ 185732 h 4557394"/>
                  <a:gd name="connsiteX33" fmla="*/ 2491025 w 4478560"/>
                  <a:gd name="connsiteY33" fmla="*/ 19044 h 4557394"/>
                  <a:gd name="connsiteX34" fmla="*/ 2433875 w 4478560"/>
                  <a:gd name="connsiteY34" fmla="*/ 10472 h 4557394"/>
                  <a:gd name="connsiteX35" fmla="*/ 2486263 w 4478560"/>
                  <a:gd name="connsiteY35" fmla="*/ 8567 h 4557394"/>
                  <a:gd name="connsiteX36" fmla="*/ 2567225 w 4478560"/>
                  <a:gd name="connsiteY36" fmla="*/ 8567 h 4557394"/>
                  <a:gd name="connsiteX37" fmla="*/ 2911078 w 4478560"/>
                  <a:gd name="connsiteY37" fmla="*/ 95244 h 4557394"/>
                  <a:gd name="connsiteX38" fmla="*/ 2981563 w 4478560"/>
                  <a:gd name="connsiteY38" fmla="*/ 107627 h 4557394"/>
                  <a:gd name="connsiteX39" fmla="*/ 2993945 w 4478560"/>
                  <a:gd name="connsiteY39" fmla="*/ 98102 h 4557394"/>
                  <a:gd name="connsiteX40" fmla="*/ 3029188 w 4478560"/>
                  <a:gd name="connsiteY40" fmla="*/ 94292 h 4557394"/>
                  <a:gd name="connsiteX41" fmla="*/ 3060620 w 4478560"/>
                  <a:gd name="connsiteY41" fmla="*/ 96197 h 4557394"/>
                  <a:gd name="connsiteX42" fmla="*/ 3079670 w 4478560"/>
                  <a:gd name="connsiteY42" fmla="*/ 117152 h 4557394"/>
                  <a:gd name="connsiteX43" fmla="*/ 3067288 w 4478560"/>
                  <a:gd name="connsiteY43" fmla="*/ 119057 h 4557394"/>
                  <a:gd name="connsiteX44" fmla="*/ 3369230 w 4478560"/>
                  <a:gd name="connsiteY44" fmla="*/ 272409 h 4557394"/>
                  <a:gd name="connsiteX45" fmla="*/ 3382565 w 4478560"/>
                  <a:gd name="connsiteY45" fmla="*/ 279077 h 4557394"/>
                  <a:gd name="connsiteX46" fmla="*/ 3391138 w 4478560"/>
                  <a:gd name="connsiteY46" fmla="*/ 284792 h 4557394"/>
                  <a:gd name="connsiteX47" fmla="*/ 3417808 w 4478560"/>
                  <a:gd name="connsiteY47" fmla="*/ 306699 h 4557394"/>
                  <a:gd name="connsiteX48" fmla="*/ 3455908 w 4478560"/>
                  <a:gd name="connsiteY48" fmla="*/ 334322 h 4557394"/>
                  <a:gd name="connsiteX49" fmla="*/ 3480673 w 4478560"/>
                  <a:gd name="connsiteY49" fmla="*/ 340037 h 4557394"/>
                  <a:gd name="connsiteX50" fmla="*/ 3485435 w 4478560"/>
                  <a:gd name="connsiteY50" fmla="*/ 336227 h 4557394"/>
                  <a:gd name="connsiteX51" fmla="*/ 3491150 w 4478560"/>
                  <a:gd name="connsiteY51" fmla="*/ 351467 h 4557394"/>
                  <a:gd name="connsiteX52" fmla="*/ 3526393 w 4478560"/>
                  <a:gd name="connsiteY52" fmla="*/ 380042 h 4557394"/>
                  <a:gd name="connsiteX53" fmla="*/ 3590210 w 4478560"/>
                  <a:gd name="connsiteY53" fmla="*/ 423857 h 4557394"/>
                  <a:gd name="connsiteX54" fmla="*/ 3756898 w 4478560"/>
                  <a:gd name="connsiteY54" fmla="*/ 561017 h 4557394"/>
                  <a:gd name="connsiteX55" fmla="*/ 3782615 w 4478560"/>
                  <a:gd name="connsiteY55" fmla="*/ 577209 h 4557394"/>
                  <a:gd name="connsiteX56" fmla="*/ 3783568 w 4478560"/>
                  <a:gd name="connsiteY56" fmla="*/ 585782 h 4557394"/>
                  <a:gd name="connsiteX57" fmla="*/ 3859768 w 4478560"/>
                  <a:gd name="connsiteY57" fmla="*/ 666744 h 4557394"/>
                  <a:gd name="connsiteX58" fmla="*/ 4036933 w 4478560"/>
                  <a:gd name="connsiteY58" fmla="*/ 880104 h 4557394"/>
                  <a:gd name="connsiteX59" fmla="*/ 3987403 w 4478560"/>
                  <a:gd name="connsiteY59" fmla="*/ 827717 h 4557394"/>
                  <a:gd name="connsiteX60" fmla="*/ 3875960 w 4478560"/>
                  <a:gd name="connsiteY60" fmla="*/ 720084 h 4557394"/>
                  <a:gd name="connsiteX61" fmla="*/ 3912155 w 4478560"/>
                  <a:gd name="connsiteY61" fmla="*/ 768662 h 4557394"/>
                  <a:gd name="connsiteX62" fmla="*/ 4135040 w 4478560"/>
                  <a:gd name="connsiteY62" fmla="*/ 1056317 h 4557394"/>
                  <a:gd name="connsiteX63" fmla="*/ 4217908 w 4478560"/>
                  <a:gd name="connsiteY63" fmla="*/ 1155377 h 4557394"/>
                  <a:gd name="connsiteX64" fmla="*/ 4245530 w 4478560"/>
                  <a:gd name="connsiteY64" fmla="*/ 1179189 h 4557394"/>
                  <a:gd name="connsiteX65" fmla="*/ 4257913 w 4478560"/>
                  <a:gd name="connsiteY65" fmla="*/ 1173474 h 4557394"/>
                  <a:gd name="connsiteX66" fmla="*/ 4239815 w 4478560"/>
                  <a:gd name="connsiteY66" fmla="*/ 1133469 h 4557394"/>
                  <a:gd name="connsiteX67" fmla="*/ 4204573 w 4478560"/>
                  <a:gd name="connsiteY67" fmla="*/ 1082987 h 4557394"/>
                  <a:gd name="connsiteX68" fmla="*/ 4166473 w 4478560"/>
                  <a:gd name="connsiteY68" fmla="*/ 1022027 h 4557394"/>
                  <a:gd name="connsiteX69" fmla="*/ 4143613 w 4478560"/>
                  <a:gd name="connsiteY69" fmla="*/ 978212 h 4557394"/>
                  <a:gd name="connsiteX70" fmla="*/ 4119800 w 4478560"/>
                  <a:gd name="connsiteY70" fmla="*/ 932492 h 4557394"/>
                  <a:gd name="connsiteX71" fmla="*/ 4095988 w 4478560"/>
                  <a:gd name="connsiteY71" fmla="*/ 895344 h 4557394"/>
                  <a:gd name="connsiteX72" fmla="*/ 4153138 w 4478560"/>
                  <a:gd name="connsiteY72" fmla="*/ 957257 h 4557394"/>
                  <a:gd name="connsiteX73" fmla="*/ 4168378 w 4478560"/>
                  <a:gd name="connsiteY73" fmla="*/ 981069 h 4557394"/>
                  <a:gd name="connsiteX74" fmla="*/ 4385548 w 4478560"/>
                  <a:gd name="connsiteY74" fmla="*/ 1397312 h 4557394"/>
                  <a:gd name="connsiteX75" fmla="*/ 4410313 w 4478560"/>
                  <a:gd name="connsiteY75" fmla="*/ 1442079 h 4557394"/>
                  <a:gd name="connsiteX76" fmla="*/ 4443650 w 4478560"/>
                  <a:gd name="connsiteY76" fmla="*/ 1530662 h 4557394"/>
                  <a:gd name="connsiteX77" fmla="*/ 4453175 w 4478560"/>
                  <a:gd name="connsiteY77" fmla="*/ 1589717 h 4557394"/>
                  <a:gd name="connsiteX78" fmla="*/ 4444603 w 4478560"/>
                  <a:gd name="connsiteY78" fmla="*/ 1600194 h 4557394"/>
                  <a:gd name="connsiteX79" fmla="*/ 4432220 w 4478560"/>
                  <a:gd name="connsiteY79" fmla="*/ 1576382 h 4557394"/>
                  <a:gd name="connsiteX80" fmla="*/ 4389358 w 4478560"/>
                  <a:gd name="connsiteY80" fmla="*/ 1438269 h 4557394"/>
                  <a:gd name="connsiteX81" fmla="*/ 4356973 w 4478560"/>
                  <a:gd name="connsiteY81" fmla="*/ 1408742 h 4557394"/>
                  <a:gd name="connsiteX82" fmla="*/ 4330303 w 4478560"/>
                  <a:gd name="connsiteY82" fmla="*/ 1377309 h 4557394"/>
                  <a:gd name="connsiteX83" fmla="*/ 4236958 w 4478560"/>
                  <a:gd name="connsiteY83" fmla="*/ 1227767 h 4557394"/>
                  <a:gd name="connsiteX84" fmla="*/ 4228385 w 4478560"/>
                  <a:gd name="connsiteY84" fmla="*/ 1255389 h 4557394"/>
                  <a:gd name="connsiteX85" fmla="*/ 4246483 w 4478560"/>
                  <a:gd name="connsiteY85" fmla="*/ 1262057 h 4557394"/>
                  <a:gd name="connsiteX86" fmla="*/ 4276963 w 4478560"/>
                  <a:gd name="connsiteY86" fmla="*/ 1323969 h 4557394"/>
                  <a:gd name="connsiteX87" fmla="*/ 4263628 w 4478560"/>
                  <a:gd name="connsiteY87" fmla="*/ 1336352 h 4557394"/>
                  <a:gd name="connsiteX88" fmla="*/ 4243625 w 4478560"/>
                  <a:gd name="connsiteY88" fmla="*/ 1333494 h 4557394"/>
                  <a:gd name="connsiteX89" fmla="*/ 4266485 w 4478560"/>
                  <a:gd name="connsiteY89" fmla="*/ 1407789 h 4557394"/>
                  <a:gd name="connsiteX90" fmla="*/ 4296965 w 4478560"/>
                  <a:gd name="connsiteY90" fmla="*/ 1501134 h 4557394"/>
                  <a:gd name="connsiteX91" fmla="*/ 4307443 w 4478560"/>
                  <a:gd name="connsiteY91" fmla="*/ 1484942 h 4557394"/>
                  <a:gd name="connsiteX92" fmla="*/ 4316968 w 4478560"/>
                  <a:gd name="connsiteY92" fmla="*/ 1432554 h 4557394"/>
                  <a:gd name="connsiteX93" fmla="*/ 4333160 w 4478560"/>
                  <a:gd name="connsiteY93" fmla="*/ 1483037 h 4557394"/>
                  <a:gd name="connsiteX94" fmla="*/ 4356973 w 4478560"/>
                  <a:gd name="connsiteY94" fmla="*/ 1532567 h 4557394"/>
                  <a:gd name="connsiteX95" fmla="*/ 4377928 w 4478560"/>
                  <a:gd name="connsiteY95" fmla="*/ 1570667 h 4557394"/>
                  <a:gd name="connsiteX96" fmla="*/ 4398883 w 4478560"/>
                  <a:gd name="connsiteY96" fmla="*/ 1621149 h 4557394"/>
                  <a:gd name="connsiteX97" fmla="*/ 4449365 w 4478560"/>
                  <a:gd name="connsiteY97" fmla="*/ 1797362 h 4557394"/>
                  <a:gd name="connsiteX98" fmla="*/ 4441745 w 4478560"/>
                  <a:gd name="connsiteY98" fmla="*/ 1887849 h 4557394"/>
                  <a:gd name="connsiteX99" fmla="*/ 4394120 w 4478560"/>
                  <a:gd name="connsiteY99" fmla="*/ 2010722 h 4557394"/>
                  <a:gd name="connsiteX100" fmla="*/ 4412218 w 4478560"/>
                  <a:gd name="connsiteY100" fmla="*/ 2017389 h 4557394"/>
                  <a:gd name="connsiteX101" fmla="*/ 4420790 w 4478560"/>
                  <a:gd name="connsiteY101" fmla="*/ 1961192 h 4557394"/>
                  <a:gd name="connsiteX102" fmla="*/ 4448413 w 4478560"/>
                  <a:gd name="connsiteY102" fmla="*/ 2065967 h 4557394"/>
                  <a:gd name="connsiteX103" fmla="*/ 4441745 w 4478560"/>
                  <a:gd name="connsiteY103" fmla="*/ 2167884 h 4557394"/>
                  <a:gd name="connsiteX104" fmla="*/ 4455080 w 4478560"/>
                  <a:gd name="connsiteY104" fmla="*/ 2212652 h 4557394"/>
                  <a:gd name="connsiteX105" fmla="*/ 4462700 w 4478560"/>
                  <a:gd name="connsiteY105" fmla="*/ 2143119 h 4557394"/>
                  <a:gd name="connsiteX106" fmla="*/ 4467463 w 4478560"/>
                  <a:gd name="connsiteY106" fmla="*/ 2109782 h 4557394"/>
                  <a:gd name="connsiteX107" fmla="*/ 4474130 w 4478560"/>
                  <a:gd name="connsiteY107" fmla="*/ 2215509 h 4557394"/>
                  <a:gd name="connsiteX108" fmla="*/ 4444603 w 4478560"/>
                  <a:gd name="connsiteY108" fmla="*/ 2498402 h 4557394"/>
                  <a:gd name="connsiteX109" fmla="*/ 4432220 w 4478560"/>
                  <a:gd name="connsiteY109" fmla="*/ 2586984 h 4557394"/>
                  <a:gd name="connsiteX110" fmla="*/ 4425553 w 4478560"/>
                  <a:gd name="connsiteY110" fmla="*/ 2526024 h 4557394"/>
                  <a:gd name="connsiteX111" fmla="*/ 4430315 w 4478560"/>
                  <a:gd name="connsiteY111" fmla="*/ 2461254 h 4557394"/>
                  <a:gd name="connsiteX112" fmla="*/ 4416028 w 4478560"/>
                  <a:gd name="connsiteY112" fmla="*/ 2499354 h 4557394"/>
                  <a:gd name="connsiteX113" fmla="*/ 4406503 w 4478560"/>
                  <a:gd name="connsiteY113" fmla="*/ 2568887 h 4557394"/>
                  <a:gd name="connsiteX114" fmla="*/ 4400788 w 4478560"/>
                  <a:gd name="connsiteY114" fmla="*/ 2612702 h 4557394"/>
                  <a:gd name="connsiteX115" fmla="*/ 4371260 w 4478560"/>
                  <a:gd name="connsiteY115" fmla="*/ 2715572 h 4557394"/>
                  <a:gd name="connsiteX116" fmla="*/ 4262675 w 4478560"/>
                  <a:gd name="connsiteY116" fmla="*/ 3067997 h 4557394"/>
                  <a:gd name="connsiteX117" fmla="*/ 4229338 w 4478560"/>
                  <a:gd name="connsiteY117" fmla="*/ 3151817 h 4557394"/>
                  <a:gd name="connsiteX118" fmla="*/ 4254103 w 4478560"/>
                  <a:gd name="connsiteY118" fmla="*/ 3128004 h 4557394"/>
                  <a:gd name="connsiteX119" fmla="*/ 4272200 w 4478560"/>
                  <a:gd name="connsiteY119" fmla="*/ 3123242 h 4557394"/>
                  <a:gd name="connsiteX120" fmla="*/ 4222670 w 4478560"/>
                  <a:gd name="connsiteY120" fmla="*/ 3231827 h 4557394"/>
                  <a:gd name="connsiteX121" fmla="*/ 4184570 w 4478560"/>
                  <a:gd name="connsiteY121" fmla="*/ 3319457 h 4557394"/>
                  <a:gd name="connsiteX122" fmla="*/ 4225528 w 4478560"/>
                  <a:gd name="connsiteY122" fmla="*/ 3278499 h 4557394"/>
                  <a:gd name="connsiteX123" fmla="*/ 4299823 w 4478560"/>
                  <a:gd name="connsiteY123" fmla="*/ 3113717 h 4557394"/>
                  <a:gd name="connsiteX124" fmla="*/ 4304585 w 4478560"/>
                  <a:gd name="connsiteY124" fmla="*/ 3071807 h 4557394"/>
                  <a:gd name="connsiteX125" fmla="*/ 4312205 w 4478560"/>
                  <a:gd name="connsiteY125" fmla="*/ 3068949 h 4557394"/>
                  <a:gd name="connsiteX126" fmla="*/ 4372213 w 4478560"/>
                  <a:gd name="connsiteY126" fmla="*/ 2963222 h 4557394"/>
                  <a:gd name="connsiteX127" fmla="*/ 4334113 w 4478560"/>
                  <a:gd name="connsiteY127" fmla="*/ 3007989 h 4557394"/>
                  <a:gd name="connsiteX128" fmla="*/ 4283630 w 4478560"/>
                  <a:gd name="connsiteY128" fmla="*/ 3040374 h 4557394"/>
                  <a:gd name="connsiteX129" fmla="*/ 4320778 w 4478560"/>
                  <a:gd name="connsiteY129" fmla="*/ 2988939 h 4557394"/>
                  <a:gd name="connsiteX130" fmla="*/ 4357925 w 4478560"/>
                  <a:gd name="connsiteY130" fmla="*/ 2904167 h 4557394"/>
                  <a:gd name="connsiteX131" fmla="*/ 4373165 w 4478560"/>
                  <a:gd name="connsiteY131" fmla="*/ 2867019 h 4557394"/>
                  <a:gd name="connsiteX132" fmla="*/ 4381738 w 4478560"/>
                  <a:gd name="connsiteY132" fmla="*/ 2845112 h 4557394"/>
                  <a:gd name="connsiteX133" fmla="*/ 4392215 w 4478560"/>
                  <a:gd name="connsiteY133" fmla="*/ 2807012 h 4557394"/>
                  <a:gd name="connsiteX134" fmla="*/ 4407455 w 4478560"/>
                  <a:gd name="connsiteY134" fmla="*/ 2723192 h 4557394"/>
                  <a:gd name="connsiteX135" fmla="*/ 4421743 w 4478560"/>
                  <a:gd name="connsiteY135" fmla="*/ 2632704 h 4557394"/>
                  <a:gd name="connsiteX136" fmla="*/ 4443650 w 4478560"/>
                  <a:gd name="connsiteY136" fmla="*/ 2604129 h 4557394"/>
                  <a:gd name="connsiteX137" fmla="*/ 4457938 w 4478560"/>
                  <a:gd name="connsiteY137" fmla="*/ 2645087 h 4557394"/>
                  <a:gd name="connsiteX138" fmla="*/ 4356020 w 4478560"/>
                  <a:gd name="connsiteY138" fmla="*/ 3041327 h 4557394"/>
                  <a:gd name="connsiteX139" fmla="*/ 4338875 w 4478560"/>
                  <a:gd name="connsiteY139" fmla="*/ 3099429 h 4557394"/>
                  <a:gd name="connsiteX140" fmla="*/ 4205525 w 4478560"/>
                  <a:gd name="connsiteY140" fmla="*/ 3323267 h 4557394"/>
                  <a:gd name="connsiteX141" fmla="*/ 4109323 w 4478560"/>
                  <a:gd name="connsiteY141" fmla="*/ 3444234 h 4557394"/>
                  <a:gd name="connsiteX142" fmla="*/ 4075033 w 4478560"/>
                  <a:gd name="connsiteY142" fmla="*/ 3507099 h 4557394"/>
                  <a:gd name="connsiteX143" fmla="*/ 4096940 w 4478560"/>
                  <a:gd name="connsiteY143" fmla="*/ 3502337 h 4557394"/>
                  <a:gd name="connsiteX144" fmla="*/ 4125515 w 4478560"/>
                  <a:gd name="connsiteY144" fmla="*/ 3470904 h 4557394"/>
                  <a:gd name="connsiteX145" fmla="*/ 4109323 w 4478560"/>
                  <a:gd name="connsiteY145" fmla="*/ 3504242 h 4557394"/>
                  <a:gd name="connsiteX146" fmla="*/ 4094083 w 4478560"/>
                  <a:gd name="connsiteY146" fmla="*/ 3549009 h 4557394"/>
                  <a:gd name="connsiteX147" fmla="*/ 4085510 w 4478560"/>
                  <a:gd name="connsiteY147" fmla="*/ 3567107 h 4557394"/>
                  <a:gd name="connsiteX148" fmla="*/ 4079795 w 4478560"/>
                  <a:gd name="connsiteY148" fmla="*/ 3558534 h 4557394"/>
                  <a:gd name="connsiteX149" fmla="*/ 4062650 w 4478560"/>
                  <a:gd name="connsiteY149" fmla="*/ 3557582 h 4557394"/>
                  <a:gd name="connsiteX150" fmla="*/ 4026455 w 4478560"/>
                  <a:gd name="connsiteY150" fmla="*/ 3592824 h 4557394"/>
                  <a:gd name="connsiteX151" fmla="*/ 4031218 w 4478560"/>
                  <a:gd name="connsiteY151" fmla="*/ 3631877 h 4557394"/>
                  <a:gd name="connsiteX152" fmla="*/ 4032170 w 4478560"/>
                  <a:gd name="connsiteY152" fmla="*/ 3641402 h 4557394"/>
                  <a:gd name="connsiteX153" fmla="*/ 3914060 w 4478560"/>
                  <a:gd name="connsiteY153" fmla="*/ 3756654 h 4557394"/>
                  <a:gd name="connsiteX154" fmla="*/ 3829288 w 4478560"/>
                  <a:gd name="connsiteY154" fmla="*/ 3849999 h 4557394"/>
                  <a:gd name="connsiteX155" fmla="*/ 3707368 w 4478560"/>
                  <a:gd name="connsiteY155" fmla="*/ 3972872 h 4557394"/>
                  <a:gd name="connsiteX156" fmla="*/ 3680698 w 4478560"/>
                  <a:gd name="connsiteY156" fmla="*/ 3976682 h 4557394"/>
                  <a:gd name="connsiteX157" fmla="*/ 3662600 w 4478560"/>
                  <a:gd name="connsiteY157" fmla="*/ 3999542 h 4557394"/>
                  <a:gd name="connsiteX158" fmla="*/ 3653075 w 4478560"/>
                  <a:gd name="connsiteY158" fmla="*/ 4018592 h 4557394"/>
                  <a:gd name="connsiteX159" fmla="*/ 3638788 w 4478560"/>
                  <a:gd name="connsiteY159" fmla="*/ 4019544 h 4557394"/>
                  <a:gd name="connsiteX160" fmla="*/ 3650218 w 4478560"/>
                  <a:gd name="connsiteY160" fmla="*/ 4009067 h 4557394"/>
                  <a:gd name="connsiteX161" fmla="*/ 3654980 w 4478560"/>
                  <a:gd name="connsiteY161" fmla="*/ 4003352 h 4557394"/>
                  <a:gd name="connsiteX162" fmla="*/ 3625453 w 4478560"/>
                  <a:gd name="connsiteY162" fmla="*/ 4012877 h 4557394"/>
                  <a:gd name="connsiteX163" fmla="*/ 3596878 w 4478560"/>
                  <a:gd name="connsiteY163" fmla="*/ 4016687 h 4557394"/>
                  <a:gd name="connsiteX164" fmla="*/ 3548300 w 4478560"/>
                  <a:gd name="connsiteY164" fmla="*/ 4043357 h 4557394"/>
                  <a:gd name="connsiteX165" fmla="*/ 3435905 w 4478560"/>
                  <a:gd name="connsiteY165" fmla="*/ 4117652 h 4557394"/>
                  <a:gd name="connsiteX166" fmla="*/ 3351133 w 4478560"/>
                  <a:gd name="connsiteY166" fmla="*/ 4170039 h 4557394"/>
                  <a:gd name="connsiteX167" fmla="*/ 3402568 w 4478560"/>
                  <a:gd name="connsiteY167" fmla="*/ 4165277 h 4557394"/>
                  <a:gd name="connsiteX168" fmla="*/ 3453050 w 4478560"/>
                  <a:gd name="connsiteY168" fmla="*/ 4160514 h 4557394"/>
                  <a:gd name="connsiteX169" fmla="*/ 3405425 w 4478560"/>
                  <a:gd name="connsiteY169" fmla="*/ 4181469 h 4557394"/>
                  <a:gd name="connsiteX170" fmla="*/ 3346370 w 4478560"/>
                  <a:gd name="connsiteY170" fmla="*/ 4219569 h 4557394"/>
                  <a:gd name="connsiteX171" fmla="*/ 3289220 w 4478560"/>
                  <a:gd name="connsiteY171" fmla="*/ 4230999 h 4557394"/>
                  <a:gd name="connsiteX172" fmla="*/ 3200638 w 4478560"/>
                  <a:gd name="connsiteY172" fmla="*/ 4247192 h 4557394"/>
                  <a:gd name="connsiteX173" fmla="*/ 3181588 w 4478560"/>
                  <a:gd name="connsiteY173" fmla="*/ 4261479 h 4557394"/>
                  <a:gd name="connsiteX174" fmla="*/ 3238738 w 4478560"/>
                  <a:gd name="connsiteY174" fmla="*/ 4251002 h 4557394"/>
                  <a:gd name="connsiteX175" fmla="*/ 3272075 w 4478560"/>
                  <a:gd name="connsiteY175" fmla="*/ 4245287 h 4557394"/>
                  <a:gd name="connsiteX176" fmla="*/ 3239690 w 4478560"/>
                  <a:gd name="connsiteY176" fmla="*/ 4266242 h 4557394"/>
                  <a:gd name="connsiteX177" fmla="*/ 3277790 w 4478560"/>
                  <a:gd name="connsiteY177" fmla="*/ 4271004 h 4557394"/>
                  <a:gd name="connsiteX178" fmla="*/ 3534013 w 4478560"/>
                  <a:gd name="connsiteY178" fmla="*/ 4135749 h 4557394"/>
                  <a:gd name="connsiteX179" fmla="*/ 3519725 w 4478560"/>
                  <a:gd name="connsiteY179" fmla="*/ 4136702 h 4557394"/>
                  <a:gd name="connsiteX180" fmla="*/ 3541633 w 4478560"/>
                  <a:gd name="connsiteY180" fmla="*/ 4113842 h 4557394"/>
                  <a:gd name="connsiteX181" fmla="*/ 3626405 w 4478560"/>
                  <a:gd name="connsiteY181" fmla="*/ 4088124 h 4557394"/>
                  <a:gd name="connsiteX182" fmla="*/ 3383518 w 4478560"/>
                  <a:gd name="connsiteY182" fmla="*/ 4248144 h 4557394"/>
                  <a:gd name="connsiteX183" fmla="*/ 3321605 w 4478560"/>
                  <a:gd name="connsiteY183" fmla="*/ 4288149 h 4557394"/>
                  <a:gd name="connsiteX184" fmla="*/ 3311128 w 4478560"/>
                  <a:gd name="connsiteY184" fmla="*/ 4291959 h 4557394"/>
                  <a:gd name="connsiteX185" fmla="*/ 3301603 w 4478560"/>
                  <a:gd name="connsiteY185" fmla="*/ 4296722 h 4557394"/>
                  <a:gd name="connsiteX186" fmla="*/ 3293983 w 4478560"/>
                  <a:gd name="connsiteY186" fmla="*/ 4302437 h 4557394"/>
                  <a:gd name="connsiteX187" fmla="*/ 3279695 w 4478560"/>
                  <a:gd name="connsiteY187" fmla="*/ 4309104 h 4557394"/>
                  <a:gd name="connsiteX188" fmla="*/ 3311128 w 4478560"/>
                  <a:gd name="connsiteY188" fmla="*/ 4306247 h 4557394"/>
                  <a:gd name="connsiteX189" fmla="*/ 3336845 w 4478560"/>
                  <a:gd name="connsiteY189" fmla="*/ 4282434 h 4557394"/>
                  <a:gd name="connsiteX190" fmla="*/ 3342560 w 4478560"/>
                  <a:gd name="connsiteY190" fmla="*/ 4279577 h 4557394"/>
                  <a:gd name="connsiteX191" fmla="*/ 3470195 w 4478560"/>
                  <a:gd name="connsiteY191" fmla="*/ 4219569 h 4557394"/>
                  <a:gd name="connsiteX192" fmla="*/ 3505438 w 4478560"/>
                  <a:gd name="connsiteY192" fmla="*/ 4202424 h 4557394"/>
                  <a:gd name="connsiteX193" fmla="*/ 3302555 w 4478560"/>
                  <a:gd name="connsiteY193" fmla="*/ 4323392 h 4557394"/>
                  <a:gd name="connsiteX194" fmla="*/ 2619613 w 4478560"/>
                  <a:gd name="connsiteY194" fmla="*/ 4537704 h 4557394"/>
                  <a:gd name="connsiteX195" fmla="*/ 2271225 w 4478560"/>
                  <a:gd name="connsiteY195" fmla="*/ 4557266 h 4557394"/>
                  <a:gd name="connsiteX196" fmla="*/ 2077640 w 4478560"/>
                  <a:gd name="connsiteY196" fmla="*/ 4551992 h 4557394"/>
                  <a:gd name="connsiteX197" fmla="*/ 1238488 w 4478560"/>
                  <a:gd name="connsiteY197" fmla="*/ 4304342 h 4557394"/>
                  <a:gd name="connsiteX198" fmla="*/ 1085135 w 4478560"/>
                  <a:gd name="connsiteY198" fmla="*/ 4230047 h 4557394"/>
                  <a:gd name="connsiteX199" fmla="*/ 1015603 w 4478560"/>
                  <a:gd name="connsiteY199" fmla="*/ 4181469 h 4557394"/>
                  <a:gd name="connsiteX200" fmla="*/ 960358 w 4478560"/>
                  <a:gd name="connsiteY200" fmla="*/ 4142417 h 4557394"/>
                  <a:gd name="connsiteX201" fmla="*/ 653653 w 4478560"/>
                  <a:gd name="connsiteY201" fmla="*/ 3894767 h 4557394"/>
                  <a:gd name="connsiteX202" fmla="*/ 211693 w 4478560"/>
                  <a:gd name="connsiteY202" fmla="*/ 3247067 h 4557394"/>
                  <a:gd name="connsiteX203" fmla="*/ 156448 w 4478560"/>
                  <a:gd name="connsiteY203" fmla="*/ 3081332 h 4557394"/>
                  <a:gd name="connsiteX204" fmla="*/ 144065 w 4478560"/>
                  <a:gd name="connsiteY204" fmla="*/ 3020372 h 4557394"/>
                  <a:gd name="connsiteX205" fmla="*/ 109775 w 4478560"/>
                  <a:gd name="connsiteY205" fmla="*/ 2924169 h 4557394"/>
                  <a:gd name="connsiteX206" fmla="*/ 94535 w 4478560"/>
                  <a:gd name="connsiteY206" fmla="*/ 2894642 h 4557394"/>
                  <a:gd name="connsiteX207" fmla="*/ 69770 w 4478560"/>
                  <a:gd name="connsiteY207" fmla="*/ 2860352 h 4557394"/>
                  <a:gd name="connsiteX208" fmla="*/ 66912 w 4478560"/>
                  <a:gd name="connsiteY208" fmla="*/ 2817489 h 4557394"/>
                  <a:gd name="connsiteX209" fmla="*/ 69770 w 4478560"/>
                  <a:gd name="connsiteY209" fmla="*/ 2802249 h 4557394"/>
                  <a:gd name="connsiteX210" fmla="*/ 57387 w 4478560"/>
                  <a:gd name="connsiteY210" fmla="*/ 2784152 h 4557394"/>
                  <a:gd name="connsiteX211" fmla="*/ 50720 w 4478560"/>
                  <a:gd name="connsiteY211" fmla="*/ 2773674 h 4557394"/>
                  <a:gd name="connsiteX212" fmla="*/ 45005 w 4478560"/>
                  <a:gd name="connsiteY212" fmla="*/ 2707952 h 4557394"/>
                  <a:gd name="connsiteX213" fmla="*/ 39290 w 4478560"/>
                  <a:gd name="connsiteY213" fmla="*/ 2637467 h 4557394"/>
                  <a:gd name="connsiteX214" fmla="*/ 35480 w 4478560"/>
                  <a:gd name="connsiteY214" fmla="*/ 2595557 h 4557394"/>
                  <a:gd name="connsiteX215" fmla="*/ 13572 w 4478560"/>
                  <a:gd name="connsiteY215" fmla="*/ 2472684 h 4557394"/>
                  <a:gd name="connsiteX216" fmla="*/ 13572 w 4478560"/>
                  <a:gd name="connsiteY216" fmla="*/ 2425059 h 4557394"/>
                  <a:gd name="connsiteX217" fmla="*/ 19287 w 4478560"/>
                  <a:gd name="connsiteY217" fmla="*/ 2374577 h 4557394"/>
                  <a:gd name="connsiteX218" fmla="*/ 18335 w 4478560"/>
                  <a:gd name="connsiteY218" fmla="*/ 2237417 h 4557394"/>
                  <a:gd name="connsiteX219" fmla="*/ 22145 w 4478560"/>
                  <a:gd name="connsiteY219" fmla="*/ 2256467 h 4557394"/>
                  <a:gd name="connsiteX220" fmla="*/ 38337 w 4478560"/>
                  <a:gd name="connsiteY220" fmla="*/ 2323142 h 4557394"/>
                  <a:gd name="connsiteX221" fmla="*/ 47862 w 4478560"/>
                  <a:gd name="connsiteY221" fmla="*/ 2254562 h 4557394"/>
                  <a:gd name="connsiteX222" fmla="*/ 71675 w 4478560"/>
                  <a:gd name="connsiteY222" fmla="*/ 1932617 h 4557394"/>
                  <a:gd name="connsiteX223" fmla="*/ 66912 w 4478560"/>
                  <a:gd name="connsiteY223" fmla="*/ 1924997 h 4557394"/>
                  <a:gd name="connsiteX224" fmla="*/ 50720 w 4478560"/>
                  <a:gd name="connsiteY224" fmla="*/ 2004054 h 4557394"/>
                  <a:gd name="connsiteX225" fmla="*/ 43100 w 4478560"/>
                  <a:gd name="connsiteY225" fmla="*/ 2064062 h 4557394"/>
                  <a:gd name="connsiteX226" fmla="*/ 35480 w 4478560"/>
                  <a:gd name="connsiteY226" fmla="*/ 1994529 h 4557394"/>
                  <a:gd name="connsiteX227" fmla="*/ 38337 w 4478560"/>
                  <a:gd name="connsiteY227" fmla="*/ 1956429 h 4557394"/>
                  <a:gd name="connsiteX228" fmla="*/ 43100 w 4478560"/>
                  <a:gd name="connsiteY228" fmla="*/ 1942142 h 4557394"/>
                  <a:gd name="connsiteX229" fmla="*/ 133587 w 4478560"/>
                  <a:gd name="connsiteY229" fmla="*/ 1528757 h 4557394"/>
                  <a:gd name="connsiteX230" fmla="*/ 177403 w 4478560"/>
                  <a:gd name="connsiteY230" fmla="*/ 1383024 h 4557394"/>
                  <a:gd name="connsiteX231" fmla="*/ 152638 w 4478560"/>
                  <a:gd name="connsiteY231" fmla="*/ 1415409 h 4557394"/>
                  <a:gd name="connsiteX232" fmla="*/ 149780 w 4478560"/>
                  <a:gd name="connsiteY232" fmla="*/ 1389692 h 4557394"/>
                  <a:gd name="connsiteX233" fmla="*/ 139303 w 4478560"/>
                  <a:gd name="connsiteY233" fmla="*/ 1400169 h 4557394"/>
                  <a:gd name="connsiteX234" fmla="*/ 114537 w 4478560"/>
                  <a:gd name="connsiteY234" fmla="*/ 1471607 h 4557394"/>
                  <a:gd name="connsiteX235" fmla="*/ 91677 w 4478560"/>
                  <a:gd name="connsiteY235" fmla="*/ 1551617 h 4557394"/>
                  <a:gd name="connsiteX236" fmla="*/ 72627 w 4478560"/>
                  <a:gd name="connsiteY236" fmla="*/ 1603052 h 4557394"/>
                  <a:gd name="connsiteX237" fmla="*/ 62150 w 4478560"/>
                  <a:gd name="connsiteY237" fmla="*/ 1616387 h 4557394"/>
                  <a:gd name="connsiteX238" fmla="*/ 164068 w 4478560"/>
                  <a:gd name="connsiteY238" fmla="*/ 1323969 h 4557394"/>
                  <a:gd name="connsiteX239" fmla="*/ 266938 w 4478560"/>
                  <a:gd name="connsiteY239" fmla="*/ 1152519 h 4557394"/>
                  <a:gd name="connsiteX240" fmla="*/ 224075 w 4478560"/>
                  <a:gd name="connsiteY240" fmla="*/ 1237292 h 4557394"/>
                  <a:gd name="connsiteX241" fmla="*/ 205025 w 4478560"/>
                  <a:gd name="connsiteY241" fmla="*/ 1317302 h 4557394"/>
                  <a:gd name="connsiteX242" fmla="*/ 238363 w 4478560"/>
                  <a:gd name="connsiteY242" fmla="*/ 1291584 h 4557394"/>
                  <a:gd name="connsiteX243" fmla="*/ 224075 w 4478560"/>
                  <a:gd name="connsiteY243" fmla="*/ 1294442 h 4557394"/>
                  <a:gd name="connsiteX244" fmla="*/ 258365 w 4478560"/>
                  <a:gd name="connsiteY244" fmla="*/ 1202049 h 4557394"/>
                  <a:gd name="connsiteX245" fmla="*/ 605075 w 4478560"/>
                  <a:gd name="connsiteY245" fmla="*/ 735324 h 4557394"/>
                  <a:gd name="connsiteX246" fmla="*/ 689848 w 4478560"/>
                  <a:gd name="connsiteY246" fmla="*/ 658172 h 4557394"/>
                  <a:gd name="connsiteX247" fmla="*/ 725090 w 4478560"/>
                  <a:gd name="connsiteY247" fmla="*/ 633407 h 4557394"/>
                  <a:gd name="connsiteX248" fmla="*/ 824150 w 4478560"/>
                  <a:gd name="connsiteY248" fmla="*/ 541967 h 4557394"/>
                  <a:gd name="connsiteX249" fmla="*/ 835580 w 4478560"/>
                  <a:gd name="connsiteY249" fmla="*/ 521964 h 4557394"/>
                  <a:gd name="connsiteX250" fmla="*/ 844153 w 4478560"/>
                  <a:gd name="connsiteY250" fmla="*/ 521012 h 4557394"/>
                  <a:gd name="connsiteX251" fmla="*/ 881300 w 4478560"/>
                  <a:gd name="connsiteY251" fmla="*/ 503867 h 4557394"/>
                  <a:gd name="connsiteX252" fmla="*/ 934640 w 4478560"/>
                  <a:gd name="connsiteY252" fmla="*/ 470529 h 4557394"/>
                  <a:gd name="connsiteX253" fmla="*/ 967025 w 4478560"/>
                  <a:gd name="connsiteY253" fmla="*/ 456242 h 4557394"/>
                  <a:gd name="connsiteX254" fmla="*/ 1064180 w 4478560"/>
                  <a:gd name="connsiteY254" fmla="*/ 393377 h 4557394"/>
                  <a:gd name="connsiteX255" fmla="*/ 1171813 w 4478560"/>
                  <a:gd name="connsiteY255" fmla="*/ 322892 h 4557394"/>
                  <a:gd name="connsiteX256" fmla="*/ 1291828 w 4478560"/>
                  <a:gd name="connsiteY256" fmla="*/ 265742 h 4557394"/>
                  <a:gd name="connsiteX257" fmla="*/ 1434703 w 4478560"/>
                  <a:gd name="connsiteY257" fmla="*/ 202877 h 4557394"/>
                  <a:gd name="connsiteX258" fmla="*/ 1488043 w 4478560"/>
                  <a:gd name="connsiteY258" fmla="*/ 180017 h 4557394"/>
                  <a:gd name="connsiteX259" fmla="*/ 1549003 w 4478560"/>
                  <a:gd name="connsiteY259" fmla="*/ 156204 h 4557394"/>
                  <a:gd name="connsiteX260" fmla="*/ 1629013 w 4478560"/>
                  <a:gd name="connsiteY260" fmla="*/ 126677 h 4557394"/>
                  <a:gd name="connsiteX261" fmla="*/ 1687115 w 4478560"/>
                  <a:gd name="connsiteY261" fmla="*/ 107627 h 4557394"/>
                  <a:gd name="connsiteX262" fmla="*/ 1787128 w 4478560"/>
                  <a:gd name="connsiteY262" fmla="*/ 80957 h 4557394"/>
                  <a:gd name="connsiteX263" fmla="*/ 1890950 w 4478560"/>
                  <a:gd name="connsiteY263" fmla="*/ 55239 h 4557394"/>
                  <a:gd name="connsiteX264" fmla="*/ 1938575 w 4478560"/>
                  <a:gd name="connsiteY264" fmla="*/ 40952 h 4557394"/>
                  <a:gd name="connsiteX265" fmla="*/ 2165270 w 4478560"/>
                  <a:gd name="connsiteY265" fmla="*/ 18092 h 4557394"/>
                  <a:gd name="connsiteX266" fmla="*/ 2194798 w 4478560"/>
                  <a:gd name="connsiteY266" fmla="*/ 7614 h 4557394"/>
                  <a:gd name="connsiteX267" fmla="*/ 2195988 w 4478560"/>
                  <a:gd name="connsiteY267" fmla="*/ 232 h 4557394"/>
                  <a:gd name="connsiteX268" fmla="*/ 2271355 w 4478560"/>
                  <a:gd name="connsiteY268" fmla="*/ 47620 h 4557394"/>
                  <a:gd name="connsiteX269" fmla="*/ 2243375 w 4478560"/>
                  <a:gd name="connsiteY269" fmla="*/ 56192 h 4557394"/>
                  <a:gd name="connsiteX270" fmla="*/ 2238613 w 4478560"/>
                  <a:gd name="connsiteY270" fmla="*/ 64764 h 4557394"/>
                  <a:gd name="connsiteX271" fmla="*/ 2267188 w 4478560"/>
                  <a:gd name="connsiteY271" fmla="*/ 56192 h 4557394"/>
                  <a:gd name="connsiteX272" fmla="*/ 2271355 w 4478560"/>
                  <a:gd name="connsiteY272" fmla="*/ 47620 h 4557394"/>
                  <a:gd name="connsiteX273" fmla="*/ 2437685 w 4478560"/>
                  <a:gd name="connsiteY273" fmla="*/ 57382 h 4557394"/>
                  <a:gd name="connsiteX274" fmla="*/ 2427208 w 4478560"/>
                  <a:gd name="connsiteY274" fmla="*/ 59049 h 4557394"/>
                  <a:gd name="connsiteX275" fmla="*/ 2432923 w 4478560"/>
                  <a:gd name="connsiteY275" fmla="*/ 64764 h 4557394"/>
                  <a:gd name="connsiteX276" fmla="*/ 2445305 w 4478560"/>
                  <a:gd name="connsiteY276" fmla="*/ 60002 h 4557394"/>
                  <a:gd name="connsiteX277" fmla="*/ 2437685 w 4478560"/>
                  <a:gd name="connsiteY277" fmla="*/ 57382 h 4557394"/>
                  <a:gd name="connsiteX278" fmla="*/ 2142410 w 4478560"/>
                  <a:gd name="connsiteY278" fmla="*/ 57382 h 4557394"/>
                  <a:gd name="connsiteX279" fmla="*/ 2131933 w 4478560"/>
                  <a:gd name="connsiteY279" fmla="*/ 59049 h 4557394"/>
                  <a:gd name="connsiteX280" fmla="*/ 2137648 w 4478560"/>
                  <a:gd name="connsiteY280" fmla="*/ 64764 h 4557394"/>
                  <a:gd name="connsiteX281" fmla="*/ 2150030 w 4478560"/>
                  <a:gd name="connsiteY281" fmla="*/ 60002 h 4557394"/>
                  <a:gd name="connsiteX282" fmla="*/ 2142410 w 4478560"/>
                  <a:gd name="connsiteY282" fmla="*/ 57382 h 4557394"/>
                  <a:gd name="connsiteX283" fmla="*/ 2471975 w 4478560"/>
                  <a:gd name="connsiteY283" fmla="*/ 66669 h 4557394"/>
                  <a:gd name="connsiteX284" fmla="*/ 2467213 w 4478560"/>
                  <a:gd name="connsiteY284" fmla="*/ 75242 h 4557394"/>
                  <a:gd name="connsiteX285" fmla="*/ 2505313 w 4478560"/>
                  <a:gd name="connsiteY285" fmla="*/ 83814 h 4557394"/>
                  <a:gd name="connsiteX286" fmla="*/ 2510075 w 4478560"/>
                  <a:gd name="connsiteY286" fmla="*/ 75242 h 4557394"/>
                  <a:gd name="connsiteX287" fmla="*/ 2471975 w 4478560"/>
                  <a:gd name="connsiteY287" fmla="*/ 66669 h 4557394"/>
                  <a:gd name="connsiteX288" fmla="*/ 722233 w 4478560"/>
                  <a:gd name="connsiteY288" fmla="*/ 637217 h 4557394"/>
                  <a:gd name="connsiteX289" fmla="*/ 695563 w 4478560"/>
                  <a:gd name="connsiteY289" fmla="*/ 661029 h 4557394"/>
                  <a:gd name="connsiteX290" fmla="*/ 678418 w 4478560"/>
                  <a:gd name="connsiteY290" fmla="*/ 684842 h 4557394"/>
                  <a:gd name="connsiteX291" fmla="*/ 705088 w 4478560"/>
                  <a:gd name="connsiteY291" fmla="*/ 661029 h 4557394"/>
                  <a:gd name="connsiteX292" fmla="*/ 722233 w 4478560"/>
                  <a:gd name="connsiteY292" fmla="*/ 637217 h 4557394"/>
                  <a:gd name="connsiteX293" fmla="*/ 3759071 w 4478560"/>
                  <a:gd name="connsiteY293" fmla="*/ 679707 h 4557394"/>
                  <a:gd name="connsiteX294" fmla="*/ 3753088 w 4478560"/>
                  <a:gd name="connsiteY294" fmla="*/ 680079 h 4557394"/>
                  <a:gd name="connsiteX295" fmla="*/ 3807380 w 4478560"/>
                  <a:gd name="connsiteY295" fmla="*/ 741992 h 4557394"/>
                  <a:gd name="connsiteX296" fmla="*/ 3801665 w 4478560"/>
                  <a:gd name="connsiteY296" fmla="*/ 724847 h 4557394"/>
                  <a:gd name="connsiteX297" fmla="*/ 3759071 w 4478560"/>
                  <a:gd name="connsiteY297" fmla="*/ 679707 h 4557394"/>
                  <a:gd name="connsiteX298" fmla="*/ 3791188 w 4478560"/>
                  <a:gd name="connsiteY298" fmla="*/ 691509 h 4557394"/>
                  <a:gd name="connsiteX299" fmla="*/ 3903583 w 4478560"/>
                  <a:gd name="connsiteY299" fmla="*/ 803904 h 4557394"/>
                  <a:gd name="connsiteX300" fmla="*/ 3890248 w 4478560"/>
                  <a:gd name="connsiteY300" fmla="*/ 773424 h 4557394"/>
                  <a:gd name="connsiteX301" fmla="*/ 3791188 w 4478560"/>
                  <a:gd name="connsiteY301" fmla="*/ 691509 h 4557394"/>
                  <a:gd name="connsiteX302" fmla="*/ 3869218 w 4478560"/>
                  <a:gd name="connsiteY302" fmla="*/ 800064 h 4557394"/>
                  <a:gd name="connsiteX303" fmla="*/ 3924538 w 4478560"/>
                  <a:gd name="connsiteY303" fmla="*/ 875342 h 4557394"/>
                  <a:gd name="connsiteX304" fmla="*/ 3995023 w 4478560"/>
                  <a:gd name="connsiteY304" fmla="*/ 968687 h 4557394"/>
                  <a:gd name="connsiteX305" fmla="*/ 4027408 w 4478560"/>
                  <a:gd name="connsiteY305" fmla="*/ 1003929 h 4557394"/>
                  <a:gd name="connsiteX306" fmla="*/ 4021693 w 4478560"/>
                  <a:gd name="connsiteY306" fmla="*/ 987737 h 4557394"/>
                  <a:gd name="connsiteX307" fmla="*/ 3992165 w 4478560"/>
                  <a:gd name="connsiteY307" fmla="*/ 937254 h 4557394"/>
                  <a:gd name="connsiteX308" fmla="*/ 3989308 w 4478560"/>
                  <a:gd name="connsiteY308" fmla="*/ 920109 h 4557394"/>
                  <a:gd name="connsiteX309" fmla="*/ 4014073 w 4478560"/>
                  <a:gd name="connsiteY309" fmla="*/ 935349 h 4557394"/>
                  <a:gd name="connsiteX310" fmla="*/ 3983593 w 4478560"/>
                  <a:gd name="connsiteY310" fmla="*/ 889629 h 4557394"/>
                  <a:gd name="connsiteX311" fmla="*/ 3936920 w 4478560"/>
                  <a:gd name="connsiteY311" fmla="*/ 831527 h 4557394"/>
                  <a:gd name="connsiteX312" fmla="*/ 3925490 w 4478560"/>
                  <a:gd name="connsiteY312" fmla="*/ 831527 h 4557394"/>
                  <a:gd name="connsiteX313" fmla="*/ 3889295 w 4478560"/>
                  <a:gd name="connsiteY313" fmla="*/ 817239 h 4557394"/>
                  <a:gd name="connsiteX314" fmla="*/ 3869218 w 4478560"/>
                  <a:gd name="connsiteY314" fmla="*/ 800064 h 4557394"/>
                  <a:gd name="connsiteX315" fmla="*/ 4057888 w 4478560"/>
                  <a:gd name="connsiteY315" fmla="*/ 984879 h 4557394"/>
                  <a:gd name="connsiteX316" fmla="*/ 4098845 w 4478560"/>
                  <a:gd name="connsiteY316" fmla="*/ 1078224 h 4557394"/>
                  <a:gd name="connsiteX317" fmla="*/ 4112180 w 4478560"/>
                  <a:gd name="connsiteY317" fmla="*/ 1109657 h 4557394"/>
                  <a:gd name="connsiteX318" fmla="*/ 4059793 w 4478560"/>
                  <a:gd name="connsiteY318" fmla="*/ 1050602 h 4557394"/>
                  <a:gd name="connsiteX319" fmla="*/ 4074080 w 4478560"/>
                  <a:gd name="connsiteY319" fmla="*/ 1082034 h 4557394"/>
                  <a:gd name="connsiteX320" fmla="*/ 4105513 w 4478560"/>
                  <a:gd name="connsiteY320" fmla="*/ 1130612 h 4557394"/>
                  <a:gd name="connsiteX321" fmla="*/ 4134088 w 4478560"/>
                  <a:gd name="connsiteY321" fmla="*/ 1146804 h 4557394"/>
                  <a:gd name="connsiteX322" fmla="*/ 4141708 w 4478560"/>
                  <a:gd name="connsiteY322" fmla="*/ 1161092 h 4557394"/>
                  <a:gd name="connsiteX323" fmla="*/ 4179808 w 4478560"/>
                  <a:gd name="connsiteY323" fmla="*/ 1222052 h 4557394"/>
                  <a:gd name="connsiteX324" fmla="*/ 4172188 w 4478560"/>
                  <a:gd name="connsiteY324" fmla="*/ 1223004 h 4557394"/>
                  <a:gd name="connsiteX325" fmla="*/ 4188380 w 4478560"/>
                  <a:gd name="connsiteY325" fmla="*/ 1287774 h 4557394"/>
                  <a:gd name="connsiteX326" fmla="*/ 4204930 w 4478560"/>
                  <a:gd name="connsiteY326" fmla="*/ 1312896 h 4557394"/>
                  <a:gd name="connsiteX327" fmla="*/ 4203620 w 4478560"/>
                  <a:gd name="connsiteY327" fmla="*/ 1297299 h 4557394"/>
                  <a:gd name="connsiteX328" fmla="*/ 4208383 w 4478560"/>
                  <a:gd name="connsiteY328" fmla="*/ 1288727 h 4557394"/>
                  <a:gd name="connsiteX329" fmla="*/ 4201715 w 4478560"/>
                  <a:gd name="connsiteY329" fmla="*/ 1255389 h 4557394"/>
                  <a:gd name="connsiteX330" fmla="*/ 4188380 w 4478560"/>
                  <a:gd name="connsiteY330" fmla="*/ 1221099 h 4557394"/>
                  <a:gd name="connsiteX331" fmla="*/ 4162663 w 4478560"/>
                  <a:gd name="connsiteY331" fmla="*/ 1127754 h 4557394"/>
                  <a:gd name="connsiteX332" fmla="*/ 4158853 w 4478560"/>
                  <a:gd name="connsiteY332" fmla="*/ 1136327 h 4557394"/>
                  <a:gd name="connsiteX333" fmla="*/ 4136945 w 4478560"/>
                  <a:gd name="connsiteY333" fmla="*/ 1119182 h 4557394"/>
                  <a:gd name="connsiteX334" fmla="*/ 4057888 w 4478560"/>
                  <a:gd name="connsiteY334" fmla="*/ 984879 h 4557394"/>
                  <a:gd name="connsiteX335" fmla="*/ 4263985 w 4478560"/>
                  <a:gd name="connsiteY335" fmla="*/ 1199906 h 4557394"/>
                  <a:gd name="connsiteX336" fmla="*/ 4269343 w 4478560"/>
                  <a:gd name="connsiteY336" fmla="*/ 1228719 h 4557394"/>
                  <a:gd name="connsiteX337" fmla="*/ 4282678 w 4478560"/>
                  <a:gd name="connsiteY337" fmla="*/ 1253484 h 4557394"/>
                  <a:gd name="connsiteX338" fmla="*/ 4277915 w 4478560"/>
                  <a:gd name="connsiteY338" fmla="*/ 1223957 h 4557394"/>
                  <a:gd name="connsiteX339" fmla="*/ 4263985 w 4478560"/>
                  <a:gd name="connsiteY339" fmla="*/ 1199906 h 4557394"/>
                  <a:gd name="connsiteX340" fmla="*/ 4229933 w 4478560"/>
                  <a:gd name="connsiteY340" fmla="*/ 1304443 h 4557394"/>
                  <a:gd name="connsiteX341" fmla="*/ 4216003 w 4478560"/>
                  <a:gd name="connsiteY341" fmla="*/ 1318254 h 4557394"/>
                  <a:gd name="connsiteX342" fmla="*/ 4216003 w 4478560"/>
                  <a:gd name="connsiteY342" fmla="*/ 1346829 h 4557394"/>
                  <a:gd name="connsiteX343" fmla="*/ 4226004 w 4478560"/>
                  <a:gd name="connsiteY343" fmla="*/ 1360521 h 4557394"/>
                  <a:gd name="connsiteX344" fmla="*/ 4224575 w 4478560"/>
                  <a:gd name="connsiteY344" fmla="*/ 1342067 h 4557394"/>
                  <a:gd name="connsiteX345" fmla="*/ 4228385 w 4478560"/>
                  <a:gd name="connsiteY345" fmla="*/ 1323017 h 4557394"/>
                  <a:gd name="connsiteX346" fmla="*/ 4238863 w 4478560"/>
                  <a:gd name="connsiteY346" fmla="*/ 1313492 h 4557394"/>
                  <a:gd name="connsiteX347" fmla="*/ 4229933 w 4478560"/>
                  <a:gd name="connsiteY347" fmla="*/ 1304443 h 4557394"/>
                  <a:gd name="connsiteX348" fmla="*/ 542210 w 4478560"/>
                  <a:gd name="connsiteY348" fmla="*/ 822954 h 4557394"/>
                  <a:gd name="connsiteX349" fmla="*/ 524113 w 4478560"/>
                  <a:gd name="connsiteY349" fmla="*/ 836289 h 4557394"/>
                  <a:gd name="connsiteX350" fmla="*/ 505063 w 4478560"/>
                  <a:gd name="connsiteY350" fmla="*/ 869627 h 4557394"/>
                  <a:gd name="connsiteX351" fmla="*/ 510659 w 4478560"/>
                  <a:gd name="connsiteY351" fmla="*/ 870103 h 4557394"/>
                  <a:gd name="connsiteX352" fmla="*/ 524113 w 4478560"/>
                  <a:gd name="connsiteY352" fmla="*/ 856292 h 4557394"/>
                  <a:gd name="connsiteX353" fmla="*/ 542210 w 4478560"/>
                  <a:gd name="connsiteY353" fmla="*/ 822954 h 4557394"/>
                  <a:gd name="connsiteX354" fmla="*/ 4356973 w 4478560"/>
                  <a:gd name="connsiteY354" fmla="*/ 1688419 h 4557394"/>
                  <a:gd name="connsiteX355" fmla="*/ 4357925 w 4478560"/>
                  <a:gd name="connsiteY355" fmla="*/ 1708779 h 4557394"/>
                  <a:gd name="connsiteX356" fmla="*/ 4362688 w 4478560"/>
                  <a:gd name="connsiteY356" fmla="*/ 1764024 h 4557394"/>
                  <a:gd name="connsiteX357" fmla="*/ 4372213 w 4478560"/>
                  <a:gd name="connsiteY357" fmla="*/ 1780217 h 4557394"/>
                  <a:gd name="connsiteX358" fmla="*/ 4381738 w 4478560"/>
                  <a:gd name="connsiteY358" fmla="*/ 1778312 h 4557394"/>
                  <a:gd name="connsiteX359" fmla="*/ 4367450 w 4478560"/>
                  <a:gd name="connsiteY359" fmla="*/ 1723067 h 4557394"/>
                  <a:gd name="connsiteX360" fmla="*/ 4356973 w 4478560"/>
                  <a:gd name="connsiteY360" fmla="*/ 1688419 h 4557394"/>
                  <a:gd name="connsiteX361" fmla="*/ 4389953 w 4478560"/>
                  <a:gd name="connsiteY361" fmla="*/ 1705684 h 4557394"/>
                  <a:gd name="connsiteX362" fmla="*/ 4386500 w 4478560"/>
                  <a:gd name="connsiteY362" fmla="*/ 1705922 h 4557394"/>
                  <a:gd name="connsiteX363" fmla="*/ 4416980 w 4478560"/>
                  <a:gd name="connsiteY363" fmla="*/ 1830699 h 4557394"/>
                  <a:gd name="connsiteX364" fmla="*/ 4423410 w 4478560"/>
                  <a:gd name="connsiteY364" fmla="*/ 1832366 h 4557394"/>
                  <a:gd name="connsiteX365" fmla="*/ 4431268 w 4478560"/>
                  <a:gd name="connsiteY365" fmla="*/ 1824032 h 4557394"/>
                  <a:gd name="connsiteX366" fmla="*/ 4428410 w 4478560"/>
                  <a:gd name="connsiteY366" fmla="*/ 1761167 h 4557394"/>
                  <a:gd name="connsiteX367" fmla="*/ 4403645 w 4478560"/>
                  <a:gd name="connsiteY367" fmla="*/ 1720209 h 4557394"/>
                  <a:gd name="connsiteX368" fmla="*/ 4391263 w 4478560"/>
                  <a:gd name="connsiteY368" fmla="*/ 1712589 h 4557394"/>
                  <a:gd name="connsiteX369" fmla="*/ 4389953 w 4478560"/>
                  <a:gd name="connsiteY369" fmla="*/ 1705684 h 4557394"/>
                  <a:gd name="connsiteX370" fmla="*/ 4372421 w 4478560"/>
                  <a:gd name="connsiteY370" fmla="*/ 1789831 h 4557394"/>
                  <a:gd name="connsiteX371" fmla="*/ 4368403 w 4478560"/>
                  <a:gd name="connsiteY371" fmla="*/ 1829747 h 4557394"/>
                  <a:gd name="connsiteX372" fmla="*/ 4375070 w 4478560"/>
                  <a:gd name="connsiteY372" fmla="*/ 1861179 h 4557394"/>
                  <a:gd name="connsiteX373" fmla="*/ 4384595 w 4478560"/>
                  <a:gd name="connsiteY373" fmla="*/ 1834509 h 4557394"/>
                  <a:gd name="connsiteX374" fmla="*/ 4382690 w 4478560"/>
                  <a:gd name="connsiteY374" fmla="*/ 1796409 h 4557394"/>
                  <a:gd name="connsiteX375" fmla="*/ 4372421 w 4478560"/>
                  <a:gd name="connsiteY375" fmla="*/ 1789831 h 4557394"/>
                  <a:gd name="connsiteX376" fmla="*/ 4410313 w 4478560"/>
                  <a:gd name="connsiteY376" fmla="*/ 2175504 h 4557394"/>
                  <a:gd name="connsiteX377" fmla="*/ 4401740 w 4478560"/>
                  <a:gd name="connsiteY377" fmla="*/ 2249799 h 4557394"/>
                  <a:gd name="connsiteX378" fmla="*/ 4407081 w 4478560"/>
                  <a:gd name="connsiteY378" fmla="*/ 2297718 h 4557394"/>
                  <a:gd name="connsiteX379" fmla="*/ 4418885 w 4478560"/>
                  <a:gd name="connsiteY379" fmla="*/ 2220272 h 4557394"/>
                  <a:gd name="connsiteX380" fmla="*/ 4410313 w 4478560"/>
                  <a:gd name="connsiteY380" fmla="*/ 2175504 h 4557394"/>
                  <a:gd name="connsiteX381" fmla="*/ 4409360 w 4478560"/>
                  <a:gd name="connsiteY381" fmla="*/ 2354336 h 4557394"/>
                  <a:gd name="connsiteX382" fmla="*/ 4397930 w 4478560"/>
                  <a:gd name="connsiteY382" fmla="*/ 2402199 h 4557394"/>
                  <a:gd name="connsiteX383" fmla="*/ 4399597 w 4478560"/>
                  <a:gd name="connsiteY383" fmla="*/ 2464350 h 4557394"/>
                  <a:gd name="connsiteX384" fmla="*/ 4425553 w 4478560"/>
                  <a:gd name="connsiteY384" fmla="*/ 2436489 h 4557394"/>
                  <a:gd name="connsiteX385" fmla="*/ 4429363 w 4478560"/>
                  <a:gd name="connsiteY385" fmla="*/ 2379339 h 4557394"/>
                  <a:gd name="connsiteX386" fmla="*/ 4409360 w 4478560"/>
                  <a:gd name="connsiteY386" fmla="*/ 2354336 h 4557394"/>
                  <a:gd name="connsiteX387" fmla="*/ 282342 w 4478560"/>
                  <a:gd name="connsiteY387" fmla="*/ 3347675 h 4557394"/>
                  <a:gd name="connsiteX388" fmla="*/ 282178 w 4478560"/>
                  <a:gd name="connsiteY388" fmla="*/ 3351842 h 4557394"/>
                  <a:gd name="connsiteX389" fmla="*/ 341233 w 4478560"/>
                  <a:gd name="connsiteY389" fmla="*/ 3461379 h 4557394"/>
                  <a:gd name="connsiteX390" fmla="*/ 309800 w 4478560"/>
                  <a:gd name="connsiteY390" fmla="*/ 3393752 h 4557394"/>
                  <a:gd name="connsiteX391" fmla="*/ 282342 w 4478560"/>
                  <a:gd name="connsiteY391" fmla="*/ 3347675 h 4557394"/>
                  <a:gd name="connsiteX392" fmla="*/ 3955360 w 4478560"/>
                  <a:gd name="connsiteY392" fmla="*/ 3623661 h 4557394"/>
                  <a:gd name="connsiteX393" fmla="*/ 3941683 w 4478560"/>
                  <a:gd name="connsiteY393" fmla="*/ 3629019 h 4557394"/>
                  <a:gd name="connsiteX394" fmla="*/ 3684508 w 4478560"/>
                  <a:gd name="connsiteY394" fmla="*/ 3887147 h 4557394"/>
                  <a:gd name="connsiteX395" fmla="*/ 3621643 w 4478560"/>
                  <a:gd name="connsiteY395" fmla="*/ 3952869 h 4557394"/>
                  <a:gd name="connsiteX396" fmla="*/ 3584138 w 4478560"/>
                  <a:gd name="connsiteY396" fmla="*/ 3989989 h 4557394"/>
                  <a:gd name="connsiteX397" fmla="*/ 3678793 w 4478560"/>
                  <a:gd name="connsiteY397" fmla="*/ 3923342 h 4557394"/>
                  <a:gd name="connsiteX398" fmla="*/ 3724513 w 4478560"/>
                  <a:gd name="connsiteY398" fmla="*/ 3880479 h 4557394"/>
                  <a:gd name="connsiteX399" fmla="*/ 3774995 w 4478560"/>
                  <a:gd name="connsiteY399" fmla="*/ 3822377 h 4557394"/>
                  <a:gd name="connsiteX400" fmla="*/ 3854053 w 4478560"/>
                  <a:gd name="connsiteY400" fmla="*/ 3759512 h 4557394"/>
                  <a:gd name="connsiteX401" fmla="*/ 3859768 w 4478560"/>
                  <a:gd name="connsiteY401" fmla="*/ 3770942 h 4557394"/>
                  <a:gd name="connsiteX402" fmla="*/ 3981688 w 4478560"/>
                  <a:gd name="connsiteY402" fmla="*/ 3655689 h 4557394"/>
                  <a:gd name="connsiteX403" fmla="*/ 3960733 w 4478560"/>
                  <a:gd name="connsiteY403" fmla="*/ 3653784 h 4557394"/>
                  <a:gd name="connsiteX404" fmla="*/ 3951208 w 4478560"/>
                  <a:gd name="connsiteY404" fmla="*/ 3646164 h 4557394"/>
                  <a:gd name="connsiteX405" fmla="*/ 3955360 w 4478560"/>
                  <a:gd name="connsiteY405" fmla="*/ 3623661 h 4557394"/>
                  <a:gd name="connsiteX406" fmla="*/ 3847742 w 4478560"/>
                  <a:gd name="connsiteY406" fmla="*/ 3772133 h 4557394"/>
                  <a:gd name="connsiteX407" fmla="*/ 3832145 w 4478560"/>
                  <a:gd name="connsiteY407" fmla="*/ 3779514 h 4557394"/>
                  <a:gd name="connsiteX408" fmla="*/ 3818810 w 4478560"/>
                  <a:gd name="connsiteY408" fmla="*/ 3799517 h 4557394"/>
                  <a:gd name="connsiteX409" fmla="*/ 3839765 w 4478560"/>
                  <a:gd name="connsiteY409" fmla="*/ 3783324 h 4557394"/>
                  <a:gd name="connsiteX410" fmla="*/ 3847742 w 4478560"/>
                  <a:gd name="connsiteY410" fmla="*/ 3772133 h 4557394"/>
                  <a:gd name="connsiteX411" fmla="*/ 3737848 w 4478560"/>
                  <a:gd name="connsiteY411" fmla="*/ 3904292 h 4557394"/>
                  <a:gd name="connsiteX412" fmla="*/ 3638788 w 4478560"/>
                  <a:gd name="connsiteY412" fmla="*/ 3977634 h 4557394"/>
                  <a:gd name="connsiteX413" fmla="*/ 3641705 w 4478560"/>
                  <a:gd name="connsiteY413" fmla="*/ 3980566 h 4557394"/>
                  <a:gd name="connsiteX414" fmla="*/ 3696890 w 4478560"/>
                  <a:gd name="connsiteY414" fmla="*/ 3942392 h 4557394"/>
                  <a:gd name="connsiteX415" fmla="*/ 3737848 w 4478560"/>
                  <a:gd name="connsiteY415" fmla="*/ 3904292 h 4557394"/>
                  <a:gd name="connsiteX416" fmla="*/ 484019 w 4478560"/>
                  <a:gd name="connsiteY416" fmla="*/ 3674516 h 4557394"/>
                  <a:gd name="connsiteX417" fmla="*/ 493633 w 4478560"/>
                  <a:gd name="connsiteY417" fmla="*/ 3689979 h 4557394"/>
                  <a:gd name="connsiteX418" fmla="*/ 637460 w 4478560"/>
                  <a:gd name="connsiteY418" fmla="*/ 3853809 h 4557394"/>
                  <a:gd name="connsiteX419" fmla="*/ 656986 w 4478560"/>
                  <a:gd name="connsiteY419" fmla="*/ 3865477 h 4557394"/>
                  <a:gd name="connsiteX420" fmla="*/ 645080 w 4478560"/>
                  <a:gd name="connsiteY420" fmla="*/ 3849999 h 4557394"/>
                  <a:gd name="connsiteX421" fmla="*/ 581263 w 4478560"/>
                  <a:gd name="connsiteY421" fmla="*/ 3780467 h 4557394"/>
                  <a:gd name="connsiteX422" fmla="*/ 484019 w 4478560"/>
                  <a:gd name="connsiteY422" fmla="*/ 3674516 h 4557394"/>
                  <a:gd name="connsiteX423" fmla="*/ 1251823 w 4478560"/>
                  <a:gd name="connsiteY423" fmla="*/ 4192899 h 4557394"/>
                  <a:gd name="connsiteX424" fmla="*/ 1586150 w 4478560"/>
                  <a:gd name="connsiteY424" fmla="*/ 4331964 h 4557394"/>
                  <a:gd name="connsiteX425" fmla="*/ 1557575 w 4478560"/>
                  <a:gd name="connsiteY425" fmla="*/ 4317677 h 4557394"/>
                  <a:gd name="connsiteX426" fmla="*/ 1490900 w 4478560"/>
                  <a:gd name="connsiteY426" fmla="*/ 4294817 h 4557394"/>
                  <a:gd name="connsiteX427" fmla="*/ 1409938 w 4478560"/>
                  <a:gd name="connsiteY427" fmla="*/ 4261479 h 4557394"/>
                  <a:gd name="connsiteX428" fmla="*/ 1301353 w 4478560"/>
                  <a:gd name="connsiteY428" fmla="*/ 4212902 h 4557394"/>
                  <a:gd name="connsiteX429" fmla="*/ 1251823 w 4478560"/>
                  <a:gd name="connsiteY429" fmla="*/ 4192899 h 4557394"/>
                  <a:gd name="connsiteX430" fmla="*/ 3186350 w 4478560"/>
                  <a:gd name="connsiteY430" fmla="*/ 4199567 h 4557394"/>
                  <a:gd name="connsiteX431" fmla="*/ 3162538 w 4478560"/>
                  <a:gd name="connsiteY431" fmla="*/ 4209092 h 4557394"/>
                  <a:gd name="connsiteX432" fmla="*/ 3157775 w 4478560"/>
                  <a:gd name="connsiteY432" fmla="*/ 4218617 h 4557394"/>
                  <a:gd name="connsiteX433" fmla="*/ 3181588 w 4478560"/>
                  <a:gd name="connsiteY433" fmla="*/ 4209092 h 4557394"/>
                  <a:gd name="connsiteX434" fmla="*/ 3186350 w 4478560"/>
                  <a:gd name="connsiteY434" fmla="*/ 4199567 h 4557394"/>
                  <a:gd name="connsiteX435" fmla="*/ 3165872 w 4478560"/>
                  <a:gd name="connsiteY435" fmla="*/ 4295650 h 4557394"/>
                  <a:gd name="connsiteX436" fmla="*/ 3125390 w 4478560"/>
                  <a:gd name="connsiteY436" fmla="*/ 4310057 h 4557394"/>
                  <a:gd name="connsiteX437" fmla="*/ 3093005 w 4478560"/>
                  <a:gd name="connsiteY437" fmla="*/ 4338632 h 4557394"/>
                  <a:gd name="connsiteX438" fmla="*/ 3107769 w 4478560"/>
                  <a:gd name="connsiteY438" fmla="*/ 4350776 h 4557394"/>
                  <a:gd name="connsiteX439" fmla="*/ 3156823 w 4478560"/>
                  <a:gd name="connsiteY439" fmla="*/ 4332917 h 4557394"/>
                  <a:gd name="connsiteX440" fmla="*/ 3179683 w 4478560"/>
                  <a:gd name="connsiteY440" fmla="*/ 4311962 h 4557394"/>
                  <a:gd name="connsiteX441" fmla="*/ 3166348 w 4478560"/>
                  <a:gd name="connsiteY441" fmla="*/ 4306247 h 4557394"/>
                  <a:gd name="connsiteX442" fmla="*/ 3165872 w 4478560"/>
                  <a:gd name="connsiteY442" fmla="*/ 4295650 h 4557394"/>
                  <a:gd name="connsiteX443" fmla="*/ 3263503 w 4478560"/>
                  <a:gd name="connsiteY443" fmla="*/ 4307199 h 4557394"/>
                  <a:gd name="connsiteX444" fmla="*/ 3176825 w 4478560"/>
                  <a:gd name="connsiteY444" fmla="*/ 4342442 h 4557394"/>
                  <a:gd name="connsiteX445" fmla="*/ 3089195 w 4478560"/>
                  <a:gd name="connsiteY445" fmla="*/ 4367207 h 4557394"/>
                  <a:gd name="connsiteX446" fmla="*/ 3020615 w 4478560"/>
                  <a:gd name="connsiteY446" fmla="*/ 4351014 h 4557394"/>
                  <a:gd name="connsiteX447" fmla="*/ 2977753 w 4478560"/>
                  <a:gd name="connsiteY447" fmla="*/ 4363397 h 4557394"/>
                  <a:gd name="connsiteX448" fmla="*/ 2952988 w 4478560"/>
                  <a:gd name="connsiteY448" fmla="*/ 4372922 h 4557394"/>
                  <a:gd name="connsiteX449" fmla="*/ 2927270 w 4478560"/>
                  <a:gd name="connsiteY449" fmla="*/ 4381494 h 4557394"/>
                  <a:gd name="connsiteX450" fmla="*/ 2881550 w 4478560"/>
                  <a:gd name="connsiteY450" fmla="*/ 4390067 h 4557394"/>
                  <a:gd name="connsiteX451" fmla="*/ 3062525 w 4478560"/>
                  <a:gd name="connsiteY451" fmla="*/ 4385304 h 4557394"/>
                  <a:gd name="connsiteX452" fmla="*/ 3075860 w 4478560"/>
                  <a:gd name="connsiteY452" fmla="*/ 4383399 h 4557394"/>
                  <a:gd name="connsiteX453" fmla="*/ 2980610 w 4478560"/>
                  <a:gd name="connsiteY453" fmla="*/ 4422452 h 4557394"/>
                  <a:gd name="connsiteX454" fmla="*/ 2904410 w 4478560"/>
                  <a:gd name="connsiteY454" fmla="*/ 4455194 h 4557394"/>
                  <a:gd name="connsiteX455" fmla="*/ 3005375 w 4478560"/>
                  <a:gd name="connsiteY455" fmla="*/ 4427214 h 4557394"/>
                  <a:gd name="connsiteX456" fmla="*/ 3263503 w 4478560"/>
                  <a:gd name="connsiteY456" fmla="*/ 4307199 h 4557394"/>
                  <a:gd name="connsiteX457" fmla="*/ 1685210 w 4478560"/>
                  <a:gd name="connsiteY457" fmla="*/ 4353157 h 4557394"/>
                  <a:gd name="connsiteX458" fmla="*/ 1674733 w 4478560"/>
                  <a:gd name="connsiteY458" fmla="*/ 4354824 h 4557394"/>
                  <a:gd name="connsiteX459" fmla="*/ 1680448 w 4478560"/>
                  <a:gd name="connsiteY459" fmla="*/ 4360539 h 4557394"/>
                  <a:gd name="connsiteX460" fmla="*/ 1692830 w 4478560"/>
                  <a:gd name="connsiteY460" fmla="*/ 4355777 h 4557394"/>
                  <a:gd name="connsiteX461" fmla="*/ 1685210 w 4478560"/>
                  <a:gd name="connsiteY461" fmla="*/ 4353157 h 4557394"/>
                  <a:gd name="connsiteX462" fmla="*/ 1723310 w 4478560"/>
                  <a:gd name="connsiteY462" fmla="*/ 4362682 h 4557394"/>
                  <a:gd name="connsiteX463" fmla="*/ 1712833 w 4478560"/>
                  <a:gd name="connsiteY463" fmla="*/ 4364349 h 4557394"/>
                  <a:gd name="connsiteX464" fmla="*/ 1718548 w 4478560"/>
                  <a:gd name="connsiteY464" fmla="*/ 4370064 h 4557394"/>
                  <a:gd name="connsiteX465" fmla="*/ 1730930 w 4478560"/>
                  <a:gd name="connsiteY465" fmla="*/ 4365302 h 4557394"/>
                  <a:gd name="connsiteX466" fmla="*/ 1723310 w 4478560"/>
                  <a:gd name="connsiteY466" fmla="*/ 4362682 h 4557394"/>
                  <a:gd name="connsiteX467" fmla="*/ 1757198 w 4478560"/>
                  <a:gd name="connsiteY467" fmla="*/ 4375318 h 4557394"/>
                  <a:gd name="connsiteX468" fmla="*/ 1745218 w 4478560"/>
                  <a:gd name="connsiteY468" fmla="*/ 4375779 h 4557394"/>
                  <a:gd name="connsiteX469" fmla="*/ 1749028 w 4478560"/>
                  <a:gd name="connsiteY469" fmla="*/ 4380542 h 4557394"/>
                  <a:gd name="connsiteX470" fmla="*/ 1890950 w 4478560"/>
                  <a:gd name="connsiteY470" fmla="*/ 4408164 h 4557394"/>
                  <a:gd name="connsiteX471" fmla="*/ 2065883 w 4478560"/>
                  <a:gd name="connsiteY471" fmla="*/ 4432274 h 4557394"/>
                  <a:gd name="connsiteX472" fmla="*/ 2119550 w 4478560"/>
                  <a:gd name="connsiteY472" fmla="*/ 4431024 h 4557394"/>
                  <a:gd name="connsiteX473" fmla="*/ 2217658 w 4478560"/>
                  <a:gd name="connsiteY473" fmla="*/ 4423404 h 4557394"/>
                  <a:gd name="connsiteX474" fmla="*/ 2112883 w 4478560"/>
                  <a:gd name="connsiteY474" fmla="*/ 4413879 h 4557394"/>
                  <a:gd name="connsiteX475" fmla="*/ 1877615 w 4478560"/>
                  <a:gd name="connsiteY475" fmla="*/ 4389114 h 4557394"/>
                  <a:gd name="connsiteX476" fmla="*/ 1757198 w 4478560"/>
                  <a:gd name="connsiteY476" fmla="*/ 4375318 h 4557394"/>
                  <a:gd name="connsiteX477" fmla="*/ 2323147 w 4478560"/>
                  <a:gd name="connsiteY477" fmla="*/ 4420070 h 4557394"/>
                  <a:gd name="connsiteX478" fmla="*/ 2303383 w 4478560"/>
                  <a:gd name="connsiteY478" fmla="*/ 4421499 h 4557394"/>
                  <a:gd name="connsiteX479" fmla="*/ 2319575 w 4478560"/>
                  <a:gd name="connsiteY479" fmla="*/ 4425309 h 4557394"/>
                  <a:gd name="connsiteX480" fmla="*/ 2341483 w 4478560"/>
                  <a:gd name="connsiteY480" fmla="*/ 4421499 h 4557394"/>
                  <a:gd name="connsiteX481" fmla="*/ 2323147 w 4478560"/>
                  <a:gd name="connsiteY481" fmla="*/ 4420070 h 4557394"/>
                  <a:gd name="connsiteX482" fmla="*/ 2592467 w 4478560"/>
                  <a:gd name="connsiteY482" fmla="*/ 4497000 h 4557394"/>
                  <a:gd name="connsiteX483" fmla="*/ 2476738 w 4478560"/>
                  <a:gd name="connsiteY483" fmla="*/ 4512939 h 4557394"/>
                  <a:gd name="connsiteX484" fmla="*/ 2492931 w 4478560"/>
                  <a:gd name="connsiteY484" fmla="*/ 4515796 h 4557394"/>
                  <a:gd name="connsiteX485" fmla="*/ 2531983 w 4478560"/>
                  <a:gd name="connsiteY485" fmla="*/ 4512939 h 4557394"/>
                  <a:gd name="connsiteX486" fmla="*/ 2604373 w 4478560"/>
                  <a:gd name="connsiteY486" fmla="*/ 4505319 h 4557394"/>
                  <a:gd name="connsiteX487" fmla="*/ 2617708 w 4478560"/>
                  <a:gd name="connsiteY487" fmla="*/ 4498652 h 4557394"/>
                  <a:gd name="connsiteX488" fmla="*/ 2592467 w 4478560"/>
                  <a:gd name="connsiteY488" fmla="*/ 4497000 h 4557394"/>
                  <a:gd name="connsiteX489" fmla="*/ 2600682 w 4478560"/>
                  <a:gd name="connsiteY489" fmla="*/ 4515320 h 4557394"/>
                  <a:gd name="connsiteX490" fmla="*/ 2589133 w 4478560"/>
                  <a:gd name="connsiteY490" fmla="*/ 4516749 h 4557394"/>
                  <a:gd name="connsiteX491" fmla="*/ 2600563 w 4478560"/>
                  <a:gd name="connsiteY491" fmla="*/ 4521512 h 4557394"/>
                  <a:gd name="connsiteX492" fmla="*/ 2612945 w 4478560"/>
                  <a:gd name="connsiteY492" fmla="*/ 4516749 h 4557394"/>
                  <a:gd name="connsiteX493" fmla="*/ 2600682 w 4478560"/>
                  <a:gd name="connsiteY493" fmla="*/ 4515320 h 4557394"/>
                  <a:gd name="connsiteX494" fmla="*/ 2200632 w 4478560"/>
                  <a:gd name="connsiteY494" fmla="*/ 4515320 h 4557394"/>
                  <a:gd name="connsiteX495" fmla="*/ 2165270 w 4478560"/>
                  <a:gd name="connsiteY495" fmla="*/ 4516749 h 4557394"/>
                  <a:gd name="connsiteX496" fmla="*/ 2200513 w 4478560"/>
                  <a:gd name="connsiteY496" fmla="*/ 4520559 h 4557394"/>
                  <a:gd name="connsiteX497" fmla="*/ 2236708 w 4478560"/>
                  <a:gd name="connsiteY497" fmla="*/ 4516749 h 4557394"/>
                  <a:gd name="connsiteX498" fmla="*/ 2200632 w 4478560"/>
                  <a:gd name="connsiteY498" fmla="*/ 4515320 h 4557394"/>
                  <a:gd name="connsiteX499" fmla="*/ 2333982 w 4478560"/>
                  <a:gd name="connsiteY499" fmla="*/ 4515320 h 4557394"/>
                  <a:gd name="connsiteX500" fmla="*/ 2317670 w 4478560"/>
                  <a:gd name="connsiteY500" fmla="*/ 4516749 h 4557394"/>
                  <a:gd name="connsiteX501" fmla="*/ 2333863 w 4478560"/>
                  <a:gd name="connsiteY501" fmla="*/ 4521512 h 4557394"/>
                  <a:gd name="connsiteX502" fmla="*/ 2351008 w 4478560"/>
                  <a:gd name="connsiteY502" fmla="*/ 4516749 h 4557394"/>
                  <a:gd name="connsiteX503" fmla="*/ 2333982 w 4478560"/>
                  <a:gd name="connsiteY503" fmla="*/ 4515320 h 4557394"/>
                  <a:gd name="connsiteX504" fmla="*/ 1972627 w 4478560"/>
                  <a:gd name="connsiteY504" fmla="*/ 4518654 h 4557394"/>
                  <a:gd name="connsiteX505" fmla="*/ 1990963 w 4478560"/>
                  <a:gd name="connsiteY505" fmla="*/ 4524369 h 4557394"/>
                  <a:gd name="connsiteX506" fmla="*/ 2230457 w 4478560"/>
                  <a:gd name="connsiteY506" fmla="*/ 4547676 h 4557394"/>
                  <a:gd name="connsiteX507" fmla="*/ 2333863 w 4478560"/>
                  <a:gd name="connsiteY507" fmla="*/ 4546277 h 4557394"/>
                  <a:gd name="connsiteX508" fmla="*/ 2529125 w 4478560"/>
                  <a:gd name="connsiteY508" fmla="*/ 4534847 h 4557394"/>
                  <a:gd name="connsiteX509" fmla="*/ 2333863 w 4478560"/>
                  <a:gd name="connsiteY509" fmla="*/ 4528179 h 4557394"/>
                  <a:gd name="connsiteX510" fmla="*/ 2024300 w 4478560"/>
                  <a:gd name="connsiteY510" fmla="*/ 4521512 h 4557394"/>
                  <a:gd name="connsiteX511" fmla="*/ 1972627 w 4478560"/>
                  <a:gd name="connsiteY511" fmla="*/ 4518654 h 4557394"/>
                  <a:gd name="connsiteX512" fmla="*/ 4317202 w 4478560"/>
                  <a:gd name="connsiteY512" fmla="*/ 1483617 h 4557394"/>
                  <a:gd name="connsiteX513" fmla="*/ 4316015 w 4478560"/>
                  <a:gd name="connsiteY513" fmla="*/ 1484942 h 4557394"/>
                  <a:gd name="connsiteX514" fmla="*/ 4328398 w 4478560"/>
                  <a:gd name="connsiteY514" fmla="*/ 1534472 h 4557394"/>
                  <a:gd name="connsiteX515" fmla="*/ 4337923 w 4478560"/>
                  <a:gd name="connsiteY515" fmla="*/ 1596384 h 4557394"/>
                  <a:gd name="connsiteX516" fmla="*/ 4341733 w 4478560"/>
                  <a:gd name="connsiteY516" fmla="*/ 1599242 h 4557394"/>
                  <a:gd name="connsiteX517" fmla="*/ 4356973 w 4478560"/>
                  <a:gd name="connsiteY517" fmla="*/ 1618292 h 4557394"/>
                  <a:gd name="connsiteX518" fmla="*/ 4366885 w 4478560"/>
                  <a:gd name="connsiteY518" fmla="*/ 1650974 h 4557394"/>
                  <a:gd name="connsiteX519" fmla="*/ 4369355 w 4478560"/>
                  <a:gd name="connsiteY519" fmla="*/ 1649724 h 4557394"/>
                  <a:gd name="connsiteX520" fmla="*/ 4363640 w 4478560"/>
                  <a:gd name="connsiteY520" fmla="*/ 1606862 h 4557394"/>
                  <a:gd name="connsiteX521" fmla="*/ 4317202 w 4478560"/>
                  <a:gd name="connsiteY521" fmla="*/ 1483617 h 4557394"/>
                  <a:gd name="connsiteX522" fmla="*/ 4334708 w 4478560"/>
                  <a:gd name="connsiteY522" fmla="*/ 1343733 h 4557394"/>
                  <a:gd name="connsiteX523" fmla="*/ 4339828 w 4478560"/>
                  <a:gd name="connsiteY523" fmla="*/ 1365879 h 4557394"/>
                  <a:gd name="connsiteX524" fmla="*/ 4350305 w 4478560"/>
                  <a:gd name="connsiteY524" fmla="*/ 1376357 h 4557394"/>
                  <a:gd name="connsiteX525" fmla="*/ 4344590 w 4478560"/>
                  <a:gd name="connsiteY525" fmla="*/ 1354449 h 4557394"/>
                  <a:gd name="connsiteX526" fmla="*/ 4334708 w 4478560"/>
                  <a:gd name="connsiteY526" fmla="*/ 1343733 h 4557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</a:cxnLst>
                <a:rect l="l" t="t" r="r" b="b"/>
                <a:pathLst>
                  <a:path w="4478560" h="4557394">
                    <a:moveTo>
                      <a:pt x="2195988" y="232"/>
                    </a:moveTo>
                    <a:cubicBezTo>
                      <a:pt x="2199322" y="-482"/>
                      <a:pt x="2205751" y="471"/>
                      <a:pt x="2215753" y="2852"/>
                    </a:cubicBezTo>
                    <a:cubicBezTo>
                      <a:pt x="2230993" y="6662"/>
                      <a:pt x="2313860" y="16187"/>
                      <a:pt x="2400538" y="23807"/>
                    </a:cubicBezTo>
                    <a:cubicBezTo>
                      <a:pt x="2520553" y="34284"/>
                      <a:pt x="2579608" y="43809"/>
                      <a:pt x="2651045" y="65717"/>
                    </a:cubicBezTo>
                    <a:cubicBezTo>
                      <a:pt x="2701528" y="81909"/>
                      <a:pt x="2743438" y="97149"/>
                      <a:pt x="2743438" y="100007"/>
                    </a:cubicBezTo>
                    <a:cubicBezTo>
                      <a:pt x="2743438" y="102864"/>
                      <a:pt x="2734865" y="102864"/>
                      <a:pt x="2724388" y="100007"/>
                    </a:cubicBezTo>
                    <a:cubicBezTo>
                      <a:pt x="2713910" y="97149"/>
                      <a:pt x="2696765" y="91434"/>
                      <a:pt x="2686288" y="88577"/>
                    </a:cubicBezTo>
                    <a:cubicBezTo>
                      <a:pt x="2675810" y="85719"/>
                      <a:pt x="2667238" y="87624"/>
                      <a:pt x="2667238" y="92387"/>
                    </a:cubicBezTo>
                    <a:cubicBezTo>
                      <a:pt x="2667238" y="105722"/>
                      <a:pt x="2708195" y="114294"/>
                      <a:pt x="2793920" y="119057"/>
                    </a:cubicBezTo>
                    <a:cubicBezTo>
                      <a:pt x="2847260" y="121914"/>
                      <a:pt x="2881550" y="129534"/>
                      <a:pt x="2912983" y="145727"/>
                    </a:cubicBezTo>
                    <a:cubicBezTo>
                      <a:pt x="3001565" y="190494"/>
                      <a:pt x="3214925" y="278124"/>
                      <a:pt x="3233023" y="277172"/>
                    </a:cubicBezTo>
                    <a:cubicBezTo>
                      <a:pt x="3242548" y="277172"/>
                      <a:pt x="3272075" y="297174"/>
                      <a:pt x="3297793" y="322892"/>
                    </a:cubicBezTo>
                    <a:cubicBezTo>
                      <a:pt x="3324463" y="349562"/>
                      <a:pt x="3382565" y="395282"/>
                      <a:pt x="3428285" y="424809"/>
                    </a:cubicBezTo>
                    <a:cubicBezTo>
                      <a:pt x="3496865" y="471482"/>
                      <a:pt x="3617833" y="562922"/>
                      <a:pt x="3678793" y="615309"/>
                    </a:cubicBezTo>
                    <a:cubicBezTo>
                      <a:pt x="3693080" y="627692"/>
                      <a:pt x="3694033" y="625787"/>
                      <a:pt x="3692128" y="600069"/>
                    </a:cubicBezTo>
                    <a:cubicBezTo>
                      <a:pt x="3690223" y="579114"/>
                      <a:pt x="3679745" y="561969"/>
                      <a:pt x="3656885" y="542919"/>
                    </a:cubicBezTo>
                    <a:cubicBezTo>
                      <a:pt x="3618785" y="510534"/>
                      <a:pt x="3612118" y="511487"/>
                      <a:pt x="3634978" y="545777"/>
                    </a:cubicBezTo>
                    <a:cubicBezTo>
                      <a:pt x="3643550" y="560064"/>
                      <a:pt x="3649265" y="573399"/>
                      <a:pt x="3646408" y="575304"/>
                    </a:cubicBezTo>
                    <a:cubicBezTo>
                      <a:pt x="3643550" y="578162"/>
                      <a:pt x="3626405" y="556254"/>
                      <a:pt x="3606403" y="527679"/>
                    </a:cubicBezTo>
                    <a:cubicBezTo>
                      <a:pt x="3587353" y="499104"/>
                      <a:pt x="3568303" y="475292"/>
                      <a:pt x="3563540" y="475292"/>
                    </a:cubicBezTo>
                    <a:cubicBezTo>
                      <a:pt x="3559730" y="475292"/>
                      <a:pt x="3526393" y="451479"/>
                      <a:pt x="3490198" y="422904"/>
                    </a:cubicBezTo>
                    <a:cubicBezTo>
                      <a:pt x="3454003" y="394329"/>
                      <a:pt x="3395900" y="357182"/>
                      <a:pt x="3360658" y="340037"/>
                    </a:cubicBezTo>
                    <a:cubicBezTo>
                      <a:pt x="3325415" y="323844"/>
                      <a:pt x="3297793" y="307652"/>
                      <a:pt x="3299698" y="305747"/>
                    </a:cubicBezTo>
                    <a:cubicBezTo>
                      <a:pt x="3301603" y="303842"/>
                      <a:pt x="3317795" y="309557"/>
                      <a:pt x="3335893" y="318129"/>
                    </a:cubicBezTo>
                    <a:cubicBezTo>
                      <a:pt x="3364468" y="332417"/>
                      <a:pt x="3365420" y="332417"/>
                      <a:pt x="3348275" y="318129"/>
                    </a:cubicBezTo>
                    <a:cubicBezTo>
                      <a:pt x="3337798" y="309557"/>
                      <a:pt x="3330178" y="299079"/>
                      <a:pt x="3331130" y="294317"/>
                    </a:cubicBezTo>
                    <a:cubicBezTo>
                      <a:pt x="3333035" y="289554"/>
                      <a:pt x="3326368" y="288602"/>
                      <a:pt x="3317795" y="291459"/>
                    </a:cubicBezTo>
                    <a:cubicBezTo>
                      <a:pt x="3309223" y="295269"/>
                      <a:pt x="3304460" y="293364"/>
                      <a:pt x="3308270" y="288602"/>
                    </a:cubicBezTo>
                    <a:cubicBezTo>
                      <a:pt x="3311128" y="283839"/>
                      <a:pt x="3289220" y="263837"/>
                      <a:pt x="3259693" y="243834"/>
                    </a:cubicBezTo>
                    <a:cubicBezTo>
                      <a:pt x="3219688" y="217164"/>
                      <a:pt x="3204448" y="211449"/>
                      <a:pt x="3197780" y="220022"/>
                    </a:cubicBezTo>
                    <a:cubicBezTo>
                      <a:pt x="3191113" y="229547"/>
                      <a:pt x="3188255" y="229547"/>
                      <a:pt x="3184445" y="220974"/>
                    </a:cubicBezTo>
                    <a:cubicBezTo>
                      <a:pt x="3182540" y="214307"/>
                      <a:pt x="3173015" y="208592"/>
                      <a:pt x="3164443" y="208592"/>
                    </a:cubicBezTo>
                    <a:cubicBezTo>
                      <a:pt x="3154918" y="208592"/>
                      <a:pt x="3120628" y="198114"/>
                      <a:pt x="3086338" y="185732"/>
                    </a:cubicBezTo>
                    <a:cubicBezTo>
                      <a:pt x="2790110" y="76194"/>
                      <a:pt x="2691050" y="48572"/>
                      <a:pt x="2491025" y="19044"/>
                    </a:cubicBezTo>
                    <a:lnTo>
                      <a:pt x="2433875" y="10472"/>
                    </a:lnTo>
                    <a:lnTo>
                      <a:pt x="2486263" y="8567"/>
                    </a:lnTo>
                    <a:cubicBezTo>
                      <a:pt x="2514838" y="7614"/>
                      <a:pt x="2551985" y="7614"/>
                      <a:pt x="2567225" y="8567"/>
                    </a:cubicBezTo>
                    <a:cubicBezTo>
                      <a:pt x="2614850" y="11424"/>
                      <a:pt x="2829163" y="64764"/>
                      <a:pt x="2911078" y="95244"/>
                    </a:cubicBezTo>
                    <a:cubicBezTo>
                      <a:pt x="2995850" y="125724"/>
                      <a:pt x="3017758" y="129534"/>
                      <a:pt x="2981563" y="107627"/>
                    </a:cubicBezTo>
                    <a:cubicBezTo>
                      <a:pt x="2957750" y="93339"/>
                      <a:pt x="2957750" y="93339"/>
                      <a:pt x="2993945" y="98102"/>
                    </a:cubicBezTo>
                    <a:cubicBezTo>
                      <a:pt x="3012995" y="100959"/>
                      <a:pt x="3029188" y="99054"/>
                      <a:pt x="3029188" y="94292"/>
                    </a:cubicBezTo>
                    <a:cubicBezTo>
                      <a:pt x="3029188" y="89529"/>
                      <a:pt x="3043475" y="90482"/>
                      <a:pt x="3060620" y="96197"/>
                    </a:cubicBezTo>
                    <a:cubicBezTo>
                      <a:pt x="3102530" y="110484"/>
                      <a:pt x="3113008" y="120962"/>
                      <a:pt x="3079670" y="117152"/>
                    </a:cubicBezTo>
                    <a:cubicBezTo>
                      <a:pt x="3065383" y="115247"/>
                      <a:pt x="3059668" y="116199"/>
                      <a:pt x="3067288" y="119057"/>
                    </a:cubicBezTo>
                    <a:cubicBezTo>
                      <a:pt x="3209210" y="179064"/>
                      <a:pt x="3362563" y="257169"/>
                      <a:pt x="3369230" y="272409"/>
                    </a:cubicBezTo>
                    <a:cubicBezTo>
                      <a:pt x="3372088" y="279077"/>
                      <a:pt x="3377803" y="281934"/>
                      <a:pt x="3382565" y="279077"/>
                    </a:cubicBezTo>
                    <a:cubicBezTo>
                      <a:pt x="3387328" y="276219"/>
                      <a:pt x="3391138" y="279077"/>
                      <a:pt x="3391138" y="284792"/>
                    </a:cubicBezTo>
                    <a:cubicBezTo>
                      <a:pt x="3391138" y="290507"/>
                      <a:pt x="3402568" y="300032"/>
                      <a:pt x="3417808" y="306699"/>
                    </a:cubicBezTo>
                    <a:cubicBezTo>
                      <a:pt x="3432095" y="312414"/>
                      <a:pt x="3449240" y="325749"/>
                      <a:pt x="3455908" y="334322"/>
                    </a:cubicBezTo>
                    <a:cubicBezTo>
                      <a:pt x="3469243" y="353372"/>
                      <a:pt x="3492103" y="358134"/>
                      <a:pt x="3480673" y="340037"/>
                    </a:cubicBezTo>
                    <a:cubicBezTo>
                      <a:pt x="3476863" y="333369"/>
                      <a:pt x="3477815" y="332417"/>
                      <a:pt x="3485435" y="336227"/>
                    </a:cubicBezTo>
                    <a:cubicBezTo>
                      <a:pt x="3491150" y="340037"/>
                      <a:pt x="3494008" y="346704"/>
                      <a:pt x="3491150" y="351467"/>
                    </a:cubicBezTo>
                    <a:cubicBezTo>
                      <a:pt x="3488293" y="355277"/>
                      <a:pt x="3504485" y="368612"/>
                      <a:pt x="3526393" y="380042"/>
                    </a:cubicBezTo>
                    <a:cubicBezTo>
                      <a:pt x="3548300" y="391472"/>
                      <a:pt x="3576875" y="411474"/>
                      <a:pt x="3590210" y="423857"/>
                    </a:cubicBezTo>
                    <a:cubicBezTo>
                      <a:pt x="3663553" y="494342"/>
                      <a:pt x="3744515" y="561017"/>
                      <a:pt x="3756898" y="561017"/>
                    </a:cubicBezTo>
                    <a:cubicBezTo>
                      <a:pt x="3763565" y="561017"/>
                      <a:pt x="3775948" y="568637"/>
                      <a:pt x="3782615" y="577209"/>
                    </a:cubicBezTo>
                    <a:cubicBezTo>
                      <a:pt x="3793093" y="589592"/>
                      <a:pt x="3793093" y="591497"/>
                      <a:pt x="3783568" y="585782"/>
                    </a:cubicBezTo>
                    <a:cubicBezTo>
                      <a:pt x="3776900" y="581972"/>
                      <a:pt x="3811190" y="618167"/>
                      <a:pt x="3859768" y="666744"/>
                    </a:cubicBezTo>
                    <a:cubicBezTo>
                      <a:pt x="3944540" y="751517"/>
                      <a:pt x="4044553" y="872484"/>
                      <a:pt x="4036933" y="880104"/>
                    </a:cubicBezTo>
                    <a:cubicBezTo>
                      <a:pt x="4035028" y="882009"/>
                      <a:pt x="4013120" y="859149"/>
                      <a:pt x="3987403" y="827717"/>
                    </a:cubicBezTo>
                    <a:cubicBezTo>
                      <a:pt x="3929300" y="757232"/>
                      <a:pt x="3861673" y="691509"/>
                      <a:pt x="3875960" y="720084"/>
                    </a:cubicBezTo>
                    <a:cubicBezTo>
                      <a:pt x="3881675" y="730562"/>
                      <a:pt x="3897868" y="753422"/>
                      <a:pt x="3912155" y="768662"/>
                    </a:cubicBezTo>
                    <a:cubicBezTo>
                      <a:pt x="3940730" y="799142"/>
                      <a:pt x="4026455" y="909632"/>
                      <a:pt x="4135040" y="1056317"/>
                    </a:cubicBezTo>
                    <a:cubicBezTo>
                      <a:pt x="4171235" y="1105847"/>
                      <a:pt x="4208383" y="1150614"/>
                      <a:pt x="4217908" y="1155377"/>
                    </a:cubicBezTo>
                    <a:cubicBezTo>
                      <a:pt x="4226480" y="1160139"/>
                      <a:pt x="4238863" y="1171569"/>
                      <a:pt x="4245530" y="1179189"/>
                    </a:cubicBezTo>
                    <a:cubicBezTo>
                      <a:pt x="4256008" y="1192524"/>
                      <a:pt x="4256960" y="1191572"/>
                      <a:pt x="4257913" y="1173474"/>
                    </a:cubicBezTo>
                    <a:cubicBezTo>
                      <a:pt x="4257913" y="1161092"/>
                      <a:pt x="4249340" y="1142994"/>
                      <a:pt x="4239815" y="1133469"/>
                    </a:cubicBezTo>
                    <a:cubicBezTo>
                      <a:pt x="4229338" y="1122992"/>
                      <a:pt x="4213145" y="1100132"/>
                      <a:pt x="4204573" y="1082987"/>
                    </a:cubicBezTo>
                    <a:cubicBezTo>
                      <a:pt x="4196000" y="1065842"/>
                      <a:pt x="4177903" y="1038219"/>
                      <a:pt x="4166473" y="1022027"/>
                    </a:cubicBezTo>
                    <a:cubicBezTo>
                      <a:pt x="4154090" y="1005834"/>
                      <a:pt x="4143613" y="986784"/>
                      <a:pt x="4143613" y="978212"/>
                    </a:cubicBezTo>
                    <a:cubicBezTo>
                      <a:pt x="4143613" y="970592"/>
                      <a:pt x="4133135" y="950589"/>
                      <a:pt x="4119800" y="932492"/>
                    </a:cubicBezTo>
                    <a:cubicBezTo>
                      <a:pt x="4106465" y="914394"/>
                      <a:pt x="4095988" y="898202"/>
                      <a:pt x="4095988" y="895344"/>
                    </a:cubicBezTo>
                    <a:cubicBezTo>
                      <a:pt x="4095988" y="885819"/>
                      <a:pt x="4152185" y="947732"/>
                      <a:pt x="4153138" y="957257"/>
                    </a:cubicBezTo>
                    <a:cubicBezTo>
                      <a:pt x="4153138" y="962972"/>
                      <a:pt x="4159805" y="974402"/>
                      <a:pt x="4168378" y="981069"/>
                    </a:cubicBezTo>
                    <a:cubicBezTo>
                      <a:pt x="4209335" y="1014407"/>
                      <a:pt x="4347448" y="1279202"/>
                      <a:pt x="4385548" y="1397312"/>
                    </a:cubicBezTo>
                    <a:cubicBezTo>
                      <a:pt x="4395073" y="1423982"/>
                      <a:pt x="4405550" y="1444937"/>
                      <a:pt x="4410313" y="1442079"/>
                    </a:cubicBezTo>
                    <a:cubicBezTo>
                      <a:pt x="4420790" y="1435412"/>
                      <a:pt x="4441745" y="1489704"/>
                      <a:pt x="4443650" y="1530662"/>
                    </a:cubicBezTo>
                    <a:cubicBezTo>
                      <a:pt x="4444603" y="1549712"/>
                      <a:pt x="4449365" y="1576382"/>
                      <a:pt x="4453175" y="1589717"/>
                    </a:cubicBezTo>
                    <a:cubicBezTo>
                      <a:pt x="4459843" y="1610672"/>
                      <a:pt x="4458890" y="1611624"/>
                      <a:pt x="4444603" y="1600194"/>
                    </a:cubicBezTo>
                    <a:cubicBezTo>
                      <a:pt x="4436030" y="1592574"/>
                      <a:pt x="4430315" y="1582097"/>
                      <a:pt x="4432220" y="1576382"/>
                    </a:cubicBezTo>
                    <a:cubicBezTo>
                      <a:pt x="4436030" y="1564952"/>
                      <a:pt x="4408408" y="1475417"/>
                      <a:pt x="4389358" y="1438269"/>
                    </a:cubicBezTo>
                    <a:cubicBezTo>
                      <a:pt x="4382690" y="1425887"/>
                      <a:pt x="4368403" y="1412552"/>
                      <a:pt x="4356973" y="1408742"/>
                    </a:cubicBezTo>
                    <a:cubicBezTo>
                      <a:pt x="4345543" y="1403979"/>
                      <a:pt x="4334113" y="1389692"/>
                      <a:pt x="4330303" y="1377309"/>
                    </a:cubicBezTo>
                    <a:cubicBezTo>
                      <a:pt x="4319825" y="1332542"/>
                      <a:pt x="4254103" y="1227767"/>
                      <a:pt x="4236958" y="1227767"/>
                    </a:cubicBezTo>
                    <a:cubicBezTo>
                      <a:pt x="4217908" y="1227767"/>
                      <a:pt x="4216003" y="1235387"/>
                      <a:pt x="4228385" y="1255389"/>
                    </a:cubicBezTo>
                    <a:cubicBezTo>
                      <a:pt x="4233148" y="1262057"/>
                      <a:pt x="4241720" y="1265867"/>
                      <a:pt x="4246483" y="1262057"/>
                    </a:cubicBezTo>
                    <a:cubicBezTo>
                      <a:pt x="4260770" y="1253484"/>
                      <a:pt x="4276963" y="1286822"/>
                      <a:pt x="4276963" y="1323969"/>
                    </a:cubicBezTo>
                    <a:cubicBezTo>
                      <a:pt x="4276963" y="1353497"/>
                      <a:pt x="4276010" y="1354449"/>
                      <a:pt x="4263628" y="1336352"/>
                    </a:cubicBezTo>
                    <a:cubicBezTo>
                      <a:pt x="4251245" y="1320159"/>
                      <a:pt x="4249340" y="1320159"/>
                      <a:pt x="4243625" y="1333494"/>
                    </a:cubicBezTo>
                    <a:cubicBezTo>
                      <a:pt x="4239815" y="1343019"/>
                      <a:pt x="4250293" y="1374452"/>
                      <a:pt x="4266485" y="1407789"/>
                    </a:cubicBezTo>
                    <a:cubicBezTo>
                      <a:pt x="4282678" y="1439222"/>
                      <a:pt x="4296965" y="1481132"/>
                      <a:pt x="4296965" y="1501134"/>
                    </a:cubicBezTo>
                    <a:cubicBezTo>
                      <a:pt x="4297918" y="1533519"/>
                      <a:pt x="4298870" y="1532567"/>
                      <a:pt x="4307443" y="1484942"/>
                    </a:cubicBezTo>
                    <a:lnTo>
                      <a:pt x="4316968" y="1432554"/>
                    </a:lnTo>
                    <a:lnTo>
                      <a:pt x="4333160" y="1483037"/>
                    </a:lnTo>
                    <a:cubicBezTo>
                      <a:pt x="4341733" y="1511612"/>
                      <a:pt x="4352210" y="1533519"/>
                      <a:pt x="4356973" y="1532567"/>
                    </a:cubicBezTo>
                    <a:cubicBezTo>
                      <a:pt x="4362688" y="1531614"/>
                      <a:pt x="4371260" y="1548759"/>
                      <a:pt x="4377928" y="1570667"/>
                    </a:cubicBezTo>
                    <a:cubicBezTo>
                      <a:pt x="4384595" y="1591622"/>
                      <a:pt x="4393168" y="1614482"/>
                      <a:pt x="4398883" y="1621149"/>
                    </a:cubicBezTo>
                    <a:cubicBezTo>
                      <a:pt x="4414123" y="1640199"/>
                      <a:pt x="4437935" y="1724019"/>
                      <a:pt x="4449365" y="1797362"/>
                    </a:cubicBezTo>
                    <a:cubicBezTo>
                      <a:pt x="4458890" y="1862132"/>
                      <a:pt x="4457938" y="1869752"/>
                      <a:pt x="4441745" y="1887849"/>
                    </a:cubicBezTo>
                    <a:cubicBezTo>
                      <a:pt x="4398883" y="1936427"/>
                      <a:pt x="4388405" y="1962144"/>
                      <a:pt x="4394120" y="2010722"/>
                    </a:cubicBezTo>
                    <a:cubicBezTo>
                      <a:pt x="4403645" y="2089779"/>
                      <a:pt x="4417933" y="2095494"/>
                      <a:pt x="4412218" y="2017389"/>
                    </a:cubicBezTo>
                    <a:cubicBezTo>
                      <a:pt x="4408408" y="1957382"/>
                      <a:pt x="4409360" y="1949762"/>
                      <a:pt x="4420790" y="1961192"/>
                    </a:cubicBezTo>
                    <a:cubicBezTo>
                      <a:pt x="4443650" y="1985957"/>
                      <a:pt x="4456985" y="2035487"/>
                      <a:pt x="4448413" y="2065967"/>
                    </a:cubicBezTo>
                    <a:cubicBezTo>
                      <a:pt x="4443650" y="2082159"/>
                      <a:pt x="4440793" y="2127879"/>
                      <a:pt x="4441745" y="2167884"/>
                    </a:cubicBezTo>
                    <a:cubicBezTo>
                      <a:pt x="4442698" y="2234559"/>
                      <a:pt x="4443650" y="2238369"/>
                      <a:pt x="4455080" y="2212652"/>
                    </a:cubicBezTo>
                    <a:cubicBezTo>
                      <a:pt x="4460795" y="2197412"/>
                      <a:pt x="4464605" y="2165979"/>
                      <a:pt x="4462700" y="2143119"/>
                    </a:cubicBezTo>
                    <a:cubicBezTo>
                      <a:pt x="4459843" y="2116449"/>
                      <a:pt x="4461748" y="2104067"/>
                      <a:pt x="4467463" y="2109782"/>
                    </a:cubicBezTo>
                    <a:cubicBezTo>
                      <a:pt x="4477940" y="2120259"/>
                      <a:pt x="4482703" y="2201222"/>
                      <a:pt x="4474130" y="2215509"/>
                    </a:cubicBezTo>
                    <a:cubicBezTo>
                      <a:pt x="4463653" y="2231702"/>
                      <a:pt x="4445555" y="2406009"/>
                      <a:pt x="4444603" y="2498402"/>
                    </a:cubicBezTo>
                    <a:cubicBezTo>
                      <a:pt x="4443650" y="2555552"/>
                      <a:pt x="4439840" y="2585079"/>
                      <a:pt x="4432220" y="2586984"/>
                    </a:cubicBezTo>
                    <a:cubicBezTo>
                      <a:pt x="4423648" y="2589842"/>
                      <a:pt x="4421743" y="2574602"/>
                      <a:pt x="4425553" y="2526024"/>
                    </a:cubicBezTo>
                    <a:lnTo>
                      <a:pt x="4430315" y="2461254"/>
                    </a:lnTo>
                    <a:lnTo>
                      <a:pt x="4416028" y="2499354"/>
                    </a:lnTo>
                    <a:cubicBezTo>
                      <a:pt x="4407455" y="2522214"/>
                      <a:pt x="4403645" y="2549837"/>
                      <a:pt x="4406503" y="2568887"/>
                    </a:cubicBezTo>
                    <a:cubicBezTo>
                      <a:pt x="4410313" y="2586984"/>
                      <a:pt x="4407455" y="2605082"/>
                      <a:pt x="4400788" y="2612702"/>
                    </a:cubicBezTo>
                    <a:cubicBezTo>
                      <a:pt x="4395073" y="2620322"/>
                      <a:pt x="4381738" y="2666994"/>
                      <a:pt x="4371260" y="2715572"/>
                    </a:cubicBezTo>
                    <a:cubicBezTo>
                      <a:pt x="4348400" y="2827967"/>
                      <a:pt x="4304585" y="2967032"/>
                      <a:pt x="4262675" y="3067997"/>
                    </a:cubicBezTo>
                    <a:cubicBezTo>
                      <a:pt x="4244578" y="3110859"/>
                      <a:pt x="4229338" y="3148959"/>
                      <a:pt x="4229338" y="3151817"/>
                    </a:cubicBezTo>
                    <a:cubicBezTo>
                      <a:pt x="4230290" y="3154674"/>
                      <a:pt x="4240768" y="3144197"/>
                      <a:pt x="4254103" y="3128004"/>
                    </a:cubicBezTo>
                    <a:cubicBezTo>
                      <a:pt x="4277915" y="3100382"/>
                      <a:pt x="4277915" y="3100382"/>
                      <a:pt x="4272200" y="3123242"/>
                    </a:cubicBezTo>
                    <a:cubicBezTo>
                      <a:pt x="4268390" y="3136577"/>
                      <a:pt x="4245530" y="3185154"/>
                      <a:pt x="4222670" y="3231827"/>
                    </a:cubicBezTo>
                    <a:cubicBezTo>
                      <a:pt x="4199810" y="3277547"/>
                      <a:pt x="4182665" y="3317552"/>
                      <a:pt x="4184570" y="3319457"/>
                    </a:cubicBezTo>
                    <a:cubicBezTo>
                      <a:pt x="4186475" y="3321362"/>
                      <a:pt x="4205525" y="3303264"/>
                      <a:pt x="4225528" y="3278499"/>
                    </a:cubicBezTo>
                    <a:cubicBezTo>
                      <a:pt x="4265533" y="3229922"/>
                      <a:pt x="4293155" y="3168962"/>
                      <a:pt x="4299823" y="3113717"/>
                    </a:cubicBezTo>
                    <a:cubicBezTo>
                      <a:pt x="4301728" y="3095619"/>
                      <a:pt x="4303633" y="3076569"/>
                      <a:pt x="4304585" y="3071807"/>
                    </a:cubicBezTo>
                    <a:cubicBezTo>
                      <a:pt x="4304585" y="3067044"/>
                      <a:pt x="4308395" y="3066092"/>
                      <a:pt x="4312205" y="3068949"/>
                    </a:cubicBezTo>
                    <a:cubicBezTo>
                      <a:pt x="4316968" y="3074664"/>
                      <a:pt x="4371260" y="2978462"/>
                      <a:pt x="4372213" y="2963222"/>
                    </a:cubicBezTo>
                    <a:cubicBezTo>
                      <a:pt x="4372213" y="2961317"/>
                      <a:pt x="4355068" y="2981319"/>
                      <a:pt x="4334113" y="3007989"/>
                    </a:cubicBezTo>
                    <a:cubicBezTo>
                      <a:pt x="4296013" y="3056567"/>
                      <a:pt x="4272200" y="3071807"/>
                      <a:pt x="4283630" y="3040374"/>
                    </a:cubicBezTo>
                    <a:cubicBezTo>
                      <a:pt x="4286488" y="3030849"/>
                      <a:pt x="4303633" y="3007989"/>
                      <a:pt x="4320778" y="2988939"/>
                    </a:cubicBezTo>
                    <a:cubicBezTo>
                      <a:pt x="4342685" y="2963222"/>
                      <a:pt x="4353163" y="2940362"/>
                      <a:pt x="4357925" y="2904167"/>
                    </a:cubicBezTo>
                    <a:cubicBezTo>
                      <a:pt x="4362688" y="2869877"/>
                      <a:pt x="4367450" y="2858447"/>
                      <a:pt x="4373165" y="2867019"/>
                    </a:cubicBezTo>
                    <a:cubicBezTo>
                      <a:pt x="4378880" y="2876544"/>
                      <a:pt x="4381738" y="2868924"/>
                      <a:pt x="4381738" y="2845112"/>
                    </a:cubicBezTo>
                    <a:cubicBezTo>
                      <a:pt x="4381738" y="2826062"/>
                      <a:pt x="4386500" y="2808917"/>
                      <a:pt x="4392215" y="2807012"/>
                    </a:cubicBezTo>
                    <a:cubicBezTo>
                      <a:pt x="4397930" y="2805107"/>
                      <a:pt x="4404598" y="2767959"/>
                      <a:pt x="4407455" y="2723192"/>
                    </a:cubicBezTo>
                    <a:cubicBezTo>
                      <a:pt x="4411265" y="2679377"/>
                      <a:pt x="4416980" y="2638419"/>
                      <a:pt x="4421743" y="2632704"/>
                    </a:cubicBezTo>
                    <a:cubicBezTo>
                      <a:pt x="4426505" y="2627942"/>
                      <a:pt x="4436030" y="2614607"/>
                      <a:pt x="4443650" y="2604129"/>
                    </a:cubicBezTo>
                    <a:cubicBezTo>
                      <a:pt x="4456033" y="2586984"/>
                      <a:pt x="4456985" y="2590794"/>
                      <a:pt x="4457938" y="2645087"/>
                    </a:cubicBezTo>
                    <a:cubicBezTo>
                      <a:pt x="4457938" y="2726049"/>
                      <a:pt x="4398883" y="2955602"/>
                      <a:pt x="4356020" y="3041327"/>
                    </a:cubicBezTo>
                    <a:cubicBezTo>
                      <a:pt x="4348400" y="3055614"/>
                      <a:pt x="4340780" y="3082284"/>
                      <a:pt x="4338875" y="3099429"/>
                    </a:cubicBezTo>
                    <a:cubicBezTo>
                      <a:pt x="4333160" y="3163247"/>
                      <a:pt x="4289345" y="3235637"/>
                      <a:pt x="4205525" y="3323267"/>
                    </a:cubicBezTo>
                    <a:cubicBezTo>
                      <a:pt x="4160758" y="3369939"/>
                      <a:pt x="4116943" y="3424232"/>
                      <a:pt x="4109323" y="3444234"/>
                    </a:cubicBezTo>
                    <a:cubicBezTo>
                      <a:pt x="4100750" y="3464237"/>
                      <a:pt x="4085510" y="3491859"/>
                      <a:pt x="4075033" y="3507099"/>
                    </a:cubicBezTo>
                    <a:cubicBezTo>
                      <a:pt x="4050268" y="3542342"/>
                      <a:pt x="4061698" y="3539484"/>
                      <a:pt x="4096940" y="3502337"/>
                    </a:cubicBezTo>
                    <a:lnTo>
                      <a:pt x="4125515" y="3470904"/>
                    </a:lnTo>
                    <a:lnTo>
                      <a:pt x="4109323" y="3504242"/>
                    </a:lnTo>
                    <a:cubicBezTo>
                      <a:pt x="4099798" y="3522339"/>
                      <a:pt x="4093130" y="3542342"/>
                      <a:pt x="4094083" y="3549009"/>
                    </a:cubicBezTo>
                    <a:cubicBezTo>
                      <a:pt x="4095035" y="3554724"/>
                      <a:pt x="4091225" y="3563297"/>
                      <a:pt x="4085510" y="3567107"/>
                    </a:cubicBezTo>
                    <a:cubicBezTo>
                      <a:pt x="4076938" y="3571869"/>
                      <a:pt x="4075985" y="3569012"/>
                      <a:pt x="4079795" y="3558534"/>
                    </a:cubicBezTo>
                    <a:cubicBezTo>
                      <a:pt x="4085510" y="3543294"/>
                      <a:pt x="4083605" y="3543294"/>
                      <a:pt x="4062650" y="3557582"/>
                    </a:cubicBezTo>
                    <a:cubicBezTo>
                      <a:pt x="4050268" y="3565202"/>
                      <a:pt x="4034075" y="3581394"/>
                      <a:pt x="4026455" y="3592824"/>
                    </a:cubicBezTo>
                    <a:cubicBezTo>
                      <a:pt x="4012168" y="3615684"/>
                      <a:pt x="4015025" y="3641402"/>
                      <a:pt x="4031218" y="3631877"/>
                    </a:cubicBezTo>
                    <a:cubicBezTo>
                      <a:pt x="4037885" y="3627114"/>
                      <a:pt x="4037885" y="3630924"/>
                      <a:pt x="4032170" y="3641402"/>
                    </a:cubicBezTo>
                    <a:cubicBezTo>
                      <a:pt x="4016930" y="3669024"/>
                      <a:pt x="3940730" y="3743319"/>
                      <a:pt x="3914060" y="3756654"/>
                    </a:cubicBezTo>
                    <a:cubicBezTo>
                      <a:pt x="3884533" y="3771894"/>
                      <a:pt x="3829288" y="3832854"/>
                      <a:pt x="3829288" y="3849999"/>
                    </a:cubicBezTo>
                    <a:cubicBezTo>
                      <a:pt x="3829288" y="3867144"/>
                      <a:pt x="3712130" y="3985254"/>
                      <a:pt x="3707368" y="3972872"/>
                    </a:cubicBezTo>
                    <a:cubicBezTo>
                      <a:pt x="3705463" y="3965252"/>
                      <a:pt x="3696890" y="3966204"/>
                      <a:pt x="3680698" y="3976682"/>
                    </a:cubicBezTo>
                    <a:cubicBezTo>
                      <a:pt x="3668315" y="3985254"/>
                      <a:pt x="3659743" y="3995732"/>
                      <a:pt x="3662600" y="3999542"/>
                    </a:cubicBezTo>
                    <a:cubicBezTo>
                      <a:pt x="3665458" y="4003352"/>
                      <a:pt x="3660695" y="4011924"/>
                      <a:pt x="3653075" y="4018592"/>
                    </a:cubicBezTo>
                    <a:cubicBezTo>
                      <a:pt x="3643550" y="4027164"/>
                      <a:pt x="3638788" y="4027164"/>
                      <a:pt x="3638788" y="4019544"/>
                    </a:cubicBezTo>
                    <a:cubicBezTo>
                      <a:pt x="3638788" y="4013829"/>
                      <a:pt x="3643550" y="4009067"/>
                      <a:pt x="3650218" y="4009067"/>
                    </a:cubicBezTo>
                    <a:cubicBezTo>
                      <a:pt x="3655933" y="4009067"/>
                      <a:pt x="3657838" y="4006209"/>
                      <a:pt x="3654980" y="4003352"/>
                    </a:cubicBezTo>
                    <a:cubicBezTo>
                      <a:pt x="3651170" y="3999542"/>
                      <a:pt x="3637835" y="4004304"/>
                      <a:pt x="3625453" y="4012877"/>
                    </a:cubicBezTo>
                    <a:cubicBezTo>
                      <a:pt x="3596878" y="4030974"/>
                      <a:pt x="3587353" y="4032879"/>
                      <a:pt x="3596878" y="4016687"/>
                    </a:cubicBezTo>
                    <a:cubicBezTo>
                      <a:pt x="3604498" y="4004304"/>
                      <a:pt x="3590210" y="4011924"/>
                      <a:pt x="3548300" y="4043357"/>
                    </a:cubicBezTo>
                    <a:cubicBezTo>
                      <a:pt x="3533060" y="4054787"/>
                      <a:pt x="3481625" y="4088124"/>
                      <a:pt x="3435905" y="4117652"/>
                    </a:cubicBezTo>
                    <a:lnTo>
                      <a:pt x="3351133" y="4170039"/>
                    </a:lnTo>
                    <a:lnTo>
                      <a:pt x="3402568" y="4165277"/>
                    </a:lnTo>
                    <a:lnTo>
                      <a:pt x="3453050" y="4160514"/>
                    </a:lnTo>
                    <a:lnTo>
                      <a:pt x="3405425" y="4181469"/>
                    </a:lnTo>
                    <a:cubicBezTo>
                      <a:pt x="3379708" y="4193852"/>
                      <a:pt x="3353038" y="4210997"/>
                      <a:pt x="3346370" y="4219569"/>
                    </a:cubicBezTo>
                    <a:cubicBezTo>
                      <a:pt x="3337798" y="4230999"/>
                      <a:pt x="3324463" y="4233857"/>
                      <a:pt x="3289220" y="4230999"/>
                    </a:cubicBezTo>
                    <a:cubicBezTo>
                      <a:pt x="3255883" y="4227189"/>
                      <a:pt x="3232070" y="4231952"/>
                      <a:pt x="3200638" y="4247192"/>
                    </a:cubicBezTo>
                    <a:cubicBezTo>
                      <a:pt x="3176825" y="4258622"/>
                      <a:pt x="3168253" y="4265289"/>
                      <a:pt x="3181588" y="4261479"/>
                    </a:cubicBezTo>
                    <a:cubicBezTo>
                      <a:pt x="3194923" y="4258622"/>
                      <a:pt x="3220640" y="4253859"/>
                      <a:pt x="3238738" y="4251002"/>
                    </a:cubicBezTo>
                    <a:lnTo>
                      <a:pt x="3272075" y="4245287"/>
                    </a:lnTo>
                    <a:lnTo>
                      <a:pt x="3239690" y="4266242"/>
                    </a:lnTo>
                    <a:cubicBezTo>
                      <a:pt x="3192065" y="4296722"/>
                      <a:pt x="3210163" y="4298627"/>
                      <a:pt x="3277790" y="4271004"/>
                    </a:cubicBezTo>
                    <a:cubicBezTo>
                      <a:pt x="3348275" y="4241477"/>
                      <a:pt x="3534013" y="4144322"/>
                      <a:pt x="3534013" y="4135749"/>
                    </a:cubicBezTo>
                    <a:cubicBezTo>
                      <a:pt x="3534013" y="4132892"/>
                      <a:pt x="3527345" y="4132892"/>
                      <a:pt x="3519725" y="4136702"/>
                    </a:cubicBezTo>
                    <a:cubicBezTo>
                      <a:pt x="3494008" y="4146227"/>
                      <a:pt x="3504485" y="4135749"/>
                      <a:pt x="3541633" y="4113842"/>
                    </a:cubicBezTo>
                    <a:cubicBezTo>
                      <a:pt x="3587353" y="4086219"/>
                      <a:pt x="3629263" y="4073837"/>
                      <a:pt x="3626405" y="4088124"/>
                    </a:cubicBezTo>
                    <a:cubicBezTo>
                      <a:pt x="3622595" y="4110032"/>
                      <a:pt x="3473053" y="4207187"/>
                      <a:pt x="3383518" y="4248144"/>
                    </a:cubicBezTo>
                    <a:cubicBezTo>
                      <a:pt x="3343513" y="4265289"/>
                      <a:pt x="3317795" y="4282434"/>
                      <a:pt x="3321605" y="4288149"/>
                    </a:cubicBezTo>
                    <a:cubicBezTo>
                      <a:pt x="3325415" y="4293864"/>
                      <a:pt x="3321605" y="4295769"/>
                      <a:pt x="3311128" y="4291959"/>
                    </a:cubicBezTo>
                    <a:cubicBezTo>
                      <a:pt x="3300650" y="4287197"/>
                      <a:pt x="3296840" y="4289102"/>
                      <a:pt x="3301603" y="4296722"/>
                    </a:cubicBezTo>
                    <a:cubicBezTo>
                      <a:pt x="3306365" y="4303389"/>
                      <a:pt x="3303508" y="4305294"/>
                      <a:pt x="3293983" y="4302437"/>
                    </a:cubicBezTo>
                    <a:cubicBezTo>
                      <a:pt x="3286363" y="4298627"/>
                      <a:pt x="3279695" y="4301484"/>
                      <a:pt x="3279695" y="4309104"/>
                    </a:cubicBezTo>
                    <a:cubicBezTo>
                      <a:pt x="3279695" y="4318629"/>
                      <a:pt x="3286363" y="4318629"/>
                      <a:pt x="3311128" y="4306247"/>
                    </a:cubicBezTo>
                    <a:cubicBezTo>
                      <a:pt x="3328273" y="4298627"/>
                      <a:pt x="3339703" y="4287197"/>
                      <a:pt x="3336845" y="4282434"/>
                    </a:cubicBezTo>
                    <a:cubicBezTo>
                      <a:pt x="3333988" y="4276719"/>
                      <a:pt x="3335893" y="4275767"/>
                      <a:pt x="3342560" y="4279577"/>
                    </a:cubicBezTo>
                    <a:cubicBezTo>
                      <a:pt x="3353038" y="4286244"/>
                      <a:pt x="3380660" y="4272909"/>
                      <a:pt x="3470195" y="4219569"/>
                    </a:cubicBezTo>
                    <a:cubicBezTo>
                      <a:pt x="3489245" y="4207187"/>
                      <a:pt x="3505438" y="4199567"/>
                      <a:pt x="3505438" y="4202424"/>
                    </a:cubicBezTo>
                    <a:cubicBezTo>
                      <a:pt x="3505438" y="4210997"/>
                      <a:pt x="3424475" y="4259574"/>
                      <a:pt x="3302555" y="4323392"/>
                    </a:cubicBezTo>
                    <a:cubicBezTo>
                      <a:pt x="3109198" y="4424357"/>
                      <a:pt x="2869168" y="4499604"/>
                      <a:pt x="2619613" y="4537704"/>
                    </a:cubicBezTo>
                    <a:cubicBezTo>
                      <a:pt x="2544008" y="4549015"/>
                      <a:pt x="2399198" y="4556234"/>
                      <a:pt x="2271225" y="4557266"/>
                    </a:cubicBezTo>
                    <a:cubicBezTo>
                      <a:pt x="2194441" y="4557886"/>
                      <a:pt x="2123717" y="4556278"/>
                      <a:pt x="2077640" y="4551992"/>
                    </a:cubicBezTo>
                    <a:cubicBezTo>
                      <a:pt x="1786175" y="4523417"/>
                      <a:pt x="1519475" y="4444359"/>
                      <a:pt x="1238488" y="4304342"/>
                    </a:cubicBezTo>
                    <a:cubicBezTo>
                      <a:pt x="1168003" y="4269099"/>
                      <a:pt x="1098470" y="4235762"/>
                      <a:pt x="1085135" y="4230047"/>
                    </a:cubicBezTo>
                    <a:cubicBezTo>
                      <a:pt x="1071800" y="4225284"/>
                      <a:pt x="1040368" y="4203377"/>
                      <a:pt x="1015603" y="4181469"/>
                    </a:cubicBezTo>
                    <a:cubicBezTo>
                      <a:pt x="990838" y="4159562"/>
                      <a:pt x="966073" y="4142417"/>
                      <a:pt x="960358" y="4142417"/>
                    </a:cubicBezTo>
                    <a:cubicBezTo>
                      <a:pt x="938450" y="4142417"/>
                      <a:pt x="760333" y="3998589"/>
                      <a:pt x="653653" y="3894767"/>
                    </a:cubicBezTo>
                    <a:cubicBezTo>
                      <a:pt x="461248" y="3708077"/>
                      <a:pt x="330755" y="3516624"/>
                      <a:pt x="211693" y="3247067"/>
                    </a:cubicBezTo>
                    <a:cubicBezTo>
                      <a:pt x="142160" y="3089904"/>
                      <a:pt x="136445" y="3073712"/>
                      <a:pt x="156448" y="3081332"/>
                    </a:cubicBezTo>
                    <a:cubicBezTo>
                      <a:pt x="167878" y="3086094"/>
                      <a:pt x="165020" y="3071807"/>
                      <a:pt x="144065" y="3020372"/>
                    </a:cubicBezTo>
                    <a:cubicBezTo>
                      <a:pt x="128825" y="2984177"/>
                      <a:pt x="113585" y="2940362"/>
                      <a:pt x="109775" y="2924169"/>
                    </a:cubicBezTo>
                    <a:cubicBezTo>
                      <a:pt x="105965" y="2907977"/>
                      <a:pt x="99297" y="2894642"/>
                      <a:pt x="94535" y="2894642"/>
                    </a:cubicBezTo>
                    <a:cubicBezTo>
                      <a:pt x="89772" y="2894642"/>
                      <a:pt x="78342" y="2879402"/>
                      <a:pt x="69770" y="2860352"/>
                    </a:cubicBezTo>
                    <a:cubicBezTo>
                      <a:pt x="55482" y="2830824"/>
                      <a:pt x="55482" y="2826062"/>
                      <a:pt x="66912" y="2817489"/>
                    </a:cubicBezTo>
                    <a:cubicBezTo>
                      <a:pt x="77390" y="2809869"/>
                      <a:pt x="78342" y="2806059"/>
                      <a:pt x="69770" y="2802249"/>
                    </a:cubicBezTo>
                    <a:cubicBezTo>
                      <a:pt x="63102" y="2800344"/>
                      <a:pt x="57387" y="2791772"/>
                      <a:pt x="57387" y="2784152"/>
                    </a:cubicBezTo>
                    <a:cubicBezTo>
                      <a:pt x="57387" y="2775579"/>
                      <a:pt x="54530" y="2771769"/>
                      <a:pt x="50720" y="2773674"/>
                    </a:cubicBezTo>
                    <a:cubicBezTo>
                      <a:pt x="45957" y="2776532"/>
                      <a:pt x="44052" y="2747004"/>
                      <a:pt x="45005" y="2707952"/>
                    </a:cubicBezTo>
                    <a:cubicBezTo>
                      <a:pt x="46910" y="2668899"/>
                      <a:pt x="44052" y="2637467"/>
                      <a:pt x="39290" y="2637467"/>
                    </a:cubicBezTo>
                    <a:cubicBezTo>
                      <a:pt x="34527" y="2637467"/>
                      <a:pt x="33575" y="2618417"/>
                      <a:pt x="35480" y="2595557"/>
                    </a:cubicBezTo>
                    <a:cubicBezTo>
                      <a:pt x="43100" y="2532692"/>
                      <a:pt x="30717" y="2466017"/>
                      <a:pt x="13572" y="2472684"/>
                    </a:cubicBezTo>
                    <a:cubicBezTo>
                      <a:pt x="-4525" y="2479352"/>
                      <a:pt x="-4525" y="2443157"/>
                      <a:pt x="13572" y="2425059"/>
                    </a:cubicBezTo>
                    <a:cubicBezTo>
                      <a:pt x="24050" y="2414582"/>
                      <a:pt x="25002" y="2403152"/>
                      <a:pt x="19287" y="2374577"/>
                    </a:cubicBezTo>
                    <a:cubicBezTo>
                      <a:pt x="7857" y="2325999"/>
                      <a:pt x="6905" y="2237417"/>
                      <a:pt x="18335" y="2237417"/>
                    </a:cubicBezTo>
                    <a:cubicBezTo>
                      <a:pt x="23097" y="2237417"/>
                      <a:pt x="25002" y="2245989"/>
                      <a:pt x="22145" y="2256467"/>
                    </a:cubicBezTo>
                    <a:cubicBezTo>
                      <a:pt x="15477" y="2280279"/>
                      <a:pt x="25955" y="2323142"/>
                      <a:pt x="38337" y="2323142"/>
                    </a:cubicBezTo>
                    <a:cubicBezTo>
                      <a:pt x="44052" y="2323142"/>
                      <a:pt x="47862" y="2292662"/>
                      <a:pt x="47862" y="2254562"/>
                    </a:cubicBezTo>
                    <a:cubicBezTo>
                      <a:pt x="47862" y="2182172"/>
                      <a:pt x="63102" y="1973574"/>
                      <a:pt x="71675" y="1932617"/>
                    </a:cubicBezTo>
                    <a:cubicBezTo>
                      <a:pt x="75485" y="1912614"/>
                      <a:pt x="75485" y="1911662"/>
                      <a:pt x="66912" y="1924997"/>
                    </a:cubicBezTo>
                    <a:cubicBezTo>
                      <a:pt x="61197" y="1934522"/>
                      <a:pt x="54530" y="1969764"/>
                      <a:pt x="50720" y="2004054"/>
                    </a:cubicBezTo>
                    <a:cubicBezTo>
                      <a:pt x="47862" y="2038344"/>
                      <a:pt x="44052" y="2065014"/>
                      <a:pt x="43100" y="2064062"/>
                    </a:cubicBezTo>
                    <a:cubicBezTo>
                      <a:pt x="41195" y="2062157"/>
                      <a:pt x="38337" y="2031677"/>
                      <a:pt x="35480" y="1994529"/>
                    </a:cubicBezTo>
                    <a:cubicBezTo>
                      <a:pt x="31670" y="1947857"/>
                      <a:pt x="32622" y="1936427"/>
                      <a:pt x="38337" y="1956429"/>
                    </a:cubicBezTo>
                    <a:cubicBezTo>
                      <a:pt x="45957" y="1981194"/>
                      <a:pt x="46910" y="1979289"/>
                      <a:pt x="43100" y="1942142"/>
                    </a:cubicBezTo>
                    <a:cubicBezTo>
                      <a:pt x="37385" y="1878324"/>
                      <a:pt x="79295" y="1688777"/>
                      <a:pt x="133587" y="1528757"/>
                    </a:cubicBezTo>
                    <a:cubicBezTo>
                      <a:pt x="160258" y="1450652"/>
                      <a:pt x="179308" y="1384929"/>
                      <a:pt x="177403" y="1383024"/>
                    </a:cubicBezTo>
                    <a:cubicBezTo>
                      <a:pt x="174545" y="1380167"/>
                      <a:pt x="164068" y="1394454"/>
                      <a:pt x="152638" y="1415409"/>
                    </a:cubicBezTo>
                    <a:cubicBezTo>
                      <a:pt x="134540" y="1448747"/>
                      <a:pt x="133587" y="1445889"/>
                      <a:pt x="149780" y="1389692"/>
                    </a:cubicBezTo>
                    <a:cubicBezTo>
                      <a:pt x="151685" y="1382072"/>
                      <a:pt x="146923" y="1386834"/>
                      <a:pt x="139303" y="1400169"/>
                    </a:cubicBezTo>
                    <a:cubicBezTo>
                      <a:pt x="131682" y="1414457"/>
                      <a:pt x="120252" y="1446842"/>
                      <a:pt x="114537" y="1471607"/>
                    </a:cubicBezTo>
                    <a:cubicBezTo>
                      <a:pt x="108822" y="1497324"/>
                      <a:pt x="98345" y="1533519"/>
                      <a:pt x="91677" y="1551617"/>
                    </a:cubicBezTo>
                    <a:cubicBezTo>
                      <a:pt x="84057" y="1569714"/>
                      <a:pt x="75485" y="1593527"/>
                      <a:pt x="72627" y="1603052"/>
                    </a:cubicBezTo>
                    <a:cubicBezTo>
                      <a:pt x="68817" y="1612577"/>
                      <a:pt x="65007" y="1619244"/>
                      <a:pt x="62150" y="1616387"/>
                    </a:cubicBezTo>
                    <a:cubicBezTo>
                      <a:pt x="50720" y="1604957"/>
                      <a:pt x="111680" y="1427792"/>
                      <a:pt x="164068" y="1323969"/>
                    </a:cubicBezTo>
                    <a:cubicBezTo>
                      <a:pt x="214550" y="1223957"/>
                      <a:pt x="266938" y="1136327"/>
                      <a:pt x="266938" y="1152519"/>
                    </a:cubicBezTo>
                    <a:cubicBezTo>
                      <a:pt x="266938" y="1158234"/>
                      <a:pt x="237410" y="1217289"/>
                      <a:pt x="224075" y="1237292"/>
                    </a:cubicBezTo>
                    <a:cubicBezTo>
                      <a:pt x="203120" y="1269677"/>
                      <a:pt x="192643" y="1312539"/>
                      <a:pt x="205025" y="1317302"/>
                    </a:cubicBezTo>
                    <a:cubicBezTo>
                      <a:pt x="217408" y="1322064"/>
                      <a:pt x="238363" y="1305872"/>
                      <a:pt x="238363" y="1291584"/>
                    </a:cubicBezTo>
                    <a:cubicBezTo>
                      <a:pt x="238363" y="1286822"/>
                      <a:pt x="231695" y="1287774"/>
                      <a:pt x="224075" y="1294442"/>
                    </a:cubicBezTo>
                    <a:cubicBezTo>
                      <a:pt x="202168" y="1312539"/>
                      <a:pt x="205978" y="1303014"/>
                      <a:pt x="258365" y="1202049"/>
                    </a:cubicBezTo>
                    <a:cubicBezTo>
                      <a:pt x="367903" y="991547"/>
                      <a:pt x="481250" y="840099"/>
                      <a:pt x="605075" y="735324"/>
                    </a:cubicBezTo>
                    <a:cubicBezTo>
                      <a:pt x="636508" y="708654"/>
                      <a:pt x="674608" y="674364"/>
                      <a:pt x="689848" y="658172"/>
                    </a:cubicBezTo>
                    <a:cubicBezTo>
                      <a:pt x="705088" y="641979"/>
                      <a:pt x="721280" y="630549"/>
                      <a:pt x="725090" y="633407"/>
                    </a:cubicBezTo>
                    <a:cubicBezTo>
                      <a:pt x="735568" y="639122"/>
                      <a:pt x="829865" y="551492"/>
                      <a:pt x="824150" y="541967"/>
                    </a:cubicBezTo>
                    <a:cubicBezTo>
                      <a:pt x="821293" y="538157"/>
                      <a:pt x="827008" y="528632"/>
                      <a:pt x="835580" y="521964"/>
                    </a:cubicBezTo>
                    <a:cubicBezTo>
                      <a:pt x="847010" y="512439"/>
                      <a:pt x="848915" y="512439"/>
                      <a:pt x="844153" y="521012"/>
                    </a:cubicBezTo>
                    <a:cubicBezTo>
                      <a:pt x="830818" y="542919"/>
                      <a:pt x="853678" y="532442"/>
                      <a:pt x="881300" y="503867"/>
                    </a:cubicBezTo>
                    <a:cubicBezTo>
                      <a:pt x="895588" y="488627"/>
                      <a:pt x="920353" y="473387"/>
                      <a:pt x="934640" y="470529"/>
                    </a:cubicBezTo>
                    <a:cubicBezTo>
                      <a:pt x="949880" y="466719"/>
                      <a:pt x="964168" y="461004"/>
                      <a:pt x="967025" y="456242"/>
                    </a:cubicBezTo>
                    <a:cubicBezTo>
                      <a:pt x="969883" y="452432"/>
                      <a:pt x="1013698" y="423857"/>
                      <a:pt x="1064180" y="393377"/>
                    </a:cubicBezTo>
                    <a:cubicBezTo>
                      <a:pt x="1114663" y="362897"/>
                      <a:pt x="1163240" y="331464"/>
                      <a:pt x="1171813" y="322892"/>
                    </a:cubicBezTo>
                    <a:cubicBezTo>
                      <a:pt x="1180385" y="314319"/>
                      <a:pt x="1234678" y="288602"/>
                      <a:pt x="1291828" y="265742"/>
                    </a:cubicBezTo>
                    <a:cubicBezTo>
                      <a:pt x="1348978" y="243834"/>
                      <a:pt x="1412795" y="215259"/>
                      <a:pt x="1434703" y="202877"/>
                    </a:cubicBezTo>
                    <a:cubicBezTo>
                      <a:pt x="1455658" y="190494"/>
                      <a:pt x="1479470" y="180017"/>
                      <a:pt x="1488043" y="180017"/>
                    </a:cubicBezTo>
                    <a:cubicBezTo>
                      <a:pt x="1495663" y="180017"/>
                      <a:pt x="1523285" y="169539"/>
                      <a:pt x="1549003" y="156204"/>
                    </a:cubicBezTo>
                    <a:cubicBezTo>
                      <a:pt x="1574720" y="142869"/>
                      <a:pt x="1610915" y="129534"/>
                      <a:pt x="1629013" y="126677"/>
                    </a:cubicBezTo>
                    <a:cubicBezTo>
                      <a:pt x="1647110" y="122867"/>
                      <a:pt x="1672828" y="115247"/>
                      <a:pt x="1687115" y="107627"/>
                    </a:cubicBezTo>
                    <a:cubicBezTo>
                      <a:pt x="1700450" y="100959"/>
                      <a:pt x="1745218" y="89529"/>
                      <a:pt x="1787128" y="80957"/>
                    </a:cubicBezTo>
                    <a:cubicBezTo>
                      <a:pt x="1828085" y="73337"/>
                      <a:pt x="1875710" y="61907"/>
                      <a:pt x="1890950" y="55239"/>
                    </a:cubicBezTo>
                    <a:cubicBezTo>
                      <a:pt x="1907143" y="48572"/>
                      <a:pt x="1928098" y="41904"/>
                      <a:pt x="1938575" y="40952"/>
                    </a:cubicBezTo>
                    <a:cubicBezTo>
                      <a:pt x="2010965" y="30474"/>
                      <a:pt x="2134790" y="18092"/>
                      <a:pt x="2165270" y="18092"/>
                    </a:cubicBezTo>
                    <a:cubicBezTo>
                      <a:pt x="2191940" y="19044"/>
                      <a:pt x="2200513" y="15234"/>
                      <a:pt x="2194798" y="7614"/>
                    </a:cubicBezTo>
                    <a:cubicBezTo>
                      <a:pt x="2192416" y="3328"/>
                      <a:pt x="2192654" y="947"/>
                      <a:pt x="2195988" y="232"/>
                    </a:cubicBezTo>
                    <a:close/>
                    <a:moveTo>
                      <a:pt x="2271355" y="47620"/>
                    </a:moveTo>
                    <a:cubicBezTo>
                      <a:pt x="2266473" y="47620"/>
                      <a:pt x="2256234" y="50477"/>
                      <a:pt x="2243375" y="56192"/>
                    </a:cubicBezTo>
                    <a:cubicBezTo>
                      <a:pt x="2230993" y="61907"/>
                      <a:pt x="2229088" y="64764"/>
                      <a:pt x="2238613" y="64764"/>
                    </a:cubicBezTo>
                    <a:cubicBezTo>
                      <a:pt x="2246233" y="64764"/>
                      <a:pt x="2259568" y="60954"/>
                      <a:pt x="2267188" y="56192"/>
                    </a:cubicBezTo>
                    <a:cubicBezTo>
                      <a:pt x="2275760" y="50477"/>
                      <a:pt x="2276237" y="47620"/>
                      <a:pt x="2271355" y="47620"/>
                    </a:cubicBezTo>
                    <a:close/>
                    <a:moveTo>
                      <a:pt x="2437685" y="57382"/>
                    </a:moveTo>
                    <a:cubicBezTo>
                      <a:pt x="2434351" y="57144"/>
                      <a:pt x="2430541" y="57621"/>
                      <a:pt x="2427208" y="59049"/>
                    </a:cubicBezTo>
                    <a:cubicBezTo>
                      <a:pt x="2419588" y="61907"/>
                      <a:pt x="2422445" y="64764"/>
                      <a:pt x="2432923" y="64764"/>
                    </a:cubicBezTo>
                    <a:cubicBezTo>
                      <a:pt x="2443400" y="65717"/>
                      <a:pt x="2449115" y="62859"/>
                      <a:pt x="2445305" y="60002"/>
                    </a:cubicBezTo>
                    <a:cubicBezTo>
                      <a:pt x="2443876" y="58573"/>
                      <a:pt x="2441019" y="57621"/>
                      <a:pt x="2437685" y="57382"/>
                    </a:cubicBezTo>
                    <a:close/>
                    <a:moveTo>
                      <a:pt x="2142410" y="57382"/>
                    </a:moveTo>
                    <a:cubicBezTo>
                      <a:pt x="2139076" y="57144"/>
                      <a:pt x="2135266" y="57621"/>
                      <a:pt x="2131933" y="59049"/>
                    </a:cubicBezTo>
                    <a:cubicBezTo>
                      <a:pt x="2124313" y="61907"/>
                      <a:pt x="2127170" y="64764"/>
                      <a:pt x="2137648" y="64764"/>
                    </a:cubicBezTo>
                    <a:cubicBezTo>
                      <a:pt x="2148125" y="65717"/>
                      <a:pt x="2153840" y="62859"/>
                      <a:pt x="2150030" y="60002"/>
                    </a:cubicBezTo>
                    <a:cubicBezTo>
                      <a:pt x="2148601" y="58573"/>
                      <a:pt x="2145744" y="57621"/>
                      <a:pt x="2142410" y="57382"/>
                    </a:cubicBezTo>
                    <a:close/>
                    <a:moveTo>
                      <a:pt x="2471975" y="66669"/>
                    </a:moveTo>
                    <a:cubicBezTo>
                      <a:pt x="2455783" y="65717"/>
                      <a:pt x="2455783" y="67622"/>
                      <a:pt x="2467213" y="75242"/>
                    </a:cubicBezTo>
                    <a:cubicBezTo>
                      <a:pt x="2474833" y="80004"/>
                      <a:pt x="2491978" y="83814"/>
                      <a:pt x="2505313" y="83814"/>
                    </a:cubicBezTo>
                    <a:cubicBezTo>
                      <a:pt x="2527220" y="83814"/>
                      <a:pt x="2527220" y="82862"/>
                      <a:pt x="2510075" y="75242"/>
                    </a:cubicBezTo>
                    <a:cubicBezTo>
                      <a:pt x="2499598" y="70479"/>
                      <a:pt x="2482453" y="66669"/>
                      <a:pt x="2471975" y="66669"/>
                    </a:cubicBezTo>
                    <a:close/>
                    <a:moveTo>
                      <a:pt x="722233" y="637217"/>
                    </a:moveTo>
                    <a:cubicBezTo>
                      <a:pt x="720328" y="637217"/>
                      <a:pt x="707945" y="647694"/>
                      <a:pt x="695563" y="661029"/>
                    </a:cubicBezTo>
                    <a:cubicBezTo>
                      <a:pt x="683180" y="674364"/>
                      <a:pt x="675560" y="684842"/>
                      <a:pt x="678418" y="684842"/>
                    </a:cubicBezTo>
                    <a:cubicBezTo>
                      <a:pt x="680323" y="684842"/>
                      <a:pt x="692705" y="674364"/>
                      <a:pt x="705088" y="661029"/>
                    </a:cubicBezTo>
                    <a:cubicBezTo>
                      <a:pt x="717470" y="647694"/>
                      <a:pt x="725090" y="637217"/>
                      <a:pt x="722233" y="637217"/>
                    </a:cubicBezTo>
                    <a:close/>
                    <a:moveTo>
                      <a:pt x="3759071" y="679707"/>
                    </a:moveTo>
                    <a:cubicBezTo>
                      <a:pt x="3755409" y="677639"/>
                      <a:pt x="3753088" y="677460"/>
                      <a:pt x="3753088" y="680079"/>
                    </a:cubicBezTo>
                    <a:cubicBezTo>
                      <a:pt x="3753088" y="688652"/>
                      <a:pt x="3800713" y="741992"/>
                      <a:pt x="3807380" y="741992"/>
                    </a:cubicBezTo>
                    <a:cubicBezTo>
                      <a:pt x="3809285" y="741992"/>
                      <a:pt x="3806428" y="734372"/>
                      <a:pt x="3801665" y="724847"/>
                    </a:cubicBezTo>
                    <a:cubicBezTo>
                      <a:pt x="3793092" y="709131"/>
                      <a:pt x="3770054" y="685914"/>
                      <a:pt x="3759071" y="679707"/>
                    </a:cubicBezTo>
                    <a:close/>
                    <a:moveTo>
                      <a:pt x="3791188" y="691509"/>
                    </a:moveTo>
                    <a:cubicBezTo>
                      <a:pt x="3791188" y="703892"/>
                      <a:pt x="3897868" y="810572"/>
                      <a:pt x="3903583" y="803904"/>
                    </a:cubicBezTo>
                    <a:cubicBezTo>
                      <a:pt x="3906440" y="801047"/>
                      <a:pt x="3900725" y="787712"/>
                      <a:pt x="3890248" y="773424"/>
                    </a:cubicBezTo>
                    <a:cubicBezTo>
                      <a:pt x="3866435" y="741992"/>
                      <a:pt x="3791188" y="679127"/>
                      <a:pt x="3791188" y="691509"/>
                    </a:cubicBezTo>
                    <a:close/>
                    <a:moveTo>
                      <a:pt x="3869218" y="800064"/>
                    </a:moveTo>
                    <a:cubicBezTo>
                      <a:pt x="3858458" y="793010"/>
                      <a:pt x="3875960" y="816763"/>
                      <a:pt x="3924538" y="875342"/>
                    </a:cubicBezTo>
                    <a:cubicBezTo>
                      <a:pt x="3948350" y="903917"/>
                      <a:pt x="3979783" y="945827"/>
                      <a:pt x="3995023" y="968687"/>
                    </a:cubicBezTo>
                    <a:cubicBezTo>
                      <a:pt x="4010263" y="990594"/>
                      <a:pt x="4024550" y="1006787"/>
                      <a:pt x="4027408" y="1003929"/>
                    </a:cubicBezTo>
                    <a:cubicBezTo>
                      <a:pt x="4030265" y="1002024"/>
                      <a:pt x="4027408" y="994404"/>
                      <a:pt x="4021693" y="987737"/>
                    </a:cubicBezTo>
                    <a:cubicBezTo>
                      <a:pt x="4016930" y="981069"/>
                      <a:pt x="4003595" y="958209"/>
                      <a:pt x="3992165" y="937254"/>
                    </a:cubicBezTo>
                    <a:cubicBezTo>
                      <a:pt x="3974068" y="903917"/>
                      <a:pt x="3974068" y="902012"/>
                      <a:pt x="3989308" y="920109"/>
                    </a:cubicBezTo>
                    <a:cubicBezTo>
                      <a:pt x="3999785" y="931539"/>
                      <a:pt x="4010263" y="938207"/>
                      <a:pt x="4014073" y="935349"/>
                    </a:cubicBezTo>
                    <a:cubicBezTo>
                      <a:pt x="4016930" y="932492"/>
                      <a:pt x="4003595" y="911537"/>
                      <a:pt x="3983593" y="889629"/>
                    </a:cubicBezTo>
                    <a:cubicBezTo>
                      <a:pt x="3964543" y="867722"/>
                      <a:pt x="3943588" y="842004"/>
                      <a:pt x="3936920" y="831527"/>
                    </a:cubicBezTo>
                    <a:cubicBezTo>
                      <a:pt x="3925490" y="813429"/>
                      <a:pt x="3925490" y="813429"/>
                      <a:pt x="3925490" y="831527"/>
                    </a:cubicBezTo>
                    <a:cubicBezTo>
                      <a:pt x="3924538" y="847719"/>
                      <a:pt x="3919775" y="845814"/>
                      <a:pt x="3889295" y="817239"/>
                    </a:cubicBezTo>
                    <a:cubicBezTo>
                      <a:pt x="3879532" y="808190"/>
                      <a:pt x="3872805" y="802416"/>
                      <a:pt x="3869218" y="800064"/>
                    </a:cubicBezTo>
                    <a:close/>
                    <a:moveTo>
                      <a:pt x="4057888" y="984879"/>
                    </a:moveTo>
                    <a:cubicBezTo>
                      <a:pt x="4045505" y="977259"/>
                      <a:pt x="4074080" y="1041077"/>
                      <a:pt x="4098845" y="1078224"/>
                    </a:cubicBezTo>
                    <a:cubicBezTo>
                      <a:pt x="4109323" y="1093464"/>
                      <a:pt x="4115038" y="1106799"/>
                      <a:pt x="4112180" y="1109657"/>
                    </a:cubicBezTo>
                    <a:cubicBezTo>
                      <a:pt x="4108370" y="1114419"/>
                      <a:pt x="4090273" y="1093464"/>
                      <a:pt x="4059793" y="1050602"/>
                    </a:cubicBezTo>
                    <a:cubicBezTo>
                      <a:pt x="4053125" y="1040124"/>
                      <a:pt x="4059793" y="1054412"/>
                      <a:pt x="4074080" y="1082034"/>
                    </a:cubicBezTo>
                    <a:cubicBezTo>
                      <a:pt x="4088368" y="1108704"/>
                      <a:pt x="4102655" y="1130612"/>
                      <a:pt x="4105513" y="1130612"/>
                    </a:cubicBezTo>
                    <a:cubicBezTo>
                      <a:pt x="4124563" y="1128707"/>
                      <a:pt x="4134088" y="1134422"/>
                      <a:pt x="4134088" y="1146804"/>
                    </a:cubicBezTo>
                    <a:cubicBezTo>
                      <a:pt x="4134088" y="1154424"/>
                      <a:pt x="4137898" y="1161092"/>
                      <a:pt x="4141708" y="1161092"/>
                    </a:cubicBezTo>
                    <a:cubicBezTo>
                      <a:pt x="4148375" y="1161092"/>
                      <a:pt x="4160758" y="1181094"/>
                      <a:pt x="4179808" y="1222052"/>
                    </a:cubicBezTo>
                    <a:cubicBezTo>
                      <a:pt x="4182665" y="1226814"/>
                      <a:pt x="4178855" y="1226814"/>
                      <a:pt x="4172188" y="1223004"/>
                    </a:cubicBezTo>
                    <a:cubicBezTo>
                      <a:pt x="4158853" y="1214432"/>
                      <a:pt x="4165520" y="1243959"/>
                      <a:pt x="4188380" y="1287774"/>
                    </a:cubicBezTo>
                    <a:cubicBezTo>
                      <a:pt x="4195524" y="1302061"/>
                      <a:pt x="4201715" y="1310872"/>
                      <a:pt x="4204930" y="1312896"/>
                    </a:cubicBezTo>
                    <a:cubicBezTo>
                      <a:pt x="4208145" y="1314920"/>
                      <a:pt x="4208383" y="1310158"/>
                      <a:pt x="4203620" y="1297299"/>
                    </a:cubicBezTo>
                    <a:cubicBezTo>
                      <a:pt x="4199810" y="1286822"/>
                      <a:pt x="4200763" y="1283964"/>
                      <a:pt x="4208383" y="1288727"/>
                    </a:cubicBezTo>
                    <a:cubicBezTo>
                      <a:pt x="4225528" y="1299204"/>
                      <a:pt x="4221718" y="1281107"/>
                      <a:pt x="4201715" y="1255389"/>
                    </a:cubicBezTo>
                    <a:cubicBezTo>
                      <a:pt x="4192190" y="1243007"/>
                      <a:pt x="4186475" y="1227767"/>
                      <a:pt x="4188380" y="1221099"/>
                    </a:cubicBezTo>
                    <a:cubicBezTo>
                      <a:pt x="4194095" y="1205859"/>
                      <a:pt x="4174093" y="1134422"/>
                      <a:pt x="4162663" y="1127754"/>
                    </a:cubicBezTo>
                    <a:cubicBezTo>
                      <a:pt x="4156948" y="1124897"/>
                      <a:pt x="4155995" y="1128707"/>
                      <a:pt x="4158853" y="1136327"/>
                    </a:cubicBezTo>
                    <a:cubicBezTo>
                      <a:pt x="4169330" y="1163949"/>
                      <a:pt x="4153138" y="1151567"/>
                      <a:pt x="4136945" y="1119182"/>
                    </a:cubicBezTo>
                    <a:cubicBezTo>
                      <a:pt x="4088368" y="1027742"/>
                      <a:pt x="4066460" y="990594"/>
                      <a:pt x="4057888" y="984879"/>
                    </a:cubicBezTo>
                    <a:close/>
                    <a:moveTo>
                      <a:pt x="4263985" y="1199906"/>
                    </a:moveTo>
                    <a:cubicBezTo>
                      <a:pt x="4261961" y="1200859"/>
                      <a:pt x="4263151" y="1210622"/>
                      <a:pt x="4269343" y="1228719"/>
                    </a:cubicBezTo>
                    <a:cubicBezTo>
                      <a:pt x="4275058" y="1243959"/>
                      <a:pt x="4280773" y="1255389"/>
                      <a:pt x="4282678" y="1253484"/>
                    </a:cubicBezTo>
                    <a:cubicBezTo>
                      <a:pt x="4285535" y="1251579"/>
                      <a:pt x="4282678" y="1238244"/>
                      <a:pt x="4277915" y="1223957"/>
                    </a:cubicBezTo>
                    <a:cubicBezTo>
                      <a:pt x="4271247" y="1206812"/>
                      <a:pt x="4266009" y="1198954"/>
                      <a:pt x="4263985" y="1199906"/>
                    </a:cubicBezTo>
                    <a:close/>
                    <a:moveTo>
                      <a:pt x="4229933" y="1304443"/>
                    </a:moveTo>
                    <a:cubicBezTo>
                      <a:pt x="4225051" y="1305396"/>
                      <a:pt x="4219336" y="1310158"/>
                      <a:pt x="4216003" y="1318254"/>
                    </a:cubicBezTo>
                    <a:cubicBezTo>
                      <a:pt x="4213145" y="1325874"/>
                      <a:pt x="4213145" y="1339209"/>
                      <a:pt x="4216003" y="1346829"/>
                    </a:cubicBezTo>
                    <a:cubicBezTo>
                      <a:pt x="4220289" y="1357306"/>
                      <a:pt x="4224099" y="1361593"/>
                      <a:pt x="4226004" y="1360521"/>
                    </a:cubicBezTo>
                    <a:cubicBezTo>
                      <a:pt x="4227909" y="1359450"/>
                      <a:pt x="4227909" y="1353020"/>
                      <a:pt x="4224575" y="1342067"/>
                    </a:cubicBezTo>
                    <a:cubicBezTo>
                      <a:pt x="4220765" y="1331589"/>
                      <a:pt x="4222670" y="1323017"/>
                      <a:pt x="4228385" y="1323017"/>
                    </a:cubicBezTo>
                    <a:cubicBezTo>
                      <a:pt x="4234100" y="1323017"/>
                      <a:pt x="4238863" y="1319207"/>
                      <a:pt x="4238863" y="1313492"/>
                    </a:cubicBezTo>
                    <a:cubicBezTo>
                      <a:pt x="4238863" y="1306348"/>
                      <a:pt x="4234815" y="1303491"/>
                      <a:pt x="4229933" y="1304443"/>
                    </a:cubicBezTo>
                    <a:close/>
                    <a:moveTo>
                      <a:pt x="542210" y="822954"/>
                    </a:moveTo>
                    <a:cubicBezTo>
                      <a:pt x="542210" y="818192"/>
                      <a:pt x="533638" y="823907"/>
                      <a:pt x="524113" y="836289"/>
                    </a:cubicBezTo>
                    <a:cubicBezTo>
                      <a:pt x="513635" y="848672"/>
                      <a:pt x="505063" y="862959"/>
                      <a:pt x="505063" y="869627"/>
                    </a:cubicBezTo>
                    <a:cubicBezTo>
                      <a:pt x="505063" y="872484"/>
                      <a:pt x="507206" y="872484"/>
                      <a:pt x="510659" y="870103"/>
                    </a:cubicBezTo>
                    <a:cubicBezTo>
                      <a:pt x="514112" y="867722"/>
                      <a:pt x="518874" y="862959"/>
                      <a:pt x="524113" y="856292"/>
                    </a:cubicBezTo>
                    <a:cubicBezTo>
                      <a:pt x="534590" y="842957"/>
                      <a:pt x="543163" y="828669"/>
                      <a:pt x="542210" y="822954"/>
                    </a:cubicBezTo>
                    <a:close/>
                    <a:moveTo>
                      <a:pt x="4356973" y="1688419"/>
                    </a:moveTo>
                    <a:cubicBezTo>
                      <a:pt x="4355544" y="1686395"/>
                      <a:pt x="4356020" y="1693539"/>
                      <a:pt x="4357925" y="1708779"/>
                    </a:cubicBezTo>
                    <a:cubicBezTo>
                      <a:pt x="4360783" y="1729734"/>
                      <a:pt x="4362688" y="1754499"/>
                      <a:pt x="4362688" y="1764024"/>
                    </a:cubicBezTo>
                    <a:cubicBezTo>
                      <a:pt x="4362688" y="1772597"/>
                      <a:pt x="4367450" y="1780217"/>
                      <a:pt x="4372213" y="1780217"/>
                    </a:cubicBezTo>
                    <a:cubicBezTo>
                      <a:pt x="4377928" y="1780217"/>
                      <a:pt x="4381738" y="1779264"/>
                      <a:pt x="4381738" y="1778312"/>
                    </a:cubicBezTo>
                    <a:cubicBezTo>
                      <a:pt x="4380785" y="1776407"/>
                      <a:pt x="4375070" y="1751642"/>
                      <a:pt x="4367450" y="1723067"/>
                    </a:cubicBezTo>
                    <a:cubicBezTo>
                      <a:pt x="4361735" y="1701636"/>
                      <a:pt x="4358401" y="1690444"/>
                      <a:pt x="4356973" y="1688419"/>
                    </a:cubicBezTo>
                    <a:close/>
                    <a:moveTo>
                      <a:pt x="4389953" y="1705684"/>
                    </a:moveTo>
                    <a:cubicBezTo>
                      <a:pt x="4389120" y="1704493"/>
                      <a:pt x="4387929" y="1704493"/>
                      <a:pt x="4386500" y="1705922"/>
                    </a:cubicBezTo>
                    <a:cubicBezTo>
                      <a:pt x="4381738" y="1710684"/>
                      <a:pt x="4406503" y="1814507"/>
                      <a:pt x="4416980" y="1830699"/>
                    </a:cubicBezTo>
                    <a:cubicBezTo>
                      <a:pt x="4418409" y="1833081"/>
                      <a:pt x="4420790" y="1833557"/>
                      <a:pt x="4423410" y="1832366"/>
                    </a:cubicBezTo>
                    <a:cubicBezTo>
                      <a:pt x="4426029" y="1831176"/>
                      <a:pt x="4428887" y="1828318"/>
                      <a:pt x="4431268" y="1824032"/>
                    </a:cubicBezTo>
                    <a:cubicBezTo>
                      <a:pt x="4436983" y="1813554"/>
                      <a:pt x="4436030" y="1791647"/>
                      <a:pt x="4428410" y="1761167"/>
                    </a:cubicBezTo>
                    <a:cubicBezTo>
                      <a:pt x="4420790" y="1729734"/>
                      <a:pt x="4413170" y="1717352"/>
                      <a:pt x="4403645" y="1720209"/>
                    </a:cubicBezTo>
                    <a:cubicBezTo>
                      <a:pt x="4396978" y="1723067"/>
                      <a:pt x="4391263" y="1719257"/>
                      <a:pt x="4391263" y="1712589"/>
                    </a:cubicBezTo>
                    <a:cubicBezTo>
                      <a:pt x="4391263" y="1709256"/>
                      <a:pt x="4390787" y="1706874"/>
                      <a:pt x="4389953" y="1705684"/>
                    </a:cubicBezTo>
                    <a:close/>
                    <a:moveTo>
                      <a:pt x="4372421" y="1789831"/>
                    </a:moveTo>
                    <a:cubicBezTo>
                      <a:pt x="4364116" y="1788670"/>
                      <a:pt x="4361973" y="1803315"/>
                      <a:pt x="4368403" y="1829747"/>
                    </a:cubicBezTo>
                    <a:lnTo>
                      <a:pt x="4375070" y="1861179"/>
                    </a:lnTo>
                    <a:lnTo>
                      <a:pt x="4384595" y="1834509"/>
                    </a:lnTo>
                    <a:cubicBezTo>
                      <a:pt x="4390310" y="1815459"/>
                      <a:pt x="4390310" y="1804029"/>
                      <a:pt x="4382690" y="1796409"/>
                    </a:cubicBezTo>
                    <a:cubicBezTo>
                      <a:pt x="4378642" y="1792361"/>
                      <a:pt x="4375189" y="1790218"/>
                      <a:pt x="4372421" y="1789831"/>
                    </a:cubicBezTo>
                    <a:close/>
                    <a:moveTo>
                      <a:pt x="4410313" y="2175504"/>
                    </a:moveTo>
                    <a:cubicBezTo>
                      <a:pt x="4405550" y="2178362"/>
                      <a:pt x="4400788" y="2212652"/>
                      <a:pt x="4401740" y="2249799"/>
                    </a:cubicBezTo>
                    <a:cubicBezTo>
                      <a:pt x="4402097" y="2279803"/>
                      <a:pt x="4404330" y="2294939"/>
                      <a:pt x="4407081" y="2297718"/>
                    </a:cubicBezTo>
                    <a:cubicBezTo>
                      <a:pt x="4411667" y="2302351"/>
                      <a:pt x="4417694" y="2272660"/>
                      <a:pt x="4418885" y="2220272"/>
                    </a:cubicBezTo>
                    <a:cubicBezTo>
                      <a:pt x="4419838" y="2188839"/>
                      <a:pt x="4416028" y="2171694"/>
                      <a:pt x="4410313" y="2175504"/>
                    </a:cubicBezTo>
                    <a:close/>
                    <a:moveTo>
                      <a:pt x="4409360" y="2354336"/>
                    </a:moveTo>
                    <a:cubicBezTo>
                      <a:pt x="4404359" y="2357908"/>
                      <a:pt x="4400787" y="2373624"/>
                      <a:pt x="4397930" y="2402199"/>
                    </a:cubicBezTo>
                    <a:cubicBezTo>
                      <a:pt x="4394597" y="2437918"/>
                      <a:pt x="4395073" y="2458635"/>
                      <a:pt x="4399597" y="2464350"/>
                    </a:cubicBezTo>
                    <a:cubicBezTo>
                      <a:pt x="4404122" y="2470065"/>
                      <a:pt x="4412694" y="2460778"/>
                      <a:pt x="4425553" y="2436489"/>
                    </a:cubicBezTo>
                    <a:cubicBezTo>
                      <a:pt x="4437935" y="2411724"/>
                      <a:pt x="4437935" y="2402199"/>
                      <a:pt x="4429363" y="2379339"/>
                    </a:cubicBezTo>
                    <a:cubicBezTo>
                      <a:pt x="4420790" y="2359337"/>
                      <a:pt x="4414361" y="2350764"/>
                      <a:pt x="4409360" y="2354336"/>
                    </a:cubicBezTo>
                    <a:close/>
                    <a:moveTo>
                      <a:pt x="282342" y="3347675"/>
                    </a:moveTo>
                    <a:cubicBezTo>
                      <a:pt x="281345" y="3347199"/>
                      <a:pt x="281225" y="3348508"/>
                      <a:pt x="282178" y="3351842"/>
                    </a:cubicBezTo>
                    <a:cubicBezTo>
                      <a:pt x="288845" y="3379464"/>
                      <a:pt x="336470" y="3467094"/>
                      <a:pt x="341233" y="3461379"/>
                    </a:cubicBezTo>
                    <a:cubicBezTo>
                      <a:pt x="343138" y="3460427"/>
                      <a:pt x="328850" y="3428994"/>
                      <a:pt x="309800" y="3393752"/>
                    </a:cubicBezTo>
                    <a:cubicBezTo>
                      <a:pt x="296227" y="3366606"/>
                      <a:pt x="285333" y="3349104"/>
                      <a:pt x="282342" y="3347675"/>
                    </a:cubicBezTo>
                    <a:close/>
                    <a:moveTo>
                      <a:pt x="3955360" y="3623661"/>
                    </a:moveTo>
                    <a:cubicBezTo>
                      <a:pt x="3951982" y="3624197"/>
                      <a:pt x="3947398" y="3625924"/>
                      <a:pt x="3941683" y="3629019"/>
                    </a:cubicBezTo>
                    <a:cubicBezTo>
                      <a:pt x="3916918" y="3642354"/>
                      <a:pt x="3682603" y="3876669"/>
                      <a:pt x="3684508" y="3887147"/>
                    </a:cubicBezTo>
                    <a:cubicBezTo>
                      <a:pt x="3685460" y="3890957"/>
                      <a:pt x="3656885" y="3920484"/>
                      <a:pt x="3621643" y="3952869"/>
                    </a:cubicBezTo>
                    <a:cubicBezTo>
                      <a:pt x="3598426" y="3974300"/>
                      <a:pt x="3585522" y="3986891"/>
                      <a:pt x="3584138" y="3989989"/>
                    </a:cubicBezTo>
                    <a:cubicBezTo>
                      <a:pt x="3581831" y="3995151"/>
                      <a:pt x="3611522" y="3973943"/>
                      <a:pt x="3678793" y="3923342"/>
                    </a:cubicBezTo>
                    <a:cubicBezTo>
                      <a:pt x="3703558" y="3905244"/>
                      <a:pt x="3723560" y="3885242"/>
                      <a:pt x="3724513" y="3880479"/>
                    </a:cubicBezTo>
                    <a:cubicBezTo>
                      <a:pt x="3724513" y="3874764"/>
                      <a:pt x="3747373" y="3849047"/>
                      <a:pt x="3774995" y="3822377"/>
                    </a:cubicBezTo>
                    <a:cubicBezTo>
                      <a:pt x="3832145" y="3767132"/>
                      <a:pt x="3865483" y="3741414"/>
                      <a:pt x="3854053" y="3759512"/>
                    </a:cubicBezTo>
                    <a:cubicBezTo>
                      <a:pt x="3850243" y="3766179"/>
                      <a:pt x="3852148" y="3770942"/>
                      <a:pt x="3859768" y="3770942"/>
                    </a:cubicBezTo>
                    <a:cubicBezTo>
                      <a:pt x="3872150" y="3770942"/>
                      <a:pt x="3981688" y="3667119"/>
                      <a:pt x="3981688" y="3655689"/>
                    </a:cubicBezTo>
                    <a:cubicBezTo>
                      <a:pt x="3981688" y="3651879"/>
                      <a:pt x="3972163" y="3650927"/>
                      <a:pt x="3960733" y="3653784"/>
                    </a:cubicBezTo>
                    <a:cubicBezTo>
                      <a:pt x="3942635" y="3658547"/>
                      <a:pt x="3940730" y="3656642"/>
                      <a:pt x="3951208" y="3646164"/>
                    </a:cubicBezTo>
                    <a:cubicBezTo>
                      <a:pt x="3964781" y="3631163"/>
                      <a:pt x="3965495" y="3622055"/>
                      <a:pt x="3955360" y="3623661"/>
                    </a:cubicBezTo>
                    <a:close/>
                    <a:moveTo>
                      <a:pt x="3847742" y="3772133"/>
                    </a:moveTo>
                    <a:cubicBezTo>
                      <a:pt x="3846671" y="3771656"/>
                      <a:pt x="3841670" y="3774276"/>
                      <a:pt x="3832145" y="3779514"/>
                    </a:cubicBezTo>
                    <a:cubicBezTo>
                      <a:pt x="3809285" y="3790944"/>
                      <a:pt x="3804523" y="3799517"/>
                      <a:pt x="3818810" y="3799517"/>
                    </a:cubicBezTo>
                    <a:cubicBezTo>
                      <a:pt x="3823573" y="3799517"/>
                      <a:pt x="3833098" y="3792849"/>
                      <a:pt x="3839765" y="3783324"/>
                    </a:cubicBezTo>
                    <a:cubicBezTo>
                      <a:pt x="3845956" y="3776181"/>
                      <a:pt x="3848814" y="3772609"/>
                      <a:pt x="3847742" y="3772133"/>
                    </a:cubicBezTo>
                    <a:close/>
                    <a:moveTo>
                      <a:pt x="3737848" y="3904292"/>
                    </a:moveTo>
                    <a:cubicBezTo>
                      <a:pt x="3731180" y="3904292"/>
                      <a:pt x="3638788" y="3972872"/>
                      <a:pt x="3638788" y="3977634"/>
                    </a:cubicBezTo>
                    <a:cubicBezTo>
                      <a:pt x="3638788" y="3979777"/>
                      <a:pt x="3639681" y="3980790"/>
                      <a:pt x="3641705" y="3980566"/>
                    </a:cubicBezTo>
                    <a:cubicBezTo>
                      <a:pt x="3647777" y="3979897"/>
                      <a:pt x="3664029" y="3968110"/>
                      <a:pt x="3696890" y="3942392"/>
                    </a:cubicBezTo>
                    <a:cubicBezTo>
                      <a:pt x="3723560" y="3921437"/>
                      <a:pt x="3742610" y="3904292"/>
                      <a:pt x="3737848" y="3904292"/>
                    </a:cubicBezTo>
                    <a:close/>
                    <a:moveTo>
                      <a:pt x="484019" y="3674516"/>
                    </a:moveTo>
                    <a:cubicBezTo>
                      <a:pt x="484822" y="3676585"/>
                      <a:pt x="488394" y="3682121"/>
                      <a:pt x="493633" y="3689979"/>
                    </a:cubicBezTo>
                    <a:cubicBezTo>
                      <a:pt x="515540" y="3723317"/>
                      <a:pt x="615553" y="3836664"/>
                      <a:pt x="637460" y="3853809"/>
                    </a:cubicBezTo>
                    <a:cubicBezTo>
                      <a:pt x="648890" y="3862382"/>
                      <a:pt x="655558" y="3866192"/>
                      <a:pt x="656986" y="3865477"/>
                    </a:cubicBezTo>
                    <a:cubicBezTo>
                      <a:pt x="658415" y="3864763"/>
                      <a:pt x="654605" y="3859524"/>
                      <a:pt x="645080" y="3849999"/>
                    </a:cubicBezTo>
                    <a:cubicBezTo>
                      <a:pt x="635555" y="3840474"/>
                      <a:pt x="606980" y="3809042"/>
                      <a:pt x="581263" y="3780467"/>
                    </a:cubicBezTo>
                    <a:cubicBezTo>
                      <a:pt x="504111" y="3693313"/>
                      <a:pt x="481608" y="3668310"/>
                      <a:pt x="484019" y="3674516"/>
                    </a:cubicBezTo>
                    <a:close/>
                    <a:moveTo>
                      <a:pt x="1251823" y="4192899"/>
                    </a:moveTo>
                    <a:cubicBezTo>
                      <a:pt x="1238488" y="4205282"/>
                      <a:pt x="1541383" y="4331012"/>
                      <a:pt x="1586150" y="4331964"/>
                    </a:cubicBezTo>
                    <a:cubicBezTo>
                      <a:pt x="1596628" y="4331964"/>
                      <a:pt x="1584245" y="4325297"/>
                      <a:pt x="1557575" y="4317677"/>
                    </a:cubicBezTo>
                    <a:cubicBezTo>
                      <a:pt x="1531858" y="4310057"/>
                      <a:pt x="1501378" y="4299579"/>
                      <a:pt x="1490900" y="4294817"/>
                    </a:cubicBezTo>
                    <a:cubicBezTo>
                      <a:pt x="1480423" y="4290054"/>
                      <a:pt x="1444228" y="4274814"/>
                      <a:pt x="1409938" y="4261479"/>
                    </a:cubicBezTo>
                    <a:cubicBezTo>
                      <a:pt x="1375648" y="4247192"/>
                      <a:pt x="1327070" y="4225284"/>
                      <a:pt x="1301353" y="4212902"/>
                    </a:cubicBezTo>
                    <a:cubicBezTo>
                      <a:pt x="1276588" y="4199567"/>
                      <a:pt x="1253728" y="4190994"/>
                      <a:pt x="1251823" y="4192899"/>
                    </a:cubicBezTo>
                    <a:close/>
                    <a:moveTo>
                      <a:pt x="3186350" y="4199567"/>
                    </a:moveTo>
                    <a:cubicBezTo>
                      <a:pt x="3181588" y="4199567"/>
                      <a:pt x="3170158" y="4204329"/>
                      <a:pt x="3162538" y="4209092"/>
                    </a:cubicBezTo>
                    <a:cubicBezTo>
                      <a:pt x="3154918" y="4213854"/>
                      <a:pt x="3153013" y="4218617"/>
                      <a:pt x="3157775" y="4218617"/>
                    </a:cubicBezTo>
                    <a:cubicBezTo>
                      <a:pt x="3163490" y="4218617"/>
                      <a:pt x="3173968" y="4213854"/>
                      <a:pt x="3181588" y="4209092"/>
                    </a:cubicBezTo>
                    <a:cubicBezTo>
                      <a:pt x="3189208" y="4204329"/>
                      <a:pt x="3192065" y="4199567"/>
                      <a:pt x="3186350" y="4199567"/>
                    </a:cubicBezTo>
                    <a:close/>
                    <a:moveTo>
                      <a:pt x="3165872" y="4295650"/>
                    </a:moveTo>
                    <a:cubicBezTo>
                      <a:pt x="3160156" y="4296246"/>
                      <a:pt x="3147774" y="4301008"/>
                      <a:pt x="3125390" y="4310057"/>
                    </a:cubicBezTo>
                    <a:cubicBezTo>
                      <a:pt x="3099673" y="4319582"/>
                      <a:pt x="3089195" y="4329107"/>
                      <a:pt x="3093005" y="4338632"/>
                    </a:cubicBezTo>
                    <a:cubicBezTo>
                      <a:pt x="3096339" y="4347205"/>
                      <a:pt x="3099197" y="4351491"/>
                      <a:pt x="3107769" y="4350776"/>
                    </a:cubicBezTo>
                    <a:cubicBezTo>
                      <a:pt x="3116342" y="4350062"/>
                      <a:pt x="3130629" y="4344347"/>
                      <a:pt x="3156823" y="4332917"/>
                    </a:cubicBezTo>
                    <a:cubicBezTo>
                      <a:pt x="3203495" y="4311962"/>
                      <a:pt x="3213973" y="4302437"/>
                      <a:pt x="3179683" y="4311962"/>
                    </a:cubicBezTo>
                    <a:cubicBezTo>
                      <a:pt x="3166348" y="4314819"/>
                      <a:pt x="3161585" y="4313867"/>
                      <a:pt x="3166348" y="4306247"/>
                    </a:cubicBezTo>
                    <a:cubicBezTo>
                      <a:pt x="3170634" y="4298627"/>
                      <a:pt x="3171586" y="4295055"/>
                      <a:pt x="3165872" y="4295650"/>
                    </a:cubicBezTo>
                    <a:close/>
                    <a:moveTo>
                      <a:pt x="3263503" y="4307199"/>
                    </a:moveTo>
                    <a:cubicBezTo>
                      <a:pt x="3262550" y="4305294"/>
                      <a:pt x="3223498" y="4321487"/>
                      <a:pt x="3176825" y="4342442"/>
                    </a:cubicBezTo>
                    <a:cubicBezTo>
                      <a:pt x="3083480" y="4385304"/>
                      <a:pt x="3082528" y="4385304"/>
                      <a:pt x="3089195" y="4367207"/>
                    </a:cubicBezTo>
                    <a:cubicBezTo>
                      <a:pt x="3096815" y="4349109"/>
                      <a:pt x="3046333" y="4337679"/>
                      <a:pt x="3020615" y="4351014"/>
                    </a:cubicBezTo>
                    <a:cubicBezTo>
                      <a:pt x="3010138" y="4356729"/>
                      <a:pt x="2991088" y="4362444"/>
                      <a:pt x="2977753" y="4363397"/>
                    </a:cubicBezTo>
                    <a:cubicBezTo>
                      <a:pt x="2963465" y="4364349"/>
                      <a:pt x="2952988" y="4369112"/>
                      <a:pt x="2952988" y="4372922"/>
                    </a:cubicBezTo>
                    <a:cubicBezTo>
                      <a:pt x="2952988" y="4376732"/>
                      <a:pt x="2941558" y="4380542"/>
                      <a:pt x="2927270" y="4381494"/>
                    </a:cubicBezTo>
                    <a:cubicBezTo>
                      <a:pt x="2912030" y="4381494"/>
                      <a:pt x="2892028" y="4385304"/>
                      <a:pt x="2881550" y="4390067"/>
                    </a:cubicBezTo>
                    <a:cubicBezTo>
                      <a:pt x="2857738" y="4400544"/>
                      <a:pt x="3034903" y="4395782"/>
                      <a:pt x="3062525" y="4385304"/>
                    </a:cubicBezTo>
                    <a:cubicBezTo>
                      <a:pt x="3073003" y="4380542"/>
                      <a:pt x="3078718" y="4380542"/>
                      <a:pt x="3075860" y="4383399"/>
                    </a:cubicBezTo>
                    <a:cubicBezTo>
                      <a:pt x="3073003" y="4387209"/>
                      <a:pt x="3030140" y="4404354"/>
                      <a:pt x="2980610" y="4422452"/>
                    </a:cubicBezTo>
                    <a:cubicBezTo>
                      <a:pt x="2924889" y="4443407"/>
                      <a:pt x="2899886" y="4454361"/>
                      <a:pt x="2904410" y="4455194"/>
                    </a:cubicBezTo>
                    <a:cubicBezTo>
                      <a:pt x="2908935" y="4456028"/>
                      <a:pt x="2942987" y="4446741"/>
                      <a:pt x="3005375" y="4427214"/>
                    </a:cubicBezTo>
                    <a:cubicBezTo>
                      <a:pt x="3089195" y="4400544"/>
                      <a:pt x="3273028" y="4315772"/>
                      <a:pt x="3263503" y="4307199"/>
                    </a:cubicBezTo>
                    <a:close/>
                    <a:moveTo>
                      <a:pt x="1685210" y="4353157"/>
                    </a:moveTo>
                    <a:cubicBezTo>
                      <a:pt x="1681876" y="4352919"/>
                      <a:pt x="1678066" y="4353396"/>
                      <a:pt x="1674733" y="4354824"/>
                    </a:cubicBezTo>
                    <a:cubicBezTo>
                      <a:pt x="1667113" y="4357682"/>
                      <a:pt x="1669970" y="4360539"/>
                      <a:pt x="1680448" y="4360539"/>
                    </a:cubicBezTo>
                    <a:cubicBezTo>
                      <a:pt x="1690925" y="4361492"/>
                      <a:pt x="1696640" y="4358634"/>
                      <a:pt x="1692830" y="4355777"/>
                    </a:cubicBezTo>
                    <a:cubicBezTo>
                      <a:pt x="1691401" y="4354348"/>
                      <a:pt x="1688544" y="4353396"/>
                      <a:pt x="1685210" y="4353157"/>
                    </a:cubicBezTo>
                    <a:close/>
                    <a:moveTo>
                      <a:pt x="1723310" y="4362682"/>
                    </a:moveTo>
                    <a:cubicBezTo>
                      <a:pt x="1719976" y="4362444"/>
                      <a:pt x="1716166" y="4362921"/>
                      <a:pt x="1712833" y="4364349"/>
                    </a:cubicBezTo>
                    <a:cubicBezTo>
                      <a:pt x="1705213" y="4367207"/>
                      <a:pt x="1708070" y="4370064"/>
                      <a:pt x="1718548" y="4370064"/>
                    </a:cubicBezTo>
                    <a:cubicBezTo>
                      <a:pt x="1729025" y="4371017"/>
                      <a:pt x="1734740" y="4368159"/>
                      <a:pt x="1730930" y="4365302"/>
                    </a:cubicBezTo>
                    <a:cubicBezTo>
                      <a:pt x="1729501" y="4363873"/>
                      <a:pt x="1726644" y="4362921"/>
                      <a:pt x="1723310" y="4362682"/>
                    </a:cubicBezTo>
                    <a:close/>
                    <a:moveTo>
                      <a:pt x="1757198" y="4375318"/>
                    </a:moveTo>
                    <a:cubicBezTo>
                      <a:pt x="1750159" y="4374946"/>
                      <a:pt x="1745932" y="4375065"/>
                      <a:pt x="1745218" y="4375779"/>
                    </a:cubicBezTo>
                    <a:cubicBezTo>
                      <a:pt x="1742360" y="4378637"/>
                      <a:pt x="1744265" y="4380542"/>
                      <a:pt x="1749028" y="4380542"/>
                    </a:cubicBezTo>
                    <a:cubicBezTo>
                      <a:pt x="1753790" y="4380542"/>
                      <a:pt x="1817608" y="4392924"/>
                      <a:pt x="1890950" y="4408164"/>
                    </a:cubicBezTo>
                    <a:cubicBezTo>
                      <a:pt x="1975246" y="4425309"/>
                      <a:pt x="2016680" y="4431739"/>
                      <a:pt x="2065883" y="4432274"/>
                    </a:cubicBezTo>
                    <a:cubicBezTo>
                      <a:pt x="2082284" y="4432453"/>
                      <a:pt x="2099548" y="4431977"/>
                      <a:pt x="2119550" y="4431024"/>
                    </a:cubicBezTo>
                    <a:cubicBezTo>
                      <a:pt x="2171938" y="4428167"/>
                      <a:pt x="2215753" y="4424357"/>
                      <a:pt x="2217658" y="4423404"/>
                    </a:cubicBezTo>
                    <a:cubicBezTo>
                      <a:pt x="2219563" y="4421499"/>
                      <a:pt x="2171938" y="4417689"/>
                      <a:pt x="2112883" y="4413879"/>
                    </a:cubicBezTo>
                    <a:cubicBezTo>
                      <a:pt x="2053828" y="4411022"/>
                      <a:pt x="1948100" y="4399592"/>
                      <a:pt x="1877615" y="4389114"/>
                    </a:cubicBezTo>
                    <a:cubicBezTo>
                      <a:pt x="1824751" y="4381970"/>
                      <a:pt x="1778317" y="4376434"/>
                      <a:pt x="1757198" y="4375318"/>
                    </a:cubicBezTo>
                    <a:close/>
                    <a:moveTo>
                      <a:pt x="2323147" y="4420070"/>
                    </a:moveTo>
                    <a:cubicBezTo>
                      <a:pt x="2316242" y="4420070"/>
                      <a:pt x="2309098" y="4420547"/>
                      <a:pt x="2303383" y="4421499"/>
                    </a:cubicBezTo>
                    <a:cubicBezTo>
                      <a:pt x="2291000" y="4423404"/>
                      <a:pt x="2298620" y="4425309"/>
                      <a:pt x="2319575" y="4425309"/>
                    </a:cubicBezTo>
                    <a:cubicBezTo>
                      <a:pt x="2340530" y="4426262"/>
                      <a:pt x="2350055" y="4424357"/>
                      <a:pt x="2341483" y="4421499"/>
                    </a:cubicBezTo>
                    <a:cubicBezTo>
                      <a:pt x="2336720" y="4420547"/>
                      <a:pt x="2330053" y="4420070"/>
                      <a:pt x="2323147" y="4420070"/>
                    </a:cubicBezTo>
                    <a:close/>
                    <a:moveTo>
                      <a:pt x="2592467" y="4497000"/>
                    </a:moveTo>
                    <a:cubicBezTo>
                      <a:pt x="2551747" y="4498295"/>
                      <a:pt x="2476738" y="4507224"/>
                      <a:pt x="2476738" y="4512939"/>
                    </a:cubicBezTo>
                    <a:cubicBezTo>
                      <a:pt x="2476738" y="4514844"/>
                      <a:pt x="2482929" y="4515797"/>
                      <a:pt x="2492931" y="4515796"/>
                    </a:cubicBezTo>
                    <a:cubicBezTo>
                      <a:pt x="2502932" y="4515797"/>
                      <a:pt x="2516743" y="4514844"/>
                      <a:pt x="2531983" y="4512939"/>
                    </a:cubicBezTo>
                    <a:cubicBezTo>
                      <a:pt x="2561510" y="4509129"/>
                      <a:pt x="2594848" y="4505319"/>
                      <a:pt x="2604373" y="4505319"/>
                    </a:cubicBezTo>
                    <a:cubicBezTo>
                      <a:pt x="2614850" y="4504367"/>
                      <a:pt x="2620565" y="4501509"/>
                      <a:pt x="2617708" y="4498652"/>
                    </a:cubicBezTo>
                    <a:cubicBezTo>
                      <a:pt x="2615803" y="4496985"/>
                      <a:pt x="2606040" y="4496568"/>
                      <a:pt x="2592467" y="4497000"/>
                    </a:cubicBezTo>
                    <a:close/>
                    <a:moveTo>
                      <a:pt x="2600682" y="4515320"/>
                    </a:moveTo>
                    <a:cubicBezTo>
                      <a:pt x="2596277" y="4515320"/>
                      <a:pt x="2591990" y="4515797"/>
                      <a:pt x="2589133" y="4516749"/>
                    </a:cubicBezTo>
                    <a:cubicBezTo>
                      <a:pt x="2582465" y="4519607"/>
                      <a:pt x="2587228" y="4521512"/>
                      <a:pt x="2600563" y="4521512"/>
                    </a:cubicBezTo>
                    <a:cubicBezTo>
                      <a:pt x="2613898" y="4521512"/>
                      <a:pt x="2618660" y="4519607"/>
                      <a:pt x="2612945" y="4516749"/>
                    </a:cubicBezTo>
                    <a:cubicBezTo>
                      <a:pt x="2609611" y="4515797"/>
                      <a:pt x="2605087" y="4515320"/>
                      <a:pt x="2600682" y="4515320"/>
                    </a:cubicBezTo>
                    <a:close/>
                    <a:moveTo>
                      <a:pt x="2200632" y="4515320"/>
                    </a:moveTo>
                    <a:cubicBezTo>
                      <a:pt x="2187654" y="4515320"/>
                      <a:pt x="2174795" y="4515797"/>
                      <a:pt x="2165270" y="4516749"/>
                    </a:cubicBezTo>
                    <a:cubicBezTo>
                      <a:pt x="2145268" y="4518654"/>
                      <a:pt x="2161460" y="4520559"/>
                      <a:pt x="2200513" y="4520559"/>
                    </a:cubicBezTo>
                    <a:cubicBezTo>
                      <a:pt x="2239565" y="4520559"/>
                      <a:pt x="2255758" y="4518654"/>
                      <a:pt x="2236708" y="4516749"/>
                    </a:cubicBezTo>
                    <a:cubicBezTo>
                      <a:pt x="2226706" y="4515797"/>
                      <a:pt x="2213609" y="4515320"/>
                      <a:pt x="2200632" y="4515320"/>
                    </a:cubicBezTo>
                    <a:close/>
                    <a:moveTo>
                      <a:pt x="2333982" y="4515320"/>
                    </a:moveTo>
                    <a:cubicBezTo>
                      <a:pt x="2327910" y="4515320"/>
                      <a:pt x="2321956" y="4515797"/>
                      <a:pt x="2317670" y="4516749"/>
                    </a:cubicBezTo>
                    <a:cubicBezTo>
                      <a:pt x="2308145" y="4519607"/>
                      <a:pt x="2315765" y="4521512"/>
                      <a:pt x="2333863" y="4521512"/>
                    </a:cubicBezTo>
                    <a:cubicBezTo>
                      <a:pt x="2351960" y="4521512"/>
                      <a:pt x="2359580" y="4519607"/>
                      <a:pt x="2351008" y="4516749"/>
                    </a:cubicBezTo>
                    <a:cubicBezTo>
                      <a:pt x="2346245" y="4515797"/>
                      <a:pt x="2340054" y="4515320"/>
                      <a:pt x="2333982" y="4515320"/>
                    </a:cubicBezTo>
                    <a:close/>
                    <a:moveTo>
                      <a:pt x="1972627" y="4518654"/>
                    </a:moveTo>
                    <a:cubicBezTo>
                      <a:pt x="1967626" y="4519131"/>
                      <a:pt x="1974294" y="4521036"/>
                      <a:pt x="1990963" y="4524369"/>
                    </a:cubicBezTo>
                    <a:cubicBezTo>
                      <a:pt x="2061686" y="4539371"/>
                      <a:pt x="2135088" y="4546872"/>
                      <a:pt x="2230457" y="4547676"/>
                    </a:cubicBezTo>
                    <a:cubicBezTo>
                      <a:pt x="2262247" y="4547944"/>
                      <a:pt x="2296477" y="4547468"/>
                      <a:pt x="2333863" y="4546277"/>
                    </a:cubicBezTo>
                    <a:cubicBezTo>
                      <a:pt x="2420540" y="4543419"/>
                      <a:pt x="2508170" y="4538657"/>
                      <a:pt x="2529125" y="4534847"/>
                    </a:cubicBezTo>
                    <a:cubicBezTo>
                      <a:pt x="2549128" y="4531037"/>
                      <a:pt x="2461498" y="4528179"/>
                      <a:pt x="2333863" y="4528179"/>
                    </a:cubicBezTo>
                    <a:cubicBezTo>
                      <a:pt x="2205275" y="4528179"/>
                      <a:pt x="2066210" y="4525322"/>
                      <a:pt x="2024300" y="4521512"/>
                    </a:cubicBezTo>
                    <a:cubicBezTo>
                      <a:pt x="1994296" y="4519131"/>
                      <a:pt x="1977628" y="4518178"/>
                      <a:pt x="1972627" y="4518654"/>
                    </a:cubicBezTo>
                    <a:close/>
                    <a:moveTo>
                      <a:pt x="4317202" y="1483617"/>
                    </a:moveTo>
                    <a:cubicBezTo>
                      <a:pt x="4316431" y="1482888"/>
                      <a:pt x="4316015" y="1483275"/>
                      <a:pt x="4316015" y="1484942"/>
                    </a:cubicBezTo>
                    <a:cubicBezTo>
                      <a:pt x="4316015" y="1492562"/>
                      <a:pt x="4321730" y="1515422"/>
                      <a:pt x="4328398" y="1534472"/>
                    </a:cubicBezTo>
                    <a:cubicBezTo>
                      <a:pt x="4335065" y="1554474"/>
                      <a:pt x="4339828" y="1582097"/>
                      <a:pt x="4337923" y="1596384"/>
                    </a:cubicBezTo>
                    <a:cubicBezTo>
                      <a:pt x="4334113" y="1622102"/>
                      <a:pt x="4335065" y="1622102"/>
                      <a:pt x="4341733" y="1599242"/>
                    </a:cubicBezTo>
                    <a:cubicBezTo>
                      <a:pt x="4349353" y="1577334"/>
                      <a:pt x="4350305" y="1579239"/>
                      <a:pt x="4356973" y="1618292"/>
                    </a:cubicBezTo>
                    <a:cubicBezTo>
                      <a:pt x="4360545" y="1636151"/>
                      <a:pt x="4364117" y="1648653"/>
                      <a:pt x="4366885" y="1650974"/>
                    </a:cubicBezTo>
                    <a:cubicBezTo>
                      <a:pt x="4367807" y="1651748"/>
                      <a:pt x="4368641" y="1651391"/>
                      <a:pt x="4369355" y="1649724"/>
                    </a:cubicBezTo>
                    <a:cubicBezTo>
                      <a:pt x="4371260" y="1644009"/>
                      <a:pt x="4369355" y="1624007"/>
                      <a:pt x="4363640" y="1606862"/>
                    </a:cubicBezTo>
                    <a:cubicBezTo>
                      <a:pt x="4345304" y="1548522"/>
                      <a:pt x="4322593" y="1488722"/>
                      <a:pt x="4317202" y="1483617"/>
                    </a:cubicBezTo>
                    <a:close/>
                    <a:moveTo>
                      <a:pt x="4334708" y="1343733"/>
                    </a:moveTo>
                    <a:cubicBezTo>
                      <a:pt x="4333874" y="1345877"/>
                      <a:pt x="4335541" y="1353497"/>
                      <a:pt x="4339828" y="1365879"/>
                    </a:cubicBezTo>
                    <a:cubicBezTo>
                      <a:pt x="4343638" y="1374452"/>
                      <a:pt x="4348400" y="1379214"/>
                      <a:pt x="4350305" y="1376357"/>
                    </a:cubicBezTo>
                    <a:cubicBezTo>
                      <a:pt x="4353163" y="1374452"/>
                      <a:pt x="4350305" y="1363974"/>
                      <a:pt x="4344590" y="1354449"/>
                    </a:cubicBezTo>
                    <a:cubicBezTo>
                      <a:pt x="4338875" y="1344924"/>
                      <a:pt x="4335541" y="1341590"/>
                      <a:pt x="4334708" y="134373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F81BD">
                      <a:lumMod val="20000"/>
                      <a:lumOff val="80000"/>
                    </a:srgbClr>
                  </a:gs>
                  <a:gs pos="28000">
                    <a:srgbClr val="4F81BD"/>
                  </a:gs>
                  <a:gs pos="87000">
                    <a:srgbClr val="C0504D"/>
                  </a:gs>
                </a:gsLst>
                <a:path path="circle">
                  <a:fillToRect r="100000" b="100000"/>
                </a:path>
                <a:tileRect l="-100000" t="-10000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546" name="任意多边形: 形状 545"/>
              <p:cNvSpPr/>
              <p:nvPr/>
            </p:nvSpPr>
            <p:spPr>
              <a:xfrm>
                <a:off x="-8676780" y="2254258"/>
                <a:ext cx="5324736" cy="5401233"/>
              </a:xfrm>
              <a:custGeom>
                <a:avLst/>
                <a:gdLst>
                  <a:gd name="connsiteX0" fmla="*/ 4474421 w 5324736"/>
                  <a:gd name="connsiteY0" fmla="*/ 4287568 h 5401233"/>
                  <a:gd name="connsiteX1" fmla="*/ 4471893 w 5324736"/>
                  <a:gd name="connsiteY1" fmla="*/ 4290987 h 5401233"/>
                  <a:gd name="connsiteX2" fmla="*/ 4462144 w 5324736"/>
                  <a:gd name="connsiteY2" fmla="*/ 4309278 h 5401233"/>
                  <a:gd name="connsiteX3" fmla="*/ 4484246 w 5324736"/>
                  <a:gd name="connsiteY3" fmla="*/ 4279408 h 5401233"/>
                  <a:gd name="connsiteX4" fmla="*/ 4479409 w 5324736"/>
                  <a:gd name="connsiteY4" fmla="*/ 4280822 h 5401233"/>
                  <a:gd name="connsiteX5" fmla="*/ 4476876 w 5324736"/>
                  <a:gd name="connsiteY5" fmla="*/ 4284247 h 5401233"/>
                  <a:gd name="connsiteX6" fmla="*/ 4484245 w 5324736"/>
                  <a:gd name="connsiteY6" fmla="*/ 4279409 h 5401233"/>
                  <a:gd name="connsiteX7" fmla="*/ 4485957 w 5324736"/>
                  <a:gd name="connsiteY7" fmla="*/ 4287371 h 5401233"/>
                  <a:gd name="connsiteX8" fmla="*/ 4484246 w 5324736"/>
                  <a:gd name="connsiteY8" fmla="*/ 4279408 h 5401233"/>
                  <a:gd name="connsiteX9" fmla="*/ 5203189 w 5324736"/>
                  <a:gd name="connsiteY9" fmla="*/ 2702411 h 5401233"/>
                  <a:gd name="connsiteX10" fmla="*/ 5220334 w 5324736"/>
                  <a:gd name="connsiteY10" fmla="*/ 2821473 h 5401233"/>
                  <a:gd name="connsiteX11" fmla="*/ 5252719 w 5324736"/>
                  <a:gd name="connsiteY11" fmla="*/ 3295818 h 5401233"/>
                  <a:gd name="connsiteX12" fmla="*/ 5266054 w 5324736"/>
                  <a:gd name="connsiteY12" fmla="*/ 3456791 h 5401233"/>
                  <a:gd name="connsiteX13" fmla="*/ 5295582 w 5324736"/>
                  <a:gd name="connsiteY13" fmla="*/ 3437741 h 5401233"/>
                  <a:gd name="connsiteX14" fmla="*/ 5321299 w 5324736"/>
                  <a:gd name="connsiteY14" fmla="*/ 3402498 h 5401233"/>
                  <a:gd name="connsiteX15" fmla="*/ 5281294 w 5324736"/>
                  <a:gd name="connsiteY15" fmla="*/ 3586331 h 5401233"/>
                  <a:gd name="connsiteX16" fmla="*/ 5156517 w 5324736"/>
                  <a:gd name="connsiteY16" fmla="*/ 3878748 h 5401233"/>
                  <a:gd name="connsiteX17" fmla="*/ 5134609 w 5324736"/>
                  <a:gd name="connsiteY17" fmla="*/ 3880653 h 5401233"/>
                  <a:gd name="connsiteX18" fmla="*/ 5120322 w 5324736"/>
                  <a:gd name="connsiteY18" fmla="*/ 3899703 h 5401233"/>
                  <a:gd name="connsiteX19" fmla="*/ 4887912 w 5324736"/>
                  <a:gd name="connsiteY19" fmla="*/ 4331186 h 5401233"/>
                  <a:gd name="connsiteX20" fmla="*/ 4363084 w 5324736"/>
                  <a:gd name="connsiteY20" fmla="*/ 4849346 h 5401233"/>
                  <a:gd name="connsiteX21" fmla="*/ 4263072 w 5324736"/>
                  <a:gd name="connsiteY21" fmla="*/ 4916974 h 5401233"/>
                  <a:gd name="connsiteX22" fmla="*/ 3628707 w 5324736"/>
                  <a:gd name="connsiteY22" fmla="*/ 5243681 h 5401233"/>
                  <a:gd name="connsiteX23" fmla="*/ 3371532 w 5324736"/>
                  <a:gd name="connsiteY23" fmla="*/ 5305594 h 5401233"/>
                  <a:gd name="connsiteX24" fmla="*/ 3196272 w 5324736"/>
                  <a:gd name="connsiteY24" fmla="*/ 5330359 h 5401233"/>
                  <a:gd name="connsiteX25" fmla="*/ 2823844 w 5324736"/>
                  <a:gd name="connsiteY25" fmla="*/ 5384651 h 5401233"/>
                  <a:gd name="connsiteX26" fmla="*/ 2638107 w 5324736"/>
                  <a:gd name="connsiteY26" fmla="*/ 5393224 h 5401233"/>
                  <a:gd name="connsiteX27" fmla="*/ 2142807 w 5324736"/>
                  <a:gd name="connsiteY27" fmla="*/ 5375126 h 5401233"/>
                  <a:gd name="connsiteX28" fmla="*/ 1780857 w 5324736"/>
                  <a:gd name="connsiteY28" fmla="*/ 5264636 h 5401233"/>
                  <a:gd name="connsiteX29" fmla="*/ 1537017 w 5324736"/>
                  <a:gd name="connsiteY29" fmla="*/ 5169386 h 5401233"/>
                  <a:gd name="connsiteX30" fmla="*/ 1278889 w 5324736"/>
                  <a:gd name="connsiteY30" fmla="*/ 5049371 h 5401233"/>
                  <a:gd name="connsiteX31" fmla="*/ 622617 w 5324736"/>
                  <a:gd name="connsiteY31" fmla="*/ 4367381 h 5401233"/>
                  <a:gd name="connsiteX32" fmla="*/ 533082 w 5324736"/>
                  <a:gd name="connsiteY32" fmla="*/ 4031148 h 5401233"/>
                  <a:gd name="connsiteX33" fmla="*/ 656907 w 5324736"/>
                  <a:gd name="connsiteY33" fmla="*/ 4117826 h 5401233"/>
                  <a:gd name="connsiteX34" fmla="*/ 1340802 w 5324736"/>
                  <a:gd name="connsiteY34" fmla="*/ 4706471 h 5401233"/>
                  <a:gd name="connsiteX35" fmla="*/ 1411287 w 5324736"/>
                  <a:gd name="connsiteY35" fmla="*/ 4730284 h 5401233"/>
                  <a:gd name="connsiteX36" fmla="*/ 1416049 w 5324736"/>
                  <a:gd name="connsiteY36" fmla="*/ 4732189 h 5401233"/>
                  <a:gd name="connsiteX37" fmla="*/ 1431289 w 5324736"/>
                  <a:gd name="connsiteY37" fmla="*/ 4755049 h 5401233"/>
                  <a:gd name="connsiteX38" fmla="*/ 1441767 w 5324736"/>
                  <a:gd name="connsiteY38" fmla="*/ 4754096 h 5401233"/>
                  <a:gd name="connsiteX39" fmla="*/ 1442719 w 5324736"/>
                  <a:gd name="connsiteY39" fmla="*/ 4729331 h 5401233"/>
                  <a:gd name="connsiteX40" fmla="*/ 1467484 w 5324736"/>
                  <a:gd name="connsiteY40" fmla="*/ 4732189 h 5401233"/>
                  <a:gd name="connsiteX41" fmla="*/ 1460817 w 5324736"/>
                  <a:gd name="connsiteY41" fmla="*/ 4739809 h 5401233"/>
                  <a:gd name="connsiteX42" fmla="*/ 1466532 w 5324736"/>
                  <a:gd name="connsiteY42" fmla="*/ 4754096 h 5401233"/>
                  <a:gd name="connsiteX43" fmla="*/ 1564639 w 5324736"/>
                  <a:gd name="connsiteY43" fmla="*/ 4814104 h 5401233"/>
                  <a:gd name="connsiteX44" fmla="*/ 1607502 w 5324736"/>
                  <a:gd name="connsiteY44" fmla="*/ 4842679 h 5401233"/>
                  <a:gd name="connsiteX45" fmla="*/ 1971357 w 5324736"/>
                  <a:gd name="connsiteY45" fmla="*/ 4996984 h 5401233"/>
                  <a:gd name="connsiteX46" fmla="*/ 2032317 w 5324736"/>
                  <a:gd name="connsiteY46" fmla="*/ 5009366 h 5401233"/>
                  <a:gd name="connsiteX47" fmla="*/ 2042794 w 5324736"/>
                  <a:gd name="connsiteY47" fmla="*/ 5001746 h 5401233"/>
                  <a:gd name="connsiteX48" fmla="*/ 2050414 w 5324736"/>
                  <a:gd name="connsiteY48" fmla="*/ 4996031 h 5401233"/>
                  <a:gd name="connsiteX49" fmla="*/ 2099944 w 5324736"/>
                  <a:gd name="connsiteY49" fmla="*/ 5008414 h 5401233"/>
                  <a:gd name="connsiteX50" fmla="*/ 2121852 w 5324736"/>
                  <a:gd name="connsiteY50" fmla="*/ 5023654 h 5401233"/>
                  <a:gd name="connsiteX51" fmla="*/ 2136139 w 5324736"/>
                  <a:gd name="connsiteY51" fmla="*/ 5026511 h 5401233"/>
                  <a:gd name="connsiteX52" fmla="*/ 2158047 w 5324736"/>
                  <a:gd name="connsiteY52" fmla="*/ 5030321 h 5401233"/>
                  <a:gd name="connsiteX53" fmla="*/ 2282824 w 5324736"/>
                  <a:gd name="connsiteY53" fmla="*/ 5058896 h 5401233"/>
                  <a:gd name="connsiteX54" fmla="*/ 2457132 w 5324736"/>
                  <a:gd name="connsiteY54" fmla="*/ 5082709 h 5401233"/>
                  <a:gd name="connsiteX55" fmla="*/ 2576194 w 5324736"/>
                  <a:gd name="connsiteY55" fmla="*/ 5090329 h 5401233"/>
                  <a:gd name="connsiteX56" fmla="*/ 2542857 w 5324736"/>
                  <a:gd name="connsiteY56" fmla="*/ 5075089 h 5401233"/>
                  <a:gd name="connsiteX57" fmla="*/ 2561907 w 5324736"/>
                  <a:gd name="connsiteY57" fmla="*/ 5056039 h 5401233"/>
                  <a:gd name="connsiteX58" fmla="*/ 2657157 w 5324736"/>
                  <a:gd name="connsiteY58" fmla="*/ 5051276 h 5401233"/>
                  <a:gd name="connsiteX59" fmla="*/ 2604769 w 5324736"/>
                  <a:gd name="connsiteY59" fmla="*/ 5043656 h 5401233"/>
                  <a:gd name="connsiteX60" fmla="*/ 2670492 w 5324736"/>
                  <a:gd name="connsiteY60" fmla="*/ 5042704 h 5401233"/>
                  <a:gd name="connsiteX61" fmla="*/ 2732404 w 5324736"/>
                  <a:gd name="connsiteY61" fmla="*/ 5036989 h 5401233"/>
                  <a:gd name="connsiteX62" fmla="*/ 2605722 w 5324736"/>
                  <a:gd name="connsiteY62" fmla="*/ 5027464 h 5401233"/>
                  <a:gd name="connsiteX63" fmla="*/ 2456179 w 5324736"/>
                  <a:gd name="connsiteY63" fmla="*/ 5006509 h 5401233"/>
                  <a:gd name="connsiteX64" fmla="*/ 2383789 w 5324736"/>
                  <a:gd name="connsiteY64" fmla="*/ 4993174 h 5401233"/>
                  <a:gd name="connsiteX65" fmla="*/ 2063749 w 5324736"/>
                  <a:gd name="connsiteY65" fmla="*/ 4916021 h 5401233"/>
                  <a:gd name="connsiteX66" fmla="*/ 2100897 w 5324736"/>
                  <a:gd name="connsiteY66" fmla="*/ 4920784 h 5401233"/>
                  <a:gd name="connsiteX67" fmla="*/ 2425699 w 5324736"/>
                  <a:gd name="connsiteY67" fmla="*/ 4981744 h 5401233"/>
                  <a:gd name="connsiteX68" fmla="*/ 2395219 w 5324736"/>
                  <a:gd name="connsiteY68" fmla="*/ 4970314 h 5401233"/>
                  <a:gd name="connsiteX69" fmla="*/ 2260917 w 5324736"/>
                  <a:gd name="connsiteY69" fmla="*/ 4938881 h 5401233"/>
                  <a:gd name="connsiteX70" fmla="*/ 2321877 w 5324736"/>
                  <a:gd name="connsiteY70" fmla="*/ 4944596 h 5401233"/>
                  <a:gd name="connsiteX71" fmla="*/ 2511424 w 5324736"/>
                  <a:gd name="connsiteY71" fmla="*/ 4968409 h 5401233"/>
                  <a:gd name="connsiteX72" fmla="*/ 2667634 w 5324736"/>
                  <a:gd name="connsiteY72" fmla="*/ 4993174 h 5401233"/>
                  <a:gd name="connsiteX73" fmla="*/ 2682874 w 5324736"/>
                  <a:gd name="connsiteY73" fmla="*/ 4996031 h 5401233"/>
                  <a:gd name="connsiteX74" fmla="*/ 2836227 w 5324736"/>
                  <a:gd name="connsiteY74" fmla="*/ 4988411 h 5401233"/>
                  <a:gd name="connsiteX75" fmla="*/ 3258184 w 5324736"/>
                  <a:gd name="connsiteY75" fmla="*/ 4925546 h 5401233"/>
                  <a:gd name="connsiteX76" fmla="*/ 3308667 w 5324736"/>
                  <a:gd name="connsiteY76" fmla="*/ 4907449 h 5401233"/>
                  <a:gd name="connsiteX77" fmla="*/ 3323907 w 5324736"/>
                  <a:gd name="connsiteY77" fmla="*/ 4897924 h 5401233"/>
                  <a:gd name="connsiteX78" fmla="*/ 3372484 w 5324736"/>
                  <a:gd name="connsiteY78" fmla="*/ 4888399 h 5401233"/>
                  <a:gd name="connsiteX79" fmla="*/ 3501072 w 5324736"/>
                  <a:gd name="connsiteY79" fmla="*/ 4855061 h 5401233"/>
                  <a:gd name="connsiteX80" fmla="*/ 3594417 w 5324736"/>
                  <a:gd name="connsiteY80" fmla="*/ 4821724 h 5401233"/>
                  <a:gd name="connsiteX81" fmla="*/ 3862069 w 5324736"/>
                  <a:gd name="connsiteY81" fmla="*/ 4701709 h 5401233"/>
                  <a:gd name="connsiteX82" fmla="*/ 4092574 w 5324736"/>
                  <a:gd name="connsiteY82" fmla="*/ 4567406 h 5401233"/>
                  <a:gd name="connsiteX83" fmla="*/ 4128769 w 5324736"/>
                  <a:gd name="connsiteY83" fmla="*/ 4539784 h 5401233"/>
                  <a:gd name="connsiteX84" fmla="*/ 4175442 w 5324736"/>
                  <a:gd name="connsiteY84" fmla="*/ 4495969 h 5401233"/>
                  <a:gd name="connsiteX85" fmla="*/ 4304029 w 5324736"/>
                  <a:gd name="connsiteY85" fmla="*/ 4367381 h 5401233"/>
                  <a:gd name="connsiteX86" fmla="*/ 4394517 w 5324736"/>
                  <a:gd name="connsiteY86" fmla="*/ 4298801 h 5401233"/>
                  <a:gd name="connsiteX87" fmla="*/ 4514532 w 5324736"/>
                  <a:gd name="connsiteY87" fmla="*/ 4155926 h 5401233"/>
                  <a:gd name="connsiteX88" fmla="*/ 4557394 w 5324736"/>
                  <a:gd name="connsiteY88" fmla="*/ 4101633 h 5401233"/>
                  <a:gd name="connsiteX89" fmla="*/ 4600257 w 5324736"/>
                  <a:gd name="connsiteY89" fmla="*/ 4048293 h 5401233"/>
                  <a:gd name="connsiteX90" fmla="*/ 4627879 w 5324736"/>
                  <a:gd name="connsiteY90" fmla="*/ 4000668 h 5401233"/>
                  <a:gd name="connsiteX91" fmla="*/ 4695507 w 5324736"/>
                  <a:gd name="connsiteY91" fmla="*/ 3888273 h 5401233"/>
                  <a:gd name="connsiteX92" fmla="*/ 4761229 w 5324736"/>
                  <a:gd name="connsiteY92" fmla="*/ 3773973 h 5401233"/>
                  <a:gd name="connsiteX93" fmla="*/ 4895532 w 5324736"/>
                  <a:gd name="connsiteY93" fmla="*/ 3461553 h 5401233"/>
                  <a:gd name="connsiteX94" fmla="*/ 4912677 w 5324736"/>
                  <a:gd name="connsiteY94" fmla="*/ 3434883 h 5401233"/>
                  <a:gd name="connsiteX95" fmla="*/ 4905057 w 5324736"/>
                  <a:gd name="connsiteY95" fmla="*/ 3469173 h 5401233"/>
                  <a:gd name="connsiteX96" fmla="*/ 4897437 w 5324736"/>
                  <a:gd name="connsiteY96" fmla="*/ 3502511 h 5401233"/>
                  <a:gd name="connsiteX97" fmla="*/ 4957444 w 5324736"/>
                  <a:gd name="connsiteY97" fmla="*/ 3335823 h 5401233"/>
                  <a:gd name="connsiteX98" fmla="*/ 4953634 w 5324736"/>
                  <a:gd name="connsiteY98" fmla="*/ 3307248 h 5401233"/>
                  <a:gd name="connsiteX99" fmla="*/ 4944109 w 5324736"/>
                  <a:gd name="connsiteY99" fmla="*/ 3307248 h 5401233"/>
                  <a:gd name="connsiteX100" fmla="*/ 4952682 w 5324736"/>
                  <a:gd name="connsiteY100" fmla="*/ 3269148 h 5401233"/>
                  <a:gd name="connsiteX101" fmla="*/ 4960302 w 5324736"/>
                  <a:gd name="connsiteY101" fmla="*/ 3245336 h 5401233"/>
                  <a:gd name="connsiteX102" fmla="*/ 4961254 w 5324736"/>
                  <a:gd name="connsiteY102" fmla="*/ 3269148 h 5401233"/>
                  <a:gd name="connsiteX103" fmla="*/ 4972684 w 5324736"/>
                  <a:gd name="connsiteY103" fmla="*/ 3278673 h 5401233"/>
                  <a:gd name="connsiteX104" fmla="*/ 4977447 w 5324736"/>
                  <a:gd name="connsiteY104" fmla="*/ 3283436 h 5401233"/>
                  <a:gd name="connsiteX105" fmla="*/ 4966017 w 5324736"/>
                  <a:gd name="connsiteY105" fmla="*/ 3340586 h 5401233"/>
                  <a:gd name="connsiteX106" fmla="*/ 4877434 w 5324736"/>
                  <a:gd name="connsiteY106" fmla="*/ 3580616 h 5401233"/>
                  <a:gd name="connsiteX107" fmla="*/ 4828857 w 5324736"/>
                  <a:gd name="connsiteY107" fmla="*/ 3689201 h 5401233"/>
                  <a:gd name="connsiteX108" fmla="*/ 4812664 w 5324736"/>
                  <a:gd name="connsiteY108" fmla="*/ 3726348 h 5401233"/>
                  <a:gd name="connsiteX109" fmla="*/ 4774564 w 5324736"/>
                  <a:gd name="connsiteY109" fmla="*/ 3795881 h 5401233"/>
                  <a:gd name="connsiteX110" fmla="*/ 4735512 w 5324736"/>
                  <a:gd name="connsiteY110" fmla="*/ 3867318 h 5401233"/>
                  <a:gd name="connsiteX111" fmla="*/ 4704079 w 5324736"/>
                  <a:gd name="connsiteY111" fmla="*/ 3952091 h 5401233"/>
                  <a:gd name="connsiteX112" fmla="*/ 4670742 w 5324736"/>
                  <a:gd name="connsiteY112" fmla="*/ 4003526 h 5401233"/>
                  <a:gd name="connsiteX113" fmla="*/ 4662169 w 5324736"/>
                  <a:gd name="connsiteY113" fmla="*/ 4044483 h 5401233"/>
                  <a:gd name="connsiteX114" fmla="*/ 4699317 w 5324736"/>
                  <a:gd name="connsiteY114" fmla="*/ 4039721 h 5401233"/>
                  <a:gd name="connsiteX115" fmla="*/ 4727892 w 5324736"/>
                  <a:gd name="connsiteY115" fmla="*/ 4012098 h 5401233"/>
                  <a:gd name="connsiteX116" fmla="*/ 4751704 w 5324736"/>
                  <a:gd name="connsiteY116" fmla="*/ 3973998 h 5401233"/>
                  <a:gd name="connsiteX117" fmla="*/ 4780279 w 5324736"/>
                  <a:gd name="connsiteY117" fmla="*/ 3942566 h 5401233"/>
                  <a:gd name="connsiteX118" fmla="*/ 4800282 w 5324736"/>
                  <a:gd name="connsiteY118" fmla="*/ 3921611 h 5401233"/>
                  <a:gd name="connsiteX119" fmla="*/ 4768849 w 5324736"/>
                  <a:gd name="connsiteY119" fmla="*/ 3978761 h 5401233"/>
                  <a:gd name="connsiteX120" fmla="*/ 4711699 w 5324736"/>
                  <a:gd name="connsiteY120" fmla="*/ 4071153 h 5401233"/>
                  <a:gd name="connsiteX121" fmla="*/ 4674552 w 5324736"/>
                  <a:gd name="connsiteY121" fmla="*/ 4122588 h 5401233"/>
                  <a:gd name="connsiteX122" fmla="*/ 4685982 w 5324736"/>
                  <a:gd name="connsiteY122" fmla="*/ 4092108 h 5401233"/>
                  <a:gd name="connsiteX123" fmla="*/ 4691697 w 5324736"/>
                  <a:gd name="connsiteY123" fmla="*/ 4069248 h 5401233"/>
                  <a:gd name="connsiteX124" fmla="*/ 4654549 w 5324736"/>
                  <a:gd name="connsiteY124" fmla="*/ 4093061 h 5401233"/>
                  <a:gd name="connsiteX125" fmla="*/ 4630737 w 5324736"/>
                  <a:gd name="connsiteY125" fmla="*/ 4115921 h 5401233"/>
                  <a:gd name="connsiteX126" fmla="*/ 4639309 w 5324736"/>
                  <a:gd name="connsiteY126" fmla="*/ 4120683 h 5401233"/>
                  <a:gd name="connsiteX127" fmla="*/ 4639309 w 5324736"/>
                  <a:gd name="connsiteY127" fmla="*/ 4129256 h 5401233"/>
                  <a:gd name="connsiteX128" fmla="*/ 4618354 w 5324736"/>
                  <a:gd name="connsiteY128" fmla="*/ 4139733 h 5401233"/>
                  <a:gd name="connsiteX129" fmla="*/ 4615497 w 5324736"/>
                  <a:gd name="connsiteY129" fmla="*/ 4150211 h 5401233"/>
                  <a:gd name="connsiteX130" fmla="*/ 4607877 w 5324736"/>
                  <a:gd name="connsiteY130" fmla="*/ 4176881 h 5401233"/>
                  <a:gd name="connsiteX131" fmla="*/ 4525009 w 5324736"/>
                  <a:gd name="connsiteY131" fmla="*/ 4266416 h 5401233"/>
                  <a:gd name="connsiteX132" fmla="*/ 4454956 w 5324736"/>
                  <a:gd name="connsiteY132" fmla="*/ 4335799 h 5401233"/>
                  <a:gd name="connsiteX133" fmla="*/ 4449199 w 5324736"/>
                  <a:gd name="connsiteY133" fmla="*/ 4338088 h 5401233"/>
                  <a:gd name="connsiteX134" fmla="*/ 4446904 w 5324736"/>
                  <a:gd name="connsiteY134" fmla="*/ 4340711 h 5401233"/>
                  <a:gd name="connsiteX135" fmla="*/ 4447932 w 5324736"/>
                  <a:gd name="connsiteY135" fmla="*/ 4338592 h 5401233"/>
                  <a:gd name="connsiteX136" fmla="*/ 4444999 w 5324736"/>
                  <a:gd name="connsiteY136" fmla="*/ 4339758 h 5401233"/>
                  <a:gd name="connsiteX137" fmla="*/ 4243069 w 5324736"/>
                  <a:gd name="connsiteY137" fmla="*/ 4537879 h 5401233"/>
                  <a:gd name="connsiteX138" fmla="*/ 4220209 w 5324736"/>
                  <a:gd name="connsiteY138" fmla="*/ 4561691 h 5401233"/>
                  <a:gd name="connsiteX139" fmla="*/ 4204969 w 5324736"/>
                  <a:gd name="connsiteY139" fmla="*/ 4564549 h 5401233"/>
                  <a:gd name="connsiteX140" fmla="*/ 4152582 w 5324736"/>
                  <a:gd name="connsiteY140" fmla="*/ 4594076 h 5401233"/>
                  <a:gd name="connsiteX141" fmla="*/ 4095432 w 5324736"/>
                  <a:gd name="connsiteY141" fmla="*/ 4625509 h 5401233"/>
                  <a:gd name="connsiteX142" fmla="*/ 3963034 w 5324736"/>
                  <a:gd name="connsiteY142" fmla="*/ 4707424 h 5401233"/>
                  <a:gd name="connsiteX143" fmla="*/ 3803014 w 5324736"/>
                  <a:gd name="connsiteY143" fmla="*/ 4808389 h 5401233"/>
                  <a:gd name="connsiteX144" fmla="*/ 3726814 w 5324736"/>
                  <a:gd name="connsiteY144" fmla="*/ 4860776 h 5401233"/>
                  <a:gd name="connsiteX145" fmla="*/ 3692524 w 5324736"/>
                  <a:gd name="connsiteY145" fmla="*/ 4888399 h 5401233"/>
                  <a:gd name="connsiteX146" fmla="*/ 3495357 w 5324736"/>
                  <a:gd name="connsiteY146" fmla="*/ 4972219 h 5401233"/>
                  <a:gd name="connsiteX147" fmla="*/ 3685857 w 5324736"/>
                  <a:gd name="connsiteY147" fmla="*/ 4948406 h 5401233"/>
                  <a:gd name="connsiteX148" fmla="*/ 3804919 w 5324736"/>
                  <a:gd name="connsiteY148" fmla="*/ 4904591 h 5401233"/>
                  <a:gd name="connsiteX149" fmla="*/ 4110672 w 5324736"/>
                  <a:gd name="connsiteY149" fmla="*/ 4712186 h 5401233"/>
                  <a:gd name="connsiteX150" fmla="*/ 4203064 w 5324736"/>
                  <a:gd name="connsiteY150" fmla="*/ 4655989 h 5401233"/>
                  <a:gd name="connsiteX151" fmla="*/ 4571682 w 5324736"/>
                  <a:gd name="connsiteY151" fmla="*/ 4331186 h 5401233"/>
                  <a:gd name="connsiteX152" fmla="*/ 4874577 w 5324736"/>
                  <a:gd name="connsiteY152" fmla="*/ 3913991 h 5401233"/>
                  <a:gd name="connsiteX153" fmla="*/ 4984114 w 5324736"/>
                  <a:gd name="connsiteY153" fmla="*/ 3743493 h 5401233"/>
                  <a:gd name="connsiteX154" fmla="*/ 5146992 w 5324736"/>
                  <a:gd name="connsiteY154" fmla="*/ 3359636 h 5401233"/>
                  <a:gd name="connsiteX155" fmla="*/ 5216524 w 5324736"/>
                  <a:gd name="connsiteY155" fmla="*/ 2958633 h 5401233"/>
                  <a:gd name="connsiteX156" fmla="*/ 5170804 w 5324736"/>
                  <a:gd name="connsiteY156" fmla="*/ 3150086 h 5401233"/>
                  <a:gd name="connsiteX157" fmla="*/ 5162232 w 5324736"/>
                  <a:gd name="connsiteY157" fmla="*/ 3188186 h 5401233"/>
                  <a:gd name="connsiteX158" fmla="*/ 5175567 w 5324736"/>
                  <a:gd name="connsiteY158" fmla="*/ 2940536 h 5401233"/>
                  <a:gd name="connsiteX159" fmla="*/ 5196522 w 5324736"/>
                  <a:gd name="connsiteY159" fmla="*/ 2769086 h 5401233"/>
                  <a:gd name="connsiteX160" fmla="*/ 2485862 w 5324736"/>
                  <a:gd name="connsiteY160" fmla="*/ 41 h 5401233"/>
                  <a:gd name="connsiteX161" fmla="*/ 2609850 w 5324736"/>
                  <a:gd name="connsiteY161" fmla="*/ 919 h 5401233"/>
                  <a:gd name="connsiteX162" fmla="*/ 3019425 w 5324736"/>
                  <a:gd name="connsiteY162" fmla="*/ 20921 h 5401233"/>
                  <a:gd name="connsiteX163" fmla="*/ 3119438 w 5324736"/>
                  <a:gd name="connsiteY163" fmla="*/ 38066 h 5401233"/>
                  <a:gd name="connsiteX164" fmla="*/ 3039428 w 5324736"/>
                  <a:gd name="connsiteY164" fmla="*/ 44734 h 5401233"/>
                  <a:gd name="connsiteX165" fmla="*/ 2956560 w 5324736"/>
                  <a:gd name="connsiteY165" fmla="*/ 55211 h 5401233"/>
                  <a:gd name="connsiteX166" fmla="*/ 3031808 w 5324736"/>
                  <a:gd name="connsiteY166" fmla="*/ 74261 h 5401233"/>
                  <a:gd name="connsiteX167" fmla="*/ 3204210 w 5324736"/>
                  <a:gd name="connsiteY167" fmla="*/ 109504 h 5401233"/>
                  <a:gd name="connsiteX168" fmla="*/ 3302318 w 5324736"/>
                  <a:gd name="connsiteY168" fmla="*/ 125696 h 5401233"/>
                  <a:gd name="connsiteX169" fmla="*/ 3241358 w 5324736"/>
                  <a:gd name="connsiteY169" fmla="*/ 104741 h 5401233"/>
                  <a:gd name="connsiteX170" fmla="*/ 3167063 w 5324736"/>
                  <a:gd name="connsiteY170" fmla="*/ 79976 h 5401233"/>
                  <a:gd name="connsiteX171" fmla="*/ 3276600 w 5324736"/>
                  <a:gd name="connsiteY171" fmla="*/ 99026 h 5401233"/>
                  <a:gd name="connsiteX172" fmla="*/ 3338513 w 5324736"/>
                  <a:gd name="connsiteY172" fmla="*/ 129506 h 5401233"/>
                  <a:gd name="connsiteX173" fmla="*/ 3424238 w 5324736"/>
                  <a:gd name="connsiteY173" fmla="*/ 156176 h 5401233"/>
                  <a:gd name="connsiteX174" fmla="*/ 4044315 w 5324736"/>
                  <a:gd name="connsiteY174" fmla="*/ 391444 h 5401233"/>
                  <a:gd name="connsiteX175" fmla="*/ 4091940 w 5324736"/>
                  <a:gd name="connsiteY175" fmla="*/ 411446 h 5401233"/>
                  <a:gd name="connsiteX176" fmla="*/ 3921443 w 5324736"/>
                  <a:gd name="connsiteY176" fmla="*/ 289526 h 5401233"/>
                  <a:gd name="connsiteX177" fmla="*/ 3802380 w 5324736"/>
                  <a:gd name="connsiteY177" fmla="*/ 214279 h 5401233"/>
                  <a:gd name="connsiteX178" fmla="*/ 3703320 w 5324736"/>
                  <a:gd name="connsiteY178" fmla="*/ 171416 h 5401233"/>
                  <a:gd name="connsiteX179" fmla="*/ 3619500 w 5324736"/>
                  <a:gd name="connsiteY179" fmla="*/ 130459 h 5401233"/>
                  <a:gd name="connsiteX180" fmla="*/ 3724275 w 5324736"/>
                  <a:gd name="connsiteY180" fmla="*/ 159034 h 5401233"/>
                  <a:gd name="connsiteX181" fmla="*/ 3855720 w 5324736"/>
                  <a:gd name="connsiteY181" fmla="*/ 214279 h 5401233"/>
                  <a:gd name="connsiteX182" fmla="*/ 4134803 w 5324736"/>
                  <a:gd name="connsiteY182" fmla="*/ 368584 h 5401233"/>
                  <a:gd name="connsiteX183" fmla="*/ 4150043 w 5324736"/>
                  <a:gd name="connsiteY183" fmla="*/ 406684 h 5401233"/>
                  <a:gd name="connsiteX184" fmla="*/ 4133850 w 5324736"/>
                  <a:gd name="connsiteY184" fmla="*/ 428591 h 5401233"/>
                  <a:gd name="connsiteX185" fmla="*/ 4274821 w 5324736"/>
                  <a:gd name="connsiteY185" fmla="*/ 543844 h 5401233"/>
                  <a:gd name="connsiteX186" fmla="*/ 4718686 w 5324736"/>
                  <a:gd name="connsiteY186" fmla="*/ 965801 h 5401233"/>
                  <a:gd name="connsiteX187" fmla="*/ 4910138 w 5324736"/>
                  <a:gd name="connsiteY187" fmla="*/ 1216309 h 5401233"/>
                  <a:gd name="connsiteX188" fmla="*/ 4934903 w 5324736"/>
                  <a:gd name="connsiteY188" fmla="*/ 1288699 h 5401233"/>
                  <a:gd name="connsiteX189" fmla="*/ 4912043 w 5324736"/>
                  <a:gd name="connsiteY189" fmla="*/ 1281079 h 5401233"/>
                  <a:gd name="connsiteX190" fmla="*/ 4968241 w 5324736"/>
                  <a:gd name="connsiteY190" fmla="*/ 1500154 h 5401233"/>
                  <a:gd name="connsiteX191" fmla="*/ 5109211 w 5324736"/>
                  <a:gd name="connsiteY191" fmla="*/ 1953544 h 5401233"/>
                  <a:gd name="connsiteX192" fmla="*/ 5133023 w 5324736"/>
                  <a:gd name="connsiteY192" fmla="*/ 2072606 h 5401233"/>
                  <a:gd name="connsiteX193" fmla="*/ 5129213 w 5324736"/>
                  <a:gd name="connsiteY193" fmla="*/ 2119279 h 5401233"/>
                  <a:gd name="connsiteX194" fmla="*/ 5155883 w 5324736"/>
                  <a:gd name="connsiteY194" fmla="*/ 2388836 h 5401233"/>
                  <a:gd name="connsiteX195" fmla="*/ 5133976 w 5324736"/>
                  <a:gd name="connsiteY195" fmla="*/ 2332639 h 5401233"/>
                  <a:gd name="connsiteX196" fmla="*/ 5119688 w 5324736"/>
                  <a:gd name="connsiteY196" fmla="*/ 2227864 h 5401233"/>
                  <a:gd name="connsiteX197" fmla="*/ 5105401 w 5324736"/>
                  <a:gd name="connsiteY197" fmla="*/ 2138329 h 5401233"/>
                  <a:gd name="connsiteX198" fmla="*/ 5032058 w 5324736"/>
                  <a:gd name="connsiteY198" fmla="*/ 1881154 h 5401233"/>
                  <a:gd name="connsiteX199" fmla="*/ 4938713 w 5324736"/>
                  <a:gd name="connsiteY199" fmla="*/ 1614454 h 5401233"/>
                  <a:gd name="connsiteX200" fmla="*/ 4850131 w 5324736"/>
                  <a:gd name="connsiteY200" fmla="*/ 1362041 h 5401233"/>
                  <a:gd name="connsiteX201" fmla="*/ 4648201 w 5324736"/>
                  <a:gd name="connsiteY201" fmla="*/ 1128679 h 5401233"/>
                  <a:gd name="connsiteX202" fmla="*/ 4427221 w 5324736"/>
                  <a:gd name="connsiteY202" fmla="*/ 900079 h 5401233"/>
                  <a:gd name="connsiteX203" fmla="*/ 4366261 w 5324736"/>
                  <a:gd name="connsiteY203" fmla="*/ 844834 h 5401233"/>
                  <a:gd name="connsiteX204" fmla="*/ 4462463 w 5324736"/>
                  <a:gd name="connsiteY204" fmla="*/ 958181 h 5401233"/>
                  <a:gd name="connsiteX205" fmla="*/ 4658678 w 5324736"/>
                  <a:gd name="connsiteY205" fmla="*/ 1197259 h 5401233"/>
                  <a:gd name="connsiteX206" fmla="*/ 4736783 w 5324736"/>
                  <a:gd name="connsiteY206" fmla="*/ 1312511 h 5401233"/>
                  <a:gd name="connsiteX207" fmla="*/ 4879658 w 5324736"/>
                  <a:gd name="connsiteY207" fmla="*/ 1533491 h 5401233"/>
                  <a:gd name="connsiteX208" fmla="*/ 4899661 w 5324736"/>
                  <a:gd name="connsiteY208" fmla="*/ 1643029 h 5401233"/>
                  <a:gd name="connsiteX209" fmla="*/ 4876801 w 5324736"/>
                  <a:gd name="connsiteY209" fmla="*/ 1604929 h 5401233"/>
                  <a:gd name="connsiteX210" fmla="*/ 4796791 w 5324736"/>
                  <a:gd name="connsiteY210" fmla="*/ 1500154 h 5401233"/>
                  <a:gd name="connsiteX211" fmla="*/ 4661536 w 5324736"/>
                  <a:gd name="connsiteY211" fmla="*/ 1262981 h 5401233"/>
                  <a:gd name="connsiteX212" fmla="*/ 4578668 w 5324736"/>
                  <a:gd name="connsiteY212" fmla="*/ 1150586 h 5401233"/>
                  <a:gd name="connsiteX213" fmla="*/ 4485323 w 5324736"/>
                  <a:gd name="connsiteY213" fmla="*/ 1052479 h 5401233"/>
                  <a:gd name="connsiteX214" fmla="*/ 3950018 w 5324736"/>
                  <a:gd name="connsiteY214" fmla="*/ 578134 h 5401233"/>
                  <a:gd name="connsiteX215" fmla="*/ 3752850 w 5324736"/>
                  <a:gd name="connsiteY215" fmla="*/ 473359 h 5401233"/>
                  <a:gd name="connsiteX216" fmla="*/ 3539490 w 5324736"/>
                  <a:gd name="connsiteY216" fmla="*/ 327626 h 5401233"/>
                  <a:gd name="connsiteX217" fmla="*/ 3241358 w 5324736"/>
                  <a:gd name="connsiteY217" fmla="*/ 218089 h 5401233"/>
                  <a:gd name="connsiteX218" fmla="*/ 3231833 w 5324736"/>
                  <a:gd name="connsiteY218" fmla="*/ 237139 h 5401233"/>
                  <a:gd name="connsiteX219" fmla="*/ 3262313 w 5324736"/>
                  <a:gd name="connsiteY219" fmla="*/ 250474 h 5401233"/>
                  <a:gd name="connsiteX220" fmla="*/ 3235643 w 5324736"/>
                  <a:gd name="connsiteY220" fmla="*/ 251426 h 5401233"/>
                  <a:gd name="connsiteX221" fmla="*/ 3135630 w 5324736"/>
                  <a:gd name="connsiteY221" fmla="*/ 208564 h 5401233"/>
                  <a:gd name="connsiteX222" fmla="*/ 3088958 w 5324736"/>
                  <a:gd name="connsiteY222" fmla="*/ 195229 h 5401233"/>
                  <a:gd name="connsiteX223" fmla="*/ 3061335 w 5324736"/>
                  <a:gd name="connsiteY223" fmla="*/ 210469 h 5401233"/>
                  <a:gd name="connsiteX224" fmla="*/ 2993708 w 5324736"/>
                  <a:gd name="connsiteY224" fmla="*/ 219994 h 5401233"/>
                  <a:gd name="connsiteX225" fmla="*/ 2476500 w 5324736"/>
                  <a:gd name="connsiteY225" fmla="*/ 213326 h 5401233"/>
                  <a:gd name="connsiteX226" fmla="*/ 1868805 w 5324736"/>
                  <a:gd name="connsiteY226" fmla="*/ 339056 h 5401233"/>
                  <a:gd name="connsiteX227" fmla="*/ 1797368 w 5324736"/>
                  <a:gd name="connsiteY227" fmla="*/ 354296 h 5401233"/>
                  <a:gd name="connsiteX228" fmla="*/ 1985963 w 5324736"/>
                  <a:gd name="connsiteY228" fmla="*/ 259999 h 5401233"/>
                  <a:gd name="connsiteX229" fmla="*/ 2030730 w 5324736"/>
                  <a:gd name="connsiteY229" fmla="*/ 225709 h 5401233"/>
                  <a:gd name="connsiteX230" fmla="*/ 1878330 w 5324736"/>
                  <a:gd name="connsiteY230" fmla="*/ 286669 h 5401233"/>
                  <a:gd name="connsiteX231" fmla="*/ 1609725 w 5324736"/>
                  <a:gd name="connsiteY231" fmla="*/ 424781 h 5401233"/>
                  <a:gd name="connsiteX232" fmla="*/ 1447800 w 5324736"/>
                  <a:gd name="connsiteY232" fmla="*/ 514316 h 5401233"/>
                  <a:gd name="connsiteX233" fmla="*/ 1319213 w 5324736"/>
                  <a:gd name="connsiteY233" fmla="*/ 612424 h 5401233"/>
                  <a:gd name="connsiteX234" fmla="*/ 1112520 w 5324736"/>
                  <a:gd name="connsiteY234" fmla="*/ 778159 h 5401233"/>
                  <a:gd name="connsiteX235" fmla="*/ 1103948 w 5324736"/>
                  <a:gd name="connsiteY235" fmla="*/ 781016 h 5401233"/>
                  <a:gd name="connsiteX236" fmla="*/ 1032510 w 5324736"/>
                  <a:gd name="connsiteY236" fmla="*/ 839119 h 5401233"/>
                  <a:gd name="connsiteX237" fmla="*/ 962978 w 5324736"/>
                  <a:gd name="connsiteY237" fmla="*/ 902936 h 5401233"/>
                  <a:gd name="connsiteX238" fmla="*/ 879158 w 5324736"/>
                  <a:gd name="connsiteY238" fmla="*/ 988661 h 5401233"/>
                  <a:gd name="connsiteX239" fmla="*/ 516255 w 5324736"/>
                  <a:gd name="connsiteY239" fmla="*/ 1494439 h 5401233"/>
                  <a:gd name="connsiteX240" fmla="*/ 347663 w 5324736"/>
                  <a:gd name="connsiteY240" fmla="*/ 1903061 h 5401233"/>
                  <a:gd name="connsiteX241" fmla="*/ 296228 w 5324736"/>
                  <a:gd name="connsiteY241" fmla="*/ 2017361 h 5401233"/>
                  <a:gd name="connsiteX242" fmla="*/ 268605 w 5324736"/>
                  <a:gd name="connsiteY242" fmla="*/ 2047841 h 5401233"/>
                  <a:gd name="connsiteX243" fmla="*/ 272415 w 5324736"/>
                  <a:gd name="connsiteY243" fmla="*/ 2019266 h 5401233"/>
                  <a:gd name="connsiteX244" fmla="*/ 277178 w 5324736"/>
                  <a:gd name="connsiteY244" fmla="*/ 1990691 h 5401233"/>
                  <a:gd name="connsiteX245" fmla="*/ 262890 w 5324736"/>
                  <a:gd name="connsiteY245" fmla="*/ 2022124 h 5401233"/>
                  <a:gd name="connsiteX246" fmla="*/ 218123 w 5324736"/>
                  <a:gd name="connsiteY246" fmla="*/ 2140234 h 5401233"/>
                  <a:gd name="connsiteX247" fmla="*/ 195263 w 5324736"/>
                  <a:gd name="connsiteY247" fmla="*/ 2285966 h 5401233"/>
                  <a:gd name="connsiteX248" fmla="*/ 185738 w 5324736"/>
                  <a:gd name="connsiteY248" fmla="*/ 2425031 h 5401233"/>
                  <a:gd name="connsiteX249" fmla="*/ 194310 w 5324736"/>
                  <a:gd name="connsiteY249" fmla="*/ 2806031 h 5401233"/>
                  <a:gd name="connsiteX250" fmla="*/ 218123 w 5324736"/>
                  <a:gd name="connsiteY250" fmla="*/ 2894614 h 5401233"/>
                  <a:gd name="connsiteX251" fmla="*/ 200978 w 5324736"/>
                  <a:gd name="connsiteY251" fmla="*/ 3015581 h 5401233"/>
                  <a:gd name="connsiteX252" fmla="*/ 194310 w 5324736"/>
                  <a:gd name="connsiteY252" fmla="*/ 3007009 h 5401233"/>
                  <a:gd name="connsiteX253" fmla="*/ 243840 w 5324736"/>
                  <a:gd name="connsiteY253" fmla="*/ 3292759 h 5401233"/>
                  <a:gd name="connsiteX254" fmla="*/ 280988 w 5324736"/>
                  <a:gd name="connsiteY254" fmla="*/ 3370864 h 5401233"/>
                  <a:gd name="connsiteX255" fmla="*/ 280988 w 5324736"/>
                  <a:gd name="connsiteY255" fmla="*/ 3509929 h 5401233"/>
                  <a:gd name="connsiteX256" fmla="*/ 49530 w 5324736"/>
                  <a:gd name="connsiteY256" fmla="*/ 3276566 h 5401233"/>
                  <a:gd name="connsiteX257" fmla="*/ 0 w 5324736"/>
                  <a:gd name="connsiteY257" fmla="*/ 2846989 h 5401233"/>
                  <a:gd name="connsiteX258" fmla="*/ 72390 w 5324736"/>
                  <a:gd name="connsiteY258" fmla="*/ 2237389 h 5401233"/>
                  <a:gd name="connsiteX259" fmla="*/ 63818 w 5324736"/>
                  <a:gd name="connsiteY259" fmla="*/ 2236436 h 5401233"/>
                  <a:gd name="connsiteX260" fmla="*/ 37148 w 5324736"/>
                  <a:gd name="connsiteY260" fmla="*/ 2146901 h 5401233"/>
                  <a:gd name="connsiteX261" fmla="*/ 79058 w 5324736"/>
                  <a:gd name="connsiteY261" fmla="*/ 1933541 h 5401233"/>
                  <a:gd name="connsiteX262" fmla="*/ 405765 w 5324736"/>
                  <a:gd name="connsiteY262" fmla="*/ 1228691 h 5401233"/>
                  <a:gd name="connsiteX263" fmla="*/ 530543 w 5324736"/>
                  <a:gd name="connsiteY263" fmla="*/ 1023904 h 5401233"/>
                  <a:gd name="connsiteX264" fmla="*/ 762953 w 5324736"/>
                  <a:gd name="connsiteY264" fmla="*/ 736249 h 5401233"/>
                  <a:gd name="connsiteX265" fmla="*/ 1018223 w 5324736"/>
                  <a:gd name="connsiteY265" fmla="*/ 510506 h 5401233"/>
                  <a:gd name="connsiteX266" fmla="*/ 1117283 w 5324736"/>
                  <a:gd name="connsiteY266" fmla="*/ 452404 h 5401233"/>
                  <a:gd name="connsiteX267" fmla="*/ 1154430 w 5324736"/>
                  <a:gd name="connsiteY267" fmla="*/ 433354 h 5401233"/>
                  <a:gd name="connsiteX268" fmla="*/ 1619250 w 5324736"/>
                  <a:gd name="connsiteY268" fmla="*/ 180941 h 5401233"/>
                  <a:gd name="connsiteX269" fmla="*/ 1814513 w 5324736"/>
                  <a:gd name="connsiteY269" fmla="*/ 92359 h 5401233"/>
                  <a:gd name="connsiteX270" fmla="*/ 2122170 w 5324736"/>
                  <a:gd name="connsiteY270" fmla="*/ 4729 h 5401233"/>
                  <a:gd name="connsiteX271" fmla="*/ 2156460 w 5324736"/>
                  <a:gd name="connsiteY271" fmla="*/ 15206 h 5401233"/>
                  <a:gd name="connsiteX272" fmla="*/ 2177415 w 5324736"/>
                  <a:gd name="connsiteY272" fmla="*/ 19016 h 5401233"/>
                  <a:gd name="connsiteX273" fmla="*/ 2252663 w 5324736"/>
                  <a:gd name="connsiteY273" fmla="*/ 4729 h 5401233"/>
                  <a:gd name="connsiteX274" fmla="*/ 2485862 w 5324736"/>
                  <a:gd name="connsiteY274" fmla="*/ 41 h 540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</a:cxnLst>
                <a:rect l="l" t="t" r="r" b="b"/>
                <a:pathLst>
                  <a:path w="5324736" h="5401233">
                    <a:moveTo>
                      <a:pt x="4474421" y="4287568"/>
                    </a:moveTo>
                    <a:lnTo>
                      <a:pt x="4471893" y="4290987"/>
                    </a:lnTo>
                    <a:cubicBezTo>
                      <a:pt x="4468991" y="4295764"/>
                      <a:pt x="4465716" y="4301896"/>
                      <a:pt x="4462144" y="4309278"/>
                    </a:cubicBezTo>
                    <a:close/>
                    <a:moveTo>
                      <a:pt x="4484246" y="4279408"/>
                    </a:moveTo>
                    <a:cubicBezTo>
                      <a:pt x="4483129" y="4278352"/>
                      <a:pt x="4481492" y="4278858"/>
                      <a:pt x="4479409" y="4280822"/>
                    </a:cubicBezTo>
                    <a:lnTo>
                      <a:pt x="4476876" y="4284247"/>
                    </a:lnTo>
                    <a:lnTo>
                      <a:pt x="4484245" y="4279409"/>
                    </a:lnTo>
                    <a:cubicBezTo>
                      <a:pt x="4485362" y="4280466"/>
                      <a:pt x="4485957" y="4283085"/>
                      <a:pt x="4485957" y="4287371"/>
                    </a:cubicBezTo>
                    <a:cubicBezTo>
                      <a:pt x="4485957" y="4283085"/>
                      <a:pt x="4485362" y="4280465"/>
                      <a:pt x="4484246" y="4279408"/>
                    </a:cubicBezTo>
                    <a:close/>
                    <a:moveTo>
                      <a:pt x="5203189" y="2702411"/>
                    </a:moveTo>
                    <a:lnTo>
                      <a:pt x="5220334" y="2821473"/>
                    </a:lnTo>
                    <a:cubicBezTo>
                      <a:pt x="5237479" y="2947203"/>
                      <a:pt x="5245099" y="3056741"/>
                      <a:pt x="5252719" y="3295818"/>
                    </a:cubicBezTo>
                    <a:cubicBezTo>
                      <a:pt x="5254624" y="3375828"/>
                      <a:pt x="5261292" y="3448218"/>
                      <a:pt x="5266054" y="3456791"/>
                    </a:cubicBezTo>
                    <a:cubicBezTo>
                      <a:pt x="5273674" y="3471078"/>
                      <a:pt x="5277484" y="3468221"/>
                      <a:pt x="5295582" y="3437741"/>
                    </a:cubicBezTo>
                    <a:cubicBezTo>
                      <a:pt x="5307012" y="3418691"/>
                      <a:pt x="5318442" y="3402498"/>
                      <a:pt x="5321299" y="3402498"/>
                    </a:cubicBezTo>
                    <a:cubicBezTo>
                      <a:pt x="5333682" y="3402498"/>
                      <a:pt x="5310822" y="3506321"/>
                      <a:pt x="5281294" y="3586331"/>
                    </a:cubicBezTo>
                    <a:cubicBezTo>
                      <a:pt x="5227954" y="3732063"/>
                      <a:pt x="5171757" y="3863508"/>
                      <a:pt x="5156517" y="3878748"/>
                    </a:cubicBezTo>
                    <a:cubicBezTo>
                      <a:pt x="5145087" y="3890178"/>
                      <a:pt x="5141277" y="3891131"/>
                      <a:pt x="5134609" y="3880653"/>
                    </a:cubicBezTo>
                    <a:cubicBezTo>
                      <a:pt x="5128894" y="3871128"/>
                      <a:pt x="5125084" y="3876843"/>
                      <a:pt x="5120322" y="3899703"/>
                    </a:cubicBezTo>
                    <a:cubicBezTo>
                      <a:pt x="5104129" y="3984476"/>
                      <a:pt x="4989829" y="4196883"/>
                      <a:pt x="4887912" y="4331186"/>
                    </a:cubicBezTo>
                    <a:cubicBezTo>
                      <a:pt x="4817427" y="4423579"/>
                      <a:pt x="4410709" y="4825534"/>
                      <a:pt x="4363084" y="4849346"/>
                    </a:cubicBezTo>
                    <a:cubicBezTo>
                      <a:pt x="4340224" y="4861729"/>
                      <a:pt x="4295457" y="4891256"/>
                      <a:pt x="4263072" y="4916974"/>
                    </a:cubicBezTo>
                    <a:cubicBezTo>
                      <a:pt x="4113529" y="5034131"/>
                      <a:pt x="3903979" y="5141764"/>
                      <a:pt x="3628707" y="5243681"/>
                    </a:cubicBezTo>
                    <a:cubicBezTo>
                      <a:pt x="3467734" y="5303689"/>
                      <a:pt x="3459162" y="5305594"/>
                      <a:pt x="3371532" y="5305594"/>
                    </a:cubicBezTo>
                    <a:cubicBezTo>
                      <a:pt x="3302952" y="5306546"/>
                      <a:pt x="3260089" y="5312261"/>
                      <a:pt x="3196272" y="5330359"/>
                    </a:cubicBezTo>
                    <a:cubicBezTo>
                      <a:pt x="3101022" y="5357981"/>
                      <a:pt x="2896234" y="5388461"/>
                      <a:pt x="2823844" y="5384651"/>
                    </a:cubicBezTo>
                    <a:cubicBezTo>
                      <a:pt x="2730499" y="5379889"/>
                      <a:pt x="2718117" y="5380841"/>
                      <a:pt x="2638107" y="5393224"/>
                    </a:cubicBezTo>
                    <a:cubicBezTo>
                      <a:pt x="2530474" y="5409416"/>
                      <a:pt x="2277109" y="5399891"/>
                      <a:pt x="2142807" y="5375126"/>
                    </a:cubicBezTo>
                    <a:cubicBezTo>
                      <a:pt x="1982787" y="5345599"/>
                      <a:pt x="1907539" y="5322739"/>
                      <a:pt x="1780857" y="5264636"/>
                    </a:cubicBezTo>
                    <a:cubicBezTo>
                      <a:pt x="1715134" y="5235109"/>
                      <a:pt x="1605597" y="5192246"/>
                      <a:pt x="1537017" y="5169386"/>
                    </a:cubicBezTo>
                    <a:cubicBezTo>
                      <a:pt x="1394142" y="5122714"/>
                      <a:pt x="1374139" y="5113189"/>
                      <a:pt x="1278889" y="5049371"/>
                    </a:cubicBezTo>
                    <a:cubicBezTo>
                      <a:pt x="1014094" y="4870301"/>
                      <a:pt x="773112" y="4619794"/>
                      <a:pt x="622617" y="4367381"/>
                    </a:cubicBezTo>
                    <a:cubicBezTo>
                      <a:pt x="519747" y="4194026"/>
                      <a:pt x="483552" y="4057818"/>
                      <a:pt x="533082" y="4031148"/>
                    </a:cubicBezTo>
                    <a:cubicBezTo>
                      <a:pt x="564514" y="4014003"/>
                      <a:pt x="581659" y="4026386"/>
                      <a:pt x="656907" y="4117826"/>
                    </a:cubicBezTo>
                    <a:cubicBezTo>
                      <a:pt x="822642" y="4320708"/>
                      <a:pt x="1175067" y="4623604"/>
                      <a:pt x="1340802" y="4706471"/>
                    </a:cubicBezTo>
                    <a:cubicBezTo>
                      <a:pt x="1373187" y="4723616"/>
                      <a:pt x="1405572" y="4734094"/>
                      <a:pt x="1411287" y="4730284"/>
                    </a:cubicBezTo>
                    <a:cubicBezTo>
                      <a:pt x="1417002" y="4726474"/>
                      <a:pt x="1418907" y="4727426"/>
                      <a:pt x="1416049" y="4732189"/>
                    </a:cubicBezTo>
                    <a:cubicBezTo>
                      <a:pt x="1413192" y="4737904"/>
                      <a:pt x="1419859" y="4747429"/>
                      <a:pt x="1431289" y="4755049"/>
                    </a:cubicBezTo>
                    <a:cubicBezTo>
                      <a:pt x="1449387" y="4765526"/>
                      <a:pt x="1450339" y="4765526"/>
                      <a:pt x="1441767" y="4754096"/>
                    </a:cubicBezTo>
                    <a:cubicBezTo>
                      <a:pt x="1433194" y="4743619"/>
                      <a:pt x="1433194" y="4737904"/>
                      <a:pt x="1442719" y="4729331"/>
                    </a:cubicBezTo>
                    <a:cubicBezTo>
                      <a:pt x="1452244" y="4719806"/>
                      <a:pt x="1457959" y="4720759"/>
                      <a:pt x="1467484" y="4732189"/>
                    </a:cubicBezTo>
                    <a:cubicBezTo>
                      <a:pt x="1477009" y="4743619"/>
                      <a:pt x="1476057" y="4744571"/>
                      <a:pt x="1460817" y="4739809"/>
                    </a:cubicBezTo>
                    <a:cubicBezTo>
                      <a:pt x="1447482" y="4735999"/>
                      <a:pt x="1448434" y="4738856"/>
                      <a:pt x="1466532" y="4754096"/>
                    </a:cubicBezTo>
                    <a:cubicBezTo>
                      <a:pt x="1505584" y="4786481"/>
                      <a:pt x="1507489" y="4787434"/>
                      <a:pt x="1564639" y="4814104"/>
                    </a:cubicBezTo>
                    <a:cubicBezTo>
                      <a:pt x="1596072" y="4827439"/>
                      <a:pt x="1615122" y="4840774"/>
                      <a:pt x="1607502" y="4842679"/>
                    </a:cubicBezTo>
                    <a:cubicBezTo>
                      <a:pt x="1575117" y="4854109"/>
                      <a:pt x="1878012" y="4982696"/>
                      <a:pt x="1971357" y="4996984"/>
                    </a:cubicBezTo>
                    <a:cubicBezTo>
                      <a:pt x="1995169" y="5000794"/>
                      <a:pt x="2021839" y="5006509"/>
                      <a:pt x="2032317" y="5009366"/>
                    </a:cubicBezTo>
                    <a:cubicBezTo>
                      <a:pt x="2044699" y="5013176"/>
                      <a:pt x="2047557" y="5011271"/>
                      <a:pt x="2042794" y="5001746"/>
                    </a:cubicBezTo>
                    <a:cubicBezTo>
                      <a:pt x="2037079" y="4993174"/>
                      <a:pt x="2038984" y="4991269"/>
                      <a:pt x="2050414" y="4996031"/>
                    </a:cubicBezTo>
                    <a:cubicBezTo>
                      <a:pt x="2058034" y="4998889"/>
                      <a:pt x="2080894" y="5004604"/>
                      <a:pt x="2099944" y="5008414"/>
                    </a:cubicBezTo>
                    <a:cubicBezTo>
                      <a:pt x="2125662" y="5013176"/>
                      <a:pt x="2131377" y="5016986"/>
                      <a:pt x="2121852" y="5023654"/>
                    </a:cubicBezTo>
                    <a:cubicBezTo>
                      <a:pt x="2113279" y="5030321"/>
                      <a:pt x="2118042" y="5031274"/>
                      <a:pt x="2136139" y="5026511"/>
                    </a:cubicBezTo>
                    <a:cubicBezTo>
                      <a:pt x="2152332" y="5023654"/>
                      <a:pt x="2160904" y="5024606"/>
                      <a:pt x="2158047" y="5030321"/>
                    </a:cubicBezTo>
                    <a:cubicBezTo>
                      <a:pt x="2150427" y="5041751"/>
                      <a:pt x="2179954" y="5048419"/>
                      <a:pt x="2282824" y="5058896"/>
                    </a:cubicBezTo>
                    <a:cubicBezTo>
                      <a:pt x="2329497" y="5063659"/>
                      <a:pt x="2407602" y="5074136"/>
                      <a:pt x="2457132" y="5082709"/>
                    </a:cubicBezTo>
                    <a:cubicBezTo>
                      <a:pt x="2515234" y="5092234"/>
                      <a:pt x="2558097" y="5095091"/>
                      <a:pt x="2576194" y="5090329"/>
                    </a:cubicBezTo>
                    <a:cubicBezTo>
                      <a:pt x="2601912" y="5082709"/>
                      <a:pt x="2598102" y="5080804"/>
                      <a:pt x="2542857" y="5075089"/>
                    </a:cubicBezTo>
                    <a:cubicBezTo>
                      <a:pt x="2413317" y="5060801"/>
                      <a:pt x="2419032" y="5054134"/>
                      <a:pt x="2561907" y="5056039"/>
                    </a:cubicBezTo>
                    <a:cubicBezTo>
                      <a:pt x="2658109" y="5056991"/>
                      <a:pt x="2691447" y="5055086"/>
                      <a:pt x="2657157" y="5051276"/>
                    </a:cubicBezTo>
                    <a:lnTo>
                      <a:pt x="2604769" y="5043656"/>
                    </a:lnTo>
                    <a:lnTo>
                      <a:pt x="2670492" y="5042704"/>
                    </a:lnTo>
                    <a:cubicBezTo>
                      <a:pt x="2706687" y="5041751"/>
                      <a:pt x="2734309" y="5038894"/>
                      <a:pt x="2732404" y="5036989"/>
                    </a:cubicBezTo>
                    <a:cubicBezTo>
                      <a:pt x="2730499" y="5035084"/>
                      <a:pt x="2673349" y="5030321"/>
                      <a:pt x="2605722" y="5027464"/>
                    </a:cubicBezTo>
                    <a:cubicBezTo>
                      <a:pt x="2529522" y="5022701"/>
                      <a:pt x="2472372" y="5015081"/>
                      <a:pt x="2456179" y="5006509"/>
                    </a:cubicBezTo>
                    <a:cubicBezTo>
                      <a:pt x="2440939" y="4998889"/>
                      <a:pt x="2408554" y="4993174"/>
                      <a:pt x="2383789" y="4993174"/>
                    </a:cubicBezTo>
                    <a:cubicBezTo>
                      <a:pt x="2292349" y="4993174"/>
                      <a:pt x="2046604" y="4933166"/>
                      <a:pt x="2063749" y="4916021"/>
                    </a:cubicBezTo>
                    <a:cubicBezTo>
                      <a:pt x="2069464" y="4910306"/>
                      <a:pt x="2083752" y="4912211"/>
                      <a:pt x="2100897" y="4920784"/>
                    </a:cubicBezTo>
                    <a:cubicBezTo>
                      <a:pt x="2140902" y="4939834"/>
                      <a:pt x="2382837" y="4985554"/>
                      <a:pt x="2425699" y="4981744"/>
                    </a:cubicBezTo>
                    <a:cubicBezTo>
                      <a:pt x="2454274" y="4978886"/>
                      <a:pt x="2448559" y="4976981"/>
                      <a:pt x="2395219" y="4970314"/>
                    </a:cubicBezTo>
                    <a:cubicBezTo>
                      <a:pt x="2316162" y="4961741"/>
                      <a:pt x="2253297" y="4946501"/>
                      <a:pt x="2260917" y="4938881"/>
                    </a:cubicBezTo>
                    <a:cubicBezTo>
                      <a:pt x="2263774" y="4936024"/>
                      <a:pt x="2291397" y="4937929"/>
                      <a:pt x="2321877" y="4944596"/>
                    </a:cubicBezTo>
                    <a:cubicBezTo>
                      <a:pt x="2352357" y="4950311"/>
                      <a:pt x="2437129" y="4961741"/>
                      <a:pt x="2511424" y="4968409"/>
                    </a:cubicBezTo>
                    <a:cubicBezTo>
                      <a:pt x="2585719" y="4976029"/>
                      <a:pt x="2655252" y="4987459"/>
                      <a:pt x="2667634" y="4993174"/>
                    </a:cubicBezTo>
                    <a:cubicBezTo>
                      <a:pt x="2679064" y="4999841"/>
                      <a:pt x="2685732" y="5000794"/>
                      <a:pt x="2682874" y="4996031"/>
                    </a:cubicBezTo>
                    <a:cubicBezTo>
                      <a:pt x="2680017" y="4992221"/>
                      <a:pt x="2749549" y="4988411"/>
                      <a:pt x="2836227" y="4988411"/>
                    </a:cubicBezTo>
                    <a:cubicBezTo>
                      <a:pt x="3009582" y="4987459"/>
                      <a:pt x="3190557" y="4960789"/>
                      <a:pt x="3258184" y="4925546"/>
                    </a:cubicBezTo>
                    <a:cubicBezTo>
                      <a:pt x="3277234" y="4915069"/>
                      <a:pt x="3300094" y="4907449"/>
                      <a:pt x="3308667" y="4907449"/>
                    </a:cubicBezTo>
                    <a:cubicBezTo>
                      <a:pt x="3317239" y="4907449"/>
                      <a:pt x="3323907" y="4902686"/>
                      <a:pt x="3323907" y="4897924"/>
                    </a:cubicBezTo>
                    <a:cubicBezTo>
                      <a:pt x="3323907" y="4892209"/>
                      <a:pt x="3345814" y="4888399"/>
                      <a:pt x="3372484" y="4888399"/>
                    </a:cubicBezTo>
                    <a:cubicBezTo>
                      <a:pt x="3405822" y="4888399"/>
                      <a:pt x="3444874" y="4877921"/>
                      <a:pt x="3501072" y="4855061"/>
                    </a:cubicBezTo>
                    <a:cubicBezTo>
                      <a:pt x="3544887" y="4836964"/>
                      <a:pt x="3586797" y="4821724"/>
                      <a:pt x="3594417" y="4821724"/>
                    </a:cubicBezTo>
                    <a:cubicBezTo>
                      <a:pt x="3611562" y="4821724"/>
                      <a:pt x="3687762" y="4787434"/>
                      <a:pt x="3862069" y="4701709"/>
                    </a:cubicBezTo>
                    <a:cubicBezTo>
                      <a:pt x="4040187" y="4613126"/>
                      <a:pt x="4066857" y="4597886"/>
                      <a:pt x="4092574" y="4567406"/>
                    </a:cubicBezTo>
                    <a:cubicBezTo>
                      <a:pt x="4104004" y="4553119"/>
                      <a:pt x="4120197" y="4540736"/>
                      <a:pt x="4128769" y="4539784"/>
                    </a:cubicBezTo>
                    <a:cubicBezTo>
                      <a:pt x="4150677" y="4536926"/>
                      <a:pt x="4182109" y="4507399"/>
                      <a:pt x="4175442" y="4495969"/>
                    </a:cubicBezTo>
                    <a:cubicBezTo>
                      <a:pt x="4169727" y="4487396"/>
                      <a:pt x="4293552" y="4363571"/>
                      <a:pt x="4304029" y="4367381"/>
                    </a:cubicBezTo>
                    <a:cubicBezTo>
                      <a:pt x="4313554" y="4370239"/>
                      <a:pt x="4363084" y="4332138"/>
                      <a:pt x="4394517" y="4298801"/>
                    </a:cubicBezTo>
                    <a:cubicBezTo>
                      <a:pt x="4479289" y="4205456"/>
                      <a:pt x="4514532" y="4163546"/>
                      <a:pt x="4514532" y="4155926"/>
                    </a:cubicBezTo>
                    <a:cubicBezTo>
                      <a:pt x="4514532" y="4152116"/>
                      <a:pt x="4533582" y="4127351"/>
                      <a:pt x="4557394" y="4101633"/>
                    </a:cubicBezTo>
                    <a:cubicBezTo>
                      <a:pt x="4580254" y="4075916"/>
                      <a:pt x="4600257" y="4052103"/>
                      <a:pt x="4600257" y="4048293"/>
                    </a:cubicBezTo>
                    <a:cubicBezTo>
                      <a:pt x="4600257" y="4044483"/>
                      <a:pt x="4612639" y="4022576"/>
                      <a:pt x="4627879" y="4000668"/>
                    </a:cubicBezTo>
                    <a:cubicBezTo>
                      <a:pt x="4642167" y="3977808"/>
                      <a:pt x="4673599" y="3927326"/>
                      <a:pt x="4695507" y="3888273"/>
                    </a:cubicBezTo>
                    <a:cubicBezTo>
                      <a:pt x="4718367" y="3849221"/>
                      <a:pt x="4746942" y="3797786"/>
                      <a:pt x="4761229" y="3773973"/>
                    </a:cubicBezTo>
                    <a:cubicBezTo>
                      <a:pt x="4798377" y="3710156"/>
                      <a:pt x="4835524" y="3624431"/>
                      <a:pt x="4895532" y="3461553"/>
                    </a:cubicBezTo>
                    <a:cubicBezTo>
                      <a:pt x="4902199" y="3444408"/>
                      <a:pt x="4909819" y="3432978"/>
                      <a:pt x="4912677" y="3434883"/>
                    </a:cubicBezTo>
                    <a:cubicBezTo>
                      <a:pt x="4914582" y="3437741"/>
                      <a:pt x="4911724" y="3452981"/>
                      <a:pt x="4905057" y="3469173"/>
                    </a:cubicBezTo>
                    <a:cubicBezTo>
                      <a:pt x="4898389" y="3485366"/>
                      <a:pt x="4894579" y="3500606"/>
                      <a:pt x="4897437" y="3502511"/>
                    </a:cubicBezTo>
                    <a:cubicBezTo>
                      <a:pt x="4904104" y="3510131"/>
                      <a:pt x="4950777" y="3381543"/>
                      <a:pt x="4957444" y="3335823"/>
                    </a:cubicBezTo>
                    <a:cubicBezTo>
                      <a:pt x="4961254" y="3304391"/>
                      <a:pt x="4960302" y="3296771"/>
                      <a:pt x="4953634" y="3307248"/>
                    </a:cubicBezTo>
                    <a:cubicBezTo>
                      <a:pt x="4944109" y="3319631"/>
                      <a:pt x="4943157" y="3319631"/>
                      <a:pt x="4944109" y="3307248"/>
                    </a:cubicBezTo>
                    <a:cubicBezTo>
                      <a:pt x="4945062" y="3299628"/>
                      <a:pt x="4948872" y="3282483"/>
                      <a:pt x="4952682" y="3269148"/>
                    </a:cubicBezTo>
                    <a:lnTo>
                      <a:pt x="4960302" y="3245336"/>
                    </a:lnTo>
                    <a:lnTo>
                      <a:pt x="4961254" y="3269148"/>
                    </a:lnTo>
                    <a:cubicBezTo>
                      <a:pt x="4962207" y="3288198"/>
                      <a:pt x="4964112" y="3290103"/>
                      <a:pt x="4972684" y="3278673"/>
                    </a:cubicBezTo>
                    <a:cubicBezTo>
                      <a:pt x="4980304" y="3267243"/>
                      <a:pt x="4981257" y="3268196"/>
                      <a:pt x="4977447" y="3283436"/>
                    </a:cubicBezTo>
                    <a:cubicBezTo>
                      <a:pt x="4974589" y="3293913"/>
                      <a:pt x="4969827" y="3319631"/>
                      <a:pt x="4966017" y="3340586"/>
                    </a:cubicBezTo>
                    <a:cubicBezTo>
                      <a:pt x="4955539" y="3407261"/>
                      <a:pt x="4926964" y="3483461"/>
                      <a:pt x="4877434" y="3580616"/>
                    </a:cubicBezTo>
                    <a:cubicBezTo>
                      <a:pt x="4850764" y="3633003"/>
                      <a:pt x="4828857" y="3681581"/>
                      <a:pt x="4828857" y="3689201"/>
                    </a:cubicBezTo>
                    <a:cubicBezTo>
                      <a:pt x="4828857" y="3696821"/>
                      <a:pt x="4821237" y="3713966"/>
                      <a:pt x="4812664" y="3726348"/>
                    </a:cubicBezTo>
                    <a:cubicBezTo>
                      <a:pt x="4803139" y="3739683"/>
                      <a:pt x="4785994" y="3771116"/>
                      <a:pt x="4774564" y="3795881"/>
                    </a:cubicBezTo>
                    <a:cubicBezTo>
                      <a:pt x="4762182" y="3821598"/>
                      <a:pt x="4745037" y="3853983"/>
                      <a:pt x="4735512" y="3867318"/>
                    </a:cubicBezTo>
                    <a:cubicBezTo>
                      <a:pt x="4720272" y="3889226"/>
                      <a:pt x="4706937" y="3925421"/>
                      <a:pt x="4704079" y="3952091"/>
                    </a:cubicBezTo>
                    <a:cubicBezTo>
                      <a:pt x="4703127" y="3956853"/>
                      <a:pt x="4688839" y="3979713"/>
                      <a:pt x="4670742" y="4003526"/>
                    </a:cubicBezTo>
                    <a:cubicBezTo>
                      <a:pt x="4631689" y="4056866"/>
                      <a:pt x="4629784" y="4065438"/>
                      <a:pt x="4662169" y="4044483"/>
                    </a:cubicBezTo>
                    <a:cubicBezTo>
                      <a:pt x="4680267" y="4033053"/>
                      <a:pt x="4688839" y="4031148"/>
                      <a:pt x="4699317" y="4039721"/>
                    </a:cubicBezTo>
                    <a:cubicBezTo>
                      <a:pt x="4709794" y="4048293"/>
                      <a:pt x="4715509" y="4043531"/>
                      <a:pt x="4727892" y="4012098"/>
                    </a:cubicBezTo>
                    <a:cubicBezTo>
                      <a:pt x="4736464" y="3991143"/>
                      <a:pt x="4746942" y="3973998"/>
                      <a:pt x="4751704" y="3973998"/>
                    </a:cubicBezTo>
                    <a:cubicBezTo>
                      <a:pt x="4756467" y="3973998"/>
                      <a:pt x="4768849" y="3959711"/>
                      <a:pt x="4780279" y="3942566"/>
                    </a:cubicBezTo>
                    <a:cubicBezTo>
                      <a:pt x="4790757" y="3926373"/>
                      <a:pt x="4800282" y="3916848"/>
                      <a:pt x="4800282" y="3921611"/>
                    </a:cubicBezTo>
                    <a:cubicBezTo>
                      <a:pt x="4800282" y="3927326"/>
                      <a:pt x="4785994" y="3953043"/>
                      <a:pt x="4768849" y="3978761"/>
                    </a:cubicBezTo>
                    <a:cubicBezTo>
                      <a:pt x="4751704" y="4005431"/>
                      <a:pt x="4725987" y="4046388"/>
                      <a:pt x="4711699" y="4071153"/>
                    </a:cubicBezTo>
                    <a:cubicBezTo>
                      <a:pt x="4697412" y="4095918"/>
                      <a:pt x="4680267" y="4118778"/>
                      <a:pt x="4674552" y="4122588"/>
                    </a:cubicBezTo>
                    <a:cubicBezTo>
                      <a:pt x="4667884" y="4126398"/>
                      <a:pt x="4673599" y="4113063"/>
                      <a:pt x="4685982" y="4092108"/>
                    </a:cubicBezTo>
                    <a:cubicBezTo>
                      <a:pt x="4704079" y="4063533"/>
                      <a:pt x="4705032" y="4057818"/>
                      <a:pt x="4691697" y="4069248"/>
                    </a:cubicBezTo>
                    <a:cubicBezTo>
                      <a:pt x="4682172" y="4076868"/>
                      <a:pt x="4665979" y="4087346"/>
                      <a:pt x="4654549" y="4093061"/>
                    </a:cubicBezTo>
                    <a:cubicBezTo>
                      <a:pt x="4644072" y="4097823"/>
                      <a:pt x="4633594" y="4108301"/>
                      <a:pt x="4630737" y="4115921"/>
                    </a:cubicBezTo>
                    <a:cubicBezTo>
                      <a:pt x="4627879" y="4124493"/>
                      <a:pt x="4630737" y="4126398"/>
                      <a:pt x="4639309" y="4120683"/>
                    </a:cubicBezTo>
                    <a:cubicBezTo>
                      <a:pt x="4650739" y="4114016"/>
                      <a:pt x="4650739" y="4115921"/>
                      <a:pt x="4639309" y="4129256"/>
                    </a:cubicBezTo>
                    <a:cubicBezTo>
                      <a:pt x="4632642" y="4137828"/>
                      <a:pt x="4623117" y="4142591"/>
                      <a:pt x="4618354" y="4139733"/>
                    </a:cubicBezTo>
                    <a:cubicBezTo>
                      <a:pt x="4613592" y="4136876"/>
                      <a:pt x="4612639" y="4141638"/>
                      <a:pt x="4615497" y="4150211"/>
                    </a:cubicBezTo>
                    <a:cubicBezTo>
                      <a:pt x="4619307" y="4158783"/>
                      <a:pt x="4615497" y="4170213"/>
                      <a:pt x="4607877" y="4176881"/>
                    </a:cubicBezTo>
                    <a:cubicBezTo>
                      <a:pt x="4599304" y="4183548"/>
                      <a:pt x="4562157" y="4223553"/>
                      <a:pt x="4525009" y="4266416"/>
                    </a:cubicBezTo>
                    <a:cubicBezTo>
                      <a:pt x="4496434" y="4299991"/>
                      <a:pt x="4469467" y="4326066"/>
                      <a:pt x="4454956" y="4335799"/>
                    </a:cubicBezTo>
                    <a:lnTo>
                      <a:pt x="4449199" y="4338088"/>
                    </a:lnTo>
                    <a:lnTo>
                      <a:pt x="4446904" y="4340711"/>
                    </a:lnTo>
                    <a:lnTo>
                      <a:pt x="4447932" y="4338592"/>
                    </a:lnTo>
                    <a:lnTo>
                      <a:pt x="4444999" y="4339758"/>
                    </a:lnTo>
                    <a:cubicBezTo>
                      <a:pt x="4433569" y="4335948"/>
                      <a:pt x="4243069" y="4522639"/>
                      <a:pt x="4243069" y="4537879"/>
                    </a:cubicBezTo>
                    <a:cubicBezTo>
                      <a:pt x="4243069" y="4541689"/>
                      <a:pt x="4232592" y="4552166"/>
                      <a:pt x="4220209" y="4561691"/>
                    </a:cubicBezTo>
                    <a:cubicBezTo>
                      <a:pt x="4205922" y="4571216"/>
                      <a:pt x="4200207" y="4572169"/>
                      <a:pt x="4204969" y="4564549"/>
                    </a:cubicBezTo>
                    <a:cubicBezTo>
                      <a:pt x="4214494" y="4549309"/>
                      <a:pt x="4200207" y="4556929"/>
                      <a:pt x="4152582" y="4594076"/>
                    </a:cubicBezTo>
                    <a:cubicBezTo>
                      <a:pt x="4134484" y="4608364"/>
                      <a:pt x="4108767" y="4621699"/>
                      <a:pt x="4095432" y="4625509"/>
                    </a:cubicBezTo>
                    <a:cubicBezTo>
                      <a:pt x="4082097" y="4628366"/>
                      <a:pt x="4023042" y="4665514"/>
                      <a:pt x="3963034" y="4707424"/>
                    </a:cubicBezTo>
                    <a:cubicBezTo>
                      <a:pt x="3903027" y="4749334"/>
                      <a:pt x="3830637" y="4795054"/>
                      <a:pt x="3803014" y="4808389"/>
                    </a:cubicBezTo>
                    <a:cubicBezTo>
                      <a:pt x="3775392" y="4822676"/>
                      <a:pt x="3741102" y="4846489"/>
                      <a:pt x="3726814" y="4860776"/>
                    </a:cubicBezTo>
                    <a:cubicBezTo>
                      <a:pt x="3711574" y="4876016"/>
                      <a:pt x="3697287" y="4888399"/>
                      <a:pt x="3692524" y="4888399"/>
                    </a:cubicBezTo>
                    <a:cubicBezTo>
                      <a:pt x="3683952" y="4888399"/>
                      <a:pt x="3502024" y="4965551"/>
                      <a:pt x="3495357" y="4972219"/>
                    </a:cubicBezTo>
                    <a:cubicBezTo>
                      <a:pt x="3486784" y="4979839"/>
                      <a:pt x="3622992" y="4963646"/>
                      <a:pt x="3685857" y="4948406"/>
                    </a:cubicBezTo>
                    <a:cubicBezTo>
                      <a:pt x="3720147" y="4939834"/>
                      <a:pt x="3773487" y="4920784"/>
                      <a:pt x="3804919" y="4904591"/>
                    </a:cubicBezTo>
                    <a:cubicBezTo>
                      <a:pt x="3876357" y="4869349"/>
                      <a:pt x="4059237" y="4754096"/>
                      <a:pt x="4110672" y="4712186"/>
                    </a:cubicBezTo>
                    <a:cubicBezTo>
                      <a:pt x="4132579" y="4694089"/>
                      <a:pt x="4173537" y="4669324"/>
                      <a:pt x="4203064" y="4655989"/>
                    </a:cubicBezTo>
                    <a:cubicBezTo>
                      <a:pt x="4320222" y="4604554"/>
                      <a:pt x="4414519" y="4520734"/>
                      <a:pt x="4571682" y="4331186"/>
                    </a:cubicBezTo>
                    <a:cubicBezTo>
                      <a:pt x="4716462" y="4154973"/>
                      <a:pt x="4812664" y="4022576"/>
                      <a:pt x="4874577" y="3913991"/>
                    </a:cubicBezTo>
                    <a:cubicBezTo>
                      <a:pt x="4905057" y="3862556"/>
                      <a:pt x="4953634" y="3786356"/>
                      <a:pt x="4984114" y="3743493"/>
                    </a:cubicBezTo>
                    <a:cubicBezTo>
                      <a:pt x="5083174" y="3607286"/>
                      <a:pt x="5099367" y="3569186"/>
                      <a:pt x="5146992" y="3359636"/>
                    </a:cubicBezTo>
                    <a:cubicBezTo>
                      <a:pt x="5188902" y="3174851"/>
                      <a:pt x="5225097" y="2967206"/>
                      <a:pt x="5216524" y="2958633"/>
                    </a:cubicBezTo>
                    <a:cubicBezTo>
                      <a:pt x="5211762" y="2953871"/>
                      <a:pt x="5171757" y="3120558"/>
                      <a:pt x="5170804" y="3150086"/>
                    </a:cubicBezTo>
                    <a:cubicBezTo>
                      <a:pt x="5170804" y="3160563"/>
                      <a:pt x="5166994" y="3177708"/>
                      <a:pt x="5162232" y="3188186"/>
                    </a:cubicBezTo>
                    <a:cubicBezTo>
                      <a:pt x="5150802" y="3213903"/>
                      <a:pt x="5158422" y="3075791"/>
                      <a:pt x="5175567" y="2940536"/>
                    </a:cubicBezTo>
                    <a:cubicBezTo>
                      <a:pt x="5183187" y="2882433"/>
                      <a:pt x="5192712" y="2805281"/>
                      <a:pt x="5196522" y="2769086"/>
                    </a:cubicBezTo>
                    <a:close/>
                    <a:moveTo>
                      <a:pt x="2485862" y="41"/>
                    </a:moveTo>
                    <a:cubicBezTo>
                      <a:pt x="2525257" y="145"/>
                      <a:pt x="2567226" y="443"/>
                      <a:pt x="2609850" y="919"/>
                    </a:cubicBezTo>
                    <a:cubicBezTo>
                      <a:pt x="2846070" y="3776"/>
                      <a:pt x="2943225" y="8539"/>
                      <a:pt x="3019425" y="20921"/>
                    </a:cubicBezTo>
                    <a:lnTo>
                      <a:pt x="3119438" y="38066"/>
                    </a:lnTo>
                    <a:lnTo>
                      <a:pt x="3039428" y="44734"/>
                    </a:lnTo>
                    <a:cubicBezTo>
                      <a:pt x="2995613" y="48544"/>
                      <a:pt x="2958465" y="53306"/>
                      <a:pt x="2956560" y="55211"/>
                    </a:cubicBezTo>
                    <a:cubicBezTo>
                      <a:pt x="2954655" y="57116"/>
                      <a:pt x="2987993" y="65689"/>
                      <a:pt x="3031808" y="74261"/>
                    </a:cubicBezTo>
                    <a:cubicBezTo>
                      <a:pt x="3074670" y="82834"/>
                      <a:pt x="3152775" y="99026"/>
                      <a:pt x="3204210" y="109504"/>
                    </a:cubicBezTo>
                    <a:cubicBezTo>
                      <a:pt x="3256598" y="119981"/>
                      <a:pt x="3300413" y="127601"/>
                      <a:pt x="3302318" y="125696"/>
                    </a:cubicBezTo>
                    <a:cubicBezTo>
                      <a:pt x="3304223" y="123791"/>
                      <a:pt x="3276600" y="114266"/>
                      <a:pt x="3241358" y="104741"/>
                    </a:cubicBezTo>
                    <a:cubicBezTo>
                      <a:pt x="3205163" y="95216"/>
                      <a:pt x="3172778" y="83786"/>
                      <a:pt x="3167063" y="79976"/>
                    </a:cubicBezTo>
                    <a:cubicBezTo>
                      <a:pt x="3151823" y="65689"/>
                      <a:pt x="3182303" y="70451"/>
                      <a:pt x="3276600" y="99026"/>
                    </a:cubicBezTo>
                    <a:cubicBezTo>
                      <a:pt x="3348038" y="120934"/>
                      <a:pt x="3361373" y="127601"/>
                      <a:pt x="3338513" y="129506"/>
                    </a:cubicBezTo>
                    <a:cubicBezTo>
                      <a:pt x="3320415" y="132364"/>
                      <a:pt x="3349943" y="140936"/>
                      <a:pt x="3424238" y="156176"/>
                    </a:cubicBezTo>
                    <a:cubicBezTo>
                      <a:pt x="3601403" y="191419"/>
                      <a:pt x="3888105" y="300004"/>
                      <a:pt x="4044315" y="391444"/>
                    </a:cubicBezTo>
                    <a:cubicBezTo>
                      <a:pt x="4068128" y="405731"/>
                      <a:pt x="4089083" y="414304"/>
                      <a:pt x="4091940" y="411446"/>
                    </a:cubicBezTo>
                    <a:cubicBezTo>
                      <a:pt x="4099560" y="403826"/>
                      <a:pt x="4030980" y="355249"/>
                      <a:pt x="3921443" y="289526"/>
                    </a:cubicBezTo>
                    <a:cubicBezTo>
                      <a:pt x="3864293" y="256189"/>
                      <a:pt x="3810953" y="221899"/>
                      <a:pt x="3802380" y="214279"/>
                    </a:cubicBezTo>
                    <a:cubicBezTo>
                      <a:pt x="3793808" y="205706"/>
                      <a:pt x="3749040" y="186656"/>
                      <a:pt x="3703320" y="171416"/>
                    </a:cubicBezTo>
                    <a:cubicBezTo>
                      <a:pt x="3653790" y="154271"/>
                      <a:pt x="3619500" y="138079"/>
                      <a:pt x="3619500" y="130459"/>
                    </a:cubicBezTo>
                    <a:cubicBezTo>
                      <a:pt x="3619500" y="114266"/>
                      <a:pt x="3642360" y="120934"/>
                      <a:pt x="3724275" y="159034"/>
                    </a:cubicBezTo>
                    <a:cubicBezTo>
                      <a:pt x="3758565" y="175226"/>
                      <a:pt x="3817620" y="199991"/>
                      <a:pt x="3855720" y="214279"/>
                    </a:cubicBezTo>
                    <a:cubicBezTo>
                      <a:pt x="3943350" y="248569"/>
                      <a:pt x="4092893" y="330484"/>
                      <a:pt x="4134803" y="368584"/>
                    </a:cubicBezTo>
                    <a:cubicBezTo>
                      <a:pt x="4162425" y="394301"/>
                      <a:pt x="4164330" y="398111"/>
                      <a:pt x="4150043" y="406684"/>
                    </a:cubicBezTo>
                    <a:cubicBezTo>
                      <a:pt x="4141470" y="411446"/>
                      <a:pt x="4133850" y="420971"/>
                      <a:pt x="4133850" y="428591"/>
                    </a:cubicBezTo>
                    <a:cubicBezTo>
                      <a:pt x="4133850" y="446689"/>
                      <a:pt x="4244341" y="537176"/>
                      <a:pt x="4274821" y="543844"/>
                    </a:cubicBezTo>
                    <a:cubicBezTo>
                      <a:pt x="4333876" y="558131"/>
                      <a:pt x="4461511" y="679099"/>
                      <a:pt x="4718686" y="965801"/>
                    </a:cubicBezTo>
                    <a:cubicBezTo>
                      <a:pt x="4837748" y="1099151"/>
                      <a:pt x="4874896" y="1147729"/>
                      <a:pt x="4910138" y="1216309"/>
                    </a:cubicBezTo>
                    <a:cubicBezTo>
                      <a:pt x="4944428" y="1282031"/>
                      <a:pt x="4950143" y="1298224"/>
                      <a:pt x="4934903" y="1288699"/>
                    </a:cubicBezTo>
                    <a:cubicBezTo>
                      <a:pt x="4924426" y="1282031"/>
                      <a:pt x="4913948" y="1279174"/>
                      <a:pt x="4912043" y="1281079"/>
                    </a:cubicBezTo>
                    <a:cubicBezTo>
                      <a:pt x="4902518" y="1291556"/>
                      <a:pt x="4929188" y="1396331"/>
                      <a:pt x="4968241" y="1500154"/>
                    </a:cubicBezTo>
                    <a:cubicBezTo>
                      <a:pt x="5013961" y="1625884"/>
                      <a:pt x="5060633" y="1775426"/>
                      <a:pt x="5109211" y="1953544"/>
                    </a:cubicBezTo>
                    <a:cubicBezTo>
                      <a:pt x="5142548" y="2076416"/>
                      <a:pt x="5151121" y="2117374"/>
                      <a:pt x="5133023" y="2072606"/>
                    </a:cubicBezTo>
                    <a:cubicBezTo>
                      <a:pt x="5117783" y="2034506"/>
                      <a:pt x="5115878" y="2054509"/>
                      <a:pt x="5129213" y="2119279"/>
                    </a:cubicBezTo>
                    <a:cubicBezTo>
                      <a:pt x="5148263" y="2207861"/>
                      <a:pt x="5162551" y="2357404"/>
                      <a:pt x="5155883" y="2388836"/>
                    </a:cubicBezTo>
                    <a:cubicBezTo>
                      <a:pt x="5147311" y="2432651"/>
                      <a:pt x="5133976" y="2399314"/>
                      <a:pt x="5133976" y="2332639"/>
                    </a:cubicBezTo>
                    <a:cubicBezTo>
                      <a:pt x="5133976" y="2301206"/>
                      <a:pt x="5127308" y="2253581"/>
                      <a:pt x="5119688" y="2227864"/>
                    </a:cubicBezTo>
                    <a:cubicBezTo>
                      <a:pt x="5112068" y="2202146"/>
                      <a:pt x="5105401" y="2162141"/>
                      <a:pt x="5105401" y="2138329"/>
                    </a:cubicBezTo>
                    <a:cubicBezTo>
                      <a:pt x="5105401" y="2076416"/>
                      <a:pt x="5075873" y="1974499"/>
                      <a:pt x="5032058" y="1881154"/>
                    </a:cubicBezTo>
                    <a:cubicBezTo>
                      <a:pt x="4993006" y="1798286"/>
                      <a:pt x="4949191" y="1673509"/>
                      <a:pt x="4938713" y="1614454"/>
                    </a:cubicBezTo>
                    <a:cubicBezTo>
                      <a:pt x="4926331" y="1548731"/>
                      <a:pt x="4884421" y="1427764"/>
                      <a:pt x="4850131" y="1362041"/>
                    </a:cubicBezTo>
                    <a:cubicBezTo>
                      <a:pt x="4821556" y="1307749"/>
                      <a:pt x="4785361" y="1265839"/>
                      <a:pt x="4648201" y="1128679"/>
                    </a:cubicBezTo>
                    <a:cubicBezTo>
                      <a:pt x="4556761" y="1037239"/>
                      <a:pt x="4456748" y="934369"/>
                      <a:pt x="4427221" y="900079"/>
                    </a:cubicBezTo>
                    <a:cubicBezTo>
                      <a:pt x="4397693" y="866741"/>
                      <a:pt x="4370071" y="841976"/>
                      <a:pt x="4366261" y="844834"/>
                    </a:cubicBezTo>
                    <a:cubicBezTo>
                      <a:pt x="4363403" y="848644"/>
                      <a:pt x="4406266" y="899126"/>
                      <a:pt x="4462463" y="958181"/>
                    </a:cubicBezTo>
                    <a:cubicBezTo>
                      <a:pt x="4577716" y="1079149"/>
                      <a:pt x="4632008" y="1144871"/>
                      <a:pt x="4658678" y="1197259"/>
                    </a:cubicBezTo>
                    <a:cubicBezTo>
                      <a:pt x="4669156" y="1217261"/>
                      <a:pt x="4704398" y="1269649"/>
                      <a:pt x="4736783" y="1312511"/>
                    </a:cubicBezTo>
                    <a:cubicBezTo>
                      <a:pt x="4802506" y="1397284"/>
                      <a:pt x="4870133" y="1503011"/>
                      <a:pt x="4879658" y="1533491"/>
                    </a:cubicBezTo>
                    <a:cubicBezTo>
                      <a:pt x="4889183" y="1562066"/>
                      <a:pt x="4903471" y="1643029"/>
                      <a:pt x="4899661" y="1643029"/>
                    </a:cubicBezTo>
                    <a:cubicBezTo>
                      <a:pt x="4897756" y="1643029"/>
                      <a:pt x="4887278" y="1625884"/>
                      <a:pt x="4876801" y="1604929"/>
                    </a:cubicBezTo>
                    <a:cubicBezTo>
                      <a:pt x="4865371" y="1583021"/>
                      <a:pt x="4830128" y="1536349"/>
                      <a:pt x="4796791" y="1500154"/>
                    </a:cubicBezTo>
                    <a:cubicBezTo>
                      <a:pt x="4737736" y="1436336"/>
                      <a:pt x="4650106" y="1282031"/>
                      <a:pt x="4661536" y="1262981"/>
                    </a:cubicBezTo>
                    <a:cubicBezTo>
                      <a:pt x="4667251" y="1253456"/>
                      <a:pt x="4600576" y="1163921"/>
                      <a:pt x="4578668" y="1150586"/>
                    </a:cubicBezTo>
                    <a:cubicBezTo>
                      <a:pt x="4572001" y="1146776"/>
                      <a:pt x="4530091" y="1102009"/>
                      <a:pt x="4485323" y="1052479"/>
                    </a:cubicBezTo>
                    <a:cubicBezTo>
                      <a:pt x="4297681" y="841024"/>
                      <a:pt x="4102418" y="667669"/>
                      <a:pt x="3950018" y="578134"/>
                    </a:cubicBezTo>
                    <a:cubicBezTo>
                      <a:pt x="3907155" y="553369"/>
                      <a:pt x="3818573" y="505744"/>
                      <a:pt x="3752850" y="473359"/>
                    </a:cubicBezTo>
                    <a:cubicBezTo>
                      <a:pt x="3625215" y="410494"/>
                      <a:pt x="3537585" y="350486"/>
                      <a:pt x="3539490" y="327626"/>
                    </a:cubicBezTo>
                    <a:cubicBezTo>
                      <a:pt x="3540443" y="311434"/>
                      <a:pt x="3314700" y="228566"/>
                      <a:pt x="3241358" y="218089"/>
                    </a:cubicBezTo>
                    <a:cubicBezTo>
                      <a:pt x="3192780" y="210469"/>
                      <a:pt x="3188970" y="219041"/>
                      <a:pt x="3231833" y="237139"/>
                    </a:cubicBezTo>
                    <a:lnTo>
                      <a:pt x="3262313" y="250474"/>
                    </a:lnTo>
                    <a:lnTo>
                      <a:pt x="3235643" y="251426"/>
                    </a:lnTo>
                    <a:cubicBezTo>
                      <a:pt x="3208020" y="252379"/>
                      <a:pt x="3158490" y="230471"/>
                      <a:pt x="3135630" y="208564"/>
                    </a:cubicBezTo>
                    <a:cubicBezTo>
                      <a:pt x="3128963" y="200944"/>
                      <a:pt x="3108008" y="195229"/>
                      <a:pt x="3088958" y="195229"/>
                    </a:cubicBezTo>
                    <a:cubicBezTo>
                      <a:pt x="3062288" y="195229"/>
                      <a:pt x="3056573" y="198086"/>
                      <a:pt x="3061335" y="210469"/>
                    </a:cubicBezTo>
                    <a:cubicBezTo>
                      <a:pt x="3067050" y="223804"/>
                      <a:pt x="3058478" y="225709"/>
                      <a:pt x="2993708" y="219994"/>
                    </a:cubicBezTo>
                    <a:cubicBezTo>
                      <a:pt x="2801303" y="205706"/>
                      <a:pt x="2577465" y="202849"/>
                      <a:pt x="2476500" y="213326"/>
                    </a:cubicBezTo>
                    <a:cubicBezTo>
                      <a:pt x="2270760" y="235234"/>
                      <a:pt x="2045970" y="281906"/>
                      <a:pt x="1868805" y="339056"/>
                    </a:cubicBezTo>
                    <a:cubicBezTo>
                      <a:pt x="1836420" y="349534"/>
                      <a:pt x="1804035" y="357154"/>
                      <a:pt x="1797368" y="354296"/>
                    </a:cubicBezTo>
                    <a:cubicBezTo>
                      <a:pt x="1784985" y="349534"/>
                      <a:pt x="1856423" y="314291"/>
                      <a:pt x="1985963" y="259999"/>
                    </a:cubicBezTo>
                    <a:cubicBezTo>
                      <a:pt x="2056448" y="231424"/>
                      <a:pt x="2059305" y="228566"/>
                      <a:pt x="2030730" y="225709"/>
                    </a:cubicBezTo>
                    <a:cubicBezTo>
                      <a:pt x="2006918" y="222851"/>
                      <a:pt x="1970723" y="238091"/>
                      <a:pt x="1878330" y="286669"/>
                    </a:cubicBezTo>
                    <a:cubicBezTo>
                      <a:pt x="1811655" y="322864"/>
                      <a:pt x="1690688" y="383824"/>
                      <a:pt x="1609725" y="424781"/>
                    </a:cubicBezTo>
                    <a:cubicBezTo>
                      <a:pt x="1528763" y="464786"/>
                      <a:pt x="1455420" y="504791"/>
                      <a:pt x="1447800" y="514316"/>
                    </a:cubicBezTo>
                    <a:cubicBezTo>
                      <a:pt x="1440180" y="522889"/>
                      <a:pt x="1382078" y="567656"/>
                      <a:pt x="1319213" y="612424"/>
                    </a:cubicBezTo>
                    <a:cubicBezTo>
                      <a:pt x="1169670" y="719104"/>
                      <a:pt x="1108710" y="767681"/>
                      <a:pt x="1112520" y="778159"/>
                    </a:cubicBezTo>
                    <a:cubicBezTo>
                      <a:pt x="1113473" y="782921"/>
                      <a:pt x="1110615" y="783874"/>
                      <a:pt x="1103948" y="781016"/>
                    </a:cubicBezTo>
                    <a:cubicBezTo>
                      <a:pt x="1098233" y="777206"/>
                      <a:pt x="1067753" y="801971"/>
                      <a:pt x="1032510" y="839119"/>
                    </a:cubicBezTo>
                    <a:cubicBezTo>
                      <a:pt x="999173" y="875314"/>
                      <a:pt x="967740" y="903889"/>
                      <a:pt x="962978" y="902936"/>
                    </a:cubicBezTo>
                    <a:cubicBezTo>
                      <a:pt x="958215" y="901984"/>
                      <a:pt x="921068" y="940084"/>
                      <a:pt x="879158" y="988661"/>
                    </a:cubicBezTo>
                    <a:cubicBezTo>
                      <a:pt x="714375" y="1181066"/>
                      <a:pt x="663893" y="1251551"/>
                      <a:pt x="516255" y="1494439"/>
                    </a:cubicBezTo>
                    <a:cubicBezTo>
                      <a:pt x="429578" y="1635409"/>
                      <a:pt x="418148" y="1664936"/>
                      <a:pt x="347663" y="1903061"/>
                    </a:cubicBezTo>
                    <a:cubicBezTo>
                      <a:pt x="331470" y="1956401"/>
                      <a:pt x="313373" y="1997359"/>
                      <a:pt x="296228" y="2017361"/>
                    </a:cubicBezTo>
                    <a:lnTo>
                      <a:pt x="268605" y="2047841"/>
                    </a:lnTo>
                    <a:lnTo>
                      <a:pt x="272415" y="2019266"/>
                    </a:lnTo>
                    <a:lnTo>
                      <a:pt x="277178" y="1990691"/>
                    </a:lnTo>
                    <a:lnTo>
                      <a:pt x="262890" y="2022124"/>
                    </a:lnTo>
                    <a:cubicBezTo>
                      <a:pt x="254318" y="2039269"/>
                      <a:pt x="235268" y="2092609"/>
                      <a:pt x="218123" y="2140234"/>
                    </a:cubicBezTo>
                    <a:cubicBezTo>
                      <a:pt x="192405" y="2215481"/>
                      <a:pt x="189548" y="2234531"/>
                      <a:pt x="195263" y="2285966"/>
                    </a:cubicBezTo>
                    <a:cubicBezTo>
                      <a:pt x="199073" y="2325019"/>
                      <a:pt x="196215" y="2371691"/>
                      <a:pt x="185738" y="2425031"/>
                    </a:cubicBezTo>
                    <a:cubicBezTo>
                      <a:pt x="153353" y="2598386"/>
                      <a:pt x="158115" y="2835559"/>
                      <a:pt x="194310" y="2806031"/>
                    </a:cubicBezTo>
                    <a:cubicBezTo>
                      <a:pt x="215265" y="2788886"/>
                      <a:pt x="219075" y="2805079"/>
                      <a:pt x="218123" y="2894614"/>
                    </a:cubicBezTo>
                    <a:cubicBezTo>
                      <a:pt x="217170" y="2967004"/>
                      <a:pt x="203835" y="3060349"/>
                      <a:pt x="200978" y="3015581"/>
                    </a:cubicBezTo>
                    <a:cubicBezTo>
                      <a:pt x="200025" y="3007961"/>
                      <a:pt x="197168" y="3004151"/>
                      <a:pt x="194310" y="3007009"/>
                    </a:cubicBezTo>
                    <a:cubicBezTo>
                      <a:pt x="187643" y="3014629"/>
                      <a:pt x="225743" y="3236561"/>
                      <a:pt x="243840" y="3292759"/>
                    </a:cubicBezTo>
                    <a:cubicBezTo>
                      <a:pt x="251460" y="3317524"/>
                      <a:pt x="268605" y="3352766"/>
                      <a:pt x="280988" y="3370864"/>
                    </a:cubicBezTo>
                    <a:cubicBezTo>
                      <a:pt x="323850" y="3433729"/>
                      <a:pt x="323850" y="3509929"/>
                      <a:pt x="280988" y="3509929"/>
                    </a:cubicBezTo>
                    <a:cubicBezTo>
                      <a:pt x="237173" y="3509929"/>
                      <a:pt x="78105" y="3349909"/>
                      <a:pt x="49530" y="3276566"/>
                    </a:cubicBezTo>
                    <a:cubicBezTo>
                      <a:pt x="25718" y="3215606"/>
                      <a:pt x="0" y="2993674"/>
                      <a:pt x="0" y="2846989"/>
                    </a:cubicBezTo>
                    <a:cubicBezTo>
                      <a:pt x="0" y="2684111"/>
                      <a:pt x="41910" y="2332639"/>
                      <a:pt x="72390" y="2237389"/>
                    </a:cubicBezTo>
                    <a:cubicBezTo>
                      <a:pt x="77153" y="2220244"/>
                      <a:pt x="77153" y="2220244"/>
                      <a:pt x="63818" y="2236436"/>
                    </a:cubicBezTo>
                    <a:cubicBezTo>
                      <a:pt x="42863" y="2261201"/>
                      <a:pt x="39053" y="2247866"/>
                      <a:pt x="37148" y="2146901"/>
                    </a:cubicBezTo>
                    <a:cubicBezTo>
                      <a:pt x="36195" y="2064034"/>
                      <a:pt x="39053" y="2047841"/>
                      <a:pt x="79058" y="1933541"/>
                    </a:cubicBezTo>
                    <a:cubicBezTo>
                      <a:pt x="202883" y="1572544"/>
                      <a:pt x="283845" y="1398236"/>
                      <a:pt x="405765" y="1228691"/>
                    </a:cubicBezTo>
                    <a:cubicBezTo>
                      <a:pt x="439103" y="1181066"/>
                      <a:pt x="495300" y="1089626"/>
                      <a:pt x="530543" y="1023904"/>
                    </a:cubicBezTo>
                    <a:cubicBezTo>
                      <a:pt x="593408" y="907699"/>
                      <a:pt x="598170" y="901031"/>
                      <a:pt x="762953" y="736249"/>
                    </a:cubicBezTo>
                    <a:cubicBezTo>
                      <a:pt x="879158" y="620996"/>
                      <a:pt x="958215" y="550511"/>
                      <a:pt x="1018223" y="510506"/>
                    </a:cubicBezTo>
                    <a:cubicBezTo>
                      <a:pt x="1064895" y="478121"/>
                      <a:pt x="1110615" y="452404"/>
                      <a:pt x="1117283" y="452404"/>
                    </a:cubicBezTo>
                    <a:cubicBezTo>
                      <a:pt x="1124903" y="452404"/>
                      <a:pt x="1142048" y="443831"/>
                      <a:pt x="1154430" y="433354"/>
                    </a:cubicBezTo>
                    <a:cubicBezTo>
                      <a:pt x="1231583" y="373346"/>
                      <a:pt x="1472565" y="241901"/>
                      <a:pt x="1619250" y="180941"/>
                    </a:cubicBezTo>
                    <a:cubicBezTo>
                      <a:pt x="1653540" y="166654"/>
                      <a:pt x="1741170" y="127601"/>
                      <a:pt x="1814513" y="92359"/>
                    </a:cubicBezTo>
                    <a:cubicBezTo>
                      <a:pt x="1947863" y="30446"/>
                      <a:pt x="2036445" y="4729"/>
                      <a:pt x="2122170" y="4729"/>
                    </a:cubicBezTo>
                    <a:cubicBezTo>
                      <a:pt x="2150745" y="4729"/>
                      <a:pt x="2161223" y="8539"/>
                      <a:pt x="2156460" y="15206"/>
                    </a:cubicBezTo>
                    <a:cubicBezTo>
                      <a:pt x="2151698" y="23779"/>
                      <a:pt x="2157413" y="24731"/>
                      <a:pt x="2177415" y="19016"/>
                    </a:cubicBezTo>
                    <a:cubicBezTo>
                      <a:pt x="2192655" y="15206"/>
                      <a:pt x="2226945" y="8539"/>
                      <a:pt x="2252663" y="4729"/>
                    </a:cubicBezTo>
                    <a:cubicBezTo>
                      <a:pt x="2272666" y="1157"/>
                      <a:pt x="2367678" y="-272"/>
                      <a:pt x="2485862" y="41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</p:grpSp>
      </p:grpSp>
      <p:grpSp>
        <p:nvGrpSpPr>
          <p:cNvPr id="547" name="组合 546"/>
          <p:cNvGrpSpPr/>
          <p:nvPr/>
        </p:nvGrpSpPr>
        <p:grpSpPr>
          <a:xfrm>
            <a:off x="9997034" y="3083487"/>
            <a:ext cx="1364703" cy="2318942"/>
            <a:chOff x="10132695" y="2352313"/>
            <a:chExt cx="1364703" cy="2318942"/>
          </a:xfrm>
        </p:grpSpPr>
        <p:sp>
          <p:nvSpPr>
            <p:cNvPr id="548" name="文本框 547"/>
            <p:cNvSpPr txBox="1"/>
            <p:nvPr/>
          </p:nvSpPr>
          <p:spPr>
            <a:xfrm>
              <a:off x="10286810" y="3643183"/>
              <a:ext cx="1210588" cy="40011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defPPr>
                <a:defRPr lang="zh-CN"/>
              </a:defPPr>
              <a:lvl1pPr>
                <a:defRPr>
                  <a:latin typeface="+mj-ea"/>
                  <a:ea typeface="+mj-ea"/>
                </a:defRPr>
              </a:lvl1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4472C4"/>
                  </a:solidFill>
                  <a:effectLst/>
                  <a:uLnTx/>
                  <a:uFillTx/>
                  <a:latin typeface="+mn-ea"/>
                  <a:ea typeface="+mn-ea"/>
                </a:rPr>
                <a:t>人力资源</a:t>
              </a: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+mn-ea"/>
                <a:ea typeface="+mn-ea"/>
              </a:endParaRPr>
            </a:p>
          </p:txBody>
        </p:sp>
        <p:grpSp>
          <p:nvGrpSpPr>
            <p:cNvPr id="550" name="组合 549"/>
            <p:cNvGrpSpPr/>
            <p:nvPr/>
          </p:nvGrpSpPr>
          <p:grpSpPr>
            <a:xfrm flipV="1">
              <a:off x="10132695" y="2352313"/>
              <a:ext cx="124884" cy="2318942"/>
              <a:chOff x="5017896" y="1943466"/>
              <a:chExt cx="124884" cy="2318942"/>
            </a:xfrm>
          </p:grpSpPr>
          <p:cxnSp>
            <p:nvCxnSpPr>
              <p:cNvPr id="551" name="直接连接符 550"/>
              <p:cNvCxnSpPr/>
              <p:nvPr/>
            </p:nvCxnSpPr>
            <p:spPr>
              <a:xfrm flipV="1">
                <a:off x="5080338" y="1943466"/>
                <a:ext cx="0" cy="1934110"/>
              </a:xfrm>
              <a:prstGeom prst="line">
                <a:avLst/>
              </a:prstGeom>
              <a:noFill/>
              <a:ln w="9525" cap="flat" cmpd="sng" algn="ctr">
                <a:gradFill>
                  <a:gsLst>
                    <a:gs pos="0">
                      <a:srgbClr val="4F81BD">
                        <a:lumMod val="5000"/>
                        <a:lumOff val="95000"/>
                        <a:alpha val="0"/>
                      </a:srgbClr>
                    </a:gs>
                    <a:gs pos="83000">
                      <a:srgbClr val="C0504D"/>
                    </a:gs>
                    <a:gs pos="51000">
                      <a:srgbClr val="4F81BD"/>
                    </a:gs>
                  </a:gsLst>
                  <a:lin ang="5400000" scaled="1"/>
                </a:gradFill>
                <a:prstDash val="solid"/>
              </a:ln>
              <a:effectLst/>
            </p:spPr>
          </p:cxnSp>
          <p:grpSp>
            <p:nvGrpSpPr>
              <p:cNvPr id="552" name="组合 551"/>
              <p:cNvGrpSpPr/>
              <p:nvPr/>
            </p:nvGrpSpPr>
            <p:grpSpPr>
              <a:xfrm>
                <a:off x="5017896" y="3877576"/>
                <a:ext cx="124884" cy="384832"/>
                <a:chOff x="-8676780" y="2254258"/>
                <a:chExt cx="5324736" cy="15501748"/>
              </a:xfrm>
            </p:grpSpPr>
            <p:sp>
              <p:nvSpPr>
                <p:cNvPr id="553" name="任意多边形: 形状 552"/>
                <p:cNvSpPr/>
                <p:nvPr/>
              </p:nvSpPr>
              <p:spPr>
                <a:xfrm>
                  <a:off x="-8302423" y="13198597"/>
                  <a:ext cx="4478553" cy="4557409"/>
                </a:xfrm>
                <a:custGeom>
                  <a:avLst/>
                  <a:gdLst>
                    <a:gd name="connsiteX0" fmla="*/ 2195988 w 4478560"/>
                    <a:gd name="connsiteY0" fmla="*/ 232 h 4557394"/>
                    <a:gd name="connsiteX1" fmla="*/ 2215753 w 4478560"/>
                    <a:gd name="connsiteY1" fmla="*/ 2852 h 4557394"/>
                    <a:gd name="connsiteX2" fmla="*/ 2400538 w 4478560"/>
                    <a:gd name="connsiteY2" fmla="*/ 23807 h 4557394"/>
                    <a:gd name="connsiteX3" fmla="*/ 2651045 w 4478560"/>
                    <a:gd name="connsiteY3" fmla="*/ 65717 h 4557394"/>
                    <a:gd name="connsiteX4" fmla="*/ 2743438 w 4478560"/>
                    <a:gd name="connsiteY4" fmla="*/ 100007 h 4557394"/>
                    <a:gd name="connsiteX5" fmla="*/ 2724388 w 4478560"/>
                    <a:gd name="connsiteY5" fmla="*/ 100007 h 4557394"/>
                    <a:gd name="connsiteX6" fmla="*/ 2686288 w 4478560"/>
                    <a:gd name="connsiteY6" fmla="*/ 88577 h 4557394"/>
                    <a:gd name="connsiteX7" fmla="*/ 2667238 w 4478560"/>
                    <a:gd name="connsiteY7" fmla="*/ 92387 h 4557394"/>
                    <a:gd name="connsiteX8" fmla="*/ 2793920 w 4478560"/>
                    <a:gd name="connsiteY8" fmla="*/ 119057 h 4557394"/>
                    <a:gd name="connsiteX9" fmla="*/ 2912983 w 4478560"/>
                    <a:gd name="connsiteY9" fmla="*/ 145727 h 4557394"/>
                    <a:gd name="connsiteX10" fmla="*/ 3233023 w 4478560"/>
                    <a:gd name="connsiteY10" fmla="*/ 277172 h 4557394"/>
                    <a:gd name="connsiteX11" fmla="*/ 3297793 w 4478560"/>
                    <a:gd name="connsiteY11" fmla="*/ 322892 h 4557394"/>
                    <a:gd name="connsiteX12" fmla="*/ 3428285 w 4478560"/>
                    <a:gd name="connsiteY12" fmla="*/ 424809 h 4557394"/>
                    <a:gd name="connsiteX13" fmla="*/ 3678793 w 4478560"/>
                    <a:gd name="connsiteY13" fmla="*/ 615309 h 4557394"/>
                    <a:gd name="connsiteX14" fmla="*/ 3692128 w 4478560"/>
                    <a:gd name="connsiteY14" fmla="*/ 600069 h 4557394"/>
                    <a:gd name="connsiteX15" fmla="*/ 3656885 w 4478560"/>
                    <a:gd name="connsiteY15" fmla="*/ 542919 h 4557394"/>
                    <a:gd name="connsiteX16" fmla="*/ 3634978 w 4478560"/>
                    <a:gd name="connsiteY16" fmla="*/ 545777 h 4557394"/>
                    <a:gd name="connsiteX17" fmla="*/ 3646408 w 4478560"/>
                    <a:gd name="connsiteY17" fmla="*/ 575304 h 4557394"/>
                    <a:gd name="connsiteX18" fmla="*/ 3606403 w 4478560"/>
                    <a:gd name="connsiteY18" fmla="*/ 527679 h 4557394"/>
                    <a:gd name="connsiteX19" fmla="*/ 3563540 w 4478560"/>
                    <a:gd name="connsiteY19" fmla="*/ 475292 h 4557394"/>
                    <a:gd name="connsiteX20" fmla="*/ 3490198 w 4478560"/>
                    <a:gd name="connsiteY20" fmla="*/ 422904 h 4557394"/>
                    <a:gd name="connsiteX21" fmla="*/ 3360658 w 4478560"/>
                    <a:gd name="connsiteY21" fmla="*/ 340037 h 4557394"/>
                    <a:gd name="connsiteX22" fmla="*/ 3299698 w 4478560"/>
                    <a:gd name="connsiteY22" fmla="*/ 305747 h 4557394"/>
                    <a:gd name="connsiteX23" fmla="*/ 3335893 w 4478560"/>
                    <a:gd name="connsiteY23" fmla="*/ 318129 h 4557394"/>
                    <a:gd name="connsiteX24" fmla="*/ 3348275 w 4478560"/>
                    <a:gd name="connsiteY24" fmla="*/ 318129 h 4557394"/>
                    <a:gd name="connsiteX25" fmla="*/ 3331130 w 4478560"/>
                    <a:gd name="connsiteY25" fmla="*/ 294317 h 4557394"/>
                    <a:gd name="connsiteX26" fmla="*/ 3317795 w 4478560"/>
                    <a:gd name="connsiteY26" fmla="*/ 291459 h 4557394"/>
                    <a:gd name="connsiteX27" fmla="*/ 3308270 w 4478560"/>
                    <a:gd name="connsiteY27" fmla="*/ 288602 h 4557394"/>
                    <a:gd name="connsiteX28" fmla="*/ 3259693 w 4478560"/>
                    <a:gd name="connsiteY28" fmla="*/ 243834 h 4557394"/>
                    <a:gd name="connsiteX29" fmla="*/ 3197780 w 4478560"/>
                    <a:gd name="connsiteY29" fmla="*/ 220022 h 4557394"/>
                    <a:gd name="connsiteX30" fmla="*/ 3184445 w 4478560"/>
                    <a:gd name="connsiteY30" fmla="*/ 220974 h 4557394"/>
                    <a:gd name="connsiteX31" fmla="*/ 3164443 w 4478560"/>
                    <a:gd name="connsiteY31" fmla="*/ 208592 h 4557394"/>
                    <a:gd name="connsiteX32" fmla="*/ 3086338 w 4478560"/>
                    <a:gd name="connsiteY32" fmla="*/ 185732 h 4557394"/>
                    <a:gd name="connsiteX33" fmla="*/ 2491025 w 4478560"/>
                    <a:gd name="connsiteY33" fmla="*/ 19044 h 4557394"/>
                    <a:gd name="connsiteX34" fmla="*/ 2433875 w 4478560"/>
                    <a:gd name="connsiteY34" fmla="*/ 10472 h 4557394"/>
                    <a:gd name="connsiteX35" fmla="*/ 2486263 w 4478560"/>
                    <a:gd name="connsiteY35" fmla="*/ 8567 h 4557394"/>
                    <a:gd name="connsiteX36" fmla="*/ 2567225 w 4478560"/>
                    <a:gd name="connsiteY36" fmla="*/ 8567 h 4557394"/>
                    <a:gd name="connsiteX37" fmla="*/ 2911078 w 4478560"/>
                    <a:gd name="connsiteY37" fmla="*/ 95244 h 4557394"/>
                    <a:gd name="connsiteX38" fmla="*/ 2981563 w 4478560"/>
                    <a:gd name="connsiteY38" fmla="*/ 107627 h 4557394"/>
                    <a:gd name="connsiteX39" fmla="*/ 2993945 w 4478560"/>
                    <a:gd name="connsiteY39" fmla="*/ 98102 h 4557394"/>
                    <a:gd name="connsiteX40" fmla="*/ 3029188 w 4478560"/>
                    <a:gd name="connsiteY40" fmla="*/ 94292 h 4557394"/>
                    <a:gd name="connsiteX41" fmla="*/ 3060620 w 4478560"/>
                    <a:gd name="connsiteY41" fmla="*/ 96197 h 4557394"/>
                    <a:gd name="connsiteX42" fmla="*/ 3079670 w 4478560"/>
                    <a:gd name="connsiteY42" fmla="*/ 117152 h 4557394"/>
                    <a:gd name="connsiteX43" fmla="*/ 3067288 w 4478560"/>
                    <a:gd name="connsiteY43" fmla="*/ 119057 h 4557394"/>
                    <a:gd name="connsiteX44" fmla="*/ 3369230 w 4478560"/>
                    <a:gd name="connsiteY44" fmla="*/ 272409 h 4557394"/>
                    <a:gd name="connsiteX45" fmla="*/ 3382565 w 4478560"/>
                    <a:gd name="connsiteY45" fmla="*/ 279077 h 4557394"/>
                    <a:gd name="connsiteX46" fmla="*/ 3391138 w 4478560"/>
                    <a:gd name="connsiteY46" fmla="*/ 284792 h 4557394"/>
                    <a:gd name="connsiteX47" fmla="*/ 3417808 w 4478560"/>
                    <a:gd name="connsiteY47" fmla="*/ 306699 h 4557394"/>
                    <a:gd name="connsiteX48" fmla="*/ 3455908 w 4478560"/>
                    <a:gd name="connsiteY48" fmla="*/ 334322 h 4557394"/>
                    <a:gd name="connsiteX49" fmla="*/ 3480673 w 4478560"/>
                    <a:gd name="connsiteY49" fmla="*/ 340037 h 4557394"/>
                    <a:gd name="connsiteX50" fmla="*/ 3485435 w 4478560"/>
                    <a:gd name="connsiteY50" fmla="*/ 336227 h 4557394"/>
                    <a:gd name="connsiteX51" fmla="*/ 3491150 w 4478560"/>
                    <a:gd name="connsiteY51" fmla="*/ 351467 h 4557394"/>
                    <a:gd name="connsiteX52" fmla="*/ 3526393 w 4478560"/>
                    <a:gd name="connsiteY52" fmla="*/ 380042 h 4557394"/>
                    <a:gd name="connsiteX53" fmla="*/ 3590210 w 4478560"/>
                    <a:gd name="connsiteY53" fmla="*/ 423857 h 4557394"/>
                    <a:gd name="connsiteX54" fmla="*/ 3756898 w 4478560"/>
                    <a:gd name="connsiteY54" fmla="*/ 561017 h 4557394"/>
                    <a:gd name="connsiteX55" fmla="*/ 3782615 w 4478560"/>
                    <a:gd name="connsiteY55" fmla="*/ 577209 h 4557394"/>
                    <a:gd name="connsiteX56" fmla="*/ 3783568 w 4478560"/>
                    <a:gd name="connsiteY56" fmla="*/ 585782 h 4557394"/>
                    <a:gd name="connsiteX57" fmla="*/ 3859768 w 4478560"/>
                    <a:gd name="connsiteY57" fmla="*/ 666744 h 4557394"/>
                    <a:gd name="connsiteX58" fmla="*/ 4036933 w 4478560"/>
                    <a:gd name="connsiteY58" fmla="*/ 880104 h 4557394"/>
                    <a:gd name="connsiteX59" fmla="*/ 3987403 w 4478560"/>
                    <a:gd name="connsiteY59" fmla="*/ 827717 h 4557394"/>
                    <a:gd name="connsiteX60" fmla="*/ 3875960 w 4478560"/>
                    <a:gd name="connsiteY60" fmla="*/ 720084 h 4557394"/>
                    <a:gd name="connsiteX61" fmla="*/ 3912155 w 4478560"/>
                    <a:gd name="connsiteY61" fmla="*/ 768662 h 4557394"/>
                    <a:gd name="connsiteX62" fmla="*/ 4135040 w 4478560"/>
                    <a:gd name="connsiteY62" fmla="*/ 1056317 h 4557394"/>
                    <a:gd name="connsiteX63" fmla="*/ 4217908 w 4478560"/>
                    <a:gd name="connsiteY63" fmla="*/ 1155377 h 4557394"/>
                    <a:gd name="connsiteX64" fmla="*/ 4245530 w 4478560"/>
                    <a:gd name="connsiteY64" fmla="*/ 1179189 h 4557394"/>
                    <a:gd name="connsiteX65" fmla="*/ 4257913 w 4478560"/>
                    <a:gd name="connsiteY65" fmla="*/ 1173474 h 4557394"/>
                    <a:gd name="connsiteX66" fmla="*/ 4239815 w 4478560"/>
                    <a:gd name="connsiteY66" fmla="*/ 1133469 h 4557394"/>
                    <a:gd name="connsiteX67" fmla="*/ 4204573 w 4478560"/>
                    <a:gd name="connsiteY67" fmla="*/ 1082987 h 4557394"/>
                    <a:gd name="connsiteX68" fmla="*/ 4166473 w 4478560"/>
                    <a:gd name="connsiteY68" fmla="*/ 1022027 h 4557394"/>
                    <a:gd name="connsiteX69" fmla="*/ 4143613 w 4478560"/>
                    <a:gd name="connsiteY69" fmla="*/ 978212 h 4557394"/>
                    <a:gd name="connsiteX70" fmla="*/ 4119800 w 4478560"/>
                    <a:gd name="connsiteY70" fmla="*/ 932492 h 4557394"/>
                    <a:gd name="connsiteX71" fmla="*/ 4095988 w 4478560"/>
                    <a:gd name="connsiteY71" fmla="*/ 895344 h 4557394"/>
                    <a:gd name="connsiteX72" fmla="*/ 4153138 w 4478560"/>
                    <a:gd name="connsiteY72" fmla="*/ 957257 h 4557394"/>
                    <a:gd name="connsiteX73" fmla="*/ 4168378 w 4478560"/>
                    <a:gd name="connsiteY73" fmla="*/ 981069 h 4557394"/>
                    <a:gd name="connsiteX74" fmla="*/ 4385548 w 4478560"/>
                    <a:gd name="connsiteY74" fmla="*/ 1397312 h 4557394"/>
                    <a:gd name="connsiteX75" fmla="*/ 4410313 w 4478560"/>
                    <a:gd name="connsiteY75" fmla="*/ 1442079 h 4557394"/>
                    <a:gd name="connsiteX76" fmla="*/ 4443650 w 4478560"/>
                    <a:gd name="connsiteY76" fmla="*/ 1530662 h 4557394"/>
                    <a:gd name="connsiteX77" fmla="*/ 4453175 w 4478560"/>
                    <a:gd name="connsiteY77" fmla="*/ 1589717 h 4557394"/>
                    <a:gd name="connsiteX78" fmla="*/ 4444603 w 4478560"/>
                    <a:gd name="connsiteY78" fmla="*/ 1600194 h 4557394"/>
                    <a:gd name="connsiteX79" fmla="*/ 4432220 w 4478560"/>
                    <a:gd name="connsiteY79" fmla="*/ 1576382 h 4557394"/>
                    <a:gd name="connsiteX80" fmla="*/ 4389358 w 4478560"/>
                    <a:gd name="connsiteY80" fmla="*/ 1438269 h 4557394"/>
                    <a:gd name="connsiteX81" fmla="*/ 4356973 w 4478560"/>
                    <a:gd name="connsiteY81" fmla="*/ 1408742 h 4557394"/>
                    <a:gd name="connsiteX82" fmla="*/ 4330303 w 4478560"/>
                    <a:gd name="connsiteY82" fmla="*/ 1377309 h 4557394"/>
                    <a:gd name="connsiteX83" fmla="*/ 4236958 w 4478560"/>
                    <a:gd name="connsiteY83" fmla="*/ 1227767 h 4557394"/>
                    <a:gd name="connsiteX84" fmla="*/ 4228385 w 4478560"/>
                    <a:gd name="connsiteY84" fmla="*/ 1255389 h 4557394"/>
                    <a:gd name="connsiteX85" fmla="*/ 4246483 w 4478560"/>
                    <a:gd name="connsiteY85" fmla="*/ 1262057 h 4557394"/>
                    <a:gd name="connsiteX86" fmla="*/ 4276963 w 4478560"/>
                    <a:gd name="connsiteY86" fmla="*/ 1323969 h 4557394"/>
                    <a:gd name="connsiteX87" fmla="*/ 4263628 w 4478560"/>
                    <a:gd name="connsiteY87" fmla="*/ 1336352 h 4557394"/>
                    <a:gd name="connsiteX88" fmla="*/ 4243625 w 4478560"/>
                    <a:gd name="connsiteY88" fmla="*/ 1333494 h 4557394"/>
                    <a:gd name="connsiteX89" fmla="*/ 4266485 w 4478560"/>
                    <a:gd name="connsiteY89" fmla="*/ 1407789 h 4557394"/>
                    <a:gd name="connsiteX90" fmla="*/ 4296965 w 4478560"/>
                    <a:gd name="connsiteY90" fmla="*/ 1501134 h 4557394"/>
                    <a:gd name="connsiteX91" fmla="*/ 4307443 w 4478560"/>
                    <a:gd name="connsiteY91" fmla="*/ 1484942 h 4557394"/>
                    <a:gd name="connsiteX92" fmla="*/ 4316968 w 4478560"/>
                    <a:gd name="connsiteY92" fmla="*/ 1432554 h 4557394"/>
                    <a:gd name="connsiteX93" fmla="*/ 4333160 w 4478560"/>
                    <a:gd name="connsiteY93" fmla="*/ 1483037 h 4557394"/>
                    <a:gd name="connsiteX94" fmla="*/ 4356973 w 4478560"/>
                    <a:gd name="connsiteY94" fmla="*/ 1532567 h 4557394"/>
                    <a:gd name="connsiteX95" fmla="*/ 4377928 w 4478560"/>
                    <a:gd name="connsiteY95" fmla="*/ 1570667 h 4557394"/>
                    <a:gd name="connsiteX96" fmla="*/ 4398883 w 4478560"/>
                    <a:gd name="connsiteY96" fmla="*/ 1621149 h 4557394"/>
                    <a:gd name="connsiteX97" fmla="*/ 4449365 w 4478560"/>
                    <a:gd name="connsiteY97" fmla="*/ 1797362 h 4557394"/>
                    <a:gd name="connsiteX98" fmla="*/ 4441745 w 4478560"/>
                    <a:gd name="connsiteY98" fmla="*/ 1887849 h 4557394"/>
                    <a:gd name="connsiteX99" fmla="*/ 4394120 w 4478560"/>
                    <a:gd name="connsiteY99" fmla="*/ 2010722 h 4557394"/>
                    <a:gd name="connsiteX100" fmla="*/ 4412218 w 4478560"/>
                    <a:gd name="connsiteY100" fmla="*/ 2017389 h 4557394"/>
                    <a:gd name="connsiteX101" fmla="*/ 4420790 w 4478560"/>
                    <a:gd name="connsiteY101" fmla="*/ 1961192 h 4557394"/>
                    <a:gd name="connsiteX102" fmla="*/ 4448413 w 4478560"/>
                    <a:gd name="connsiteY102" fmla="*/ 2065967 h 4557394"/>
                    <a:gd name="connsiteX103" fmla="*/ 4441745 w 4478560"/>
                    <a:gd name="connsiteY103" fmla="*/ 2167884 h 4557394"/>
                    <a:gd name="connsiteX104" fmla="*/ 4455080 w 4478560"/>
                    <a:gd name="connsiteY104" fmla="*/ 2212652 h 4557394"/>
                    <a:gd name="connsiteX105" fmla="*/ 4462700 w 4478560"/>
                    <a:gd name="connsiteY105" fmla="*/ 2143119 h 4557394"/>
                    <a:gd name="connsiteX106" fmla="*/ 4467463 w 4478560"/>
                    <a:gd name="connsiteY106" fmla="*/ 2109782 h 4557394"/>
                    <a:gd name="connsiteX107" fmla="*/ 4474130 w 4478560"/>
                    <a:gd name="connsiteY107" fmla="*/ 2215509 h 4557394"/>
                    <a:gd name="connsiteX108" fmla="*/ 4444603 w 4478560"/>
                    <a:gd name="connsiteY108" fmla="*/ 2498402 h 4557394"/>
                    <a:gd name="connsiteX109" fmla="*/ 4432220 w 4478560"/>
                    <a:gd name="connsiteY109" fmla="*/ 2586984 h 4557394"/>
                    <a:gd name="connsiteX110" fmla="*/ 4425553 w 4478560"/>
                    <a:gd name="connsiteY110" fmla="*/ 2526024 h 4557394"/>
                    <a:gd name="connsiteX111" fmla="*/ 4430315 w 4478560"/>
                    <a:gd name="connsiteY111" fmla="*/ 2461254 h 4557394"/>
                    <a:gd name="connsiteX112" fmla="*/ 4416028 w 4478560"/>
                    <a:gd name="connsiteY112" fmla="*/ 2499354 h 4557394"/>
                    <a:gd name="connsiteX113" fmla="*/ 4406503 w 4478560"/>
                    <a:gd name="connsiteY113" fmla="*/ 2568887 h 4557394"/>
                    <a:gd name="connsiteX114" fmla="*/ 4400788 w 4478560"/>
                    <a:gd name="connsiteY114" fmla="*/ 2612702 h 4557394"/>
                    <a:gd name="connsiteX115" fmla="*/ 4371260 w 4478560"/>
                    <a:gd name="connsiteY115" fmla="*/ 2715572 h 4557394"/>
                    <a:gd name="connsiteX116" fmla="*/ 4262675 w 4478560"/>
                    <a:gd name="connsiteY116" fmla="*/ 3067997 h 4557394"/>
                    <a:gd name="connsiteX117" fmla="*/ 4229338 w 4478560"/>
                    <a:gd name="connsiteY117" fmla="*/ 3151817 h 4557394"/>
                    <a:gd name="connsiteX118" fmla="*/ 4254103 w 4478560"/>
                    <a:gd name="connsiteY118" fmla="*/ 3128004 h 4557394"/>
                    <a:gd name="connsiteX119" fmla="*/ 4272200 w 4478560"/>
                    <a:gd name="connsiteY119" fmla="*/ 3123242 h 4557394"/>
                    <a:gd name="connsiteX120" fmla="*/ 4222670 w 4478560"/>
                    <a:gd name="connsiteY120" fmla="*/ 3231827 h 4557394"/>
                    <a:gd name="connsiteX121" fmla="*/ 4184570 w 4478560"/>
                    <a:gd name="connsiteY121" fmla="*/ 3319457 h 4557394"/>
                    <a:gd name="connsiteX122" fmla="*/ 4225528 w 4478560"/>
                    <a:gd name="connsiteY122" fmla="*/ 3278499 h 4557394"/>
                    <a:gd name="connsiteX123" fmla="*/ 4299823 w 4478560"/>
                    <a:gd name="connsiteY123" fmla="*/ 3113717 h 4557394"/>
                    <a:gd name="connsiteX124" fmla="*/ 4304585 w 4478560"/>
                    <a:gd name="connsiteY124" fmla="*/ 3071807 h 4557394"/>
                    <a:gd name="connsiteX125" fmla="*/ 4312205 w 4478560"/>
                    <a:gd name="connsiteY125" fmla="*/ 3068949 h 4557394"/>
                    <a:gd name="connsiteX126" fmla="*/ 4372213 w 4478560"/>
                    <a:gd name="connsiteY126" fmla="*/ 2963222 h 4557394"/>
                    <a:gd name="connsiteX127" fmla="*/ 4334113 w 4478560"/>
                    <a:gd name="connsiteY127" fmla="*/ 3007989 h 4557394"/>
                    <a:gd name="connsiteX128" fmla="*/ 4283630 w 4478560"/>
                    <a:gd name="connsiteY128" fmla="*/ 3040374 h 4557394"/>
                    <a:gd name="connsiteX129" fmla="*/ 4320778 w 4478560"/>
                    <a:gd name="connsiteY129" fmla="*/ 2988939 h 4557394"/>
                    <a:gd name="connsiteX130" fmla="*/ 4357925 w 4478560"/>
                    <a:gd name="connsiteY130" fmla="*/ 2904167 h 4557394"/>
                    <a:gd name="connsiteX131" fmla="*/ 4373165 w 4478560"/>
                    <a:gd name="connsiteY131" fmla="*/ 2867019 h 4557394"/>
                    <a:gd name="connsiteX132" fmla="*/ 4381738 w 4478560"/>
                    <a:gd name="connsiteY132" fmla="*/ 2845112 h 4557394"/>
                    <a:gd name="connsiteX133" fmla="*/ 4392215 w 4478560"/>
                    <a:gd name="connsiteY133" fmla="*/ 2807012 h 4557394"/>
                    <a:gd name="connsiteX134" fmla="*/ 4407455 w 4478560"/>
                    <a:gd name="connsiteY134" fmla="*/ 2723192 h 4557394"/>
                    <a:gd name="connsiteX135" fmla="*/ 4421743 w 4478560"/>
                    <a:gd name="connsiteY135" fmla="*/ 2632704 h 4557394"/>
                    <a:gd name="connsiteX136" fmla="*/ 4443650 w 4478560"/>
                    <a:gd name="connsiteY136" fmla="*/ 2604129 h 4557394"/>
                    <a:gd name="connsiteX137" fmla="*/ 4457938 w 4478560"/>
                    <a:gd name="connsiteY137" fmla="*/ 2645087 h 4557394"/>
                    <a:gd name="connsiteX138" fmla="*/ 4356020 w 4478560"/>
                    <a:gd name="connsiteY138" fmla="*/ 3041327 h 4557394"/>
                    <a:gd name="connsiteX139" fmla="*/ 4338875 w 4478560"/>
                    <a:gd name="connsiteY139" fmla="*/ 3099429 h 4557394"/>
                    <a:gd name="connsiteX140" fmla="*/ 4205525 w 4478560"/>
                    <a:gd name="connsiteY140" fmla="*/ 3323267 h 4557394"/>
                    <a:gd name="connsiteX141" fmla="*/ 4109323 w 4478560"/>
                    <a:gd name="connsiteY141" fmla="*/ 3444234 h 4557394"/>
                    <a:gd name="connsiteX142" fmla="*/ 4075033 w 4478560"/>
                    <a:gd name="connsiteY142" fmla="*/ 3507099 h 4557394"/>
                    <a:gd name="connsiteX143" fmla="*/ 4096940 w 4478560"/>
                    <a:gd name="connsiteY143" fmla="*/ 3502337 h 4557394"/>
                    <a:gd name="connsiteX144" fmla="*/ 4125515 w 4478560"/>
                    <a:gd name="connsiteY144" fmla="*/ 3470904 h 4557394"/>
                    <a:gd name="connsiteX145" fmla="*/ 4109323 w 4478560"/>
                    <a:gd name="connsiteY145" fmla="*/ 3504242 h 4557394"/>
                    <a:gd name="connsiteX146" fmla="*/ 4094083 w 4478560"/>
                    <a:gd name="connsiteY146" fmla="*/ 3549009 h 4557394"/>
                    <a:gd name="connsiteX147" fmla="*/ 4085510 w 4478560"/>
                    <a:gd name="connsiteY147" fmla="*/ 3567107 h 4557394"/>
                    <a:gd name="connsiteX148" fmla="*/ 4079795 w 4478560"/>
                    <a:gd name="connsiteY148" fmla="*/ 3558534 h 4557394"/>
                    <a:gd name="connsiteX149" fmla="*/ 4062650 w 4478560"/>
                    <a:gd name="connsiteY149" fmla="*/ 3557582 h 4557394"/>
                    <a:gd name="connsiteX150" fmla="*/ 4026455 w 4478560"/>
                    <a:gd name="connsiteY150" fmla="*/ 3592824 h 4557394"/>
                    <a:gd name="connsiteX151" fmla="*/ 4031218 w 4478560"/>
                    <a:gd name="connsiteY151" fmla="*/ 3631877 h 4557394"/>
                    <a:gd name="connsiteX152" fmla="*/ 4032170 w 4478560"/>
                    <a:gd name="connsiteY152" fmla="*/ 3641402 h 4557394"/>
                    <a:gd name="connsiteX153" fmla="*/ 3914060 w 4478560"/>
                    <a:gd name="connsiteY153" fmla="*/ 3756654 h 4557394"/>
                    <a:gd name="connsiteX154" fmla="*/ 3829288 w 4478560"/>
                    <a:gd name="connsiteY154" fmla="*/ 3849999 h 4557394"/>
                    <a:gd name="connsiteX155" fmla="*/ 3707368 w 4478560"/>
                    <a:gd name="connsiteY155" fmla="*/ 3972872 h 4557394"/>
                    <a:gd name="connsiteX156" fmla="*/ 3680698 w 4478560"/>
                    <a:gd name="connsiteY156" fmla="*/ 3976682 h 4557394"/>
                    <a:gd name="connsiteX157" fmla="*/ 3662600 w 4478560"/>
                    <a:gd name="connsiteY157" fmla="*/ 3999542 h 4557394"/>
                    <a:gd name="connsiteX158" fmla="*/ 3653075 w 4478560"/>
                    <a:gd name="connsiteY158" fmla="*/ 4018592 h 4557394"/>
                    <a:gd name="connsiteX159" fmla="*/ 3638788 w 4478560"/>
                    <a:gd name="connsiteY159" fmla="*/ 4019544 h 4557394"/>
                    <a:gd name="connsiteX160" fmla="*/ 3650218 w 4478560"/>
                    <a:gd name="connsiteY160" fmla="*/ 4009067 h 4557394"/>
                    <a:gd name="connsiteX161" fmla="*/ 3654980 w 4478560"/>
                    <a:gd name="connsiteY161" fmla="*/ 4003352 h 4557394"/>
                    <a:gd name="connsiteX162" fmla="*/ 3625453 w 4478560"/>
                    <a:gd name="connsiteY162" fmla="*/ 4012877 h 4557394"/>
                    <a:gd name="connsiteX163" fmla="*/ 3596878 w 4478560"/>
                    <a:gd name="connsiteY163" fmla="*/ 4016687 h 4557394"/>
                    <a:gd name="connsiteX164" fmla="*/ 3548300 w 4478560"/>
                    <a:gd name="connsiteY164" fmla="*/ 4043357 h 4557394"/>
                    <a:gd name="connsiteX165" fmla="*/ 3435905 w 4478560"/>
                    <a:gd name="connsiteY165" fmla="*/ 4117652 h 4557394"/>
                    <a:gd name="connsiteX166" fmla="*/ 3351133 w 4478560"/>
                    <a:gd name="connsiteY166" fmla="*/ 4170039 h 4557394"/>
                    <a:gd name="connsiteX167" fmla="*/ 3402568 w 4478560"/>
                    <a:gd name="connsiteY167" fmla="*/ 4165277 h 4557394"/>
                    <a:gd name="connsiteX168" fmla="*/ 3453050 w 4478560"/>
                    <a:gd name="connsiteY168" fmla="*/ 4160514 h 4557394"/>
                    <a:gd name="connsiteX169" fmla="*/ 3405425 w 4478560"/>
                    <a:gd name="connsiteY169" fmla="*/ 4181469 h 4557394"/>
                    <a:gd name="connsiteX170" fmla="*/ 3346370 w 4478560"/>
                    <a:gd name="connsiteY170" fmla="*/ 4219569 h 4557394"/>
                    <a:gd name="connsiteX171" fmla="*/ 3289220 w 4478560"/>
                    <a:gd name="connsiteY171" fmla="*/ 4230999 h 4557394"/>
                    <a:gd name="connsiteX172" fmla="*/ 3200638 w 4478560"/>
                    <a:gd name="connsiteY172" fmla="*/ 4247192 h 4557394"/>
                    <a:gd name="connsiteX173" fmla="*/ 3181588 w 4478560"/>
                    <a:gd name="connsiteY173" fmla="*/ 4261479 h 4557394"/>
                    <a:gd name="connsiteX174" fmla="*/ 3238738 w 4478560"/>
                    <a:gd name="connsiteY174" fmla="*/ 4251002 h 4557394"/>
                    <a:gd name="connsiteX175" fmla="*/ 3272075 w 4478560"/>
                    <a:gd name="connsiteY175" fmla="*/ 4245287 h 4557394"/>
                    <a:gd name="connsiteX176" fmla="*/ 3239690 w 4478560"/>
                    <a:gd name="connsiteY176" fmla="*/ 4266242 h 4557394"/>
                    <a:gd name="connsiteX177" fmla="*/ 3277790 w 4478560"/>
                    <a:gd name="connsiteY177" fmla="*/ 4271004 h 4557394"/>
                    <a:gd name="connsiteX178" fmla="*/ 3534013 w 4478560"/>
                    <a:gd name="connsiteY178" fmla="*/ 4135749 h 4557394"/>
                    <a:gd name="connsiteX179" fmla="*/ 3519725 w 4478560"/>
                    <a:gd name="connsiteY179" fmla="*/ 4136702 h 4557394"/>
                    <a:gd name="connsiteX180" fmla="*/ 3541633 w 4478560"/>
                    <a:gd name="connsiteY180" fmla="*/ 4113842 h 4557394"/>
                    <a:gd name="connsiteX181" fmla="*/ 3626405 w 4478560"/>
                    <a:gd name="connsiteY181" fmla="*/ 4088124 h 4557394"/>
                    <a:gd name="connsiteX182" fmla="*/ 3383518 w 4478560"/>
                    <a:gd name="connsiteY182" fmla="*/ 4248144 h 4557394"/>
                    <a:gd name="connsiteX183" fmla="*/ 3321605 w 4478560"/>
                    <a:gd name="connsiteY183" fmla="*/ 4288149 h 4557394"/>
                    <a:gd name="connsiteX184" fmla="*/ 3311128 w 4478560"/>
                    <a:gd name="connsiteY184" fmla="*/ 4291959 h 4557394"/>
                    <a:gd name="connsiteX185" fmla="*/ 3301603 w 4478560"/>
                    <a:gd name="connsiteY185" fmla="*/ 4296722 h 4557394"/>
                    <a:gd name="connsiteX186" fmla="*/ 3293983 w 4478560"/>
                    <a:gd name="connsiteY186" fmla="*/ 4302437 h 4557394"/>
                    <a:gd name="connsiteX187" fmla="*/ 3279695 w 4478560"/>
                    <a:gd name="connsiteY187" fmla="*/ 4309104 h 4557394"/>
                    <a:gd name="connsiteX188" fmla="*/ 3311128 w 4478560"/>
                    <a:gd name="connsiteY188" fmla="*/ 4306247 h 4557394"/>
                    <a:gd name="connsiteX189" fmla="*/ 3336845 w 4478560"/>
                    <a:gd name="connsiteY189" fmla="*/ 4282434 h 4557394"/>
                    <a:gd name="connsiteX190" fmla="*/ 3342560 w 4478560"/>
                    <a:gd name="connsiteY190" fmla="*/ 4279577 h 4557394"/>
                    <a:gd name="connsiteX191" fmla="*/ 3470195 w 4478560"/>
                    <a:gd name="connsiteY191" fmla="*/ 4219569 h 4557394"/>
                    <a:gd name="connsiteX192" fmla="*/ 3505438 w 4478560"/>
                    <a:gd name="connsiteY192" fmla="*/ 4202424 h 4557394"/>
                    <a:gd name="connsiteX193" fmla="*/ 3302555 w 4478560"/>
                    <a:gd name="connsiteY193" fmla="*/ 4323392 h 4557394"/>
                    <a:gd name="connsiteX194" fmla="*/ 2619613 w 4478560"/>
                    <a:gd name="connsiteY194" fmla="*/ 4537704 h 4557394"/>
                    <a:gd name="connsiteX195" fmla="*/ 2271225 w 4478560"/>
                    <a:gd name="connsiteY195" fmla="*/ 4557266 h 4557394"/>
                    <a:gd name="connsiteX196" fmla="*/ 2077640 w 4478560"/>
                    <a:gd name="connsiteY196" fmla="*/ 4551992 h 4557394"/>
                    <a:gd name="connsiteX197" fmla="*/ 1238488 w 4478560"/>
                    <a:gd name="connsiteY197" fmla="*/ 4304342 h 4557394"/>
                    <a:gd name="connsiteX198" fmla="*/ 1085135 w 4478560"/>
                    <a:gd name="connsiteY198" fmla="*/ 4230047 h 4557394"/>
                    <a:gd name="connsiteX199" fmla="*/ 1015603 w 4478560"/>
                    <a:gd name="connsiteY199" fmla="*/ 4181469 h 4557394"/>
                    <a:gd name="connsiteX200" fmla="*/ 960358 w 4478560"/>
                    <a:gd name="connsiteY200" fmla="*/ 4142417 h 4557394"/>
                    <a:gd name="connsiteX201" fmla="*/ 653653 w 4478560"/>
                    <a:gd name="connsiteY201" fmla="*/ 3894767 h 4557394"/>
                    <a:gd name="connsiteX202" fmla="*/ 211693 w 4478560"/>
                    <a:gd name="connsiteY202" fmla="*/ 3247067 h 4557394"/>
                    <a:gd name="connsiteX203" fmla="*/ 156448 w 4478560"/>
                    <a:gd name="connsiteY203" fmla="*/ 3081332 h 4557394"/>
                    <a:gd name="connsiteX204" fmla="*/ 144065 w 4478560"/>
                    <a:gd name="connsiteY204" fmla="*/ 3020372 h 4557394"/>
                    <a:gd name="connsiteX205" fmla="*/ 109775 w 4478560"/>
                    <a:gd name="connsiteY205" fmla="*/ 2924169 h 4557394"/>
                    <a:gd name="connsiteX206" fmla="*/ 94535 w 4478560"/>
                    <a:gd name="connsiteY206" fmla="*/ 2894642 h 4557394"/>
                    <a:gd name="connsiteX207" fmla="*/ 69770 w 4478560"/>
                    <a:gd name="connsiteY207" fmla="*/ 2860352 h 4557394"/>
                    <a:gd name="connsiteX208" fmla="*/ 66912 w 4478560"/>
                    <a:gd name="connsiteY208" fmla="*/ 2817489 h 4557394"/>
                    <a:gd name="connsiteX209" fmla="*/ 69770 w 4478560"/>
                    <a:gd name="connsiteY209" fmla="*/ 2802249 h 4557394"/>
                    <a:gd name="connsiteX210" fmla="*/ 57387 w 4478560"/>
                    <a:gd name="connsiteY210" fmla="*/ 2784152 h 4557394"/>
                    <a:gd name="connsiteX211" fmla="*/ 50720 w 4478560"/>
                    <a:gd name="connsiteY211" fmla="*/ 2773674 h 4557394"/>
                    <a:gd name="connsiteX212" fmla="*/ 45005 w 4478560"/>
                    <a:gd name="connsiteY212" fmla="*/ 2707952 h 4557394"/>
                    <a:gd name="connsiteX213" fmla="*/ 39290 w 4478560"/>
                    <a:gd name="connsiteY213" fmla="*/ 2637467 h 4557394"/>
                    <a:gd name="connsiteX214" fmla="*/ 35480 w 4478560"/>
                    <a:gd name="connsiteY214" fmla="*/ 2595557 h 4557394"/>
                    <a:gd name="connsiteX215" fmla="*/ 13572 w 4478560"/>
                    <a:gd name="connsiteY215" fmla="*/ 2472684 h 4557394"/>
                    <a:gd name="connsiteX216" fmla="*/ 13572 w 4478560"/>
                    <a:gd name="connsiteY216" fmla="*/ 2425059 h 4557394"/>
                    <a:gd name="connsiteX217" fmla="*/ 19287 w 4478560"/>
                    <a:gd name="connsiteY217" fmla="*/ 2374577 h 4557394"/>
                    <a:gd name="connsiteX218" fmla="*/ 18335 w 4478560"/>
                    <a:gd name="connsiteY218" fmla="*/ 2237417 h 4557394"/>
                    <a:gd name="connsiteX219" fmla="*/ 22145 w 4478560"/>
                    <a:gd name="connsiteY219" fmla="*/ 2256467 h 4557394"/>
                    <a:gd name="connsiteX220" fmla="*/ 38337 w 4478560"/>
                    <a:gd name="connsiteY220" fmla="*/ 2323142 h 4557394"/>
                    <a:gd name="connsiteX221" fmla="*/ 47862 w 4478560"/>
                    <a:gd name="connsiteY221" fmla="*/ 2254562 h 4557394"/>
                    <a:gd name="connsiteX222" fmla="*/ 71675 w 4478560"/>
                    <a:gd name="connsiteY222" fmla="*/ 1932617 h 4557394"/>
                    <a:gd name="connsiteX223" fmla="*/ 66912 w 4478560"/>
                    <a:gd name="connsiteY223" fmla="*/ 1924997 h 4557394"/>
                    <a:gd name="connsiteX224" fmla="*/ 50720 w 4478560"/>
                    <a:gd name="connsiteY224" fmla="*/ 2004054 h 4557394"/>
                    <a:gd name="connsiteX225" fmla="*/ 43100 w 4478560"/>
                    <a:gd name="connsiteY225" fmla="*/ 2064062 h 4557394"/>
                    <a:gd name="connsiteX226" fmla="*/ 35480 w 4478560"/>
                    <a:gd name="connsiteY226" fmla="*/ 1994529 h 4557394"/>
                    <a:gd name="connsiteX227" fmla="*/ 38337 w 4478560"/>
                    <a:gd name="connsiteY227" fmla="*/ 1956429 h 4557394"/>
                    <a:gd name="connsiteX228" fmla="*/ 43100 w 4478560"/>
                    <a:gd name="connsiteY228" fmla="*/ 1942142 h 4557394"/>
                    <a:gd name="connsiteX229" fmla="*/ 133587 w 4478560"/>
                    <a:gd name="connsiteY229" fmla="*/ 1528757 h 4557394"/>
                    <a:gd name="connsiteX230" fmla="*/ 177403 w 4478560"/>
                    <a:gd name="connsiteY230" fmla="*/ 1383024 h 4557394"/>
                    <a:gd name="connsiteX231" fmla="*/ 152638 w 4478560"/>
                    <a:gd name="connsiteY231" fmla="*/ 1415409 h 4557394"/>
                    <a:gd name="connsiteX232" fmla="*/ 149780 w 4478560"/>
                    <a:gd name="connsiteY232" fmla="*/ 1389692 h 4557394"/>
                    <a:gd name="connsiteX233" fmla="*/ 139303 w 4478560"/>
                    <a:gd name="connsiteY233" fmla="*/ 1400169 h 4557394"/>
                    <a:gd name="connsiteX234" fmla="*/ 114537 w 4478560"/>
                    <a:gd name="connsiteY234" fmla="*/ 1471607 h 4557394"/>
                    <a:gd name="connsiteX235" fmla="*/ 91677 w 4478560"/>
                    <a:gd name="connsiteY235" fmla="*/ 1551617 h 4557394"/>
                    <a:gd name="connsiteX236" fmla="*/ 72627 w 4478560"/>
                    <a:gd name="connsiteY236" fmla="*/ 1603052 h 4557394"/>
                    <a:gd name="connsiteX237" fmla="*/ 62150 w 4478560"/>
                    <a:gd name="connsiteY237" fmla="*/ 1616387 h 4557394"/>
                    <a:gd name="connsiteX238" fmla="*/ 164068 w 4478560"/>
                    <a:gd name="connsiteY238" fmla="*/ 1323969 h 4557394"/>
                    <a:gd name="connsiteX239" fmla="*/ 266938 w 4478560"/>
                    <a:gd name="connsiteY239" fmla="*/ 1152519 h 4557394"/>
                    <a:gd name="connsiteX240" fmla="*/ 224075 w 4478560"/>
                    <a:gd name="connsiteY240" fmla="*/ 1237292 h 4557394"/>
                    <a:gd name="connsiteX241" fmla="*/ 205025 w 4478560"/>
                    <a:gd name="connsiteY241" fmla="*/ 1317302 h 4557394"/>
                    <a:gd name="connsiteX242" fmla="*/ 238363 w 4478560"/>
                    <a:gd name="connsiteY242" fmla="*/ 1291584 h 4557394"/>
                    <a:gd name="connsiteX243" fmla="*/ 224075 w 4478560"/>
                    <a:gd name="connsiteY243" fmla="*/ 1294442 h 4557394"/>
                    <a:gd name="connsiteX244" fmla="*/ 258365 w 4478560"/>
                    <a:gd name="connsiteY244" fmla="*/ 1202049 h 4557394"/>
                    <a:gd name="connsiteX245" fmla="*/ 605075 w 4478560"/>
                    <a:gd name="connsiteY245" fmla="*/ 735324 h 4557394"/>
                    <a:gd name="connsiteX246" fmla="*/ 689848 w 4478560"/>
                    <a:gd name="connsiteY246" fmla="*/ 658172 h 4557394"/>
                    <a:gd name="connsiteX247" fmla="*/ 725090 w 4478560"/>
                    <a:gd name="connsiteY247" fmla="*/ 633407 h 4557394"/>
                    <a:gd name="connsiteX248" fmla="*/ 824150 w 4478560"/>
                    <a:gd name="connsiteY248" fmla="*/ 541967 h 4557394"/>
                    <a:gd name="connsiteX249" fmla="*/ 835580 w 4478560"/>
                    <a:gd name="connsiteY249" fmla="*/ 521964 h 4557394"/>
                    <a:gd name="connsiteX250" fmla="*/ 844153 w 4478560"/>
                    <a:gd name="connsiteY250" fmla="*/ 521012 h 4557394"/>
                    <a:gd name="connsiteX251" fmla="*/ 881300 w 4478560"/>
                    <a:gd name="connsiteY251" fmla="*/ 503867 h 4557394"/>
                    <a:gd name="connsiteX252" fmla="*/ 934640 w 4478560"/>
                    <a:gd name="connsiteY252" fmla="*/ 470529 h 4557394"/>
                    <a:gd name="connsiteX253" fmla="*/ 967025 w 4478560"/>
                    <a:gd name="connsiteY253" fmla="*/ 456242 h 4557394"/>
                    <a:gd name="connsiteX254" fmla="*/ 1064180 w 4478560"/>
                    <a:gd name="connsiteY254" fmla="*/ 393377 h 4557394"/>
                    <a:gd name="connsiteX255" fmla="*/ 1171813 w 4478560"/>
                    <a:gd name="connsiteY255" fmla="*/ 322892 h 4557394"/>
                    <a:gd name="connsiteX256" fmla="*/ 1291828 w 4478560"/>
                    <a:gd name="connsiteY256" fmla="*/ 265742 h 4557394"/>
                    <a:gd name="connsiteX257" fmla="*/ 1434703 w 4478560"/>
                    <a:gd name="connsiteY257" fmla="*/ 202877 h 4557394"/>
                    <a:gd name="connsiteX258" fmla="*/ 1488043 w 4478560"/>
                    <a:gd name="connsiteY258" fmla="*/ 180017 h 4557394"/>
                    <a:gd name="connsiteX259" fmla="*/ 1549003 w 4478560"/>
                    <a:gd name="connsiteY259" fmla="*/ 156204 h 4557394"/>
                    <a:gd name="connsiteX260" fmla="*/ 1629013 w 4478560"/>
                    <a:gd name="connsiteY260" fmla="*/ 126677 h 4557394"/>
                    <a:gd name="connsiteX261" fmla="*/ 1687115 w 4478560"/>
                    <a:gd name="connsiteY261" fmla="*/ 107627 h 4557394"/>
                    <a:gd name="connsiteX262" fmla="*/ 1787128 w 4478560"/>
                    <a:gd name="connsiteY262" fmla="*/ 80957 h 4557394"/>
                    <a:gd name="connsiteX263" fmla="*/ 1890950 w 4478560"/>
                    <a:gd name="connsiteY263" fmla="*/ 55239 h 4557394"/>
                    <a:gd name="connsiteX264" fmla="*/ 1938575 w 4478560"/>
                    <a:gd name="connsiteY264" fmla="*/ 40952 h 4557394"/>
                    <a:gd name="connsiteX265" fmla="*/ 2165270 w 4478560"/>
                    <a:gd name="connsiteY265" fmla="*/ 18092 h 4557394"/>
                    <a:gd name="connsiteX266" fmla="*/ 2194798 w 4478560"/>
                    <a:gd name="connsiteY266" fmla="*/ 7614 h 4557394"/>
                    <a:gd name="connsiteX267" fmla="*/ 2195988 w 4478560"/>
                    <a:gd name="connsiteY267" fmla="*/ 232 h 4557394"/>
                    <a:gd name="connsiteX268" fmla="*/ 2271355 w 4478560"/>
                    <a:gd name="connsiteY268" fmla="*/ 47620 h 4557394"/>
                    <a:gd name="connsiteX269" fmla="*/ 2243375 w 4478560"/>
                    <a:gd name="connsiteY269" fmla="*/ 56192 h 4557394"/>
                    <a:gd name="connsiteX270" fmla="*/ 2238613 w 4478560"/>
                    <a:gd name="connsiteY270" fmla="*/ 64764 h 4557394"/>
                    <a:gd name="connsiteX271" fmla="*/ 2267188 w 4478560"/>
                    <a:gd name="connsiteY271" fmla="*/ 56192 h 4557394"/>
                    <a:gd name="connsiteX272" fmla="*/ 2271355 w 4478560"/>
                    <a:gd name="connsiteY272" fmla="*/ 47620 h 4557394"/>
                    <a:gd name="connsiteX273" fmla="*/ 2437685 w 4478560"/>
                    <a:gd name="connsiteY273" fmla="*/ 57382 h 4557394"/>
                    <a:gd name="connsiteX274" fmla="*/ 2427208 w 4478560"/>
                    <a:gd name="connsiteY274" fmla="*/ 59049 h 4557394"/>
                    <a:gd name="connsiteX275" fmla="*/ 2432923 w 4478560"/>
                    <a:gd name="connsiteY275" fmla="*/ 64764 h 4557394"/>
                    <a:gd name="connsiteX276" fmla="*/ 2445305 w 4478560"/>
                    <a:gd name="connsiteY276" fmla="*/ 60002 h 4557394"/>
                    <a:gd name="connsiteX277" fmla="*/ 2437685 w 4478560"/>
                    <a:gd name="connsiteY277" fmla="*/ 57382 h 4557394"/>
                    <a:gd name="connsiteX278" fmla="*/ 2142410 w 4478560"/>
                    <a:gd name="connsiteY278" fmla="*/ 57382 h 4557394"/>
                    <a:gd name="connsiteX279" fmla="*/ 2131933 w 4478560"/>
                    <a:gd name="connsiteY279" fmla="*/ 59049 h 4557394"/>
                    <a:gd name="connsiteX280" fmla="*/ 2137648 w 4478560"/>
                    <a:gd name="connsiteY280" fmla="*/ 64764 h 4557394"/>
                    <a:gd name="connsiteX281" fmla="*/ 2150030 w 4478560"/>
                    <a:gd name="connsiteY281" fmla="*/ 60002 h 4557394"/>
                    <a:gd name="connsiteX282" fmla="*/ 2142410 w 4478560"/>
                    <a:gd name="connsiteY282" fmla="*/ 57382 h 4557394"/>
                    <a:gd name="connsiteX283" fmla="*/ 2471975 w 4478560"/>
                    <a:gd name="connsiteY283" fmla="*/ 66669 h 4557394"/>
                    <a:gd name="connsiteX284" fmla="*/ 2467213 w 4478560"/>
                    <a:gd name="connsiteY284" fmla="*/ 75242 h 4557394"/>
                    <a:gd name="connsiteX285" fmla="*/ 2505313 w 4478560"/>
                    <a:gd name="connsiteY285" fmla="*/ 83814 h 4557394"/>
                    <a:gd name="connsiteX286" fmla="*/ 2510075 w 4478560"/>
                    <a:gd name="connsiteY286" fmla="*/ 75242 h 4557394"/>
                    <a:gd name="connsiteX287" fmla="*/ 2471975 w 4478560"/>
                    <a:gd name="connsiteY287" fmla="*/ 66669 h 4557394"/>
                    <a:gd name="connsiteX288" fmla="*/ 722233 w 4478560"/>
                    <a:gd name="connsiteY288" fmla="*/ 637217 h 4557394"/>
                    <a:gd name="connsiteX289" fmla="*/ 695563 w 4478560"/>
                    <a:gd name="connsiteY289" fmla="*/ 661029 h 4557394"/>
                    <a:gd name="connsiteX290" fmla="*/ 678418 w 4478560"/>
                    <a:gd name="connsiteY290" fmla="*/ 684842 h 4557394"/>
                    <a:gd name="connsiteX291" fmla="*/ 705088 w 4478560"/>
                    <a:gd name="connsiteY291" fmla="*/ 661029 h 4557394"/>
                    <a:gd name="connsiteX292" fmla="*/ 722233 w 4478560"/>
                    <a:gd name="connsiteY292" fmla="*/ 637217 h 4557394"/>
                    <a:gd name="connsiteX293" fmla="*/ 3759071 w 4478560"/>
                    <a:gd name="connsiteY293" fmla="*/ 679707 h 4557394"/>
                    <a:gd name="connsiteX294" fmla="*/ 3753088 w 4478560"/>
                    <a:gd name="connsiteY294" fmla="*/ 680079 h 4557394"/>
                    <a:gd name="connsiteX295" fmla="*/ 3807380 w 4478560"/>
                    <a:gd name="connsiteY295" fmla="*/ 741992 h 4557394"/>
                    <a:gd name="connsiteX296" fmla="*/ 3801665 w 4478560"/>
                    <a:gd name="connsiteY296" fmla="*/ 724847 h 4557394"/>
                    <a:gd name="connsiteX297" fmla="*/ 3759071 w 4478560"/>
                    <a:gd name="connsiteY297" fmla="*/ 679707 h 4557394"/>
                    <a:gd name="connsiteX298" fmla="*/ 3791188 w 4478560"/>
                    <a:gd name="connsiteY298" fmla="*/ 691509 h 4557394"/>
                    <a:gd name="connsiteX299" fmla="*/ 3903583 w 4478560"/>
                    <a:gd name="connsiteY299" fmla="*/ 803904 h 4557394"/>
                    <a:gd name="connsiteX300" fmla="*/ 3890248 w 4478560"/>
                    <a:gd name="connsiteY300" fmla="*/ 773424 h 4557394"/>
                    <a:gd name="connsiteX301" fmla="*/ 3791188 w 4478560"/>
                    <a:gd name="connsiteY301" fmla="*/ 691509 h 4557394"/>
                    <a:gd name="connsiteX302" fmla="*/ 3869218 w 4478560"/>
                    <a:gd name="connsiteY302" fmla="*/ 800064 h 4557394"/>
                    <a:gd name="connsiteX303" fmla="*/ 3924538 w 4478560"/>
                    <a:gd name="connsiteY303" fmla="*/ 875342 h 4557394"/>
                    <a:gd name="connsiteX304" fmla="*/ 3995023 w 4478560"/>
                    <a:gd name="connsiteY304" fmla="*/ 968687 h 4557394"/>
                    <a:gd name="connsiteX305" fmla="*/ 4027408 w 4478560"/>
                    <a:gd name="connsiteY305" fmla="*/ 1003929 h 4557394"/>
                    <a:gd name="connsiteX306" fmla="*/ 4021693 w 4478560"/>
                    <a:gd name="connsiteY306" fmla="*/ 987737 h 4557394"/>
                    <a:gd name="connsiteX307" fmla="*/ 3992165 w 4478560"/>
                    <a:gd name="connsiteY307" fmla="*/ 937254 h 4557394"/>
                    <a:gd name="connsiteX308" fmla="*/ 3989308 w 4478560"/>
                    <a:gd name="connsiteY308" fmla="*/ 920109 h 4557394"/>
                    <a:gd name="connsiteX309" fmla="*/ 4014073 w 4478560"/>
                    <a:gd name="connsiteY309" fmla="*/ 935349 h 4557394"/>
                    <a:gd name="connsiteX310" fmla="*/ 3983593 w 4478560"/>
                    <a:gd name="connsiteY310" fmla="*/ 889629 h 4557394"/>
                    <a:gd name="connsiteX311" fmla="*/ 3936920 w 4478560"/>
                    <a:gd name="connsiteY311" fmla="*/ 831527 h 4557394"/>
                    <a:gd name="connsiteX312" fmla="*/ 3925490 w 4478560"/>
                    <a:gd name="connsiteY312" fmla="*/ 831527 h 4557394"/>
                    <a:gd name="connsiteX313" fmla="*/ 3889295 w 4478560"/>
                    <a:gd name="connsiteY313" fmla="*/ 817239 h 4557394"/>
                    <a:gd name="connsiteX314" fmla="*/ 3869218 w 4478560"/>
                    <a:gd name="connsiteY314" fmla="*/ 800064 h 4557394"/>
                    <a:gd name="connsiteX315" fmla="*/ 4057888 w 4478560"/>
                    <a:gd name="connsiteY315" fmla="*/ 984879 h 4557394"/>
                    <a:gd name="connsiteX316" fmla="*/ 4098845 w 4478560"/>
                    <a:gd name="connsiteY316" fmla="*/ 1078224 h 4557394"/>
                    <a:gd name="connsiteX317" fmla="*/ 4112180 w 4478560"/>
                    <a:gd name="connsiteY317" fmla="*/ 1109657 h 4557394"/>
                    <a:gd name="connsiteX318" fmla="*/ 4059793 w 4478560"/>
                    <a:gd name="connsiteY318" fmla="*/ 1050602 h 4557394"/>
                    <a:gd name="connsiteX319" fmla="*/ 4074080 w 4478560"/>
                    <a:gd name="connsiteY319" fmla="*/ 1082034 h 4557394"/>
                    <a:gd name="connsiteX320" fmla="*/ 4105513 w 4478560"/>
                    <a:gd name="connsiteY320" fmla="*/ 1130612 h 4557394"/>
                    <a:gd name="connsiteX321" fmla="*/ 4134088 w 4478560"/>
                    <a:gd name="connsiteY321" fmla="*/ 1146804 h 4557394"/>
                    <a:gd name="connsiteX322" fmla="*/ 4141708 w 4478560"/>
                    <a:gd name="connsiteY322" fmla="*/ 1161092 h 4557394"/>
                    <a:gd name="connsiteX323" fmla="*/ 4179808 w 4478560"/>
                    <a:gd name="connsiteY323" fmla="*/ 1222052 h 4557394"/>
                    <a:gd name="connsiteX324" fmla="*/ 4172188 w 4478560"/>
                    <a:gd name="connsiteY324" fmla="*/ 1223004 h 4557394"/>
                    <a:gd name="connsiteX325" fmla="*/ 4188380 w 4478560"/>
                    <a:gd name="connsiteY325" fmla="*/ 1287774 h 4557394"/>
                    <a:gd name="connsiteX326" fmla="*/ 4204930 w 4478560"/>
                    <a:gd name="connsiteY326" fmla="*/ 1312896 h 4557394"/>
                    <a:gd name="connsiteX327" fmla="*/ 4203620 w 4478560"/>
                    <a:gd name="connsiteY327" fmla="*/ 1297299 h 4557394"/>
                    <a:gd name="connsiteX328" fmla="*/ 4208383 w 4478560"/>
                    <a:gd name="connsiteY328" fmla="*/ 1288727 h 4557394"/>
                    <a:gd name="connsiteX329" fmla="*/ 4201715 w 4478560"/>
                    <a:gd name="connsiteY329" fmla="*/ 1255389 h 4557394"/>
                    <a:gd name="connsiteX330" fmla="*/ 4188380 w 4478560"/>
                    <a:gd name="connsiteY330" fmla="*/ 1221099 h 4557394"/>
                    <a:gd name="connsiteX331" fmla="*/ 4162663 w 4478560"/>
                    <a:gd name="connsiteY331" fmla="*/ 1127754 h 4557394"/>
                    <a:gd name="connsiteX332" fmla="*/ 4158853 w 4478560"/>
                    <a:gd name="connsiteY332" fmla="*/ 1136327 h 4557394"/>
                    <a:gd name="connsiteX333" fmla="*/ 4136945 w 4478560"/>
                    <a:gd name="connsiteY333" fmla="*/ 1119182 h 4557394"/>
                    <a:gd name="connsiteX334" fmla="*/ 4057888 w 4478560"/>
                    <a:gd name="connsiteY334" fmla="*/ 984879 h 4557394"/>
                    <a:gd name="connsiteX335" fmla="*/ 4263985 w 4478560"/>
                    <a:gd name="connsiteY335" fmla="*/ 1199906 h 4557394"/>
                    <a:gd name="connsiteX336" fmla="*/ 4269343 w 4478560"/>
                    <a:gd name="connsiteY336" fmla="*/ 1228719 h 4557394"/>
                    <a:gd name="connsiteX337" fmla="*/ 4282678 w 4478560"/>
                    <a:gd name="connsiteY337" fmla="*/ 1253484 h 4557394"/>
                    <a:gd name="connsiteX338" fmla="*/ 4277915 w 4478560"/>
                    <a:gd name="connsiteY338" fmla="*/ 1223957 h 4557394"/>
                    <a:gd name="connsiteX339" fmla="*/ 4263985 w 4478560"/>
                    <a:gd name="connsiteY339" fmla="*/ 1199906 h 4557394"/>
                    <a:gd name="connsiteX340" fmla="*/ 4229933 w 4478560"/>
                    <a:gd name="connsiteY340" fmla="*/ 1304443 h 4557394"/>
                    <a:gd name="connsiteX341" fmla="*/ 4216003 w 4478560"/>
                    <a:gd name="connsiteY341" fmla="*/ 1318254 h 4557394"/>
                    <a:gd name="connsiteX342" fmla="*/ 4216003 w 4478560"/>
                    <a:gd name="connsiteY342" fmla="*/ 1346829 h 4557394"/>
                    <a:gd name="connsiteX343" fmla="*/ 4226004 w 4478560"/>
                    <a:gd name="connsiteY343" fmla="*/ 1360521 h 4557394"/>
                    <a:gd name="connsiteX344" fmla="*/ 4224575 w 4478560"/>
                    <a:gd name="connsiteY344" fmla="*/ 1342067 h 4557394"/>
                    <a:gd name="connsiteX345" fmla="*/ 4228385 w 4478560"/>
                    <a:gd name="connsiteY345" fmla="*/ 1323017 h 4557394"/>
                    <a:gd name="connsiteX346" fmla="*/ 4238863 w 4478560"/>
                    <a:gd name="connsiteY346" fmla="*/ 1313492 h 4557394"/>
                    <a:gd name="connsiteX347" fmla="*/ 4229933 w 4478560"/>
                    <a:gd name="connsiteY347" fmla="*/ 1304443 h 4557394"/>
                    <a:gd name="connsiteX348" fmla="*/ 542210 w 4478560"/>
                    <a:gd name="connsiteY348" fmla="*/ 822954 h 4557394"/>
                    <a:gd name="connsiteX349" fmla="*/ 524113 w 4478560"/>
                    <a:gd name="connsiteY349" fmla="*/ 836289 h 4557394"/>
                    <a:gd name="connsiteX350" fmla="*/ 505063 w 4478560"/>
                    <a:gd name="connsiteY350" fmla="*/ 869627 h 4557394"/>
                    <a:gd name="connsiteX351" fmla="*/ 510659 w 4478560"/>
                    <a:gd name="connsiteY351" fmla="*/ 870103 h 4557394"/>
                    <a:gd name="connsiteX352" fmla="*/ 524113 w 4478560"/>
                    <a:gd name="connsiteY352" fmla="*/ 856292 h 4557394"/>
                    <a:gd name="connsiteX353" fmla="*/ 542210 w 4478560"/>
                    <a:gd name="connsiteY353" fmla="*/ 822954 h 4557394"/>
                    <a:gd name="connsiteX354" fmla="*/ 4356973 w 4478560"/>
                    <a:gd name="connsiteY354" fmla="*/ 1688419 h 4557394"/>
                    <a:gd name="connsiteX355" fmla="*/ 4357925 w 4478560"/>
                    <a:gd name="connsiteY355" fmla="*/ 1708779 h 4557394"/>
                    <a:gd name="connsiteX356" fmla="*/ 4362688 w 4478560"/>
                    <a:gd name="connsiteY356" fmla="*/ 1764024 h 4557394"/>
                    <a:gd name="connsiteX357" fmla="*/ 4372213 w 4478560"/>
                    <a:gd name="connsiteY357" fmla="*/ 1780217 h 4557394"/>
                    <a:gd name="connsiteX358" fmla="*/ 4381738 w 4478560"/>
                    <a:gd name="connsiteY358" fmla="*/ 1778312 h 4557394"/>
                    <a:gd name="connsiteX359" fmla="*/ 4367450 w 4478560"/>
                    <a:gd name="connsiteY359" fmla="*/ 1723067 h 4557394"/>
                    <a:gd name="connsiteX360" fmla="*/ 4356973 w 4478560"/>
                    <a:gd name="connsiteY360" fmla="*/ 1688419 h 4557394"/>
                    <a:gd name="connsiteX361" fmla="*/ 4389953 w 4478560"/>
                    <a:gd name="connsiteY361" fmla="*/ 1705684 h 4557394"/>
                    <a:gd name="connsiteX362" fmla="*/ 4386500 w 4478560"/>
                    <a:gd name="connsiteY362" fmla="*/ 1705922 h 4557394"/>
                    <a:gd name="connsiteX363" fmla="*/ 4416980 w 4478560"/>
                    <a:gd name="connsiteY363" fmla="*/ 1830699 h 4557394"/>
                    <a:gd name="connsiteX364" fmla="*/ 4423410 w 4478560"/>
                    <a:gd name="connsiteY364" fmla="*/ 1832366 h 4557394"/>
                    <a:gd name="connsiteX365" fmla="*/ 4431268 w 4478560"/>
                    <a:gd name="connsiteY365" fmla="*/ 1824032 h 4557394"/>
                    <a:gd name="connsiteX366" fmla="*/ 4428410 w 4478560"/>
                    <a:gd name="connsiteY366" fmla="*/ 1761167 h 4557394"/>
                    <a:gd name="connsiteX367" fmla="*/ 4403645 w 4478560"/>
                    <a:gd name="connsiteY367" fmla="*/ 1720209 h 4557394"/>
                    <a:gd name="connsiteX368" fmla="*/ 4391263 w 4478560"/>
                    <a:gd name="connsiteY368" fmla="*/ 1712589 h 4557394"/>
                    <a:gd name="connsiteX369" fmla="*/ 4389953 w 4478560"/>
                    <a:gd name="connsiteY369" fmla="*/ 1705684 h 4557394"/>
                    <a:gd name="connsiteX370" fmla="*/ 4372421 w 4478560"/>
                    <a:gd name="connsiteY370" fmla="*/ 1789831 h 4557394"/>
                    <a:gd name="connsiteX371" fmla="*/ 4368403 w 4478560"/>
                    <a:gd name="connsiteY371" fmla="*/ 1829747 h 4557394"/>
                    <a:gd name="connsiteX372" fmla="*/ 4375070 w 4478560"/>
                    <a:gd name="connsiteY372" fmla="*/ 1861179 h 4557394"/>
                    <a:gd name="connsiteX373" fmla="*/ 4384595 w 4478560"/>
                    <a:gd name="connsiteY373" fmla="*/ 1834509 h 4557394"/>
                    <a:gd name="connsiteX374" fmla="*/ 4382690 w 4478560"/>
                    <a:gd name="connsiteY374" fmla="*/ 1796409 h 4557394"/>
                    <a:gd name="connsiteX375" fmla="*/ 4372421 w 4478560"/>
                    <a:gd name="connsiteY375" fmla="*/ 1789831 h 4557394"/>
                    <a:gd name="connsiteX376" fmla="*/ 4410313 w 4478560"/>
                    <a:gd name="connsiteY376" fmla="*/ 2175504 h 4557394"/>
                    <a:gd name="connsiteX377" fmla="*/ 4401740 w 4478560"/>
                    <a:gd name="connsiteY377" fmla="*/ 2249799 h 4557394"/>
                    <a:gd name="connsiteX378" fmla="*/ 4407081 w 4478560"/>
                    <a:gd name="connsiteY378" fmla="*/ 2297718 h 4557394"/>
                    <a:gd name="connsiteX379" fmla="*/ 4418885 w 4478560"/>
                    <a:gd name="connsiteY379" fmla="*/ 2220272 h 4557394"/>
                    <a:gd name="connsiteX380" fmla="*/ 4410313 w 4478560"/>
                    <a:gd name="connsiteY380" fmla="*/ 2175504 h 4557394"/>
                    <a:gd name="connsiteX381" fmla="*/ 4409360 w 4478560"/>
                    <a:gd name="connsiteY381" fmla="*/ 2354336 h 4557394"/>
                    <a:gd name="connsiteX382" fmla="*/ 4397930 w 4478560"/>
                    <a:gd name="connsiteY382" fmla="*/ 2402199 h 4557394"/>
                    <a:gd name="connsiteX383" fmla="*/ 4399597 w 4478560"/>
                    <a:gd name="connsiteY383" fmla="*/ 2464350 h 4557394"/>
                    <a:gd name="connsiteX384" fmla="*/ 4425553 w 4478560"/>
                    <a:gd name="connsiteY384" fmla="*/ 2436489 h 4557394"/>
                    <a:gd name="connsiteX385" fmla="*/ 4429363 w 4478560"/>
                    <a:gd name="connsiteY385" fmla="*/ 2379339 h 4557394"/>
                    <a:gd name="connsiteX386" fmla="*/ 4409360 w 4478560"/>
                    <a:gd name="connsiteY386" fmla="*/ 2354336 h 4557394"/>
                    <a:gd name="connsiteX387" fmla="*/ 282342 w 4478560"/>
                    <a:gd name="connsiteY387" fmla="*/ 3347675 h 4557394"/>
                    <a:gd name="connsiteX388" fmla="*/ 282178 w 4478560"/>
                    <a:gd name="connsiteY388" fmla="*/ 3351842 h 4557394"/>
                    <a:gd name="connsiteX389" fmla="*/ 341233 w 4478560"/>
                    <a:gd name="connsiteY389" fmla="*/ 3461379 h 4557394"/>
                    <a:gd name="connsiteX390" fmla="*/ 309800 w 4478560"/>
                    <a:gd name="connsiteY390" fmla="*/ 3393752 h 4557394"/>
                    <a:gd name="connsiteX391" fmla="*/ 282342 w 4478560"/>
                    <a:gd name="connsiteY391" fmla="*/ 3347675 h 4557394"/>
                    <a:gd name="connsiteX392" fmla="*/ 3955360 w 4478560"/>
                    <a:gd name="connsiteY392" fmla="*/ 3623661 h 4557394"/>
                    <a:gd name="connsiteX393" fmla="*/ 3941683 w 4478560"/>
                    <a:gd name="connsiteY393" fmla="*/ 3629019 h 4557394"/>
                    <a:gd name="connsiteX394" fmla="*/ 3684508 w 4478560"/>
                    <a:gd name="connsiteY394" fmla="*/ 3887147 h 4557394"/>
                    <a:gd name="connsiteX395" fmla="*/ 3621643 w 4478560"/>
                    <a:gd name="connsiteY395" fmla="*/ 3952869 h 4557394"/>
                    <a:gd name="connsiteX396" fmla="*/ 3584138 w 4478560"/>
                    <a:gd name="connsiteY396" fmla="*/ 3989989 h 4557394"/>
                    <a:gd name="connsiteX397" fmla="*/ 3678793 w 4478560"/>
                    <a:gd name="connsiteY397" fmla="*/ 3923342 h 4557394"/>
                    <a:gd name="connsiteX398" fmla="*/ 3724513 w 4478560"/>
                    <a:gd name="connsiteY398" fmla="*/ 3880479 h 4557394"/>
                    <a:gd name="connsiteX399" fmla="*/ 3774995 w 4478560"/>
                    <a:gd name="connsiteY399" fmla="*/ 3822377 h 4557394"/>
                    <a:gd name="connsiteX400" fmla="*/ 3854053 w 4478560"/>
                    <a:gd name="connsiteY400" fmla="*/ 3759512 h 4557394"/>
                    <a:gd name="connsiteX401" fmla="*/ 3859768 w 4478560"/>
                    <a:gd name="connsiteY401" fmla="*/ 3770942 h 4557394"/>
                    <a:gd name="connsiteX402" fmla="*/ 3981688 w 4478560"/>
                    <a:gd name="connsiteY402" fmla="*/ 3655689 h 4557394"/>
                    <a:gd name="connsiteX403" fmla="*/ 3960733 w 4478560"/>
                    <a:gd name="connsiteY403" fmla="*/ 3653784 h 4557394"/>
                    <a:gd name="connsiteX404" fmla="*/ 3951208 w 4478560"/>
                    <a:gd name="connsiteY404" fmla="*/ 3646164 h 4557394"/>
                    <a:gd name="connsiteX405" fmla="*/ 3955360 w 4478560"/>
                    <a:gd name="connsiteY405" fmla="*/ 3623661 h 4557394"/>
                    <a:gd name="connsiteX406" fmla="*/ 3847742 w 4478560"/>
                    <a:gd name="connsiteY406" fmla="*/ 3772133 h 4557394"/>
                    <a:gd name="connsiteX407" fmla="*/ 3832145 w 4478560"/>
                    <a:gd name="connsiteY407" fmla="*/ 3779514 h 4557394"/>
                    <a:gd name="connsiteX408" fmla="*/ 3818810 w 4478560"/>
                    <a:gd name="connsiteY408" fmla="*/ 3799517 h 4557394"/>
                    <a:gd name="connsiteX409" fmla="*/ 3839765 w 4478560"/>
                    <a:gd name="connsiteY409" fmla="*/ 3783324 h 4557394"/>
                    <a:gd name="connsiteX410" fmla="*/ 3847742 w 4478560"/>
                    <a:gd name="connsiteY410" fmla="*/ 3772133 h 4557394"/>
                    <a:gd name="connsiteX411" fmla="*/ 3737848 w 4478560"/>
                    <a:gd name="connsiteY411" fmla="*/ 3904292 h 4557394"/>
                    <a:gd name="connsiteX412" fmla="*/ 3638788 w 4478560"/>
                    <a:gd name="connsiteY412" fmla="*/ 3977634 h 4557394"/>
                    <a:gd name="connsiteX413" fmla="*/ 3641705 w 4478560"/>
                    <a:gd name="connsiteY413" fmla="*/ 3980566 h 4557394"/>
                    <a:gd name="connsiteX414" fmla="*/ 3696890 w 4478560"/>
                    <a:gd name="connsiteY414" fmla="*/ 3942392 h 4557394"/>
                    <a:gd name="connsiteX415" fmla="*/ 3737848 w 4478560"/>
                    <a:gd name="connsiteY415" fmla="*/ 3904292 h 4557394"/>
                    <a:gd name="connsiteX416" fmla="*/ 484019 w 4478560"/>
                    <a:gd name="connsiteY416" fmla="*/ 3674516 h 4557394"/>
                    <a:gd name="connsiteX417" fmla="*/ 493633 w 4478560"/>
                    <a:gd name="connsiteY417" fmla="*/ 3689979 h 4557394"/>
                    <a:gd name="connsiteX418" fmla="*/ 637460 w 4478560"/>
                    <a:gd name="connsiteY418" fmla="*/ 3853809 h 4557394"/>
                    <a:gd name="connsiteX419" fmla="*/ 656986 w 4478560"/>
                    <a:gd name="connsiteY419" fmla="*/ 3865477 h 4557394"/>
                    <a:gd name="connsiteX420" fmla="*/ 645080 w 4478560"/>
                    <a:gd name="connsiteY420" fmla="*/ 3849999 h 4557394"/>
                    <a:gd name="connsiteX421" fmla="*/ 581263 w 4478560"/>
                    <a:gd name="connsiteY421" fmla="*/ 3780467 h 4557394"/>
                    <a:gd name="connsiteX422" fmla="*/ 484019 w 4478560"/>
                    <a:gd name="connsiteY422" fmla="*/ 3674516 h 4557394"/>
                    <a:gd name="connsiteX423" fmla="*/ 1251823 w 4478560"/>
                    <a:gd name="connsiteY423" fmla="*/ 4192899 h 4557394"/>
                    <a:gd name="connsiteX424" fmla="*/ 1586150 w 4478560"/>
                    <a:gd name="connsiteY424" fmla="*/ 4331964 h 4557394"/>
                    <a:gd name="connsiteX425" fmla="*/ 1557575 w 4478560"/>
                    <a:gd name="connsiteY425" fmla="*/ 4317677 h 4557394"/>
                    <a:gd name="connsiteX426" fmla="*/ 1490900 w 4478560"/>
                    <a:gd name="connsiteY426" fmla="*/ 4294817 h 4557394"/>
                    <a:gd name="connsiteX427" fmla="*/ 1409938 w 4478560"/>
                    <a:gd name="connsiteY427" fmla="*/ 4261479 h 4557394"/>
                    <a:gd name="connsiteX428" fmla="*/ 1301353 w 4478560"/>
                    <a:gd name="connsiteY428" fmla="*/ 4212902 h 4557394"/>
                    <a:gd name="connsiteX429" fmla="*/ 1251823 w 4478560"/>
                    <a:gd name="connsiteY429" fmla="*/ 4192899 h 4557394"/>
                    <a:gd name="connsiteX430" fmla="*/ 3186350 w 4478560"/>
                    <a:gd name="connsiteY430" fmla="*/ 4199567 h 4557394"/>
                    <a:gd name="connsiteX431" fmla="*/ 3162538 w 4478560"/>
                    <a:gd name="connsiteY431" fmla="*/ 4209092 h 4557394"/>
                    <a:gd name="connsiteX432" fmla="*/ 3157775 w 4478560"/>
                    <a:gd name="connsiteY432" fmla="*/ 4218617 h 4557394"/>
                    <a:gd name="connsiteX433" fmla="*/ 3181588 w 4478560"/>
                    <a:gd name="connsiteY433" fmla="*/ 4209092 h 4557394"/>
                    <a:gd name="connsiteX434" fmla="*/ 3186350 w 4478560"/>
                    <a:gd name="connsiteY434" fmla="*/ 4199567 h 4557394"/>
                    <a:gd name="connsiteX435" fmla="*/ 3165872 w 4478560"/>
                    <a:gd name="connsiteY435" fmla="*/ 4295650 h 4557394"/>
                    <a:gd name="connsiteX436" fmla="*/ 3125390 w 4478560"/>
                    <a:gd name="connsiteY436" fmla="*/ 4310057 h 4557394"/>
                    <a:gd name="connsiteX437" fmla="*/ 3093005 w 4478560"/>
                    <a:gd name="connsiteY437" fmla="*/ 4338632 h 4557394"/>
                    <a:gd name="connsiteX438" fmla="*/ 3107769 w 4478560"/>
                    <a:gd name="connsiteY438" fmla="*/ 4350776 h 4557394"/>
                    <a:gd name="connsiteX439" fmla="*/ 3156823 w 4478560"/>
                    <a:gd name="connsiteY439" fmla="*/ 4332917 h 4557394"/>
                    <a:gd name="connsiteX440" fmla="*/ 3179683 w 4478560"/>
                    <a:gd name="connsiteY440" fmla="*/ 4311962 h 4557394"/>
                    <a:gd name="connsiteX441" fmla="*/ 3166348 w 4478560"/>
                    <a:gd name="connsiteY441" fmla="*/ 4306247 h 4557394"/>
                    <a:gd name="connsiteX442" fmla="*/ 3165872 w 4478560"/>
                    <a:gd name="connsiteY442" fmla="*/ 4295650 h 4557394"/>
                    <a:gd name="connsiteX443" fmla="*/ 3263503 w 4478560"/>
                    <a:gd name="connsiteY443" fmla="*/ 4307199 h 4557394"/>
                    <a:gd name="connsiteX444" fmla="*/ 3176825 w 4478560"/>
                    <a:gd name="connsiteY444" fmla="*/ 4342442 h 4557394"/>
                    <a:gd name="connsiteX445" fmla="*/ 3089195 w 4478560"/>
                    <a:gd name="connsiteY445" fmla="*/ 4367207 h 4557394"/>
                    <a:gd name="connsiteX446" fmla="*/ 3020615 w 4478560"/>
                    <a:gd name="connsiteY446" fmla="*/ 4351014 h 4557394"/>
                    <a:gd name="connsiteX447" fmla="*/ 2977753 w 4478560"/>
                    <a:gd name="connsiteY447" fmla="*/ 4363397 h 4557394"/>
                    <a:gd name="connsiteX448" fmla="*/ 2952988 w 4478560"/>
                    <a:gd name="connsiteY448" fmla="*/ 4372922 h 4557394"/>
                    <a:gd name="connsiteX449" fmla="*/ 2927270 w 4478560"/>
                    <a:gd name="connsiteY449" fmla="*/ 4381494 h 4557394"/>
                    <a:gd name="connsiteX450" fmla="*/ 2881550 w 4478560"/>
                    <a:gd name="connsiteY450" fmla="*/ 4390067 h 4557394"/>
                    <a:gd name="connsiteX451" fmla="*/ 3062525 w 4478560"/>
                    <a:gd name="connsiteY451" fmla="*/ 4385304 h 4557394"/>
                    <a:gd name="connsiteX452" fmla="*/ 3075860 w 4478560"/>
                    <a:gd name="connsiteY452" fmla="*/ 4383399 h 4557394"/>
                    <a:gd name="connsiteX453" fmla="*/ 2980610 w 4478560"/>
                    <a:gd name="connsiteY453" fmla="*/ 4422452 h 4557394"/>
                    <a:gd name="connsiteX454" fmla="*/ 2904410 w 4478560"/>
                    <a:gd name="connsiteY454" fmla="*/ 4455194 h 4557394"/>
                    <a:gd name="connsiteX455" fmla="*/ 3005375 w 4478560"/>
                    <a:gd name="connsiteY455" fmla="*/ 4427214 h 4557394"/>
                    <a:gd name="connsiteX456" fmla="*/ 3263503 w 4478560"/>
                    <a:gd name="connsiteY456" fmla="*/ 4307199 h 4557394"/>
                    <a:gd name="connsiteX457" fmla="*/ 1685210 w 4478560"/>
                    <a:gd name="connsiteY457" fmla="*/ 4353157 h 4557394"/>
                    <a:gd name="connsiteX458" fmla="*/ 1674733 w 4478560"/>
                    <a:gd name="connsiteY458" fmla="*/ 4354824 h 4557394"/>
                    <a:gd name="connsiteX459" fmla="*/ 1680448 w 4478560"/>
                    <a:gd name="connsiteY459" fmla="*/ 4360539 h 4557394"/>
                    <a:gd name="connsiteX460" fmla="*/ 1692830 w 4478560"/>
                    <a:gd name="connsiteY460" fmla="*/ 4355777 h 4557394"/>
                    <a:gd name="connsiteX461" fmla="*/ 1685210 w 4478560"/>
                    <a:gd name="connsiteY461" fmla="*/ 4353157 h 4557394"/>
                    <a:gd name="connsiteX462" fmla="*/ 1723310 w 4478560"/>
                    <a:gd name="connsiteY462" fmla="*/ 4362682 h 4557394"/>
                    <a:gd name="connsiteX463" fmla="*/ 1712833 w 4478560"/>
                    <a:gd name="connsiteY463" fmla="*/ 4364349 h 4557394"/>
                    <a:gd name="connsiteX464" fmla="*/ 1718548 w 4478560"/>
                    <a:gd name="connsiteY464" fmla="*/ 4370064 h 4557394"/>
                    <a:gd name="connsiteX465" fmla="*/ 1730930 w 4478560"/>
                    <a:gd name="connsiteY465" fmla="*/ 4365302 h 4557394"/>
                    <a:gd name="connsiteX466" fmla="*/ 1723310 w 4478560"/>
                    <a:gd name="connsiteY466" fmla="*/ 4362682 h 4557394"/>
                    <a:gd name="connsiteX467" fmla="*/ 1757198 w 4478560"/>
                    <a:gd name="connsiteY467" fmla="*/ 4375318 h 4557394"/>
                    <a:gd name="connsiteX468" fmla="*/ 1745218 w 4478560"/>
                    <a:gd name="connsiteY468" fmla="*/ 4375779 h 4557394"/>
                    <a:gd name="connsiteX469" fmla="*/ 1749028 w 4478560"/>
                    <a:gd name="connsiteY469" fmla="*/ 4380542 h 4557394"/>
                    <a:gd name="connsiteX470" fmla="*/ 1890950 w 4478560"/>
                    <a:gd name="connsiteY470" fmla="*/ 4408164 h 4557394"/>
                    <a:gd name="connsiteX471" fmla="*/ 2065883 w 4478560"/>
                    <a:gd name="connsiteY471" fmla="*/ 4432274 h 4557394"/>
                    <a:gd name="connsiteX472" fmla="*/ 2119550 w 4478560"/>
                    <a:gd name="connsiteY472" fmla="*/ 4431024 h 4557394"/>
                    <a:gd name="connsiteX473" fmla="*/ 2217658 w 4478560"/>
                    <a:gd name="connsiteY473" fmla="*/ 4423404 h 4557394"/>
                    <a:gd name="connsiteX474" fmla="*/ 2112883 w 4478560"/>
                    <a:gd name="connsiteY474" fmla="*/ 4413879 h 4557394"/>
                    <a:gd name="connsiteX475" fmla="*/ 1877615 w 4478560"/>
                    <a:gd name="connsiteY475" fmla="*/ 4389114 h 4557394"/>
                    <a:gd name="connsiteX476" fmla="*/ 1757198 w 4478560"/>
                    <a:gd name="connsiteY476" fmla="*/ 4375318 h 4557394"/>
                    <a:gd name="connsiteX477" fmla="*/ 2323147 w 4478560"/>
                    <a:gd name="connsiteY477" fmla="*/ 4420070 h 4557394"/>
                    <a:gd name="connsiteX478" fmla="*/ 2303383 w 4478560"/>
                    <a:gd name="connsiteY478" fmla="*/ 4421499 h 4557394"/>
                    <a:gd name="connsiteX479" fmla="*/ 2319575 w 4478560"/>
                    <a:gd name="connsiteY479" fmla="*/ 4425309 h 4557394"/>
                    <a:gd name="connsiteX480" fmla="*/ 2341483 w 4478560"/>
                    <a:gd name="connsiteY480" fmla="*/ 4421499 h 4557394"/>
                    <a:gd name="connsiteX481" fmla="*/ 2323147 w 4478560"/>
                    <a:gd name="connsiteY481" fmla="*/ 4420070 h 4557394"/>
                    <a:gd name="connsiteX482" fmla="*/ 2592467 w 4478560"/>
                    <a:gd name="connsiteY482" fmla="*/ 4497000 h 4557394"/>
                    <a:gd name="connsiteX483" fmla="*/ 2476738 w 4478560"/>
                    <a:gd name="connsiteY483" fmla="*/ 4512939 h 4557394"/>
                    <a:gd name="connsiteX484" fmla="*/ 2492931 w 4478560"/>
                    <a:gd name="connsiteY484" fmla="*/ 4515796 h 4557394"/>
                    <a:gd name="connsiteX485" fmla="*/ 2531983 w 4478560"/>
                    <a:gd name="connsiteY485" fmla="*/ 4512939 h 4557394"/>
                    <a:gd name="connsiteX486" fmla="*/ 2604373 w 4478560"/>
                    <a:gd name="connsiteY486" fmla="*/ 4505319 h 4557394"/>
                    <a:gd name="connsiteX487" fmla="*/ 2617708 w 4478560"/>
                    <a:gd name="connsiteY487" fmla="*/ 4498652 h 4557394"/>
                    <a:gd name="connsiteX488" fmla="*/ 2592467 w 4478560"/>
                    <a:gd name="connsiteY488" fmla="*/ 4497000 h 4557394"/>
                    <a:gd name="connsiteX489" fmla="*/ 2600682 w 4478560"/>
                    <a:gd name="connsiteY489" fmla="*/ 4515320 h 4557394"/>
                    <a:gd name="connsiteX490" fmla="*/ 2589133 w 4478560"/>
                    <a:gd name="connsiteY490" fmla="*/ 4516749 h 4557394"/>
                    <a:gd name="connsiteX491" fmla="*/ 2600563 w 4478560"/>
                    <a:gd name="connsiteY491" fmla="*/ 4521512 h 4557394"/>
                    <a:gd name="connsiteX492" fmla="*/ 2612945 w 4478560"/>
                    <a:gd name="connsiteY492" fmla="*/ 4516749 h 4557394"/>
                    <a:gd name="connsiteX493" fmla="*/ 2600682 w 4478560"/>
                    <a:gd name="connsiteY493" fmla="*/ 4515320 h 4557394"/>
                    <a:gd name="connsiteX494" fmla="*/ 2200632 w 4478560"/>
                    <a:gd name="connsiteY494" fmla="*/ 4515320 h 4557394"/>
                    <a:gd name="connsiteX495" fmla="*/ 2165270 w 4478560"/>
                    <a:gd name="connsiteY495" fmla="*/ 4516749 h 4557394"/>
                    <a:gd name="connsiteX496" fmla="*/ 2200513 w 4478560"/>
                    <a:gd name="connsiteY496" fmla="*/ 4520559 h 4557394"/>
                    <a:gd name="connsiteX497" fmla="*/ 2236708 w 4478560"/>
                    <a:gd name="connsiteY497" fmla="*/ 4516749 h 4557394"/>
                    <a:gd name="connsiteX498" fmla="*/ 2200632 w 4478560"/>
                    <a:gd name="connsiteY498" fmla="*/ 4515320 h 4557394"/>
                    <a:gd name="connsiteX499" fmla="*/ 2333982 w 4478560"/>
                    <a:gd name="connsiteY499" fmla="*/ 4515320 h 4557394"/>
                    <a:gd name="connsiteX500" fmla="*/ 2317670 w 4478560"/>
                    <a:gd name="connsiteY500" fmla="*/ 4516749 h 4557394"/>
                    <a:gd name="connsiteX501" fmla="*/ 2333863 w 4478560"/>
                    <a:gd name="connsiteY501" fmla="*/ 4521512 h 4557394"/>
                    <a:gd name="connsiteX502" fmla="*/ 2351008 w 4478560"/>
                    <a:gd name="connsiteY502" fmla="*/ 4516749 h 4557394"/>
                    <a:gd name="connsiteX503" fmla="*/ 2333982 w 4478560"/>
                    <a:gd name="connsiteY503" fmla="*/ 4515320 h 4557394"/>
                    <a:gd name="connsiteX504" fmla="*/ 1972627 w 4478560"/>
                    <a:gd name="connsiteY504" fmla="*/ 4518654 h 4557394"/>
                    <a:gd name="connsiteX505" fmla="*/ 1990963 w 4478560"/>
                    <a:gd name="connsiteY505" fmla="*/ 4524369 h 4557394"/>
                    <a:gd name="connsiteX506" fmla="*/ 2230457 w 4478560"/>
                    <a:gd name="connsiteY506" fmla="*/ 4547676 h 4557394"/>
                    <a:gd name="connsiteX507" fmla="*/ 2333863 w 4478560"/>
                    <a:gd name="connsiteY507" fmla="*/ 4546277 h 4557394"/>
                    <a:gd name="connsiteX508" fmla="*/ 2529125 w 4478560"/>
                    <a:gd name="connsiteY508" fmla="*/ 4534847 h 4557394"/>
                    <a:gd name="connsiteX509" fmla="*/ 2333863 w 4478560"/>
                    <a:gd name="connsiteY509" fmla="*/ 4528179 h 4557394"/>
                    <a:gd name="connsiteX510" fmla="*/ 2024300 w 4478560"/>
                    <a:gd name="connsiteY510" fmla="*/ 4521512 h 4557394"/>
                    <a:gd name="connsiteX511" fmla="*/ 1972627 w 4478560"/>
                    <a:gd name="connsiteY511" fmla="*/ 4518654 h 4557394"/>
                    <a:gd name="connsiteX512" fmla="*/ 4317202 w 4478560"/>
                    <a:gd name="connsiteY512" fmla="*/ 1483617 h 4557394"/>
                    <a:gd name="connsiteX513" fmla="*/ 4316015 w 4478560"/>
                    <a:gd name="connsiteY513" fmla="*/ 1484942 h 4557394"/>
                    <a:gd name="connsiteX514" fmla="*/ 4328398 w 4478560"/>
                    <a:gd name="connsiteY514" fmla="*/ 1534472 h 4557394"/>
                    <a:gd name="connsiteX515" fmla="*/ 4337923 w 4478560"/>
                    <a:gd name="connsiteY515" fmla="*/ 1596384 h 4557394"/>
                    <a:gd name="connsiteX516" fmla="*/ 4341733 w 4478560"/>
                    <a:gd name="connsiteY516" fmla="*/ 1599242 h 4557394"/>
                    <a:gd name="connsiteX517" fmla="*/ 4356973 w 4478560"/>
                    <a:gd name="connsiteY517" fmla="*/ 1618292 h 4557394"/>
                    <a:gd name="connsiteX518" fmla="*/ 4366885 w 4478560"/>
                    <a:gd name="connsiteY518" fmla="*/ 1650974 h 4557394"/>
                    <a:gd name="connsiteX519" fmla="*/ 4369355 w 4478560"/>
                    <a:gd name="connsiteY519" fmla="*/ 1649724 h 4557394"/>
                    <a:gd name="connsiteX520" fmla="*/ 4363640 w 4478560"/>
                    <a:gd name="connsiteY520" fmla="*/ 1606862 h 4557394"/>
                    <a:gd name="connsiteX521" fmla="*/ 4317202 w 4478560"/>
                    <a:gd name="connsiteY521" fmla="*/ 1483617 h 4557394"/>
                    <a:gd name="connsiteX522" fmla="*/ 4334708 w 4478560"/>
                    <a:gd name="connsiteY522" fmla="*/ 1343733 h 4557394"/>
                    <a:gd name="connsiteX523" fmla="*/ 4339828 w 4478560"/>
                    <a:gd name="connsiteY523" fmla="*/ 1365879 h 4557394"/>
                    <a:gd name="connsiteX524" fmla="*/ 4350305 w 4478560"/>
                    <a:gd name="connsiteY524" fmla="*/ 1376357 h 4557394"/>
                    <a:gd name="connsiteX525" fmla="*/ 4344590 w 4478560"/>
                    <a:gd name="connsiteY525" fmla="*/ 1354449 h 4557394"/>
                    <a:gd name="connsiteX526" fmla="*/ 4334708 w 4478560"/>
                    <a:gd name="connsiteY526" fmla="*/ 1343733 h 4557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</a:cxnLst>
                  <a:rect l="l" t="t" r="r" b="b"/>
                  <a:pathLst>
                    <a:path w="4478560" h="4557394">
                      <a:moveTo>
                        <a:pt x="2195988" y="232"/>
                      </a:moveTo>
                      <a:cubicBezTo>
                        <a:pt x="2199322" y="-482"/>
                        <a:pt x="2205751" y="471"/>
                        <a:pt x="2215753" y="2852"/>
                      </a:cubicBezTo>
                      <a:cubicBezTo>
                        <a:pt x="2230993" y="6662"/>
                        <a:pt x="2313860" y="16187"/>
                        <a:pt x="2400538" y="23807"/>
                      </a:cubicBezTo>
                      <a:cubicBezTo>
                        <a:pt x="2520553" y="34284"/>
                        <a:pt x="2579608" y="43809"/>
                        <a:pt x="2651045" y="65717"/>
                      </a:cubicBezTo>
                      <a:cubicBezTo>
                        <a:pt x="2701528" y="81909"/>
                        <a:pt x="2743438" y="97149"/>
                        <a:pt x="2743438" y="100007"/>
                      </a:cubicBezTo>
                      <a:cubicBezTo>
                        <a:pt x="2743438" y="102864"/>
                        <a:pt x="2734865" y="102864"/>
                        <a:pt x="2724388" y="100007"/>
                      </a:cubicBezTo>
                      <a:cubicBezTo>
                        <a:pt x="2713910" y="97149"/>
                        <a:pt x="2696765" y="91434"/>
                        <a:pt x="2686288" y="88577"/>
                      </a:cubicBezTo>
                      <a:cubicBezTo>
                        <a:pt x="2675810" y="85719"/>
                        <a:pt x="2667238" y="87624"/>
                        <a:pt x="2667238" y="92387"/>
                      </a:cubicBezTo>
                      <a:cubicBezTo>
                        <a:pt x="2667238" y="105722"/>
                        <a:pt x="2708195" y="114294"/>
                        <a:pt x="2793920" y="119057"/>
                      </a:cubicBezTo>
                      <a:cubicBezTo>
                        <a:pt x="2847260" y="121914"/>
                        <a:pt x="2881550" y="129534"/>
                        <a:pt x="2912983" y="145727"/>
                      </a:cubicBezTo>
                      <a:cubicBezTo>
                        <a:pt x="3001565" y="190494"/>
                        <a:pt x="3214925" y="278124"/>
                        <a:pt x="3233023" y="277172"/>
                      </a:cubicBezTo>
                      <a:cubicBezTo>
                        <a:pt x="3242548" y="277172"/>
                        <a:pt x="3272075" y="297174"/>
                        <a:pt x="3297793" y="322892"/>
                      </a:cubicBezTo>
                      <a:cubicBezTo>
                        <a:pt x="3324463" y="349562"/>
                        <a:pt x="3382565" y="395282"/>
                        <a:pt x="3428285" y="424809"/>
                      </a:cubicBezTo>
                      <a:cubicBezTo>
                        <a:pt x="3496865" y="471482"/>
                        <a:pt x="3617833" y="562922"/>
                        <a:pt x="3678793" y="615309"/>
                      </a:cubicBezTo>
                      <a:cubicBezTo>
                        <a:pt x="3693080" y="627692"/>
                        <a:pt x="3694033" y="625787"/>
                        <a:pt x="3692128" y="600069"/>
                      </a:cubicBezTo>
                      <a:cubicBezTo>
                        <a:pt x="3690223" y="579114"/>
                        <a:pt x="3679745" y="561969"/>
                        <a:pt x="3656885" y="542919"/>
                      </a:cubicBezTo>
                      <a:cubicBezTo>
                        <a:pt x="3618785" y="510534"/>
                        <a:pt x="3612118" y="511487"/>
                        <a:pt x="3634978" y="545777"/>
                      </a:cubicBezTo>
                      <a:cubicBezTo>
                        <a:pt x="3643550" y="560064"/>
                        <a:pt x="3649265" y="573399"/>
                        <a:pt x="3646408" y="575304"/>
                      </a:cubicBezTo>
                      <a:cubicBezTo>
                        <a:pt x="3643550" y="578162"/>
                        <a:pt x="3626405" y="556254"/>
                        <a:pt x="3606403" y="527679"/>
                      </a:cubicBezTo>
                      <a:cubicBezTo>
                        <a:pt x="3587353" y="499104"/>
                        <a:pt x="3568303" y="475292"/>
                        <a:pt x="3563540" y="475292"/>
                      </a:cubicBezTo>
                      <a:cubicBezTo>
                        <a:pt x="3559730" y="475292"/>
                        <a:pt x="3526393" y="451479"/>
                        <a:pt x="3490198" y="422904"/>
                      </a:cubicBezTo>
                      <a:cubicBezTo>
                        <a:pt x="3454003" y="394329"/>
                        <a:pt x="3395900" y="357182"/>
                        <a:pt x="3360658" y="340037"/>
                      </a:cubicBezTo>
                      <a:cubicBezTo>
                        <a:pt x="3325415" y="323844"/>
                        <a:pt x="3297793" y="307652"/>
                        <a:pt x="3299698" y="305747"/>
                      </a:cubicBezTo>
                      <a:cubicBezTo>
                        <a:pt x="3301603" y="303842"/>
                        <a:pt x="3317795" y="309557"/>
                        <a:pt x="3335893" y="318129"/>
                      </a:cubicBezTo>
                      <a:cubicBezTo>
                        <a:pt x="3364468" y="332417"/>
                        <a:pt x="3365420" y="332417"/>
                        <a:pt x="3348275" y="318129"/>
                      </a:cubicBezTo>
                      <a:cubicBezTo>
                        <a:pt x="3337798" y="309557"/>
                        <a:pt x="3330178" y="299079"/>
                        <a:pt x="3331130" y="294317"/>
                      </a:cubicBezTo>
                      <a:cubicBezTo>
                        <a:pt x="3333035" y="289554"/>
                        <a:pt x="3326368" y="288602"/>
                        <a:pt x="3317795" y="291459"/>
                      </a:cubicBezTo>
                      <a:cubicBezTo>
                        <a:pt x="3309223" y="295269"/>
                        <a:pt x="3304460" y="293364"/>
                        <a:pt x="3308270" y="288602"/>
                      </a:cubicBezTo>
                      <a:cubicBezTo>
                        <a:pt x="3311128" y="283839"/>
                        <a:pt x="3289220" y="263837"/>
                        <a:pt x="3259693" y="243834"/>
                      </a:cubicBezTo>
                      <a:cubicBezTo>
                        <a:pt x="3219688" y="217164"/>
                        <a:pt x="3204448" y="211449"/>
                        <a:pt x="3197780" y="220022"/>
                      </a:cubicBezTo>
                      <a:cubicBezTo>
                        <a:pt x="3191113" y="229547"/>
                        <a:pt x="3188255" y="229547"/>
                        <a:pt x="3184445" y="220974"/>
                      </a:cubicBezTo>
                      <a:cubicBezTo>
                        <a:pt x="3182540" y="214307"/>
                        <a:pt x="3173015" y="208592"/>
                        <a:pt x="3164443" y="208592"/>
                      </a:cubicBezTo>
                      <a:cubicBezTo>
                        <a:pt x="3154918" y="208592"/>
                        <a:pt x="3120628" y="198114"/>
                        <a:pt x="3086338" y="185732"/>
                      </a:cubicBezTo>
                      <a:cubicBezTo>
                        <a:pt x="2790110" y="76194"/>
                        <a:pt x="2691050" y="48572"/>
                        <a:pt x="2491025" y="19044"/>
                      </a:cubicBezTo>
                      <a:lnTo>
                        <a:pt x="2433875" y="10472"/>
                      </a:lnTo>
                      <a:lnTo>
                        <a:pt x="2486263" y="8567"/>
                      </a:lnTo>
                      <a:cubicBezTo>
                        <a:pt x="2514838" y="7614"/>
                        <a:pt x="2551985" y="7614"/>
                        <a:pt x="2567225" y="8567"/>
                      </a:cubicBezTo>
                      <a:cubicBezTo>
                        <a:pt x="2614850" y="11424"/>
                        <a:pt x="2829163" y="64764"/>
                        <a:pt x="2911078" y="95244"/>
                      </a:cubicBezTo>
                      <a:cubicBezTo>
                        <a:pt x="2995850" y="125724"/>
                        <a:pt x="3017758" y="129534"/>
                        <a:pt x="2981563" y="107627"/>
                      </a:cubicBezTo>
                      <a:cubicBezTo>
                        <a:pt x="2957750" y="93339"/>
                        <a:pt x="2957750" y="93339"/>
                        <a:pt x="2993945" y="98102"/>
                      </a:cubicBezTo>
                      <a:cubicBezTo>
                        <a:pt x="3012995" y="100959"/>
                        <a:pt x="3029188" y="99054"/>
                        <a:pt x="3029188" y="94292"/>
                      </a:cubicBezTo>
                      <a:cubicBezTo>
                        <a:pt x="3029188" y="89529"/>
                        <a:pt x="3043475" y="90482"/>
                        <a:pt x="3060620" y="96197"/>
                      </a:cubicBezTo>
                      <a:cubicBezTo>
                        <a:pt x="3102530" y="110484"/>
                        <a:pt x="3113008" y="120962"/>
                        <a:pt x="3079670" y="117152"/>
                      </a:cubicBezTo>
                      <a:cubicBezTo>
                        <a:pt x="3065383" y="115247"/>
                        <a:pt x="3059668" y="116199"/>
                        <a:pt x="3067288" y="119057"/>
                      </a:cubicBezTo>
                      <a:cubicBezTo>
                        <a:pt x="3209210" y="179064"/>
                        <a:pt x="3362563" y="257169"/>
                        <a:pt x="3369230" y="272409"/>
                      </a:cubicBezTo>
                      <a:cubicBezTo>
                        <a:pt x="3372088" y="279077"/>
                        <a:pt x="3377803" y="281934"/>
                        <a:pt x="3382565" y="279077"/>
                      </a:cubicBezTo>
                      <a:cubicBezTo>
                        <a:pt x="3387328" y="276219"/>
                        <a:pt x="3391138" y="279077"/>
                        <a:pt x="3391138" y="284792"/>
                      </a:cubicBezTo>
                      <a:cubicBezTo>
                        <a:pt x="3391138" y="290507"/>
                        <a:pt x="3402568" y="300032"/>
                        <a:pt x="3417808" y="306699"/>
                      </a:cubicBezTo>
                      <a:cubicBezTo>
                        <a:pt x="3432095" y="312414"/>
                        <a:pt x="3449240" y="325749"/>
                        <a:pt x="3455908" y="334322"/>
                      </a:cubicBezTo>
                      <a:cubicBezTo>
                        <a:pt x="3469243" y="353372"/>
                        <a:pt x="3492103" y="358134"/>
                        <a:pt x="3480673" y="340037"/>
                      </a:cubicBezTo>
                      <a:cubicBezTo>
                        <a:pt x="3476863" y="333369"/>
                        <a:pt x="3477815" y="332417"/>
                        <a:pt x="3485435" y="336227"/>
                      </a:cubicBezTo>
                      <a:cubicBezTo>
                        <a:pt x="3491150" y="340037"/>
                        <a:pt x="3494008" y="346704"/>
                        <a:pt x="3491150" y="351467"/>
                      </a:cubicBezTo>
                      <a:cubicBezTo>
                        <a:pt x="3488293" y="355277"/>
                        <a:pt x="3504485" y="368612"/>
                        <a:pt x="3526393" y="380042"/>
                      </a:cubicBezTo>
                      <a:cubicBezTo>
                        <a:pt x="3548300" y="391472"/>
                        <a:pt x="3576875" y="411474"/>
                        <a:pt x="3590210" y="423857"/>
                      </a:cubicBezTo>
                      <a:cubicBezTo>
                        <a:pt x="3663553" y="494342"/>
                        <a:pt x="3744515" y="561017"/>
                        <a:pt x="3756898" y="561017"/>
                      </a:cubicBezTo>
                      <a:cubicBezTo>
                        <a:pt x="3763565" y="561017"/>
                        <a:pt x="3775948" y="568637"/>
                        <a:pt x="3782615" y="577209"/>
                      </a:cubicBezTo>
                      <a:cubicBezTo>
                        <a:pt x="3793093" y="589592"/>
                        <a:pt x="3793093" y="591497"/>
                        <a:pt x="3783568" y="585782"/>
                      </a:cubicBezTo>
                      <a:cubicBezTo>
                        <a:pt x="3776900" y="581972"/>
                        <a:pt x="3811190" y="618167"/>
                        <a:pt x="3859768" y="666744"/>
                      </a:cubicBezTo>
                      <a:cubicBezTo>
                        <a:pt x="3944540" y="751517"/>
                        <a:pt x="4044553" y="872484"/>
                        <a:pt x="4036933" y="880104"/>
                      </a:cubicBezTo>
                      <a:cubicBezTo>
                        <a:pt x="4035028" y="882009"/>
                        <a:pt x="4013120" y="859149"/>
                        <a:pt x="3987403" y="827717"/>
                      </a:cubicBezTo>
                      <a:cubicBezTo>
                        <a:pt x="3929300" y="757232"/>
                        <a:pt x="3861673" y="691509"/>
                        <a:pt x="3875960" y="720084"/>
                      </a:cubicBezTo>
                      <a:cubicBezTo>
                        <a:pt x="3881675" y="730562"/>
                        <a:pt x="3897868" y="753422"/>
                        <a:pt x="3912155" y="768662"/>
                      </a:cubicBezTo>
                      <a:cubicBezTo>
                        <a:pt x="3940730" y="799142"/>
                        <a:pt x="4026455" y="909632"/>
                        <a:pt x="4135040" y="1056317"/>
                      </a:cubicBezTo>
                      <a:cubicBezTo>
                        <a:pt x="4171235" y="1105847"/>
                        <a:pt x="4208383" y="1150614"/>
                        <a:pt x="4217908" y="1155377"/>
                      </a:cubicBezTo>
                      <a:cubicBezTo>
                        <a:pt x="4226480" y="1160139"/>
                        <a:pt x="4238863" y="1171569"/>
                        <a:pt x="4245530" y="1179189"/>
                      </a:cubicBezTo>
                      <a:cubicBezTo>
                        <a:pt x="4256008" y="1192524"/>
                        <a:pt x="4256960" y="1191572"/>
                        <a:pt x="4257913" y="1173474"/>
                      </a:cubicBezTo>
                      <a:cubicBezTo>
                        <a:pt x="4257913" y="1161092"/>
                        <a:pt x="4249340" y="1142994"/>
                        <a:pt x="4239815" y="1133469"/>
                      </a:cubicBezTo>
                      <a:cubicBezTo>
                        <a:pt x="4229338" y="1122992"/>
                        <a:pt x="4213145" y="1100132"/>
                        <a:pt x="4204573" y="1082987"/>
                      </a:cubicBezTo>
                      <a:cubicBezTo>
                        <a:pt x="4196000" y="1065842"/>
                        <a:pt x="4177903" y="1038219"/>
                        <a:pt x="4166473" y="1022027"/>
                      </a:cubicBezTo>
                      <a:cubicBezTo>
                        <a:pt x="4154090" y="1005834"/>
                        <a:pt x="4143613" y="986784"/>
                        <a:pt x="4143613" y="978212"/>
                      </a:cubicBezTo>
                      <a:cubicBezTo>
                        <a:pt x="4143613" y="970592"/>
                        <a:pt x="4133135" y="950589"/>
                        <a:pt x="4119800" y="932492"/>
                      </a:cubicBezTo>
                      <a:cubicBezTo>
                        <a:pt x="4106465" y="914394"/>
                        <a:pt x="4095988" y="898202"/>
                        <a:pt x="4095988" y="895344"/>
                      </a:cubicBezTo>
                      <a:cubicBezTo>
                        <a:pt x="4095988" y="885819"/>
                        <a:pt x="4152185" y="947732"/>
                        <a:pt x="4153138" y="957257"/>
                      </a:cubicBezTo>
                      <a:cubicBezTo>
                        <a:pt x="4153138" y="962972"/>
                        <a:pt x="4159805" y="974402"/>
                        <a:pt x="4168378" y="981069"/>
                      </a:cubicBezTo>
                      <a:cubicBezTo>
                        <a:pt x="4209335" y="1014407"/>
                        <a:pt x="4347448" y="1279202"/>
                        <a:pt x="4385548" y="1397312"/>
                      </a:cubicBezTo>
                      <a:cubicBezTo>
                        <a:pt x="4395073" y="1423982"/>
                        <a:pt x="4405550" y="1444937"/>
                        <a:pt x="4410313" y="1442079"/>
                      </a:cubicBezTo>
                      <a:cubicBezTo>
                        <a:pt x="4420790" y="1435412"/>
                        <a:pt x="4441745" y="1489704"/>
                        <a:pt x="4443650" y="1530662"/>
                      </a:cubicBezTo>
                      <a:cubicBezTo>
                        <a:pt x="4444603" y="1549712"/>
                        <a:pt x="4449365" y="1576382"/>
                        <a:pt x="4453175" y="1589717"/>
                      </a:cubicBezTo>
                      <a:cubicBezTo>
                        <a:pt x="4459843" y="1610672"/>
                        <a:pt x="4458890" y="1611624"/>
                        <a:pt x="4444603" y="1600194"/>
                      </a:cubicBezTo>
                      <a:cubicBezTo>
                        <a:pt x="4436030" y="1592574"/>
                        <a:pt x="4430315" y="1582097"/>
                        <a:pt x="4432220" y="1576382"/>
                      </a:cubicBezTo>
                      <a:cubicBezTo>
                        <a:pt x="4436030" y="1564952"/>
                        <a:pt x="4408408" y="1475417"/>
                        <a:pt x="4389358" y="1438269"/>
                      </a:cubicBezTo>
                      <a:cubicBezTo>
                        <a:pt x="4382690" y="1425887"/>
                        <a:pt x="4368403" y="1412552"/>
                        <a:pt x="4356973" y="1408742"/>
                      </a:cubicBezTo>
                      <a:cubicBezTo>
                        <a:pt x="4345543" y="1403979"/>
                        <a:pt x="4334113" y="1389692"/>
                        <a:pt x="4330303" y="1377309"/>
                      </a:cubicBezTo>
                      <a:cubicBezTo>
                        <a:pt x="4319825" y="1332542"/>
                        <a:pt x="4254103" y="1227767"/>
                        <a:pt x="4236958" y="1227767"/>
                      </a:cubicBezTo>
                      <a:cubicBezTo>
                        <a:pt x="4217908" y="1227767"/>
                        <a:pt x="4216003" y="1235387"/>
                        <a:pt x="4228385" y="1255389"/>
                      </a:cubicBezTo>
                      <a:cubicBezTo>
                        <a:pt x="4233148" y="1262057"/>
                        <a:pt x="4241720" y="1265867"/>
                        <a:pt x="4246483" y="1262057"/>
                      </a:cubicBezTo>
                      <a:cubicBezTo>
                        <a:pt x="4260770" y="1253484"/>
                        <a:pt x="4276963" y="1286822"/>
                        <a:pt x="4276963" y="1323969"/>
                      </a:cubicBezTo>
                      <a:cubicBezTo>
                        <a:pt x="4276963" y="1353497"/>
                        <a:pt x="4276010" y="1354449"/>
                        <a:pt x="4263628" y="1336352"/>
                      </a:cubicBezTo>
                      <a:cubicBezTo>
                        <a:pt x="4251245" y="1320159"/>
                        <a:pt x="4249340" y="1320159"/>
                        <a:pt x="4243625" y="1333494"/>
                      </a:cubicBezTo>
                      <a:cubicBezTo>
                        <a:pt x="4239815" y="1343019"/>
                        <a:pt x="4250293" y="1374452"/>
                        <a:pt x="4266485" y="1407789"/>
                      </a:cubicBezTo>
                      <a:cubicBezTo>
                        <a:pt x="4282678" y="1439222"/>
                        <a:pt x="4296965" y="1481132"/>
                        <a:pt x="4296965" y="1501134"/>
                      </a:cubicBezTo>
                      <a:cubicBezTo>
                        <a:pt x="4297918" y="1533519"/>
                        <a:pt x="4298870" y="1532567"/>
                        <a:pt x="4307443" y="1484942"/>
                      </a:cubicBezTo>
                      <a:lnTo>
                        <a:pt x="4316968" y="1432554"/>
                      </a:lnTo>
                      <a:lnTo>
                        <a:pt x="4333160" y="1483037"/>
                      </a:lnTo>
                      <a:cubicBezTo>
                        <a:pt x="4341733" y="1511612"/>
                        <a:pt x="4352210" y="1533519"/>
                        <a:pt x="4356973" y="1532567"/>
                      </a:cubicBezTo>
                      <a:cubicBezTo>
                        <a:pt x="4362688" y="1531614"/>
                        <a:pt x="4371260" y="1548759"/>
                        <a:pt x="4377928" y="1570667"/>
                      </a:cubicBezTo>
                      <a:cubicBezTo>
                        <a:pt x="4384595" y="1591622"/>
                        <a:pt x="4393168" y="1614482"/>
                        <a:pt x="4398883" y="1621149"/>
                      </a:cubicBezTo>
                      <a:cubicBezTo>
                        <a:pt x="4414123" y="1640199"/>
                        <a:pt x="4437935" y="1724019"/>
                        <a:pt x="4449365" y="1797362"/>
                      </a:cubicBezTo>
                      <a:cubicBezTo>
                        <a:pt x="4458890" y="1862132"/>
                        <a:pt x="4457938" y="1869752"/>
                        <a:pt x="4441745" y="1887849"/>
                      </a:cubicBezTo>
                      <a:cubicBezTo>
                        <a:pt x="4398883" y="1936427"/>
                        <a:pt x="4388405" y="1962144"/>
                        <a:pt x="4394120" y="2010722"/>
                      </a:cubicBezTo>
                      <a:cubicBezTo>
                        <a:pt x="4403645" y="2089779"/>
                        <a:pt x="4417933" y="2095494"/>
                        <a:pt x="4412218" y="2017389"/>
                      </a:cubicBezTo>
                      <a:cubicBezTo>
                        <a:pt x="4408408" y="1957382"/>
                        <a:pt x="4409360" y="1949762"/>
                        <a:pt x="4420790" y="1961192"/>
                      </a:cubicBezTo>
                      <a:cubicBezTo>
                        <a:pt x="4443650" y="1985957"/>
                        <a:pt x="4456985" y="2035487"/>
                        <a:pt x="4448413" y="2065967"/>
                      </a:cubicBezTo>
                      <a:cubicBezTo>
                        <a:pt x="4443650" y="2082159"/>
                        <a:pt x="4440793" y="2127879"/>
                        <a:pt x="4441745" y="2167884"/>
                      </a:cubicBezTo>
                      <a:cubicBezTo>
                        <a:pt x="4442698" y="2234559"/>
                        <a:pt x="4443650" y="2238369"/>
                        <a:pt x="4455080" y="2212652"/>
                      </a:cubicBezTo>
                      <a:cubicBezTo>
                        <a:pt x="4460795" y="2197412"/>
                        <a:pt x="4464605" y="2165979"/>
                        <a:pt x="4462700" y="2143119"/>
                      </a:cubicBezTo>
                      <a:cubicBezTo>
                        <a:pt x="4459843" y="2116449"/>
                        <a:pt x="4461748" y="2104067"/>
                        <a:pt x="4467463" y="2109782"/>
                      </a:cubicBezTo>
                      <a:cubicBezTo>
                        <a:pt x="4477940" y="2120259"/>
                        <a:pt x="4482703" y="2201222"/>
                        <a:pt x="4474130" y="2215509"/>
                      </a:cubicBezTo>
                      <a:cubicBezTo>
                        <a:pt x="4463653" y="2231702"/>
                        <a:pt x="4445555" y="2406009"/>
                        <a:pt x="4444603" y="2498402"/>
                      </a:cubicBezTo>
                      <a:cubicBezTo>
                        <a:pt x="4443650" y="2555552"/>
                        <a:pt x="4439840" y="2585079"/>
                        <a:pt x="4432220" y="2586984"/>
                      </a:cubicBezTo>
                      <a:cubicBezTo>
                        <a:pt x="4423648" y="2589842"/>
                        <a:pt x="4421743" y="2574602"/>
                        <a:pt x="4425553" y="2526024"/>
                      </a:cubicBezTo>
                      <a:lnTo>
                        <a:pt x="4430315" y="2461254"/>
                      </a:lnTo>
                      <a:lnTo>
                        <a:pt x="4416028" y="2499354"/>
                      </a:lnTo>
                      <a:cubicBezTo>
                        <a:pt x="4407455" y="2522214"/>
                        <a:pt x="4403645" y="2549837"/>
                        <a:pt x="4406503" y="2568887"/>
                      </a:cubicBezTo>
                      <a:cubicBezTo>
                        <a:pt x="4410313" y="2586984"/>
                        <a:pt x="4407455" y="2605082"/>
                        <a:pt x="4400788" y="2612702"/>
                      </a:cubicBezTo>
                      <a:cubicBezTo>
                        <a:pt x="4395073" y="2620322"/>
                        <a:pt x="4381738" y="2666994"/>
                        <a:pt x="4371260" y="2715572"/>
                      </a:cubicBezTo>
                      <a:cubicBezTo>
                        <a:pt x="4348400" y="2827967"/>
                        <a:pt x="4304585" y="2967032"/>
                        <a:pt x="4262675" y="3067997"/>
                      </a:cubicBezTo>
                      <a:cubicBezTo>
                        <a:pt x="4244578" y="3110859"/>
                        <a:pt x="4229338" y="3148959"/>
                        <a:pt x="4229338" y="3151817"/>
                      </a:cubicBezTo>
                      <a:cubicBezTo>
                        <a:pt x="4230290" y="3154674"/>
                        <a:pt x="4240768" y="3144197"/>
                        <a:pt x="4254103" y="3128004"/>
                      </a:cubicBezTo>
                      <a:cubicBezTo>
                        <a:pt x="4277915" y="3100382"/>
                        <a:pt x="4277915" y="3100382"/>
                        <a:pt x="4272200" y="3123242"/>
                      </a:cubicBezTo>
                      <a:cubicBezTo>
                        <a:pt x="4268390" y="3136577"/>
                        <a:pt x="4245530" y="3185154"/>
                        <a:pt x="4222670" y="3231827"/>
                      </a:cubicBezTo>
                      <a:cubicBezTo>
                        <a:pt x="4199810" y="3277547"/>
                        <a:pt x="4182665" y="3317552"/>
                        <a:pt x="4184570" y="3319457"/>
                      </a:cubicBezTo>
                      <a:cubicBezTo>
                        <a:pt x="4186475" y="3321362"/>
                        <a:pt x="4205525" y="3303264"/>
                        <a:pt x="4225528" y="3278499"/>
                      </a:cubicBezTo>
                      <a:cubicBezTo>
                        <a:pt x="4265533" y="3229922"/>
                        <a:pt x="4293155" y="3168962"/>
                        <a:pt x="4299823" y="3113717"/>
                      </a:cubicBezTo>
                      <a:cubicBezTo>
                        <a:pt x="4301728" y="3095619"/>
                        <a:pt x="4303633" y="3076569"/>
                        <a:pt x="4304585" y="3071807"/>
                      </a:cubicBezTo>
                      <a:cubicBezTo>
                        <a:pt x="4304585" y="3067044"/>
                        <a:pt x="4308395" y="3066092"/>
                        <a:pt x="4312205" y="3068949"/>
                      </a:cubicBezTo>
                      <a:cubicBezTo>
                        <a:pt x="4316968" y="3074664"/>
                        <a:pt x="4371260" y="2978462"/>
                        <a:pt x="4372213" y="2963222"/>
                      </a:cubicBezTo>
                      <a:cubicBezTo>
                        <a:pt x="4372213" y="2961317"/>
                        <a:pt x="4355068" y="2981319"/>
                        <a:pt x="4334113" y="3007989"/>
                      </a:cubicBezTo>
                      <a:cubicBezTo>
                        <a:pt x="4296013" y="3056567"/>
                        <a:pt x="4272200" y="3071807"/>
                        <a:pt x="4283630" y="3040374"/>
                      </a:cubicBezTo>
                      <a:cubicBezTo>
                        <a:pt x="4286488" y="3030849"/>
                        <a:pt x="4303633" y="3007989"/>
                        <a:pt x="4320778" y="2988939"/>
                      </a:cubicBezTo>
                      <a:cubicBezTo>
                        <a:pt x="4342685" y="2963222"/>
                        <a:pt x="4353163" y="2940362"/>
                        <a:pt x="4357925" y="2904167"/>
                      </a:cubicBezTo>
                      <a:cubicBezTo>
                        <a:pt x="4362688" y="2869877"/>
                        <a:pt x="4367450" y="2858447"/>
                        <a:pt x="4373165" y="2867019"/>
                      </a:cubicBezTo>
                      <a:cubicBezTo>
                        <a:pt x="4378880" y="2876544"/>
                        <a:pt x="4381738" y="2868924"/>
                        <a:pt x="4381738" y="2845112"/>
                      </a:cubicBezTo>
                      <a:cubicBezTo>
                        <a:pt x="4381738" y="2826062"/>
                        <a:pt x="4386500" y="2808917"/>
                        <a:pt x="4392215" y="2807012"/>
                      </a:cubicBezTo>
                      <a:cubicBezTo>
                        <a:pt x="4397930" y="2805107"/>
                        <a:pt x="4404598" y="2767959"/>
                        <a:pt x="4407455" y="2723192"/>
                      </a:cubicBezTo>
                      <a:cubicBezTo>
                        <a:pt x="4411265" y="2679377"/>
                        <a:pt x="4416980" y="2638419"/>
                        <a:pt x="4421743" y="2632704"/>
                      </a:cubicBezTo>
                      <a:cubicBezTo>
                        <a:pt x="4426505" y="2627942"/>
                        <a:pt x="4436030" y="2614607"/>
                        <a:pt x="4443650" y="2604129"/>
                      </a:cubicBezTo>
                      <a:cubicBezTo>
                        <a:pt x="4456033" y="2586984"/>
                        <a:pt x="4456985" y="2590794"/>
                        <a:pt x="4457938" y="2645087"/>
                      </a:cubicBezTo>
                      <a:cubicBezTo>
                        <a:pt x="4457938" y="2726049"/>
                        <a:pt x="4398883" y="2955602"/>
                        <a:pt x="4356020" y="3041327"/>
                      </a:cubicBezTo>
                      <a:cubicBezTo>
                        <a:pt x="4348400" y="3055614"/>
                        <a:pt x="4340780" y="3082284"/>
                        <a:pt x="4338875" y="3099429"/>
                      </a:cubicBezTo>
                      <a:cubicBezTo>
                        <a:pt x="4333160" y="3163247"/>
                        <a:pt x="4289345" y="3235637"/>
                        <a:pt x="4205525" y="3323267"/>
                      </a:cubicBezTo>
                      <a:cubicBezTo>
                        <a:pt x="4160758" y="3369939"/>
                        <a:pt x="4116943" y="3424232"/>
                        <a:pt x="4109323" y="3444234"/>
                      </a:cubicBezTo>
                      <a:cubicBezTo>
                        <a:pt x="4100750" y="3464237"/>
                        <a:pt x="4085510" y="3491859"/>
                        <a:pt x="4075033" y="3507099"/>
                      </a:cubicBezTo>
                      <a:cubicBezTo>
                        <a:pt x="4050268" y="3542342"/>
                        <a:pt x="4061698" y="3539484"/>
                        <a:pt x="4096940" y="3502337"/>
                      </a:cubicBezTo>
                      <a:lnTo>
                        <a:pt x="4125515" y="3470904"/>
                      </a:lnTo>
                      <a:lnTo>
                        <a:pt x="4109323" y="3504242"/>
                      </a:lnTo>
                      <a:cubicBezTo>
                        <a:pt x="4099798" y="3522339"/>
                        <a:pt x="4093130" y="3542342"/>
                        <a:pt x="4094083" y="3549009"/>
                      </a:cubicBezTo>
                      <a:cubicBezTo>
                        <a:pt x="4095035" y="3554724"/>
                        <a:pt x="4091225" y="3563297"/>
                        <a:pt x="4085510" y="3567107"/>
                      </a:cubicBezTo>
                      <a:cubicBezTo>
                        <a:pt x="4076938" y="3571869"/>
                        <a:pt x="4075985" y="3569012"/>
                        <a:pt x="4079795" y="3558534"/>
                      </a:cubicBezTo>
                      <a:cubicBezTo>
                        <a:pt x="4085510" y="3543294"/>
                        <a:pt x="4083605" y="3543294"/>
                        <a:pt x="4062650" y="3557582"/>
                      </a:cubicBezTo>
                      <a:cubicBezTo>
                        <a:pt x="4050268" y="3565202"/>
                        <a:pt x="4034075" y="3581394"/>
                        <a:pt x="4026455" y="3592824"/>
                      </a:cubicBezTo>
                      <a:cubicBezTo>
                        <a:pt x="4012168" y="3615684"/>
                        <a:pt x="4015025" y="3641402"/>
                        <a:pt x="4031218" y="3631877"/>
                      </a:cubicBezTo>
                      <a:cubicBezTo>
                        <a:pt x="4037885" y="3627114"/>
                        <a:pt x="4037885" y="3630924"/>
                        <a:pt x="4032170" y="3641402"/>
                      </a:cubicBezTo>
                      <a:cubicBezTo>
                        <a:pt x="4016930" y="3669024"/>
                        <a:pt x="3940730" y="3743319"/>
                        <a:pt x="3914060" y="3756654"/>
                      </a:cubicBezTo>
                      <a:cubicBezTo>
                        <a:pt x="3884533" y="3771894"/>
                        <a:pt x="3829288" y="3832854"/>
                        <a:pt x="3829288" y="3849999"/>
                      </a:cubicBezTo>
                      <a:cubicBezTo>
                        <a:pt x="3829288" y="3867144"/>
                        <a:pt x="3712130" y="3985254"/>
                        <a:pt x="3707368" y="3972872"/>
                      </a:cubicBezTo>
                      <a:cubicBezTo>
                        <a:pt x="3705463" y="3965252"/>
                        <a:pt x="3696890" y="3966204"/>
                        <a:pt x="3680698" y="3976682"/>
                      </a:cubicBezTo>
                      <a:cubicBezTo>
                        <a:pt x="3668315" y="3985254"/>
                        <a:pt x="3659743" y="3995732"/>
                        <a:pt x="3662600" y="3999542"/>
                      </a:cubicBezTo>
                      <a:cubicBezTo>
                        <a:pt x="3665458" y="4003352"/>
                        <a:pt x="3660695" y="4011924"/>
                        <a:pt x="3653075" y="4018592"/>
                      </a:cubicBezTo>
                      <a:cubicBezTo>
                        <a:pt x="3643550" y="4027164"/>
                        <a:pt x="3638788" y="4027164"/>
                        <a:pt x="3638788" y="4019544"/>
                      </a:cubicBezTo>
                      <a:cubicBezTo>
                        <a:pt x="3638788" y="4013829"/>
                        <a:pt x="3643550" y="4009067"/>
                        <a:pt x="3650218" y="4009067"/>
                      </a:cubicBezTo>
                      <a:cubicBezTo>
                        <a:pt x="3655933" y="4009067"/>
                        <a:pt x="3657838" y="4006209"/>
                        <a:pt x="3654980" y="4003352"/>
                      </a:cubicBezTo>
                      <a:cubicBezTo>
                        <a:pt x="3651170" y="3999542"/>
                        <a:pt x="3637835" y="4004304"/>
                        <a:pt x="3625453" y="4012877"/>
                      </a:cubicBezTo>
                      <a:cubicBezTo>
                        <a:pt x="3596878" y="4030974"/>
                        <a:pt x="3587353" y="4032879"/>
                        <a:pt x="3596878" y="4016687"/>
                      </a:cubicBezTo>
                      <a:cubicBezTo>
                        <a:pt x="3604498" y="4004304"/>
                        <a:pt x="3590210" y="4011924"/>
                        <a:pt x="3548300" y="4043357"/>
                      </a:cubicBezTo>
                      <a:cubicBezTo>
                        <a:pt x="3533060" y="4054787"/>
                        <a:pt x="3481625" y="4088124"/>
                        <a:pt x="3435905" y="4117652"/>
                      </a:cubicBezTo>
                      <a:lnTo>
                        <a:pt x="3351133" y="4170039"/>
                      </a:lnTo>
                      <a:lnTo>
                        <a:pt x="3402568" y="4165277"/>
                      </a:lnTo>
                      <a:lnTo>
                        <a:pt x="3453050" y="4160514"/>
                      </a:lnTo>
                      <a:lnTo>
                        <a:pt x="3405425" y="4181469"/>
                      </a:lnTo>
                      <a:cubicBezTo>
                        <a:pt x="3379708" y="4193852"/>
                        <a:pt x="3353038" y="4210997"/>
                        <a:pt x="3346370" y="4219569"/>
                      </a:cubicBezTo>
                      <a:cubicBezTo>
                        <a:pt x="3337798" y="4230999"/>
                        <a:pt x="3324463" y="4233857"/>
                        <a:pt x="3289220" y="4230999"/>
                      </a:cubicBezTo>
                      <a:cubicBezTo>
                        <a:pt x="3255883" y="4227189"/>
                        <a:pt x="3232070" y="4231952"/>
                        <a:pt x="3200638" y="4247192"/>
                      </a:cubicBezTo>
                      <a:cubicBezTo>
                        <a:pt x="3176825" y="4258622"/>
                        <a:pt x="3168253" y="4265289"/>
                        <a:pt x="3181588" y="4261479"/>
                      </a:cubicBezTo>
                      <a:cubicBezTo>
                        <a:pt x="3194923" y="4258622"/>
                        <a:pt x="3220640" y="4253859"/>
                        <a:pt x="3238738" y="4251002"/>
                      </a:cubicBezTo>
                      <a:lnTo>
                        <a:pt x="3272075" y="4245287"/>
                      </a:lnTo>
                      <a:lnTo>
                        <a:pt x="3239690" y="4266242"/>
                      </a:lnTo>
                      <a:cubicBezTo>
                        <a:pt x="3192065" y="4296722"/>
                        <a:pt x="3210163" y="4298627"/>
                        <a:pt x="3277790" y="4271004"/>
                      </a:cubicBezTo>
                      <a:cubicBezTo>
                        <a:pt x="3348275" y="4241477"/>
                        <a:pt x="3534013" y="4144322"/>
                        <a:pt x="3534013" y="4135749"/>
                      </a:cubicBezTo>
                      <a:cubicBezTo>
                        <a:pt x="3534013" y="4132892"/>
                        <a:pt x="3527345" y="4132892"/>
                        <a:pt x="3519725" y="4136702"/>
                      </a:cubicBezTo>
                      <a:cubicBezTo>
                        <a:pt x="3494008" y="4146227"/>
                        <a:pt x="3504485" y="4135749"/>
                        <a:pt x="3541633" y="4113842"/>
                      </a:cubicBezTo>
                      <a:cubicBezTo>
                        <a:pt x="3587353" y="4086219"/>
                        <a:pt x="3629263" y="4073837"/>
                        <a:pt x="3626405" y="4088124"/>
                      </a:cubicBezTo>
                      <a:cubicBezTo>
                        <a:pt x="3622595" y="4110032"/>
                        <a:pt x="3473053" y="4207187"/>
                        <a:pt x="3383518" y="4248144"/>
                      </a:cubicBezTo>
                      <a:cubicBezTo>
                        <a:pt x="3343513" y="4265289"/>
                        <a:pt x="3317795" y="4282434"/>
                        <a:pt x="3321605" y="4288149"/>
                      </a:cubicBezTo>
                      <a:cubicBezTo>
                        <a:pt x="3325415" y="4293864"/>
                        <a:pt x="3321605" y="4295769"/>
                        <a:pt x="3311128" y="4291959"/>
                      </a:cubicBezTo>
                      <a:cubicBezTo>
                        <a:pt x="3300650" y="4287197"/>
                        <a:pt x="3296840" y="4289102"/>
                        <a:pt x="3301603" y="4296722"/>
                      </a:cubicBezTo>
                      <a:cubicBezTo>
                        <a:pt x="3306365" y="4303389"/>
                        <a:pt x="3303508" y="4305294"/>
                        <a:pt x="3293983" y="4302437"/>
                      </a:cubicBezTo>
                      <a:cubicBezTo>
                        <a:pt x="3286363" y="4298627"/>
                        <a:pt x="3279695" y="4301484"/>
                        <a:pt x="3279695" y="4309104"/>
                      </a:cubicBezTo>
                      <a:cubicBezTo>
                        <a:pt x="3279695" y="4318629"/>
                        <a:pt x="3286363" y="4318629"/>
                        <a:pt x="3311128" y="4306247"/>
                      </a:cubicBezTo>
                      <a:cubicBezTo>
                        <a:pt x="3328273" y="4298627"/>
                        <a:pt x="3339703" y="4287197"/>
                        <a:pt x="3336845" y="4282434"/>
                      </a:cubicBezTo>
                      <a:cubicBezTo>
                        <a:pt x="3333988" y="4276719"/>
                        <a:pt x="3335893" y="4275767"/>
                        <a:pt x="3342560" y="4279577"/>
                      </a:cubicBezTo>
                      <a:cubicBezTo>
                        <a:pt x="3353038" y="4286244"/>
                        <a:pt x="3380660" y="4272909"/>
                        <a:pt x="3470195" y="4219569"/>
                      </a:cubicBezTo>
                      <a:cubicBezTo>
                        <a:pt x="3489245" y="4207187"/>
                        <a:pt x="3505438" y="4199567"/>
                        <a:pt x="3505438" y="4202424"/>
                      </a:cubicBezTo>
                      <a:cubicBezTo>
                        <a:pt x="3505438" y="4210997"/>
                        <a:pt x="3424475" y="4259574"/>
                        <a:pt x="3302555" y="4323392"/>
                      </a:cubicBezTo>
                      <a:cubicBezTo>
                        <a:pt x="3109198" y="4424357"/>
                        <a:pt x="2869168" y="4499604"/>
                        <a:pt x="2619613" y="4537704"/>
                      </a:cubicBezTo>
                      <a:cubicBezTo>
                        <a:pt x="2544008" y="4549015"/>
                        <a:pt x="2399198" y="4556234"/>
                        <a:pt x="2271225" y="4557266"/>
                      </a:cubicBezTo>
                      <a:cubicBezTo>
                        <a:pt x="2194441" y="4557886"/>
                        <a:pt x="2123717" y="4556278"/>
                        <a:pt x="2077640" y="4551992"/>
                      </a:cubicBezTo>
                      <a:cubicBezTo>
                        <a:pt x="1786175" y="4523417"/>
                        <a:pt x="1519475" y="4444359"/>
                        <a:pt x="1238488" y="4304342"/>
                      </a:cubicBezTo>
                      <a:cubicBezTo>
                        <a:pt x="1168003" y="4269099"/>
                        <a:pt x="1098470" y="4235762"/>
                        <a:pt x="1085135" y="4230047"/>
                      </a:cubicBezTo>
                      <a:cubicBezTo>
                        <a:pt x="1071800" y="4225284"/>
                        <a:pt x="1040368" y="4203377"/>
                        <a:pt x="1015603" y="4181469"/>
                      </a:cubicBezTo>
                      <a:cubicBezTo>
                        <a:pt x="990838" y="4159562"/>
                        <a:pt x="966073" y="4142417"/>
                        <a:pt x="960358" y="4142417"/>
                      </a:cubicBezTo>
                      <a:cubicBezTo>
                        <a:pt x="938450" y="4142417"/>
                        <a:pt x="760333" y="3998589"/>
                        <a:pt x="653653" y="3894767"/>
                      </a:cubicBezTo>
                      <a:cubicBezTo>
                        <a:pt x="461248" y="3708077"/>
                        <a:pt x="330755" y="3516624"/>
                        <a:pt x="211693" y="3247067"/>
                      </a:cubicBezTo>
                      <a:cubicBezTo>
                        <a:pt x="142160" y="3089904"/>
                        <a:pt x="136445" y="3073712"/>
                        <a:pt x="156448" y="3081332"/>
                      </a:cubicBezTo>
                      <a:cubicBezTo>
                        <a:pt x="167878" y="3086094"/>
                        <a:pt x="165020" y="3071807"/>
                        <a:pt x="144065" y="3020372"/>
                      </a:cubicBezTo>
                      <a:cubicBezTo>
                        <a:pt x="128825" y="2984177"/>
                        <a:pt x="113585" y="2940362"/>
                        <a:pt x="109775" y="2924169"/>
                      </a:cubicBezTo>
                      <a:cubicBezTo>
                        <a:pt x="105965" y="2907977"/>
                        <a:pt x="99297" y="2894642"/>
                        <a:pt x="94535" y="2894642"/>
                      </a:cubicBezTo>
                      <a:cubicBezTo>
                        <a:pt x="89772" y="2894642"/>
                        <a:pt x="78342" y="2879402"/>
                        <a:pt x="69770" y="2860352"/>
                      </a:cubicBezTo>
                      <a:cubicBezTo>
                        <a:pt x="55482" y="2830824"/>
                        <a:pt x="55482" y="2826062"/>
                        <a:pt x="66912" y="2817489"/>
                      </a:cubicBezTo>
                      <a:cubicBezTo>
                        <a:pt x="77390" y="2809869"/>
                        <a:pt x="78342" y="2806059"/>
                        <a:pt x="69770" y="2802249"/>
                      </a:cubicBezTo>
                      <a:cubicBezTo>
                        <a:pt x="63102" y="2800344"/>
                        <a:pt x="57387" y="2791772"/>
                        <a:pt x="57387" y="2784152"/>
                      </a:cubicBezTo>
                      <a:cubicBezTo>
                        <a:pt x="57387" y="2775579"/>
                        <a:pt x="54530" y="2771769"/>
                        <a:pt x="50720" y="2773674"/>
                      </a:cubicBezTo>
                      <a:cubicBezTo>
                        <a:pt x="45957" y="2776532"/>
                        <a:pt x="44052" y="2747004"/>
                        <a:pt x="45005" y="2707952"/>
                      </a:cubicBezTo>
                      <a:cubicBezTo>
                        <a:pt x="46910" y="2668899"/>
                        <a:pt x="44052" y="2637467"/>
                        <a:pt x="39290" y="2637467"/>
                      </a:cubicBezTo>
                      <a:cubicBezTo>
                        <a:pt x="34527" y="2637467"/>
                        <a:pt x="33575" y="2618417"/>
                        <a:pt x="35480" y="2595557"/>
                      </a:cubicBezTo>
                      <a:cubicBezTo>
                        <a:pt x="43100" y="2532692"/>
                        <a:pt x="30717" y="2466017"/>
                        <a:pt x="13572" y="2472684"/>
                      </a:cubicBezTo>
                      <a:cubicBezTo>
                        <a:pt x="-4525" y="2479352"/>
                        <a:pt x="-4525" y="2443157"/>
                        <a:pt x="13572" y="2425059"/>
                      </a:cubicBezTo>
                      <a:cubicBezTo>
                        <a:pt x="24050" y="2414582"/>
                        <a:pt x="25002" y="2403152"/>
                        <a:pt x="19287" y="2374577"/>
                      </a:cubicBezTo>
                      <a:cubicBezTo>
                        <a:pt x="7857" y="2325999"/>
                        <a:pt x="6905" y="2237417"/>
                        <a:pt x="18335" y="2237417"/>
                      </a:cubicBezTo>
                      <a:cubicBezTo>
                        <a:pt x="23097" y="2237417"/>
                        <a:pt x="25002" y="2245989"/>
                        <a:pt x="22145" y="2256467"/>
                      </a:cubicBezTo>
                      <a:cubicBezTo>
                        <a:pt x="15477" y="2280279"/>
                        <a:pt x="25955" y="2323142"/>
                        <a:pt x="38337" y="2323142"/>
                      </a:cubicBezTo>
                      <a:cubicBezTo>
                        <a:pt x="44052" y="2323142"/>
                        <a:pt x="47862" y="2292662"/>
                        <a:pt x="47862" y="2254562"/>
                      </a:cubicBezTo>
                      <a:cubicBezTo>
                        <a:pt x="47862" y="2182172"/>
                        <a:pt x="63102" y="1973574"/>
                        <a:pt x="71675" y="1932617"/>
                      </a:cubicBezTo>
                      <a:cubicBezTo>
                        <a:pt x="75485" y="1912614"/>
                        <a:pt x="75485" y="1911662"/>
                        <a:pt x="66912" y="1924997"/>
                      </a:cubicBezTo>
                      <a:cubicBezTo>
                        <a:pt x="61197" y="1934522"/>
                        <a:pt x="54530" y="1969764"/>
                        <a:pt x="50720" y="2004054"/>
                      </a:cubicBezTo>
                      <a:cubicBezTo>
                        <a:pt x="47862" y="2038344"/>
                        <a:pt x="44052" y="2065014"/>
                        <a:pt x="43100" y="2064062"/>
                      </a:cubicBezTo>
                      <a:cubicBezTo>
                        <a:pt x="41195" y="2062157"/>
                        <a:pt x="38337" y="2031677"/>
                        <a:pt x="35480" y="1994529"/>
                      </a:cubicBezTo>
                      <a:cubicBezTo>
                        <a:pt x="31670" y="1947857"/>
                        <a:pt x="32622" y="1936427"/>
                        <a:pt x="38337" y="1956429"/>
                      </a:cubicBezTo>
                      <a:cubicBezTo>
                        <a:pt x="45957" y="1981194"/>
                        <a:pt x="46910" y="1979289"/>
                        <a:pt x="43100" y="1942142"/>
                      </a:cubicBezTo>
                      <a:cubicBezTo>
                        <a:pt x="37385" y="1878324"/>
                        <a:pt x="79295" y="1688777"/>
                        <a:pt x="133587" y="1528757"/>
                      </a:cubicBezTo>
                      <a:cubicBezTo>
                        <a:pt x="160258" y="1450652"/>
                        <a:pt x="179308" y="1384929"/>
                        <a:pt x="177403" y="1383024"/>
                      </a:cubicBezTo>
                      <a:cubicBezTo>
                        <a:pt x="174545" y="1380167"/>
                        <a:pt x="164068" y="1394454"/>
                        <a:pt x="152638" y="1415409"/>
                      </a:cubicBezTo>
                      <a:cubicBezTo>
                        <a:pt x="134540" y="1448747"/>
                        <a:pt x="133587" y="1445889"/>
                        <a:pt x="149780" y="1389692"/>
                      </a:cubicBezTo>
                      <a:cubicBezTo>
                        <a:pt x="151685" y="1382072"/>
                        <a:pt x="146923" y="1386834"/>
                        <a:pt x="139303" y="1400169"/>
                      </a:cubicBezTo>
                      <a:cubicBezTo>
                        <a:pt x="131682" y="1414457"/>
                        <a:pt x="120252" y="1446842"/>
                        <a:pt x="114537" y="1471607"/>
                      </a:cubicBezTo>
                      <a:cubicBezTo>
                        <a:pt x="108822" y="1497324"/>
                        <a:pt x="98345" y="1533519"/>
                        <a:pt x="91677" y="1551617"/>
                      </a:cubicBezTo>
                      <a:cubicBezTo>
                        <a:pt x="84057" y="1569714"/>
                        <a:pt x="75485" y="1593527"/>
                        <a:pt x="72627" y="1603052"/>
                      </a:cubicBezTo>
                      <a:cubicBezTo>
                        <a:pt x="68817" y="1612577"/>
                        <a:pt x="65007" y="1619244"/>
                        <a:pt x="62150" y="1616387"/>
                      </a:cubicBezTo>
                      <a:cubicBezTo>
                        <a:pt x="50720" y="1604957"/>
                        <a:pt x="111680" y="1427792"/>
                        <a:pt x="164068" y="1323969"/>
                      </a:cubicBezTo>
                      <a:cubicBezTo>
                        <a:pt x="214550" y="1223957"/>
                        <a:pt x="266938" y="1136327"/>
                        <a:pt x="266938" y="1152519"/>
                      </a:cubicBezTo>
                      <a:cubicBezTo>
                        <a:pt x="266938" y="1158234"/>
                        <a:pt x="237410" y="1217289"/>
                        <a:pt x="224075" y="1237292"/>
                      </a:cubicBezTo>
                      <a:cubicBezTo>
                        <a:pt x="203120" y="1269677"/>
                        <a:pt x="192643" y="1312539"/>
                        <a:pt x="205025" y="1317302"/>
                      </a:cubicBezTo>
                      <a:cubicBezTo>
                        <a:pt x="217408" y="1322064"/>
                        <a:pt x="238363" y="1305872"/>
                        <a:pt x="238363" y="1291584"/>
                      </a:cubicBezTo>
                      <a:cubicBezTo>
                        <a:pt x="238363" y="1286822"/>
                        <a:pt x="231695" y="1287774"/>
                        <a:pt x="224075" y="1294442"/>
                      </a:cubicBezTo>
                      <a:cubicBezTo>
                        <a:pt x="202168" y="1312539"/>
                        <a:pt x="205978" y="1303014"/>
                        <a:pt x="258365" y="1202049"/>
                      </a:cubicBezTo>
                      <a:cubicBezTo>
                        <a:pt x="367903" y="991547"/>
                        <a:pt x="481250" y="840099"/>
                        <a:pt x="605075" y="735324"/>
                      </a:cubicBezTo>
                      <a:cubicBezTo>
                        <a:pt x="636508" y="708654"/>
                        <a:pt x="674608" y="674364"/>
                        <a:pt x="689848" y="658172"/>
                      </a:cubicBezTo>
                      <a:cubicBezTo>
                        <a:pt x="705088" y="641979"/>
                        <a:pt x="721280" y="630549"/>
                        <a:pt x="725090" y="633407"/>
                      </a:cubicBezTo>
                      <a:cubicBezTo>
                        <a:pt x="735568" y="639122"/>
                        <a:pt x="829865" y="551492"/>
                        <a:pt x="824150" y="541967"/>
                      </a:cubicBezTo>
                      <a:cubicBezTo>
                        <a:pt x="821293" y="538157"/>
                        <a:pt x="827008" y="528632"/>
                        <a:pt x="835580" y="521964"/>
                      </a:cubicBezTo>
                      <a:cubicBezTo>
                        <a:pt x="847010" y="512439"/>
                        <a:pt x="848915" y="512439"/>
                        <a:pt x="844153" y="521012"/>
                      </a:cubicBezTo>
                      <a:cubicBezTo>
                        <a:pt x="830818" y="542919"/>
                        <a:pt x="853678" y="532442"/>
                        <a:pt x="881300" y="503867"/>
                      </a:cubicBezTo>
                      <a:cubicBezTo>
                        <a:pt x="895588" y="488627"/>
                        <a:pt x="920353" y="473387"/>
                        <a:pt x="934640" y="470529"/>
                      </a:cubicBezTo>
                      <a:cubicBezTo>
                        <a:pt x="949880" y="466719"/>
                        <a:pt x="964168" y="461004"/>
                        <a:pt x="967025" y="456242"/>
                      </a:cubicBezTo>
                      <a:cubicBezTo>
                        <a:pt x="969883" y="452432"/>
                        <a:pt x="1013698" y="423857"/>
                        <a:pt x="1064180" y="393377"/>
                      </a:cubicBezTo>
                      <a:cubicBezTo>
                        <a:pt x="1114663" y="362897"/>
                        <a:pt x="1163240" y="331464"/>
                        <a:pt x="1171813" y="322892"/>
                      </a:cubicBezTo>
                      <a:cubicBezTo>
                        <a:pt x="1180385" y="314319"/>
                        <a:pt x="1234678" y="288602"/>
                        <a:pt x="1291828" y="265742"/>
                      </a:cubicBezTo>
                      <a:cubicBezTo>
                        <a:pt x="1348978" y="243834"/>
                        <a:pt x="1412795" y="215259"/>
                        <a:pt x="1434703" y="202877"/>
                      </a:cubicBezTo>
                      <a:cubicBezTo>
                        <a:pt x="1455658" y="190494"/>
                        <a:pt x="1479470" y="180017"/>
                        <a:pt x="1488043" y="180017"/>
                      </a:cubicBezTo>
                      <a:cubicBezTo>
                        <a:pt x="1495663" y="180017"/>
                        <a:pt x="1523285" y="169539"/>
                        <a:pt x="1549003" y="156204"/>
                      </a:cubicBezTo>
                      <a:cubicBezTo>
                        <a:pt x="1574720" y="142869"/>
                        <a:pt x="1610915" y="129534"/>
                        <a:pt x="1629013" y="126677"/>
                      </a:cubicBezTo>
                      <a:cubicBezTo>
                        <a:pt x="1647110" y="122867"/>
                        <a:pt x="1672828" y="115247"/>
                        <a:pt x="1687115" y="107627"/>
                      </a:cubicBezTo>
                      <a:cubicBezTo>
                        <a:pt x="1700450" y="100959"/>
                        <a:pt x="1745218" y="89529"/>
                        <a:pt x="1787128" y="80957"/>
                      </a:cubicBezTo>
                      <a:cubicBezTo>
                        <a:pt x="1828085" y="73337"/>
                        <a:pt x="1875710" y="61907"/>
                        <a:pt x="1890950" y="55239"/>
                      </a:cubicBezTo>
                      <a:cubicBezTo>
                        <a:pt x="1907143" y="48572"/>
                        <a:pt x="1928098" y="41904"/>
                        <a:pt x="1938575" y="40952"/>
                      </a:cubicBezTo>
                      <a:cubicBezTo>
                        <a:pt x="2010965" y="30474"/>
                        <a:pt x="2134790" y="18092"/>
                        <a:pt x="2165270" y="18092"/>
                      </a:cubicBezTo>
                      <a:cubicBezTo>
                        <a:pt x="2191940" y="19044"/>
                        <a:pt x="2200513" y="15234"/>
                        <a:pt x="2194798" y="7614"/>
                      </a:cubicBezTo>
                      <a:cubicBezTo>
                        <a:pt x="2192416" y="3328"/>
                        <a:pt x="2192654" y="947"/>
                        <a:pt x="2195988" y="232"/>
                      </a:cubicBezTo>
                      <a:close/>
                      <a:moveTo>
                        <a:pt x="2271355" y="47620"/>
                      </a:moveTo>
                      <a:cubicBezTo>
                        <a:pt x="2266473" y="47620"/>
                        <a:pt x="2256234" y="50477"/>
                        <a:pt x="2243375" y="56192"/>
                      </a:cubicBezTo>
                      <a:cubicBezTo>
                        <a:pt x="2230993" y="61907"/>
                        <a:pt x="2229088" y="64764"/>
                        <a:pt x="2238613" y="64764"/>
                      </a:cubicBezTo>
                      <a:cubicBezTo>
                        <a:pt x="2246233" y="64764"/>
                        <a:pt x="2259568" y="60954"/>
                        <a:pt x="2267188" y="56192"/>
                      </a:cubicBezTo>
                      <a:cubicBezTo>
                        <a:pt x="2275760" y="50477"/>
                        <a:pt x="2276237" y="47620"/>
                        <a:pt x="2271355" y="47620"/>
                      </a:cubicBezTo>
                      <a:close/>
                      <a:moveTo>
                        <a:pt x="2437685" y="57382"/>
                      </a:moveTo>
                      <a:cubicBezTo>
                        <a:pt x="2434351" y="57144"/>
                        <a:pt x="2430541" y="57621"/>
                        <a:pt x="2427208" y="59049"/>
                      </a:cubicBezTo>
                      <a:cubicBezTo>
                        <a:pt x="2419588" y="61907"/>
                        <a:pt x="2422445" y="64764"/>
                        <a:pt x="2432923" y="64764"/>
                      </a:cubicBezTo>
                      <a:cubicBezTo>
                        <a:pt x="2443400" y="65717"/>
                        <a:pt x="2449115" y="62859"/>
                        <a:pt x="2445305" y="60002"/>
                      </a:cubicBezTo>
                      <a:cubicBezTo>
                        <a:pt x="2443876" y="58573"/>
                        <a:pt x="2441019" y="57621"/>
                        <a:pt x="2437685" y="57382"/>
                      </a:cubicBezTo>
                      <a:close/>
                      <a:moveTo>
                        <a:pt x="2142410" y="57382"/>
                      </a:moveTo>
                      <a:cubicBezTo>
                        <a:pt x="2139076" y="57144"/>
                        <a:pt x="2135266" y="57621"/>
                        <a:pt x="2131933" y="59049"/>
                      </a:cubicBezTo>
                      <a:cubicBezTo>
                        <a:pt x="2124313" y="61907"/>
                        <a:pt x="2127170" y="64764"/>
                        <a:pt x="2137648" y="64764"/>
                      </a:cubicBezTo>
                      <a:cubicBezTo>
                        <a:pt x="2148125" y="65717"/>
                        <a:pt x="2153840" y="62859"/>
                        <a:pt x="2150030" y="60002"/>
                      </a:cubicBezTo>
                      <a:cubicBezTo>
                        <a:pt x="2148601" y="58573"/>
                        <a:pt x="2145744" y="57621"/>
                        <a:pt x="2142410" y="57382"/>
                      </a:cubicBezTo>
                      <a:close/>
                      <a:moveTo>
                        <a:pt x="2471975" y="66669"/>
                      </a:moveTo>
                      <a:cubicBezTo>
                        <a:pt x="2455783" y="65717"/>
                        <a:pt x="2455783" y="67622"/>
                        <a:pt x="2467213" y="75242"/>
                      </a:cubicBezTo>
                      <a:cubicBezTo>
                        <a:pt x="2474833" y="80004"/>
                        <a:pt x="2491978" y="83814"/>
                        <a:pt x="2505313" y="83814"/>
                      </a:cubicBezTo>
                      <a:cubicBezTo>
                        <a:pt x="2527220" y="83814"/>
                        <a:pt x="2527220" y="82862"/>
                        <a:pt x="2510075" y="75242"/>
                      </a:cubicBezTo>
                      <a:cubicBezTo>
                        <a:pt x="2499598" y="70479"/>
                        <a:pt x="2482453" y="66669"/>
                        <a:pt x="2471975" y="66669"/>
                      </a:cubicBezTo>
                      <a:close/>
                      <a:moveTo>
                        <a:pt x="722233" y="637217"/>
                      </a:moveTo>
                      <a:cubicBezTo>
                        <a:pt x="720328" y="637217"/>
                        <a:pt x="707945" y="647694"/>
                        <a:pt x="695563" y="661029"/>
                      </a:cubicBezTo>
                      <a:cubicBezTo>
                        <a:pt x="683180" y="674364"/>
                        <a:pt x="675560" y="684842"/>
                        <a:pt x="678418" y="684842"/>
                      </a:cubicBezTo>
                      <a:cubicBezTo>
                        <a:pt x="680323" y="684842"/>
                        <a:pt x="692705" y="674364"/>
                        <a:pt x="705088" y="661029"/>
                      </a:cubicBezTo>
                      <a:cubicBezTo>
                        <a:pt x="717470" y="647694"/>
                        <a:pt x="725090" y="637217"/>
                        <a:pt x="722233" y="637217"/>
                      </a:cubicBezTo>
                      <a:close/>
                      <a:moveTo>
                        <a:pt x="3759071" y="679707"/>
                      </a:moveTo>
                      <a:cubicBezTo>
                        <a:pt x="3755409" y="677639"/>
                        <a:pt x="3753088" y="677460"/>
                        <a:pt x="3753088" y="680079"/>
                      </a:cubicBezTo>
                      <a:cubicBezTo>
                        <a:pt x="3753088" y="688652"/>
                        <a:pt x="3800713" y="741992"/>
                        <a:pt x="3807380" y="741992"/>
                      </a:cubicBezTo>
                      <a:cubicBezTo>
                        <a:pt x="3809285" y="741992"/>
                        <a:pt x="3806428" y="734372"/>
                        <a:pt x="3801665" y="724847"/>
                      </a:cubicBezTo>
                      <a:cubicBezTo>
                        <a:pt x="3793092" y="709131"/>
                        <a:pt x="3770054" y="685914"/>
                        <a:pt x="3759071" y="679707"/>
                      </a:cubicBezTo>
                      <a:close/>
                      <a:moveTo>
                        <a:pt x="3791188" y="691509"/>
                      </a:moveTo>
                      <a:cubicBezTo>
                        <a:pt x="3791188" y="703892"/>
                        <a:pt x="3897868" y="810572"/>
                        <a:pt x="3903583" y="803904"/>
                      </a:cubicBezTo>
                      <a:cubicBezTo>
                        <a:pt x="3906440" y="801047"/>
                        <a:pt x="3900725" y="787712"/>
                        <a:pt x="3890248" y="773424"/>
                      </a:cubicBezTo>
                      <a:cubicBezTo>
                        <a:pt x="3866435" y="741992"/>
                        <a:pt x="3791188" y="679127"/>
                        <a:pt x="3791188" y="691509"/>
                      </a:cubicBezTo>
                      <a:close/>
                      <a:moveTo>
                        <a:pt x="3869218" y="800064"/>
                      </a:moveTo>
                      <a:cubicBezTo>
                        <a:pt x="3858458" y="793010"/>
                        <a:pt x="3875960" y="816763"/>
                        <a:pt x="3924538" y="875342"/>
                      </a:cubicBezTo>
                      <a:cubicBezTo>
                        <a:pt x="3948350" y="903917"/>
                        <a:pt x="3979783" y="945827"/>
                        <a:pt x="3995023" y="968687"/>
                      </a:cubicBezTo>
                      <a:cubicBezTo>
                        <a:pt x="4010263" y="990594"/>
                        <a:pt x="4024550" y="1006787"/>
                        <a:pt x="4027408" y="1003929"/>
                      </a:cubicBezTo>
                      <a:cubicBezTo>
                        <a:pt x="4030265" y="1002024"/>
                        <a:pt x="4027408" y="994404"/>
                        <a:pt x="4021693" y="987737"/>
                      </a:cubicBezTo>
                      <a:cubicBezTo>
                        <a:pt x="4016930" y="981069"/>
                        <a:pt x="4003595" y="958209"/>
                        <a:pt x="3992165" y="937254"/>
                      </a:cubicBezTo>
                      <a:cubicBezTo>
                        <a:pt x="3974068" y="903917"/>
                        <a:pt x="3974068" y="902012"/>
                        <a:pt x="3989308" y="920109"/>
                      </a:cubicBezTo>
                      <a:cubicBezTo>
                        <a:pt x="3999785" y="931539"/>
                        <a:pt x="4010263" y="938207"/>
                        <a:pt x="4014073" y="935349"/>
                      </a:cubicBezTo>
                      <a:cubicBezTo>
                        <a:pt x="4016930" y="932492"/>
                        <a:pt x="4003595" y="911537"/>
                        <a:pt x="3983593" y="889629"/>
                      </a:cubicBezTo>
                      <a:cubicBezTo>
                        <a:pt x="3964543" y="867722"/>
                        <a:pt x="3943588" y="842004"/>
                        <a:pt x="3936920" y="831527"/>
                      </a:cubicBezTo>
                      <a:cubicBezTo>
                        <a:pt x="3925490" y="813429"/>
                        <a:pt x="3925490" y="813429"/>
                        <a:pt x="3925490" y="831527"/>
                      </a:cubicBezTo>
                      <a:cubicBezTo>
                        <a:pt x="3924538" y="847719"/>
                        <a:pt x="3919775" y="845814"/>
                        <a:pt x="3889295" y="817239"/>
                      </a:cubicBezTo>
                      <a:cubicBezTo>
                        <a:pt x="3879532" y="808190"/>
                        <a:pt x="3872805" y="802416"/>
                        <a:pt x="3869218" y="800064"/>
                      </a:cubicBezTo>
                      <a:close/>
                      <a:moveTo>
                        <a:pt x="4057888" y="984879"/>
                      </a:moveTo>
                      <a:cubicBezTo>
                        <a:pt x="4045505" y="977259"/>
                        <a:pt x="4074080" y="1041077"/>
                        <a:pt x="4098845" y="1078224"/>
                      </a:cubicBezTo>
                      <a:cubicBezTo>
                        <a:pt x="4109323" y="1093464"/>
                        <a:pt x="4115038" y="1106799"/>
                        <a:pt x="4112180" y="1109657"/>
                      </a:cubicBezTo>
                      <a:cubicBezTo>
                        <a:pt x="4108370" y="1114419"/>
                        <a:pt x="4090273" y="1093464"/>
                        <a:pt x="4059793" y="1050602"/>
                      </a:cubicBezTo>
                      <a:cubicBezTo>
                        <a:pt x="4053125" y="1040124"/>
                        <a:pt x="4059793" y="1054412"/>
                        <a:pt x="4074080" y="1082034"/>
                      </a:cubicBezTo>
                      <a:cubicBezTo>
                        <a:pt x="4088368" y="1108704"/>
                        <a:pt x="4102655" y="1130612"/>
                        <a:pt x="4105513" y="1130612"/>
                      </a:cubicBezTo>
                      <a:cubicBezTo>
                        <a:pt x="4124563" y="1128707"/>
                        <a:pt x="4134088" y="1134422"/>
                        <a:pt x="4134088" y="1146804"/>
                      </a:cubicBezTo>
                      <a:cubicBezTo>
                        <a:pt x="4134088" y="1154424"/>
                        <a:pt x="4137898" y="1161092"/>
                        <a:pt x="4141708" y="1161092"/>
                      </a:cubicBezTo>
                      <a:cubicBezTo>
                        <a:pt x="4148375" y="1161092"/>
                        <a:pt x="4160758" y="1181094"/>
                        <a:pt x="4179808" y="1222052"/>
                      </a:cubicBezTo>
                      <a:cubicBezTo>
                        <a:pt x="4182665" y="1226814"/>
                        <a:pt x="4178855" y="1226814"/>
                        <a:pt x="4172188" y="1223004"/>
                      </a:cubicBezTo>
                      <a:cubicBezTo>
                        <a:pt x="4158853" y="1214432"/>
                        <a:pt x="4165520" y="1243959"/>
                        <a:pt x="4188380" y="1287774"/>
                      </a:cubicBezTo>
                      <a:cubicBezTo>
                        <a:pt x="4195524" y="1302061"/>
                        <a:pt x="4201715" y="1310872"/>
                        <a:pt x="4204930" y="1312896"/>
                      </a:cubicBezTo>
                      <a:cubicBezTo>
                        <a:pt x="4208145" y="1314920"/>
                        <a:pt x="4208383" y="1310158"/>
                        <a:pt x="4203620" y="1297299"/>
                      </a:cubicBezTo>
                      <a:cubicBezTo>
                        <a:pt x="4199810" y="1286822"/>
                        <a:pt x="4200763" y="1283964"/>
                        <a:pt x="4208383" y="1288727"/>
                      </a:cubicBezTo>
                      <a:cubicBezTo>
                        <a:pt x="4225528" y="1299204"/>
                        <a:pt x="4221718" y="1281107"/>
                        <a:pt x="4201715" y="1255389"/>
                      </a:cubicBezTo>
                      <a:cubicBezTo>
                        <a:pt x="4192190" y="1243007"/>
                        <a:pt x="4186475" y="1227767"/>
                        <a:pt x="4188380" y="1221099"/>
                      </a:cubicBezTo>
                      <a:cubicBezTo>
                        <a:pt x="4194095" y="1205859"/>
                        <a:pt x="4174093" y="1134422"/>
                        <a:pt x="4162663" y="1127754"/>
                      </a:cubicBezTo>
                      <a:cubicBezTo>
                        <a:pt x="4156948" y="1124897"/>
                        <a:pt x="4155995" y="1128707"/>
                        <a:pt x="4158853" y="1136327"/>
                      </a:cubicBezTo>
                      <a:cubicBezTo>
                        <a:pt x="4169330" y="1163949"/>
                        <a:pt x="4153138" y="1151567"/>
                        <a:pt x="4136945" y="1119182"/>
                      </a:cubicBezTo>
                      <a:cubicBezTo>
                        <a:pt x="4088368" y="1027742"/>
                        <a:pt x="4066460" y="990594"/>
                        <a:pt x="4057888" y="984879"/>
                      </a:cubicBezTo>
                      <a:close/>
                      <a:moveTo>
                        <a:pt x="4263985" y="1199906"/>
                      </a:moveTo>
                      <a:cubicBezTo>
                        <a:pt x="4261961" y="1200859"/>
                        <a:pt x="4263151" y="1210622"/>
                        <a:pt x="4269343" y="1228719"/>
                      </a:cubicBezTo>
                      <a:cubicBezTo>
                        <a:pt x="4275058" y="1243959"/>
                        <a:pt x="4280773" y="1255389"/>
                        <a:pt x="4282678" y="1253484"/>
                      </a:cubicBezTo>
                      <a:cubicBezTo>
                        <a:pt x="4285535" y="1251579"/>
                        <a:pt x="4282678" y="1238244"/>
                        <a:pt x="4277915" y="1223957"/>
                      </a:cubicBezTo>
                      <a:cubicBezTo>
                        <a:pt x="4271247" y="1206812"/>
                        <a:pt x="4266009" y="1198954"/>
                        <a:pt x="4263985" y="1199906"/>
                      </a:cubicBezTo>
                      <a:close/>
                      <a:moveTo>
                        <a:pt x="4229933" y="1304443"/>
                      </a:moveTo>
                      <a:cubicBezTo>
                        <a:pt x="4225051" y="1305396"/>
                        <a:pt x="4219336" y="1310158"/>
                        <a:pt x="4216003" y="1318254"/>
                      </a:cubicBezTo>
                      <a:cubicBezTo>
                        <a:pt x="4213145" y="1325874"/>
                        <a:pt x="4213145" y="1339209"/>
                        <a:pt x="4216003" y="1346829"/>
                      </a:cubicBezTo>
                      <a:cubicBezTo>
                        <a:pt x="4220289" y="1357306"/>
                        <a:pt x="4224099" y="1361593"/>
                        <a:pt x="4226004" y="1360521"/>
                      </a:cubicBezTo>
                      <a:cubicBezTo>
                        <a:pt x="4227909" y="1359450"/>
                        <a:pt x="4227909" y="1353020"/>
                        <a:pt x="4224575" y="1342067"/>
                      </a:cubicBezTo>
                      <a:cubicBezTo>
                        <a:pt x="4220765" y="1331589"/>
                        <a:pt x="4222670" y="1323017"/>
                        <a:pt x="4228385" y="1323017"/>
                      </a:cubicBezTo>
                      <a:cubicBezTo>
                        <a:pt x="4234100" y="1323017"/>
                        <a:pt x="4238863" y="1319207"/>
                        <a:pt x="4238863" y="1313492"/>
                      </a:cubicBezTo>
                      <a:cubicBezTo>
                        <a:pt x="4238863" y="1306348"/>
                        <a:pt x="4234815" y="1303491"/>
                        <a:pt x="4229933" y="1304443"/>
                      </a:cubicBezTo>
                      <a:close/>
                      <a:moveTo>
                        <a:pt x="542210" y="822954"/>
                      </a:moveTo>
                      <a:cubicBezTo>
                        <a:pt x="542210" y="818192"/>
                        <a:pt x="533638" y="823907"/>
                        <a:pt x="524113" y="836289"/>
                      </a:cubicBezTo>
                      <a:cubicBezTo>
                        <a:pt x="513635" y="848672"/>
                        <a:pt x="505063" y="862959"/>
                        <a:pt x="505063" y="869627"/>
                      </a:cubicBezTo>
                      <a:cubicBezTo>
                        <a:pt x="505063" y="872484"/>
                        <a:pt x="507206" y="872484"/>
                        <a:pt x="510659" y="870103"/>
                      </a:cubicBezTo>
                      <a:cubicBezTo>
                        <a:pt x="514112" y="867722"/>
                        <a:pt x="518874" y="862959"/>
                        <a:pt x="524113" y="856292"/>
                      </a:cubicBezTo>
                      <a:cubicBezTo>
                        <a:pt x="534590" y="842957"/>
                        <a:pt x="543163" y="828669"/>
                        <a:pt x="542210" y="822954"/>
                      </a:cubicBezTo>
                      <a:close/>
                      <a:moveTo>
                        <a:pt x="4356973" y="1688419"/>
                      </a:moveTo>
                      <a:cubicBezTo>
                        <a:pt x="4355544" y="1686395"/>
                        <a:pt x="4356020" y="1693539"/>
                        <a:pt x="4357925" y="1708779"/>
                      </a:cubicBezTo>
                      <a:cubicBezTo>
                        <a:pt x="4360783" y="1729734"/>
                        <a:pt x="4362688" y="1754499"/>
                        <a:pt x="4362688" y="1764024"/>
                      </a:cubicBezTo>
                      <a:cubicBezTo>
                        <a:pt x="4362688" y="1772597"/>
                        <a:pt x="4367450" y="1780217"/>
                        <a:pt x="4372213" y="1780217"/>
                      </a:cubicBezTo>
                      <a:cubicBezTo>
                        <a:pt x="4377928" y="1780217"/>
                        <a:pt x="4381738" y="1779264"/>
                        <a:pt x="4381738" y="1778312"/>
                      </a:cubicBezTo>
                      <a:cubicBezTo>
                        <a:pt x="4380785" y="1776407"/>
                        <a:pt x="4375070" y="1751642"/>
                        <a:pt x="4367450" y="1723067"/>
                      </a:cubicBezTo>
                      <a:cubicBezTo>
                        <a:pt x="4361735" y="1701636"/>
                        <a:pt x="4358401" y="1690444"/>
                        <a:pt x="4356973" y="1688419"/>
                      </a:cubicBezTo>
                      <a:close/>
                      <a:moveTo>
                        <a:pt x="4389953" y="1705684"/>
                      </a:moveTo>
                      <a:cubicBezTo>
                        <a:pt x="4389120" y="1704493"/>
                        <a:pt x="4387929" y="1704493"/>
                        <a:pt x="4386500" y="1705922"/>
                      </a:cubicBezTo>
                      <a:cubicBezTo>
                        <a:pt x="4381738" y="1710684"/>
                        <a:pt x="4406503" y="1814507"/>
                        <a:pt x="4416980" y="1830699"/>
                      </a:cubicBezTo>
                      <a:cubicBezTo>
                        <a:pt x="4418409" y="1833081"/>
                        <a:pt x="4420790" y="1833557"/>
                        <a:pt x="4423410" y="1832366"/>
                      </a:cubicBezTo>
                      <a:cubicBezTo>
                        <a:pt x="4426029" y="1831176"/>
                        <a:pt x="4428887" y="1828318"/>
                        <a:pt x="4431268" y="1824032"/>
                      </a:cubicBezTo>
                      <a:cubicBezTo>
                        <a:pt x="4436983" y="1813554"/>
                        <a:pt x="4436030" y="1791647"/>
                        <a:pt x="4428410" y="1761167"/>
                      </a:cubicBezTo>
                      <a:cubicBezTo>
                        <a:pt x="4420790" y="1729734"/>
                        <a:pt x="4413170" y="1717352"/>
                        <a:pt x="4403645" y="1720209"/>
                      </a:cubicBezTo>
                      <a:cubicBezTo>
                        <a:pt x="4396978" y="1723067"/>
                        <a:pt x="4391263" y="1719257"/>
                        <a:pt x="4391263" y="1712589"/>
                      </a:cubicBezTo>
                      <a:cubicBezTo>
                        <a:pt x="4391263" y="1709256"/>
                        <a:pt x="4390787" y="1706874"/>
                        <a:pt x="4389953" y="1705684"/>
                      </a:cubicBezTo>
                      <a:close/>
                      <a:moveTo>
                        <a:pt x="4372421" y="1789831"/>
                      </a:moveTo>
                      <a:cubicBezTo>
                        <a:pt x="4364116" y="1788670"/>
                        <a:pt x="4361973" y="1803315"/>
                        <a:pt x="4368403" y="1829747"/>
                      </a:cubicBezTo>
                      <a:lnTo>
                        <a:pt x="4375070" y="1861179"/>
                      </a:lnTo>
                      <a:lnTo>
                        <a:pt x="4384595" y="1834509"/>
                      </a:lnTo>
                      <a:cubicBezTo>
                        <a:pt x="4390310" y="1815459"/>
                        <a:pt x="4390310" y="1804029"/>
                        <a:pt x="4382690" y="1796409"/>
                      </a:cubicBezTo>
                      <a:cubicBezTo>
                        <a:pt x="4378642" y="1792361"/>
                        <a:pt x="4375189" y="1790218"/>
                        <a:pt x="4372421" y="1789831"/>
                      </a:cubicBezTo>
                      <a:close/>
                      <a:moveTo>
                        <a:pt x="4410313" y="2175504"/>
                      </a:moveTo>
                      <a:cubicBezTo>
                        <a:pt x="4405550" y="2178362"/>
                        <a:pt x="4400788" y="2212652"/>
                        <a:pt x="4401740" y="2249799"/>
                      </a:cubicBezTo>
                      <a:cubicBezTo>
                        <a:pt x="4402097" y="2279803"/>
                        <a:pt x="4404330" y="2294939"/>
                        <a:pt x="4407081" y="2297718"/>
                      </a:cubicBezTo>
                      <a:cubicBezTo>
                        <a:pt x="4411667" y="2302351"/>
                        <a:pt x="4417694" y="2272660"/>
                        <a:pt x="4418885" y="2220272"/>
                      </a:cubicBezTo>
                      <a:cubicBezTo>
                        <a:pt x="4419838" y="2188839"/>
                        <a:pt x="4416028" y="2171694"/>
                        <a:pt x="4410313" y="2175504"/>
                      </a:cubicBezTo>
                      <a:close/>
                      <a:moveTo>
                        <a:pt x="4409360" y="2354336"/>
                      </a:moveTo>
                      <a:cubicBezTo>
                        <a:pt x="4404359" y="2357908"/>
                        <a:pt x="4400787" y="2373624"/>
                        <a:pt x="4397930" y="2402199"/>
                      </a:cubicBezTo>
                      <a:cubicBezTo>
                        <a:pt x="4394597" y="2437918"/>
                        <a:pt x="4395073" y="2458635"/>
                        <a:pt x="4399597" y="2464350"/>
                      </a:cubicBezTo>
                      <a:cubicBezTo>
                        <a:pt x="4404122" y="2470065"/>
                        <a:pt x="4412694" y="2460778"/>
                        <a:pt x="4425553" y="2436489"/>
                      </a:cubicBezTo>
                      <a:cubicBezTo>
                        <a:pt x="4437935" y="2411724"/>
                        <a:pt x="4437935" y="2402199"/>
                        <a:pt x="4429363" y="2379339"/>
                      </a:cubicBezTo>
                      <a:cubicBezTo>
                        <a:pt x="4420790" y="2359337"/>
                        <a:pt x="4414361" y="2350764"/>
                        <a:pt x="4409360" y="2354336"/>
                      </a:cubicBezTo>
                      <a:close/>
                      <a:moveTo>
                        <a:pt x="282342" y="3347675"/>
                      </a:moveTo>
                      <a:cubicBezTo>
                        <a:pt x="281345" y="3347199"/>
                        <a:pt x="281225" y="3348508"/>
                        <a:pt x="282178" y="3351842"/>
                      </a:cubicBezTo>
                      <a:cubicBezTo>
                        <a:pt x="288845" y="3379464"/>
                        <a:pt x="336470" y="3467094"/>
                        <a:pt x="341233" y="3461379"/>
                      </a:cubicBezTo>
                      <a:cubicBezTo>
                        <a:pt x="343138" y="3460427"/>
                        <a:pt x="328850" y="3428994"/>
                        <a:pt x="309800" y="3393752"/>
                      </a:cubicBezTo>
                      <a:cubicBezTo>
                        <a:pt x="296227" y="3366606"/>
                        <a:pt x="285333" y="3349104"/>
                        <a:pt x="282342" y="3347675"/>
                      </a:cubicBezTo>
                      <a:close/>
                      <a:moveTo>
                        <a:pt x="3955360" y="3623661"/>
                      </a:moveTo>
                      <a:cubicBezTo>
                        <a:pt x="3951982" y="3624197"/>
                        <a:pt x="3947398" y="3625924"/>
                        <a:pt x="3941683" y="3629019"/>
                      </a:cubicBezTo>
                      <a:cubicBezTo>
                        <a:pt x="3916918" y="3642354"/>
                        <a:pt x="3682603" y="3876669"/>
                        <a:pt x="3684508" y="3887147"/>
                      </a:cubicBezTo>
                      <a:cubicBezTo>
                        <a:pt x="3685460" y="3890957"/>
                        <a:pt x="3656885" y="3920484"/>
                        <a:pt x="3621643" y="3952869"/>
                      </a:cubicBezTo>
                      <a:cubicBezTo>
                        <a:pt x="3598426" y="3974300"/>
                        <a:pt x="3585522" y="3986891"/>
                        <a:pt x="3584138" y="3989989"/>
                      </a:cubicBezTo>
                      <a:cubicBezTo>
                        <a:pt x="3581831" y="3995151"/>
                        <a:pt x="3611522" y="3973943"/>
                        <a:pt x="3678793" y="3923342"/>
                      </a:cubicBezTo>
                      <a:cubicBezTo>
                        <a:pt x="3703558" y="3905244"/>
                        <a:pt x="3723560" y="3885242"/>
                        <a:pt x="3724513" y="3880479"/>
                      </a:cubicBezTo>
                      <a:cubicBezTo>
                        <a:pt x="3724513" y="3874764"/>
                        <a:pt x="3747373" y="3849047"/>
                        <a:pt x="3774995" y="3822377"/>
                      </a:cubicBezTo>
                      <a:cubicBezTo>
                        <a:pt x="3832145" y="3767132"/>
                        <a:pt x="3865483" y="3741414"/>
                        <a:pt x="3854053" y="3759512"/>
                      </a:cubicBezTo>
                      <a:cubicBezTo>
                        <a:pt x="3850243" y="3766179"/>
                        <a:pt x="3852148" y="3770942"/>
                        <a:pt x="3859768" y="3770942"/>
                      </a:cubicBezTo>
                      <a:cubicBezTo>
                        <a:pt x="3872150" y="3770942"/>
                        <a:pt x="3981688" y="3667119"/>
                        <a:pt x="3981688" y="3655689"/>
                      </a:cubicBezTo>
                      <a:cubicBezTo>
                        <a:pt x="3981688" y="3651879"/>
                        <a:pt x="3972163" y="3650927"/>
                        <a:pt x="3960733" y="3653784"/>
                      </a:cubicBezTo>
                      <a:cubicBezTo>
                        <a:pt x="3942635" y="3658547"/>
                        <a:pt x="3940730" y="3656642"/>
                        <a:pt x="3951208" y="3646164"/>
                      </a:cubicBezTo>
                      <a:cubicBezTo>
                        <a:pt x="3964781" y="3631163"/>
                        <a:pt x="3965495" y="3622055"/>
                        <a:pt x="3955360" y="3623661"/>
                      </a:cubicBezTo>
                      <a:close/>
                      <a:moveTo>
                        <a:pt x="3847742" y="3772133"/>
                      </a:moveTo>
                      <a:cubicBezTo>
                        <a:pt x="3846671" y="3771656"/>
                        <a:pt x="3841670" y="3774276"/>
                        <a:pt x="3832145" y="3779514"/>
                      </a:cubicBezTo>
                      <a:cubicBezTo>
                        <a:pt x="3809285" y="3790944"/>
                        <a:pt x="3804523" y="3799517"/>
                        <a:pt x="3818810" y="3799517"/>
                      </a:cubicBezTo>
                      <a:cubicBezTo>
                        <a:pt x="3823573" y="3799517"/>
                        <a:pt x="3833098" y="3792849"/>
                        <a:pt x="3839765" y="3783324"/>
                      </a:cubicBezTo>
                      <a:cubicBezTo>
                        <a:pt x="3845956" y="3776181"/>
                        <a:pt x="3848814" y="3772609"/>
                        <a:pt x="3847742" y="3772133"/>
                      </a:cubicBezTo>
                      <a:close/>
                      <a:moveTo>
                        <a:pt x="3737848" y="3904292"/>
                      </a:moveTo>
                      <a:cubicBezTo>
                        <a:pt x="3731180" y="3904292"/>
                        <a:pt x="3638788" y="3972872"/>
                        <a:pt x="3638788" y="3977634"/>
                      </a:cubicBezTo>
                      <a:cubicBezTo>
                        <a:pt x="3638788" y="3979777"/>
                        <a:pt x="3639681" y="3980790"/>
                        <a:pt x="3641705" y="3980566"/>
                      </a:cubicBezTo>
                      <a:cubicBezTo>
                        <a:pt x="3647777" y="3979897"/>
                        <a:pt x="3664029" y="3968110"/>
                        <a:pt x="3696890" y="3942392"/>
                      </a:cubicBezTo>
                      <a:cubicBezTo>
                        <a:pt x="3723560" y="3921437"/>
                        <a:pt x="3742610" y="3904292"/>
                        <a:pt x="3737848" y="3904292"/>
                      </a:cubicBezTo>
                      <a:close/>
                      <a:moveTo>
                        <a:pt x="484019" y="3674516"/>
                      </a:moveTo>
                      <a:cubicBezTo>
                        <a:pt x="484822" y="3676585"/>
                        <a:pt x="488394" y="3682121"/>
                        <a:pt x="493633" y="3689979"/>
                      </a:cubicBezTo>
                      <a:cubicBezTo>
                        <a:pt x="515540" y="3723317"/>
                        <a:pt x="615553" y="3836664"/>
                        <a:pt x="637460" y="3853809"/>
                      </a:cubicBezTo>
                      <a:cubicBezTo>
                        <a:pt x="648890" y="3862382"/>
                        <a:pt x="655558" y="3866192"/>
                        <a:pt x="656986" y="3865477"/>
                      </a:cubicBezTo>
                      <a:cubicBezTo>
                        <a:pt x="658415" y="3864763"/>
                        <a:pt x="654605" y="3859524"/>
                        <a:pt x="645080" y="3849999"/>
                      </a:cubicBezTo>
                      <a:cubicBezTo>
                        <a:pt x="635555" y="3840474"/>
                        <a:pt x="606980" y="3809042"/>
                        <a:pt x="581263" y="3780467"/>
                      </a:cubicBezTo>
                      <a:cubicBezTo>
                        <a:pt x="504111" y="3693313"/>
                        <a:pt x="481608" y="3668310"/>
                        <a:pt x="484019" y="3674516"/>
                      </a:cubicBezTo>
                      <a:close/>
                      <a:moveTo>
                        <a:pt x="1251823" y="4192899"/>
                      </a:moveTo>
                      <a:cubicBezTo>
                        <a:pt x="1238488" y="4205282"/>
                        <a:pt x="1541383" y="4331012"/>
                        <a:pt x="1586150" y="4331964"/>
                      </a:cubicBezTo>
                      <a:cubicBezTo>
                        <a:pt x="1596628" y="4331964"/>
                        <a:pt x="1584245" y="4325297"/>
                        <a:pt x="1557575" y="4317677"/>
                      </a:cubicBezTo>
                      <a:cubicBezTo>
                        <a:pt x="1531858" y="4310057"/>
                        <a:pt x="1501378" y="4299579"/>
                        <a:pt x="1490900" y="4294817"/>
                      </a:cubicBezTo>
                      <a:cubicBezTo>
                        <a:pt x="1480423" y="4290054"/>
                        <a:pt x="1444228" y="4274814"/>
                        <a:pt x="1409938" y="4261479"/>
                      </a:cubicBezTo>
                      <a:cubicBezTo>
                        <a:pt x="1375648" y="4247192"/>
                        <a:pt x="1327070" y="4225284"/>
                        <a:pt x="1301353" y="4212902"/>
                      </a:cubicBezTo>
                      <a:cubicBezTo>
                        <a:pt x="1276588" y="4199567"/>
                        <a:pt x="1253728" y="4190994"/>
                        <a:pt x="1251823" y="4192899"/>
                      </a:cubicBezTo>
                      <a:close/>
                      <a:moveTo>
                        <a:pt x="3186350" y="4199567"/>
                      </a:moveTo>
                      <a:cubicBezTo>
                        <a:pt x="3181588" y="4199567"/>
                        <a:pt x="3170158" y="4204329"/>
                        <a:pt x="3162538" y="4209092"/>
                      </a:cubicBezTo>
                      <a:cubicBezTo>
                        <a:pt x="3154918" y="4213854"/>
                        <a:pt x="3153013" y="4218617"/>
                        <a:pt x="3157775" y="4218617"/>
                      </a:cubicBezTo>
                      <a:cubicBezTo>
                        <a:pt x="3163490" y="4218617"/>
                        <a:pt x="3173968" y="4213854"/>
                        <a:pt x="3181588" y="4209092"/>
                      </a:cubicBezTo>
                      <a:cubicBezTo>
                        <a:pt x="3189208" y="4204329"/>
                        <a:pt x="3192065" y="4199567"/>
                        <a:pt x="3186350" y="4199567"/>
                      </a:cubicBezTo>
                      <a:close/>
                      <a:moveTo>
                        <a:pt x="3165872" y="4295650"/>
                      </a:moveTo>
                      <a:cubicBezTo>
                        <a:pt x="3160156" y="4296246"/>
                        <a:pt x="3147774" y="4301008"/>
                        <a:pt x="3125390" y="4310057"/>
                      </a:cubicBezTo>
                      <a:cubicBezTo>
                        <a:pt x="3099673" y="4319582"/>
                        <a:pt x="3089195" y="4329107"/>
                        <a:pt x="3093005" y="4338632"/>
                      </a:cubicBezTo>
                      <a:cubicBezTo>
                        <a:pt x="3096339" y="4347205"/>
                        <a:pt x="3099197" y="4351491"/>
                        <a:pt x="3107769" y="4350776"/>
                      </a:cubicBezTo>
                      <a:cubicBezTo>
                        <a:pt x="3116342" y="4350062"/>
                        <a:pt x="3130629" y="4344347"/>
                        <a:pt x="3156823" y="4332917"/>
                      </a:cubicBezTo>
                      <a:cubicBezTo>
                        <a:pt x="3203495" y="4311962"/>
                        <a:pt x="3213973" y="4302437"/>
                        <a:pt x="3179683" y="4311962"/>
                      </a:cubicBezTo>
                      <a:cubicBezTo>
                        <a:pt x="3166348" y="4314819"/>
                        <a:pt x="3161585" y="4313867"/>
                        <a:pt x="3166348" y="4306247"/>
                      </a:cubicBezTo>
                      <a:cubicBezTo>
                        <a:pt x="3170634" y="4298627"/>
                        <a:pt x="3171586" y="4295055"/>
                        <a:pt x="3165872" y="4295650"/>
                      </a:cubicBezTo>
                      <a:close/>
                      <a:moveTo>
                        <a:pt x="3263503" y="4307199"/>
                      </a:moveTo>
                      <a:cubicBezTo>
                        <a:pt x="3262550" y="4305294"/>
                        <a:pt x="3223498" y="4321487"/>
                        <a:pt x="3176825" y="4342442"/>
                      </a:cubicBezTo>
                      <a:cubicBezTo>
                        <a:pt x="3083480" y="4385304"/>
                        <a:pt x="3082528" y="4385304"/>
                        <a:pt x="3089195" y="4367207"/>
                      </a:cubicBezTo>
                      <a:cubicBezTo>
                        <a:pt x="3096815" y="4349109"/>
                        <a:pt x="3046333" y="4337679"/>
                        <a:pt x="3020615" y="4351014"/>
                      </a:cubicBezTo>
                      <a:cubicBezTo>
                        <a:pt x="3010138" y="4356729"/>
                        <a:pt x="2991088" y="4362444"/>
                        <a:pt x="2977753" y="4363397"/>
                      </a:cubicBezTo>
                      <a:cubicBezTo>
                        <a:pt x="2963465" y="4364349"/>
                        <a:pt x="2952988" y="4369112"/>
                        <a:pt x="2952988" y="4372922"/>
                      </a:cubicBezTo>
                      <a:cubicBezTo>
                        <a:pt x="2952988" y="4376732"/>
                        <a:pt x="2941558" y="4380542"/>
                        <a:pt x="2927270" y="4381494"/>
                      </a:cubicBezTo>
                      <a:cubicBezTo>
                        <a:pt x="2912030" y="4381494"/>
                        <a:pt x="2892028" y="4385304"/>
                        <a:pt x="2881550" y="4390067"/>
                      </a:cubicBezTo>
                      <a:cubicBezTo>
                        <a:pt x="2857738" y="4400544"/>
                        <a:pt x="3034903" y="4395782"/>
                        <a:pt x="3062525" y="4385304"/>
                      </a:cubicBezTo>
                      <a:cubicBezTo>
                        <a:pt x="3073003" y="4380542"/>
                        <a:pt x="3078718" y="4380542"/>
                        <a:pt x="3075860" y="4383399"/>
                      </a:cubicBezTo>
                      <a:cubicBezTo>
                        <a:pt x="3073003" y="4387209"/>
                        <a:pt x="3030140" y="4404354"/>
                        <a:pt x="2980610" y="4422452"/>
                      </a:cubicBezTo>
                      <a:cubicBezTo>
                        <a:pt x="2924889" y="4443407"/>
                        <a:pt x="2899886" y="4454361"/>
                        <a:pt x="2904410" y="4455194"/>
                      </a:cubicBezTo>
                      <a:cubicBezTo>
                        <a:pt x="2908935" y="4456028"/>
                        <a:pt x="2942987" y="4446741"/>
                        <a:pt x="3005375" y="4427214"/>
                      </a:cubicBezTo>
                      <a:cubicBezTo>
                        <a:pt x="3089195" y="4400544"/>
                        <a:pt x="3273028" y="4315772"/>
                        <a:pt x="3263503" y="4307199"/>
                      </a:cubicBezTo>
                      <a:close/>
                      <a:moveTo>
                        <a:pt x="1685210" y="4353157"/>
                      </a:moveTo>
                      <a:cubicBezTo>
                        <a:pt x="1681876" y="4352919"/>
                        <a:pt x="1678066" y="4353396"/>
                        <a:pt x="1674733" y="4354824"/>
                      </a:cubicBezTo>
                      <a:cubicBezTo>
                        <a:pt x="1667113" y="4357682"/>
                        <a:pt x="1669970" y="4360539"/>
                        <a:pt x="1680448" y="4360539"/>
                      </a:cubicBezTo>
                      <a:cubicBezTo>
                        <a:pt x="1690925" y="4361492"/>
                        <a:pt x="1696640" y="4358634"/>
                        <a:pt x="1692830" y="4355777"/>
                      </a:cubicBezTo>
                      <a:cubicBezTo>
                        <a:pt x="1691401" y="4354348"/>
                        <a:pt x="1688544" y="4353396"/>
                        <a:pt x="1685210" y="4353157"/>
                      </a:cubicBezTo>
                      <a:close/>
                      <a:moveTo>
                        <a:pt x="1723310" y="4362682"/>
                      </a:moveTo>
                      <a:cubicBezTo>
                        <a:pt x="1719976" y="4362444"/>
                        <a:pt x="1716166" y="4362921"/>
                        <a:pt x="1712833" y="4364349"/>
                      </a:cubicBezTo>
                      <a:cubicBezTo>
                        <a:pt x="1705213" y="4367207"/>
                        <a:pt x="1708070" y="4370064"/>
                        <a:pt x="1718548" y="4370064"/>
                      </a:cubicBezTo>
                      <a:cubicBezTo>
                        <a:pt x="1729025" y="4371017"/>
                        <a:pt x="1734740" y="4368159"/>
                        <a:pt x="1730930" y="4365302"/>
                      </a:cubicBezTo>
                      <a:cubicBezTo>
                        <a:pt x="1729501" y="4363873"/>
                        <a:pt x="1726644" y="4362921"/>
                        <a:pt x="1723310" y="4362682"/>
                      </a:cubicBezTo>
                      <a:close/>
                      <a:moveTo>
                        <a:pt x="1757198" y="4375318"/>
                      </a:moveTo>
                      <a:cubicBezTo>
                        <a:pt x="1750159" y="4374946"/>
                        <a:pt x="1745932" y="4375065"/>
                        <a:pt x="1745218" y="4375779"/>
                      </a:cubicBezTo>
                      <a:cubicBezTo>
                        <a:pt x="1742360" y="4378637"/>
                        <a:pt x="1744265" y="4380542"/>
                        <a:pt x="1749028" y="4380542"/>
                      </a:cubicBezTo>
                      <a:cubicBezTo>
                        <a:pt x="1753790" y="4380542"/>
                        <a:pt x="1817608" y="4392924"/>
                        <a:pt x="1890950" y="4408164"/>
                      </a:cubicBezTo>
                      <a:cubicBezTo>
                        <a:pt x="1975246" y="4425309"/>
                        <a:pt x="2016680" y="4431739"/>
                        <a:pt x="2065883" y="4432274"/>
                      </a:cubicBezTo>
                      <a:cubicBezTo>
                        <a:pt x="2082284" y="4432453"/>
                        <a:pt x="2099548" y="4431977"/>
                        <a:pt x="2119550" y="4431024"/>
                      </a:cubicBezTo>
                      <a:cubicBezTo>
                        <a:pt x="2171938" y="4428167"/>
                        <a:pt x="2215753" y="4424357"/>
                        <a:pt x="2217658" y="4423404"/>
                      </a:cubicBezTo>
                      <a:cubicBezTo>
                        <a:pt x="2219563" y="4421499"/>
                        <a:pt x="2171938" y="4417689"/>
                        <a:pt x="2112883" y="4413879"/>
                      </a:cubicBezTo>
                      <a:cubicBezTo>
                        <a:pt x="2053828" y="4411022"/>
                        <a:pt x="1948100" y="4399592"/>
                        <a:pt x="1877615" y="4389114"/>
                      </a:cubicBezTo>
                      <a:cubicBezTo>
                        <a:pt x="1824751" y="4381970"/>
                        <a:pt x="1778317" y="4376434"/>
                        <a:pt x="1757198" y="4375318"/>
                      </a:cubicBezTo>
                      <a:close/>
                      <a:moveTo>
                        <a:pt x="2323147" y="4420070"/>
                      </a:moveTo>
                      <a:cubicBezTo>
                        <a:pt x="2316242" y="4420070"/>
                        <a:pt x="2309098" y="4420547"/>
                        <a:pt x="2303383" y="4421499"/>
                      </a:cubicBezTo>
                      <a:cubicBezTo>
                        <a:pt x="2291000" y="4423404"/>
                        <a:pt x="2298620" y="4425309"/>
                        <a:pt x="2319575" y="4425309"/>
                      </a:cubicBezTo>
                      <a:cubicBezTo>
                        <a:pt x="2340530" y="4426262"/>
                        <a:pt x="2350055" y="4424357"/>
                        <a:pt x="2341483" y="4421499"/>
                      </a:cubicBezTo>
                      <a:cubicBezTo>
                        <a:pt x="2336720" y="4420547"/>
                        <a:pt x="2330053" y="4420070"/>
                        <a:pt x="2323147" y="4420070"/>
                      </a:cubicBezTo>
                      <a:close/>
                      <a:moveTo>
                        <a:pt x="2592467" y="4497000"/>
                      </a:moveTo>
                      <a:cubicBezTo>
                        <a:pt x="2551747" y="4498295"/>
                        <a:pt x="2476738" y="4507224"/>
                        <a:pt x="2476738" y="4512939"/>
                      </a:cubicBezTo>
                      <a:cubicBezTo>
                        <a:pt x="2476738" y="4514844"/>
                        <a:pt x="2482929" y="4515797"/>
                        <a:pt x="2492931" y="4515796"/>
                      </a:cubicBezTo>
                      <a:cubicBezTo>
                        <a:pt x="2502932" y="4515797"/>
                        <a:pt x="2516743" y="4514844"/>
                        <a:pt x="2531983" y="4512939"/>
                      </a:cubicBezTo>
                      <a:cubicBezTo>
                        <a:pt x="2561510" y="4509129"/>
                        <a:pt x="2594848" y="4505319"/>
                        <a:pt x="2604373" y="4505319"/>
                      </a:cubicBezTo>
                      <a:cubicBezTo>
                        <a:pt x="2614850" y="4504367"/>
                        <a:pt x="2620565" y="4501509"/>
                        <a:pt x="2617708" y="4498652"/>
                      </a:cubicBezTo>
                      <a:cubicBezTo>
                        <a:pt x="2615803" y="4496985"/>
                        <a:pt x="2606040" y="4496568"/>
                        <a:pt x="2592467" y="4497000"/>
                      </a:cubicBezTo>
                      <a:close/>
                      <a:moveTo>
                        <a:pt x="2600682" y="4515320"/>
                      </a:moveTo>
                      <a:cubicBezTo>
                        <a:pt x="2596277" y="4515320"/>
                        <a:pt x="2591990" y="4515797"/>
                        <a:pt x="2589133" y="4516749"/>
                      </a:cubicBezTo>
                      <a:cubicBezTo>
                        <a:pt x="2582465" y="4519607"/>
                        <a:pt x="2587228" y="4521512"/>
                        <a:pt x="2600563" y="4521512"/>
                      </a:cubicBezTo>
                      <a:cubicBezTo>
                        <a:pt x="2613898" y="4521512"/>
                        <a:pt x="2618660" y="4519607"/>
                        <a:pt x="2612945" y="4516749"/>
                      </a:cubicBezTo>
                      <a:cubicBezTo>
                        <a:pt x="2609611" y="4515797"/>
                        <a:pt x="2605087" y="4515320"/>
                        <a:pt x="2600682" y="4515320"/>
                      </a:cubicBezTo>
                      <a:close/>
                      <a:moveTo>
                        <a:pt x="2200632" y="4515320"/>
                      </a:moveTo>
                      <a:cubicBezTo>
                        <a:pt x="2187654" y="4515320"/>
                        <a:pt x="2174795" y="4515797"/>
                        <a:pt x="2165270" y="4516749"/>
                      </a:cubicBezTo>
                      <a:cubicBezTo>
                        <a:pt x="2145268" y="4518654"/>
                        <a:pt x="2161460" y="4520559"/>
                        <a:pt x="2200513" y="4520559"/>
                      </a:cubicBezTo>
                      <a:cubicBezTo>
                        <a:pt x="2239565" y="4520559"/>
                        <a:pt x="2255758" y="4518654"/>
                        <a:pt x="2236708" y="4516749"/>
                      </a:cubicBezTo>
                      <a:cubicBezTo>
                        <a:pt x="2226706" y="4515797"/>
                        <a:pt x="2213609" y="4515320"/>
                        <a:pt x="2200632" y="4515320"/>
                      </a:cubicBezTo>
                      <a:close/>
                      <a:moveTo>
                        <a:pt x="2333982" y="4515320"/>
                      </a:moveTo>
                      <a:cubicBezTo>
                        <a:pt x="2327910" y="4515320"/>
                        <a:pt x="2321956" y="4515797"/>
                        <a:pt x="2317670" y="4516749"/>
                      </a:cubicBezTo>
                      <a:cubicBezTo>
                        <a:pt x="2308145" y="4519607"/>
                        <a:pt x="2315765" y="4521512"/>
                        <a:pt x="2333863" y="4521512"/>
                      </a:cubicBezTo>
                      <a:cubicBezTo>
                        <a:pt x="2351960" y="4521512"/>
                        <a:pt x="2359580" y="4519607"/>
                        <a:pt x="2351008" y="4516749"/>
                      </a:cubicBezTo>
                      <a:cubicBezTo>
                        <a:pt x="2346245" y="4515797"/>
                        <a:pt x="2340054" y="4515320"/>
                        <a:pt x="2333982" y="4515320"/>
                      </a:cubicBezTo>
                      <a:close/>
                      <a:moveTo>
                        <a:pt x="1972627" y="4518654"/>
                      </a:moveTo>
                      <a:cubicBezTo>
                        <a:pt x="1967626" y="4519131"/>
                        <a:pt x="1974294" y="4521036"/>
                        <a:pt x="1990963" y="4524369"/>
                      </a:cubicBezTo>
                      <a:cubicBezTo>
                        <a:pt x="2061686" y="4539371"/>
                        <a:pt x="2135088" y="4546872"/>
                        <a:pt x="2230457" y="4547676"/>
                      </a:cubicBezTo>
                      <a:cubicBezTo>
                        <a:pt x="2262247" y="4547944"/>
                        <a:pt x="2296477" y="4547468"/>
                        <a:pt x="2333863" y="4546277"/>
                      </a:cubicBezTo>
                      <a:cubicBezTo>
                        <a:pt x="2420540" y="4543419"/>
                        <a:pt x="2508170" y="4538657"/>
                        <a:pt x="2529125" y="4534847"/>
                      </a:cubicBezTo>
                      <a:cubicBezTo>
                        <a:pt x="2549128" y="4531037"/>
                        <a:pt x="2461498" y="4528179"/>
                        <a:pt x="2333863" y="4528179"/>
                      </a:cubicBezTo>
                      <a:cubicBezTo>
                        <a:pt x="2205275" y="4528179"/>
                        <a:pt x="2066210" y="4525322"/>
                        <a:pt x="2024300" y="4521512"/>
                      </a:cubicBezTo>
                      <a:cubicBezTo>
                        <a:pt x="1994296" y="4519131"/>
                        <a:pt x="1977628" y="4518178"/>
                        <a:pt x="1972627" y="4518654"/>
                      </a:cubicBezTo>
                      <a:close/>
                      <a:moveTo>
                        <a:pt x="4317202" y="1483617"/>
                      </a:moveTo>
                      <a:cubicBezTo>
                        <a:pt x="4316431" y="1482888"/>
                        <a:pt x="4316015" y="1483275"/>
                        <a:pt x="4316015" y="1484942"/>
                      </a:cubicBezTo>
                      <a:cubicBezTo>
                        <a:pt x="4316015" y="1492562"/>
                        <a:pt x="4321730" y="1515422"/>
                        <a:pt x="4328398" y="1534472"/>
                      </a:cubicBezTo>
                      <a:cubicBezTo>
                        <a:pt x="4335065" y="1554474"/>
                        <a:pt x="4339828" y="1582097"/>
                        <a:pt x="4337923" y="1596384"/>
                      </a:cubicBezTo>
                      <a:cubicBezTo>
                        <a:pt x="4334113" y="1622102"/>
                        <a:pt x="4335065" y="1622102"/>
                        <a:pt x="4341733" y="1599242"/>
                      </a:cubicBezTo>
                      <a:cubicBezTo>
                        <a:pt x="4349353" y="1577334"/>
                        <a:pt x="4350305" y="1579239"/>
                        <a:pt x="4356973" y="1618292"/>
                      </a:cubicBezTo>
                      <a:cubicBezTo>
                        <a:pt x="4360545" y="1636151"/>
                        <a:pt x="4364117" y="1648653"/>
                        <a:pt x="4366885" y="1650974"/>
                      </a:cubicBezTo>
                      <a:cubicBezTo>
                        <a:pt x="4367807" y="1651748"/>
                        <a:pt x="4368641" y="1651391"/>
                        <a:pt x="4369355" y="1649724"/>
                      </a:cubicBezTo>
                      <a:cubicBezTo>
                        <a:pt x="4371260" y="1644009"/>
                        <a:pt x="4369355" y="1624007"/>
                        <a:pt x="4363640" y="1606862"/>
                      </a:cubicBezTo>
                      <a:cubicBezTo>
                        <a:pt x="4345304" y="1548522"/>
                        <a:pt x="4322593" y="1488722"/>
                        <a:pt x="4317202" y="1483617"/>
                      </a:cubicBezTo>
                      <a:close/>
                      <a:moveTo>
                        <a:pt x="4334708" y="1343733"/>
                      </a:moveTo>
                      <a:cubicBezTo>
                        <a:pt x="4333874" y="1345877"/>
                        <a:pt x="4335541" y="1353497"/>
                        <a:pt x="4339828" y="1365879"/>
                      </a:cubicBezTo>
                      <a:cubicBezTo>
                        <a:pt x="4343638" y="1374452"/>
                        <a:pt x="4348400" y="1379214"/>
                        <a:pt x="4350305" y="1376357"/>
                      </a:cubicBezTo>
                      <a:cubicBezTo>
                        <a:pt x="4353163" y="1374452"/>
                        <a:pt x="4350305" y="1363974"/>
                        <a:pt x="4344590" y="1354449"/>
                      </a:cubicBezTo>
                      <a:cubicBezTo>
                        <a:pt x="4338875" y="1344924"/>
                        <a:pt x="4335541" y="1341590"/>
                        <a:pt x="4334708" y="134373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4F81BD">
                        <a:lumMod val="20000"/>
                        <a:lumOff val="80000"/>
                      </a:srgbClr>
                    </a:gs>
                    <a:gs pos="28000">
                      <a:srgbClr val="4F81BD"/>
                    </a:gs>
                    <a:gs pos="87000">
                      <a:srgbClr val="C0504D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ea"/>
                    <a:cs typeface="+mn-cs"/>
                  </a:endParaRPr>
                </a:p>
              </p:txBody>
            </p:sp>
            <p:sp>
              <p:nvSpPr>
                <p:cNvPr id="554" name="任意多边形: 形状 553"/>
                <p:cNvSpPr/>
                <p:nvPr/>
              </p:nvSpPr>
              <p:spPr>
                <a:xfrm>
                  <a:off x="-8676780" y="2254258"/>
                  <a:ext cx="5324736" cy="5401233"/>
                </a:xfrm>
                <a:custGeom>
                  <a:avLst/>
                  <a:gdLst>
                    <a:gd name="connsiteX0" fmla="*/ 4474421 w 5324736"/>
                    <a:gd name="connsiteY0" fmla="*/ 4287568 h 5401233"/>
                    <a:gd name="connsiteX1" fmla="*/ 4471893 w 5324736"/>
                    <a:gd name="connsiteY1" fmla="*/ 4290987 h 5401233"/>
                    <a:gd name="connsiteX2" fmla="*/ 4462144 w 5324736"/>
                    <a:gd name="connsiteY2" fmla="*/ 4309278 h 5401233"/>
                    <a:gd name="connsiteX3" fmla="*/ 4484246 w 5324736"/>
                    <a:gd name="connsiteY3" fmla="*/ 4279408 h 5401233"/>
                    <a:gd name="connsiteX4" fmla="*/ 4479409 w 5324736"/>
                    <a:gd name="connsiteY4" fmla="*/ 4280822 h 5401233"/>
                    <a:gd name="connsiteX5" fmla="*/ 4476876 w 5324736"/>
                    <a:gd name="connsiteY5" fmla="*/ 4284247 h 5401233"/>
                    <a:gd name="connsiteX6" fmla="*/ 4484245 w 5324736"/>
                    <a:gd name="connsiteY6" fmla="*/ 4279409 h 5401233"/>
                    <a:gd name="connsiteX7" fmla="*/ 4485957 w 5324736"/>
                    <a:gd name="connsiteY7" fmla="*/ 4287371 h 5401233"/>
                    <a:gd name="connsiteX8" fmla="*/ 4484246 w 5324736"/>
                    <a:gd name="connsiteY8" fmla="*/ 4279408 h 5401233"/>
                    <a:gd name="connsiteX9" fmla="*/ 5203189 w 5324736"/>
                    <a:gd name="connsiteY9" fmla="*/ 2702411 h 5401233"/>
                    <a:gd name="connsiteX10" fmla="*/ 5220334 w 5324736"/>
                    <a:gd name="connsiteY10" fmla="*/ 2821473 h 5401233"/>
                    <a:gd name="connsiteX11" fmla="*/ 5252719 w 5324736"/>
                    <a:gd name="connsiteY11" fmla="*/ 3295818 h 5401233"/>
                    <a:gd name="connsiteX12" fmla="*/ 5266054 w 5324736"/>
                    <a:gd name="connsiteY12" fmla="*/ 3456791 h 5401233"/>
                    <a:gd name="connsiteX13" fmla="*/ 5295582 w 5324736"/>
                    <a:gd name="connsiteY13" fmla="*/ 3437741 h 5401233"/>
                    <a:gd name="connsiteX14" fmla="*/ 5321299 w 5324736"/>
                    <a:gd name="connsiteY14" fmla="*/ 3402498 h 5401233"/>
                    <a:gd name="connsiteX15" fmla="*/ 5281294 w 5324736"/>
                    <a:gd name="connsiteY15" fmla="*/ 3586331 h 5401233"/>
                    <a:gd name="connsiteX16" fmla="*/ 5156517 w 5324736"/>
                    <a:gd name="connsiteY16" fmla="*/ 3878748 h 5401233"/>
                    <a:gd name="connsiteX17" fmla="*/ 5134609 w 5324736"/>
                    <a:gd name="connsiteY17" fmla="*/ 3880653 h 5401233"/>
                    <a:gd name="connsiteX18" fmla="*/ 5120322 w 5324736"/>
                    <a:gd name="connsiteY18" fmla="*/ 3899703 h 5401233"/>
                    <a:gd name="connsiteX19" fmla="*/ 4887912 w 5324736"/>
                    <a:gd name="connsiteY19" fmla="*/ 4331186 h 5401233"/>
                    <a:gd name="connsiteX20" fmla="*/ 4363084 w 5324736"/>
                    <a:gd name="connsiteY20" fmla="*/ 4849346 h 5401233"/>
                    <a:gd name="connsiteX21" fmla="*/ 4263072 w 5324736"/>
                    <a:gd name="connsiteY21" fmla="*/ 4916974 h 5401233"/>
                    <a:gd name="connsiteX22" fmla="*/ 3628707 w 5324736"/>
                    <a:gd name="connsiteY22" fmla="*/ 5243681 h 5401233"/>
                    <a:gd name="connsiteX23" fmla="*/ 3371532 w 5324736"/>
                    <a:gd name="connsiteY23" fmla="*/ 5305594 h 5401233"/>
                    <a:gd name="connsiteX24" fmla="*/ 3196272 w 5324736"/>
                    <a:gd name="connsiteY24" fmla="*/ 5330359 h 5401233"/>
                    <a:gd name="connsiteX25" fmla="*/ 2823844 w 5324736"/>
                    <a:gd name="connsiteY25" fmla="*/ 5384651 h 5401233"/>
                    <a:gd name="connsiteX26" fmla="*/ 2638107 w 5324736"/>
                    <a:gd name="connsiteY26" fmla="*/ 5393224 h 5401233"/>
                    <a:gd name="connsiteX27" fmla="*/ 2142807 w 5324736"/>
                    <a:gd name="connsiteY27" fmla="*/ 5375126 h 5401233"/>
                    <a:gd name="connsiteX28" fmla="*/ 1780857 w 5324736"/>
                    <a:gd name="connsiteY28" fmla="*/ 5264636 h 5401233"/>
                    <a:gd name="connsiteX29" fmla="*/ 1537017 w 5324736"/>
                    <a:gd name="connsiteY29" fmla="*/ 5169386 h 5401233"/>
                    <a:gd name="connsiteX30" fmla="*/ 1278889 w 5324736"/>
                    <a:gd name="connsiteY30" fmla="*/ 5049371 h 5401233"/>
                    <a:gd name="connsiteX31" fmla="*/ 622617 w 5324736"/>
                    <a:gd name="connsiteY31" fmla="*/ 4367381 h 5401233"/>
                    <a:gd name="connsiteX32" fmla="*/ 533082 w 5324736"/>
                    <a:gd name="connsiteY32" fmla="*/ 4031148 h 5401233"/>
                    <a:gd name="connsiteX33" fmla="*/ 656907 w 5324736"/>
                    <a:gd name="connsiteY33" fmla="*/ 4117826 h 5401233"/>
                    <a:gd name="connsiteX34" fmla="*/ 1340802 w 5324736"/>
                    <a:gd name="connsiteY34" fmla="*/ 4706471 h 5401233"/>
                    <a:gd name="connsiteX35" fmla="*/ 1411287 w 5324736"/>
                    <a:gd name="connsiteY35" fmla="*/ 4730284 h 5401233"/>
                    <a:gd name="connsiteX36" fmla="*/ 1416049 w 5324736"/>
                    <a:gd name="connsiteY36" fmla="*/ 4732189 h 5401233"/>
                    <a:gd name="connsiteX37" fmla="*/ 1431289 w 5324736"/>
                    <a:gd name="connsiteY37" fmla="*/ 4755049 h 5401233"/>
                    <a:gd name="connsiteX38" fmla="*/ 1441767 w 5324736"/>
                    <a:gd name="connsiteY38" fmla="*/ 4754096 h 5401233"/>
                    <a:gd name="connsiteX39" fmla="*/ 1442719 w 5324736"/>
                    <a:gd name="connsiteY39" fmla="*/ 4729331 h 5401233"/>
                    <a:gd name="connsiteX40" fmla="*/ 1467484 w 5324736"/>
                    <a:gd name="connsiteY40" fmla="*/ 4732189 h 5401233"/>
                    <a:gd name="connsiteX41" fmla="*/ 1460817 w 5324736"/>
                    <a:gd name="connsiteY41" fmla="*/ 4739809 h 5401233"/>
                    <a:gd name="connsiteX42" fmla="*/ 1466532 w 5324736"/>
                    <a:gd name="connsiteY42" fmla="*/ 4754096 h 5401233"/>
                    <a:gd name="connsiteX43" fmla="*/ 1564639 w 5324736"/>
                    <a:gd name="connsiteY43" fmla="*/ 4814104 h 5401233"/>
                    <a:gd name="connsiteX44" fmla="*/ 1607502 w 5324736"/>
                    <a:gd name="connsiteY44" fmla="*/ 4842679 h 5401233"/>
                    <a:gd name="connsiteX45" fmla="*/ 1971357 w 5324736"/>
                    <a:gd name="connsiteY45" fmla="*/ 4996984 h 5401233"/>
                    <a:gd name="connsiteX46" fmla="*/ 2032317 w 5324736"/>
                    <a:gd name="connsiteY46" fmla="*/ 5009366 h 5401233"/>
                    <a:gd name="connsiteX47" fmla="*/ 2042794 w 5324736"/>
                    <a:gd name="connsiteY47" fmla="*/ 5001746 h 5401233"/>
                    <a:gd name="connsiteX48" fmla="*/ 2050414 w 5324736"/>
                    <a:gd name="connsiteY48" fmla="*/ 4996031 h 5401233"/>
                    <a:gd name="connsiteX49" fmla="*/ 2099944 w 5324736"/>
                    <a:gd name="connsiteY49" fmla="*/ 5008414 h 5401233"/>
                    <a:gd name="connsiteX50" fmla="*/ 2121852 w 5324736"/>
                    <a:gd name="connsiteY50" fmla="*/ 5023654 h 5401233"/>
                    <a:gd name="connsiteX51" fmla="*/ 2136139 w 5324736"/>
                    <a:gd name="connsiteY51" fmla="*/ 5026511 h 5401233"/>
                    <a:gd name="connsiteX52" fmla="*/ 2158047 w 5324736"/>
                    <a:gd name="connsiteY52" fmla="*/ 5030321 h 5401233"/>
                    <a:gd name="connsiteX53" fmla="*/ 2282824 w 5324736"/>
                    <a:gd name="connsiteY53" fmla="*/ 5058896 h 5401233"/>
                    <a:gd name="connsiteX54" fmla="*/ 2457132 w 5324736"/>
                    <a:gd name="connsiteY54" fmla="*/ 5082709 h 5401233"/>
                    <a:gd name="connsiteX55" fmla="*/ 2576194 w 5324736"/>
                    <a:gd name="connsiteY55" fmla="*/ 5090329 h 5401233"/>
                    <a:gd name="connsiteX56" fmla="*/ 2542857 w 5324736"/>
                    <a:gd name="connsiteY56" fmla="*/ 5075089 h 5401233"/>
                    <a:gd name="connsiteX57" fmla="*/ 2561907 w 5324736"/>
                    <a:gd name="connsiteY57" fmla="*/ 5056039 h 5401233"/>
                    <a:gd name="connsiteX58" fmla="*/ 2657157 w 5324736"/>
                    <a:gd name="connsiteY58" fmla="*/ 5051276 h 5401233"/>
                    <a:gd name="connsiteX59" fmla="*/ 2604769 w 5324736"/>
                    <a:gd name="connsiteY59" fmla="*/ 5043656 h 5401233"/>
                    <a:gd name="connsiteX60" fmla="*/ 2670492 w 5324736"/>
                    <a:gd name="connsiteY60" fmla="*/ 5042704 h 5401233"/>
                    <a:gd name="connsiteX61" fmla="*/ 2732404 w 5324736"/>
                    <a:gd name="connsiteY61" fmla="*/ 5036989 h 5401233"/>
                    <a:gd name="connsiteX62" fmla="*/ 2605722 w 5324736"/>
                    <a:gd name="connsiteY62" fmla="*/ 5027464 h 5401233"/>
                    <a:gd name="connsiteX63" fmla="*/ 2456179 w 5324736"/>
                    <a:gd name="connsiteY63" fmla="*/ 5006509 h 5401233"/>
                    <a:gd name="connsiteX64" fmla="*/ 2383789 w 5324736"/>
                    <a:gd name="connsiteY64" fmla="*/ 4993174 h 5401233"/>
                    <a:gd name="connsiteX65" fmla="*/ 2063749 w 5324736"/>
                    <a:gd name="connsiteY65" fmla="*/ 4916021 h 5401233"/>
                    <a:gd name="connsiteX66" fmla="*/ 2100897 w 5324736"/>
                    <a:gd name="connsiteY66" fmla="*/ 4920784 h 5401233"/>
                    <a:gd name="connsiteX67" fmla="*/ 2425699 w 5324736"/>
                    <a:gd name="connsiteY67" fmla="*/ 4981744 h 5401233"/>
                    <a:gd name="connsiteX68" fmla="*/ 2395219 w 5324736"/>
                    <a:gd name="connsiteY68" fmla="*/ 4970314 h 5401233"/>
                    <a:gd name="connsiteX69" fmla="*/ 2260917 w 5324736"/>
                    <a:gd name="connsiteY69" fmla="*/ 4938881 h 5401233"/>
                    <a:gd name="connsiteX70" fmla="*/ 2321877 w 5324736"/>
                    <a:gd name="connsiteY70" fmla="*/ 4944596 h 5401233"/>
                    <a:gd name="connsiteX71" fmla="*/ 2511424 w 5324736"/>
                    <a:gd name="connsiteY71" fmla="*/ 4968409 h 5401233"/>
                    <a:gd name="connsiteX72" fmla="*/ 2667634 w 5324736"/>
                    <a:gd name="connsiteY72" fmla="*/ 4993174 h 5401233"/>
                    <a:gd name="connsiteX73" fmla="*/ 2682874 w 5324736"/>
                    <a:gd name="connsiteY73" fmla="*/ 4996031 h 5401233"/>
                    <a:gd name="connsiteX74" fmla="*/ 2836227 w 5324736"/>
                    <a:gd name="connsiteY74" fmla="*/ 4988411 h 5401233"/>
                    <a:gd name="connsiteX75" fmla="*/ 3258184 w 5324736"/>
                    <a:gd name="connsiteY75" fmla="*/ 4925546 h 5401233"/>
                    <a:gd name="connsiteX76" fmla="*/ 3308667 w 5324736"/>
                    <a:gd name="connsiteY76" fmla="*/ 4907449 h 5401233"/>
                    <a:gd name="connsiteX77" fmla="*/ 3323907 w 5324736"/>
                    <a:gd name="connsiteY77" fmla="*/ 4897924 h 5401233"/>
                    <a:gd name="connsiteX78" fmla="*/ 3372484 w 5324736"/>
                    <a:gd name="connsiteY78" fmla="*/ 4888399 h 5401233"/>
                    <a:gd name="connsiteX79" fmla="*/ 3501072 w 5324736"/>
                    <a:gd name="connsiteY79" fmla="*/ 4855061 h 5401233"/>
                    <a:gd name="connsiteX80" fmla="*/ 3594417 w 5324736"/>
                    <a:gd name="connsiteY80" fmla="*/ 4821724 h 5401233"/>
                    <a:gd name="connsiteX81" fmla="*/ 3862069 w 5324736"/>
                    <a:gd name="connsiteY81" fmla="*/ 4701709 h 5401233"/>
                    <a:gd name="connsiteX82" fmla="*/ 4092574 w 5324736"/>
                    <a:gd name="connsiteY82" fmla="*/ 4567406 h 5401233"/>
                    <a:gd name="connsiteX83" fmla="*/ 4128769 w 5324736"/>
                    <a:gd name="connsiteY83" fmla="*/ 4539784 h 5401233"/>
                    <a:gd name="connsiteX84" fmla="*/ 4175442 w 5324736"/>
                    <a:gd name="connsiteY84" fmla="*/ 4495969 h 5401233"/>
                    <a:gd name="connsiteX85" fmla="*/ 4304029 w 5324736"/>
                    <a:gd name="connsiteY85" fmla="*/ 4367381 h 5401233"/>
                    <a:gd name="connsiteX86" fmla="*/ 4394517 w 5324736"/>
                    <a:gd name="connsiteY86" fmla="*/ 4298801 h 5401233"/>
                    <a:gd name="connsiteX87" fmla="*/ 4514532 w 5324736"/>
                    <a:gd name="connsiteY87" fmla="*/ 4155926 h 5401233"/>
                    <a:gd name="connsiteX88" fmla="*/ 4557394 w 5324736"/>
                    <a:gd name="connsiteY88" fmla="*/ 4101633 h 5401233"/>
                    <a:gd name="connsiteX89" fmla="*/ 4600257 w 5324736"/>
                    <a:gd name="connsiteY89" fmla="*/ 4048293 h 5401233"/>
                    <a:gd name="connsiteX90" fmla="*/ 4627879 w 5324736"/>
                    <a:gd name="connsiteY90" fmla="*/ 4000668 h 5401233"/>
                    <a:gd name="connsiteX91" fmla="*/ 4695507 w 5324736"/>
                    <a:gd name="connsiteY91" fmla="*/ 3888273 h 5401233"/>
                    <a:gd name="connsiteX92" fmla="*/ 4761229 w 5324736"/>
                    <a:gd name="connsiteY92" fmla="*/ 3773973 h 5401233"/>
                    <a:gd name="connsiteX93" fmla="*/ 4895532 w 5324736"/>
                    <a:gd name="connsiteY93" fmla="*/ 3461553 h 5401233"/>
                    <a:gd name="connsiteX94" fmla="*/ 4912677 w 5324736"/>
                    <a:gd name="connsiteY94" fmla="*/ 3434883 h 5401233"/>
                    <a:gd name="connsiteX95" fmla="*/ 4905057 w 5324736"/>
                    <a:gd name="connsiteY95" fmla="*/ 3469173 h 5401233"/>
                    <a:gd name="connsiteX96" fmla="*/ 4897437 w 5324736"/>
                    <a:gd name="connsiteY96" fmla="*/ 3502511 h 5401233"/>
                    <a:gd name="connsiteX97" fmla="*/ 4957444 w 5324736"/>
                    <a:gd name="connsiteY97" fmla="*/ 3335823 h 5401233"/>
                    <a:gd name="connsiteX98" fmla="*/ 4953634 w 5324736"/>
                    <a:gd name="connsiteY98" fmla="*/ 3307248 h 5401233"/>
                    <a:gd name="connsiteX99" fmla="*/ 4944109 w 5324736"/>
                    <a:gd name="connsiteY99" fmla="*/ 3307248 h 5401233"/>
                    <a:gd name="connsiteX100" fmla="*/ 4952682 w 5324736"/>
                    <a:gd name="connsiteY100" fmla="*/ 3269148 h 5401233"/>
                    <a:gd name="connsiteX101" fmla="*/ 4960302 w 5324736"/>
                    <a:gd name="connsiteY101" fmla="*/ 3245336 h 5401233"/>
                    <a:gd name="connsiteX102" fmla="*/ 4961254 w 5324736"/>
                    <a:gd name="connsiteY102" fmla="*/ 3269148 h 5401233"/>
                    <a:gd name="connsiteX103" fmla="*/ 4972684 w 5324736"/>
                    <a:gd name="connsiteY103" fmla="*/ 3278673 h 5401233"/>
                    <a:gd name="connsiteX104" fmla="*/ 4977447 w 5324736"/>
                    <a:gd name="connsiteY104" fmla="*/ 3283436 h 5401233"/>
                    <a:gd name="connsiteX105" fmla="*/ 4966017 w 5324736"/>
                    <a:gd name="connsiteY105" fmla="*/ 3340586 h 5401233"/>
                    <a:gd name="connsiteX106" fmla="*/ 4877434 w 5324736"/>
                    <a:gd name="connsiteY106" fmla="*/ 3580616 h 5401233"/>
                    <a:gd name="connsiteX107" fmla="*/ 4828857 w 5324736"/>
                    <a:gd name="connsiteY107" fmla="*/ 3689201 h 5401233"/>
                    <a:gd name="connsiteX108" fmla="*/ 4812664 w 5324736"/>
                    <a:gd name="connsiteY108" fmla="*/ 3726348 h 5401233"/>
                    <a:gd name="connsiteX109" fmla="*/ 4774564 w 5324736"/>
                    <a:gd name="connsiteY109" fmla="*/ 3795881 h 5401233"/>
                    <a:gd name="connsiteX110" fmla="*/ 4735512 w 5324736"/>
                    <a:gd name="connsiteY110" fmla="*/ 3867318 h 5401233"/>
                    <a:gd name="connsiteX111" fmla="*/ 4704079 w 5324736"/>
                    <a:gd name="connsiteY111" fmla="*/ 3952091 h 5401233"/>
                    <a:gd name="connsiteX112" fmla="*/ 4670742 w 5324736"/>
                    <a:gd name="connsiteY112" fmla="*/ 4003526 h 5401233"/>
                    <a:gd name="connsiteX113" fmla="*/ 4662169 w 5324736"/>
                    <a:gd name="connsiteY113" fmla="*/ 4044483 h 5401233"/>
                    <a:gd name="connsiteX114" fmla="*/ 4699317 w 5324736"/>
                    <a:gd name="connsiteY114" fmla="*/ 4039721 h 5401233"/>
                    <a:gd name="connsiteX115" fmla="*/ 4727892 w 5324736"/>
                    <a:gd name="connsiteY115" fmla="*/ 4012098 h 5401233"/>
                    <a:gd name="connsiteX116" fmla="*/ 4751704 w 5324736"/>
                    <a:gd name="connsiteY116" fmla="*/ 3973998 h 5401233"/>
                    <a:gd name="connsiteX117" fmla="*/ 4780279 w 5324736"/>
                    <a:gd name="connsiteY117" fmla="*/ 3942566 h 5401233"/>
                    <a:gd name="connsiteX118" fmla="*/ 4800282 w 5324736"/>
                    <a:gd name="connsiteY118" fmla="*/ 3921611 h 5401233"/>
                    <a:gd name="connsiteX119" fmla="*/ 4768849 w 5324736"/>
                    <a:gd name="connsiteY119" fmla="*/ 3978761 h 5401233"/>
                    <a:gd name="connsiteX120" fmla="*/ 4711699 w 5324736"/>
                    <a:gd name="connsiteY120" fmla="*/ 4071153 h 5401233"/>
                    <a:gd name="connsiteX121" fmla="*/ 4674552 w 5324736"/>
                    <a:gd name="connsiteY121" fmla="*/ 4122588 h 5401233"/>
                    <a:gd name="connsiteX122" fmla="*/ 4685982 w 5324736"/>
                    <a:gd name="connsiteY122" fmla="*/ 4092108 h 5401233"/>
                    <a:gd name="connsiteX123" fmla="*/ 4691697 w 5324736"/>
                    <a:gd name="connsiteY123" fmla="*/ 4069248 h 5401233"/>
                    <a:gd name="connsiteX124" fmla="*/ 4654549 w 5324736"/>
                    <a:gd name="connsiteY124" fmla="*/ 4093061 h 5401233"/>
                    <a:gd name="connsiteX125" fmla="*/ 4630737 w 5324736"/>
                    <a:gd name="connsiteY125" fmla="*/ 4115921 h 5401233"/>
                    <a:gd name="connsiteX126" fmla="*/ 4639309 w 5324736"/>
                    <a:gd name="connsiteY126" fmla="*/ 4120683 h 5401233"/>
                    <a:gd name="connsiteX127" fmla="*/ 4639309 w 5324736"/>
                    <a:gd name="connsiteY127" fmla="*/ 4129256 h 5401233"/>
                    <a:gd name="connsiteX128" fmla="*/ 4618354 w 5324736"/>
                    <a:gd name="connsiteY128" fmla="*/ 4139733 h 5401233"/>
                    <a:gd name="connsiteX129" fmla="*/ 4615497 w 5324736"/>
                    <a:gd name="connsiteY129" fmla="*/ 4150211 h 5401233"/>
                    <a:gd name="connsiteX130" fmla="*/ 4607877 w 5324736"/>
                    <a:gd name="connsiteY130" fmla="*/ 4176881 h 5401233"/>
                    <a:gd name="connsiteX131" fmla="*/ 4525009 w 5324736"/>
                    <a:gd name="connsiteY131" fmla="*/ 4266416 h 5401233"/>
                    <a:gd name="connsiteX132" fmla="*/ 4454956 w 5324736"/>
                    <a:gd name="connsiteY132" fmla="*/ 4335799 h 5401233"/>
                    <a:gd name="connsiteX133" fmla="*/ 4449199 w 5324736"/>
                    <a:gd name="connsiteY133" fmla="*/ 4338088 h 5401233"/>
                    <a:gd name="connsiteX134" fmla="*/ 4446904 w 5324736"/>
                    <a:gd name="connsiteY134" fmla="*/ 4340711 h 5401233"/>
                    <a:gd name="connsiteX135" fmla="*/ 4447932 w 5324736"/>
                    <a:gd name="connsiteY135" fmla="*/ 4338592 h 5401233"/>
                    <a:gd name="connsiteX136" fmla="*/ 4444999 w 5324736"/>
                    <a:gd name="connsiteY136" fmla="*/ 4339758 h 5401233"/>
                    <a:gd name="connsiteX137" fmla="*/ 4243069 w 5324736"/>
                    <a:gd name="connsiteY137" fmla="*/ 4537879 h 5401233"/>
                    <a:gd name="connsiteX138" fmla="*/ 4220209 w 5324736"/>
                    <a:gd name="connsiteY138" fmla="*/ 4561691 h 5401233"/>
                    <a:gd name="connsiteX139" fmla="*/ 4204969 w 5324736"/>
                    <a:gd name="connsiteY139" fmla="*/ 4564549 h 5401233"/>
                    <a:gd name="connsiteX140" fmla="*/ 4152582 w 5324736"/>
                    <a:gd name="connsiteY140" fmla="*/ 4594076 h 5401233"/>
                    <a:gd name="connsiteX141" fmla="*/ 4095432 w 5324736"/>
                    <a:gd name="connsiteY141" fmla="*/ 4625509 h 5401233"/>
                    <a:gd name="connsiteX142" fmla="*/ 3963034 w 5324736"/>
                    <a:gd name="connsiteY142" fmla="*/ 4707424 h 5401233"/>
                    <a:gd name="connsiteX143" fmla="*/ 3803014 w 5324736"/>
                    <a:gd name="connsiteY143" fmla="*/ 4808389 h 5401233"/>
                    <a:gd name="connsiteX144" fmla="*/ 3726814 w 5324736"/>
                    <a:gd name="connsiteY144" fmla="*/ 4860776 h 5401233"/>
                    <a:gd name="connsiteX145" fmla="*/ 3692524 w 5324736"/>
                    <a:gd name="connsiteY145" fmla="*/ 4888399 h 5401233"/>
                    <a:gd name="connsiteX146" fmla="*/ 3495357 w 5324736"/>
                    <a:gd name="connsiteY146" fmla="*/ 4972219 h 5401233"/>
                    <a:gd name="connsiteX147" fmla="*/ 3685857 w 5324736"/>
                    <a:gd name="connsiteY147" fmla="*/ 4948406 h 5401233"/>
                    <a:gd name="connsiteX148" fmla="*/ 3804919 w 5324736"/>
                    <a:gd name="connsiteY148" fmla="*/ 4904591 h 5401233"/>
                    <a:gd name="connsiteX149" fmla="*/ 4110672 w 5324736"/>
                    <a:gd name="connsiteY149" fmla="*/ 4712186 h 5401233"/>
                    <a:gd name="connsiteX150" fmla="*/ 4203064 w 5324736"/>
                    <a:gd name="connsiteY150" fmla="*/ 4655989 h 5401233"/>
                    <a:gd name="connsiteX151" fmla="*/ 4571682 w 5324736"/>
                    <a:gd name="connsiteY151" fmla="*/ 4331186 h 5401233"/>
                    <a:gd name="connsiteX152" fmla="*/ 4874577 w 5324736"/>
                    <a:gd name="connsiteY152" fmla="*/ 3913991 h 5401233"/>
                    <a:gd name="connsiteX153" fmla="*/ 4984114 w 5324736"/>
                    <a:gd name="connsiteY153" fmla="*/ 3743493 h 5401233"/>
                    <a:gd name="connsiteX154" fmla="*/ 5146992 w 5324736"/>
                    <a:gd name="connsiteY154" fmla="*/ 3359636 h 5401233"/>
                    <a:gd name="connsiteX155" fmla="*/ 5216524 w 5324736"/>
                    <a:gd name="connsiteY155" fmla="*/ 2958633 h 5401233"/>
                    <a:gd name="connsiteX156" fmla="*/ 5170804 w 5324736"/>
                    <a:gd name="connsiteY156" fmla="*/ 3150086 h 5401233"/>
                    <a:gd name="connsiteX157" fmla="*/ 5162232 w 5324736"/>
                    <a:gd name="connsiteY157" fmla="*/ 3188186 h 5401233"/>
                    <a:gd name="connsiteX158" fmla="*/ 5175567 w 5324736"/>
                    <a:gd name="connsiteY158" fmla="*/ 2940536 h 5401233"/>
                    <a:gd name="connsiteX159" fmla="*/ 5196522 w 5324736"/>
                    <a:gd name="connsiteY159" fmla="*/ 2769086 h 5401233"/>
                    <a:gd name="connsiteX160" fmla="*/ 2485862 w 5324736"/>
                    <a:gd name="connsiteY160" fmla="*/ 41 h 5401233"/>
                    <a:gd name="connsiteX161" fmla="*/ 2609850 w 5324736"/>
                    <a:gd name="connsiteY161" fmla="*/ 919 h 5401233"/>
                    <a:gd name="connsiteX162" fmla="*/ 3019425 w 5324736"/>
                    <a:gd name="connsiteY162" fmla="*/ 20921 h 5401233"/>
                    <a:gd name="connsiteX163" fmla="*/ 3119438 w 5324736"/>
                    <a:gd name="connsiteY163" fmla="*/ 38066 h 5401233"/>
                    <a:gd name="connsiteX164" fmla="*/ 3039428 w 5324736"/>
                    <a:gd name="connsiteY164" fmla="*/ 44734 h 5401233"/>
                    <a:gd name="connsiteX165" fmla="*/ 2956560 w 5324736"/>
                    <a:gd name="connsiteY165" fmla="*/ 55211 h 5401233"/>
                    <a:gd name="connsiteX166" fmla="*/ 3031808 w 5324736"/>
                    <a:gd name="connsiteY166" fmla="*/ 74261 h 5401233"/>
                    <a:gd name="connsiteX167" fmla="*/ 3204210 w 5324736"/>
                    <a:gd name="connsiteY167" fmla="*/ 109504 h 5401233"/>
                    <a:gd name="connsiteX168" fmla="*/ 3302318 w 5324736"/>
                    <a:gd name="connsiteY168" fmla="*/ 125696 h 5401233"/>
                    <a:gd name="connsiteX169" fmla="*/ 3241358 w 5324736"/>
                    <a:gd name="connsiteY169" fmla="*/ 104741 h 5401233"/>
                    <a:gd name="connsiteX170" fmla="*/ 3167063 w 5324736"/>
                    <a:gd name="connsiteY170" fmla="*/ 79976 h 5401233"/>
                    <a:gd name="connsiteX171" fmla="*/ 3276600 w 5324736"/>
                    <a:gd name="connsiteY171" fmla="*/ 99026 h 5401233"/>
                    <a:gd name="connsiteX172" fmla="*/ 3338513 w 5324736"/>
                    <a:gd name="connsiteY172" fmla="*/ 129506 h 5401233"/>
                    <a:gd name="connsiteX173" fmla="*/ 3424238 w 5324736"/>
                    <a:gd name="connsiteY173" fmla="*/ 156176 h 5401233"/>
                    <a:gd name="connsiteX174" fmla="*/ 4044315 w 5324736"/>
                    <a:gd name="connsiteY174" fmla="*/ 391444 h 5401233"/>
                    <a:gd name="connsiteX175" fmla="*/ 4091940 w 5324736"/>
                    <a:gd name="connsiteY175" fmla="*/ 411446 h 5401233"/>
                    <a:gd name="connsiteX176" fmla="*/ 3921443 w 5324736"/>
                    <a:gd name="connsiteY176" fmla="*/ 289526 h 5401233"/>
                    <a:gd name="connsiteX177" fmla="*/ 3802380 w 5324736"/>
                    <a:gd name="connsiteY177" fmla="*/ 214279 h 5401233"/>
                    <a:gd name="connsiteX178" fmla="*/ 3703320 w 5324736"/>
                    <a:gd name="connsiteY178" fmla="*/ 171416 h 5401233"/>
                    <a:gd name="connsiteX179" fmla="*/ 3619500 w 5324736"/>
                    <a:gd name="connsiteY179" fmla="*/ 130459 h 5401233"/>
                    <a:gd name="connsiteX180" fmla="*/ 3724275 w 5324736"/>
                    <a:gd name="connsiteY180" fmla="*/ 159034 h 5401233"/>
                    <a:gd name="connsiteX181" fmla="*/ 3855720 w 5324736"/>
                    <a:gd name="connsiteY181" fmla="*/ 214279 h 5401233"/>
                    <a:gd name="connsiteX182" fmla="*/ 4134803 w 5324736"/>
                    <a:gd name="connsiteY182" fmla="*/ 368584 h 5401233"/>
                    <a:gd name="connsiteX183" fmla="*/ 4150043 w 5324736"/>
                    <a:gd name="connsiteY183" fmla="*/ 406684 h 5401233"/>
                    <a:gd name="connsiteX184" fmla="*/ 4133850 w 5324736"/>
                    <a:gd name="connsiteY184" fmla="*/ 428591 h 5401233"/>
                    <a:gd name="connsiteX185" fmla="*/ 4274821 w 5324736"/>
                    <a:gd name="connsiteY185" fmla="*/ 543844 h 5401233"/>
                    <a:gd name="connsiteX186" fmla="*/ 4718686 w 5324736"/>
                    <a:gd name="connsiteY186" fmla="*/ 965801 h 5401233"/>
                    <a:gd name="connsiteX187" fmla="*/ 4910138 w 5324736"/>
                    <a:gd name="connsiteY187" fmla="*/ 1216309 h 5401233"/>
                    <a:gd name="connsiteX188" fmla="*/ 4934903 w 5324736"/>
                    <a:gd name="connsiteY188" fmla="*/ 1288699 h 5401233"/>
                    <a:gd name="connsiteX189" fmla="*/ 4912043 w 5324736"/>
                    <a:gd name="connsiteY189" fmla="*/ 1281079 h 5401233"/>
                    <a:gd name="connsiteX190" fmla="*/ 4968241 w 5324736"/>
                    <a:gd name="connsiteY190" fmla="*/ 1500154 h 5401233"/>
                    <a:gd name="connsiteX191" fmla="*/ 5109211 w 5324736"/>
                    <a:gd name="connsiteY191" fmla="*/ 1953544 h 5401233"/>
                    <a:gd name="connsiteX192" fmla="*/ 5133023 w 5324736"/>
                    <a:gd name="connsiteY192" fmla="*/ 2072606 h 5401233"/>
                    <a:gd name="connsiteX193" fmla="*/ 5129213 w 5324736"/>
                    <a:gd name="connsiteY193" fmla="*/ 2119279 h 5401233"/>
                    <a:gd name="connsiteX194" fmla="*/ 5155883 w 5324736"/>
                    <a:gd name="connsiteY194" fmla="*/ 2388836 h 5401233"/>
                    <a:gd name="connsiteX195" fmla="*/ 5133976 w 5324736"/>
                    <a:gd name="connsiteY195" fmla="*/ 2332639 h 5401233"/>
                    <a:gd name="connsiteX196" fmla="*/ 5119688 w 5324736"/>
                    <a:gd name="connsiteY196" fmla="*/ 2227864 h 5401233"/>
                    <a:gd name="connsiteX197" fmla="*/ 5105401 w 5324736"/>
                    <a:gd name="connsiteY197" fmla="*/ 2138329 h 5401233"/>
                    <a:gd name="connsiteX198" fmla="*/ 5032058 w 5324736"/>
                    <a:gd name="connsiteY198" fmla="*/ 1881154 h 5401233"/>
                    <a:gd name="connsiteX199" fmla="*/ 4938713 w 5324736"/>
                    <a:gd name="connsiteY199" fmla="*/ 1614454 h 5401233"/>
                    <a:gd name="connsiteX200" fmla="*/ 4850131 w 5324736"/>
                    <a:gd name="connsiteY200" fmla="*/ 1362041 h 5401233"/>
                    <a:gd name="connsiteX201" fmla="*/ 4648201 w 5324736"/>
                    <a:gd name="connsiteY201" fmla="*/ 1128679 h 5401233"/>
                    <a:gd name="connsiteX202" fmla="*/ 4427221 w 5324736"/>
                    <a:gd name="connsiteY202" fmla="*/ 900079 h 5401233"/>
                    <a:gd name="connsiteX203" fmla="*/ 4366261 w 5324736"/>
                    <a:gd name="connsiteY203" fmla="*/ 844834 h 5401233"/>
                    <a:gd name="connsiteX204" fmla="*/ 4462463 w 5324736"/>
                    <a:gd name="connsiteY204" fmla="*/ 958181 h 5401233"/>
                    <a:gd name="connsiteX205" fmla="*/ 4658678 w 5324736"/>
                    <a:gd name="connsiteY205" fmla="*/ 1197259 h 5401233"/>
                    <a:gd name="connsiteX206" fmla="*/ 4736783 w 5324736"/>
                    <a:gd name="connsiteY206" fmla="*/ 1312511 h 5401233"/>
                    <a:gd name="connsiteX207" fmla="*/ 4879658 w 5324736"/>
                    <a:gd name="connsiteY207" fmla="*/ 1533491 h 5401233"/>
                    <a:gd name="connsiteX208" fmla="*/ 4899661 w 5324736"/>
                    <a:gd name="connsiteY208" fmla="*/ 1643029 h 5401233"/>
                    <a:gd name="connsiteX209" fmla="*/ 4876801 w 5324736"/>
                    <a:gd name="connsiteY209" fmla="*/ 1604929 h 5401233"/>
                    <a:gd name="connsiteX210" fmla="*/ 4796791 w 5324736"/>
                    <a:gd name="connsiteY210" fmla="*/ 1500154 h 5401233"/>
                    <a:gd name="connsiteX211" fmla="*/ 4661536 w 5324736"/>
                    <a:gd name="connsiteY211" fmla="*/ 1262981 h 5401233"/>
                    <a:gd name="connsiteX212" fmla="*/ 4578668 w 5324736"/>
                    <a:gd name="connsiteY212" fmla="*/ 1150586 h 5401233"/>
                    <a:gd name="connsiteX213" fmla="*/ 4485323 w 5324736"/>
                    <a:gd name="connsiteY213" fmla="*/ 1052479 h 5401233"/>
                    <a:gd name="connsiteX214" fmla="*/ 3950018 w 5324736"/>
                    <a:gd name="connsiteY214" fmla="*/ 578134 h 5401233"/>
                    <a:gd name="connsiteX215" fmla="*/ 3752850 w 5324736"/>
                    <a:gd name="connsiteY215" fmla="*/ 473359 h 5401233"/>
                    <a:gd name="connsiteX216" fmla="*/ 3539490 w 5324736"/>
                    <a:gd name="connsiteY216" fmla="*/ 327626 h 5401233"/>
                    <a:gd name="connsiteX217" fmla="*/ 3241358 w 5324736"/>
                    <a:gd name="connsiteY217" fmla="*/ 218089 h 5401233"/>
                    <a:gd name="connsiteX218" fmla="*/ 3231833 w 5324736"/>
                    <a:gd name="connsiteY218" fmla="*/ 237139 h 5401233"/>
                    <a:gd name="connsiteX219" fmla="*/ 3262313 w 5324736"/>
                    <a:gd name="connsiteY219" fmla="*/ 250474 h 5401233"/>
                    <a:gd name="connsiteX220" fmla="*/ 3235643 w 5324736"/>
                    <a:gd name="connsiteY220" fmla="*/ 251426 h 5401233"/>
                    <a:gd name="connsiteX221" fmla="*/ 3135630 w 5324736"/>
                    <a:gd name="connsiteY221" fmla="*/ 208564 h 5401233"/>
                    <a:gd name="connsiteX222" fmla="*/ 3088958 w 5324736"/>
                    <a:gd name="connsiteY222" fmla="*/ 195229 h 5401233"/>
                    <a:gd name="connsiteX223" fmla="*/ 3061335 w 5324736"/>
                    <a:gd name="connsiteY223" fmla="*/ 210469 h 5401233"/>
                    <a:gd name="connsiteX224" fmla="*/ 2993708 w 5324736"/>
                    <a:gd name="connsiteY224" fmla="*/ 219994 h 5401233"/>
                    <a:gd name="connsiteX225" fmla="*/ 2476500 w 5324736"/>
                    <a:gd name="connsiteY225" fmla="*/ 213326 h 5401233"/>
                    <a:gd name="connsiteX226" fmla="*/ 1868805 w 5324736"/>
                    <a:gd name="connsiteY226" fmla="*/ 339056 h 5401233"/>
                    <a:gd name="connsiteX227" fmla="*/ 1797368 w 5324736"/>
                    <a:gd name="connsiteY227" fmla="*/ 354296 h 5401233"/>
                    <a:gd name="connsiteX228" fmla="*/ 1985963 w 5324736"/>
                    <a:gd name="connsiteY228" fmla="*/ 259999 h 5401233"/>
                    <a:gd name="connsiteX229" fmla="*/ 2030730 w 5324736"/>
                    <a:gd name="connsiteY229" fmla="*/ 225709 h 5401233"/>
                    <a:gd name="connsiteX230" fmla="*/ 1878330 w 5324736"/>
                    <a:gd name="connsiteY230" fmla="*/ 286669 h 5401233"/>
                    <a:gd name="connsiteX231" fmla="*/ 1609725 w 5324736"/>
                    <a:gd name="connsiteY231" fmla="*/ 424781 h 5401233"/>
                    <a:gd name="connsiteX232" fmla="*/ 1447800 w 5324736"/>
                    <a:gd name="connsiteY232" fmla="*/ 514316 h 5401233"/>
                    <a:gd name="connsiteX233" fmla="*/ 1319213 w 5324736"/>
                    <a:gd name="connsiteY233" fmla="*/ 612424 h 5401233"/>
                    <a:gd name="connsiteX234" fmla="*/ 1112520 w 5324736"/>
                    <a:gd name="connsiteY234" fmla="*/ 778159 h 5401233"/>
                    <a:gd name="connsiteX235" fmla="*/ 1103948 w 5324736"/>
                    <a:gd name="connsiteY235" fmla="*/ 781016 h 5401233"/>
                    <a:gd name="connsiteX236" fmla="*/ 1032510 w 5324736"/>
                    <a:gd name="connsiteY236" fmla="*/ 839119 h 5401233"/>
                    <a:gd name="connsiteX237" fmla="*/ 962978 w 5324736"/>
                    <a:gd name="connsiteY237" fmla="*/ 902936 h 5401233"/>
                    <a:gd name="connsiteX238" fmla="*/ 879158 w 5324736"/>
                    <a:gd name="connsiteY238" fmla="*/ 988661 h 5401233"/>
                    <a:gd name="connsiteX239" fmla="*/ 516255 w 5324736"/>
                    <a:gd name="connsiteY239" fmla="*/ 1494439 h 5401233"/>
                    <a:gd name="connsiteX240" fmla="*/ 347663 w 5324736"/>
                    <a:gd name="connsiteY240" fmla="*/ 1903061 h 5401233"/>
                    <a:gd name="connsiteX241" fmla="*/ 296228 w 5324736"/>
                    <a:gd name="connsiteY241" fmla="*/ 2017361 h 5401233"/>
                    <a:gd name="connsiteX242" fmla="*/ 268605 w 5324736"/>
                    <a:gd name="connsiteY242" fmla="*/ 2047841 h 5401233"/>
                    <a:gd name="connsiteX243" fmla="*/ 272415 w 5324736"/>
                    <a:gd name="connsiteY243" fmla="*/ 2019266 h 5401233"/>
                    <a:gd name="connsiteX244" fmla="*/ 277178 w 5324736"/>
                    <a:gd name="connsiteY244" fmla="*/ 1990691 h 5401233"/>
                    <a:gd name="connsiteX245" fmla="*/ 262890 w 5324736"/>
                    <a:gd name="connsiteY245" fmla="*/ 2022124 h 5401233"/>
                    <a:gd name="connsiteX246" fmla="*/ 218123 w 5324736"/>
                    <a:gd name="connsiteY246" fmla="*/ 2140234 h 5401233"/>
                    <a:gd name="connsiteX247" fmla="*/ 195263 w 5324736"/>
                    <a:gd name="connsiteY247" fmla="*/ 2285966 h 5401233"/>
                    <a:gd name="connsiteX248" fmla="*/ 185738 w 5324736"/>
                    <a:gd name="connsiteY248" fmla="*/ 2425031 h 5401233"/>
                    <a:gd name="connsiteX249" fmla="*/ 194310 w 5324736"/>
                    <a:gd name="connsiteY249" fmla="*/ 2806031 h 5401233"/>
                    <a:gd name="connsiteX250" fmla="*/ 218123 w 5324736"/>
                    <a:gd name="connsiteY250" fmla="*/ 2894614 h 5401233"/>
                    <a:gd name="connsiteX251" fmla="*/ 200978 w 5324736"/>
                    <a:gd name="connsiteY251" fmla="*/ 3015581 h 5401233"/>
                    <a:gd name="connsiteX252" fmla="*/ 194310 w 5324736"/>
                    <a:gd name="connsiteY252" fmla="*/ 3007009 h 5401233"/>
                    <a:gd name="connsiteX253" fmla="*/ 243840 w 5324736"/>
                    <a:gd name="connsiteY253" fmla="*/ 3292759 h 5401233"/>
                    <a:gd name="connsiteX254" fmla="*/ 280988 w 5324736"/>
                    <a:gd name="connsiteY254" fmla="*/ 3370864 h 5401233"/>
                    <a:gd name="connsiteX255" fmla="*/ 280988 w 5324736"/>
                    <a:gd name="connsiteY255" fmla="*/ 3509929 h 5401233"/>
                    <a:gd name="connsiteX256" fmla="*/ 49530 w 5324736"/>
                    <a:gd name="connsiteY256" fmla="*/ 3276566 h 5401233"/>
                    <a:gd name="connsiteX257" fmla="*/ 0 w 5324736"/>
                    <a:gd name="connsiteY257" fmla="*/ 2846989 h 5401233"/>
                    <a:gd name="connsiteX258" fmla="*/ 72390 w 5324736"/>
                    <a:gd name="connsiteY258" fmla="*/ 2237389 h 5401233"/>
                    <a:gd name="connsiteX259" fmla="*/ 63818 w 5324736"/>
                    <a:gd name="connsiteY259" fmla="*/ 2236436 h 5401233"/>
                    <a:gd name="connsiteX260" fmla="*/ 37148 w 5324736"/>
                    <a:gd name="connsiteY260" fmla="*/ 2146901 h 5401233"/>
                    <a:gd name="connsiteX261" fmla="*/ 79058 w 5324736"/>
                    <a:gd name="connsiteY261" fmla="*/ 1933541 h 5401233"/>
                    <a:gd name="connsiteX262" fmla="*/ 405765 w 5324736"/>
                    <a:gd name="connsiteY262" fmla="*/ 1228691 h 5401233"/>
                    <a:gd name="connsiteX263" fmla="*/ 530543 w 5324736"/>
                    <a:gd name="connsiteY263" fmla="*/ 1023904 h 5401233"/>
                    <a:gd name="connsiteX264" fmla="*/ 762953 w 5324736"/>
                    <a:gd name="connsiteY264" fmla="*/ 736249 h 5401233"/>
                    <a:gd name="connsiteX265" fmla="*/ 1018223 w 5324736"/>
                    <a:gd name="connsiteY265" fmla="*/ 510506 h 5401233"/>
                    <a:gd name="connsiteX266" fmla="*/ 1117283 w 5324736"/>
                    <a:gd name="connsiteY266" fmla="*/ 452404 h 5401233"/>
                    <a:gd name="connsiteX267" fmla="*/ 1154430 w 5324736"/>
                    <a:gd name="connsiteY267" fmla="*/ 433354 h 5401233"/>
                    <a:gd name="connsiteX268" fmla="*/ 1619250 w 5324736"/>
                    <a:gd name="connsiteY268" fmla="*/ 180941 h 5401233"/>
                    <a:gd name="connsiteX269" fmla="*/ 1814513 w 5324736"/>
                    <a:gd name="connsiteY269" fmla="*/ 92359 h 5401233"/>
                    <a:gd name="connsiteX270" fmla="*/ 2122170 w 5324736"/>
                    <a:gd name="connsiteY270" fmla="*/ 4729 h 5401233"/>
                    <a:gd name="connsiteX271" fmla="*/ 2156460 w 5324736"/>
                    <a:gd name="connsiteY271" fmla="*/ 15206 h 5401233"/>
                    <a:gd name="connsiteX272" fmla="*/ 2177415 w 5324736"/>
                    <a:gd name="connsiteY272" fmla="*/ 19016 h 5401233"/>
                    <a:gd name="connsiteX273" fmla="*/ 2252663 w 5324736"/>
                    <a:gd name="connsiteY273" fmla="*/ 4729 h 5401233"/>
                    <a:gd name="connsiteX274" fmla="*/ 2485862 w 5324736"/>
                    <a:gd name="connsiteY274" fmla="*/ 41 h 5401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</a:cxnLst>
                  <a:rect l="l" t="t" r="r" b="b"/>
                  <a:pathLst>
                    <a:path w="5324736" h="5401233">
                      <a:moveTo>
                        <a:pt x="4474421" y="4287568"/>
                      </a:moveTo>
                      <a:lnTo>
                        <a:pt x="4471893" y="4290987"/>
                      </a:lnTo>
                      <a:cubicBezTo>
                        <a:pt x="4468991" y="4295764"/>
                        <a:pt x="4465716" y="4301896"/>
                        <a:pt x="4462144" y="4309278"/>
                      </a:cubicBezTo>
                      <a:close/>
                      <a:moveTo>
                        <a:pt x="4484246" y="4279408"/>
                      </a:moveTo>
                      <a:cubicBezTo>
                        <a:pt x="4483129" y="4278352"/>
                        <a:pt x="4481492" y="4278858"/>
                        <a:pt x="4479409" y="4280822"/>
                      </a:cubicBezTo>
                      <a:lnTo>
                        <a:pt x="4476876" y="4284247"/>
                      </a:lnTo>
                      <a:lnTo>
                        <a:pt x="4484245" y="4279409"/>
                      </a:lnTo>
                      <a:cubicBezTo>
                        <a:pt x="4485362" y="4280466"/>
                        <a:pt x="4485957" y="4283085"/>
                        <a:pt x="4485957" y="4287371"/>
                      </a:cubicBezTo>
                      <a:cubicBezTo>
                        <a:pt x="4485957" y="4283085"/>
                        <a:pt x="4485362" y="4280465"/>
                        <a:pt x="4484246" y="4279408"/>
                      </a:cubicBezTo>
                      <a:close/>
                      <a:moveTo>
                        <a:pt x="5203189" y="2702411"/>
                      </a:moveTo>
                      <a:lnTo>
                        <a:pt x="5220334" y="2821473"/>
                      </a:lnTo>
                      <a:cubicBezTo>
                        <a:pt x="5237479" y="2947203"/>
                        <a:pt x="5245099" y="3056741"/>
                        <a:pt x="5252719" y="3295818"/>
                      </a:cubicBezTo>
                      <a:cubicBezTo>
                        <a:pt x="5254624" y="3375828"/>
                        <a:pt x="5261292" y="3448218"/>
                        <a:pt x="5266054" y="3456791"/>
                      </a:cubicBezTo>
                      <a:cubicBezTo>
                        <a:pt x="5273674" y="3471078"/>
                        <a:pt x="5277484" y="3468221"/>
                        <a:pt x="5295582" y="3437741"/>
                      </a:cubicBezTo>
                      <a:cubicBezTo>
                        <a:pt x="5307012" y="3418691"/>
                        <a:pt x="5318442" y="3402498"/>
                        <a:pt x="5321299" y="3402498"/>
                      </a:cubicBezTo>
                      <a:cubicBezTo>
                        <a:pt x="5333682" y="3402498"/>
                        <a:pt x="5310822" y="3506321"/>
                        <a:pt x="5281294" y="3586331"/>
                      </a:cubicBezTo>
                      <a:cubicBezTo>
                        <a:pt x="5227954" y="3732063"/>
                        <a:pt x="5171757" y="3863508"/>
                        <a:pt x="5156517" y="3878748"/>
                      </a:cubicBezTo>
                      <a:cubicBezTo>
                        <a:pt x="5145087" y="3890178"/>
                        <a:pt x="5141277" y="3891131"/>
                        <a:pt x="5134609" y="3880653"/>
                      </a:cubicBezTo>
                      <a:cubicBezTo>
                        <a:pt x="5128894" y="3871128"/>
                        <a:pt x="5125084" y="3876843"/>
                        <a:pt x="5120322" y="3899703"/>
                      </a:cubicBezTo>
                      <a:cubicBezTo>
                        <a:pt x="5104129" y="3984476"/>
                        <a:pt x="4989829" y="4196883"/>
                        <a:pt x="4887912" y="4331186"/>
                      </a:cubicBezTo>
                      <a:cubicBezTo>
                        <a:pt x="4817427" y="4423579"/>
                        <a:pt x="4410709" y="4825534"/>
                        <a:pt x="4363084" y="4849346"/>
                      </a:cubicBezTo>
                      <a:cubicBezTo>
                        <a:pt x="4340224" y="4861729"/>
                        <a:pt x="4295457" y="4891256"/>
                        <a:pt x="4263072" y="4916974"/>
                      </a:cubicBezTo>
                      <a:cubicBezTo>
                        <a:pt x="4113529" y="5034131"/>
                        <a:pt x="3903979" y="5141764"/>
                        <a:pt x="3628707" y="5243681"/>
                      </a:cubicBezTo>
                      <a:cubicBezTo>
                        <a:pt x="3467734" y="5303689"/>
                        <a:pt x="3459162" y="5305594"/>
                        <a:pt x="3371532" y="5305594"/>
                      </a:cubicBezTo>
                      <a:cubicBezTo>
                        <a:pt x="3302952" y="5306546"/>
                        <a:pt x="3260089" y="5312261"/>
                        <a:pt x="3196272" y="5330359"/>
                      </a:cubicBezTo>
                      <a:cubicBezTo>
                        <a:pt x="3101022" y="5357981"/>
                        <a:pt x="2896234" y="5388461"/>
                        <a:pt x="2823844" y="5384651"/>
                      </a:cubicBezTo>
                      <a:cubicBezTo>
                        <a:pt x="2730499" y="5379889"/>
                        <a:pt x="2718117" y="5380841"/>
                        <a:pt x="2638107" y="5393224"/>
                      </a:cubicBezTo>
                      <a:cubicBezTo>
                        <a:pt x="2530474" y="5409416"/>
                        <a:pt x="2277109" y="5399891"/>
                        <a:pt x="2142807" y="5375126"/>
                      </a:cubicBezTo>
                      <a:cubicBezTo>
                        <a:pt x="1982787" y="5345599"/>
                        <a:pt x="1907539" y="5322739"/>
                        <a:pt x="1780857" y="5264636"/>
                      </a:cubicBezTo>
                      <a:cubicBezTo>
                        <a:pt x="1715134" y="5235109"/>
                        <a:pt x="1605597" y="5192246"/>
                        <a:pt x="1537017" y="5169386"/>
                      </a:cubicBezTo>
                      <a:cubicBezTo>
                        <a:pt x="1394142" y="5122714"/>
                        <a:pt x="1374139" y="5113189"/>
                        <a:pt x="1278889" y="5049371"/>
                      </a:cubicBezTo>
                      <a:cubicBezTo>
                        <a:pt x="1014094" y="4870301"/>
                        <a:pt x="773112" y="4619794"/>
                        <a:pt x="622617" y="4367381"/>
                      </a:cubicBezTo>
                      <a:cubicBezTo>
                        <a:pt x="519747" y="4194026"/>
                        <a:pt x="483552" y="4057818"/>
                        <a:pt x="533082" y="4031148"/>
                      </a:cubicBezTo>
                      <a:cubicBezTo>
                        <a:pt x="564514" y="4014003"/>
                        <a:pt x="581659" y="4026386"/>
                        <a:pt x="656907" y="4117826"/>
                      </a:cubicBezTo>
                      <a:cubicBezTo>
                        <a:pt x="822642" y="4320708"/>
                        <a:pt x="1175067" y="4623604"/>
                        <a:pt x="1340802" y="4706471"/>
                      </a:cubicBezTo>
                      <a:cubicBezTo>
                        <a:pt x="1373187" y="4723616"/>
                        <a:pt x="1405572" y="4734094"/>
                        <a:pt x="1411287" y="4730284"/>
                      </a:cubicBezTo>
                      <a:cubicBezTo>
                        <a:pt x="1417002" y="4726474"/>
                        <a:pt x="1418907" y="4727426"/>
                        <a:pt x="1416049" y="4732189"/>
                      </a:cubicBezTo>
                      <a:cubicBezTo>
                        <a:pt x="1413192" y="4737904"/>
                        <a:pt x="1419859" y="4747429"/>
                        <a:pt x="1431289" y="4755049"/>
                      </a:cubicBezTo>
                      <a:cubicBezTo>
                        <a:pt x="1449387" y="4765526"/>
                        <a:pt x="1450339" y="4765526"/>
                        <a:pt x="1441767" y="4754096"/>
                      </a:cubicBezTo>
                      <a:cubicBezTo>
                        <a:pt x="1433194" y="4743619"/>
                        <a:pt x="1433194" y="4737904"/>
                        <a:pt x="1442719" y="4729331"/>
                      </a:cubicBezTo>
                      <a:cubicBezTo>
                        <a:pt x="1452244" y="4719806"/>
                        <a:pt x="1457959" y="4720759"/>
                        <a:pt x="1467484" y="4732189"/>
                      </a:cubicBezTo>
                      <a:cubicBezTo>
                        <a:pt x="1477009" y="4743619"/>
                        <a:pt x="1476057" y="4744571"/>
                        <a:pt x="1460817" y="4739809"/>
                      </a:cubicBezTo>
                      <a:cubicBezTo>
                        <a:pt x="1447482" y="4735999"/>
                        <a:pt x="1448434" y="4738856"/>
                        <a:pt x="1466532" y="4754096"/>
                      </a:cubicBezTo>
                      <a:cubicBezTo>
                        <a:pt x="1505584" y="4786481"/>
                        <a:pt x="1507489" y="4787434"/>
                        <a:pt x="1564639" y="4814104"/>
                      </a:cubicBezTo>
                      <a:cubicBezTo>
                        <a:pt x="1596072" y="4827439"/>
                        <a:pt x="1615122" y="4840774"/>
                        <a:pt x="1607502" y="4842679"/>
                      </a:cubicBezTo>
                      <a:cubicBezTo>
                        <a:pt x="1575117" y="4854109"/>
                        <a:pt x="1878012" y="4982696"/>
                        <a:pt x="1971357" y="4996984"/>
                      </a:cubicBezTo>
                      <a:cubicBezTo>
                        <a:pt x="1995169" y="5000794"/>
                        <a:pt x="2021839" y="5006509"/>
                        <a:pt x="2032317" y="5009366"/>
                      </a:cubicBezTo>
                      <a:cubicBezTo>
                        <a:pt x="2044699" y="5013176"/>
                        <a:pt x="2047557" y="5011271"/>
                        <a:pt x="2042794" y="5001746"/>
                      </a:cubicBezTo>
                      <a:cubicBezTo>
                        <a:pt x="2037079" y="4993174"/>
                        <a:pt x="2038984" y="4991269"/>
                        <a:pt x="2050414" y="4996031"/>
                      </a:cubicBezTo>
                      <a:cubicBezTo>
                        <a:pt x="2058034" y="4998889"/>
                        <a:pt x="2080894" y="5004604"/>
                        <a:pt x="2099944" y="5008414"/>
                      </a:cubicBezTo>
                      <a:cubicBezTo>
                        <a:pt x="2125662" y="5013176"/>
                        <a:pt x="2131377" y="5016986"/>
                        <a:pt x="2121852" y="5023654"/>
                      </a:cubicBezTo>
                      <a:cubicBezTo>
                        <a:pt x="2113279" y="5030321"/>
                        <a:pt x="2118042" y="5031274"/>
                        <a:pt x="2136139" y="5026511"/>
                      </a:cubicBezTo>
                      <a:cubicBezTo>
                        <a:pt x="2152332" y="5023654"/>
                        <a:pt x="2160904" y="5024606"/>
                        <a:pt x="2158047" y="5030321"/>
                      </a:cubicBezTo>
                      <a:cubicBezTo>
                        <a:pt x="2150427" y="5041751"/>
                        <a:pt x="2179954" y="5048419"/>
                        <a:pt x="2282824" y="5058896"/>
                      </a:cubicBezTo>
                      <a:cubicBezTo>
                        <a:pt x="2329497" y="5063659"/>
                        <a:pt x="2407602" y="5074136"/>
                        <a:pt x="2457132" y="5082709"/>
                      </a:cubicBezTo>
                      <a:cubicBezTo>
                        <a:pt x="2515234" y="5092234"/>
                        <a:pt x="2558097" y="5095091"/>
                        <a:pt x="2576194" y="5090329"/>
                      </a:cubicBezTo>
                      <a:cubicBezTo>
                        <a:pt x="2601912" y="5082709"/>
                        <a:pt x="2598102" y="5080804"/>
                        <a:pt x="2542857" y="5075089"/>
                      </a:cubicBezTo>
                      <a:cubicBezTo>
                        <a:pt x="2413317" y="5060801"/>
                        <a:pt x="2419032" y="5054134"/>
                        <a:pt x="2561907" y="5056039"/>
                      </a:cubicBezTo>
                      <a:cubicBezTo>
                        <a:pt x="2658109" y="5056991"/>
                        <a:pt x="2691447" y="5055086"/>
                        <a:pt x="2657157" y="5051276"/>
                      </a:cubicBezTo>
                      <a:lnTo>
                        <a:pt x="2604769" y="5043656"/>
                      </a:lnTo>
                      <a:lnTo>
                        <a:pt x="2670492" y="5042704"/>
                      </a:lnTo>
                      <a:cubicBezTo>
                        <a:pt x="2706687" y="5041751"/>
                        <a:pt x="2734309" y="5038894"/>
                        <a:pt x="2732404" y="5036989"/>
                      </a:cubicBezTo>
                      <a:cubicBezTo>
                        <a:pt x="2730499" y="5035084"/>
                        <a:pt x="2673349" y="5030321"/>
                        <a:pt x="2605722" y="5027464"/>
                      </a:cubicBezTo>
                      <a:cubicBezTo>
                        <a:pt x="2529522" y="5022701"/>
                        <a:pt x="2472372" y="5015081"/>
                        <a:pt x="2456179" y="5006509"/>
                      </a:cubicBezTo>
                      <a:cubicBezTo>
                        <a:pt x="2440939" y="4998889"/>
                        <a:pt x="2408554" y="4993174"/>
                        <a:pt x="2383789" y="4993174"/>
                      </a:cubicBezTo>
                      <a:cubicBezTo>
                        <a:pt x="2292349" y="4993174"/>
                        <a:pt x="2046604" y="4933166"/>
                        <a:pt x="2063749" y="4916021"/>
                      </a:cubicBezTo>
                      <a:cubicBezTo>
                        <a:pt x="2069464" y="4910306"/>
                        <a:pt x="2083752" y="4912211"/>
                        <a:pt x="2100897" y="4920784"/>
                      </a:cubicBezTo>
                      <a:cubicBezTo>
                        <a:pt x="2140902" y="4939834"/>
                        <a:pt x="2382837" y="4985554"/>
                        <a:pt x="2425699" y="4981744"/>
                      </a:cubicBezTo>
                      <a:cubicBezTo>
                        <a:pt x="2454274" y="4978886"/>
                        <a:pt x="2448559" y="4976981"/>
                        <a:pt x="2395219" y="4970314"/>
                      </a:cubicBezTo>
                      <a:cubicBezTo>
                        <a:pt x="2316162" y="4961741"/>
                        <a:pt x="2253297" y="4946501"/>
                        <a:pt x="2260917" y="4938881"/>
                      </a:cubicBezTo>
                      <a:cubicBezTo>
                        <a:pt x="2263774" y="4936024"/>
                        <a:pt x="2291397" y="4937929"/>
                        <a:pt x="2321877" y="4944596"/>
                      </a:cubicBezTo>
                      <a:cubicBezTo>
                        <a:pt x="2352357" y="4950311"/>
                        <a:pt x="2437129" y="4961741"/>
                        <a:pt x="2511424" y="4968409"/>
                      </a:cubicBezTo>
                      <a:cubicBezTo>
                        <a:pt x="2585719" y="4976029"/>
                        <a:pt x="2655252" y="4987459"/>
                        <a:pt x="2667634" y="4993174"/>
                      </a:cubicBezTo>
                      <a:cubicBezTo>
                        <a:pt x="2679064" y="4999841"/>
                        <a:pt x="2685732" y="5000794"/>
                        <a:pt x="2682874" y="4996031"/>
                      </a:cubicBezTo>
                      <a:cubicBezTo>
                        <a:pt x="2680017" y="4992221"/>
                        <a:pt x="2749549" y="4988411"/>
                        <a:pt x="2836227" y="4988411"/>
                      </a:cubicBezTo>
                      <a:cubicBezTo>
                        <a:pt x="3009582" y="4987459"/>
                        <a:pt x="3190557" y="4960789"/>
                        <a:pt x="3258184" y="4925546"/>
                      </a:cubicBezTo>
                      <a:cubicBezTo>
                        <a:pt x="3277234" y="4915069"/>
                        <a:pt x="3300094" y="4907449"/>
                        <a:pt x="3308667" y="4907449"/>
                      </a:cubicBezTo>
                      <a:cubicBezTo>
                        <a:pt x="3317239" y="4907449"/>
                        <a:pt x="3323907" y="4902686"/>
                        <a:pt x="3323907" y="4897924"/>
                      </a:cubicBezTo>
                      <a:cubicBezTo>
                        <a:pt x="3323907" y="4892209"/>
                        <a:pt x="3345814" y="4888399"/>
                        <a:pt x="3372484" y="4888399"/>
                      </a:cubicBezTo>
                      <a:cubicBezTo>
                        <a:pt x="3405822" y="4888399"/>
                        <a:pt x="3444874" y="4877921"/>
                        <a:pt x="3501072" y="4855061"/>
                      </a:cubicBezTo>
                      <a:cubicBezTo>
                        <a:pt x="3544887" y="4836964"/>
                        <a:pt x="3586797" y="4821724"/>
                        <a:pt x="3594417" y="4821724"/>
                      </a:cubicBezTo>
                      <a:cubicBezTo>
                        <a:pt x="3611562" y="4821724"/>
                        <a:pt x="3687762" y="4787434"/>
                        <a:pt x="3862069" y="4701709"/>
                      </a:cubicBezTo>
                      <a:cubicBezTo>
                        <a:pt x="4040187" y="4613126"/>
                        <a:pt x="4066857" y="4597886"/>
                        <a:pt x="4092574" y="4567406"/>
                      </a:cubicBezTo>
                      <a:cubicBezTo>
                        <a:pt x="4104004" y="4553119"/>
                        <a:pt x="4120197" y="4540736"/>
                        <a:pt x="4128769" y="4539784"/>
                      </a:cubicBezTo>
                      <a:cubicBezTo>
                        <a:pt x="4150677" y="4536926"/>
                        <a:pt x="4182109" y="4507399"/>
                        <a:pt x="4175442" y="4495969"/>
                      </a:cubicBezTo>
                      <a:cubicBezTo>
                        <a:pt x="4169727" y="4487396"/>
                        <a:pt x="4293552" y="4363571"/>
                        <a:pt x="4304029" y="4367381"/>
                      </a:cubicBezTo>
                      <a:cubicBezTo>
                        <a:pt x="4313554" y="4370239"/>
                        <a:pt x="4363084" y="4332138"/>
                        <a:pt x="4394517" y="4298801"/>
                      </a:cubicBezTo>
                      <a:cubicBezTo>
                        <a:pt x="4479289" y="4205456"/>
                        <a:pt x="4514532" y="4163546"/>
                        <a:pt x="4514532" y="4155926"/>
                      </a:cubicBezTo>
                      <a:cubicBezTo>
                        <a:pt x="4514532" y="4152116"/>
                        <a:pt x="4533582" y="4127351"/>
                        <a:pt x="4557394" y="4101633"/>
                      </a:cubicBezTo>
                      <a:cubicBezTo>
                        <a:pt x="4580254" y="4075916"/>
                        <a:pt x="4600257" y="4052103"/>
                        <a:pt x="4600257" y="4048293"/>
                      </a:cubicBezTo>
                      <a:cubicBezTo>
                        <a:pt x="4600257" y="4044483"/>
                        <a:pt x="4612639" y="4022576"/>
                        <a:pt x="4627879" y="4000668"/>
                      </a:cubicBezTo>
                      <a:cubicBezTo>
                        <a:pt x="4642167" y="3977808"/>
                        <a:pt x="4673599" y="3927326"/>
                        <a:pt x="4695507" y="3888273"/>
                      </a:cubicBezTo>
                      <a:cubicBezTo>
                        <a:pt x="4718367" y="3849221"/>
                        <a:pt x="4746942" y="3797786"/>
                        <a:pt x="4761229" y="3773973"/>
                      </a:cubicBezTo>
                      <a:cubicBezTo>
                        <a:pt x="4798377" y="3710156"/>
                        <a:pt x="4835524" y="3624431"/>
                        <a:pt x="4895532" y="3461553"/>
                      </a:cubicBezTo>
                      <a:cubicBezTo>
                        <a:pt x="4902199" y="3444408"/>
                        <a:pt x="4909819" y="3432978"/>
                        <a:pt x="4912677" y="3434883"/>
                      </a:cubicBezTo>
                      <a:cubicBezTo>
                        <a:pt x="4914582" y="3437741"/>
                        <a:pt x="4911724" y="3452981"/>
                        <a:pt x="4905057" y="3469173"/>
                      </a:cubicBezTo>
                      <a:cubicBezTo>
                        <a:pt x="4898389" y="3485366"/>
                        <a:pt x="4894579" y="3500606"/>
                        <a:pt x="4897437" y="3502511"/>
                      </a:cubicBezTo>
                      <a:cubicBezTo>
                        <a:pt x="4904104" y="3510131"/>
                        <a:pt x="4950777" y="3381543"/>
                        <a:pt x="4957444" y="3335823"/>
                      </a:cubicBezTo>
                      <a:cubicBezTo>
                        <a:pt x="4961254" y="3304391"/>
                        <a:pt x="4960302" y="3296771"/>
                        <a:pt x="4953634" y="3307248"/>
                      </a:cubicBezTo>
                      <a:cubicBezTo>
                        <a:pt x="4944109" y="3319631"/>
                        <a:pt x="4943157" y="3319631"/>
                        <a:pt x="4944109" y="3307248"/>
                      </a:cubicBezTo>
                      <a:cubicBezTo>
                        <a:pt x="4945062" y="3299628"/>
                        <a:pt x="4948872" y="3282483"/>
                        <a:pt x="4952682" y="3269148"/>
                      </a:cubicBezTo>
                      <a:lnTo>
                        <a:pt x="4960302" y="3245336"/>
                      </a:lnTo>
                      <a:lnTo>
                        <a:pt x="4961254" y="3269148"/>
                      </a:lnTo>
                      <a:cubicBezTo>
                        <a:pt x="4962207" y="3288198"/>
                        <a:pt x="4964112" y="3290103"/>
                        <a:pt x="4972684" y="3278673"/>
                      </a:cubicBezTo>
                      <a:cubicBezTo>
                        <a:pt x="4980304" y="3267243"/>
                        <a:pt x="4981257" y="3268196"/>
                        <a:pt x="4977447" y="3283436"/>
                      </a:cubicBezTo>
                      <a:cubicBezTo>
                        <a:pt x="4974589" y="3293913"/>
                        <a:pt x="4969827" y="3319631"/>
                        <a:pt x="4966017" y="3340586"/>
                      </a:cubicBezTo>
                      <a:cubicBezTo>
                        <a:pt x="4955539" y="3407261"/>
                        <a:pt x="4926964" y="3483461"/>
                        <a:pt x="4877434" y="3580616"/>
                      </a:cubicBezTo>
                      <a:cubicBezTo>
                        <a:pt x="4850764" y="3633003"/>
                        <a:pt x="4828857" y="3681581"/>
                        <a:pt x="4828857" y="3689201"/>
                      </a:cubicBezTo>
                      <a:cubicBezTo>
                        <a:pt x="4828857" y="3696821"/>
                        <a:pt x="4821237" y="3713966"/>
                        <a:pt x="4812664" y="3726348"/>
                      </a:cubicBezTo>
                      <a:cubicBezTo>
                        <a:pt x="4803139" y="3739683"/>
                        <a:pt x="4785994" y="3771116"/>
                        <a:pt x="4774564" y="3795881"/>
                      </a:cubicBezTo>
                      <a:cubicBezTo>
                        <a:pt x="4762182" y="3821598"/>
                        <a:pt x="4745037" y="3853983"/>
                        <a:pt x="4735512" y="3867318"/>
                      </a:cubicBezTo>
                      <a:cubicBezTo>
                        <a:pt x="4720272" y="3889226"/>
                        <a:pt x="4706937" y="3925421"/>
                        <a:pt x="4704079" y="3952091"/>
                      </a:cubicBezTo>
                      <a:cubicBezTo>
                        <a:pt x="4703127" y="3956853"/>
                        <a:pt x="4688839" y="3979713"/>
                        <a:pt x="4670742" y="4003526"/>
                      </a:cubicBezTo>
                      <a:cubicBezTo>
                        <a:pt x="4631689" y="4056866"/>
                        <a:pt x="4629784" y="4065438"/>
                        <a:pt x="4662169" y="4044483"/>
                      </a:cubicBezTo>
                      <a:cubicBezTo>
                        <a:pt x="4680267" y="4033053"/>
                        <a:pt x="4688839" y="4031148"/>
                        <a:pt x="4699317" y="4039721"/>
                      </a:cubicBezTo>
                      <a:cubicBezTo>
                        <a:pt x="4709794" y="4048293"/>
                        <a:pt x="4715509" y="4043531"/>
                        <a:pt x="4727892" y="4012098"/>
                      </a:cubicBezTo>
                      <a:cubicBezTo>
                        <a:pt x="4736464" y="3991143"/>
                        <a:pt x="4746942" y="3973998"/>
                        <a:pt x="4751704" y="3973998"/>
                      </a:cubicBezTo>
                      <a:cubicBezTo>
                        <a:pt x="4756467" y="3973998"/>
                        <a:pt x="4768849" y="3959711"/>
                        <a:pt x="4780279" y="3942566"/>
                      </a:cubicBezTo>
                      <a:cubicBezTo>
                        <a:pt x="4790757" y="3926373"/>
                        <a:pt x="4800282" y="3916848"/>
                        <a:pt x="4800282" y="3921611"/>
                      </a:cubicBezTo>
                      <a:cubicBezTo>
                        <a:pt x="4800282" y="3927326"/>
                        <a:pt x="4785994" y="3953043"/>
                        <a:pt x="4768849" y="3978761"/>
                      </a:cubicBezTo>
                      <a:cubicBezTo>
                        <a:pt x="4751704" y="4005431"/>
                        <a:pt x="4725987" y="4046388"/>
                        <a:pt x="4711699" y="4071153"/>
                      </a:cubicBezTo>
                      <a:cubicBezTo>
                        <a:pt x="4697412" y="4095918"/>
                        <a:pt x="4680267" y="4118778"/>
                        <a:pt x="4674552" y="4122588"/>
                      </a:cubicBezTo>
                      <a:cubicBezTo>
                        <a:pt x="4667884" y="4126398"/>
                        <a:pt x="4673599" y="4113063"/>
                        <a:pt x="4685982" y="4092108"/>
                      </a:cubicBezTo>
                      <a:cubicBezTo>
                        <a:pt x="4704079" y="4063533"/>
                        <a:pt x="4705032" y="4057818"/>
                        <a:pt x="4691697" y="4069248"/>
                      </a:cubicBezTo>
                      <a:cubicBezTo>
                        <a:pt x="4682172" y="4076868"/>
                        <a:pt x="4665979" y="4087346"/>
                        <a:pt x="4654549" y="4093061"/>
                      </a:cubicBezTo>
                      <a:cubicBezTo>
                        <a:pt x="4644072" y="4097823"/>
                        <a:pt x="4633594" y="4108301"/>
                        <a:pt x="4630737" y="4115921"/>
                      </a:cubicBezTo>
                      <a:cubicBezTo>
                        <a:pt x="4627879" y="4124493"/>
                        <a:pt x="4630737" y="4126398"/>
                        <a:pt x="4639309" y="4120683"/>
                      </a:cubicBezTo>
                      <a:cubicBezTo>
                        <a:pt x="4650739" y="4114016"/>
                        <a:pt x="4650739" y="4115921"/>
                        <a:pt x="4639309" y="4129256"/>
                      </a:cubicBezTo>
                      <a:cubicBezTo>
                        <a:pt x="4632642" y="4137828"/>
                        <a:pt x="4623117" y="4142591"/>
                        <a:pt x="4618354" y="4139733"/>
                      </a:cubicBezTo>
                      <a:cubicBezTo>
                        <a:pt x="4613592" y="4136876"/>
                        <a:pt x="4612639" y="4141638"/>
                        <a:pt x="4615497" y="4150211"/>
                      </a:cubicBezTo>
                      <a:cubicBezTo>
                        <a:pt x="4619307" y="4158783"/>
                        <a:pt x="4615497" y="4170213"/>
                        <a:pt x="4607877" y="4176881"/>
                      </a:cubicBezTo>
                      <a:cubicBezTo>
                        <a:pt x="4599304" y="4183548"/>
                        <a:pt x="4562157" y="4223553"/>
                        <a:pt x="4525009" y="4266416"/>
                      </a:cubicBezTo>
                      <a:cubicBezTo>
                        <a:pt x="4496434" y="4299991"/>
                        <a:pt x="4469467" y="4326066"/>
                        <a:pt x="4454956" y="4335799"/>
                      </a:cubicBezTo>
                      <a:lnTo>
                        <a:pt x="4449199" y="4338088"/>
                      </a:lnTo>
                      <a:lnTo>
                        <a:pt x="4446904" y="4340711"/>
                      </a:lnTo>
                      <a:lnTo>
                        <a:pt x="4447932" y="4338592"/>
                      </a:lnTo>
                      <a:lnTo>
                        <a:pt x="4444999" y="4339758"/>
                      </a:lnTo>
                      <a:cubicBezTo>
                        <a:pt x="4433569" y="4335948"/>
                        <a:pt x="4243069" y="4522639"/>
                        <a:pt x="4243069" y="4537879"/>
                      </a:cubicBezTo>
                      <a:cubicBezTo>
                        <a:pt x="4243069" y="4541689"/>
                        <a:pt x="4232592" y="4552166"/>
                        <a:pt x="4220209" y="4561691"/>
                      </a:cubicBezTo>
                      <a:cubicBezTo>
                        <a:pt x="4205922" y="4571216"/>
                        <a:pt x="4200207" y="4572169"/>
                        <a:pt x="4204969" y="4564549"/>
                      </a:cubicBezTo>
                      <a:cubicBezTo>
                        <a:pt x="4214494" y="4549309"/>
                        <a:pt x="4200207" y="4556929"/>
                        <a:pt x="4152582" y="4594076"/>
                      </a:cubicBezTo>
                      <a:cubicBezTo>
                        <a:pt x="4134484" y="4608364"/>
                        <a:pt x="4108767" y="4621699"/>
                        <a:pt x="4095432" y="4625509"/>
                      </a:cubicBezTo>
                      <a:cubicBezTo>
                        <a:pt x="4082097" y="4628366"/>
                        <a:pt x="4023042" y="4665514"/>
                        <a:pt x="3963034" y="4707424"/>
                      </a:cubicBezTo>
                      <a:cubicBezTo>
                        <a:pt x="3903027" y="4749334"/>
                        <a:pt x="3830637" y="4795054"/>
                        <a:pt x="3803014" y="4808389"/>
                      </a:cubicBezTo>
                      <a:cubicBezTo>
                        <a:pt x="3775392" y="4822676"/>
                        <a:pt x="3741102" y="4846489"/>
                        <a:pt x="3726814" y="4860776"/>
                      </a:cubicBezTo>
                      <a:cubicBezTo>
                        <a:pt x="3711574" y="4876016"/>
                        <a:pt x="3697287" y="4888399"/>
                        <a:pt x="3692524" y="4888399"/>
                      </a:cubicBezTo>
                      <a:cubicBezTo>
                        <a:pt x="3683952" y="4888399"/>
                        <a:pt x="3502024" y="4965551"/>
                        <a:pt x="3495357" y="4972219"/>
                      </a:cubicBezTo>
                      <a:cubicBezTo>
                        <a:pt x="3486784" y="4979839"/>
                        <a:pt x="3622992" y="4963646"/>
                        <a:pt x="3685857" y="4948406"/>
                      </a:cubicBezTo>
                      <a:cubicBezTo>
                        <a:pt x="3720147" y="4939834"/>
                        <a:pt x="3773487" y="4920784"/>
                        <a:pt x="3804919" y="4904591"/>
                      </a:cubicBezTo>
                      <a:cubicBezTo>
                        <a:pt x="3876357" y="4869349"/>
                        <a:pt x="4059237" y="4754096"/>
                        <a:pt x="4110672" y="4712186"/>
                      </a:cubicBezTo>
                      <a:cubicBezTo>
                        <a:pt x="4132579" y="4694089"/>
                        <a:pt x="4173537" y="4669324"/>
                        <a:pt x="4203064" y="4655989"/>
                      </a:cubicBezTo>
                      <a:cubicBezTo>
                        <a:pt x="4320222" y="4604554"/>
                        <a:pt x="4414519" y="4520734"/>
                        <a:pt x="4571682" y="4331186"/>
                      </a:cubicBezTo>
                      <a:cubicBezTo>
                        <a:pt x="4716462" y="4154973"/>
                        <a:pt x="4812664" y="4022576"/>
                        <a:pt x="4874577" y="3913991"/>
                      </a:cubicBezTo>
                      <a:cubicBezTo>
                        <a:pt x="4905057" y="3862556"/>
                        <a:pt x="4953634" y="3786356"/>
                        <a:pt x="4984114" y="3743493"/>
                      </a:cubicBezTo>
                      <a:cubicBezTo>
                        <a:pt x="5083174" y="3607286"/>
                        <a:pt x="5099367" y="3569186"/>
                        <a:pt x="5146992" y="3359636"/>
                      </a:cubicBezTo>
                      <a:cubicBezTo>
                        <a:pt x="5188902" y="3174851"/>
                        <a:pt x="5225097" y="2967206"/>
                        <a:pt x="5216524" y="2958633"/>
                      </a:cubicBezTo>
                      <a:cubicBezTo>
                        <a:pt x="5211762" y="2953871"/>
                        <a:pt x="5171757" y="3120558"/>
                        <a:pt x="5170804" y="3150086"/>
                      </a:cubicBezTo>
                      <a:cubicBezTo>
                        <a:pt x="5170804" y="3160563"/>
                        <a:pt x="5166994" y="3177708"/>
                        <a:pt x="5162232" y="3188186"/>
                      </a:cubicBezTo>
                      <a:cubicBezTo>
                        <a:pt x="5150802" y="3213903"/>
                        <a:pt x="5158422" y="3075791"/>
                        <a:pt x="5175567" y="2940536"/>
                      </a:cubicBezTo>
                      <a:cubicBezTo>
                        <a:pt x="5183187" y="2882433"/>
                        <a:pt x="5192712" y="2805281"/>
                        <a:pt x="5196522" y="2769086"/>
                      </a:cubicBezTo>
                      <a:close/>
                      <a:moveTo>
                        <a:pt x="2485862" y="41"/>
                      </a:moveTo>
                      <a:cubicBezTo>
                        <a:pt x="2525257" y="145"/>
                        <a:pt x="2567226" y="443"/>
                        <a:pt x="2609850" y="919"/>
                      </a:cubicBezTo>
                      <a:cubicBezTo>
                        <a:pt x="2846070" y="3776"/>
                        <a:pt x="2943225" y="8539"/>
                        <a:pt x="3019425" y="20921"/>
                      </a:cubicBezTo>
                      <a:lnTo>
                        <a:pt x="3119438" y="38066"/>
                      </a:lnTo>
                      <a:lnTo>
                        <a:pt x="3039428" y="44734"/>
                      </a:lnTo>
                      <a:cubicBezTo>
                        <a:pt x="2995613" y="48544"/>
                        <a:pt x="2958465" y="53306"/>
                        <a:pt x="2956560" y="55211"/>
                      </a:cubicBezTo>
                      <a:cubicBezTo>
                        <a:pt x="2954655" y="57116"/>
                        <a:pt x="2987993" y="65689"/>
                        <a:pt x="3031808" y="74261"/>
                      </a:cubicBezTo>
                      <a:cubicBezTo>
                        <a:pt x="3074670" y="82834"/>
                        <a:pt x="3152775" y="99026"/>
                        <a:pt x="3204210" y="109504"/>
                      </a:cubicBezTo>
                      <a:cubicBezTo>
                        <a:pt x="3256598" y="119981"/>
                        <a:pt x="3300413" y="127601"/>
                        <a:pt x="3302318" y="125696"/>
                      </a:cubicBezTo>
                      <a:cubicBezTo>
                        <a:pt x="3304223" y="123791"/>
                        <a:pt x="3276600" y="114266"/>
                        <a:pt x="3241358" y="104741"/>
                      </a:cubicBezTo>
                      <a:cubicBezTo>
                        <a:pt x="3205163" y="95216"/>
                        <a:pt x="3172778" y="83786"/>
                        <a:pt x="3167063" y="79976"/>
                      </a:cubicBezTo>
                      <a:cubicBezTo>
                        <a:pt x="3151823" y="65689"/>
                        <a:pt x="3182303" y="70451"/>
                        <a:pt x="3276600" y="99026"/>
                      </a:cubicBezTo>
                      <a:cubicBezTo>
                        <a:pt x="3348038" y="120934"/>
                        <a:pt x="3361373" y="127601"/>
                        <a:pt x="3338513" y="129506"/>
                      </a:cubicBezTo>
                      <a:cubicBezTo>
                        <a:pt x="3320415" y="132364"/>
                        <a:pt x="3349943" y="140936"/>
                        <a:pt x="3424238" y="156176"/>
                      </a:cubicBezTo>
                      <a:cubicBezTo>
                        <a:pt x="3601403" y="191419"/>
                        <a:pt x="3888105" y="300004"/>
                        <a:pt x="4044315" y="391444"/>
                      </a:cubicBezTo>
                      <a:cubicBezTo>
                        <a:pt x="4068128" y="405731"/>
                        <a:pt x="4089083" y="414304"/>
                        <a:pt x="4091940" y="411446"/>
                      </a:cubicBezTo>
                      <a:cubicBezTo>
                        <a:pt x="4099560" y="403826"/>
                        <a:pt x="4030980" y="355249"/>
                        <a:pt x="3921443" y="289526"/>
                      </a:cubicBezTo>
                      <a:cubicBezTo>
                        <a:pt x="3864293" y="256189"/>
                        <a:pt x="3810953" y="221899"/>
                        <a:pt x="3802380" y="214279"/>
                      </a:cubicBezTo>
                      <a:cubicBezTo>
                        <a:pt x="3793808" y="205706"/>
                        <a:pt x="3749040" y="186656"/>
                        <a:pt x="3703320" y="171416"/>
                      </a:cubicBezTo>
                      <a:cubicBezTo>
                        <a:pt x="3653790" y="154271"/>
                        <a:pt x="3619500" y="138079"/>
                        <a:pt x="3619500" y="130459"/>
                      </a:cubicBezTo>
                      <a:cubicBezTo>
                        <a:pt x="3619500" y="114266"/>
                        <a:pt x="3642360" y="120934"/>
                        <a:pt x="3724275" y="159034"/>
                      </a:cubicBezTo>
                      <a:cubicBezTo>
                        <a:pt x="3758565" y="175226"/>
                        <a:pt x="3817620" y="199991"/>
                        <a:pt x="3855720" y="214279"/>
                      </a:cubicBezTo>
                      <a:cubicBezTo>
                        <a:pt x="3943350" y="248569"/>
                        <a:pt x="4092893" y="330484"/>
                        <a:pt x="4134803" y="368584"/>
                      </a:cubicBezTo>
                      <a:cubicBezTo>
                        <a:pt x="4162425" y="394301"/>
                        <a:pt x="4164330" y="398111"/>
                        <a:pt x="4150043" y="406684"/>
                      </a:cubicBezTo>
                      <a:cubicBezTo>
                        <a:pt x="4141470" y="411446"/>
                        <a:pt x="4133850" y="420971"/>
                        <a:pt x="4133850" y="428591"/>
                      </a:cubicBezTo>
                      <a:cubicBezTo>
                        <a:pt x="4133850" y="446689"/>
                        <a:pt x="4244341" y="537176"/>
                        <a:pt x="4274821" y="543844"/>
                      </a:cubicBezTo>
                      <a:cubicBezTo>
                        <a:pt x="4333876" y="558131"/>
                        <a:pt x="4461511" y="679099"/>
                        <a:pt x="4718686" y="965801"/>
                      </a:cubicBezTo>
                      <a:cubicBezTo>
                        <a:pt x="4837748" y="1099151"/>
                        <a:pt x="4874896" y="1147729"/>
                        <a:pt x="4910138" y="1216309"/>
                      </a:cubicBezTo>
                      <a:cubicBezTo>
                        <a:pt x="4944428" y="1282031"/>
                        <a:pt x="4950143" y="1298224"/>
                        <a:pt x="4934903" y="1288699"/>
                      </a:cubicBezTo>
                      <a:cubicBezTo>
                        <a:pt x="4924426" y="1282031"/>
                        <a:pt x="4913948" y="1279174"/>
                        <a:pt x="4912043" y="1281079"/>
                      </a:cubicBezTo>
                      <a:cubicBezTo>
                        <a:pt x="4902518" y="1291556"/>
                        <a:pt x="4929188" y="1396331"/>
                        <a:pt x="4968241" y="1500154"/>
                      </a:cubicBezTo>
                      <a:cubicBezTo>
                        <a:pt x="5013961" y="1625884"/>
                        <a:pt x="5060633" y="1775426"/>
                        <a:pt x="5109211" y="1953544"/>
                      </a:cubicBezTo>
                      <a:cubicBezTo>
                        <a:pt x="5142548" y="2076416"/>
                        <a:pt x="5151121" y="2117374"/>
                        <a:pt x="5133023" y="2072606"/>
                      </a:cubicBezTo>
                      <a:cubicBezTo>
                        <a:pt x="5117783" y="2034506"/>
                        <a:pt x="5115878" y="2054509"/>
                        <a:pt x="5129213" y="2119279"/>
                      </a:cubicBezTo>
                      <a:cubicBezTo>
                        <a:pt x="5148263" y="2207861"/>
                        <a:pt x="5162551" y="2357404"/>
                        <a:pt x="5155883" y="2388836"/>
                      </a:cubicBezTo>
                      <a:cubicBezTo>
                        <a:pt x="5147311" y="2432651"/>
                        <a:pt x="5133976" y="2399314"/>
                        <a:pt x="5133976" y="2332639"/>
                      </a:cubicBezTo>
                      <a:cubicBezTo>
                        <a:pt x="5133976" y="2301206"/>
                        <a:pt x="5127308" y="2253581"/>
                        <a:pt x="5119688" y="2227864"/>
                      </a:cubicBezTo>
                      <a:cubicBezTo>
                        <a:pt x="5112068" y="2202146"/>
                        <a:pt x="5105401" y="2162141"/>
                        <a:pt x="5105401" y="2138329"/>
                      </a:cubicBezTo>
                      <a:cubicBezTo>
                        <a:pt x="5105401" y="2076416"/>
                        <a:pt x="5075873" y="1974499"/>
                        <a:pt x="5032058" y="1881154"/>
                      </a:cubicBezTo>
                      <a:cubicBezTo>
                        <a:pt x="4993006" y="1798286"/>
                        <a:pt x="4949191" y="1673509"/>
                        <a:pt x="4938713" y="1614454"/>
                      </a:cubicBezTo>
                      <a:cubicBezTo>
                        <a:pt x="4926331" y="1548731"/>
                        <a:pt x="4884421" y="1427764"/>
                        <a:pt x="4850131" y="1362041"/>
                      </a:cubicBezTo>
                      <a:cubicBezTo>
                        <a:pt x="4821556" y="1307749"/>
                        <a:pt x="4785361" y="1265839"/>
                        <a:pt x="4648201" y="1128679"/>
                      </a:cubicBezTo>
                      <a:cubicBezTo>
                        <a:pt x="4556761" y="1037239"/>
                        <a:pt x="4456748" y="934369"/>
                        <a:pt x="4427221" y="900079"/>
                      </a:cubicBezTo>
                      <a:cubicBezTo>
                        <a:pt x="4397693" y="866741"/>
                        <a:pt x="4370071" y="841976"/>
                        <a:pt x="4366261" y="844834"/>
                      </a:cubicBezTo>
                      <a:cubicBezTo>
                        <a:pt x="4363403" y="848644"/>
                        <a:pt x="4406266" y="899126"/>
                        <a:pt x="4462463" y="958181"/>
                      </a:cubicBezTo>
                      <a:cubicBezTo>
                        <a:pt x="4577716" y="1079149"/>
                        <a:pt x="4632008" y="1144871"/>
                        <a:pt x="4658678" y="1197259"/>
                      </a:cubicBezTo>
                      <a:cubicBezTo>
                        <a:pt x="4669156" y="1217261"/>
                        <a:pt x="4704398" y="1269649"/>
                        <a:pt x="4736783" y="1312511"/>
                      </a:cubicBezTo>
                      <a:cubicBezTo>
                        <a:pt x="4802506" y="1397284"/>
                        <a:pt x="4870133" y="1503011"/>
                        <a:pt x="4879658" y="1533491"/>
                      </a:cubicBezTo>
                      <a:cubicBezTo>
                        <a:pt x="4889183" y="1562066"/>
                        <a:pt x="4903471" y="1643029"/>
                        <a:pt x="4899661" y="1643029"/>
                      </a:cubicBezTo>
                      <a:cubicBezTo>
                        <a:pt x="4897756" y="1643029"/>
                        <a:pt x="4887278" y="1625884"/>
                        <a:pt x="4876801" y="1604929"/>
                      </a:cubicBezTo>
                      <a:cubicBezTo>
                        <a:pt x="4865371" y="1583021"/>
                        <a:pt x="4830128" y="1536349"/>
                        <a:pt x="4796791" y="1500154"/>
                      </a:cubicBezTo>
                      <a:cubicBezTo>
                        <a:pt x="4737736" y="1436336"/>
                        <a:pt x="4650106" y="1282031"/>
                        <a:pt x="4661536" y="1262981"/>
                      </a:cubicBezTo>
                      <a:cubicBezTo>
                        <a:pt x="4667251" y="1253456"/>
                        <a:pt x="4600576" y="1163921"/>
                        <a:pt x="4578668" y="1150586"/>
                      </a:cubicBezTo>
                      <a:cubicBezTo>
                        <a:pt x="4572001" y="1146776"/>
                        <a:pt x="4530091" y="1102009"/>
                        <a:pt x="4485323" y="1052479"/>
                      </a:cubicBezTo>
                      <a:cubicBezTo>
                        <a:pt x="4297681" y="841024"/>
                        <a:pt x="4102418" y="667669"/>
                        <a:pt x="3950018" y="578134"/>
                      </a:cubicBezTo>
                      <a:cubicBezTo>
                        <a:pt x="3907155" y="553369"/>
                        <a:pt x="3818573" y="505744"/>
                        <a:pt x="3752850" y="473359"/>
                      </a:cubicBezTo>
                      <a:cubicBezTo>
                        <a:pt x="3625215" y="410494"/>
                        <a:pt x="3537585" y="350486"/>
                        <a:pt x="3539490" y="327626"/>
                      </a:cubicBezTo>
                      <a:cubicBezTo>
                        <a:pt x="3540443" y="311434"/>
                        <a:pt x="3314700" y="228566"/>
                        <a:pt x="3241358" y="218089"/>
                      </a:cubicBezTo>
                      <a:cubicBezTo>
                        <a:pt x="3192780" y="210469"/>
                        <a:pt x="3188970" y="219041"/>
                        <a:pt x="3231833" y="237139"/>
                      </a:cubicBezTo>
                      <a:lnTo>
                        <a:pt x="3262313" y="250474"/>
                      </a:lnTo>
                      <a:lnTo>
                        <a:pt x="3235643" y="251426"/>
                      </a:lnTo>
                      <a:cubicBezTo>
                        <a:pt x="3208020" y="252379"/>
                        <a:pt x="3158490" y="230471"/>
                        <a:pt x="3135630" y="208564"/>
                      </a:cubicBezTo>
                      <a:cubicBezTo>
                        <a:pt x="3128963" y="200944"/>
                        <a:pt x="3108008" y="195229"/>
                        <a:pt x="3088958" y="195229"/>
                      </a:cubicBezTo>
                      <a:cubicBezTo>
                        <a:pt x="3062288" y="195229"/>
                        <a:pt x="3056573" y="198086"/>
                        <a:pt x="3061335" y="210469"/>
                      </a:cubicBezTo>
                      <a:cubicBezTo>
                        <a:pt x="3067050" y="223804"/>
                        <a:pt x="3058478" y="225709"/>
                        <a:pt x="2993708" y="219994"/>
                      </a:cubicBezTo>
                      <a:cubicBezTo>
                        <a:pt x="2801303" y="205706"/>
                        <a:pt x="2577465" y="202849"/>
                        <a:pt x="2476500" y="213326"/>
                      </a:cubicBezTo>
                      <a:cubicBezTo>
                        <a:pt x="2270760" y="235234"/>
                        <a:pt x="2045970" y="281906"/>
                        <a:pt x="1868805" y="339056"/>
                      </a:cubicBezTo>
                      <a:cubicBezTo>
                        <a:pt x="1836420" y="349534"/>
                        <a:pt x="1804035" y="357154"/>
                        <a:pt x="1797368" y="354296"/>
                      </a:cubicBezTo>
                      <a:cubicBezTo>
                        <a:pt x="1784985" y="349534"/>
                        <a:pt x="1856423" y="314291"/>
                        <a:pt x="1985963" y="259999"/>
                      </a:cubicBezTo>
                      <a:cubicBezTo>
                        <a:pt x="2056448" y="231424"/>
                        <a:pt x="2059305" y="228566"/>
                        <a:pt x="2030730" y="225709"/>
                      </a:cubicBezTo>
                      <a:cubicBezTo>
                        <a:pt x="2006918" y="222851"/>
                        <a:pt x="1970723" y="238091"/>
                        <a:pt x="1878330" y="286669"/>
                      </a:cubicBezTo>
                      <a:cubicBezTo>
                        <a:pt x="1811655" y="322864"/>
                        <a:pt x="1690688" y="383824"/>
                        <a:pt x="1609725" y="424781"/>
                      </a:cubicBezTo>
                      <a:cubicBezTo>
                        <a:pt x="1528763" y="464786"/>
                        <a:pt x="1455420" y="504791"/>
                        <a:pt x="1447800" y="514316"/>
                      </a:cubicBezTo>
                      <a:cubicBezTo>
                        <a:pt x="1440180" y="522889"/>
                        <a:pt x="1382078" y="567656"/>
                        <a:pt x="1319213" y="612424"/>
                      </a:cubicBezTo>
                      <a:cubicBezTo>
                        <a:pt x="1169670" y="719104"/>
                        <a:pt x="1108710" y="767681"/>
                        <a:pt x="1112520" y="778159"/>
                      </a:cubicBezTo>
                      <a:cubicBezTo>
                        <a:pt x="1113473" y="782921"/>
                        <a:pt x="1110615" y="783874"/>
                        <a:pt x="1103948" y="781016"/>
                      </a:cubicBezTo>
                      <a:cubicBezTo>
                        <a:pt x="1098233" y="777206"/>
                        <a:pt x="1067753" y="801971"/>
                        <a:pt x="1032510" y="839119"/>
                      </a:cubicBezTo>
                      <a:cubicBezTo>
                        <a:pt x="999173" y="875314"/>
                        <a:pt x="967740" y="903889"/>
                        <a:pt x="962978" y="902936"/>
                      </a:cubicBezTo>
                      <a:cubicBezTo>
                        <a:pt x="958215" y="901984"/>
                        <a:pt x="921068" y="940084"/>
                        <a:pt x="879158" y="988661"/>
                      </a:cubicBezTo>
                      <a:cubicBezTo>
                        <a:pt x="714375" y="1181066"/>
                        <a:pt x="663893" y="1251551"/>
                        <a:pt x="516255" y="1494439"/>
                      </a:cubicBezTo>
                      <a:cubicBezTo>
                        <a:pt x="429578" y="1635409"/>
                        <a:pt x="418148" y="1664936"/>
                        <a:pt x="347663" y="1903061"/>
                      </a:cubicBezTo>
                      <a:cubicBezTo>
                        <a:pt x="331470" y="1956401"/>
                        <a:pt x="313373" y="1997359"/>
                        <a:pt x="296228" y="2017361"/>
                      </a:cubicBezTo>
                      <a:lnTo>
                        <a:pt x="268605" y="2047841"/>
                      </a:lnTo>
                      <a:lnTo>
                        <a:pt x="272415" y="2019266"/>
                      </a:lnTo>
                      <a:lnTo>
                        <a:pt x="277178" y="1990691"/>
                      </a:lnTo>
                      <a:lnTo>
                        <a:pt x="262890" y="2022124"/>
                      </a:lnTo>
                      <a:cubicBezTo>
                        <a:pt x="254318" y="2039269"/>
                        <a:pt x="235268" y="2092609"/>
                        <a:pt x="218123" y="2140234"/>
                      </a:cubicBezTo>
                      <a:cubicBezTo>
                        <a:pt x="192405" y="2215481"/>
                        <a:pt x="189548" y="2234531"/>
                        <a:pt x="195263" y="2285966"/>
                      </a:cubicBezTo>
                      <a:cubicBezTo>
                        <a:pt x="199073" y="2325019"/>
                        <a:pt x="196215" y="2371691"/>
                        <a:pt x="185738" y="2425031"/>
                      </a:cubicBezTo>
                      <a:cubicBezTo>
                        <a:pt x="153353" y="2598386"/>
                        <a:pt x="158115" y="2835559"/>
                        <a:pt x="194310" y="2806031"/>
                      </a:cubicBezTo>
                      <a:cubicBezTo>
                        <a:pt x="215265" y="2788886"/>
                        <a:pt x="219075" y="2805079"/>
                        <a:pt x="218123" y="2894614"/>
                      </a:cubicBezTo>
                      <a:cubicBezTo>
                        <a:pt x="217170" y="2967004"/>
                        <a:pt x="203835" y="3060349"/>
                        <a:pt x="200978" y="3015581"/>
                      </a:cubicBezTo>
                      <a:cubicBezTo>
                        <a:pt x="200025" y="3007961"/>
                        <a:pt x="197168" y="3004151"/>
                        <a:pt x="194310" y="3007009"/>
                      </a:cubicBezTo>
                      <a:cubicBezTo>
                        <a:pt x="187643" y="3014629"/>
                        <a:pt x="225743" y="3236561"/>
                        <a:pt x="243840" y="3292759"/>
                      </a:cubicBezTo>
                      <a:cubicBezTo>
                        <a:pt x="251460" y="3317524"/>
                        <a:pt x="268605" y="3352766"/>
                        <a:pt x="280988" y="3370864"/>
                      </a:cubicBezTo>
                      <a:cubicBezTo>
                        <a:pt x="323850" y="3433729"/>
                        <a:pt x="323850" y="3509929"/>
                        <a:pt x="280988" y="3509929"/>
                      </a:cubicBezTo>
                      <a:cubicBezTo>
                        <a:pt x="237173" y="3509929"/>
                        <a:pt x="78105" y="3349909"/>
                        <a:pt x="49530" y="3276566"/>
                      </a:cubicBezTo>
                      <a:cubicBezTo>
                        <a:pt x="25718" y="3215606"/>
                        <a:pt x="0" y="2993674"/>
                        <a:pt x="0" y="2846989"/>
                      </a:cubicBezTo>
                      <a:cubicBezTo>
                        <a:pt x="0" y="2684111"/>
                        <a:pt x="41910" y="2332639"/>
                        <a:pt x="72390" y="2237389"/>
                      </a:cubicBezTo>
                      <a:cubicBezTo>
                        <a:pt x="77153" y="2220244"/>
                        <a:pt x="77153" y="2220244"/>
                        <a:pt x="63818" y="2236436"/>
                      </a:cubicBezTo>
                      <a:cubicBezTo>
                        <a:pt x="42863" y="2261201"/>
                        <a:pt x="39053" y="2247866"/>
                        <a:pt x="37148" y="2146901"/>
                      </a:cubicBezTo>
                      <a:cubicBezTo>
                        <a:pt x="36195" y="2064034"/>
                        <a:pt x="39053" y="2047841"/>
                        <a:pt x="79058" y="1933541"/>
                      </a:cubicBezTo>
                      <a:cubicBezTo>
                        <a:pt x="202883" y="1572544"/>
                        <a:pt x="283845" y="1398236"/>
                        <a:pt x="405765" y="1228691"/>
                      </a:cubicBezTo>
                      <a:cubicBezTo>
                        <a:pt x="439103" y="1181066"/>
                        <a:pt x="495300" y="1089626"/>
                        <a:pt x="530543" y="1023904"/>
                      </a:cubicBezTo>
                      <a:cubicBezTo>
                        <a:pt x="593408" y="907699"/>
                        <a:pt x="598170" y="901031"/>
                        <a:pt x="762953" y="736249"/>
                      </a:cubicBezTo>
                      <a:cubicBezTo>
                        <a:pt x="879158" y="620996"/>
                        <a:pt x="958215" y="550511"/>
                        <a:pt x="1018223" y="510506"/>
                      </a:cubicBezTo>
                      <a:cubicBezTo>
                        <a:pt x="1064895" y="478121"/>
                        <a:pt x="1110615" y="452404"/>
                        <a:pt x="1117283" y="452404"/>
                      </a:cubicBezTo>
                      <a:cubicBezTo>
                        <a:pt x="1124903" y="452404"/>
                        <a:pt x="1142048" y="443831"/>
                        <a:pt x="1154430" y="433354"/>
                      </a:cubicBezTo>
                      <a:cubicBezTo>
                        <a:pt x="1231583" y="373346"/>
                        <a:pt x="1472565" y="241901"/>
                        <a:pt x="1619250" y="180941"/>
                      </a:cubicBezTo>
                      <a:cubicBezTo>
                        <a:pt x="1653540" y="166654"/>
                        <a:pt x="1741170" y="127601"/>
                        <a:pt x="1814513" y="92359"/>
                      </a:cubicBezTo>
                      <a:cubicBezTo>
                        <a:pt x="1947863" y="30446"/>
                        <a:pt x="2036445" y="4729"/>
                        <a:pt x="2122170" y="4729"/>
                      </a:cubicBezTo>
                      <a:cubicBezTo>
                        <a:pt x="2150745" y="4729"/>
                        <a:pt x="2161223" y="8539"/>
                        <a:pt x="2156460" y="15206"/>
                      </a:cubicBezTo>
                      <a:cubicBezTo>
                        <a:pt x="2151698" y="23779"/>
                        <a:pt x="2157413" y="24731"/>
                        <a:pt x="2177415" y="19016"/>
                      </a:cubicBezTo>
                      <a:cubicBezTo>
                        <a:pt x="2192655" y="15206"/>
                        <a:pt x="2226945" y="8539"/>
                        <a:pt x="2252663" y="4729"/>
                      </a:cubicBezTo>
                      <a:cubicBezTo>
                        <a:pt x="2272666" y="1157"/>
                        <a:pt x="2367678" y="-272"/>
                        <a:pt x="2485862" y="41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555" name="文本框 554"/>
          <p:cNvSpPr txBox="1"/>
          <p:nvPr/>
        </p:nvSpPr>
        <p:spPr>
          <a:xfrm>
            <a:off x="8033584" y="2729767"/>
            <a:ext cx="1210588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>
              <a:defRPr>
                <a:latin typeface="+mj-ea"/>
                <a:ea typeface="+mj-ea"/>
              </a:defRPr>
            </a:lvl1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+mn-ea"/>
                <a:ea typeface="+mn-ea"/>
              </a:rPr>
              <a:t>检验检测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srgbClr val="4472C4"/>
              </a:solidFill>
              <a:effectLst/>
              <a:uLnTx/>
              <a:uFillTx/>
              <a:latin typeface="+mn-ea"/>
              <a:ea typeface="+mn-ea"/>
            </a:endParaRPr>
          </a:p>
        </p:txBody>
      </p:sp>
      <p:sp>
        <p:nvSpPr>
          <p:cNvPr id="556" name="任意多边形: 形状 555"/>
          <p:cNvSpPr/>
          <p:nvPr/>
        </p:nvSpPr>
        <p:spPr>
          <a:xfrm>
            <a:off x="8078067" y="2153844"/>
            <a:ext cx="572386" cy="517225"/>
          </a:xfrm>
          <a:custGeom>
            <a:avLst/>
            <a:gdLst>
              <a:gd name="connsiteX0" fmla="*/ 529434 w 2466445"/>
              <a:gd name="connsiteY0" fmla="*/ 106 h 2228754"/>
              <a:gd name="connsiteX1" fmla="*/ 538603 w 2466445"/>
              <a:gd name="connsiteY1" fmla="*/ 5042 h 2228754"/>
              <a:gd name="connsiteX2" fmla="*/ 548473 w 2466445"/>
              <a:gd name="connsiteY2" fmla="*/ 11772 h 2228754"/>
              <a:gd name="connsiteX3" fmla="*/ 569784 w 2466445"/>
              <a:gd name="connsiteY3" fmla="*/ 36449 h 2228754"/>
              <a:gd name="connsiteX4" fmla="*/ 572924 w 2466445"/>
              <a:gd name="connsiteY4" fmla="*/ 41384 h 2228754"/>
              <a:gd name="connsiteX5" fmla="*/ 578757 w 2466445"/>
              <a:gd name="connsiteY5" fmla="*/ 48563 h 2228754"/>
              <a:gd name="connsiteX6" fmla="*/ 594011 w 2466445"/>
              <a:gd name="connsiteY6" fmla="*/ 71445 h 2228754"/>
              <a:gd name="connsiteX7" fmla="*/ 607919 w 2466445"/>
              <a:gd name="connsiteY7" fmla="*/ 92085 h 2228754"/>
              <a:gd name="connsiteX8" fmla="*/ 627435 w 2466445"/>
              <a:gd name="connsiteY8" fmla="*/ 121024 h 2228754"/>
              <a:gd name="connsiteX9" fmla="*/ 658168 w 2466445"/>
              <a:gd name="connsiteY9" fmla="*/ 143234 h 2228754"/>
              <a:gd name="connsiteX10" fmla="*/ 664673 w 2466445"/>
              <a:gd name="connsiteY10" fmla="*/ 148618 h 2228754"/>
              <a:gd name="connsiteX11" fmla="*/ 677459 w 2466445"/>
              <a:gd name="connsiteY11" fmla="*/ 175090 h 2228754"/>
              <a:gd name="connsiteX12" fmla="*/ 694732 w 2466445"/>
              <a:gd name="connsiteY12" fmla="*/ 194831 h 2228754"/>
              <a:gd name="connsiteX13" fmla="*/ 712678 w 2466445"/>
              <a:gd name="connsiteY13" fmla="*/ 211432 h 2228754"/>
              <a:gd name="connsiteX14" fmla="*/ 750365 w 2466445"/>
              <a:gd name="connsiteY14" fmla="*/ 249794 h 2228754"/>
              <a:gd name="connsiteX15" fmla="*/ 772349 w 2466445"/>
              <a:gd name="connsiteY15" fmla="*/ 273125 h 2228754"/>
              <a:gd name="connsiteX16" fmla="*/ 785135 w 2466445"/>
              <a:gd name="connsiteY16" fmla="*/ 288829 h 2228754"/>
              <a:gd name="connsiteX17" fmla="*/ 795230 w 2466445"/>
              <a:gd name="connsiteY17" fmla="*/ 301392 h 2228754"/>
              <a:gd name="connsiteX18" fmla="*/ 808241 w 2466445"/>
              <a:gd name="connsiteY18" fmla="*/ 319787 h 2228754"/>
              <a:gd name="connsiteX19" fmla="*/ 816541 w 2466445"/>
              <a:gd name="connsiteY19" fmla="*/ 337959 h 2228754"/>
              <a:gd name="connsiteX20" fmla="*/ 825513 w 2466445"/>
              <a:gd name="connsiteY20" fmla="*/ 356354 h 2228754"/>
              <a:gd name="connsiteX21" fmla="*/ 834486 w 2466445"/>
              <a:gd name="connsiteY21" fmla="*/ 369815 h 2228754"/>
              <a:gd name="connsiteX22" fmla="*/ 844581 w 2466445"/>
              <a:gd name="connsiteY22" fmla="*/ 377891 h 2228754"/>
              <a:gd name="connsiteX23" fmla="*/ 854676 w 2466445"/>
              <a:gd name="connsiteY23" fmla="*/ 393146 h 2228754"/>
              <a:gd name="connsiteX24" fmla="*/ 859162 w 2466445"/>
              <a:gd name="connsiteY24" fmla="*/ 409747 h 2228754"/>
              <a:gd name="connsiteX25" fmla="*/ 863649 w 2466445"/>
              <a:gd name="connsiteY25" fmla="*/ 422758 h 2228754"/>
              <a:gd name="connsiteX26" fmla="*/ 866789 w 2466445"/>
              <a:gd name="connsiteY26" fmla="*/ 434424 h 2228754"/>
              <a:gd name="connsiteX27" fmla="*/ 869705 w 2466445"/>
              <a:gd name="connsiteY27" fmla="*/ 456409 h 2228754"/>
              <a:gd name="connsiteX28" fmla="*/ 873519 w 2466445"/>
              <a:gd name="connsiteY28" fmla="*/ 479740 h 2228754"/>
              <a:gd name="connsiteX29" fmla="*/ 877108 w 2466445"/>
              <a:gd name="connsiteY29" fmla="*/ 499706 h 2228754"/>
              <a:gd name="connsiteX30" fmla="*/ 881595 w 2466445"/>
              <a:gd name="connsiteY30" fmla="*/ 519672 h 2228754"/>
              <a:gd name="connsiteX31" fmla="*/ 882940 w 2466445"/>
              <a:gd name="connsiteY31" fmla="*/ 555790 h 2228754"/>
              <a:gd name="connsiteX32" fmla="*/ 877108 w 2466445"/>
              <a:gd name="connsiteY32" fmla="*/ 569026 h 2228754"/>
              <a:gd name="connsiteX33" fmla="*/ 848170 w 2466445"/>
              <a:gd name="connsiteY33" fmla="*/ 609183 h 2228754"/>
              <a:gd name="connsiteX34" fmla="*/ 832243 w 2466445"/>
              <a:gd name="connsiteY34" fmla="*/ 628476 h 2228754"/>
              <a:gd name="connsiteX35" fmla="*/ 806670 w 2466445"/>
              <a:gd name="connsiteY35" fmla="*/ 658088 h 2228754"/>
              <a:gd name="connsiteX36" fmla="*/ 785135 w 2466445"/>
              <a:gd name="connsiteY36" fmla="*/ 686579 h 2228754"/>
              <a:gd name="connsiteX37" fmla="*/ 770554 w 2466445"/>
              <a:gd name="connsiteY37" fmla="*/ 709910 h 2228754"/>
              <a:gd name="connsiteX38" fmla="*/ 755973 w 2466445"/>
              <a:gd name="connsiteY38" fmla="*/ 727857 h 2228754"/>
              <a:gd name="connsiteX39" fmla="*/ 723670 w 2466445"/>
              <a:gd name="connsiteY39" fmla="*/ 760162 h 2228754"/>
              <a:gd name="connsiteX40" fmla="*/ 697873 w 2466445"/>
              <a:gd name="connsiteY40" fmla="*/ 783044 h 2228754"/>
              <a:gd name="connsiteX41" fmla="*/ 673197 w 2466445"/>
              <a:gd name="connsiteY41" fmla="*/ 801664 h 2228754"/>
              <a:gd name="connsiteX42" fmla="*/ 654803 w 2466445"/>
              <a:gd name="connsiteY42" fmla="*/ 815573 h 2228754"/>
              <a:gd name="connsiteX43" fmla="*/ 639549 w 2466445"/>
              <a:gd name="connsiteY43" fmla="*/ 831053 h 2228754"/>
              <a:gd name="connsiteX44" fmla="*/ 624519 w 2466445"/>
              <a:gd name="connsiteY44" fmla="*/ 845859 h 2228754"/>
              <a:gd name="connsiteX45" fmla="*/ 617341 w 2466445"/>
              <a:gd name="connsiteY45" fmla="*/ 852813 h 2228754"/>
              <a:gd name="connsiteX46" fmla="*/ 607695 w 2466445"/>
              <a:gd name="connsiteY46" fmla="*/ 858870 h 2228754"/>
              <a:gd name="connsiteX47" fmla="*/ 597600 w 2466445"/>
              <a:gd name="connsiteY47" fmla="*/ 868068 h 2228754"/>
              <a:gd name="connsiteX48" fmla="*/ 578757 w 2466445"/>
              <a:gd name="connsiteY48" fmla="*/ 891175 h 2228754"/>
              <a:gd name="connsiteX49" fmla="*/ 568438 w 2466445"/>
              <a:gd name="connsiteY49" fmla="*/ 904187 h 2228754"/>
              <a:gd name="connsiteX50" fmla="*/ 522676 w 2466445"/>
              <a:gd name="connsiteY50" fmla="*/ 953317 h 2228754"/>
              <a:gd name="connsiteX51" fmla="*/ 519311 w 2466445"/>
              <a:gd name="connsiteY51" fmla="*/ 959822 h 2228754"/>
              <a:gd name="connsiteX52" fmla="*/ 515946 w 2466445"/>
              <a:gd name="connsiteY52" fmla="*/ 964309 h 2228754"/>
              <a:gd name="connsiteX53" fmla="*/ 502262 w 2466445"/>
              <a:gd name="connsiteY53" fmla="*/ 984500 h 2228754"/>
              <a:gd name="connsiteX54" fmla="*/ 495981 w 2466445"/>
              <a:gd name="connsiteY54" fmla="*/ 995492 h 2228754"/>
              <a:gd name="connsiteX55" fmla="*/ 487905 w 2466445"/>
              <a:gd name="connsiteY55" fmla="*/ 1007831 h 2228754"/>
              <a:gd name="connsiteX56" fmla="*/ 484541 w 2466445"/>
              <a:gd name="connsiteY56" fmla="*/ 1012093 h 2228754"/>
              <a:gd name="connsiteX57" fmla="*/ 481176 w 2466445"/>
              <a:gd name="connsiteY57" fmla="*/ 1018150 h 2228754"/>
              <a:gd name="connsiteX58" fmla="*/ 481176 w 2466445"/>
              <a:gd name="connsiteY58" fmla="*/ 1057634 h 2228754"/>
              <a:gd name="connsiteX59" fmla="*/ 484541 w 2466445"/>
              <a:gd name="connsiteY59" fmla="*/ 1068177 h 2228754"/>
              <a:gd name="connsiteX60" fmla="*/ 489027 w 2466445"/>
              <a:gd name="connsiteY60" fmla="*/ 1082535 h 2228754"/>
              <a:gd name="connsiteX61" fmla="*/ 493514 w 2466445"/>
              <a:gd name="connsiteY61" fmla="*/ 1095771 h 2228754"/>
              <a:gd name="connsiteX62" fmla="*/ 496878 w 2466445"/>
              <a:gd name="connsiteY62" fmla="*/ 1103398 h 2228754"/>
              <a:gd name="connsiteX63" fmla="*/ 500243 w 2466445"/>
              <a:gd name="connsiteY63" fmla="*/ 1110353 h 2228754"/>
              <a:gd name="connsiteX64" fmla="*/ 502487 w 2466445"/>
              <a:gd name="connsiteY64" fmla="*/ 1115737 h 2228754"/>
              <a:gd name="connsiteX65" fmla="*/ 507870 w 2466445"/>
              <a:gd name="connsiteY65" fmla="*/ 1124262 h 2228754"/>
              <a:gd name="connsiteX66" fmla="*/ 516843 w 2466445"/>
              <a:gd name="connsiteY66" fmla="*/ 1137722 h 2228754"/>
              <a:gd name="connsiteX67" fmla="*/ 522676 w 2466445"/>
              <a:gd name="connsiteY67" fmla="*/ 1150061 h 2228754"/>
              <a:gd name="connsiteX68" fmla="*/ 527162 w 2466445"/>
              <a:gd name="connsiteY68" fmla="*/ 1164643 h 2228754"/>
              <a:gd name="connsiteX69" fmla="*/ 531649 w 2466445"/>
              <a:gd name="connsiteY69" fmla="*/ 1177206 h 2228754"/>
              <a:gd name="connsiteX70" fmla="*/ 535014 w 2466445"/>
              <a:gd name="connsiteY70" fmla="*/ 1184160 h 2228754"/>
              <a:gd name="connsiteX71" fmla="*/ 538378 w 2466445"/>
              <a:gd name="connsiteY71" fmla="*/ 1199191 h 2228754"/>
              <a:gd name="connsiteX72" fmla="*/ 542865 w 2466445"/>
              <a:gd name="connsiteY72" fmla="*/ 1217138 h 2228754"/>
              <a:gd name="connsiteX73" fmla="*/ 547351 w 2466445"/>
              <a:gd name="connsiteY73" fmla="*/ 1225662 h 2228754"/>
              <a:gd name="connsiteX74" fmla="*/ 550492 w 2466445"/>
              <a:gd name="connsiteY74" fmla="*/ 1231047 h 2228754"/>
              <a:gd name="connsiteX75" fmla="*/ 554754 w 2466445"/>
              <a:gd name="connsiteY75" fmla="*/ 1248096 h 2228754"/>
              <a:gd name="connsiteX76" fmla="*/ 559689 w 2466445"/>
              <a:gd name="connsiteY76" fmla="*/ 1267838 h 2228754"/>
              <a:gd name="connsiteX77" fmla="*/ 563054 w 2466445"/>
              <a:gd name="connsiteY77" fmla="*/ 1308667 h 2228754"/>
              <a:gd name="connsiteX78" fmla="*/ 558343 w 2466445"/>
              <a:gd name="connsiteY78" fmla="*/ 1353311 h 2228754"/>
              <a:gd name="connsiteX79" fmla="*/ 554530 w 2466445"/>
              <a:gd name="connsiteY79" fmla="*/ 1380231 h 2228754"/>
              <a:gd name="connsiteX80" fmla="*/ 551165 w 2466445"/>
              <a:gd name="connsiteY80" fmla="*/ 1404011 h 2228754"/>
              <a:gd name="connsiteX81" fmla="*/ 547351 w 2466445"/>
              <a:gd name="connsiteY81" fmla="*/ 1422855 h 2228754"/>
              <a:gd name="connsiteX82" fmla="*/ 543987 w 2466445"/>
              <a:gd name="connsiteY82" fmla="*/ 1439905 h 2228754"/>
              <a:gd name="connsiteX83" fmla="*/ 538378 w 2466445"/>
              <a:gd name="connsiteY83" fmla="*/ 1516180 h 2228754"/>
              <a:gd name="connsiteX84" fmla="*/ 543762 w 2466445"/>
              <a:gd name="connsiteY84" fmla="*/ 1559925 h 2228754"/>
              <a:gd name="connsiteX85" fmla="*/ 547351 w 2466445"/>
              <a:gd name="connsiteY85" fmla="*/ 1572937 h 2228754"/>
              <a:gd name="connsiteX86" fmla="*/ 550268 w 2466445"/>
              <a:gd name="connsiteY86" fmla="*/ 1584154 h 2228754"/>
              <a:gd name="connsiteX87" fmla="*/ 553633 w 2466445"/>
              <a:gd name="connsiteY87" fmla="*/ 1605466 h 2228754"/>
              <a:gd name="connsiteX88" fmla="*/ 557446 w 2466445"/>
              <a:gd name="connsiteY88" fmla="*/ 1628348 h 2228754"/>
              <a:gd name="connsiteX89" fmla="*/ 557670 w 2466445"/>
              <a:gd name="connsiteY89" fmla="*/ 1664467 h 2228754"/>
              <a:gd name="connsiteX90" fmla="*/ 554081 w 2466445"/>
              <a:gd name="connsiteY90" fmla="*/ 1689817 h 2228754"/>
              <a:gd name="connsiteX91" fmla="*/ 572027 w 2466445"/>
              <a:gd name="connsiteY91" fmla="*/ 1725487 h 2228754"/>
              <a:gd name="connsiteX92" fmla="*/ 585487 w 2466445"/>
              <a:gd name="connsiteY92" fmla="*/ 1712251 h 2228754"/>
              <a:gd name="connsiteX93" fmla="*/ 588403 w 2466445"/>
              <a:gd name="connsiteY93" fmla="*/ 1702156 h 2228754"/>
              <a:gd name="connsiteX94" fmla="*/ 622500 w 2466445"/>
              <a:gd name="connsiteY94" fmla="*/ 1705521 h 2228754"/>
              <a:gd name="connsiteX95" fmla="*/ 664897 w 2466445"/>
              <a:gd name="connsiteY95" fmla="*/ 1715840 h 2228754"/>
              <a:gd name="connsiteX96" fmla="*/ 681722 w 2466445"/>
              <a:gd name="connsiteY96" fmla="*/ 1712699 h 2228754"/>
              <a:gd name="connsiteX97" fmla="*/ 714249 w 2466445"/>
              <a:gd name="connsiteY97" fmla="*/ 1707315 h 2228754"/>
              <a:gd name="connsiteX98" fmla="*/ 747449 w 2466445"/>
              <a:gd name="connsiteY98" fmla="*/ 1700136 h 2228754"/>
              <a:gd name="connsiteX99" fmla="*/ 778181 w 2466445"/>
              <a:gd name="connsiteY99" fmla="*/ 1692958 h 2228754"/>
              <a:gd name="connsiteX100" fmla="*/ 808465 w 2466445"/>
              <a:gd name="connsiteY100" fmla="*/ 1690939 h 2228754"/>
              <a:gd name="connsiteX101" fmla="*/ 819232 w 2466445"/>
              <a:gd name="connsiteY101" fmla="*/ 1688695 h 2228754"/>
              <a:gd name="connsiteX102" fmla="*/ 858938 w 2466445"/>
              <a:gd name="connsiteY102" fmla="*/ 1686452 h 2228754"/>
              <a:gd name="connsiteX103" fmla="*/ 898643 w 2466445"/>
              <a:gd name="connsiteY103" fmla="*/ 1683311 h 2228754"/>
              <a:gd name="connsiteX104" fmla="*/ 914346 w 2466445"/>
              <a:gd name="connsiteY104" fmla="*/ 1678151 h 2228754"/>
              <a:gd name="connsiteX105" fmla="*/ 962800 w 2466445"/>
              <a:gd name="connsiteY105" fmla="*/ 1653474 h 2228754"/>
              <a:gd name="connsiteX106" fmla="*/ 974016 w 2466445"/>
              <a:gd name="connsiteY106" fmla="*/ 1647641 h 2228754"/>
              <a:gd name="connsiteX107" fmla="*/ 985457 w 2466445"/>
              <a:gd name="connsiteY107" fmla="*/ 1641136 h 2228754"/>
              <a:gd name="connsiteX108" fmla="*/ 1002281 w 2466445"/>
              <a:gd name="connsiteY108" fmla="*/ 1622516 h 2228754"/>
              <a:gd name="connsiteX109" fmla="*/ 1017535 w 2466445"/>
              <a:gd name="connsiteY109" fmla="*/ 1602550 h 2228754"/>
              <a:gd name="connsiteX110" fmla="*/ 1025386 w 2466445"/>
              <a:gd name="connsiteY110" fmla="*/ 1585276 h 2228754"/>
              <a:gd name="connsiteX111" fmla="*/ 1032340 w 2466445"/>
              <a:gd name="connsiteY111" fmla="*/ 1566431 h 2228754"/>
              <a:gd name="connsiteX112" fmla="*/ 1043108 w 2466445"/>
              <a:gd name="connsiteY112" fmla="*/ 1551176 h 2228754"/>
              <a:gd name="connsiteX113" fmla="*/ 1066662 w 2466445"/>
              <a:gd name="connsiteY113" fmla="*/ 1519993 h 2228754"/>
              <a:gd name="connsiteX114" fmla="*/ 1082589 w 2466445"/>
              <a:gd name="connsiteY114" fmla="*/ 1504738 h 2228754"/>
              <a:gd name="connsiteX115" fmla="*/ 1094703 w 2466445"/>
              <a:gd name="connsiteY115" fmla="*/ 1492400 h 2228754"/>
              <a:gd name="connsiteX116" fmla="*/ 1091338 w 2466445"/>
              <a:gd name="connsiteY116" fmla="*/ 1482529 h 2228754"/>
              <a:gd name="connsiteX117" fmla="*/ 1087973 w 2466445"/>
              <a:gd name="connsiteY117" fmla="*/ 1465704 h 2228754"/>
              <a:gd name="connsiteX118" fmla="*/ 1091338 w 2466445"/>
              <a:gd name="connsiteY118" fmla="*/ 1448878 h 2228754"/>
              <a:gd name="connsiteX119" fmla="*/ 1094703 w 2466445"/>
              <a:gd name="connsiteY119" fmla="*/ 1442821 h 2228754"/>
              <a:gd name="connsiteX120" fmla="*/ 1098067 w 2466445"/>
              <a:gd name="connsiteY120" fmla="*/ 1438559 h 2228754"/>
              <a:gd name="connsiteX121" fmla="*/ 1101432 w 2466445"/>
              <a:gd name="connsiteY121" fmla="*/ 1433399 h 2228754"/>
              <a:gd name="connsiteX122" fmla="*/ 1111527 w 2466445"/>
              <a:gd name="connsiteY122" fmla="*/ 1415228 h 2228754"/>
              <a:gd name="connsiteX123" fmla="*/ 1132838 w 2466445"/>
              <a:gd name="connsiteY123" fmla="*/ 1382699 h 2228754"/>
              <a:gd name="connsiteX124" fmla="*/ 1140240 w 2466445"/>
              <a:gd name="connsiteY124" fmla="*/ 1374174 h 2228754"/>
              <a:gd name="connsiteX125" fmla="*/ 1163570 w 2466445"/>
              <a:gd name="connsiteY125" fmla="*/ 1338729 h 2228754"/>
              <a:gd name="connsiteX126" fmla="*/ 1172319 w 2466445"/>
              <a:gd name="connsiteY126" fmla="*/ 1325044 h 2228754"/>
              <a:gd name="connsiteX127" fmla="*/ 1179946 w 2466445"/>
              <a:gd name="connsiteY127" fmla="*/ 1316519 h 2228754"/>
              <a:gd name="connsiteX128" fmla="*/ 1182189 w 2466445"/>
              <a:gd name="connsiteY128" fmla="*/ 1310911 h 2228754"/>
              <a:gd name="connsiteX129" fmla="*/ 1187797 w 2466445"/>
              <a:gd name="connsiteY129" fmla="*/ 1302386 h 2228754"/>
              <a:gd name="connsiteX130" fmla="*/ 1196546 w 2466445"/>
              <a:gd name="connsiteY130" fmla="*/ 1285561 h 2228754"/>
              <a:gd name="connsiteX131" fmla="*/ 1202827 w 2466445"/>
              <a:gd name="connsiteY131" fmla="*/ 1266492 h 2228754"/>
              <a:gd name="connsiteX132" fmla="*/ 1208659 w 2466445"/>
              <a:gd name="connsiteY132" fmla="*/ 1254602 h 2228754"/>
              <a:gd name="connsiteX133" fmla="*/ 1233784 w 2466445"/>
              <a:gd name="connsiteY133" fmla="*/ 1223195 h 2228754"/>
              <a:gd name="connsiteX134" fmla="*/ 1267657 w 2466445"/>
              <a:gd name="connsiteY134" fmla="*/ 1195377 h 2228754"/>
              <a:gd name="connsiteX135" fmla="*/ 1273040 w 2466445"/>
              <a:gd name="connsiteY135" fmla="*/ 1197620 h 2228754"/>
              <a:gd name="connsiteX136" fmla="*/ 1280892 w 2466445"/>
              <a:gd name="connsiteY136" fmla="*/ 1199864 h 2228754"/>
              <a:gd name="connsiteX137" fmla="*/ 1294351 w 2466445"/>
              <a:gd name="connsiteY137" fmla="*/ 1181917 h 2228754"/>
              <a:gd name="connsiteX138" fmla="*/ 1278200 w 2466445"/>
              <a:gd name="connsiteY138" fmla="*/ 1160829 h 2228754"/>
              <a:gd name="connsiteX139" fmla="*/ 1275284 w 2466445"/>
              <a:gd name="connsiteY139" fmla="*/ 1142882 h 2228754"/>
              <a:gd name="connsiteX140" fmla="*/ 1273040 w 2466445"/>
              <a:gd name="connsiteY140" fmla="*/ 1129422 h 2228754"/>
              <a:gd name="connsiteX141" fmla="*/ 1247692 w 2466445"/>
              <a:gd name="connsiteY141" fmla="*/ 1107885 h 2228754"/>
              <a:gd name="connsiteX142" fmla="*/ 1220548 w 2466445"/>
              <a:gd name="connsiteY142" fmla="*/ 1079394 h 2228754"/>
              <a:gd name="connsiteX143" fmla="*/ 1203051 w 2466445"/>
              <a:gd name="connsiteY143" fmla="*/ 1061223 h 2228754"/>
              <a:gd name="connsiteX144" fmla="*/ 1181740 w 2466445"/>
              <a:gd name="connsiteY144" fmla="*/ 1038789 h 2228754"/>
              <a:gd name="connsiteX145" fmla="*/ 1152578 w 2466445"/>
              <a:gd name="connsiteY145" fmla="*/ 1006709 h 2228754"/>
              <a:gd name="connsiteX146" fmla="*/ 1132838 w 2466445"/>
              <a:gd name="connsiteY146" fmla="*/ 984724 h 2228754"/>
              <a:gd name="connsiteX147" fmla="*/ 1124986 w 2466445"/>
              <a:gd name="connsiteY147" fmla="*/ 973058 h 2228754"/>
              <a:gd name="connsiteX148" fmla="*/ 1117135 w 2466445"/>
              <a:gd name="connsiteY148" fmla="*/ 958476 h 2228754"/>
              <a:gd name="connsiteX149" fmla="*/ 1098067 w 2466445"/>
              <a:gd name="connsiteY149" fmla="*/ 937389 h 2228754"/>
              <a:gd name="connsiteX150" fmla="*/ 1065092 w 2466445"/>
              <a:gd name="connsiteY150" fmla="*/ 912487 h 2228754"/>
              <a:gd name="connsiteX151" fmla="*/ 1056567 w 2466445"/>
              <a:gd name="connsiteY151" fmla="*/ 898803 h 2228754"/>
              <a:gd name="connsiteX152" fmla="*/ 1044903 w 2466445"/>
              <a:gd name="connsiteY152" fmla="*/ 877939 h 2228754"/>
              <a:gd name="connsiteX153" fmla="*/ 1016189 w 2466445"/>
              <a:gd name="connsiteY153" fmla="*/ 838007 h 2228754"/>
              <a:gd name="connsiteX154" fmla="*/ 1009459 w 2466445"/>
              <a:gd name="connsiteY154" fmla="*/ 827463 h 2228754"/>
              <a:gd name="connsiteX155" fmla="*/ 1002730 w 2466445"/>
              <a:gd name="connsiteY155" fmla="*/ 814676 h 2228754"/>
              <a:gd name="connsiteX156" fmla="*/ 999140 w 2466445"/>
              <a:gd name="connsiteY156" fmla="*/ 805254 h 2228754"/>
              <a:gd name="connsiteX157" fmla="*/ 998019 w 2466445"/>
              <a:gd name="connsiteY157" fmla="*/ 794486 h 2228754"/>
              <a:gd name="connsiteX158" fmla="*/ 1010132 w 2466445"/>
              <a:gd name="connsiteY158" fmla="*/ 790223 h 2228754"/>
              <a:gd name="connsiteX159" fmla="*/ 1023143 w 2466445"/>
              <a:gd name="connsiteY159" fmla="*/ 794934 h 2228754"/>
              <a:gd name="connsiteX160" fmla="*/ 1054773 w 2466445"/>
              <a:gd name="connsiteY160" fmla="*/ 794486 h 2228754"/>
              <a:gd name="connsiteX161" fmla="*/ 1066213 w 2466445"/>
              <a:gd name="connsiteY161" fmla="*/ 793588 h 2228754"/>
              <a:gd name="connsiteX162" fmla="*/ 1086851 w 2466445"/>
              <a:gd name="connsiteY162" fmla="*/ 798075 h 2228754"/>
              <a:gd name="connsiteX163" fmla="*/ 1110405 w 2466445"/>
              <a:gd name="connsiteY163" fmla="*/ 804581 h 2228754"/>
              <a:gd name="connsiteX164" fmla="*/ 1128351 w 2466445"/>
              <a:gd name="connsiteY164" fmla="*/ 807273 h 2228754"/>
              <a:gd name="connsiteX165" fmla="*/ 1142932 w 2466445"/>
              <a:gd name="connsiteY165" fmla="*/ 807273 h 2228754"/>
              <a:gd name="connsiteX166" fmla="*/ 1155943 w 2466445"/>
              <a:gd name="connsiteY166" fmla="*/ 810638 h 2228754"/>
              <a:gd name="connsiteX167" fmla="*/ 1163570 w 2466445"/>
              <a:gd name="connsiteY167" fmla="*/ 815798 h 2228754"/>
              <a:gd name="connsiteX168" fmla="*/ 1179721 w 2466445"/>
              <a:gd name="connsiteY168" fmla="*/ 817817 h 2228754"/>
              <a:gd name="connsiteX169" fmla="*/ 1200584 w 2466445"/>
              <a:gd name="connsiteY169" fmla="*/ 807946 h 2228754"/>
              <a:gd name="connsiteX170" fmla="*/ 1228624 w 2466445"/>
              <a:gd name="connsiteY170" fmla="*/ 819611 h 2228754"/>
              <a:gd name="connsiteX171" fmla="*/ 1234905 w 2466445"/>
              <a:gd name="connsiteY171" fmla="*/ 822976 h 2228754"/>
              <a:gd name="connsiteX172" fmla="*/ 1239840 w 2466445"/>
              <a:gd name="connsiteY172" fmla="*/ 826117 h 2228754"/>
              <a:gd name="connsiteX173" fmla="*/ 1268554 w 2466445"/>
              <a:gd name="connsiteY173" fmla="*/ 830604 h 2228754"/>
              <a:gd name="connsiteX174" fmla="*/ 1298838 w 2466445"/>
              <a:gd name="connsiteY174" fmla="*/ 831950 h 2228754"/>
              <a:gd name="connsiteX175" fmla="*/ 1322392 w 2466445"/>
              <a:gd name="connsiteY175" fmla="*/ 828361 h 2228754"/>
              <a:gd name="connsiteX176" fmla="*/ 1400905 w 2466445"/>
              <a:gd name="connsiteY176" fmla="*/ 823201 h 2228754"/>
              <a:gd name="connsiteX177" fmla="*/ 1462146 w 2466445"/>
              <a:gd name="connsiteY177" fmla="*/ 820060 h 2228754"/>
              <a:gd name="connsiteX178" fmla="*/ 1464838 w 2466445"/>
              <a:gd name="connsiteY178" fmla="*/ 814003 h 2228754"/>
              <a:gd name="connsiteX179" fmla="*/ 1471343 w 2466445"/>
              <a:gd name="connsiteY179" fmla="*/ 804581 h 2228754"/>
              <a:gd name="connsiteX180" fmla="*/ 1498486 w 2466445"/>
              <a:gd name="connsiteY180" fmla="*/ 765770 h 2228754"/>
              <a:gd name="connsiteX181" fmla="*/ 1513067 w 2466445"/>
              <a:gd name="connsiteY181" fmla="*/ 741542 h 2228754"/>
              <a:gd name="connsiteX182" fmla="*/ 1523386 w 2466445"/>
              <a:gd name="connsiteY182" fmla="*/ 725838 h 2228754"/>
              <a:gd name="connsiteX183" fmla="*/ 1558381 w 2466445"/>
              <a:gd name="connsiteY183" fmla="*/ 673119 h 2228754"/>
              <a:gd name="connsiteX184" fmla="*/ 1565783 w 2466445"/>
              <a:gd name="connsiteY184" fmla="*/ 659210 h 2228754"/>
              <a:gd name="connsiteX185" fmla="*/ 1572738 w 2466445"/>
              <a:gd name="connsiteY185" fmla="*/ 646647 h 2228754"/>
              <a:gd name="connsiteX186" fmla="*/ 1580813 w 2466445"/>
              <a:gd name="connsiteY186" fmla="*/ 629822 h 2228754"/>
              <a:gd name="connsiteX187" fmla="*/ 1585075 w 2466445"/>
              <a:gd name="connsiteY187" fmla="*/ 613894 h 2228754"/>
              <a:gd name="connsiteX188" fmla="*/ 1588216 w 2466445"/>
              <a:gd name="connsiteY188" fmla="*/ 602453 h 2228754"/>
              <a:gd name="connsiteX189" fmla="*/ 1591581 w 2466445"/>
              <a:gd name="connsiteY189" fmla="*/ 592806 h 2228754"/>
              <a:gd name="connsiteX190" fmla="*/ 1594946 w 2466445"/>
              <a:gd name="connsiteY190" fmla="*/ 584506 h 2228754"/>
              <a:gd name="connsiteX191" fmla="*/ 1602797 w 2466445"/>
              <a:gd name="connsiteY191" fmla="*/ 570821 h 2228754"/>
              <a:gd name="connsiteX192" fmla="*/ 1610648 w 2466445"/>
              <a:gd name="connsiteY192" fmla="*/ 558707 h 2228754"/>
              <a:gd name="connsiteX193" fmla="*/ 1615135 w 2466445"/>
              <a:gd name="connsiteY193" fmla="*/ 548836 h 2228754"/>
              <a:gd name="connsiteX194" fmla="*/ 1619621 w 2466445"/>
              <a:gd name="connsiteY194" fmla="*/ 536722 h 2228754"/>
              <a:gd name="connsiteX195" fmla="*/ 1622986 w 2466445"/>
              <a:gd name="connsiteY195" fmla="*/ 529094 h 2228754"/>
              <a:gd name="connsiteX196" fmla="*/ 1627697 w 2466445"/>
              <a:gd name="connsiteY196" fmla="*/ 518102 h 2228754"/>
              <a:gd name="connsiteX197" fmla="*/ 1635548 w 2466445"/>
              <a:gd name="connsiteY197" fmla="*/ 501949 h 2228754"/>
              <a:gd name="connsiteX198" fmla="*/ 1634202 w 2466445"/>
              <a:gd name="connsiteY198" fmla="*/ 469420 h 2228754"/>
              <a:gd name="connsiteX199" fmla="*/ 1626351 w 2466445"/>
              <a:gd name="connsiteY199" fmla="*/ 456633 h 2228754"/>
              <a:gd name="connsiteX200" fmla="*/ 1619621 w 2466445"/>
              <a:gd name="connsiteY200" fmla="*/ 447211 h 2228754"/>
              <a:gd name="connsiteX201" fmla="*/ 1594946 w 2466445"/>
              <a:gd name="connsiteY201" fmla="*/ 414906 h 2228754"/>
              <a:gd name="connsiteX202" fmla="*/ 1591581 w 2466445"/>
              <a:gd name="connsiteY202" fmla="*/ 407952 h 2228754"/>
              <a:gd name="connsiteX203" fmla="*/ 1588216 w 2466445"/>
              <a:gd name="connsiteY203" fmla="*/ 401222 h 2228754"/>
              <a:gd name="connsiteX204" fmla="*/ 1554567 w 2466445"/>
              <a:gd name="connsiteY204" fmla="*/ 367571 h 2228754"/>
              <a:gd name="connsiteX205" fmla="*/ 1547838 w 2466445"/>
              <a:gd name="connsiteY205" fmla="*/ 364206 h 2228754"/>
              <a:gd name="connsiteX206" fmla="*/ 1541332 w 2466445"/>
              <a:gd name="connsiteY206" fmla="*/ 360841 h 2228754"/>
              <a:gd name="connsiteX207" fmla="*/ 1532135 w 2466445"/>
              <a:gd name="connsiteY207" fmla="*/ 357700 h 2228754"/>
              <a:gd name="connsiteX208" fmla="*/ 1514862 w 2466445"/>
              <a:gd name="connsiteY208" fmla="*/ 348727 h 2228754"/>
              <a:gd name="connsiteX209" fmla="*/ 1495121 w 2466445"/>
              <a:gd name="connsiteY209" fmla="*/ 332126 h 2228754"/>
              <a:gd name="connsiteX210" fmla="*/ 1483681 w 2466445"/>
              <a:gd name="connsiteY210" fmla="*/ 319787 h 2228754"/>
              <a:gd name="connsiteX211" fmla="*/ 1480540 w 2466445"/>
              <a:gd name="connsiteY211" fmla="*/ 314179 h 2228754"/>
              <a:gd name="connsiteX212" fmla="*/ 1439938 w 2466445"/>
              <a:gd name="connsiteY212" fmla="*/ 271555 h 2228754"/>
              <a:gd name="connsiteX213" fmla="*/ 1425805 w 2466445"/>
              <a:gd name="connsiteY213" fmla="*/ 266619 h 2228754"/>
              <a:gd name="connsiteX214" fmla="*/ 1408308 w 2466445"/>
              <a:gd name="connsiteY214" fmla="*/ 255402 h 2228754"/>
              <a:gd name="connsiteX215" fmla="*/ 1392381 w 2466445"/>
              <a:gd name="connsiteY215" fmla="*/ 244186 h 2228754"/>
              <a:gd name="connsiteX216" fmla="*/ 1376678 w 2466445"/>
              <a:gd name="connsiteY216" fmla="*/ 232744 h 2228754"/>
              <a:gd name="connsiteX217" fmla="*/ 1354021 w 2466445"/>
              <a:gd name="connsiteY217" fmla="*/ 219733 h 2228754"/>
              <a:gd name="connsiteX218" fmla="*/ 1341908 w 2466445"/>
              <a:gd name="connsiteY218" fmla="*/ 212330 h 2228754"/>
              <a:gd name="connsiteX219" fmla="*/ 1337870 w 2466445"/>
              <a:gd name="connsiteY219" fmla="*/ 203805 h 2228754"/>
              <a:gd name="connsiteX220" fmla="*/ 1334730 w 2466445"/>
              <a:gd name="connsiteY220" fmla="*/ 195953 h 2228754"/>
              <a:gd name="connsiteX221" fmla="*/ 1330243 w 2466445"/>
              <a:gd name="connsiteY221" fmla="*/ 185185 h 2228754"/>
              <a:gd name="connsiteX222" fmla="*/ 1325757 w 2466445"/>
              <a:gd name="connsiteY222" fmla="*/ 178455 h 2228754"/>
              <a:gd name="connsiteX223" fmla="*/ 1297716 w 2466445"/>
              <a:gd name="connsiteY223" fmla="*/ 135382 h 2228754"/>
              <a:gd name="connsiteX224" fmla="*/ 1308708 w 2466445"/>
              <a:gd name="connsiteY224" fmla="*/ 87822 h 2228754"/>
              <a:gd name="connsiteX225" fmla="*/ 1335627 w 2466445"/>
              <a:gd name="connsiteY225" fmla="*/ 86027 h 2228754"/>
              <a:gd name="connsiteX226" fmla="*/ 1343254 w 2466445"/>
              <a:gd name="connsiteY226" fmla="*/ 89393 h 2228754"/>
              <a:gd name="connsiteX227" fmla="*/ 1352002 w 2466445"/>
              <a:gd name="connsiteY227" fmla="*/ 91860 h 2228754"/>
              <a:gd name="connsiteX228" fmla="*/ 1387221 w 2466445"/>
              <a:gd name="connsiteY228" fmla="*/ 105320 h 2228754"/>
              <a:gd name="connsiteX229" fmla="*/ 1408084 w 2466445"/>
              <a:gd name="connsiteY229" fmla="*/ 105993 h 2228754"/>
              <a:gd name="connsiteX230" fmla="*/ 1425581 w 2466445"/>
              <a:gd name="connsiteY230" fmla="*/ 108237 h 2228754"/>
              <a:gd name="connsiteX231" fmla="*/ 1444424 w 2466445"/>
              <a:gd name="connsiteY231" fmla="*/ 111826 h 2228754"/>
              <a:gd name="connsiteX232" fmla="*/ 1465286 w 2466445"/>
              <a:gd name="connsiteY232" fmla="*/ 114967 h 2228754"/>
              <a:gd name="connsiteX233" fmla="*/ 1503870 w 2466445"/>
              <a:gd name="connsiteY233" fmla="*/ 122370 h 2228754"/>
              <a:gd name="connsiteX234" fmla="*/ 1523611 w 2466445"/>
              <a:gd name="connsiteY234" fmla="*/ 123716 h 2228754"/>
              <a:gd name="connsiteX235" fmla="*/ 1539313 w 2466445"/>
              <a:gd name="connsiteY235" fmla="*/ 127530 h 2228754"/>
              <a:gd name="connsiteX236" fmla="*/ 1556811 w 2466445"/>
              <a:gd name="connsiteY236" fmla="*/ 132017 h 2228754"/>
              <a:gd name="connsiteX237" fmla="*/ 1573859 w 2466445"/>
              <a:gd name="connsiteY237" fmla="*/ 136503 h 2228754"/>
              <a:gd name="connsiteX238" fmla="*/ 1584402 w 2466445"/>
              <a:gd name="connsiteY238" fmla="*/ 139644 h 2228754"/>
              <a:gd name="connsiteX239" fmla="*/ 1607732 w 2466445"/>
              <a:gd name="connsiteY239" fmla="*/ 143458 h 2228754"/>
              <a:gd name="connsiteX240" fmla="*/ 1612219 w 2466445"/>
              <a:gd name="connsiteY240" fmla="*/ 132465 h 2228754"/>
              <a:gd name="connsiteX241" fmla="*/ 1618500 w 2466445"/>
              <a:gd name="connsiteY241" fmla="*/ 121921 h 2228754"/>
              <a:gd name="connsiteX242" fmla="*/ 1626351 w 2466445"/>
              <a:gd name="connsiteY242" fmla="*/ 131792 h 2228754"/>
              <a:gd name="connsiteX243" fmla="*/ 1633754 w 2466445"/>
              <a:gd name="connsiteY243" fmla="*/ 143458 h 2228754"/>
              <a:gd name="connsiteX244" fmla="*/ 1642727 w 2466445"/>
              <a:gd name="connsiteY244" fmla="*/ 147496 h 2228754"/>
              <a:gd name="connsiteX245" fmla="*/ 1658654 w 2466445"/>
              <a:gd name="connsiteY245" fmla="*/ 150861 h 2228754"/>
              <a:gd name="connsiteX246" fmla="*/ 1674581 w 2466445"/>
              <a:gd name="connsiteY246" fmla="*/ 154450 h 2228754"/>
              <a:gd name="connsiteX247" fmla="*/ 1690508 w 2466445"/>
              <a:gd name="connsiteY247" fmla="*/ 158040 h 2228754"/>
              <a:gd name="connsiteX248" fmla="*/ 1710473 w 2466445"/>
              <a:gd name="connsiteY248" fmla="*/ 161854 h 2228754"/>
              <a:gd name="connsiteX249" fmla="*/ 1740083 w 2466445"/>
              <a:gd name="connsiteY249" fmla="*/ 165443 h 2228754"/>
              <a:gd name="connsiteX250" fmla="*/ 1769470 w 2466445"/>
              <a:gd name="connsiteY250" fmla="*/ 173070 h 2228754"/>
              <a:gd name="connsiteX251" fmla="*/ 1788762 w 2466445"/>
              <a:gd name="connsiteY251" fmla="*/ 179128 h 2228754"/>
              <a:gd name="connsiteX252" fmla="*/ 1804913 w 2466445"/>
              <a:gd name="connsiteY252" fmla="*/ 170603 h 2228754"/>
              <a:gd name="connsiteX253" fmla="*/ 1841254 w 2466445"/>
              <a:gd name="connsiteY253" fmla="*/ 155348 h 2228754"/>
              <a:gd name="connsiteX254" fmla="*/ 1857629 w 2466445"/>
              <a:gd name="connsiteY254" fmla="*/ 160059 h 2228754"/>
              <a:gd name="connsiteX255" fmla="*/ 1874454 w 2466445"/>
              <a:gd name="connsiteY255" fmla="*/ 167911 h 2228754"/>
              <a:gd name="connsiteX256" fmla="*/ 1892175 w 2466445"/>
              <a:gd name="connsiteY256" fmla="*/ 185858 h 2228754"/>
              <a:gd name="connsiteX257" fmla="*/ 1909000 w 2466445"/>
              <a:gd name="connsiteY257" fmla="*/ 197075 h 2228754"/>
              <a:gd name="connsiteX258" fmla="*/ 1923132 w 2466445"/>
              <a:gd name="connsiteY258" fmla="*/ 204926 h 2228754"/>
              <a:gd name="connsiteX259" fmla="*/ 1946686 w 2466445"/>
              <a:gd name="connsiteY259" fmla="*/ 221752 h 2228754"/>
              <a:gd name="connsiteX260" fmla="*/ 1969567 w 2466445"/>
              <a:gd name="connsiteY260" fmla="*/ 237455 h 2228754"/>
              <a:gd name="connsiteX261" fmla="*/ 1985046 w 2466445"/>
              <a:gd name="connsiteY261" fmla="*/ 250916 h 2228754"/>
              <a:gd name="connsiteX262" fmla="*/ 1995813 w 2466445"/>
              <a:gd name="connsiteY262" fmla="*/ 257646 h 2228754"/>
              <a:gd name="connsiteX263" fmla="*/ 2002767 w 2466445"/>
              <a:gd name="connsiteY263" fmla="*/ 261684 h 2228754"/>
              <a:gd name="connsiteX264" fmla="*/ 2015554 w 2466445"/>
              <a:gd name="connsiteY264" fmla="*/ 270882 h 2228754"/>
              <a:gd name="connsiteX265" fmla="*/ 2031705 w 2466445"/>
              <a:gd name="connsiteY265" fmla="*/ 283220 h 2228754"/>
              <a:gd name="connsiteX266" fmla="*/ 2050997 w 2466445"/>
              <a:gd name="connsiteY266" fmla="*/ 298027 h 2228754"/>
              <a:gd name="connsiteX267" fmla="*/ 2064905 w 2466445"/>
              <a:gd name="connsiteY267" fmla="*/ 317320 h 2228754"/>
              <a:gd name="connsiteX268" fmla="*/ 2070737 w 2466445"/>
              <a:gd name="connsiteY268" fmla="*/ 329434 h 2228754"/>
              <a:gd name="connsiteX269" fmla="*/ 2075000 w 2466445"/>
              <a:gd name="connsiteY269" fmla="*/ 340651 h 2228754"/>
              <a:gd name="connsiteX270" fmla="*/ 2077243 w 2466445"/>
              <a:gd name="connsiteY270" fmla="*/ 350746 h 2228754"/>
              <a:gd name="connsiteX271" fmla="*/ 2105283 w 2466445"/>
              <a:gd name="connsiteY271" fmla="*/ 387986 h 2228754"/>
              <a:gd name="connsiteX272" fmla="*/ 2100797 w 2466445"/>
              <a:gd name="connsiteY272" fmla="*/ 400997 h 2228754"/>
              <a:gd name="connsiteX273" fmla="*/ 2095189 w 2466445"/>
              <a:gd name="connsiteY273" fmla="*/ 425675 h 2228754"/>
              <a:gd name="connsiteX274" fmla="*/ 2081281 w 2466445"/>
              <a:gd name="connsiteY274" fmla="*/ 472561 h 2228754"/>
              <a:gd name="connsiteX275" fmla="*/ 2075000 w 2466445"/>
              <a:gd name="connsiteY275" fmla="*/ 489162 h 2228754"/>
              <a:gd name="connsiteX276" fmla="*/ 2058175 w 2466445"/>
              <a:gd name="connsiteY276" fmla="*/ 514288 h 2228754"/>
              <a:gd name="connsiteX277" fmla="*/ 2051445 w 2466445"/>
              <a:gd name="connsiteY277" fmla="*/ 522813 h 2228754"/>
              <a:gd name="connsiteX278" fmla="*/ 2020040 w 2466445"/>
              <a:gd name="connsiteY278" fmla="*/ 563867 h 2228754"/>
              <a:gd name="connsiteX279" fmla="*/ 1972259 w 2466445"/>
              <a:gd name="connsiteY279" fmla="*/ 606266 h 2228754"/>
              <a:gd name="connsiteX280" fmla="*/ 1966651 w 2466445"/>
              <a:gd name="connsiteY280" fmla="*/ 611426 h 2228754"/>
              <a:gd name="connsiteX281" fmla="*/ 1961940 w 2466445"/>
              <a:gd name="connsiteY281" fmla="*/ 614343 h 2228754"/>
              <a:gd name="connsiteX282" fmla="*/ 1950500 w 2466445"/>
              <a:gd name="connsiteY282" fmla="*/ 628251 h 2228754"/>
              <a:gd name="connsiteX283" fmla="*/ 1934573 w 2466445"/>
              <a:gd name="connsiteY283" fmla="*/ 650012 h 2228754"/>
              <a:gd name="connsiteX284" fmla="*/ 1920216 w 2466445"/>
              <a:gd name="connsiteY284" fmla="*/ 671549 h 2228754"/>
              <a:gd name="connsiteX285" fmla="*/ 1905186 w 2466445"/>
              <a:gd name="connsiteY285" fmla="*/ 703180 h 2228754"/>
              <a:gd name="connsiteX286" fmla="*/ 1895540 w 2466445"/>
              <a:gd name="connsiteY286" fmla="*/ 720006 h 2228754"/>
              <a:gd name="connsiteX287" fmla="*/ 1884997 w 2466445"/>
              <a:gd name="connsiteY287" fmla="*/ 737953 h 2228754"/>
              <a:gd name="connsiteX288" fmla="*/ 1881183 w 2466445"/>
              <a:gd name="connsiteY288" fmla="*/ 748945 h 2228754"/>
              <a:gd name="connsiteX289" fmla="*/ 1868621 w 2466445"/>
              <a:gd name="connsiteY289" fmla="*/ 768462 h 2228754"/>
              <a:gd name="connsiteX290" fmla="*/ 1857405 w 2466445"/>
              <a:gd name="connsiteY290" fmla="*/ 788428 h 2228754"/>
              <a:gd name="connsiteX291" fmla="*/ 1869967 w 2466445"/>
              <a:gd name="connsiteY291" fmla="*/ 807273 h 2228754"/>
              <a:gd name="connsiteX292" fmla="*/ 1897110 w 2466445"/>
              <a:gd name="connsiteY292" fmla="*/ 822752 h 2228754"/>
              <a:gd name="connsiteX293" fmla="*/ 1904513 w 2466445"/>
              <a:gd name="connsiteY293" fmla="*/ 835315 h 2228754"/>
              <a:gd name="connsiteX294" fmla="*/ 1922010 w 2466445"/>
              <a:gd name="connsiteY294" fmla="*/ 851467 h 2228754"/>
              <a:gd name="connsiteX295" fmla="*/ 1948705 w 2466445"/>
              <a:gd name="connsiteY295" fmla="*/ 861114 h 2228754"/>
              <a:gd name="connsiteX296" fmla="*/ 1981456 w 2466445"/>
              <a:gd name="connsiteY296" fmla="*/ 873901 h 2228754"/>
              <a:gd name="connsiteX297" fmla="*/ 1992897 w 2466445"/>
              <a:gd name="connsiteY297" fmla="*/ 876817 h 2228754"/>
              <a:gd name="connsiteX298" fmla="*/ 2005459 w 2466445"/>
              <a:gd name="connsiteY298" fmla="*/ 880183 h 2228754"/>
              <a:gd name="connsiteX299" fmla="*/ 2012637 w 2466445"/>
              <a:gd name="connsiteY299" fmla="*/ 883548 h 2228754"/>
              <a:gd name="connsiteX300" fmla="*/ 2025200 w 2466445"/>
              <a:gd name="connsiteY300" fmla="*/ 888034 h 2228754"/>
              <a:gd name="connsiteX301" fmla="*/ 2037537 w 2466445"/>
              <a:gd name="connsiteY301" fmla="*/ 893418 h 2228754"/>
              <a:gd name="connsiteX302" fmla="*/ 2043594 w 2466445"/>
              <a:gd name="connsiteY302" fmla="*/ 900149 h 2228754"/>
              <a:gd name="connsiteX303" fmla="*/ 2051445 w 2466445"/>
              <a:gd name="connsiteY303" fmla="*/ 907327 h 2228754"/>
              <a:gd name="connsiteX304" fmla="*/ 2057054 w 2466445"/>
              <a:gd name="connsiteY304" fmla="*/ 910692 h 2228754"/>
              <a:gd name="connsiteX305" fmla="*/ 2073654 w 2466445"/>
              <a:gd name="connsiteY305" fmla="*/ 931332 h 2228754"/>
              <a:gd name="connsiteX306" fmla="*/ 2089805 w 2466445"/>
              <a:gd name="connsiteY306" fmla="*/ 959149 h 2228754"/>
              <a:gd name="connsiteX307" fmla="*/ 2096759 w 2466445"/>
              <a:gd name="connsiteY307" fmla="*/ 975975 h 2228754"/>
              <a:gd name="connsiteX308" fmla="*/ 2105283 w 2466445"/>
              <a:gd name="connsiteY308" fmla="*/ 989211 h 2228754"/>
              <a:gd name="connsiteX309" fmla="*/ 2113808 w 2466445"/>
              <a:gd name="connsiteY309" fmla="*/ 1002671 h 2228754"/>
              <a:gd name="connsiteX310" fmla="*/ 2128837 w 2466445"/>
              <a:gd name="connsiteY310" fmla="*/ 1028694 h 2228754"/>
              <a:gd name="connsiteX311" fmla="*/ 2136689 w 2466445"/>
              <a:gd name="connsiteY311" fmla="*/ 1043276 h 2228754"/>
              <a:gd name="connsiteX312" fmla="*/ 2144540 w 2466445"/>
              <a:gd name="connsiteY312" fmla="*/ 1050679 h 2228754"/>
              <a:gd name="connsiteX313" fmla="*/ 2145437 w 2466445"/>
              <a:gd name="connsiteY313" fmla="*/ 1086573 h 2228754"/>
              <a:gd name="connsiteX314" fmla="*/ 2139156 w 2466445"/>
              <a:gd name="connsiteY314" fmla="*/ 1130319 h 2228754"/>
              <a:gd name="connsiteX315" fmla="*/ 2127940 w 2466445"/>
              <a:gd name="connsiteY315" fmla="*/ 1144677 h 2228754"/>
              <a:gd name="connsiteX316" fmla="*/ 2119864 w 2466445"/>
              <a:gd name="connsiteY316" fmla="*/ 1156566 h 2228754"/>
              <a:gd name="connsiteX317" fmla="*/ 2113135 w 2466445"/>
              <a:gd name="connsiteY317" fmla="*/ 1170027 h 2228754"/>
              <a:gd name="connsiteX318" fmla="*/ 2108872 w 2466445"/>
              <a:gd name="connsiteY318" fmla="*/ 1183263 h 2228754"/>
              <a:gd name="connsiteX319" fmla="*/ 2103040 w 2466445"/>
              <a:gd name="connsiteY319" fmla="*/ 1198293 h 2228754"/>
              <a:gd name="connsiteX320" fmla="*/ 2093170 w 2466445"/>
              <a:gd name="connsiteY320" fmla="*/ 1229028 h 2228754"/>
              <a:gd name="connsiteX321" fmla="*/ 2080832 w 2466445"/>
              <a:gd name="connsiteY321" fmla="*/ 1254153 h 2228754"/>
              <a:gd name="connsiteX322" fmla="*/ 2073878 w 2466445"/>
              <a:gd name="connsiteY322" fmla="*/ 1261781 h 2228754"/>
              <a:gd name="connsiteX323" fmla="*/ 2066700 w 2466445"/>
              <a:gd name="connsiteY323" fmla="*/ 1269184 h 2228754"/>
              <a:gd name="connsiteX324" fmla="*/ 2055483 w 2466445"/>
              <a:gd name="connsiteY324" fmla="*/ 1284888 h 2228754"/>
              <a:gd name="connsiteX325" fmla="*/ 2048081 w 2466445"/>
              <a:gd name="connsiteY325" fmla="*/ 1299694 h 2228754"/>
              <a:gd name="connsiteX326" fmla="*/ 2043370 w 2466445"/>
              <a:gd name="connsiteY326" fmla="*/ 1311584 h 2228754"/>
              <a:gd name="connsiteX327" fmla="*/ 2027891 w 2466445"/>
              <a:gd name="connsiteY327" fmla="*/ 1338056 h 2228754"/>
              <a:gd name="connsiteX328" fmla="*/ 2006805 w 2466445"/>
              <a:gd name="connsiteY328" fmla="*/ 1373950 h 2228754"/>
              <a:gd name="connsiteX329" fmla="*/ 1996486 w 2466445"/>
              <a:gd name="connsiteY329" fmla="*/ 1385166 h 2228754"/>
              <a:gd name="connsiteX330" fmla="*/ 1993121 w 2466445"/>
              <a:gd name="connsiteY330" fmla="*/ 1390551 h 2228754"/>
              <a:gd name="connsiteX331" fmla="*/ 1989756 w 2466445"/>
              <a:gd name="connsiteY331" fmla="*/ 1399075 h 2228754"/>
              <a:gd name="connsiteX332" fmla="*/ 1977418 w 2466445"/>
              <a:gd name="connsiteY332" fmla="*/ 1417695 h 2228754"/>
              <a:gd name="connsiteX333" fmla="*/ 1965081 w 2466445"/>
              <a:gd name="connsiteY333" fmla="*/ 1434745 h 2228754"/>
              <a:gd name="connsiteX334" fmla="*/ 1950051 w 2466445"/>
              <a:gd name="connsiteY334" fmla="*/ 1462563 h 2228754"/>
              <a:gd name="connsiteX335" fmla="*/ 1943546 w 2466445"/>
              <a:gd name="connsiteY335" fmla="*/ 1470639 h 2228754"/>
              <a:gd name="connsiteX336" fmla="*/ 1940405 w 2466445"/>
              <a:gd name="connsiteY336" fmla="*/ 1475799 h 2228754"/>
              <a:gd name="connsiteX337" fmla="*/ 1926946 w 2466445"/>
              <a:gd name="connsiteY337" fmla="*/ 1502046 h 2228754"/>
              <a:gd name="connsiteX338" fmla="*/ 1948705 w 2466445"/>
              <a:gd name="connsiteY338" fmla="*/ 1518423 h 2228754"/>
              <a:gd name="connsiteX339" fmla="*/ 1970240 w 2466445"/>
              <a:gd name="connsiteY339" fmla="*/ 1521788 h 2228754"/>
              <a:gd name="connsiteX340" fmla="*/ 1994243 w 2466445"/>
              <a:gd name="connsiteY340" fmla="*/ 1522685 h 2228754"/>
              <a:gd name="connsiteX341" fmla="*/ 2057951 w 2466445"/>
              <a:gd name="connsiteY341" fmla="*/ 1511693 h 2228754"/>
              <a:gd name="connsiteX342" fmla="*/ 2078813 w 2466445"/>
              <a:gd name="connsiteY342" fmla="*/ 1513936 h 2228754"/>
              <a:gd name="connsiteX343" fmla="*/ 2092497 w 2466445"/>
              <a:gd name="connsiteY343" fmla="*/ 1518423 h 2228754"/>
              <a:gd name="connsiteX344" fmla="*/ 2103713 w 2466445"/>
              <a:gd name="connsiteY344" fmla="*/ 1522012 h 2228754"/>
              <a:gd name="connsiteX345" fmla="*/ 2127267 w 2466445"/>
              <a:gd name="connsiteY345" fmla="*/ 1524929 h 2228754"/>
              <a:gd name="connsiteX346" fmla="*/ 2153513 w 2466445"/>
              <a:gd name="connsiteY346" fmla="*/ 1518199 h 2228754"/>
              <a:gd name="connsiteX347" fmla="*/ 2190302 w 2466445"/>
              <a:gd name="connsiteY347" fmla="*/ 1500476 h 2228754"/>
              <a:gd name="connsiteX348" fmla="*/ 2197256 w 2466445"/>
              <a:gd name="connsiteY348" fmla="*/ 1498233 h 2228754"/>
              <a:gd name="connsiteX349" fmla="*/ 2212959 w 2466445"/>
              <a:gd name="connsiteY349" fmla="*/ 1498233 h 2228754"/>
              <a:gd name="connsiteX350" fmla="*/ 2219464 w 2466445"/>
              <a:gd name="connsiteY350" fmla="*/ 1500476 h 2228754"/>
              <a:gd name="connsiteX351" fmla="*/ 2229783 w 2466445"/>
              <a:gd name="connsiteY351" fmla="*/ 1504963 h 2228754"/>
              <a:gd name="connsiteX352" fmla="*/ 2251094 w 2466445"/>
              <a:gd name="connsiteY352" fmla="*/ 1509450 h 2228754"/>
              <a:gd name="connsiteX353" fmla="*/ 2270386 w 2466445"/>
              <a:gd name="connsiteY353" fmla="*/ 1513039 h 2228754"/>
              <a:gd name="connsiteX354" fmla="*/ 2282500 w 2466445"/>
              <a:gd name="connsiteY354" fmla="*/ 1520666 h 2228754"/>
              <a:gd name="connsiteX355" fmla="*/ 2294613 w 2466445"/>
              <a:gd name="connsiteY355" fmla="*/ 1528294 h 2228754"/>
              <a:gd name="connsiteX356" fmla="*/ 2300445 w 2466445"/>
              <a:gd name="connsiteY356" fmla="*/ 1531883 h 2228754"/>
              <a:gd name="connsiteX357" fmla="*/ 2328037 w 2466445"/>
              <a:gd name="connsiteY357" fmla="*/ 1559701 h 2228754"/>
              <a:gd name="connsiteX358" fmla="*/ 2346208 w 2466445"/>
              <a:gd name="connsiteY358" fmla="*/ 1588865 h 2228754"/>
              <a:gd name="connsiteX359" fmla="*/ 2367294 w 2466445"/>
              <a:gd name="connsiteY359" fmla="*/ 1609953 h 2228754"/>
              <a:gd name="connsiteX360" fmla="*/ 2386810 w 2466445"/>
              <a:gd name="connsiteY360" fmla="*/ 1617132 h 2228754"/>
              <a:gd name="connsiteX361" fmla="*/ 2398251 w 2466445"/>
              <a:gd name="connsiteY361" fmla="*/ 1624983 h 2228754"/>
              <a:gd name="connsiteX362" fmla="*/ 2406326 w 2466445"/>
              <a:gd name="connsiteY362" fmla="*/ 1632162 h 2228754"/>
              <a:gd name="connsiteX363" fmla="*/ 2423151 w 2466445"/>
              <a:gd name="connsiteY363" fmla="*/ 1643379 h 2228754"/>
              <a:gd name="connsiteX364" fmla="*/ 2436162 w 2466445"/>
              <a:gd name="connsiteY364" fmla="*/ 1652801 h 2228754"/>
              <a:gd name="connsiteX365" fmla="*/ 2440648 w 2466445"/>
              <a:gd name="connsiteY365" fmla="*/ 1663121 h 2228754"/>
              <a:gd name="connsiteX366" fmla="*/ 2445135 w 2466445"/>
              <a:gd name="connsiteY366" fmla="*/ 1679049 h 2228754"/>
              <a:gd name="connsiteX367" fmla="*/ 2448499 w 2466445"/>
              <a:gd name="connsiteY367" fmla="*/ 1691163 h 2228754"/>
              <a:gd name="connsiteX368" fmla="*/ 2451864 w 2466445"/>
              <a:gd name="connsiteY368" fmla="*/ 1705521 h 2228754"/>
              <a:gd name="connsiteX369" fmla="*/ 2455229 w 2466445"/>
              <a:gd name="connsiteY369" fmla="*/ 1723468 h 2228754"/>
              <a:gd name="connsiteX370" fmla="*/ 2458594 w 2466445"/>
              <a:gd name="connsiteY370" fmla="*/ 1734236 h 2228754"/>
              <a:gd name="connsiteX371" fmla="*/ 2462183 w 2466445"/>
              <a:gd name="connsiteY371" fmla="*/ 1745453 h 2228754"/>
              <a:gd name="connsiteX372" fmla="*/ 2465997 w 2466445"/>
              <a:gd name="connsiteY372" fmla="*/ 1774168 h 2228754"/>
              <a:gd name="connsiteX373" fmla="*/ 2466445 w 2466445"/>
              <a:gd name="connsiteY373" fmla="*/ 1796153 h 2228754"/>
              <a:gd name="connsiteX374" fmla="*/ 2455453 w 2466445"/>
              <a:gd name="connsiteY374" fmla="*/ 1805799 h 2228754"/>
              <a:gd name="connsiteX375" fmla="*/ 2438181 w 2466445"/>
              <a:gd name="connsiteY375" fmla="*/ 1818362 h 2228754"/>
              <a:gd name="connsiteX376" fmla="*/ 2430554 w 2466445"/>
              <a:gd name="connsiteY376" fmla="*/ 1835412 h 2228754"/>
              <a:gd name="connsiteX377" fmla="*/ 2426067 w 2466445"/>
              <a:gd name="connsiteY377" fmla="*/ 1847302 h 2228754"/>
              <a:gd name="connsiteX378" fmla="*/ 2416197 w 2466445"/>
              <a:gd name="connsiteY378" fmla="*/ 1858519 h 2228754"/>
              <a:gd name="connsiteX379" fmla="*/ 2395783 w 2466445"/>
              <a:gd name="connsiteY379" fmla="*/ 1870633 h 2228754"/>
              <a:gd name="connsiteX380" fmla="*/ 2382997 w 2466445"/>
              <a:gd name="connsiteY380" fmla="*/ 1875344 h 2228754"/>
              <a:gd name="connsiteX381" fmla="*/ 2322429 w 2466445"/>
              <a:gd name="connsiteY381" fmla="*/ 1878934 h 2228754"/>
              <a:gd name="connsiteX382" fmla="*/ 2268591 w 2466445"/>
              <a:gd name="connsiteY382" fmla="*/ 1874671 h 2228754"/>
              <a:gd name="connsiteX383" fmla="*/ 2241224 w 2466445"/>
              <a:gd name="connsiteY383" fmla="*/ 1870409 h 2228754"/>
              <a:gd name="connsiteX384" fmla="*/ 2191873 w 2466445"/>
              <a:gd name="connsiteY384" fmla="*/ 1856275 h 2228754"/>
              <a:gd name="connsiteX385" fmla="*/ 2176170 w 2466445"/>
              <a:gd name="connsiteY385" fmla="*/ 1847751 h 2228754"/>
              <a:gd name="connsiteX386" fmla="*/ 2159121 w 2466445"/>
              <a:gd name="connsiteY386" fmla="*/ 1832496 h 2228754"/>
              <a:gd name="connsiteX387" fmla="*/ 2140054 w 2466445"/>
              <a:gd name="connsiteY387" fmla="*/ 1817914 h 2228754"/>
              <a:gd name="connsiteX388" fmla="*/ 2128389 w 2466445"/>
              <a:gd name="connsiteY388" fmla="*/ 1814324 h 2228754"/>
              <a:gd name="connsiteX389" fmla="*/ 2114256 w 2466445"/>
              <a:gd name="connsiteY389" fmla="*/ 1814549 h 2228754"/>
              <a:gd name="connsiteX390" fmla="*/ 2092497 w 2466445"/>
              <a:gd name="connsiteY390" fmla="*/ 1810286 h 2228754"/>
              <a:gd name="connsiteX391" fmla="*/ 2067148 w 2466445"/>
              <a:gd name="connsiteY391" fmla="*/ 1802434 h 2228754"/>
              <a:gd name="connsiteX392" fmla="*/ 2048978 w 2466445"/>
              <a:gd name="connsiteY392" fmla="*/ 1798621 h 2228754"/>
              <a:gd name="connsiteX393" fmla="*/ 1993121 w 2466445"/>
              <a:gd name="connsiteY393" fmla="*/ 1790545 h 2228754"/>
              <a:gd name="connsiteX394" fmla="*/ 1954986 w 2466445"/>
              <a:gd name="connsiteY394" fmla="*/ 1786955 h 2228754"/>
              <a:gd name="connsiteX395" fmla="*/ 1933675 w 2466445"/>
              <a:gd name="connsiteY395" fmla="*/ 1773944 h 2228754"/>
              <a:gd name="connsiteX396" fmla="*/ 1929189 w 2466445"/>
              <a:gd name="connsiteY396" fmla="*/ 1771925 h 2228754"/>
              <a:gd name="connsiteX397" fmla="*/ 1920889 w 2466445"/>
              <a:gd name="connsiteY397" fmla="*/ 1767438 h 2228754"/>
              <a:gd name="connsiteX398" fmla="*/ 1901597 w 2466445"/>
              <a:gd name="connsiteY398" fmla="*/ 1767438 h 2228754"/>
              <a:gd name="connsiteX399" fmla="*/ 1886119 w 2466445"/>
              <a:gd name="connsiteY399" fmla="*/ 1771925 h 2228754"/>
              <a:gd name="connsiteX400" fmla="*/ 1858302 w 2466445"/>
              <a:gd name="connsiteY400" fmla="*/ 1783366 h 2228754"/>
              <a:gd name="connsiteX401" fmla="*/ 1819270 w 2466445"/>
              <a:gd name="connsiteY401" fmla="*/ 1782020 h 2228754"/>
              <a:gd name="connsiteX402" fmla="*/ 1793248 w 2466445"/>
              <a:gd name="connsiteY402" fmla="*/ 1782020 h 2228754"/>
              <a:gd name="connsiteX403" fmla="*/ 1779340 w 2466445"/>
              <a:gd name="connsiteY403" fmla="*/ 1781795 h 2228754"/>
              <a:gd name="connsiteX404" fmla="*/ 1759600 w 2466445"/>
              <a:gd name="connsiteY404" fmla="*/ 1779328 h 2228754"/>
              <a:gd name="connsiteX405" fmla="*/ 1737840 w 2466445"/>
              <a:gd name="connsiteY405" fmla="*/ 1775065 h 2228754"/>
              <a:gd name="connsiteX406" fmla="*/ 1716978 w 2466445"/>
              <a:gd name="connsiteY406" fmla="*/ 1769457 h 2228754"/>
              <a:gd name="connsiteX407" fmla="*/ 1686919 w 2466445"/>
              <a:gd name="connsiteY407" fmla="*/ 1770578 h 2228754"/>
              <a:gd name="connsiteX408" fmla="*/ 1666729 w 2466445"/>
              <a:gd name="connsiteY408" fmla="*/ 1778430 h 2228754"/>
              <a:gd name="connsiteX409" fmla="*/ 1654840 w 2466445"/>
              <a:gd name="connsiteY409" fmla="*/ 1786506 h 2228754"/>
              <a:gd name="connsiteX410" fmla="*/ 1648783 w 2466445"/>
              <a:gd name="connsiteY410" fmla="*/ 1790096 h 2228754"/>
              <a:gd name="connsiteX411" fmla="*/ 1633305 w 2466445"/>
              <a:gd name="connsiteY411" fmla="*/ 1788525 h 2228754"/>
              <a:gd name="connsiteX412" fmla="*/ 1610648 w 2466445"/>
              <a:gd name="connsiteY412" fmla="*/ 1789872 h 2228754"/>
              <a:gd name="connsiteX413" fmla="*/ 1604592 w 2466445"/>
              <a:gd name="connsiteY413" fmla="*/ 1793461 h 2228754"/>
              <a:gd name="connsiteX414" fmla="*/ 1594048 w 2466445"/>
              <a:gd name="connsiteY414" fmla="*/ 1798621 h 2228754"/>
              <a:gd name="connsiteX415" fmla="*/ 1551427 w 2466445"/>
              <a:gd name="connsiteY415" fmla="*/ 1798396 h 2228754"/>
              <a:gd name="connsiteX416" fmla="*/ 1537519 w 2466445"/>
              <a:gd name="connsiteY416" fmla="*/ 1794807 h 2228754"/>
              <a:gd name="connsiteX417" fmla="*/ 1517554 w 2466445"/>
              <a:gd name="connsiteY417" fmla="*/ 1792564 h 2228754"/>
              <a:gd name="connsiteX418" fmla="*/ 1500281 w 2466445"/>
              <a:gd name="connsiteY418" fmla="*/ 1788750 h 2228754"/>
              <a:gd name="connsiteX419" fmla="*/ 1488167 w 2466445"/>
              <a:gd name="connsiteY419" fmla="*/ 1783814 h 2228754"/>
              <a:gd name="connsiteX420" fmla="*/ 1448462 w 2466445"/>
              <a:gd name="connsiteY420" fmla="*/ 1784263 h 2228754"/>
              <a:gd name="connsiteX421" fmla="*/ 1437021 w 2466445"/>
              <a:gd name="connsiteY421" fmla="*/ 1787628 h 2228754"/>
              <a:gd name="connsiteX422" fmla="*/ 1379594 w 2466445"/>
              <a:gd name="connsiteY422" fmla="*/ 1795480 h 2228754"/>
              <a:gd name="connsiteX423" fmla="*/ 1362770 w 2466445"/>
              <a:gd name="connsiteY423" fmla="*/ 1798396 h 2228754"/>
              <a:gd name="connsiteX424" fmla="*/ 1327551 w 2466445"/>
              <a:gd name="connsiteY424" fmla="*/ 1806472 h 2228754"/>
              <a:gd name="connsiteX425" fmla="*/ 1306016 w 2466445"/>
              <a:gd name="connsiteY425" fmla="*/ 1810062 h 2228754"/>
              <a:gd name="connsiteX426" fmla="*/ 1281340 w 2466445"/>
              <a:gd name="connsiteY426" fmla="*/ 1814324 h 2228754"/>
              <a:gd name="connsiteX427" fmla="*/ 1211351 w 2466445"/>
              <a:gd name="connsiteY427" fmla="*/ 1841469 h 2228754"/>
              <a:gd name="connsiteX428" fmla="*/ 1190040 w 2466445"/>
              <a:gd name="connsiteY428" fmla="*/ 1845283 h 2228754"/>
              <a:gd name="connsiteX429" fmla="*/ 1179721 w 2466445"/>
              <a:gd name="connsiteY429" fmla="*/ 1849097 h 2228754"/>
              <a:gd name="connsiteX430" fmla="*/ 1171421 w 2466445"/>
              <a:gd name="connsiteY430" fmla="*/ 1855827 h 2228754"/>
              <a:gd name="connsiteX431" fmla="*/ 1163121 w 2466445"/>
              <a:gd name="connsiteY431" fmla="*/ 1863006 h 2228754"/>
              <a:gd name="connsiteX432" fmla="*/ 1157513 w 2466445"/>
              <a:gd name="connsiteY432" fmla="*/ 1866595 h 2228754"/>
              <a:gd name="connsiteX433" fmla="*/ 1150335 w 2466445"/>
              <a:gd name="connsiteY433" fmla="*/ 1871979 h 2228754"/>
              <a:gd name="connsiteX434" fmla="*/ 1139567 w 2466445"/>
              <a:gd name="connsiteY434" fmla="*/ 1877139 h 2228754"/>
              <a:gd name="connsiteX435" fmla="*/ 1128351 w 2466445"/>
              <a:gd name="connsiteY435" fmla="*/ 1882972 h 2228754"/>
              <a:gd name="connsiteX436" fmla="*/ 1112200 w 2466445"/>
              <a:gd name="connsiteY436" fmla="*/ 1893515 h 2228754"/>
              <a:gd name="connsiteX437" fmla="*/ 1099413 w 2466445"/>
              <a:gd name="connsiteY437" fmla="*/ 1897778 h 2228754"/>
              <a:gd name="connsiteX438" fmla="*/ 1089543 w 2466445"/>
              <a:gd name="connsiteY438" fmla="*/ 1895310 h 2228754"/>
              <a:gd name="connsiteX439" fmla="*/ 1069803 w 2466445"/>
              <a:gd name="connsiteY439" fmla="*/ 1888131 h 2228754"/>
              <a:gd name="connsiteX440" fmla="*/ 1031892 w 2466445"/>
              <a:gd name="connsiteY440" fmla="*/ 1880280 h 2228754"/>
              <a:gd name="connsiteX441" fmla="*/ 999365 w 2466445"/>
              <a:gd name="connsiteY441" fmla="*/ 1877363 h 2228754"/>
              <a:gd name="connsiteX442" fmla="*/ 964819 w 2466445"/>
              <a:gd name="connsiteY442" fmla="*/ 1876017 h 2228754"/>
              <a:gd name="connsiteX443" fmla="*/ 938349 w 2466445"/>
              <a:gd name="connsiteY443" fmla="*/ 1879607 h 2228754"/>
              <a:gd name="connsiteX444" fmla="*/ 905597 w 2466445"/>
              <a:gd name="connsiteY444" fmla="*/ 1882972 h 2228754"/>
              <a:gd name="connsiteX445" fmla="*/ 860508 w 2466445"/>
              <a:gd name="connsiteY445" fmla="*/ 1886337 h 2228754"/>
              <a:gd name="connsiteX446" fmla="*/ 809138 w 2466445"/>
              <a:gd name="connsiteY446" fmla="*/ 1877812 h 2228754"/>
              <a:gd name="connsiteX447" fmla="*/ 790070 w 2466445"/>
              <a:gd name="connsiteY447" fmla="*/ 1871306 h 2228754"/>
              <a:gd name="connsiteX448" fmla="*/ 763824 w 2466445"/>
              <a:gd name="connsiteY448" fmla="*/ 1865922 h 2228754"/>
              <a:gd name="connsiteX449" fmla="*/ 747673 w 2466445"/>
              <a:gd name="connsiteY449" fmla="*/ 1860314 h 2228754"/>
              <a:gd name="connsiteX450" fmla="*/ 732195 w 2466445"/>
              <a:gd name="connsiteY450" fmla="*/ 1857173 h 2228754"/>
              <a:gd name="connsiteX451" fmla="*/ 714922 w 2466445"/>
              <a:gd name="connsiteY451" fmla="*/ 1854032 h 2228754"/>
              <a:gd name="connsiteX452" fmla="*/ 692265 w 2466445"/>
              <a:gd name="connsiteY452" fmla="*/ 1849545 h 2228754"/>
              <a:gd name="connsiteX453" fmla="*/ 673197 w 2466445"/>
              <a:gd name="connsiteY453" fmla="*/ 1845059 h 2228754"/>
              <a:gd name="connsiteX454" fmla="*/ 663551 w 2466445"/>
              <a:gd name="connsiteY454" fmla="*/ 1840347 h 2228754"/>
              <a:gd name="connsiteX455" fmla="*/ 654803 w 2466445"/>
              <a:gd name="connsiteY455" fmla="*/ 1835636 h 2228754"/>
              <a:gd name="connsiteX456" fmla="*/ 646951 w 2466445"/>
              <a:gd name="connsiteY456" fmla="*/ 1832496 h 2228754"/>
              <a:gd name="connsiteX457" fmla="*/ 640446 w 2466445"/>
              <a:gd name="connsiteY457" fmla="*/ 1830477 h 2228754"/>
              <a:gd name="connsiteX458" fmla="*/ 612854 w 2466445"/>
              <a:gd name="connsiteY458" fmla="*/ 1816792 h 2228754"/>
              <a:gd name="connsiteX459" fmla="*/ 596254 w 2466445"/>
              <a:gd name="connsiteY459" fmla="*/ 1801537 h 2228754"/>
              <a:gd name="connsiteX460" fmla="*/ 572476 w 2466445"/>
              <a:gd name="connsiteY460" fmla="*/ 1777757 h 2228754"/>
              <a:gd name="connsiteX461" fmla="*/ 563054 w 2466445"/>
              <a:gd name="connsiteY461" fmla="*/ 1763848 h 2228754"/>
              <a:gd name="connsiteX462" fmla="*/ 560587 w 2466445"/>
              <a:gd name="connsiteY462" fmla="*/ 1757118 h 2228754"/>
              <a:gd name="connsiteX463" fmla="*/ 550716 w 2466445"/>
              <a:gd name="connsiteY463" fmla="*/ 1775738 h 2228754"/>
              <a:gd name="connsiteX464" fmla="*/ 547576 w 2466445"/>
              <a:gd name="connsiteY464" fmla="*/ 1798845 h 2228754"/>
              <a:gd name="connsiteX465" fmla="*/ 541968 w 2466445"/>
              <a:gd name="connsiteY465" fmla="*/ 1844834 h 2228754"/>
              <a:gd name="connsiteX466" fmla="*/ 544660 w 2466445"/>
              <a:gd name="connsiteY466" fmla="*/ 1909219 h 2228754"/>
              <a:gd name="connsiteX467" fmla="*/ 543987 w 2466445"/>
              <a:gd name="connsiteY467" fmla="*/ 1928063 h 2228754"/>
              <a:gd name="connsiteX468" fmla="*/ 544660 w 2466445"/>
              <a:gd name="connsiteY468" fmla="*/ 1981680 h 2228754"/>
              <a:gd name="connsiteX469" fmla="*/ 542641 w 2466445"/>
              <a:gd name="connsiteY469" fmla="*/ 2039335 h 2228754"/>
              <a:gd name="connsiteX470" fmla="*/ 538378 w 2466445"/>
              <a:gd name="connsiteY470" fmla="*/ 2056160 h 2228754"/>
              <a:gd name="connsiteX471" fmla="*/ 531424 w 2466445"/>
              <a:gd name="connsiteY471" fmla="*/ 2075902 h 2228754"/>
              <a:gd name="connsiteX472" fmla="*/ 523349 w 2466445"/>
              <a:gd name="connsiteY472" fmla="*/ 2114488 h 2228754"/>
              <a:gd name="connsiteX473" fmla="*/ 519087 w 2466445"/>
              <a:gd name="connsiteY473" fmla="*/ 2142306 h 2228754"/>
              <a:gd name="connsiteX474" fmla="*/ 515946 w 2466445"/>
              <a:gd name="connsiteY474" fmla="*/ 2149933 h 2228754"/>
              <a:gd name="connsiteX475" fmla="*/ 508319 w 2466445"/>
              <a:gd name="connsiteY475" fmla="*/ 2161599 h 2228754"/>
              <a:gd name="connsiteX476" fmla="*/ 498224 w 2466445"/>
              <a:gd name="connsiteY476" fmla="*/ 2178873 h 2228754"/>
              <a:gd name="connsiteX477" fmla="*/ 483868 w 2466445"/>
              <a:gd name="connsiteY477" fmla="*/ 2200858 h 2228754"/>
              <a:gd name="connsiteX478" fmla="*/ 462781 w 2466445"/>
              <a:gd name="connsiteY478" fmla="*/ 2211626 h 2228754"/>
              <a:gd name="connsiteX479" fmla="*/ 453135 w 2466445"/>
              <a:gd name="connsiteY479" fmla="*/ 2219254 h 2228754"/>
              <a:gd name="connsiteX480" fmla="*/ 434068 w 2466445"/>
              <a:gd name="connsiteY480" fmla="*/ 2224189 h 2228754"/>
              <a:gd name="connsiteX481" fmla="*/ 420384 w 2466445"/>
              <a:gd name="connsiteY481" fmla="*/ 2218356 h 2228754"/>
              <a:gd name="connsiteX482" fmla="*/ 406924 w 2466445"/>
              <a:gd name="connsiteY482" fmla="*/ 2210505 h 2228754"/>
              <a:gd name="connsiteX483" fmla="*/ 393465 w 2466445"/>
              <a:gd name="connsiteY483" fmla="*/ 2202653 h 2228754"/>
              <a:gd name="connsiteX484" fmla="*/ 382024 w 2466445"/>
              <a:gd name="connsiteY484" fmla="*/ 2195474 h 2228754"/>
              <a:gd name="connsiteX485" fmla="*/ 367219 w 2466445"/>
              <a:gd name="connsiteY485" fmla="*/ 2190987 h 2228754"/>
              <a:gd name="connsiteX486" fmla="*/ 346133 w 2466445"/>
              <a:gd name="connsiteY486" fmla="*/ 2186500 h 2228754"/>
              <a:gd name="connsiteX487" fmla="*/ 338057 w 2466445"/>
              <a:gd name="connsiteY487" fmla="*/ 2165861 h 2228754"/>
              <a:gd name="connsiteX488" fmla="*/ 333346 w 2466445"/>
              <a:gd name="connsiteY488" fmla="*/ 2149036 h 2228754"/>
              <a:gd name="connsiteX489" fmla="*/ 329757 w 2466445"/>
              <a:gd name="connsiteY489" fmla="*/ 2133781 h 2228754"/>
              <a:gd name="connsiteX490" fmla="*/ 326392 w 2466445"/>
              <a:gd name="connsiteY490" fmla="*/ 2119648 h 2228754"/>
              <a:gd name="connsiteX491" fmla="*/ 323027 w 2466445"/>
              <a:gd name="connsiteY491" fmla="*/ 2112918 h 2228754"/>
              <a:gd name="connsiteX492" fmla="*/ 319662 w 2466445"/>
              <a:gd name="connsiteY492" fmla="*/ 2106188 h 2228754"/>
              <a:gd name="connsiteX493" fmla="*/ 316297 w 2466445"/>
              <a:gd name="connsiteY493" fmla="*/ 2101252 h 2228754"/>
              <a:gd name="connsiteX494" fmla="*/ 308446 w 2466445"/>
              <a:gd name="connsiteY494" fmla="*/ 2089587 h 2228754"/>
              <a:gd name="connsiteX495" fmla="*/ 300595 w 2466445"/>
              <a:gd name="connsiteY495" fmla="*/ 2069620 h 2228754"/>
              <a:gd name="connsiteX496" fmla="*/ 296108 w 2466445"/>
              <a:gd name="connsiteY496" fmla="*/ 2056833 h 2228754"/>
              <a:gd name="connsiteX497" fmla="*/ 291622 w 2466445"/>
              <a:gd name="connsiteY497" fmla="*/ 2045616 h 2228754"/>
              <a:gd name="connsiteX498" fmla="*/ 283770 w 2466445"/>
              <a:gd name="connsiteY498" fmla="*/ 2021612 h 2228754"/>
              <a:gd name="connsiteX499" fmla="*/ 275919 w 2466445"/>
              <a:gd name="connsiteY499" fmla="*/ 2000300 h 2228754"/>
              <a:gd name="connsiteX500" fmla="*/ 273676 w 2466445"/>
              <a:gd name="connsiteY500" fmla="*/ 1992897 h 2228754"/>
              <a:gd name="connsiteX501" fmla="*/ 267395 w 2466445"/>
              <a:gd name="connsiteY501" fmla="*/ 1927615 h 2228754"/>
              <a:gd name="connsiteX502" fmla="*/ 268292 w 2466445"/>
              <a:gd name="connsiteY502" fmla="*/ 1909219 h 2228754"/>
              <a:gd name="connsiteX503" fmla="*/ 272554 w 2466445"/>
              <a:gd name="connsiteY503" fmla="*/ 1856051 h 2228754"/>
              <a:gd name="connsiteX504" fmla="*/ 276592 w 2466445"/>
              <a:gd name="connsiteY504" fmla="*/ 1836534 h 2228754"/>
              <a:gd name="connsiteX505" fmla="*/ 281303 w 2466445"/>
              <a:gd name="connsiteY505" fmla="*/ 1818587 h 2228754"/>
              <a:gd name="connsiteX506" fmla="*/ 284892 w 2466445"/>
              <a:gd name="connsiteY506" fmla="*/ 1808940 h 2228754"/>
              <a:gd name="connsiteX507" fmla="*/ 288257 w 2466445"/>
              <a:gd name="connsiteY507" fmla="*/ 1800191 h 2228754"/>
              <a:gd name="connsiteX508" fmla="*/ 291622 w 2466445"/>
              <a:gd name="connsiteY508" fmla="*/ 1789872 h 2228754"/>
              <a:gd name="connsiteX509" fmla="*/ 294762 w 2466445"/>
              <a:gd name="connsiteY509" fmla="*/ 1779552 h 2228754"/>
              <a:gd name="connsiteX510" fmla="*/ 307324 w 2466445"/>
              <a:gd name="connsiteY510" fmla="*/ 1744331 h 2228754"/>
              <a:gd name="connsiteX511" fmla="*/ 316522 w 2466445"/>
              <a:gd name="connsiteY511" fmla="*/ 1732665 h 2228754"/>
              <a:gd name="connsiteX512" fmla="*/ 339627 w 2466445"/>
              <a:gd name="connsiteY512" fmla="*/ 1698790 h 2228754"/>
              <a:gd name="connsiteX513" fmla="*/ 339627 w 2466445"/>
              <a:gd name="connsiteY513" fmla="*/ 1678824 h 2228754"/>
              <a:gd name="connsiteX514" fmla="*/ 350843 w 2466445"/>
              <a:gd name="connsiteY514" fmla="*/ 1640463 h 2228754"/>
              <a:gd name="connsiteX515" fmla="*/ 354433 w 2466445"/>
              <a:gd name="connsiteY515" fmla="*/ 1631714 h 2228754"/>
              <a:gd name="connsiteX516" fmla="*/ 361387 w 2466445"/>
              <a:gd name="connsiteY516" fmla="*/ 1614440 h 2228754"/>
              <a:gd name="connsiteX517" fmla="*/ 369687 w 2466445"/>
              <a:gd name="connsiteY517" fmla="*/ 1585724 h 2228754"/>
              <a:gd name="connsiteX518" fmla="*/ 373500 w 2466445"/>
              <a:gd name="connsiteY518" fmla="*/ 1565534 h 2228754"/>
              <a:gd name="connsiteX519" fmla="*/ 379108 w 2466445"/>
              <a:gd name="connsiteY519" fmla="*/ 1535473 h 2228754"/>
              <a:gd name="connsiteX520" fmla="*/ 383819 w 2466445"/>
              <a:gd name="connsiteY520" fmla="*/ 1503392 h 2228754"/>
              <a:gd name="connsiteX521" fmla="*/ 385838 w 2466445"/>
              <a:gd name="connsiteY521" fmla="*/ 1432053 h 2228754"/>
              <a:gd name="connsiteX522" fmla="*/ 390324 w 2466445"/>
              <a:gd name="connsiteY522" fmla="*/ 1358695 h 2228754"/>
              <a:gd name="connsiteX523" fmla="*/ 393465 w 2466445"/>
              <a:gd name="connsiteY523" fmla="*/ 1336261 h 2228754"/>
              <a:gd name="connsiteX524" fmla="*/ 395708 w 2466445"/>
              <a:gd name="connsiteY524" fmla="*/ 1316295 h 2228754"/>
              <a:gd name="connsiteX525" fmla="*/ 397727 w 2466445"/>
              <a:gd name="connsiteY525" fmla="*/ 1286458 h 2228754"/>
              <a:gd name="connsiteX526" fmla="*/ 395708 w 2466445"/>
              <a:gd name="connsiteY526" fmla="*/ 1259762 h 2228754"/>
              <a:gd name="connsiteX527" fmla="*/ 390549 w 2466445"/>
              <a:gd name="connsiteY527" fmla="*/ 1220054 h 2228754"/>
              <a:gd name="connsiteX528" fmla="*/ 385838 w 2466445"/>
              <a:gd name="connsiteY528" fmla="*/ 1201434 h 2228754"/>
              <a:gd name="connsiteX529" fmla="*/ 381351 w 2466445"/>
              <a:gd name="connsiteY529" fmla="*/ 1189095 h 2228754"/>
              <a:gd name="connsiteX530" fmla="*/ 375968 w 2466445"/>
              <a:gd name="connsiteY530" fmla="*/ 1176757 h 2228754"/>
              <a:gd name="connsiteX531" fmla="*/ 364751 w 2466445"/>
              <a:gd name="connsiteY531" fmla="*/ 1178552 h 2228754"/>
              <a:gd name="connsiteX532" fmla="*/ 356227 w 2466445"/>
              <a:gd name="connsiteY532" fmla="*/ 1184160 h 2228754"/>
              <a:gd name="connsiteX533" fmla="*/ 320335 w 2466445"/>
              <a:gd name="connsiteY533" fmla="*/ 1211978 h 2228754"/>
              <a:gd name="connsiteX534" fmla="*/ 305754 w 2466445"/>
              <a:gd name="connsiteY534" fmla="*/ 1223195 h 2228754"/>
              <a:gd name="connsiteX535" fmla="*/ 275022 w 2466445"/>
              <a:gd name="connsiteY535" fmla="*/ 1243609 h 2228754"/>
              <a:gd name="connsiteX536" fmla="*/ 269189 w 2466445"/>
              <a:gd name="connsiteY536" fmla="*/ 1246975 h 2228754"/>
              <a:gd name="connsiteX537" fmla="*/ 227689 w 2466445"/>
              <a:gd name="connsiteY537" fmla="*/ 1269408 h 2228754"/>
              <a:gd name="connsiteX538" fmla="*/ 209519 w 2466445"/>
              <a:gd name="connsiteY538" fmla="*/ 1285112 h 2228754"/>
              <a:gd name="connsiteX539" fmla="*/ 198079 w 2466445"/>
              <a:gd name="connsiteY539" fmla="*/ 1293188 h 2228754"/>
              <a:gd name="connsiteX540" fmla="*/ 184395 w 2466445"/>
              <a:gd name="connsiteY540" fmla="*/ 1297675 h 2228754"/>
              <a:gd name="connsiteX541" fmla="*/ 169365 w 2466445"/>
              <a:gd name="connsiteY541" fmla="*/ 1292964 h 2228754"/>
              <a:gd name="connsiteX542" fmla="*/ 154560 w 2466445"/>
              <a:gd name="connsiteY542" fmla="*/ 1288253 h 2228754"/>
              <a:gd name="connsiteX543" fmla="*/ 141549 w 2466445"/>
              <a:gd name="connsiteY543" fmla="*/ 1285112 h 2228754"/>
              <a:gd name="connsiteX544" fmla="*/ 129660 w 2466445"/>
              <a:gd name="connsiteY544" fmla="*/ 1290720 h 2228754"/>
              <a:gd name="connsiteX545" fmla="*/ 93543 w 2466445"/>
              <a:gd name="connsiteY545" fmla="*/ 1300816 h 2228754"/>
              <a:gd name="connsiteX546" fmla="*/ 73354 w 2466445"/>
              <a:gd name="connsiteY546" fmla="*/ 1300816 h 2228754"/>
              <a:gd name="connsiteX547" fmla="*/ 58549 w 2466445"/>
              <a:gd name="connsiteY547" fmla="*/ 1288701 h 2228754"/>
              <a:gd name="connsiteX548" fmla="*/ 28938 w 2466445"/>
              <a:gd name="connsiteY548" fmla="*/ 1257070 h 2228754"/>
              <a:gd name="connsiteX549" fmla="*/ 15703 w 2466445"/>
              <a:gd name="connsiteY549" fmla="*/ 1239123 h 2228754"/>
              <a:gd name="connsiteX550" fmla="*/ 6730 w 2466445"/>
              <a:gd name="connsiteY550" fmla="*/ 1224316 h 2228754"/>
              <a:gd name="connsiteX551" fmla="*/ 3365 w 2466445"/>
              <a:gd name="connsiteY551" fmla="*/ 1215567 h 2228754"/>
              <a:gd name="connsiteX552" fmla="*/ 0 w 2466445"/>
              <a:gd name="connsiteY552" fmla="*/ 1178552 h 2228754"/>
              <a:gd name="connsiteX553" fmla="*/ 3365 w 2466445"/>
              <a:gd name="connsiteY553" fmla="*/ 1141536 h 2228754"/>
              <a:gd name="connsiteX554" fmla="*/ 6730 w 2466445"/>
              <a:gd name="connsiteY554" fmla="*/ 1136600 h 2228754"/>
              <a:gd name="connsiteX555" fmla="*/ 13908 w 2466445"/>
              <a:gd name="connsiteY555" fmla="*/ 1125608 h 2228754"/>
              <a:gd name="connsiteX556" fmla="*/ 22208 w 2466445"/>
              <a:gd name="connsiteY556" fmla="*/ 1099136 h 2228754"/>
              <a:gd name="connsiteX557" fmla="*/ 28938 w 2466445"/>
              <a:gd name="connsiteY557" fmla="*/ 1075581 h 2228754"/>
              <a:gd name="connsiteX558" fmla="*/ 41725 w 2466445"/>
              <a:gd name="connsiteY558" fmla="*/ 1071094 h 2228754"/>
              <a:gd name="connsiteX559" fmla="*/ 54062 w 2466445"/>
              <a:gd name="connsiteY559" fmla="*/ 1069748 h 2228754"/>
              <a:gd name="connsiteX560" fmla="*/ 69541 w 2466445"/>
              <a:gd name="connsiteY560" fmla="*/ 1052474 h 2228754"/>
              <a:gd name="connsiteX561" fmla="*/ 82552 w 2466445"/>
              <a:gd name="connsiteY561" fmla="*/ 1043725 h 2228754"/>
              <a:gd name="connsiteX562" fmla="*/ 107676 w 2466445"/>
              <a:gd name="connsiteY562" fmla="*/ 1024432 h 2228754"/>
              <a:gd name="connsiteX563" fmla="*/ 122706 w 2466445"/>
              <a:gd name="connsiteY563" fmla="*/ 1006709 h 2228754"/>
              <a:gd name="connsiteX564" fmla="*/ 138408 w 2466445"/>
              <a:gd name="connsiteY564" fmla="*/ 991678 h 2228754"/>
              <a:gd name="connsiteX565" fmla="*/ 157027 w 2466445"/>
              <a:gd name="connsiteY565" fmla="*/ 973058 h 2228754"/>
              <a:gd name="connsiteX566" fmla="*/ 179235 w 2466445"/>
              <a:gd name="connsiteY566" fmla="*/ 948381 h 2228754"/>
              <a:gd name="connsiteX567" fmla="*/ 187984 w 2466445"/>
              <a:gd name="connsiteY567" fmla="*/ 936043 h 2228754"/>
              <a:gd name="connsiteX568" fmla="*/ 192022 w 2466445"/>
              <a:gd name="connsiteY568" fmla="*/ 921909 h 2228754"/>
              <a:gd name="connsiteX569" fmla="*/ 200097 w 2466445"/>
              <a:gd name="connsiteY569" fmla="*/ 902616 h 2228754"/>
              <a:gd name="connsiteX570" fmla="*/ 212435 w 2466445"/>
              <a:gd name="connsiteY570" fmla="*/ 889156 h 2228754"/>
              <a:gd name="connsiteX571" fmla="*/ 228587 w 2466445"/>
              <a:gd name="connsiteY571" fmla="*/ 883548 h 2228754"/>
              <a:gd name="connsiteX572" fmla="*/ 261338 w 2466445"/>
              <a:gd name="connsiteY572" fmla="*/ 862909 h 2228754"/>
              <a:gd name="connsiteX573" fmla="*/ 283995 w 2466445"/>
              <a:gd name="connsiteY573" fmla="*/ 837110 h 2228754"/>
              <a:gd name="connsiteX574" fmla="*/ 288257 w 2466445"/>
              <a:gd name="connsiteY574" fmla="*/ 830155 h 2228754"/>
              <a:gd name="connsiteX575" fmla="*/ 297006 w 2466445"/>
              <a:gd name="connsiteY575" fmla="*/ 818041 h 2228754"/>
              <a:gd name="connsiteX576" fmla="*/ 303062 w 2466445"/>
              <a:gd name="connsiteY576" fmla="*/ 807497 h 2228754"/>
              <a:gd name="connsiteX577" fmla="*/ 320335 w 2466445"/>
              <a:gd name="connsiteY577" fmla="*/ 806824 h 2228754"/>
              <a:gd name="connsiteX578" fmla="*/ 337608 w 2466445"/>
              <a:gd name="connsiteY578" fmla="*/ 806151 h 2228754"/>
              <a:gd name="connsiteX579" fmla="*/ 338281 w 2466445"/>
              <a:gd name="connsiteY579" fmla="*/ 797851 h 2228754"/>
              <a:gd name="connsiteX580" fmla="*/ 320111 w 2466445"/>
              <a:gd name="connsiteY580" fmla="*/ 773622 h 2228754"/>
              <a:gd name="connsiteX581" fmla="*/ 305081 w 2466445"/>
              <a:gd name="connsiteY581" fmla="*/ 759489 h 2228754"/>
              <a:gd name="connsiteX582" fmla="*/ 322579 w 2466445"/>
              <a:gd name="connsiteY582" fmla="*/ 734812 h 2228754"/>
              <a:gd name="connsiteX583" fmla="*/ 342319 w 2466445"/>
              <a:gd name="connsiteY583" fmla="*/ 714173 h 2228754"/>
              <a:gd name="connsiteX584" fmla="*/ 361387 w 2466445"/>
              <a:gd name="connsiteY584" fmla="*/ 685233 h 2228754"/>
              <a:gd name="connsiteX585" fmla="*/ 367668 w 2466445"/>
              <a:gd name="connsiteY585" fmla="*/ 676035 h 2228754"/>
              <a:gd name="connsiteX586" fmla="*/ 377762 w 2466445"/>
              <a:gd name="connsiteY586" fmla="*/ 667959 h 2228754"/>
              <a:gd name="connsiteX587" fmla="*/ 390549 w 2466445"/>
              <a:gd name="connsiteY587" fmla="*/ 659883 h 2228754"/>
              <a:gd name="connsiteX588" fmla="*/ 401316 w 2466445"/>
              <a:gd name="connsiteY588" fmla="*/ 640590 h 2228754"/>
              <a:gd name="connsiteX589" fmla="*/ 408495 w 2466445"/>
              <a:gd name="connsiteY589" fmla="*/ 621746 h 2228754"/>
              <a:gd name="connsiteX590" fmla="*/ 415000 w 2466445"/>
              <a:gd name="connsiteY590" fmla="*/ 617932 h 2228754"/>
              <a:gd name="connsiteX591" fmla="*/ 419487 w 2466445"/>
              <a:gd name="connsiteY591" fmla="*/ 606939 h 2228754"/>
              <a:gd name="connsiteX592" fmla="*/ 423973 w 2466445"/>
              <a:gd name="connsiteY592" fmla="*/ 595947 h 2228754"/>
              <a:gd name="connsiteX593" fmla="*/ 435189 w 2466445"/>
              <a:gd name="connsiteY593" fmla="*/ 578000 h 2228754"/>
              <a:gd name="connsiteX594" fmla="*/ 446406 w 2466445"/>
              <a:gd name="connsiteY594" fmla="*/ 558482 h 2228754"/>
              <a:gd name="connsiteX595" fmla="*/ 449770 w 2466445"/>
              <a:gd name="connsiteY595" fmla="*/ 551528 h 2228754"/>
              <a:gd name="connsiteX596" fmla="*/ 453135 w 2466445"/>
              <a:gd name="connsiteY596" fmla="*/ 544798 h 2228754"/>
              <a:gd name="connsiteX597" fmla="*/ 457397 w 2466445"/>
              <a:gd name="connsiteY597" fmla="*/ 535600 h 2228754"/>
              <a:gd name="connsiteX598" fmla="*/ 468838 w 2466445"/>
              <a:gd name="connsiteY598" fmla="*/ 503968 h 2228754"/>
              <a:gd name="connsiteX599" fmla="*/ 473324 w 2466445"/>
              <a:gd name="connsiteY599" fmla="*/ 483554 h 2228754"/>
              <a:gd name="connsiteX600" fmla="*/ 477811 w 2466445"/>
              <a:gd name="connsiteY600" fmla="*/ 464261 h 2228754"/>
              <a:gd name="connsiteX601" fmla="*/ 480727 w 2466445"/>
              <a:gd name="connsiteY601" fmla="*/ 451249 h 2228754"/>
              <a:gd name="connsiteX602" fmla="*/ 493514 w 2466445"/>
              <a:gd name="connsiteY602" fmla="*/ 420739 h 2228754"/>
              <a:gd name="connsiteX603" fmla="*/ 496878 w 2466445"/>
              <a:gd name="connsiteY603" fmla="*/ 412439 h 2228754"/>
              <a:gd name="connsiteX604" fmla="*/ 500243 w 2466445"/>
              <a:gd name="connsiteY604" fmla="*/ 403690 h 2228754"/>
              <a:gd name="connsiteX605" fmla="*/ 504281 w 2466445"/>
              <a:gd name="connsiteY605" fmla="*/ 392248 h 2228754"/>
              <a:gd name="connsiteX606" fmla="*/ 515722 w 2466445"/>
              <a:gd name="connsiteY606" fmla="*/ 354111 h 2228754"/>
              <a:gd name="connsiteX607" fmla="*/ 519760 w 2466445"/>
              <a:gd name="connsiteY607" fmla="*/ 332799 h 2228754"/>
              <a:gd name="connsiteX608" fmla="*/ 523349 w 2466445"/>
              <a:gd name="connsiteY608" fmla="*/ 313954 h 2228754"/>
              <a:gd name="connsiteX609" fmla="*/ 526938 w 2466445"/>
              <a:gd name="connsiteY609" fmla="*/ 297354 h 2228754"/>
              <a:gd name="connsiteX610" fmla="*/ 526714 w 2466445"/>
              <a:gd name="connsiteY610" fmla="*/ 282547 h 2228754"/>
              <a:gd name="connsiteX611" fmla="*/ 523573 w 2466445"/>
              <a:gd name="connsiteY611" fmla="*/ 232071 h 2228754"/>
              <a:gd name="connsiteX612" fmla="*/ 519760 w 2466445"/>
              <a:gd name="connsiteY612" fmla="*/ 178903 h 2228754"/>
              <a:gd name="connsiteX613" fmla="*/ 515946 w 2466445"/>
              <a:gd name="connsiteY613" fmla="*/ 147272 h 2228754"/>
              <a:gd name="connsiteX614" fmla="*/ 513927 w 2466445"/>
              <a:gd name="connsiteY614" fmla="*/ 115864 h 2228754"/>
              <a:gd name="connsiteX615" fmla="*/ 509216 w 2466445"/>
              <a:gd name="connsiteY615" fmla="*/ 78624 h 2228754"/>
              <a:gd name="connsiteX616" fmla="*/ 511235 w 2466445"/>
              <a:gd name="connsiteY616" fmla="*/ 36898 h 2228754"/>
              <a:gd name="connsiteX617" fmla="*/ 515946 w 2466445"/>
              <a:gd name="connsiteY617" fmla="*/ 22316 h 2228754"/>
              <a:gd name="connsiteX618" fmla="*/ 521105 w 2466445"/>
              <a:gd name="connsiteY618" fmla="*/ 8631 h 2228754"/>
              <a:gd name="connsiteX619" fmla="*/ 529434 w 2466445"/>
              <a:gd name="connsiteY619" fmla="*/ 106 h 2228754"/>
              <a:gd name="connsiteX620" fmla="*/ 1616705 w 2466445"/>
              <a:gd name="connsiteY620" fmla="*/ 1130543 h 2228754"/>
              <a:gd name="connsiteX621" fmla="*/ 1594946 w 2466445"/>
              <a:gd name="connsiteY621" fmla="*/ 1135703 h 2228754"/>
              <a:gd name="connsiteX622" fmla="*/ 1587992 w 2466445"/>
              <a:gd name="connsiteY622" fmla="*/ 1139965 h 2228754"/>
              <a:gd name="connsiteX623" fmla="*/ 1577897 w 2466445"/>
              <a:gd name="connsiteY623" fmla="*/ 1154323 h 2228754"/>
              <a:gd name="connsiteX624" fmla="*/ 1568700 w 2466445"/>
              <a:gd name="connsiteY624" fmla="*/ 1169129 h 2228754"/>
              <a:gd name="connsiteX625" fmla="*/ 1565783 w 2466445"/>
              <a:gd name="connsiteY625" fmla="*/ 1175411 h 2228754"/>
              <a:gd name="connsiteX626" fmla="*/ 1561297 w 2466445"/>
              <a:gd name="connsiteY626" fmla="*/ 1183487 h 2228754"/>
              <a:gd name="connsiteX627" fmla="*/ 1556811 w 2466445"/>
              <a:gd name="connsiteY627" fmla="*/ 1189320 h 2228754"/>
              <a:gd name="connsiteX628" fmla="*/ 1550305 w 2466445"/>
              <a:gd name="connsiteY628" fmla="*/ 1197396 h 2228754"/>
              <a:gd name="connsiteX629" fmla="*/ 1542229 w 2466445"/>
              <a:gd name="connsiteY629" fmla="*/ 1208837 h 2228754"/>
              <a:gd name="connsiteX630" fmla="*/ 1530116 w 2466445"/>
              <a:gd name="connsiteY630" fmla="*/ 1229476 h 2228754"/>
              <a:gd name="connsiteX631" fmla="*/ 1505440 w 2466445"/>
              <a:gd name="connsiteY631" fmla="*/ 1274568 h 2228754"/>
              <a:gd name="connsiteX632" fmla="*/ 1494224 w 2466445"/>
              <a:gd name="connsiteY632" fmla="*/ 1292964 h 2228754"/>
              <a:gd name="connsiteX633" fmla="*/ 1488392 w 2466445"/>
              <a:gd name="connsiteY633" fmla="*/ 1300591 h 2228754"/>
              <a:gd name="connsiteX634" fmla="*/ 1481213 w 2466445"/>
              <a:gd name="connsiteY634" fmla="*/ 1311359 h 2228754"/>
              <a:gd name="connsiteX635" fmla="*/ 1458108 w 2466445"/>
              <a:gd name="connsiteY635" fmla="*/ 1338056 h 2228754"/>
              <a:gd name="connsiteX636" fmla="*/ 1433432 w 2466445"/>
              <a:gd name="connsiteY636" fmla="*/ 1382923 h 2228754"/>
              <a:gd name="connsiteX637" fmla="*/ 1426702 w 2466445"/>
              <a:gd name="connsiteY637" fmla="*/ 1393691 h 2228754"/>
              <a:gd name="connsiteX638" fmla="*/ 1422889 w 2466445"/>
              <a:gd name="connsiteY638" fmla="*/ 1402216 h 2228754"/>
              <a:gd name="connsiteX639" fmla="*/ 1406513 w 2466445"/>
              <a:gd name="connsiteY639" fmla="*/ 1430483 h 2228754"/>
              <a:gd name="connsiteX640" fmla="*/ 1394175 w 2466445"/>
              <a:gd name="connsiteY640" fmla="*/ 1446635 h 2228754"/>
              <a:gd name="connsiteX641" fmla="*/ 1365238 w 2466445"/>
              <a:gd name="connsiteY641" fmla="*/ 1491951 h 2228754"/>
              <a:gd name="connsiteX642" fmla="*/ 1353573 w 2466445"/>
              <a:gd name="connsiteY642" fmla="*/ 1508777 h 2228754"/>
              <a:gd name="connsiteX643" fmla="*/ 1325757 w 2466445"/>
              <a:gd name="connsiteY643" fmla="*/ 1546241 h 2228754"/>
              <a:gd name="connsiteX644" fmla="*/ 1343030 w 2466445"/>
              <a:gd name="connsiteY644" fmla="*/ 1565534 h 2228754"/>
              <a:gd name="connsiteX645" fmla="*/ 1363892 w 2466445"/>
              <a:gd name="connsiteY645" fmla="*/ 1566656 h 2228754"/>
              <a:gd name="connsiteX646" fmla="*/ 1376678 w 2466445"/>
              <a:gd name="connsiteY646" fmla="*/ 1563291 h 2228754"/>
              <a:gd name="connsiteX647" fmla="*/ 1387670 w 2466445"/>
              <a:gd name="connsiteY647" fmla="*/ 1559925 h 2228754"/>
              <a:gd name="connsiteX648" fmla="*/ 1402251 w 2466445"/>
              <a:gd name="connsiteY648" fmla="*/ 1556785 h 2228754"/>
              <a:gd name="connsiteX649" fmla="*/ 1415486 w 2466445"/>
              <a:gd name="connsiteY649" fmla="*/ 1556785 h 2228754"/>
              <a:gd name="connsiteX650" fmla="*/ 1443751 w 2466445"/>
              <a:gd name="connsiteY650" fmla="*/ 1552298 h 2228754"/>
              <a:gd name="connsiteX651" fmla="*/ 1478297 w 2466445"/>
              <a:gd name="connsiteY651" fmla="*/ 1543324 h 2228754"/>
              <a:gd name="connsiteX652" fmla="*/ 1503870 w 2466445"/>
              <a:gd name="connsiteY652" fmla="*/ 1531883 h 2228754"/>
              <a:gd name="connsiteX653" fmla="*/ 1518002 w 2466445"/>
              <a:gd name="connsiteY653" fmla="*/ 1520891 h 2228754"/>
              <a:gd name="connsiteX654" fmla="*/ 1537743 w 2466445"/>
              <a:gd name="connsiteY654" fmla="*/ 1505187 h 2228754"/>
              <a:gd name="connsiteX655" fmla="*/ 1557035 w 2466445"/>
              <a:gd name="connsiteY655" fmla="*/ 1489932 h 2228754"/>
              <a:gd name="connsiteX656" fmla="*/ 1580365 w 2466445"/>
              <a:gd name="connsiteY656" fmla="*/ 1471536 h 2228754"/>
              <a:gd name="connsiteX657" fmla="*/ 1592927 w 2466445"/>
              <a:gd name="connsiteY657" fmla="*/ 1462114 h 2228754"/>
              <a:gd name="connsiteX658" fmla="*/ 1611321 w 2466445"/>
              <a:gd name="connsiteY658" fmla="*/ 1444840 h 2228754"/>
              <a:gd name="connsiteX659" fmla="*/ 1621865 w 2466445"/>
              <a:gd name="connsiteY659" fmla="*/ 1431156 h 2228754"/>
              <a:gd name="connsiteX660" fmla="*/ 1656635 w 2466445"/>
              <a:gd name="connsiteY660" fmla="*/ 1393467 h 2228754"/>
              <a:gd name="connsiteX661" fmla="*/ 1664486 w 2466445"/>
              <a:gd name="connsiteY661" fmla="*/ 1379334 h 2228754"/>
              <a:gd name="connsiteX662" fmla="*/ 1705538 w 2466445"/>
              <a:gd name="connsiteY662" fmla="*/ 1311808 h 2228754"/>
              <a:gd name="connsiteX663" fmla="*/ 1711594 w 2466445"/>
              <a:gd name="connsiteY663" fmla="*/ 1300143 h 2228754"/>
              <a:gd name="connsiteX664" fmla="*/ 1714959 w 2466445"/>
              <a:gd name="connsiteY664" fmla="*/ 1291842 h 2228754"/>
              <a:gd name="connsiteX665" fmla="*/ 1718324 w 2466445"/>
              <a:gd name="connsiteY665" fmla="*/ 1286009 h 2228754"/>
              <a:gd name="connsiteX666" fmla="*/ 1726175 w 2466445"/>
              <a:gd name="connsiteY666" fmla="*/ 1275914 h 2228754"/>
              <a:gd name="connsiteX667" fmla="*/ 1734027 w 2466445"/>
              <a:gd name="connsiteY667" fmla="*/ 1263127 h 2228754"/>
              <a:gd name="connsiteX668" fmla="*/ 1737392 w 2466445"/>
              <a:gd name="connsiteY668" fmla="*/ 1253705 h 2228754"/>
              <a:gd name="connsiteX669" fmla="*/ 1742775 w 2466445"/>
              <a:gd name="connsiteY669" fmla="*/ 1240020 h 2228754"/>
              <a:gd name="connsiteX670" fmla="*/ 1750627 w 2466445"/>
              <a:gd name="connsiteY670" fmla="*/ 1214446 h 2228754"/>
              <a:gd name="connsiteX671" fmla="*/ 1756459 w 2466445"/>
              <a:gd name="connsiteY671" fmla="*/ 1191563 h 2228754"/>
              <a:gd name="connsiteX672" fmla="*/ 1728867 w 2466445"/>
              <a:gd name="connsiteY672" fmla="*/ 1157464 h 2228754"/>
              <a:gd name="connsiteX673" fmla="*/ 1715856 w 2466445"/>
              <a:gd name="connsiteY673" fmla="*/ 1145350 h 2228754"/>
              <a:gd name="connsiteX674" fmla="*/ 1694770 w 2466445"/>
              <a:gd name="connsiteY674" fmla="*/ 1145125 h 2228754"/>
              <a:gd name="connsiteX675" fmla="*/ 1670767 w 2466445"/>
              <a:gd name="connsiteY675" fmla="*/ 1141985 h 2228754"/>
              <a:gd name="connsiteX676" fmla="*/ 1648335 w 2466445"/>
              <a:gd name="connsiteY676" fmla="*/ 1139292 h 2228754"/>
              <a:gd name="connsiteX677" fmla="*/ 1626351 w 2466445"/>
              <a:gd name="connsiteY677" fmla="*/ 1134806 h 2228754"/>
              <a:gd name="connsiteX678" fmla="*/ 1616705 w 2466445"/>
              <a:gd name="connsiteY678" fmla="*/ 1130543 h 2228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</a:cxnLst>
            <a:rect l="l" t="t" r="r" b="b"/>
            <a:pathLst>
              <a:path w="2466445" h="2228754">
                <a:moveTo>
                  <a:pt x="529434" y="106"/>
                </a:moveTo>
                <a:cubicBezTo>
                  <a:pt x="532266" y="-455"/>
                  <a:pt x="535238" y="1228"/>
                  <a:pt x="538603" y="5042"/>
                </a:cubicBezTo>
                <a:cubicBezTo>
                  <a:pt x="541295" y="7958"/>
                  <a:pt x="545781" y="11099"/>
                  <a:pt x="548473" y="11772"/>
                </a:cubicBezTo>
                <a:cubicBezTo>
                  <a:pt x="554754" y="13342"/>
                  <a:pt x="569784" y="30840"/>
                  <a:pt x="569784" y="36449"/>
                </a:cubicBezTo>
                <a:cubicBezTo>
                  <a:pt x="569784" y="38468"/>
                  <a:pt x="571130" y="40711"/>
                  <a:pt x="572924" y="41384"/>
                </a:cubicBezTo>
                <a:cubicBezTo>
                  <a:pt x="574719" y="42057"/>
                  <a:pt x="577411" y="45422"/>
                  <a:pt x="578757" y="48563"/>
                </a:cubicBezTo>
                <a:cubicBezTo>
                  <a:pt x="583468" y="60004"/>
                  <a:pt x="587954" y="66734"/>
                  <a:pt x="594011" y="71445"/>
                </a:cubicBezTo>
                <a:cubicBezTo>
                  <a:pt x="601414" y="77278"/>
                  <a:pt x="607919" y="86925"/>
                  <a:pt x="607919" y="92085"/>
                </a:cubicBezTo>
                <a:cubicBezTo>
                  <a:pt x="607919" y="96796"/>
                  <a:pt x="618911" y="113397"/>
                  <a:pt x="627435" y="121024"/>
                </a:cubicBezTo>
                <a:cubicBezTo>
                  <a:pt x="633941" y="127081"/>
                  <a:pt x="656373" y="143234"/>
                  <a:pt x="658168" y="143234"/>
                </a:cubicBezTo>
                <a:cubicBezTo>
                  <a:pt x="658841" y="143234"/>
                  <a:pt x="661757" y="145701"/>
                  <a:pt x="664673" y="148618"/>
                </a:cubicBezTo>
                <a:cubicBezTo>
                  <a:pt x="671178" y="155123"/>
                  <a:pt x="677459" y="167911"/>
                  <a:pt x="677459" y="175090"/>
                </a:cubicBezTo>
                <a:cubicBezTo>
                  <a:pt x="677459" y="182268"/>
                  <a:pt x="680824" y="185858"/>
                  <a:pt x="694732" y="194831"/>
                </a:cubicBezTo>
                <a:cubicBezTo>
                  <a:pt x="701238" y="198869"/>
                  <a:pt x="709314" y="206272"/>
                  <a:pt x="712678" y="211432"/>
                </a:cubicBezTo>
                <a:cubicBezTo>
                  <a:pt x="718959" y="221079"/>
                  <a:pt x="725016" y="227136"/>
                  <a:pt x="750365" y="249794"/>
                </a:cubicBezTo>
                <a:cubicBezTo>
                  <a:pt x="758441" y="257197"/>
                  <a:pt x="768535" y="267741"/>
                  <a:pt x="772349" y="273125"/>
                </a:cubicBezTo>
                <a:cubicBezTo>
                  <a:pt x="776386" y="278509"/>
                  <a:pt x="781995" y="285464"/>
                  <a:pt x="785135" y="288829"/>
                </a:cubicBezTo>
                <a:cubicBezTo>
                  <a:pt x="788276" y="291969"/>
                  <a:pt x="792762" y="297578"/>
                  <a:pt x="795230" y="301392"/>
                </a:cubicBezTo>
                <a:cubicBezTo>
                  <a:pt x="797922" y="304981"/>
                  <a:pt x="803754" y="313506"/>
                  <a:pt x="808241" y="319787"/>
                </a:cubicBezTo>
                <a:cubicBezTo>
                  <a:pt x="813176" y="326742"/>
                  <a:pt x="816541" y="334369"/>
                  <a:pt x="816541" y="337959"/>
                </a:cubicBezTo>
                <a:cubicBezTo>
                  <a:pt x="816541" y="341997"/>
                  <a:pt x="819905" y="348951"/>
                  <a:pt x="825513" y="356354"/>
                </a:cubicBezTo>
                <a:cubicBezTo>
                  <a:pt x="830449" y="362860"/>
                  <a:pt x="834486" y="369142"/>
                  <a:pt x="834486" y="369815"/>
                </a:cubicBezTo>
                <a:cubicBezTo>
                  <a:pt x="834486" y="370712"/>
                  <a:pt x="838973" y="374301"/>
                  <a:pt x="844581" y="377891"/>
                </a:cubicBezTo>
                <a:cubicBezTo>
                  <a:pt x="853778" y="383723"/>
                  <a:pt x="854676" y="384845"/>
                  <a:pt x="854676" y="393146"/>
                </a:cubicBezTo>
                <a:cubicBezTo>
                  <a:pt x="854676" y="398305"/>
                  <a:pt x="856695" y="405484"/>
                  <a:pt x="859162" y="409747"/>
                </a:cubicBezTo>
                <a:cubicBezTo>
                  <a:pt x="861630" y="413785"/>
                  <a:pt x="863649" y="419617"/>
                  <a:pt x="863649" y="422758"/>
                </a:cubicBezTo>
                <a:cubicBezTo>
                  <a:pt x="863649" y="425899"/>
                  <a:pt x="864995" y="431059"/>
                  <a:pt x="866789" y="434424"/>
                </a:cubicBezTo>
                <a:cubicBezTo>
                  <a:pt x="868584" y="438013"/>
                  <a:pt x="869705" y="447211"/>
                  <a:pt x="869705" y="456409"/>
                </a:cubicBezTo>
                <a:cubicBezTo>
                  <a:pt x="869705" y="466728"/>
                  <a:pt x="871051" y="475029"/>
                  <a:pt x="873519" y="479740"/>
                </a:cubicBezTo>
                <a:cubicBezTo>
                  <a:pt x="875538" y="484002"/>
                  <a:pt x="877108" y="492527"/>
                  <a:pt x="877108" y="499706"/>
                </a:cubicBezTo>
                <a:cubicBezTo>
                  <a:pt x="877108" y="508231"/>
                  <a:pt x="878454" y="514512"/>
                  <a:pt x="881595" y="519672"/>
                </a:cubicBezTo>
                <a:cubicBezTo>
                  <a:pt x="886978" y="528421"/>
                  <a:pt x="887876" y="551752"/>
                  <a:pt x="882940" y="555790"/>
                </a:cubicBezTo>
                <a:cubicBezTo>
                  <a:pt x="881370" y="557136"/>
                  <a:pt x="878678" y="563194"/>
                  <a:pt x="877108" y="569026"/>
                </a:cubicBezTo>
                <a:cubicBezTo>
                  <a:pt x="873519" y="581814"/>
                  <a:pt x="869032" y="588319"/>
                  <a:pt x="848170" y="609183"/>
                </a:cubicBezTo>
                <a:cubicBezTo>
                  <a:pt x="839422" y="617932"/>
                  <a:pt x="832243" y="626681"/>
                  <a:pt x="832243" y="628476"/>
                </a:cubicBezTo>
                <a:cubicBezTo>
                  <a:pt x="832243" y="634533"/>
                  <a:pt x="818559" y="650461"/>
                  <a:pt x="806670" y="658088"/>
                </a:cubicBezTo>
                <a:cubicBezTo>
                  <a:pt x="790519" y="668408"/>
                  <a:pt x="785135" y="675587"/>
                  <a:pt x="785135" y="686579"/>
                </a:cubicBezTo>
                <a:cubicBezTo>
                  <a:pt x="785135" y="694431"/>
                  <a:pt x="783565" y="696899"/>
                  <a:pt x="770554" y="709910"/>
                </a:cubicBezTo>
                <a:cubicBezTo>
                  <a:pt x="762478" y="717986"/>
                  <a:pt x="755973" y="726063"/>
                  <a:pt x="755973" y="727857"/>
                </a:cubicBezTo>
                <a:cubicBezTo>
                  <a:pt x="755973" y="732120"/>
                  <a:pt x="738251" y="749842"/>
                  <a:pt x="723670" y="760162"/>
                </a:cubicBezTo>
                <a:cubicBezTo>
                  <a:pt x="717389" y="764424"/>
                  <a:pt x="705949" y="774744"/>
                  <a:pt x="697873" y="783044"/>
                </a:cubicBezTo>
                <a:cubicBezTo>
                  <a:pt x="687778" y="793588"/>
                  <a:pt x="679927" y="799421"/>
                  <a:pt x="673197" y="801664"/>
                </a:cubicBezTo>
                <a:cubicBezTo>
                  <a:pt x="661308" y="805702"/>
                  <a:pt x="657495" y="808619"/>
                  <a:pt x="654803" y="815573"/>
                </a:cubicBezTo>
                <a:cubicBezTo>
                  <a:pt x="653905" y="818265"/>
                  <a:pt x="646951" y="825220"/>
                  <a:pt x="639549" y="831053"/>
                </a:cubicBezTo>
                <a:cubicBezTo>
                  <a:pt x="631922" y="836885"/>
                  <a:pt x="625416" y="843391"/>
                  <a:pt x="624519" y="845859"/>
                </a:cubicBezTo>
                <a:cubicBezTo>
                  <a:pt x="623846" y="848327"/>
                  <a:pt x="620481" y="851467"/>
                  <a:pt x="617341" y="852813"/>
                </a:cubicBezTo>
                <a:cubicBezTo>
                  <a:pt x="613976" y="854384"/>
                  <a:pt x="609714" y="857076"/>
                  <a:pt x="607695" y="858870"/>
                </a:cubicBezTo>
                <a:cubicBezTo>
                  <a:pt x="605900" y="860665"/>
                  <a:pt x="601189" y="864928"/>
                  <a:pt x="597600" y="868068"/>
                </a:cubicBezTo>
                <a:cubicBezTo>
                  <a:pt x="586160" y="878388"/>
                  <a:pt x="578757" y="887586"/>
                  <a:pt x="578757" y="891175"/>
                </a:cubicBezTo>
                <a:cubicBezTo>
                  <a:pt x="578757" y="893194"/>
                  <a:pt x="574046" y="899027"/>
                  <a:pt x="568438" y="904187"/>
                </a:cubicBezTo>
                <a:cubicBezTo>
                  <a:pt x="543987" y="927069"/>
                  <a:pt x="522676" y="949727"/>
                  <a:pt x="522676" y="953317"/>
                </a:cubicBezTo>
                <a:cubicBezTo>
                  <a:pt x="522676" y="955336"/>
                  <a:pt x="521105" y="958252"/>
                  <a:pt x="519311" y="959822"/>
                </a:cubicBezTo>
                <a:cubicBezTo>
                  <a:pt x="517516" y="961393"/>
                  <a:pt x="515946" y="963412"/>
                  <a:pt x="515946" y="964309"/>
                </a:cubicBezTo>
                <a:cubicBezTo>
                  <a:pt x="515946" y="967001"/>
                  <a:pt x="504057" y="984500"/>
                  <a:pt x="502262" y="984500"/>
                </a:cubicBezTo>
                <a:cubicBezTo>
                  <a:pt x="501589" y="984500"/>
                  <a:pt x="498673" y="989435"/>
                  <a:pt x="495981" y="995492"/>
                </a:cubicBezTo>
                <a:cubicBezTo>
                  <a:pt x="493514" y="1001549"/>
                  <a:pt x="489924" y="1006933"/>
                  <a:pt x="487905" y="1007831"/>
                </a:cubicBezTo>
                <a:cubicBezTo>
                  <a:pt x="486111" y="1008504"/>
                  <a:pt x="484541" y="1010523"/>
                  <a:pt x="484541" y="1012093"/>
                </a:cubicBezTo>
                <a:cubicBezTo>
                  <a:pt x="484541" y="1013888"/>
                  <a:pt x="482970" y="1016580"/>
                  <a:pt x="481176" y="1018150"/>
                </a:cubicBezTo>
                <a:cubicBezTo>
                  <a:pt x="476465" y="1021964"/>
                  <a:pt x="476465" y="1051352"/>
                  <a:pt x="481176" y="1057634"/>
                </a:cubicBezTo>
                <a:cubicBezTo>
                  <a:pt x="482970" y="1059877"/>
                  <a:pt x="484541" y="1064588"/>
                  <a:pt x="484541" y="1068177"/>
                </a:cubicBezTo>
                <a:cubicBezTo>
                  <a:pt x="484541" y="1071543"/>
                  <a:pt x="486560" y="1078048"/>
                  <a:pt x="489027" y="1082535"/>
                </a:cubicBezTo>
                <a:cubicBezTo>
                  <a:pt x="491495" y="1087246"/>
                  <a:pt x="493514" y="1093079"/>
                  <a:pt x="493514" y="1095771"/>
                </a:cubicBezTo>
                <a:cubicBezTo>
                  <a:pt x="493514" y="1098463"/>
                  <a:pt x="495084" y="1101828"/>
                  <a:pt x="496878" y="1103398"/>
                </a:cubicBezTo>
                <a:cubicBezTo>
                  <a:pt x="498673" y="1104969"/>
                  <a:pt x="500243" y="1108110"/>
                  <a:pt x="500243" y="1110353"/>
                </a:cubicBezTo>
                <a:cubicBezTo>
                  <a:pt x="500243" y="1112596"/>
                  <a:pt x="501365" y="1115064"/>
                  <a:pt x="502487" y="1115737"/>
                </a:cubicBezTo>
                <a:cubicBezTo>
                  <a:pt x="503833" y="1116634"/>
                  <a:pt x="506076" y="1120448"/>
                  <a:pt x="507870" y="1124262"/>
                </a:cubicBezTo>
                <a:cubicBezTo>
                  <a:pt x="509441" y="1128300"/>
                  <a:pt x="513478" y="1134357"/>
                  <a:pt x="516843" y="1137722"/>
                </a:cubicBezTo>
                <a:cubicBezTo>
                  <a:pt x="520208" y="1141312"/>
                  <a:pt x="522676" y="1146696"/>
                  <a:pt x="522676" y="1150061"/>
                </a:cubicBezTo>
                <a:cubicBezTo>
                  <a:pt x="522676" y="1153426"/>
                  <a:pt x="524695" y="1159932"/>
                  <a:pt x="527162" y="1164643"/>
                </a:cubicBezTo>
                <a:cubicBezTo>
                  <a:pt x="529630" y="1169129"/>
                  <a:pt x="531649" y="1174738"/>
                  <a:pt x="531649" y="1177206"/>
                </a:cubicBezTo>
                <a:cubicBezTo>
                  <a:pt x="531649" y="1179449"/>
                  <a:pt x="533219" y="1182590"/>
                  <a:pt x="535014" y="1184160"/>
                </a:cubicBezTo>
                <a:cubicBezTo>
                  <a:pt x="537257" y="1185955"/>
                  <a:pt x="538378" y="1191114"/>
                  <a:pt x="538378" y="1199191"/>
                </a:cubicBezTo>
                <a:cubicBezTo>
                  <a:pt x="538378" y="1208164"/>
                  <a:pt x="539724" y="1213100"/>
                  <a:pt x="542865" y="1217138"/>
                </a:cubicBezTo>
                <a:cubicBezTo>
                  <a:pt x="545332" y="1220278"/>
                  <a:pt x="547351" y="1224092"/>
                  <a:pt x="547351" y="1225662"/>
                </a:cubicBezTo>
                <a:cubicBezTo>
                  <a:pt x="547351" y="1227233"/>
                  <a:pt x="548697" y="1229701"/>
                  <a:pt x="550492" y="1231047"/>
                </a:cubicBezTo>
                <a:cubicBezTo>
                  <a:pt x="552062" y="1232393"/>
                  <a:pt x="554081" y="1240020"/>
                  <a:pt x="554754" y="1248096"/>
                </a:cubicBezTo>
                <a:cubicBezTo>
                  <a:pt x="555651" y="1256172"/>
                  <a:pt x="557670" y="1264922"/>
                  <a:pt x="559689" y="1267838"/>
                </a:cubicBezTo>
                <a:cubicBezTo>
                  <a:pt x="562381" y="1271652"/>
                  <a:pt x="563054" y="1279952"/>
                  <a:pt x="563054" y="1308667"/>
                </a:cubicBezTo>
                <a:cubicBezTo>
                  <a:pt x="563054" y="1340972"/>
                  <a:pt x="562605" y="1345459"/>
                  <a:pt x="558343" y="1353311"/>
                </a:cubicBezTo>
                <a:cubicBezTo>
                  <a:pt x="554530" y="1360714"/>
                  <a:pt x="553857" y="1365200"/>
                  <a:pt x="554530" y="1380231"/>
                </a:cubicBezTo>
                <a:cubicBezTo>
                  <a:pt x="554978" y="1394813"/>
                  <a:pt x="554305" y="1399524"/>
                  <a:pt x="551165" y="1404011"/>
                </a:cubicBezTo>
                <a:cubicBezTo>
                  <a:pt x="548697" y="1407825"/>
                  <a:pt x="547351" y="1413657"/>
                  <a:pt x="547351" y="1422855"/>
                </a:cubicBezTo>
                <a:cubicBezTo>
                  <a:pt x="547351" y="1431380"/>
                  <a:pt x="546230" y="1437437"/>
                  <a:pt x="543987" y="1439905"/>
                </a:cubicBezTo>
                <a:cubicBezTo>
                  <a:pt x="538827" y="1445513"/>
                  <a:pt x="536808" y="1475350"/>
                  <a:pt x="538378" y="1516180"/>
                </a:cubicBezTo>
                <a:cubicBezTo>
                  <a:pt x="539500" y="1543773"/>
                  <a:pt x="540846" y="1554990"/>
                  <a:pt x="543762" y="1559925"/>
                </a:cubicBezTo>
                <a:cubicBezTo>
                  <a:pt x="545781" y="1563515"/>
                  <a:pt x="547351" y="1569572"/>
                  <a:pt x="547351" y="1572937"/>
                </a:cubicBezTo>
                <a:cubicBezTo>
                  <a:pt x="547351" y="1576302"/>
                  <a:pt x="548697" y="1581462"/>
                  <a:pt x="550268" y="1584154"/>
                </a:cubicBezTo>
                <a:cubicBezTo>
                  <a:pt x="552062" y="1586846"/>
                  <a:pt x="553633" y="1596268"/>
                  <a:pt x="553633" y="1605466"/>
                </a:cubicBezTo>
                <a:cubicBezTo>
                  <a:pt x="553857" y="1615113"/>
                  <a:pt x="555427" y="1624535"/>
                  <a:pt x="557446" y="1628348"/>
                </a:cubicBezTo>
                <a:cubicBezTo>
                  <a:pt x="562157" y="1637546"/>
                  <a:pt x="562381" y="1657961"/>
                  <a:pt x="557670" y="1664467"/>
                </a:cubicBezTo>
                <a:cubicBezTo>
                  <a:pt x="554978" y="1668281"/>
                  <a:pt x="554081" y="1674786"/>
                  <a:pt x="554081" y="1689817"/>
                </a:cubicBezTo>
                <a:cubicBezTo>
                  <a:pt x="554081" y="1714494"/>
                  <a:pt x="558792" y="1723692"/>
                  <a:pt x="572027" y="1725487"/>
                </a:cubicBezTo>
                <a:cubicBezTo>
                  <a:pt x="582570" y="1726833"/>
                  <a:pt x="585487" y="1723916"/>
                  <a:pt x="585487" y="1712251"/>
                </a:cubicBezTo>
                <a:cubicBezTo>
                  <a:pt x="585487" y="1705969"/>
                  <a:pt x="586608" y="1702380"/>
                  <a:pt x="588403" y="1702156"/>
                </a:cubicBezTo>
                <a:cubicBezTo>
                  <a:pt x="602311" y="1701258"/>
                  <a:pt x="620705" y="1703053"/>
                  <a:pt x="622500" y="1705521"/>
                </a:cubicBezTo>
                <a:cubicBezTo>
                  <a:pt x="625641" y="1709559"/>
                  <a:pt x="651662" y="1715840"/>
                  <a:pt x="664897" y="1715840"/>
                </a:cubicBezTo>
                <a:cubicBezTo>
                  <a:pt x="670730" y="1715840"/>
                  <a:pt x="678357" y="1714494"/>
                  <a:pt x="681722" y="1712699"/>
                </a:cubicBezTo>
                <a:cubicBezTo>
                  <a:pt x="685087" y="1710905"/>
                  <a:pt x="699668" y="1708437"/>
                  <a:pt x="714249" y="1707315"/>
                </a:cubicBezTo>
                <a:cubicBezTo>
                  <a:pt x="736008" y="1705745"/>
                  <a:pt x="741616" y="1704399"/>
                  <a:pt x="747449" y="1700136"/>
                </a:cubicBezTo>
                <a:cubicBezTo>
                  <a:pt x="753057" y="1696098"/>
                  <a:pt x="758889" y="1694752"/>
                  <a:pt x="778181" y="1692958"/>
                </a:cubicBezTo>
                <a:cubicBezTo>
                  <a:pt x="791192" y="1691836"/>
                  <a:pt x="804876" y="1690939"/>
                  <a:pt x="808465" y="1690939"/>
                </a:cubicBezTo>
                <a:cubicBezTo>
                  <a:pt x="812054" y="1690939"/>
                  <a:pt x="816765" y="1690041"/>
                  <a:pt x="819232" y="1688695"/>
                </a:cubicBezTo>
                <a:cubicBezTo>
                  <a:pt x="821924" y="1687349"/>
                  <a:pt x="838076" y="1686228"/>
                  <a:pt x="858938" y="1686452"/>
                </a:cubicBezTo>
                <a:cubicBezTo>
                  <a:pt x="884959" y="1686452"/>
                  <a:pt x="895054" y="1685555"/>
                  <a:pt x="898643" y="1683311"/>
                </a:cubicBezTo>
                <a:cubicBezTo>
                  <a:pt x="901335" y="1681741"/>
                  <a:pt x="908289" y="1679273"/>
                  <a:pt x="914346" y="1678151"/>
                </a:cubicBezTo>
                <a:cubicBezTo>
                  <a:pt x="934311" y="1673889"/>
                  <a:pt x="956070" y="1662896"/>
                  <a:pt x="962800" y="1653474"/>
                </a:cubicBezTo>
                <a:cubicBezTo>
                  <a:pt x="964370" y="1651231"/>
                  <a:pt x="969305" y="1648539"/>
                  <a:pt x="974016" y="1647641"/>
                </a:cubicBezTo>
                <a:cubicBezTo>
                  <a:pt x="978727" y="1646744"/>
                  <a:pt x="983438" y="1644052"/>
                  <a:pt x="985457" y="1641136"/>
                </a:cubicBezTo>
                <a:cubicBezTo>
                  <a:pt x="987251" y="1638444"/>
                  <a:pt x="994878" y="1630143"/>
                  <a:pt x="1002281" y="1622516"/>
                </a:cubicBezTo>
                <a:cubicBezTo>
                  <a:pt x="1009684" y="1615113"/>
                  <a:pt x="1016638" y="1606139"/>
                  <a:pt x="1017535" y="1602550"/>
                </a:cubicBezTo>
                <a:cubicBezTo>
                  <a:pt x="1018432" y="1598736"/>
                  <a:pt x="1022022" y="1591108"/>
                  <a:pt x="1025386" y="1585276"/>
                </a:cubicBezTo>
                <a:cubicBezTo>
                  <a:pt x="1028751" y="1579443"/>
                  <a:pt x="1031892" y="1570918"/>
                  <a:pt x="1032340" y="1566431"/>
                </a:cubicBezTo>
                <a:cubicBezTo>
                  <a:pt x="1033013" y="1559252"/>
                  <a:pt x="1034584" y="1557009"/>
                  <a:pt x="1043108" y="1551176"/>
                </a:cubicBezTo>
                <a:cubicBezTo>
                  <a:pt x="1054549" y="1543324"/>
                  <a:pt x="1060830" y="1535024"/>
                  <a:pt x="1066662" y="1519993"/>
                </a:cubicBezTo>
                <a:cubicBezTo>
                  <a:pt x="1070027" y="1510796"/>
                  <a:pt x="1072046" y="1509001"/>
                  <a:pt x="1082589" y="1504738"/>
                </a:cubicBezTo>
                <a:cubicBezTo>
                  <a:pt x="1093581" y="1500027"/>
                  <a:pt x="1094703" y="1499130"/>
                  <a:pt x="1094703" y="1492400"/>
                </a:cubicBezTo>
                <a:cubicBezTo>
                  <a:pt x="1094703" y="1488586"/>
                  <a:pt x="1093132" y="1484099"/>
                  <a:pt x="1091338" y="1482529"/>
                </a:cubicBezTo>
                <a:cubicBezTo>
                  <a:pt x="1089094" y="1480510"/>
                  <a:pt x="1087973" y="1475350"/>
                  <a:pt x="1087973" y="1465704"/>
                </a:cubicBezTo>
                <a:cubicBezTo>
                  <a:pt x="1087973" y="1456057"/>
                  <a:pt x="1089094" y="1450897"/>
                  <a:pt x="1091338" y="1448878"/>
                </a:cubicBezTo>
                <a:cubicBezTo>
                  <a:pt x="1093132" y="1447308"/>
                  <a:pt x="1094703" y="1444616"/>
                  <a:pt x="1094703" y="1442821"/>
                </a:cubicBezTo>
                <a:cubicBezTo>
                  <a:pt x="1094703" y="1441251"/>
                  <a:pt x="1096273" y="1439232"/>
                  <a:pt x="1098067" y="1438559"/>
                </a:cubicBezTo>
                <a:cubicBezTo>
                  <a:pt x="1099862" y="1437661"/>
                  <a:pt x="1101432" y="1435418"/>
                  <a:pt x="1101432" y="1433399"/>
                </a:cubicBezTo>
                <a:cubicBezTo>
                  <a:pt x="1101432" y="1431380"/>
                  <a:pt x="1105919" y="1423304"/>
                  <a:pt x="1111527" y="1415228"/>
                </a:cubicBezTo>
                <a:cubicBezTo>
                  <a:pt x="1125884" y="1394813"/>
                  <a:pt x="1132838" y="1384045"/>
                  <a:pt x="1132838" y="1382699"/>
                </a:cubicBezTo>
                <a:cubicBezTo>
                  <a:pt x="1132838" y="1382026"/>
                  <a:pt x="1136203" y="1378212"/>
                  <a:pt x="1140240" y="1374174"/>
                </a:cubicBezTo>
                <a:cubicBezTo>
                  <a:pt x="1154149" y="1360714"/>
                  <a:pt x="1162449" y="1348151"/>
                  <a:pt x="1163570" y="1338729"/>
                </a:cubicBezTo>
                <a:cubicBezTo>
                  <a:pt x="1164692" y="1331101"/>
                  <a:pt x="1166262" y="1328633"/>
                  <a:pt x="1172319" y="1325044"/>
                </a:cubicBezTo>
                <a:cubicBezTo>
                  <a:pt x="1176581" y="1322576"/>
                  <a:pt x="1179946" y="1318763"/>
                  <a:pt x="1179946" y="1316519"/>
                </a:cubicBezTo>
                <a:cubicBezTo>
                  <a:pt x="1179946" y="1314051"/>
                  <a:pt x="1181067" y="1311584"/>
                  <a:pt x="1182189" y="1310911"/>
                </a:cubicBezTo>
                <a:cubicBezTo>
                  <a:pt x="1183535" y="1310013"/>
                  <a:pt x="1186003" y="1306200"/>
                  <a:pt x="1187797" y="1302386"/>
                </a:cubicBezTo>
                <a:cubicBezTo>
                  <a:pt x="1189592" y="1298348"/>
                  <a:pt x="1193630" y="1290945"/>
                  <a:pt x="1196546" y="1285561"/>
                </a:cubicBezTo>
                <a:cubicBezTo>
                  <a:pt x="1199686" y="1280177"/>
                  <a:pt x="1202378" y="1271652"/>
                  <a:pt x="1202827" y="1266492"/>
                </a:cubicBezTo>
                <a:cubicBezTo>
                  <a:pt x="1203276" y="1259537"/>
                  <a:pt x="1204621" y="1256621"/>
                  <a:pt x="1208659" y="1254602"/>
                </a:cubicBezTo>
                <a:cubicBezTo>
                  <a:pt x="1214492" y="1251686"/>
                  <a:pt x="1233784" y="1227682"/>
                  <a:pt x="1233784" y="1223195"/>
                </a:cubicBezTo>
                <a:cubicBezTo>
                  <a:pt x="1233784" y="1219157"/>
                  <a:pt x="1262721" y="1195377"/>
                  <a:pt x="1267657" y="1195377"/>
                </a:cubicBezTo>
                <a:cubicBezTo>
                  <a:pt x="1269900" y="1195377"/>
                  <a:pt x="1272367" y="1196274"/>
                  <a:pt x="1273040" y="1197620"/>
                </a:cubicBezTo>
                <a:cubicBezTo>
                  <a:pt x="1273713" y="1198742"/>
                  <a:pt x="1277303" y="1199864"/>
                  <a:pt x="1280892" y="1199864"/>
                </a:cubicBezTo>
                <a:cubicBezTo>
                  <a:pt x="1288967" y="1199864"/>
                  <a:pt x="1294351" y="1192685"/>
                  <a:pt x="1294351" y="1181917"/>
                </a:cubicBezTo>
                <a:cubicBezTo>
                  <a:pt x="1294351" y="1173392"/>
                  <a:pt x="1288743" y="1165989"/>
                  <a:pt x="1278200" y="1160829"/>
                </a:cubicBezTo>
                <a:cubicBezTo>
                  <a:pt x="1271694" y="1157688"/>
                  <a:pt x="1270573" y="1150285"/>
                  <a:pt x="1275284" y="1142882"/>
                </a:cubicBezTo>
                <a:cubicBezTo>
                  <a:pt x="1278873" y="1137498"/>
                  <a:pt x="1278873" y="1136825"/>
                  <a:pt x="1273040" y="1129422"/>
                </a:cubicBezTo>
                <a:cubicBezTo>
                  <a:pt x="1265413" y="1119326"/>
                  <a:pt x="1251954" y="1107885"/>
                  <a:pt x="1247692" y="1107885"/>
                </a:cubicBezTo>
                <a:cubicBezTo>
                  <a:pt x="1243878" y="1107885"/>
                  <a:pt x="1227951" y="1091284"/>
                  <a:pt x="1220548" y="1079394"/>
                </a:cubicBezTo>
                <a:cubicBezTo>
                  <a:pt x="1217408" y="1074683"/>
                  <a:pt x="1209557" y="1066607"/>
                  <a:pt x="1203051" y="1061223"/>
                </a:cubicBezTo>
                <a:cubicBezTo>
                  <a:pt x="1196546" y="1055839"/>
                  <a:pt x="1186900" y="1045744"/>
                  <a:pt x="1181740" y="1038789"/>
                </a:cubicBezTo>
                <a:cubicBezTo>
                  <a:pt x="1176581" y="1031835"/>
                  <a:pt x="1163346" y="1017253"/>
                  <a:pt x="1152578" y="1006709"/>
                </a:cubicBezTo>
                <a:cubicBezTo>
                  <a:pt x="1141811" y="996165"/>
                  <a:pt x="1132838" y="986294"/>
                  <a:pt x="1132838" y="984724"/>
                </a:cubicBezTo>
                <a:cubicBezTo>
                  <a:pt x="1132838" y="982929"/>
                  <a:pt x="1129249" y="977769"/>
                  <a:pt x="1124986" y="973058"/>
                </a:cubicBezTo>
                <a:cubicBezTo>
                  <a:pt x="1120276" y="967674"/>
                  <a:pt x="1117135" y="962066"/>
                  <a:pt x="1117135" y="958476"/>
                </a:cubicBezTo>
                <a:cubicBezTo>
                  <a:pt x="1117135" y="951746"/>
                  <a:pt x="1104124" y="937389"/>
                  <a:pt x="1098067" y="937389"/>
                </a:cubicBezTo>
                <a:cubicBezTo>
                  <a:pt x="1094030" y="937389"/>
                  <a:pt x="1080570" y="927293"/>
                  <a:pt x="1065092" y="912487"/>
                </a:cubicBezTo>
                <a:cubicBezTo>
                  <a:pt x="1059708" y="907327"/>
                  <a:pt x="1056567" y="902392"/>
                  <a:pt x="1056567" y="898803"/>
                </a:cubicBezTo>
                <a:cubicBezTo>
                  <a:pt x="1056567" y="895438"/>
                  <a:pt x="1051857" y="887137"/>
                  <a:pt x="1044903" y="877939"/>
                </a:cubicBezTo>
                <a:cubicBezTo>
                  <a:pt x="1025386" y="852813"/>
                  <a:pt x="1016189" y="840026"/>
                  <a:pt x="1016189" y="838007"/>
                </a:cubicBezTo>
                <a:cubicBezTo>
                  <a:pt x="1016189" y="836885"/>
                  <a:pt x="1013273" y="832174"/>
                  <a:pt x="1009459" y="827463"/>
                </a:cubicBezTo>
                <a:cubicBezTo>
                  <a:pt x="1005870" y="822752"/>
                  <a:pt x="1002730" y="817144"/>
                  <a:pt x="1002730" y="814676"/>
                </a:cubicBezTo>
                <a:cubicBezTo>
                  <a:pt x="1002730" y="812433"/>
                  <a:pt x="1001159" y="808170"/>
                  <a:pt x="999140" y="805254"/>
                </a:cubicBezTo>
                <a:cubicBezTo>
                  <a:pt x="996224" y="801216"/>
                  <a:pt x="996000" y="798972"/>
                  <a:pt x="998019" y="794486"/>
                </a:cubicBezTo>
                <a:cubicBezTo>
                  <a:pt x="1000486" y="789326"/>
                  <a:pt x="1001384" y="788877"/>
                  <a:pt x="1010132" y="790223"/>
                </a:cubicBezTo>
                <a:cubicBezTo>
                  <a:pt x="1015292" y="791121"/>
                  <a:pt x="1021124" y="793140"/>
                  <a:pt x="1023143" y="794934"/>
                </a:cubicBezTo>
                <a:cubicBezTo>
                  <a:pt x="1028303" y="799645"/>
                  <a:pt x="1049389" y="799421"/>
                  <a:pt x="1054773" y="794486"/>
                </a:cubicBezTo>
                <a:cubicBezTo>
                  <a:pt x="1058586" y="791121"/>
                  <a:pt x="1059932" y="791121"/>
                  <a:pt x="1066213" y="793588"/>
                </a:cubicBezTo>
                <a:cubicBezTo>
                  <a:pt x="1070251" y="795383"/>
                  <a:pt x="1079449" y="797402"/>
                  <a:pt x="1086851" y="798075"/>
                </a:cubicBezTo>
                <a:cubicBezTo>
                  <a:pt x="1094254" y="798972"/>
                  <a:pt x="1104797" y="801664"/>
                  <a:pt x="1110405" y="804581"/>
                </a:cubicBezTo>
                <a:cubicBezTo>
                  <a:pt x="1118930" y="808619"/>
                  <a:pt x="1122070" y="809068"/>
                  <a:pt x="1128351" y="807273"/>
                </a:cubicBezTo>
                <a:cubicBezTo>
                  <a:pt x="1133286" y="805927"/>
                  <a:pt x="1138446" y="805927"/>
                  <a:pt x="1142932" y="807273"/>
                </a:cubicBezTo>
                <a:cubicBezTo>
                  <a:pt x="1146521" y="808395"/>
                  <a:pt x="1152578" y="809965"/>
                  <a:pt x="1155943" y="810638"/>
                </a:cubicBezTo>
                <a:cubicBezTo>
                  <a:pt x="1159308" y="811311"/>
                  <a:pt x="1162897" y="813554"/>
                  <a:pt x="1163570" y="815798"/>
                </a:cubicBezTo>
                <a:cubicBezTo>
                  <a:pt x="1166711" y="824323"/>
                  <a:pt x="1176805" y="825669"/>
                  <a:pt x="1179721" y="817817"/>
                </a:cubicBezTo>
                <a:cubicBezTo>
                  <a:pt x="1182189" y="811535"/>
                  <a:pt x="1193405" y="806151"/>
                  <a:pt x="1200584" y="807946"/>
                </a:cubicBezTo>
                <a:cubicBezTo>
                  <a:pt x="1210903" y="810414"/>
                  <a:pt x="1225259" y="816471"/>
                  <a:pt x="1228624" y="819611"/>
                </a:cubicBezTo>
                <a:cubicBezTo>
                  <a:pt x="1230419" y="821406"/>
                  <a:pt x="1233335" y="822976"/>
                  <a:pt x="1234905" y="822976"/>
                </a:cubicBezTo>
                <a:cubicBezTo>
                  <a:pt x="1236700" y="822976"/>
                  <a:pt x="1238943" y="824323"/>
                  <a:pt x="1239840" y="826117"/>
                </a:cubicBezTo>
                <a:cubicBezTo>
                  <a:pt x="1241186" y="828585"/>
                  <a:pt x="1248365" y="829707"/>
                  <a:pt x="1268554" y="830604"/>
                </a:cubicBezTo>
                <a:cubicBezTo>
                  <a:pt x="1283359" y="831053"/>
                  <a:pt x="1297043" y="831726"/>
                  <a:pt x="1298838" y="831950"/>
                </a:cubicBezTo>
                <a:cubicBezTo>
                  <a:pt x="1300632" y="831950"/>
                  <a:pt x="1311400" y="830380"/>
                  <a:pt x="1322392" y="828361"/>
                </a:cubicBezTo>
                <a:cubicBezTo>
                  <a:pt x="1336075" y="825893"/>
                  <a:pt x="1361424" y="824098"/>
                  <a:pt x="1400905" y="823201"/>
                </a:cubicBezTo>
                <a:cubicBezTo>
                  <a:pt x="1432984" y="822528"/>
                  <a:pt x="1460575" y="820957"/>
                  <a:pt x="1462146" y="820060"/>
                </a:cubicBezTo>
                <a:cubicBezTo>
                  <a:pt x="1463492" y="818938"/>
                  <a:pt x="1464838" y="816246"/>
                  <a:pt x="1464838" y="814003"/>
                </a:cubicBezTo>
                <a:cubicBezTo>
                  <a:pt x="1464838" y="811760"/>
                  <a:pt x="1467754" y="807497"/>
                  <a:pt x="1471343" y="804581"/>
                </a:cubicBezTo>
                <a:cubicBezTo>
                  <a:pt x="1479419" y="797626"/>
                  <a:pt x="1491532" y="780352"/>
                  <a:pt x="1498486" y="765770"/>
                </a:cubicBezTo>
                <a:cubicBezTo>
                  <a:pt x="1501402" y="759489"/>
                  <a:pt x="1507908" y="748721"/>
                  <a:pt x="1513067" y="741542"/>
                </a:cubicBezTo>
                <a:cubicBezTo>
                  <a:pt x="1518002" y="734363"/>
                  <a:pt x="1522713" y="727409"/>
                  <a:pt x="1523386" y="725838"/>
                </a:cubicBezTo>
                <a:cubicBezTo>
                  <a:pt x="1532808" y="706321"/>
                  <a:pt x="1543575" y="689944"/>
                  <a:pt x="1558381" y="673119"/>
                </a:cubicBezTo>
                <a:cubicBezTo>
                  <a:pt x="1562419" y="668632"/>
                  <a:pt x="1565783" y="662351"/>
                  <a:pt x="1565783" y="659210"/>
                </a:cubicBezTo>
                <a:cubicBezTo>
                  <a:pt x="1565783" y="656294"/>
                  <a:pt x="1568700" y="650685"/>
                  <a:pt x="1572738" y="646647"/>
                </a:cubicBezTo>
                <a:cubicBezTo>
                  <a:pt x="1577448" y="641712"/>
                  <a:pt x="1579916" y="636552"/>
                  <a:pt x="1580813" y="629822"/>
                </a:cubicBezTo>
                <a:cubicBezTo>
                  <a:pt x="1581486" y="624438"/>
                  <a:pt x="1583505" y="617259"/>
                  <a:pt x="1585075" y="613894"/>
                </a:cubicBezTo>
                <a:cubicBezTo>
                  <a:pt x="1586870" y="610529"/>
                  <a:pt x="1588216" y="605369"/>
                  <a:pt x="1588216" y="602453"/>
                </a:cubicBezTo>
                <a:cubicBezTo>
                  <a:pt x="1588216" y="599536"/>
                  <a:pt x="1589786" y="595274"/>
                  <a:pt x="1591581" y="592806"/>
                </a:cubicBezTo>
                <a:cubicBezTo>
                  <a:pt x="1593375" y="590563"/>
                  <a:pt x="1594946" y="586749"/>
                  <a:pt x="1594946" y="584506"/>
                </a:cubicBezTo>
                <a:cubicBezTo>
                  <a:pt x="1594946" y="582262"/>
                  <a:pt x="1598535" y="575981"/>
                  <a:pt x="1602797" y="570821"/>
                </a:cubicBezTo>
                <a:cubicBezTo>
                  <a:pt x="1607059" y="565437"/>
                  <a:pt x="1610648" y="560053"/>
                  <a:pt x="1610648" y="558707"/>
                </a:cubicBezTo>
                <a:cubicBezTo>
                  <a:pt x="1610648" y="557361"/>
                  <a:pt x="1612667" y="552874"/>
                  <a:pt x="1615135" y="548836"/>
                </a:cubicBezTo>
                <a:cubicBezTo>
                  <a:pt x="1617602" y="544798"/>
                  <a:pt x="1619621" y="539189"/>
                  <a:pt x="1619621" y="536722"/>
                </a:cubicBezTo>
                <a:cubicBezTo>
                  <a:pt x="1619621" y="534030"/>
                  <a:pt x="1621192" y="530665"/>
                  <a:pt x="1622986" y="529094"/>
                </a:cubicBezTo>
                <a:cubicBezTo>
                  <a:pt x="1624781" y="527524"/>
                  <a:pt x="1626800" y="522813"/>
                  <a:pt x="1627697" y="518102"/>
                </a:cubicBezTo>
                <a:cubicBezTo>
                  <a:pt x="1628594" y="513615"/>
                  <a:pt x="1632183" y="506436"/>
                  <a:pt x="1635548" y="501949"/>
                </a:cubicBezTo>
                <a:cubicBezTo>
                  <a:pt x="1644297" y="490733"/>
                  <a:pt x="1644073" y="482432"/>
                  <a:pt x="1634202" y="469420"/>
                </a:cubicBezTo>
                <a:cubicBezTo>
                  <a:pt x="1629940" y="463812"/>
                  <a:pt x="1626351" y="457979"/>
                  <a:pt x="1626351" y="456633"/>
                </a:cubicBezTo>
                <a:cubicBezTo>
                  <a:pt x="1626351" y="455063"/>
                  <a:pt x="1623435" y="450800"/>
                  <a:pt x="1619621" y="447211"/>
                </a:cubicBezTo>
                <a:cubicBezTo>
                  <a:pt x="1606386" y="433975"/>
                  <a:pt x="1594946" y="418720"/>
                  <a:pt x="1594946" y="414906"/>
                </a:cubicBezTo>
                <a:cubicBezTo>
                  <a:pt x="1594946" y="412663"/>
                  <a:pt x="1593375" y="409522"/>
                  <a:pt x="1591581" y="407952"/>
                </a:cubicBezTo>
                <a:cubicBezTo>
                  <a:pt x="1589786" y="406382"/>
                  <a:pt x="1588216" y="403465"/>
                  <a:pt x="1588216" y="401222"/>
                </a:cubicBezTo>
                <a:cubicBezTo>
                  <a:pt x="1588216" y="396286"/>
                  <a:pt x="1559727" y="367571"/>
                  <a:pt x="1554567" y="367571"/>
                </a:cubicBezTo>
                <a:cubicBezTo>
                  <a:pt x="1552324" y="367571"/>
                  <a:pt x="1549408" y="366001"/>
                  <a:pt x="1547838" y="364206"/>
                </a:cubicBezTo>
                <a:cubicBezTo>
                  <a:pt x="1546267" y="362411"/>
                  <a:pt x="1543351" y="360841"/>
                  <a:pt x="1541332" y="360841"/>
                </a:cubicBezTo>
                <a:cubicBezTo>
                  <a:pt x="1539313" y="360841"/>
                  <a:pt x="1535275" y="359271"/>
                  <a:pt x="1532135" y="357700"/>
                </a:cubicBezTo>
                <a:cubicBezTo>
                  <a:pt x="1528994" y="355906"/>
                  <a:pt x="1521367" y="351868"/>
                  <a:pt x="1514862" y="348727"/>
                </a:cubicBezTo>
                <a:cubicBezTo>
                  <a:pt x="1507459" y="344913"/>
                  <a:pt x="1500056" y="338856"/>
                  <a:pt x="1495121" y="332126"/>
                </a:cubicBezTo>
                <a:cubicBezTo>
                  <a:pt x="1490635" y="326293"/>
                  <a:pt x="1485475" y="320685"/>
                  <a:pt x="1483681" y="319787"/>
                </a:cubicBezTo>
                <a:cubicBezTo>
                  <a:pt x="1481886" y="318890"/>
                  <a:pt x="1480540" y="316198"/>
                  <a:pt x="1480540" y="314179"/>
                </a:cubicBezTo>
                <a:cubicBezTo>
                  <a:pt x="1480316" y="309243"/>
                  <a:pt x="1450481" y="277836"/>
                  <a:pt x="1439938" y="271555"/>
                </a:cubicBezTo>
                <a:cubicBezTo>
                  <a:pt x="1435451" y="268863"/>
                  <a:pt x="1429170" y="266619"/>
                  <a:pt x="1425805" y="266619"/>
                </a:cubicBezTo>
                <a:cubicBezTo>
                  <a:pt x="1421767" y="266619"/>
                  <a:pt x="1416384" y="263254"/>
                  <a:pt x="1408308" y="255402"/>
                </a:cubicBezTo>
                <a:cubicBezTo>
                  <a:pt x="1402027" y="249121"/>
                  <a:pt x="1394848" y="244186"/>
                  <a:pt x="1392381" y="244186"/>
                </a:cubicBezTo>
                <a:cubicBezTo>
                  <a:pt x="1389689" y="244186"/>
                  <a:pt x="1382735" y="239026"/>
                  <a:pt x="1376678" y="232744"/>
                </a:cubicBezTo>
                <a:cubicBezTo>
                  <a:pt x="1367032" y="222649"/>
                  <a:pt x="1364116" y="221079"/>
                  <a:pt x="1354021" y="219733"/>
                </a:cubicBezTo>
                <a:cubicBezTo>
                  <a:pt x="1343703" y="218611"/>
                  <a:pt x="1342581" y="217714"/>
                  <a:pt x="1341908" y="212330"/>
                </a:cubicBezTo>
                <a:cubicBezTo>
                  <a:pt x="1341459" y="209189"/>
                  <a:pt x="1339665" y="205151"/>
                  <a:pt x="1337870" y="203805"/>
                </a:cubicBezTo>
                <a:cubicBezTo>
                  <a:pt x="1336075" y="202234"/>
                  <a:pt x="1334730" y="198645"/>
                  <a:pt x="1334730" y="195953"/>
                </a:cubicBezTo>
                <a:cubicBezTo>
                  <a:pt x="1334730" y="193261"/>
                  <a:pt x="1332711" y="188325"/>
                  <a:pt x="1330243" y="185185"/>
                </a:cubicBezTo>
                <a:cubicBezTo>
                  <a:pt x="1327775" y="182044"/>
                  <a:pt x="1325757" y="179128"/>
                  <a:pt x="1325757" y="178455"/>
                </a:cubicBezTo>
                <a:cubicBezTo>
                  <a:pt x="1325757" y="177109"/>
                  <a:pt x="1303324" y="143009"/>
                  <a:pt x="1297716" y="135382"/>
                </a:cubicBezTo>
                <a:cubicBezTo>
                  <a:pt x="1289865" y="125062"/>
                  <a:pt x="1295024" y="102853"/>
                  <a:pt x="1308708" y="87822"/>
                </a:cubicBezTo>
                <a:cubicBezTo>
                  <a:pt x="1314540" y="81541"/>
                  <a:pt x="1333384" y="80419"/>
                  <a:pt x="1335627" y="86027"/>
                </a:cubicBezTo>
                <a:cubicBezTo>
                  <a:pt x="1336300" y="87822"/>
                  <a:pt x="1339665" y="89393"/>
                  <a:pt x="1343254" y="89393"/>
                </a:cubicBezTo>
                <a:cubicBezTo>
                  <a:pt x="1346619" y="89393"/>
                  <a:pt x="1350657" y="90514"/>
                  <a:pt x="1352002" y="91860"/>
                </a:cubicBezTo>
                <a:cubicBezTo>
                  <a:pt x="1354919" y="94777"/>
                  <a:pt x="1373538" y="101731"/>
                  <a:pt x="1387221" y="105320"/>
                </a:cubicBezTo>
                <a:cubicBezTo>
                  <a:pt x="1392157" y="106442"/>
                  <a:pt x="1401578" y="106891"/>
                  <a:pt x="1408084" y="105993"/>
                </a:cubicBezTo>
                <a:cubicBezTo>
                  <a:pt x="1417057" y="104872"/>
                  <a:pt x="1421319" y="105545"/>
                  <a:pt x="1425581" y="108237"/>
                </a:cubicBezTo>
                <a:cubicBezTo>
                  <a:pt x="1428946" y="110480"/>
                  <a:pt x="1435900" y="111826"/>
                  <a:pt x="1444424" y="111826"/>
                </a:cubicBezTo>
                <a:cubicBezTo>
                  <a:pt x="1451827" y="111826"/>
                  <a:pt x="1461248" y="113172"/>
                  <a:pt x="1465286" y="114967"/>
                </a:cubicBezTo>
                <a:cubicBezTo>
                  <a:pt x="1483008" y="122594"/>
                  <a:pt x="1493775" y="124838"/>
                  <a:pt x="1503870" y="122370"/>
                </a:cubicBezTo>
                <a:cubicBezTo>
                  <a:pt x="1511946" y="120575"/>
                  <a:pt x="1515984" y="120800"/>
                  <a:pt x="1523611" y="123716"/>
                </a:cubicBezTo>
                <a:cubicBezTo>
                  <a:pt x="1528994" y="125960"/>
                  <a:pt x="1536173" y="127530"/>
                  <a:pt x="1539313" y="127530"/>
                </a:cubicBezTo>
                <a:cubicBezTo>
                  <a:pt x="1542678" y="127530"/>
                  <a:pt x="1550529" y="129549"/>
                  <a:pt x="1556811" y="132017"/>
                </a:cubicBezTo>
                <a:cubicBezTo>
                  <a:pt x="1563092" y="134484"/>
                  <a:pt x="1570719" y="136503"/>
                  <a:pt x="1573859" y="136503"/>
                </a:cubicBezTo>
                <a:cubicBezTo>
                  <a:pt x="1576775" y="136503"/>
                  <a:pt x="1581711" y="137849"/>
                  <a:pt x="1584402" y="139644"/>
                </a:cubicBezTo>
                <a:cubicBezTo>
                  <a:pt x="1589113" y="142785"/>
                  <a:pt x="1596965" y="143907"/>
                  <a:pt x="1607732" y="143458"/>
                </a:cubicBezTo>
                <a:cubicBezTo>
                  <a:pt x="1611994" y="143234"/>
                  <a:pt x="1612443" y="142112"/>
                  <a:pt x="1612219" y="132465"/>
                </a:cubicBezTo>
                <a:cubicBezTo>
                  <a:pt x="1611770" y="122146"/>
                  <a:pt x="1611994" y="121921"/>
                  <a:pt x="1618500" y="121921"/>
                </a:cubicBezTo>
                <a:cubicBezTo>
                  <a:pt x="1624781" y="121921"/>
                  <a:pt x="1625229" y="122594"/>
                  <a:pt x="1626351" y="131792"/>
                </a:cubicBezTo>
                <a:cubicBezTo>
                  <a:pt x="1627248" y="140542"/>
                  <a:pt x="1628370" y="142112"/>
                  <a:pt x="1633754" y="143458"/>
                </a:cubicBezTo>
                <a:cubicBezTo>
                  <a:pt x="1637343" y="144355"/>
                  <a:pt x="1641381" y="146150"/>
                  <a:pt x="1642727" y="147496"/>
                </a:cubicBezTo>
                <a:cubicBezTo>
                  <a:pt x="1644297" y="148618"/>
                  <a:pt x="1651475" y="150188"/>
                  <a:pt x="1658654" y="150861"/>
                </a:cubicBezTo>
                <a:cubicBezTo>
                  <a:pt x="1665832" y="151534"/>
                  <a:pt x="1673010" y="153104"/>
                  <a:pt x="1674581" y="154450"/>
                </a:cubicBezTo>
                <a:cubicBezTo>
                  <a:pt x="1675927" y="155572"/>
                  <a:pt x="1683105" y="157143"/>
                  <a:pt x="1690508" y="158040"/>
                </a:cubicBezTo>
                <a:cubicBezTo>
                  <a:pt x="1697686" y="158713"/>
                  <a:pt x="1706883" y="160508"/>
                  <a:pt x="1710473" y="161854"/>
                </a:cubicBezTo>
                <a:cubicBezTo>
                  <a:pt x="1714286" y="162975"/>
                  <a:pt x="1727521" y="164770"/>
                  <a:pt x="1740083" y="165443"/>
                </a:cubicBezTo>
                <a:cubicBezTo>
                  <a:pt x="1760946" y="166789"/>
                  <a:pt x="1763413" y="167462"/>
                  <a:pt x="1769470" y="173070"/>
                </a:cubicBezTo>
                <a:cubicBezTo>
                  <a:pt x="1774854" y="178230"/>
                  <a:pt x="1777770" y="179128"/>
                  <a:pt x="1788762" y="179128"/>
                </a:cubicBezTo>
                <a:cubicBezTo>
                  <a:pt x="1801548" y="179128"/>
                  <a:pt x="1801548" y="179128"/>
                  <a:pt x="1804913" y="170603"/>
                </a:cubicBezTo>
                <a:cubicBezTo>
                  <a:pt x="1811867" y="154226"/>
                  <a:pt x="1827346" y="147720"/>
                  <a:pt x="1841254" y="155348"/>
                </a:cubicBezTo>
                <a:cubicBezTo>
                  <a:pt x="1844619" y="157143"/>
                  <a:pt x="1852021" y="159386"/>
                  <a:pt x="1857629" y="160059"/>
                </a:cubicBezTo>
                <a:cubicBezTo>
                  <a:pt x="1864808" y="160956"/>
                  <a:pt x="1869743" y="163200"/>
                  <a:pt x="1874454" y="167911"/>
                </a:cubicBezTo>
                <a:cubicBezTo>
                  <a:pt x="1878043" y="171500"/>
                  <a:pt x="1886119" y="179576"/>
                  <a:pt x="1892175" y="185858"/>
                </a:cubicBezTo>
                <a:cubicBezTo>
                  <a:pt x="1899578" y="193261"/>
                  <a:pt x="1905410" y="197075"/>
                  <a:pt x="1909000" y="197075"/>
                </a:cubicBezTo>
                <a:cubicBezTo>
                  <a:pt x="1912140" y="197075"/>
                  <a:pt x="1918197" y="200440"/>
                  <a:pt x="1923132" y="204926"/>
                </a:cubicBezTo>
                <a:cubicBezTo>
                  <a:pt x="1927618" y="209189"/>
                  <a:pt x="1938386" y="216592"/>
                  <a:pt x="1946686" y="221752"/>
                </a:cubicBezTo>
                <a:cubicBezTo>
                  <a:pt x="1954986" y="226687"/>
                  <a:pt x="1965305" y="233866"/>
                  <a:pt x="1969567" y="237455"/>
                </a:cubicBezTo>
                <a:cubicBezTo>
                  <a:pt x="1973829" y="241269"/>
                  <a:pt x="1980783" y="247326"/>
                  <a:pt x="1985046" y="250916"/>
                </a:cubicBezTo>
                <a:cubicBezTo>
                  <a:pt x="1989308" y="254729"/>
                  <a:pt x="1994018" y="257646"/>
                  <a:pt x="1995813" y="257646"/>
                </a:cubicBezTo>
                <a:cubicBezTo>
                  <a:pt x="1997383" y="257646"/>
                  <a:pt x="2000524" y="259440"/>
                  <a:pt x="2002767" y="261684"/>
                </a:cubicBezTo>
                <a:cubicBezTo>
                  <a:pt x="2005010" y="263927"/>
                  <a:pt x="2010843" y="267965"/>
                  <a:pt x="2015554" y="270882"/>
                </a:cubicBezTo>
                <a:cubicBezTo>
                  <a:pt x="2020489" y="273798"/>
                  <a:pt x="2027667" y="279407"/>
                  <a:pt x="2031705" y="283220"/>
                </a:cubicBezTo>
                <a:cubicBezTo>
                  <a:pt x="2045389" y="296456"/>
                  <a:pt x="2047408" y="298027"/>
                  <a:pt x="2050997" y="298027"/>
                </a:cubicBezTo>
                <a:cubicBezTo>
                  <a:pt x="2057054" y="298027"/>
                  <a:pt x="2063335" y="306776"/>
                  <a:pt x="2064905" y="317320"/>
                </a:cubicBezTo>
                <a:cubicBezTo>
                  <a:pt x="2065802" y="323825"/>
                  <a:pt x="2067821" y="328088"/>
                  <a:pt x="2070737" y="329434"/>
                </a:cubicBezTo>
                <a:cubicBezTo>
                  <a:pt x="2073878" y="331228"/>
                  <a:pt x="2075000" y="334145"/>
                  <a:pt x="2075000" y="340651"/>
                </a:cubicBezTo>
                <a:cubicBezTo>
                  <a:pt x="2075000" y="345362"/>
                  <a:pt x="2076121" y="350073"/>
                  <a:pt x="2077243" y="350746"/>
                </a:cubicBezTo>
                <a:cubicBezTo>
                  <a:pt x="2081954" y="353662"/>
                  <a:pt x="2103937" y="383050"/>
                  <a:pt x="2105283" y="387986"/>
                </a:cubicBezTo>
                <a:cubicBezTo>
                  <a:pt x="2106181" y="391800"/>
                  <a:pt x="2104835" y="395838"/>
                  <a:pt x="2100797" y="400997"/>
                </a:cubicBezTo>
                <a:cubicBezTo>
                  <a:pt x="2095862" y="407728"/>
                  <a:pt x="2095189" y="411093"/>
                  <a:pt x="2095189" y="425675"/>
                </a:cubicBezTo>
                <a:cubicBezTo>
                  <a:pt x="2095189" y="444295"/>
                  <a:pt x="2091375" y="457306"/>
                  <a:pt x="2081281" y="472561"/>
                </a:cubicBezTo>
                <a:cubicBezTo>
                  <a:pt x="2077691" y="477945"/>
                  <a:pt x="2075000" y="485348"/>
                  <a:pt x="2075000" y="489162"/>
                </a:cubicBezTo>
                <a:cubicBezTo>
                  <a:pt x="2075000" y="498136"/>
                  <a:pt x="2065354" y="512493"/>
                  <a:pt x="2058175" y="514288"/>
                </a:cubicBezTo>
                <a:cubicBezTo>
                  <a:pt x="2054586" y="515185"/>
                  <a:pt x="2052343" y="517877"/>
                  <a:pt x="2051445" y="522813"/>
                </a:cubicBezTo>
                <a:cubicBezTo>
                  <a:pt x="2049651" y="531113"/>
                  <a:pt x="2039556" y="544349"/>
                  <a:pt x="2020040" y="563867"/>
                </a:cubicBezTo>
                <a:cubicBezTo>
                  <a:pt x="2004562" y="579346"/>
                  <a:pt x="1977643" y="603350"/>
                  <a:pt x="1972259" y="606266"/>
                </a:cubicBezTo>
                <a:cubicBezTo>
                  <a:pt x="1970016" y="607388"/>
                  <a:pt x="1967548" y="609631"/>
                  <a:pt x="1966651" y="611426"/>
                </a:cubicBezTo>
                <a:cubicBezTo>
                  <a:pt x="1965754" y="612996"/>
                  <a:pt x="1963510" y="614343"/>
                  <a:pt x="1961940" y="614343"/>
                </a:cubicBezTo>
                <a:cubicBezTo>
                  <a:pt x="1957902" y="614343"/>
                  <a:pt x="1952294" y="621073"/>
                  <a:pt x="1950500" y="628251"/>
                </a:cubicBezTo>
                <a:cubicBezTo>
                  <a:pt x="1949602" y="631841"/>
                  <a:pt x="1942424" y="641487"/>
                  <a:pt x="1934573" y="650012"/>
                </a:cubicBezTo>
                <a:cubicBezTo>
                  <a:pt x="1924254" y="661005"/>
                  <a:pt x="1920216" y="667286"/>
                  <a:pt x="1920216" y="671549"/>
                </a:cubicBezTo>
                <a:cubicBezTo>
                  <a:pt x="1920216" y="677830"/>
                  <a:pt x="1917075" y="684336"/>
                  <a:pt x="1905186" y="703180"/>
                </a:cubicBezTo>
                <a:cubicBezTo>
                  <a:pt x="1901148" y="709686"/>
                  <a:pt x="1896886" y="717313"/>
                  <a:pt x="1895540" y="720006"/>
                </a:cubicBezTo>
                <a:cubicBezTo>
                  <a:pt x="1892400" y="726736"/>
                  <a:pt x="1888137" y="734139"/>
                  <a:pt x="1884997" y="737953"/>
                </a:cubicBezTo>
                <a:cubicBezTo>
                  <a:pt x="1883651" y="739747"/>
                  <a:pt x="1882081" y="744683"/>
                  <a:pt x="1881183" y="748945"/>
                </a:cubicBezTo>
                <a:cubicBezTo>
                  <a:pt x="1880286" y="754105"/>
                  <a:pt x="1876024" y="760835"/>
                  <a:pt x="1868621" y="768462"/>
                </a:cubicBezTo>
                <a:cubicBezTo>
                  <a:pt x="1859200" y="778333"/>
                  <a:pt x="1857405" y="781474"/>
                  <a:pt x="1857405" y="788428"/>
                </a:cubicBezTo>
                <a:cubicBezTo>
                  <a:pt x="1857405" y="797178"/>
                  <a:pt x="1864359" y="807273"/>
                  <a:pt x="1869967" y="807273"/>
                </a:cubicBezTo>
                <a:cubicBezTo>
                  <a:pt x="1875351" y="807273"/>
                  <a:pt x="1892175" y="816919"/>
                  <a:pt x="1897110" y="822752"/>
                </a:cubicBezTo>
                <a:cubicBezTo>
                  <a:pt x="1899802" y="825893"/>
                  <a:pt x="1903167" y="831501"/>
                  <a:pt x="1904513" y="835315"/>
                </a:cubicBezTo>
                <a:cubicBezTo>
                  <a:pt x="1906083" y="840026"/>
                  <a:pt x="1911467" y="844962"/>
                  <a:pt x="1922010" y="851467"/>
                </a:cubicBezTo>
                <a:cubicBezTo>
                  <a:pt x="1934573" y="859544"/>
                  <a:pt x="1938835" y="861114"/>
                  <a:pt x="1948705" y="861114"/>
                </a:cubicBezTo>
                <a:cubicBezTo>
                  <a:pt x="1960594" y="861114"/>
                  <a:pt x="1977643" y="867844"/>
                  <a:pt x="1981456" y="873901"/>
                </a:cubicBezTo>
                <a:cubicBezTo>
                  <a:pt x="1982578" y="875471"/>
                  <a:pt x="1987289" y="876817"/>
                  <a:pt x="1992897" y="876817"/>
                </a:cubicBezTo>
                <a:cubicBezTo>
                  <a:pt x="1998954" y="876817"/>
                  <a:pt x="2003664" y="878164"/>
                  <a:pt x="2005459" y="880183"/>
                </a:cubicBezTo>
                <a:cubicBezTo>
                  <a:pt x="2007029" y="881977"/>
                  <a:pt x="2010170" y="883548"/>
                  <a:pt x="2012637" y="883548"/>
                </a:cubicBezTo>
                <a:cubicBezTo>
                  <a:pt x="2014881" y="883548"/>
                  <a:pt x="2020713" y="885567"/>
                  <a:pt x="2025200" y="888034"/>
                </a:cubicBezTo>
                <a:cubicBezTo>
                  <a:pt x="2029686" y="890278"/>
                  <a:pt x="2035294" y="892745"/>
                  <a:pt x="2037537" y="893418"/>
                </a:cubicBezTo>
                <a:cubicBezTo>
                  <a:pt x="2039556" y="894091"/>
                  <a:pt x="2042473" y="897232"/>
                  <a:pt x="2043594" y="900149"/>
                </a:cubicBezTo>
                <a:cubicBezTo>
                  <a:pt x="2044716" y="903514"/>
                  <a:pt x="2048081" y="906430"/>
                  <a:pt x="2051445" y="907327"/>
                </a:cubicBezTo>
                <a:cubicBezTo>
                  <a:pt x="2054586" y="908000"/>
                  <a:pt x="2057054" y="909571"/>
                  <a:pt x="2057054" y="910692"/>
                </a:cubicBezTo>
                <a:cubicBezTo>
                  <a:pt x="2057054" y="911814"/>
                  <a:pt x="2064456" y="921012"/>
                  <a:pt x="2073654" y="931332"/>
                </a:cubicBezTo>
                <a:cubicBezTo>
                  <a:pt x="2088908" y="948381"/>
                  <a:pt x="2090029" y="950625"/>
                  <a:pt x="2089805" y="959149"/>
                </a:cubicBezTo>
                <a:cubicBezTo>
                  <a:pt x="2089805" y="967001"/>
                  <a:pt x="2090927" y="969918"/>
                  <a:pt x="2096759" y="975975"/>
                </a:cubicBezTo>
                <a:cubicBezTo>
                  <a:pt x="2100572" y="980013"/>
                  <a:pt x="2104610" y="986070"/>
                  <a:pt x="2105283" y="989211"/>
                </a:cubicBezTo>
                <a:cubicBezTo>
                  <a:pt x="2106181" y="992351"/>
                  <a:pt x="2109994" y="998408"/>
                  <a:pt x="2113808" y="1002671"/>
                </a:cubicBezTo>
                <a:cubicBezTo>
                  <a:pt x="2125248" y="1014785"/>
                  <a:pt x="2128837" y="1021067"/>
                  <a:pt x="2128837" y="1028694"/>
                </a:cubicBezTo>
                <a:cubicBezTo>
                  <a:pt x="2128837" y="1034078"/>
                  <a:pt x="2130856" y="1037892"/>
                  <a:pt x="2136689" y="1043276"/>
                </a:cubicBezTo>
                <a:lnTo>
                  <a:pt x="2144540" y="1050679"/>
                </a:lnTo>
                <a:lnTo>
                  <a:pt x="2145437" y="1086573"/>
                </a:lnTo>
                <a:cubicBezTo>
                  <a:pt x="2146110" y="1122018"/>
                  <a:pt x="2144989" y="1130319"/>
                  <a:pt x="2139156" y="1130319"/>
                </a:cubicBezTo>
                <a:cubicBezTo>
                  <a:pt x="2135118" y="1130319"/>
                  <a:pt x="2129735" y="1137049"/>
                  <a:pt x="2127940" y="1144677"/>
                </a:cubicBezTo>
                <a:cubicBezTo>
                  <a:pt x="2127043" y="1148042"/>
                  <a:pt x="2123454" y="1153426"/>
                  <a:pt x="2119864" y="1156566"/>
                </a:cubicBezTo>
                <a:cubicBezTo>
                  <a:pt x="2114705" y="1160829"/>
                  <a:pt x="2113135" y="1163970"/>
                  <a:pt x="2113135" y="1170027"/>
                </a:cubicBezTo>
                <a:cubicBezTo>
                  <a:pt x="2113135" y="1174289"/>
                  <a:pt x="2111116" y="1180346"/>
                  <a:pt x="2108872" y="1183263"/>
                </a:cubicBezTo>
                <a:cubicBezTo>
                  <a:pt x="2106405" y="1186403"/>
                  <a:pt x="2103937" y="1193134"/>
                  <a:pt x="2103040" y="1198293"/>
                </a:cubicBezTo>
                <a:cubicBezTo>
                  <a:pt x="2101245" y="1209510"/>
                  <a:pt x="2095637" y="1227457"/>
                  <a:pt x="2093170" y="1229028"/>
                </a:cubicBezTo>
                <a:cubicBezTo>
                  <a:pt x="2090702" y="1230822"/>
                  <a:pt x="2082627" y="1247423"/>
                  <a:pt x="2080832" y="1254153"/>
                </a:cubicBezTo>
                <a:cubicBezTo>
                  <a:pt x="2079935" y="1258191"/>
                  <a:pt x="2077467" y="1260883"/>
                  <a:pt x="2073878" y="1261781"/>
                </a:cubicBezTo>
                <a:cubicBezTo>
                  <a:pt x="2070289" y="1262678"/>
                  <a:pt x="2067821" y="1265370"/>
                  <a:pt x="2066700" y="1269184"/>
                </a:cubicBezTo>
                <a:cubicBezTo>
                  <a:pt x="2066027" y="1272325"/>
                  <a:pt x="2060867" y="1279503"/>
                  <a:pt x="2055483" y="1284888"/>
                </a:cubicBezTo>
                <a:cubicBezTo>
                  <a:pt x="2045389" y="1294983"/>
                  <a:pt x="2044267" y="1297451"/>
                  <a:pt x="2048081" y="1299694"/>
                </a:cubicBezTo>
                <a:cubicBezTo>
                  <a:pt x="2051670" y="1301937"/>
                  <a:pt x="2050773" y="1303956"/>
                  <a:pt x="2043370" y="1311584"/>
                </a:cubicBezTo>
                <a:cubicBezTo>
                  <a:pt x="2035518" y="1319660"/>
                  <a:pt x="2027891" y="1332672"/>
                  <a:pt x="2027891" y="1338056"/>
                </a:cubicBezTo>
                <a:cubicBezTo>
                  <a:pt x="2027891" y="1346356"/>
                  <a:pt x="2016451" y="1365873"/>
                  <a:pt x="2006805" y="1373950"/>
                </a:cubicBezTo>
                <a:cubicBezTo>
                  <a:pt x="2001197" y="1378661"/>
                  <a:pt x="1996486" y="1383596"/>
                  <a:pt x="1996486" y="1385166"/>
                </a:cubicBezTo>
                <a:cubicBezTo>
                  <a:pt x="1996486" y="1386513"/>
                  <a:pt x="1994916" y="1388980"/>
                  <a:pt x="1993121" y="1390551"/>
                </a:cubicBezTo>
                <a:cubicBezTo>
                  <a:pt x="1991327" y="1392121"/>
                  <a:pt x="1989756" y="1395935"/>
                  <a:pt x="1989756" y="1399075"/>
                </a:cubicBezTo>
                <a:cubicBezTo>
                  <a:pt x="1989756" y="1402889"/>
                  <a:pt x="1985718" y="1408946"/>
                  <a:pt x="1977418" y="1417695"/>
                </a:cubicBezTo>
                <a:cubicBezTo>
                  <a:pt x="1970689" y="1424874"/>
                  <a:pt x="1965081" y="1432502"/>
                  <a:pt x="1965081" y="1434745"/>
                </a:cubicBezTo>
                <a:cubicBezTo>
                  <a:pt x="1965081" y="1441700"/>
                  <a:pt x="1955435" y="1459647"/>
                  <a:pt x="1950051" y="1462563"/>
                </a:cubicBezTo>
                <a:cubicBezTo>
                  <a:pt x="1947135" y="1464133"/>
                  <a:pt x="1944218" y="1467723"/>
                  <a:pt x="1943546" y="1470639"/>
                </a:cubicBezTo>
                <a:cubicBezTo>
                  <a:pt x="1942648" y="1473556"/>
                  <a:pt x="1941302" y="1475799"/>
                  <a:pt x="1940405" y="1475799"/>
                </a:cubicBezTo>
                <a:cubicBezTo>
                  <a:pt x="1937040" y="1475799"/>
                  <a:pt x="1926946" y="1495541"/>
                  <a:pt x="1926946" y="1502046"/>
                </a:cubicBezTo>
                <a:cubicBezTo>
                  <a:pt x="1926946" y="1510796"/>
                  <a:pt x="1937264" y="1518423"/>
                  <a:pt x="1948705" y="1518423"/>
                </a:cubicBezTo>
                <a:cubicBezTo>
                  <a:pt x="1953640" y="1518423"/>
                  <a:pt x="1963286" y="1519993"/>
                  <a:pt x="1970240" y="1521788"/>
                </a:cubicBezTo>
                <a:cubicBezTo>
                  <a:pt x="1980335" y="1524480"/>
                  <a:pt x="1985494" y="1524480"/>
                  <a:pt x="1994243" y="1522685"/>
                </a:cubicBezTo>
                <a:cubicBezTo>
                  <a:pt x="2004337" y="1520666"/>
                  <a:pt x="2018021" y="1518199"/>
                  <a:pt x="2057951" y="1511693"/>
                </a:cubicBezTo>
                <a:cubicBezTo>
                  <a:pt x="2069616" y="1509674"/>
                  <a:pt x="2072083" y="1509898"/>
                  <a:pt x="2078813" y="1513936"/>
                </a:cubicBezTo>
                <a:cubicBezTo>
                  <a:pt x="2083075" y="1516404"/>
                  <a:pt x="2089132" y="1518423"/>
                  <a:pt x="2092497" y="1518423"/>
                </a:cubicBezTo>
                <a:cubicBezTo>
                  <a:pt x="2095862" y="1518423"/>
                  <a:pt x="2101021" y="1519993"/>
                  <a:pt x="2103713" y="1522012"/>
                </a:cubicBezTo>
                <a:cubicBezTo>
                  <a:pt x="2107751" y="1524704"/>
                  <a:pt x="2113135" y="1525377"/>
                  <a:pt x="2127267" y="1524929"/>
                </a:cubicBezTo>
                <a:cubicBezTo>
                  <a:pt x="2142970" y="1524256"/>
                  <a:pt x="2146783" y="1523134"/>
                  <a:pt x="2153513" y="1518199"/>
                </a:cubicBezTo>
                <a:cubicBezTo>
                  <a:pt x="2164729" y="1509674"/>
                  <a:pt x="2183797" y="1500476"/>
                  <a:pt x="2190302" y="1500476"/>
                </a:cubicBezTo>
                <a:cubicBezTo>
                  <a:pt x="2193443" y="1500476"/>
                  <a:pt x="2196583" y="1499579"/>
                  <a:pt x="2197256" y="1498233"/>
                </a:cubicBezTo>
                <a:cubicBezTo>
                  <a:pt x="2199051" y="1495316"/>
                  <a:pt x="2211164" y="1495316"/>
                  <a:pt x="2212959" y="1498233"/>
                </a:cubicBezTo>
                <a:cubicBezTo>
                  <a:pt x="2213632" y="1499354"/>
                  <a:pt x="2216548" y="1500476"/>
                  <a:pt x="2219464" y="1500476"/>
                </a:cubicBezTo>
                <a:cubicBezTo>
                  <a:pt x="2222381" y="1500476"/>
                  <a:pt x="2226867" y="1502495"/>
                  <a:pt x="2229783" y="1504963"/>
                </a:cubicBezTo>
                <a:cubicBezTo>
                  <a:pt x="2233821" y="1508552"/>
                  <a:pt x="2238083" y="1509450"/>
                  <a:pt x="2251094" y="1509450"/>
                </a:cubicBezTo>
                <a:cubicBezTo>
                  <a:pt x="2263432" y="1509450"/>
                  <a:pt x="2268143" y="1510347"/>
                  <a:pt x="2270386" y="1513039"/>
                </a:cubicBezTo>
                <a:cubicBezTo>
                  <a:pt x="2272181" y="1515058"/>
                  <a:pt x="2277564" y="1518647"/>
                  <a:pt x="2282500" y="1520666"/>
                </a:cubicBezTo>
                <a:cubicBezTo>
                  <a:pt x="2287435" y="1522685"/>
                  <a:pt x="2292818" y="1526275"/>
                  <a:pt x="2294613" y="1528294"/>
                </a:cubicBezTo>
                <a:cubicBezTo>
                  <a:pt x="2296183" y="1530313"/>
                  <a:pt x="2298875" y="1531883"/>
                  <a:pt x="2300445" y="1531883"/>
                </a:cubicBezTo>
                <a:cubicBezTo>
                  <a:pt x="2303362" y="1531883"/>
                  <a:pt x="2308521" y="1537043"/>
                  <a:pt x="2328037" y="1559701"/>
                </a:cubicBezTo>
                <a:cubicBezTo>
                  <a:pt x="2337459" y="1570245"/>
                  <a:pt x="2343067" y="1579219"/>
                  <a:pt x="2346208" y="1588865"/>
                </a:cubicBezTo>
                <a:cubicBezTo>
                  <a:pt x="2353386" y="1609280"/>
                  <a:pt x="2353386" y="1609280"/>
                  <a:pt x="2367294" y="1609953"/>
                </a:cubicBezTo>
                <a:cubicBezTo>
                  <a:pt x="2377613" y="1610401"/>
                  <a:pt x="2381202" y="1611747"/>
                  <a:pt x="2386810" y="1617132"/>
                </a:cubicBezTo>
                <a:cubicBezTo>
                  <a:pt x="2390624" y="1620721"/>
                  <a:pt x="2395783" y="1624310"/>
                  <a:pt x="2398251" y="1624983"/>
                </a:cubicBezTo>
                <a:cubicBezTo>
                  <a:pt x="2400718" y="1625881"/>
                  <a:pt x="2404308" y="1629021"/>
                  <a:pt x="2406326" y="1632162"/>
                </a:cubicBezTo>
                <a:cubicBezTo>
                  <a:pt x="2408345" y="1635303"/>
                  <a:pt x="2415972" y="1640463"/>
                  <a:pt x="2423151" y="1643379"/>
                </a:cubicBezTo>
                <a:cubicBezTo>
                  <a:pt x="2431226" y="1646968"/>
                  <a:pt x="2436162" y="1650558"/>
                  <a:pt x="2436162" y="1652801"/>
                </a:cubicBezTo>
                <a:cubicBezTo>
                  <a:pt x="2436162" y="1654820"/>
                  <a:pt x="2438181" y="1659307"/>
                  <a:pt x="2440648" y="1663121"/>
                </a:cubicBezTo>
                <a:cubicBezTo>
                  <a:pt x="2443340" y="1667159"/>
                  <a:pt x="2445135" y="1673665"/>
                  <a:pt x="2445135" y="1679049"/>
                </a:cubicBezTo>
                <a:cubicBezTo>
                  <a:pt x="2445135" y="1684657"/>
                  <a:pt x="2446481" y="1689593"/>
                  <a:pt x="2448499" y="1691163"/>
                </a:cubicBezTo>
                <a:cubicBezTo>
                  <a:pt x="2450743" y="1692958"/>
                  <a:pt x="2451864" y="1697893"/>
                  <a:pt x="2451864" y="1705521"/>
                </a:cubicBezTo>
                <a:cubicBezTo>
                  <a:pt x="2451864" y="1711802"/>
                  <a:pt x="2453435" y="1719878"/>
                  <a:pt x="2455229" y="1723468"/>
                </a:cubicBezTo>
                <a:cubicBezTo>
                  <a:pt x="2457024" y="1726833"/>
                  <a:pt x="2458594" y="1731768"/>
                  <a:pt x="2458594" y="1734236"/>
                </a:cubicBezTo>
                <a:cubicBezTo>
                  <a:pt x="2458594" y="1736479"/>
                  <a:pt x="2460164" y="1741639"/>
                  <a:pt x="2462183" y="1745453"/>
                </a:cubicBezTo>
                <a:cubicBezTo>
                  <a:pt x="2464651" y="1750164"/>
                  <a:pt x="2465772" y="1759137"/>
                  <a:pt x="2465997" y="1774168"/>
                </a:cubicBezTo>
                <a:lnTo>
                  <a:pt x="2466445" y="1796153"/>
                </a:lnTo>
                <a:lnTo>
                  <a:pt x="2455453" y="1805799"/>
                </a:lnTo>
                <a:cubicBezTo>
                  <a:pt x="2449397" y="1811184"/>
                  <a:pt x="2441545" y="1816792"/>
                  <a:pt x="2438181" y="1818362"/>
                </a:cubicBezTo>
                <a:cubicBezTo>
                  <a:pt x="2431226" y="1821279"/>
                  <a:pt x="2428535" y="1827336"/>
                  <a:pt x="2430554" y="1835412"/>
                </a:cubicBezTo>
                <a:cubicBezTo>
                  <a:pt x="2431675" y="1839450"/>
                  <a:pt x="2430554" y="1842591"/>
                  <a:pt x="2426067" y="1847302"/>
                </a:cubicBezTo>
                <a:cubicBezTo>
                  <a:pt x="2422702" y="1850891"/>
                  <a:pt x="2418216" y="1856051"/>
                  <a:pt x="2416197" y="1858519"/>
                </a:cubicBezTo>
                <a:cubicBezTo>
                  <a:pt x="2412383" y="1863454"/>
                  <a:pt x="2400270" y="1870633"/>
                  <a:pt x="2395783" y="1870633"/>
                </a:cubicBezTo>
                <a:cubicBezTo>
                  <a:pt x="2394437" y="1870633"/>
                  <a:pt x="2388605" y="1872652"/>
                  <a:pt x="2382997" y="1875344"/>
                </a:cubicBezTo>
                <a:cubicBezTo>
                  <a:pt x="2373351" y="1879831"/>
                  <a:pt x="2369986" y="1879831"/>
                  <a:pt x="2322429" y="1878934"/>
                </a:cubicBezTo>
                <a:cubicBezTo>
                  <a:pt x="2285191" y="1878036"/>
                  <a:pt x="2271283" y="1876915"/>
                  <a:pt x="2268591" y="1874671"/>
                </a:cubicBezTo>
                <a:cubicBezTo>
                  <a:pt x="2266348" y="1872876"/>
                  <a:pt x="2256029" y="1871306"/>
                  <a:pt x="2241224" y="1870409"/>
                </a:cubicBezTo>
                <a:cubicBezTo>
                  <a:pt x="2216100" y="1869063"/>
                  <a:pt x="2208024" y="1866595"/>
                  <a:pt x="2191873" y="1856275"/>
                </a:cubicBezTo>
                <a:cubicBezTo>
                  <a:pt x="2186489" y="1852910"/>
                  <a:pt x="2179310" y="1848872"/>
                  <a:pt x="2176170" y="1847751"/>
                </a:cubicBezTo>
                <a:cubicBezTo>
                  <a:pt x="2173029" y="1846405"/>
                  <a:pt x="2165402" y="1839674"/>
                  <a:pt x="2159121" y="1832496"/>
                </a:cubicBezTo>
                <a:cubicBezTo>
                  <a:pt x="2150597" y="1822625"/>
                  <a:pt x="2145886" y="1819035"/>
                  <a:pt x="2140054" y="1817914"/>
                </a:cubicBezTo>
                <a:cubicBezTo>
                  <a:pt x="2135791" y="1817241"/>
                  <a:pt x="2130408" y="1815670"/>
                  <a:pt x="2128389" y="1814324"/>
                </a:cubicBezTo>
                <a:cubicBezTo>
                  <a:pt x="2123229" y="1811632"/>
                  <a:pt x="2116051" y="1811632"/>
                  <a:pt x="2114256" y="1814549"/>
                </a:cubicBezTo>
                <a:cubicBezTo>
                  <a:pt x="2111789" y="1818587"/>
                  <a:pt x="2102143" y="1816792"/>
                  <a:pt x="2092497" y="1810286"/>
                </a:cubicBezTo>
                <a:cubicBezTo>
                  <a:pt x="2085318" y="1805575"/>
                  <a:pt x="2079037" y="1803556"/>
                  <a:pt x="2067148" y="1802434"/>
                </a:cubicBezTo>
                <a:cubicBezTo>
                  <a:pt x="2058624" y="1801537"/>
                  <a:pt x="2050548" y="1799967"/>
                  <a:pt x="2048978" y="1798621"/>
                </a:cubicBezTo>
                <a:cubicBezTo>
                  <a:pt x="2042473" y="1793237"/>
                  <a:pt x="2021162" y="1790096"/>
                  <a:pt x="1993121" y="1790545"/>
                </a:cubicBezTo>
                <a:cubicBezTo>
                  <a:pt x="1969118" y="1790993"/>
                  <a:pt x="1962389" y="1790320"/>
                  <a:pt x="1954986" y="1786955"/>
                </a:cubicBezTo>
                <a:cubicBezTo>
                  <a:pt x="1940405" y="1780449"/>
                  <a:pt x="1933675" y="1776411"/>
                  <a:pt x="1933675" y="1773944"/>
                </a:cubicBezTo>
                <a:cubicBezTo>
                  <a:pt x="1933675" y="1772822"/>
                  <a:pt x="1931656" y="1771925"/>
                  <a:pt x="1929189" y="1771925"/>
                </a:cubicBezTo>
                <a:cubicBezTo>
                  <a:pt x="1926721" y="1771925"/>
                  <a:pt x="1922908" y="1769905"/>
                  <a:pt x="1920889" y="1767438"/>
                </a:cubicBezTo>
                <a:cubicBezTo>
                  <a:pt x="1915954" y="1761829"/>
                  <a:pt x="1912140" y="1761829"/>
                  <a:pt x="1901597" y="1767438"/>
                </a:cubicBezTo>
                <a:cubicBezTo>
                  <a:pt x="1897110" y="1769905"/>
                  <a:pt x="1890156" y="1771925"/>
                  <a:pt x="1886119" y="1771925"/>
                </a:cubicBezTo>
                <a:cubicBezTo>
                  <a:pt x="1879164" y="1771925"/>
                  <a:pt x="1860770" y="1779328"/>
                  <a:pt x="1858302" y="1783366"/>
                </a:cubicBezTo>
                <a:cubicBezTo>
                  <a:pt x="1856059" y="1786955"/>
                  <a:pt x="1822410" y="1785833"/>
                  <a:pt x="1819270" y="1782020"/>
                </a:cubicBezTo>
                <a:cubicBezTo>
                  <a:pt x="1815681" y="1777757"/>
                  <a:pt x="1799081" y="1777533"/>
                  <a:pt x="1793248" y="1782020"/>
                </a:cubicBezTo>
                <a:cubicBezTo>
                  <a:pt x="1787640" y="1786282"/>
                  <a:pt x="1783827" y="1786282"/>
                  <a:pt x="1779340" y="1781795"/>
                </a:cubicBezTo>
                <a:cubicBezTo>
                  <a:pt x="1776424" y="1778879"/>
                  <a:pt x="1772610" y="1778206"/>
                  <a:pt x="1759600" y="1779328"/>
                </a:cubicBezTo>
                <a:cubicBezTo>
                  <a:pt x="1744570" y="1780449"/>
                  <a:pt x="1742775" y="1780225"/>
                  <a:pt x="1737840" y="1775065"/>
                </a:cubicBezTo>
                <a:cubicBezTo>
                  <a:pt x="1733354" y="1770578"/>
                  <a:pt x="1730213" y="1769681"/>
                  <a:pt x="1716978" y="1769457"/>
                </a:cubicBezTo>
                <a:cubicBezTo>
                  <a:pt x="1708454" y="1769457"/>
                  <a:pt x="1694994" y="1769905"/>
                  <a:pt x="1686919" y="1770578"/>
                </a:cubicBezTo>
                <a:cubicBezTo>
                  <a:pt x="1674356" y="1771476"/>
                  <a:pt x="1671665" y="1772598"/>
                  <a:pt x="1666729" y="1778430"/>
                </a:cubicBezTo>
                <a:cubicBezTo>
                  <a:pt x="1663589" y="1782020"/>
                  <a:pt x="1658429" y="1785609"/>
                  <a:pt x="1654840" y="1786506"/>
                </a:cubicBezTo>
                <a:cubicBezTo>
                  <a:pt x="1651475" y="1787404"/>
                  <a:pt x="1648783" y="1788974"/>
                  <a:pt x="1648783" y="1790096"/>
                </a:cubicBezTo>
                <a:cubicBezTo>
                  <a:pt x="1648783" y="1793237"/>
                  <a:pt x="1641156" y="1792564"/>
                  <a:pt x="1633305" y="1788525"/>
                </a:cubicBezTo>
                <a:cubicBezTo>
                  <a:pt x="1625902" y="1784712"/>
                  <a:pt x="1610648" y="1785833"/>
                  <a:pt x="1610648" y="1789872"/>
                </a:cubicBezTo>
                <a:cubicBezTo>
                  <a:pt x="1610648" y="1790993"/>
                  <a:pt x="1607956" y="1792788"/>
                  <a:pt x="1604592" y="1793461"/>
                </a:cubicBezTo>
                <a:cubicBezTo>
                  <a:pt x="1601002" y="1794358"/>
                  <a:pt x="1596516" y="1796602"/>
                  <a:pt x="1594048" y="1798621"/>
                </a:cubicBezTo>
                <a:cubicBezTo>
                  <a:pt x="1587992" y="1804005"/>
                  <a:pt x="1555240" y="1803780"/>
                  <a:pt x="1551427" y="1798396"/>
                </a:cubicBezTo>
                <a:cubicBezTo>
                  <a:pt x="1549408" y="1795704"/>
                  <a:pt x="1545594" y="1794583"/>
                  <a:pt x="1537519" y="1794807"/>
                </a:cubicBezTo>
                <a:cubicBezTo>
                  <a:pt x="1531462" y="1795031"/>
                  <a:pt x="1522489" y="1793910"/>
                  <a:pt x="1517554" y="1792564"/>
                </a:cubicBezTo>
                <a:cubicBezTo>
                  <a:pt x="1512619" y="1790993"/>
                  <a:pt x="1504767" y="1789423"/>
                  <a:pt x="1500281" y="1788750"/>
                </a:cubicBezTo>
                <a:cubicBezTo>
                  <a:pt x="1495570" y="1788077"/>
                  <a:pt x="1490186" y="1785833"/>
                  <a:pt x="1488167" y="1783814"/>
                </a:cubicBezTo>
                <a:cubicBezTo>
                  <a:pt x="1483457" y="1779103"/>
                  <a:pt x="1455416" y="1779328"/>
                  <a:pt x="1448462" y="1784263"/>
                </a:cubicBezTo>
                <a:cubicBezTo>
                  <a:pt x="1445770" y="1786058"/>
                  <a:pt x="1440611" y="1787628"/>
                  <a:pt x="1437021" y="1787628"/>
                </a:cubicBezTo>
                <a:cubicBezTo>
                  <a:pt x="1426478" y="1787628"/>
                  <a:pt x="1393054" y="1792115"/>
                  <a:pt x="1379594" y="1795480"/>
                </a:cubicBezTo>
                <a:cubicBezTo>
                  <a:pt x="1372865" y="1797050"/>
                  <a:pt x="1365238" y="1798396"/>
                  <a:pt x="1362770" y="1798396"/>
                </a:cubicBezTo>
                <a:cubicBezTo>
                  <a:pt x="1353573" y="1798396"/>
                  <a:pt x="1332262" y="1803107"/>
                  <a:pt x="1327551" y="1806472"/>
                </a:cubicBezTo>
                <a:cubicBezTo>
                  <a:pt x="1324186" y="1808940"/>
                  <a:pt x="1317232" y="1810062"/>
                  <a:pt x="1306016" y="1810062"/>
                </a:cubicBezTo>
                <a:cubicBezTo>
                  <a:pt x="1294127" y="1810062"/>
                  <a:pt x="1287397" y="1811184"/>
                  <a:pt x="1281340" y="1814324"/>
                </a:cubicBezTo>
                <a:cubicBezTo>
                  <a:pt x="1245448" y="1833169"/>
                  <a:pt x="1227727" y="1840123"/>
                  <a:pt x="1211351" y="1841469"/>
                </a:cubicBezTo>
                <a:cubicBezTo>
                  <a:pt x="1202154" y="1842142"/>
                  <a:pt x="1192508" y="1843937"/>
                  <a:pt x="1190040" y="1845283"/>
                </a:cubicBezTo>
                <a:cubicBezTo>
                  <a:pt x="1187573" y="1846853"/>
                  <a:pt x="1182862" y="1848424"/>
                  <a:pt x="1179721" y="1849097"/>
                </a:cubicBezTo>
                <a:cubicBezTo>
                  <a:pt x="1176581" y="1849770"/>
                  <a:pt x="1172767" y="1852686"/>
                  <a:pt x="1171421" y="1855827"/>
                </a:cubicBezTo>
                <a:cubicBezTo>
                  <a:pt x="1170076" y="1858967"/>
                  <a:pt x="1166262" y="1862108"/>
                  <a:pt x="1163121" y="1863006"/>
                </a:cubicBezTo>
                <a:cubicBezTo>
                  <a:pt x="1159981" y="1863679"/>
                  <a:pt x="1157513" y="1865249"/>
                  <a:pt x="1157513" y="1866595"/>
                </a:cubicBezTo>
                <a:cubicBezTo>
                  <a:pt x="1157513" y="1867717"/>
                  <a:pt x="1154149" y="1870184"/>
                  <a:pt x="1150335" y="1871979"/>
                </a:cubicBezTo>
                <a:cubicBezTo>
                  <a:pt x="1146297" y="1873774"/>
                  <a:pt x="1141362" y="1876017"/>
                  <a:pt x="1139567" y="1877139"/>
                </a:cubicBezTo>
                <a:cubicBezTo>
                  <a:pt x="1137773" y="1878036"/>
                  <a:pt x="1132613" y="1880728"/>
                  <a:pt x="1128351" y="1882972"/>
                </a:cubicBezTo>
                <a:cubicBezTo>
                  <a:pt x="1124089" y="1885215"/>
                  <a:pt x="1116686" y="1889926"/>
                  <a:pt x="1112200" y="1893515"/>
                </a:cubicBezTo>
                <a:cubicBezTo>
                  <a:pt x="1105470" y="1898900"/>
                  <a:pt x="1103003" y="1899573"/>
                  <a:pt x="1099413" y="1897778"/>
                </a:cubicBezTo>
                <a:cubicBezTo>
                  <a:pt x="1096946" y="1896432"/>
                  <a:pt x="1092459" y="1895310"/>
                  <a:pt x="1089543" y="1895310"/>
                </a:cubicBezTo>
                <a:cubicBezTo>
                  <a:pt x="1086627" y="1895310"/>
                  <a:pt x="1077654" y="1892169"/>
                  <a:pt x="1069803" y="1888131"/>
                </a:cubicBezTo>
                <a:cubicBezTo>
                  <a:pt x="1057016" y="1881626"/>
                  <a:pt x="1053203" y="1880953"/>
                  <a:pt x="1031892" y="1880280"/>
                </a:cubicBezTo>
                <a:cubicBezTo>
                  <a:pt x="1018881" y="1879831"/>
                  <a:pt x="1004300" y="1878485"/>
                  <a:pt x="999365" y="1877363"/>
                </a:cubicBezTo>
                <a:cubicBezTo>
                  <a:pt x="979624" y="1872876"/>
                  <a:pt x="971773" y="1872428"/>
                  <a:pt x="964819" y="1876017"/>
                </a:cubicBezTo>
                <a:cubicBezTo>
                  <a:pt x="960108" y="1878485"/>
                  <a:pt x="951808" y="1879607"/>
                  <a:pt x="938349" y="1879607"/>
                </a:cubicBezTo>
                <a:cubicBezTo>
                  <a:pt x="927357" y="1879607"/>
                  <a:pt x="912551" y="1881177"/>
                  <a:pt x="905597" y="1882972"/>
                </a:cubicBezTo>
                <a:cubicBezTo>
                  <a:pt x="896849" y="1885215"/>
                  <a:pt x="881819" y="1886337"/>
                  <a:pt x="860508" y="1886337"/>
                </a:cubicBezTo>
                <a:cubicBezTo>
                  <a:pt x="828430" y="1886337"/>
                  <a:pt x="816765" y="1884318"/>
                  <a:pt x="809138" y="1877812"/>
                </a:cubicBezTo>
                <a:cubicBezTo>
                  <a:pt x="807119" y="1876017"/>
                  <a:pt x="798595" y="1873101"/>
                  <a:pt x="790070" y="1871306"/>
                </a:cubicBezTo>
                <a:cubicBezTo>
                  <a:pt x="781770" y="1869511"/>
                  <a:pt x="770105" y="1867044"/>
                  <a:pt x="763824" y="1865922"/>
                </a:cubicBezTo>
                <a:cubicBezTo>
                  <a:pt x="757768" y="1864576"/>
                  <a:pt x="750365" y="1862108"/>
                  <a:pt x="747673" y="1860314"/>
                </a:cubicBezTo>
                <a:cubicBezTo>
                  <a:pt x="744981" y="1858519"/>
                  <a:pt x="738027" y="1857173"/>
                  <a:pt x="732195" y="1857173"/>
                </a:cubicBezTo>
                <a:cubicBezTo>
                  <a:pt x="726586" y="1857173"/>
                  <a:pt x="718735" y="1855827"/>
                  <a:pt x="714922" y="1854032"/>
                </a:cubicBezTo>
                <a:cubicBezTo>
                  <a:pt x="710884" y="1852237"/>
                  <a:pt x="700789" y="1850218"/>
                  <a:pt x="692265" y="1849545"/>
                </a:cubicBezTo>
                <a:cubicBezTo>
                  <a:pt x="683741" y="1848872"/>
                  <a:pt x="675216" y="1846853"/>
                  <a:pt x="673197" y="1845059"/>
                </a:cubicBezTo>
                <a:cubicBezTo>
                  <a:pt x="671178" y="1843264"/>
                  <a:pt x="666916" y="1841245"/>
                  <a:pt x="663551" y="1840347"/>
                </a:cubicBezTo>
                <a:cubicBezTo>
                  <a:pt x="660187" y="1839450"/>
                  <a:pt x="656373" y="1837431"/>
                  <a:pt x="654803" y="1835636"/>
                </a:cubicBezTo>
                <a:cubicBezTo>
                  <a:pt x="653457" y="1833842"/>
                  <a:pt x="649868" y="1832496"/>
                  <a:pt x="646951" y="1832496"/>
                </a:cubicBezTo>
                <a:cubicBezTo>
                  <a:pt x="644259" y="1832496"/>
                  <a:pt x="641343" y="1831598"/>
                  <a:pt x="640446" y="1830477"/>
                </a:cubicBezTo>
                <a:cubicBezTo>
                  <a:pt x="639100" y="1828009"/>
                  <a:pt x="616219" y="1816792"/>
                  <a:pt x="612854" y="1816792"/>
                </a:cubicBezTo>
                <a:cubicBezTo>
                  <a:pt x="611732" y="1816792"/>
                  <a:pt x="604330" y="1810062"/>
                  <a:pt x="596254" y="1801537"/>
                </a:cubicBezTo>
                <a:cubicBezTo>
                  <a:pt x="588403" y="1793237"/>
                  <a:pt x="577635" y="1782693"/>
                  <a:pt x="572476" y="1777757"/>
                </a:cubicBezTo>
                <a:cubicBezTo>
                  <a:pt x="566643" y="1772373"/>
                  <a:pt x="563054" y="1767213"/>
                  <a:pt x="563054" y="1763848"/>
                </a:cubicBezTo>
                <a:cubicBezTo>
                  <a:pt x="563054" y="1761156"/>
                  <a:pt x="561932" y="1758016"/>
                  <a:pt x="560587" y="1757118"/>
                </a:cubicBezTo>
                <a:cubicBezTo>
                  <a:pt x="555651" y="1754202"/>
                  <a:pt x="551389" y="1762502"/>
                  <a:pt x="550716" y="1775738"/>
                </a:cubicBezTo>
                <a:cubicBezTo>
                  <a:pt x="550268" y="1782917"/>
                  <a:pt x="548922" y="1793237"/>
                  <a:pt x="547576" y="1798845"/>
                </a:cubicBezTo>
                <a:cubicBezTo>
                  <a:pt x="546454" y="1804453"/>
                  <a:pt x="543762" y="1825093"/>
                  <a:pt x="541968" y="1844834"/>
                </a:cubicBezTo>
                <a:cubicBezTo>
                  <a:pt x="538378" y="1881401"/>
                  <a:pt x="539500" y="1904059"/>
                  <a:pt x="544660" y="1909219"/>
                </a:cubicBezTo>
                <a:cubicBezTo>
                  <a:pt x="548473" y="1913033"/>
                  <a:pt x="548024" y="1922679"/>
                  <a:pt x="543987" y="1928063"/>
                </a:cubicBezTo>
                <a:cubicBezTo>
                  <a:pt x="538827" y="1934794"/>
                  <a:pt x="539276" y="1972931"/>
                  <a:pt x="544660" y="1981680"/>
                </a:cubicBezTo>
                <a:cubicBezTo>
                  <a:pt x="550268" y="1990654"/>
                  <a:pt x="549146" y="2023856"/>
                  <a:pt x="542641" y="2039335"/>
                </a:cubicBezTo>
                <a:cubicBezTo>
                  <a:pt x="540397" y="2045168"/>
                  <a:pt x="538378" y="2052571"/>
                  <a:pt x="538378" y="2056160"/>
                </a:cubicBezTo>
                <a:cubicBezTo>
                  <a:pt x="538378" y="2059525"/>
                  <a:pt x="535238" y="2068499"/>
                  <a:pt x="531424" y="2075902"/>
                </a:cubicBezTo>
                <a:cubicBezTo>
                  <a:pt x="524919" y="2088016"/>
                  <a:pt x="524246" y="2091830"/>
                  <a:pt x="523349" y="2114488"/>
                </a:cubicBezTo>
                <a:cubicBezTo>
                  <a:pt x="522451" y="2132211"/>
                  <a:pt x="521330" y="2140511"/>
                  <a:pt x="519087" y="2142306"/>
                </a:cubicBezTo>
                <a:cubicBezTo>
                  <a:pt x="517292" y="2143652"/>
                  <a:pt x="515946" y="2147241"/>
                  <a:pt x="515946" y="2149933"/>
                </a:cubicBezTo>
                <a:cubicBezTo>
                  <a:pt x="515946" y="2153074"/>
                  <a:pt x="513030" y="2157785"/>
                  <a:pt x="508319" y="2161599"/>
                </a:cubicBezTo>
                <a:cubicBezTo>
                  <a:pt x="503160" y="2166086"/>
                  <a:pt x="500019" y="2171021"/>
                  <a:pt x="498224" y="2178873"/>
                </a:cubicBezTo>
                <a:cubicBezTo>
                  <a:pt x="495981" y="2187622"/>
                  <a:pt x="493065" y="2192333"/>
                  <a:pt x="483868" y="2200858"/>
                </a:cubicBezTo>
                <a:cubicBezTo>
                  <a:pt x="473773" y="2210280"/>
                  <a:pt x="471081" y="2211626"/>
                  <a:pt x="462781" y="2211626"/>
                </a:cubicBezTo>
                <a:cubicBezTo>
                  <a:pt x="453360" y="2211626"/>
                  <a:pt x="453135" y="2211851"/>
                  <a:pt x="453135" y="2219254"/>
                </a:cubicBezTo>
                <a:cubicBezTo>
                  <a:pt x="453135" y="2230022"/>
                  <a:pt x="447078" y="2231592"/>
                  <a:pt x="434068" y="2224189"/>
                </a:cubicBezTo>
                <a:cubicBezTo>
                  <a:pt x="428684" y="2221048"/>
                  <a:pt x="422627" y="2218356"/>
                  <a:pt x="420384" y="2218356"/>
                </a:cubicBezTo>
                <a:cubicBezTo>
                  <a:pt x="418365" y="2218356"/>
                  <a:pt x="412308" y="2214767"/>
                  <a:pt x="406924" y="2210505"/>
                </a:cubicBezTo>
                <a:cubicBezTo>
                  <a:pt x="401765" y="2206242"/>
                  <a:pt x="395708" y="2202653"/>
                  <a:pt x="393465" y="2202653"/>
                </a:cubicBezTo>
                <a:cubicBezTo>
                  <a:pt x="391222" y="2202653"/>
                  <a:pt x="386062" y="2199512"/>
                  <a:pt x="382024" y="2195474"/>
                </a:cubicBezTo>
                <a:cubicBezTo>
                  <a:pt x="375070" y="2188744"/>
                  <a:pt x="374173" y="2188519"/>
                  <a:pt x="367219" y="2190987"/>
                </a:cubicBezTo>
                <a:cubicBezTo>
                  <a:pt x="356227" y="2195025"/>
                  <a:pt x="353760" y="2194352"/>
                  <a:pt x="346133" y="2186500"/>
                </a:cubicBezTo>
                <a:cubicBezTo>
                  <a:pt x="340524" y="2180443"/>
                  <a:pt x="338954" y="2176630"/>
                  <a:pt x="338057" y="2165861"/>
                </a:cubicBezTo>
                <a:cubicBezTo>
                  <a:pt x="337384" y="2158683"/>
                  <a:pt x="335141" y="2151055"/>
                  <a:pt x="333346" y="2149036"/>
                </a:cubicBezTo>
                <a:cubicBezTo>
                  <a:pt x="331103" y="2146568"/>
                  <a:pt x="329757" y="2140960"/>
                  <a:pt x="329757" y="2133781"/>
                </a:cubicBezTo>
                <a:cubicBezTo>
                  <a:pt x="329757" y="2126378"/>
                  <a:pt x="328635" y="2121442"/>
                  <a:pt x="326392" y="2119648"/>
                </a:cubicBezTo>
                <a:cubicBezTo>
                  <a:pt x="324597" y="2118077"/>
                  <a:pt x="323027" y="2115161"/>
                  <a:pt x="323027" y="2112918"/>
                </a:cubicBezTo>
                <a:cubicBezTo>
                  <a:pt x="323027" y="2110674"/>
                  <a:pt x="321457" y="2107758"/>
                  <a:pt x="319662" y="2106188"/>
                </a:cubicBezTo>
                <a:cubicBezTo>
                  <a:pt x="317868" y="2104617"/>
                  <a:pt x="316297" y="2102374"/>
                  <a:pt x="316297" y="2101252"/>
                </a:cubicBezTo>
                <a:cubicBezTo>
                  <a:pt x="316297" y="2100130"/>
                  <a:pt x="312708" y="2094746"/>
                  <a:pt x="308446" y="2089587"/>
                </a:cubicBezTo>
                <a:cubicBezTo>
                  <a:pt x="301941" y="2081735"/>
                  <a:pt x="300595" y="2078145"/>
                  <a:pt x="300595" y="2069620"/>
                </a:cubicBezTo>
                <a:cubicBezTo>
                  <a:pt x="300595" y="2061544"/>
                  <a:pt x="299697" y="2058628"/>
                  <a:pt x="296108" y="2056833"/>
                </a:cubicBezTo>
                <a:cubicBezTo>
                  <a:pt x="292743" y="2055039"/>
                  <a:pt x="291622" y="2052122"/>
                  <a:pt x="291622" y="2045616"/>
                </a:cubicBezTo>
                <a:cubicBezTo>
                  <a:pt x="291622" y="2040008"/>
                  <a:pt x="288706" y="2031483"/>
                  <a:pt x="283770" y="2021612"/>
                </a:cubicBezTo>
                <a:cubicBezTo>
                  <a:pt x="279508" y="2013312"/>
                  <a:pt x="275919" y="2003665"/>
                  <a:pt x="275919" y="2000300"/>
                </a:cubicBezTo>
                <a:cubicBezTo>
                  <a:pt x="275919" y="1996935"/>
                  <a:pt x="274797" y="1993570"/>
                  <a:pt x="273676" y="1992897"/>
                </a:cubicBezTo>
                <a:cubicBezTo>
                  <a:pt x="263357" y="1986616"/>
                  <a:pt x="259543" y="1946683"/>
                  <a:pt x="267395" y="1927615"/>
                </a:cubicBezTo>
                <a:cubicBezTo>
                  <a:pt x="271657" y="1916847"/>
                  <a:pt x="271657" y="1915949"/>
                  <a:pt x="268292" y="1909219"/>
                </a:cubicBezTo>
                <a:cubicBezTo>
                  <a:pt x="262235" y="1897329"/>
                  <a:pt x="263806" y="1876241"/>
                  <a:pt x="272554" y="1856051"/>
                </a:cubicBezTo>
                <a:cubicBezTo>
                  <a:pt x="274124" y="1852237"/>
                  <a:pt x="276143" y="1843488"/>
                  <a:pt x="276592" y="1836534"/>
                </a:cubicBezTo>
                <a:cubicBezTo>
                  <a:pt x="277265" y="1829355"/>
                  <a:pt x="279508" y="1821279"/>
                  <a:pt x="281303" y="1818587"/>
                </a:cubicBezTo>
                <a:cubicBezTo>
                  <a:pt x="283322" y="1815895"/>
                  <a:pt x="284892" y="1811408"/>
                  <a:pt x="284892" y="1808940"/>
                </a:cubicBezTo>
                <a:cubicBezTo>
                  <a:pt x="284892" y="1806472"/>
                  <a:pt x="286462" y="1802434"/>
                  <a:pt x="288257" y="1800191"/>
                </a:cubicBezTo>
                <a:cubicBezTo>
                  <a:pt x="290052" y="1797723"/>
                  <a:pt x="291622" y="1793237"/>
                  <a:pt x="291622" y="1789872"/>
                </a:cubicBezTo>
                <a:cubicBezTo>
                  <a:pt x="291622" y="1786731"/>
                  <a:pt x="292968" y="1782020"/>
                  <a:pt x="294762" y="1779552"/>
                </a:cubicBezTo>
                <a:cubicBezTo>
                  <a:pt x="298352" y="1774617"/>
                  <a:pt x="307324" y="1749266"/>
                  <a:pt x="307324" y="1744331"/>
                </a:cubicBezTo>
                <a:cubicBezTo>
                  <a:pt x="307324" y="1742761"/>
                  <a:pt x="311362" y="1737377"/>
                  <a:pt x="316522" y="1732665"/>
                </a:cubicBezTo>
                <a:cubicBezTo>
                  <a:pt x="327962" y="1721449"/>
                  <a:pt x="337608" y="1707315"/>
                  <a:pt x="339627" y="1698790"/>
                </a:cubicBezTo>
                <a:cubicBezTo>
                  <a:pt x="341422" y="1691387"/>
                  <a:pt x="341422" y="1691163"/>
                  <a:pt x="339627" y="1678824"/>
                </a:cubicBezTo>
                <a:cubicBezTo>
                  <a:pt x="338281" y="1668729"/>
                  <a:pt x="344787" y="1646744"/>
                  <a:pt x="350843" y="1640463"/>
                </a:cubicBezTo>
                <a:cubicBezTo>
                  <a:pt x="352862" y="1638668"/>
                  <a:pt x="354433" y="1634630"/>
                  <a:pt x="354433" y="1631714"/>
                </a:cubicBezTo>
                <a:cubicBezTo>
                  <a:pt x="354433" y="1628797"/>
                  <a:pt x="357573" y="1620945"/>
                  <a:pt x="361387" y="1614440"/>
                </a:cubicBezTo>
                <a:cubicBezTo>
                  <a:pt x="367219" y="1604793"/>
                  <a:pt x="368789" y="1599409"/>
                  <a:pt x="369687" y="1585724"/>
                </a:cubicBezTo>
                <a:cubicBezTo>
                  <a:pt x="370135" y="1576526"/>
                  <a:pt x="371930" y="1567329"/>
                  <a:pt x="373500" y="1565534"/>
                </a:cubicBezTo>
                <a:cubicBezTo>
                  <a:pt x="375295" y="1563739"/>
                  <a:pt x="377538" y="1550503"/>
                  <a:pt x="379108" y="1535473"/>
                </a:cubicBezTo>
                <a:cubicBezTo>
                  <a:pt x="380454" y="1520891"/>
                  <a:pt x="382697" y="1506309"/>
                  <a:pt x="383819" y="1503392"/>
                </a:cubicBezTo>
                <a:cubicBezTo>
                  <a:pt x="384941" y="1500476"/>
                  <a:pt x="385838" y="1468171"/>
                  <a:pt x="385838" y="1432053"/>
                </a:cubicBezTo>
                <a:cubicBezTo>
                  <a:pt x="385838" y="1369687"/>
                  <a:pt x="386062" y="1365649"/>
                  <a:pt x="390324" y="1358695"/>
                </a:cubicBezTo>
                <a:cubicBezTo>
                  <a:pt x="394138" y="1352413"/>
                  <a:pt x="394587" y="1349048"/>
                  <a:pt x="393465" y="1336261"/>
                </a:cubicBezTo>
                <a:cubicBezTo>
                  <a:pt x="392343" y="1324595"/>
                  <a:pt x="392792" y="1320333"/>
                  <a:pt x="395708" y="1316295"/>
                </a:cubicBezTo>
                <a:cubicBezTo>
                  <a:pt x="399297" y="1310911"/>
                  <a:pt x="400868" y="1289599"/>
                  <a:pt x="397727" y="1286458"/>
                </a:cubicBezTo>
                <a:cubicBezTo>
                  <a:pt x="396830" y="1285561"/>
                  <a:pt x="395933" y="1273446"/>
                  <a:pt x="395708" y="1259762"/>
                </a:cubicBezTo>
                <a:cubicBezTo>
                  <a:pt x="395260" y="1241366"/>
                  <a:pt x="393914" y="1230822"/>
                  <a:pt x="390549" y="1220054"/>
                </a:cubicBezTo>
                <a:cubicBezTo>
                  <a:pt x="388081" y="1211978"/>
                  <a:pt x="385838" y="1203677"/>
                  <a:pt x="385838" y="1201434"/>
                </a:cubicBezTo>
                <a:cubicBezTo>
                  <a:pt x="385838" y="1199191"/>
                  <a:pt x="383819" y="1193582"/>
                  <a:pt x="381351" y="1189095"/>
                </a:cubicBezTo>
                <a:cubicBezTo>
                  <a:pt x="379108" y="1184609"/>
                  <a:pt x="376641" y="1179000"/>
                  <a:pt x="375968" y="1176757"/>
                </a:cubicBezTo>
                <a:cubicBezTo>
                  <a:pt x="374397" y="1171373"/>
                  <a:pt x="370808" y="1172046"/>
                  <a:pt x="364751" y="1178552"/>
                </a:cubicBezTo>
                <a:cubicBezTo>
                  <a:pt x="361835" y="1181692"/>
                  <a:pt x="358022" y="1184160"/>
                  <a:pt x="356227" y="1184160"/>
                </a:cubicBezTo>
                <a:cubicBezTo>
                  <a:pt x="351516" y="1184160"/>
                  <a:pt x="329757" y="1200761"/>
                  <a:pt x="320335" y="1211978"/>
                </a:cubicBezTo>
                <a:cubicBezTo>
                  <a:pt x="315624" y="1217362"/>
                  <a:pt x="309119" y="1222522"/>
                  <a:pt x="305754" y="1223195"/>
                </a:cubicBezTo>
                <a:cubicBezTo>
                  <a:pt x="298127" y="1225214"/>
                  <a:pt x="276816" y="1239347"/>
                  <a:pt x="275022" y="1243609"/>
                </a:cubicBezTo>
                <a:cubicBezTo>
                  <a:pt x="274349" y="1245404"/>
                  <a:pt x="271657" y="1246975"/>
                  <a:pt x="269189" y="1246975"/>
                </a:cubicBezTo>
                <a:cubicBezTo>
                  <a:pt x="262908" y="1246975"/>
                  <a:pt x="235989" y="1261556"/>
                  <a:pt x="227689" y="1269408"/>
                </a:cubicBezTo>
                <a:cubicBezTo>
                  <a:pt x="215127" y="1281298"/>
                  <a:pt x="210865" y="1285112"/>
                  <a:pt x="209519" y="1285112"/>
                </a:cubicBezTo>
                <a:cubicBezTo>
                  <a:pt x="208622" y="1285112"/>
                  <a:pt x="203462" y="1288701"/>
                  <a:pt x="198079" y="1293188"/>
                </a:cubicBezTo>
                <a:cubicBezTo>
                  <a:pt x="188881" y="1300591"/>
                  <a:pt x="187984" y="1301040"/>
                  <a:pt x="184395" y="1297675"/>
                </a:cubicBezTo>
                <a:cubicBezTo>
                  <a:pt x="182152" y="1295880"/>
                  <a:pt x="175422" y="1293637"/>
                  <a:pt x="169365" y="1292964"/>
                </a:cubicBezTo>
                <a:cubicBezTo>
                  <a:pt x="163084" y="1292066"/>
                  <a:pt x="156579" y="1290047"/>
                  <a:pt x="154560" y="1288253"/>
                </a:cubicBezTo>
                <a:cubicBezTo>
                  <a:pt x="152765" y="1286458"/>
                  <a:pt x="146933" y="1285112"/>
                  <a:pt x="141549" y="1285112"/>
                </a:cubicBezTo>
                <a:cubicBezTo>
                  <a:pt x="133922" y="1285112"/>
                  <a:pt x="131903" y="1286009"/>
                  <a:pt x="129660" y="1290720"/>
                </a:cubicBezTo>
                <a:cubicBezTo>
                  <a:pt x="126295" y="1298124"/>
                  <a:pt x="117098" y="1300816"/>
                  <a:pt x="93543" y="1300816"/>
                </a:cubicBezTo>
                <a:lnTo>
                  <a:pt x="73354" y="1300816"/>
                </a:lnTo>
                <a:lnTo>
                  <a:pt x="58549" y="1288701"/>
                </a:lnTo>
                <a:cubicBezTo>
                  <a:pt x="37687" y="1271203"/>
                  <a:pt x="33649" y="1267165"/>
                  <a:pt x="28938" y="1257070"/>
                </a:cubicBezTo>
                <a:cubicBezTo>
                  <a:pt x="26471" y="1251910"/>
                  <a:pt x="20638" y="1243834"/>
                  <a:pt x="15703" y="1239123"/>
                </a:cubicBezTo>
                <a:cubicBezTo>
                  <a:pt x="10095" y="1233290"/>
                  <a:pt x="6954" y="1228130"/>
                  <a:pt x="6730" y="1224316"/>
                </a:cubicBezTo>
                <a:cubicBezTo>
                  <a:pt x="6730" y="1220951"/>
                  <a:pt x="5160" y="1217138"/>
                  <a:pt x="3365" y="1215567"/>
                </a:cubicBezTo>
                <a:cubicBezTo>
                  <a:pt x="673" y="1213324"/>
                  <a:pt x="0" y="1206145"/>
                  <a:pt x="0" y="1178552"/>
                </a:cubicBezTo>
                <a:cubicBezTo>
                  <a:pt x="0" y="1150958"/>
                  <a:pt x="673" y="1143779"/>
                  <a:pt x="3365" y="1141536"/>
                </a:cubicBezTo>
                <a:cubicBezTo>
                  <a:pt x="5160" y="1139965"/>
                  <a:pt x="6730" y="1137722"/>
                  <a:pt x="6730" y="1136600"/>
                </a:cubicBezTo>
                <a:cubicBezTo>
                  <a:pt x="6730" y="1135479"/>
                  <a:pt x="9871" y="1130543"/>
                  <a:pt x="13908" y="1125608"/>
                </a:cubicBezTo>
                <a:cubicBezTo>
                  <a:pt x="20189" y="1117980"/>
                  <a:pt x="21087" y="1114615"/>
                  <a:pt x="22208" y="1099136"/>
                </a:cubicBezTo>
                <a:cubicBezTo>
                  <a:pt x="23330" y="1084330"/>
                  <a:pt x="24452" y="1080292"/>
                  <a:pt x="28938" y="1075581"/>
                </a:cubicBezTo>
                <a:cubicBezTo>
                  <a:pt x="33425" y="1070870"/>
                  <a:pt x="35892" y="1069972"/>
                  <a:pt x="41725" y="1071094"/>
                </a:cubicBezTo>
                <a:cubicBezTo>
                  <a:pt x="45762" y="1071767"/>
                  <a:pt x="51146" y="1071318"/>
                  <a:pt x="54062" y="1069748"/>
                </a:cubicBezTo>
                <a:cubicBezTo>
                  <a:pt x="60792" y="1066158"/>
                  <a:pt x="69541" y="1056288"/>
                  <a:pt x="69541" y="1052474"/>
                </a:cubicBezTo>
                <a:cubicBezTo>
                  <a:pt x="69541" y="1050903"/>
                  <a:pt x="75373" y="1046865"/>
                  <a:pt x="82552" y="1043725"/>
                </a:cubicBezTo>
                <a:cubicBezTo>
                  <a:pt x="94889" y="1038341"/>
                  <a:pt x="107676" y="1028470"/>
                  <a:pt x="107676" y="1024432"/>
                </a:cubicBezTo>
                <a:cubicBezTo>
                  <a:pt x="107676" y="1020618"/>
                  <a:pt x="117770" y="1008728"/>
                  <a:pt x="122706" y="1006709"/>
                </a:cubicBezTo>
                <a:cubicBezTo>
                  <a:pt x="125398" y="1005812"/>
                  <a:pt x="132352" y="999081"/>
                  <a:pt x="138408" y="991678"/>
                </a:cubicBezTo>
                <a:cubicBezTo>
                  <a:pt x="144241" y="984500"/>
                  <a:pt x="152765" y="975975"/>
                  <a:pt x="157027" y="973058"/>
                </a:cubicBezTo>
                <a:cubicBezTo>
                  <a:pt x="168019" y="965655"/>
                  <a:pt x="173403" y="959598"/>
                  <a:pt x="179235" y="948381"/>
                </a:cubicBezTo>
                <a:cubicBezTo>
                  <a:pt x="182152" y="942997"/>
                  <a:pt x="185965" y="937613"/>
                  <a:pt x="187984" y="936043"/>
                </a:cubicBezTo>
                <a:cubicBezTo>
                  <a:pt x="190227" y="934472"/>
                  <a:pt x="191797" y="929312"/>
                  <a:pt x="192022" y="921909"/>
                </a:cubicBezTo>
                <a:cubicBezTo>
                  <a:pt x="192470" y="912487"/>
                  <a:pt x="193816" y="909122"/>
                  <a:pt x="200097" y="902616"/>
                </a:cubicBezTo>
                <a:cubicBezTo>
                  <a:pt x="204135" y="898354"/>
                  <a:pt x="209743" y="892297"/>
                  <a:pt x="212435" y="889156"/>
                </a:cubicBezTo>
                <a:cubicBezTo>
                  <a:pt x="216473" y="884669"/>
                  <a:pt x="219389" y="883548"/>
                  <a:pt x="228587" y="883548"/>
                </a:cubicBezTo>
                <a:cubicBezTo>
                  <a:pt x="239579" y="883548"/>
                  <a:pt x="240027" y="883323"/>
                  <a:pt x="261338" y="862909"/>
                </a:cubicBezTo>
                <a:cubicBezTo>
                  <a:pt x="273003" y="851692"/>
                  <a:pt x="283322" y="840026"/>
                  <a:pt x="283995" y="837110"/>
                </a:cubicBezTo>
                <a:cubicBezTo>
                  <a:pt x="284892" y="834193"/>
                  <a:pt x="286687" y="831053"/>
                  <a:pt x="288257" y="830155"/>
                </a:cubicBezTo>
                <a:cubicBezTo>
                  <a:pt x="289603" y="829258"/>
                  <a:pt x="293641" y="823874"/>
                  <a:pt x="297006" y="818041"/>
                </a:cubicBezTo>
                <a:lnTo>
                  <a:pt x="303062" y="807497"/>
                </a:lnTo>
                <a:lnTo>
                  <a:pt x="320335" y="806824"/>
                </a:lnTo>
                <a:lnTo>
                  <a:pt x="337608" y="806151"/>
                </a:lnTo>
                <a:lnTo>
                  <a:pt x="338281" y="797851"/>
                </a:lnTo>
                <a:cubicBezTo>
                  <a:pt x="339179" y="786185"/>
                  <a:pt x="329981" y="773622"/>
                  <a:pt x="320111" y="773622"/>
                </a:cubicBezTo>
                <a:cubicBezTo>
                  <a:pt x="311138" y="773622"/>
                  <a:pt x="305081" y="767789"/>
                  <a:pt x="305081" y="759489"/>
                </a:cubicBezTo>
                <a:cubicBezTo>
                  <a:pt x="305081" y="754329"/>
                  <a:pt x="308895" y="748945"/>
                  <a:pt x="322579" y="734812"/>
                </a:cubicBezTo>
                <a:cubicBezTo>
                  <a:pt x="332000" y="724717"/>
                  <a:pt x="340973" y="715519"/>
                  <a:pt x="342319" y="714173"/>
                </a:cubicBezTo>
                <a:cubicBezTo>
                  <a:pt x="349273" y="707443"/>
                  <a:pt x="359592" y="691963"/>
                  <a:pt x="361387" y="685233"/>
                </a:cubicBezTo>
                <a:cubicBezTo>
                  <a:pt x="362508" y="680971"/>
                  <a:pt x="365424" y="676933"/>
                  <a:pt x="367668" y="676035"/>
                </a:cubicBezTo>
                <a:cubicBezTo>
                  <a:pt x="369911" y="675362"/>
                  <a:pt x="374397" y="671773"/>
                  <a:pt x="377762" y="667959"/>
                </a:cubicBezTo>
                <a:cubicBezTo>
                  <a:pt x="381127" y="664370"/>
                  <a:pt x="386735" y="660780"/>
                  <a:pt x="390549" y="659883"/>
                </a:cubicBezTo>
                <a:cubicBezTo>
                  <a:pt x="400419" y="658088"/>
                  <a:pt x="404233" y="651134"/>
                  <a:pt x="401316" y="640590"/>
                </a:cubicBezTo>
                <a:cubicBezTo>
                  <a:pt x="398176" y="629149"/>
                  <a:pt x="400419" y="623316"/>
                  <a:pt x="408495" y="621746"/>
                </a:cubicBezTo>
                <a:cubicBezTo>
                  <a:pt x="412084" y="621073"/>
                  <a:pt x="415000" y="619278"/>
                  <a:pt x="415000" y="617932"/>
                </a:cubicBezTo>
                <a:cubicBezTo>
                  <a:pt x="415000" y="616586"/>
                  <a:pt x="417019" y="611650"/>
                  <a:pt x="419487" y="606939"/>
                </a:cubicBezTo>
                <a:cubicBezTo>
                  <a:pt x="421954" y="602453"/>
                  <a:pt x="423973" y="597517"/>
                  <a:pt x="423973" y="595947"/>
                </a:cubicBezTo>
                <a:cubicBezTo>
                  <a:pt x="423973" y="594601"/>
                  <a:pt x="429133" y="586525"/>
                  <a:pt x="435189" y="578000"/>
                </a:cubicBezTo>
                <a:cubicBezTo>
                  <a:pt x="441470" y="569475"/>
                  <a:pt x="446406" y="560726"/>
                  <a:pt x="446406" y="558482"/>
                </a:cubicBezTo>
                <a:cubicBezTo>
                  <a:pt x="446406" y="556239"/>
                  <a:pt x="447976" y="553098"/>
                  <a:pt x="449770" y="551528"/>
                </a:cubicBezTo>
                <a:cubicBezTo>
                  <a:pt x="451565" y="549958"/>
                  <a:pt x="453135" y="547041"/>
                  <a:pt x="453135" y="544798"/>
                </a:cubicBezTo>
                <a:cubicBezTo>
                  <a:pt x="453135" y="542779"/>
                  <a:pt x="454930" y="538516"/>
                  <a:pt x="457397" y="535600"/>
                </a:cubicBezTo>
                <a:cubicBezTo>
                  <a:pt x="465473" y="525056"/>
                  <a:pt x="468838" y="515858"/>
                  <a:pt x="468838" y="503968"/>
                </a:cubicBezTo>
                <a:cubicBezTo>
                  <a:pt x="468838" y="496341"/>
                  <a:pt x="470408" y="488938"/>
                  <a:pt x="473324" y="483554"/>
                </a:cubicBezTo>
                <a:cubicBezTo>
                  <a:pt x="476016" y="478394"/>
                  <a:pt x="477811" y="470991"/>
                  <a:pt x="477811" y="464261"/>
                </a:cubicBezTo>
                <a:cubicBezTo>
                  <a:pt x="477811" y="457531"/>
                  <a:pt x="478933" y="452371"/>
                  <a:pt x="480727" y="451249"/>
                </a:cubicBezTo>
                <a:cubicBezTo>
                  <a:pt x="484541" y="448781"/>
                  <a:pt x="493514" y="427694"/>
                  <a:pt x="493514" y="420739"/>
                </a:cubicBezTo>
                <a:cubicBezTo>
                  <a:pt x="493514" y="417598"/>
                  <a:pt x="495084" y="414009"/>
                  <a:pt x="496878" y="412439"/>
                </a:cubicBezTo>
                <a:cubicBezTo>
                  <a:pt x="498673" y="410868"/>
                  <a:pt x="500243" y="407055"/>
                  <a:pt x="500243" y="403690"/>
                </a:cubicBezTo>
                <a:cubicBezTo>
                  <a:pt x="500243" y="400324"/>
                  <a:pt x="502038" y="395165"/>
                  <a:pt x="504281" y="392248"/>
                </a:cubicBezTo>
                <a:cubicBezTo>
                  <a:pt x="510787" y="382826"/>
                  <a:pt x="514151" y="371834"/>
                  <a:pt x="515722" y="354111"/>
                </a:cubicBezTo>
                <a:cubicBezTo>
                  <a:pt x="516619" y="344913"/>
                  <a:pt x="518414" y="335267"/>
                  <a:pt x="519760" y="332799"/>
                </a:cubicBezTo>
                <a:cubicBezTo>
                  <a:pt x="521105" y="330331"/>
                  <a:pt x="522676" y="321806"/>
                  <a:pt x="523349" y="313954"/>
                </a:cubicBezTo>
                <a:cubicBezTo>
                  <a:pt x="524022" y="306103"/>
                  <a:pt x="525592" y="298700"/>
                  <a:pt x="526938" y="297354"/>
                </a:cubicBezTo>
                <a:cubicBezTo>
                  <a:pt x="530303" y="293988"/>
                  <a:pt x="530078" y="286137"/>
                  <a:pt x="526714" y="282547"/>
                </a:cubicBezTo>
                <a:cubicBezTo>
                  <a:pt x="524470" y="280528"/>
                  <a:pt x="523797" y="267068"/>
                  <a:pt x="523573" y="232071"/>
                </a:cubicBezTo>
                <a:cubicBezTo>
                  <a:pt x="523349" y="191242"/>
                  <a:pt x="522900" y="183614"/>
                  <a:pt x="519760" y="178903"/>
                </a:cubicBezTo>
                <a:cubicBezTo>
                  <a:pt x="516619" y="174641"/>
                  <a:pt x="515946" y="168359"/>
                  <a:pt x="515946" y="147272"/>
                </a:cubicBezTo>
                <a:cubicBezTo>
                  <a:pt x="515946" y="132914"/>
                  <a:pt x="515049" y="118781"/>
                  <a:pt x="513927" y="115864"/>
                </a:cubicBezTo>
                <a:cubicBezTo>
                  <a:pt x="512805" y="112948"/>
                  <a:pt x="510787" y="96347"/>
                  <a:pt x="509216" y="78624"/>
                </a:cubicBezTo>
                <a:cubicBezTo>
                  <a:pt x="506749" y="47890"/>
                  <a:pt x="506973" y="46095"/>
                  <a:pt x="511235" y="36898"/>
                </a:cubicBezTo>
                <a:cubicBezTo>
                  <a:pt x="513927" y="31738"/>
                  <a:pt x="515946" y="25232"/>
                  <a:pt x="515946" y="22316"/>
                </a:cubicBezTo>
                <a:cubicBezTo>
                  <a:pt x="515946" y="19624"/>
                  <a:pt x="518189" y="13342"/>
                  <a:pt x="521105" y="8631"/>
                </a:cubicBezTo>
                <a:cubicBezTo>
                  <a:pt x="523910" y="3471"/>
                  <a:pt x="526602" y="667"/>
                  <a:pt x="529434" y="106"/>
                </a:cubicBezTo>
                <a:close/>
                <a:moveTo>
                  <a:pt x="1616705" y="1130543"/>
                </a:moveTo>
                <a:cubicBezTo>
                  <a:pt x="1605489" y="1130992"/>
                  <a:pt x="1598535" y="1132787"/>
                  <a:pt x="1594946" y="1135703"/>
                </a:cubicBezTo>
                <a:cubicBezTo>
                  <a:pt x="1593151" y="1137273"/>
                  <a:pt x="1590011" y="1139068"/>
                  <a:pt x="1587992" y="1139965"/>
                </a:cubicBezTo>
                <a:cubicBezTo>
                  <a:pt x="1585973" y="1140638"/>
                  <a:pt x="1581486" y="1146920"/>
                  <a:pt x="1577897" y="1154323"/>
                </a:cubicBezTo>
                <a:cubicBezTo>
                  <a:pt x="1574308" y="1161502"/>
                  <a:pt x="1570270" y="1168232"/>
                  <a:pt x="1568700" y="1169129"/>
                </a:cubicBezTo>
                <a:cubicBezTo>
                  <a:pt x="1567129" y="1170027"/>
                  <a:pt x="1565783" y="1172943"/>
                  <a:pt x="1565783" y="1175411"/>
                </a:cubicBezTo>
                <a:cubicBezTo>
                  <a:pt x="1565783" y="1177654"/>
                  <a:pt x="1563765" y="1181468"/>
                  <a:pt x="1561297" y="1183487"/>
                </a:cubicBezTo>
                <a:cubicBezTo>
                  <a:pt x="1558829" y="1185730"/>
                  <a:pt x="1556811" y="1188198"/>
                  <a:pt x="1556811" y="1189320"/>
                </a:cubicBezTo>
                <a:cubicBezTo>
                  <a:pt x="1556811" y="1190217"/>
                  <a:pt x="1553894" y="1193807"/>
                  <a:pt x="1550305" y="1197396"/>
                </a:cubicBezTo>
                <a:cubicBezTo>
                  <a:pt x="1546716" y="1200761"/>
                  <a:pt x="1543127" y="1205921"/>
                  <a:pt x="1542229" y="1208837"/>
                </a:cubicBezTo>
                <a:cubicBezTo>
                  <a:pt x="1541332" y="1211754"/>
                  <a:pt x="1535948" y="1220951"/>
                  <a:pt x="1530116" y="1229476"/>
                </a:cubicBezTo>
                <a:cubicBezTo>
                  <a:pt x="1515984" y="1250788"/>
                  <a:pt x="1505665" y="1269633"/>
                  <a:pt x="1505440" y="1274568"/>
                </a:cubicBezTo>
                <a:cubicBezTo>
                  <a:pt x="1504992" y="1281298"/>
                  <a:pt x="1498935" y="1291393"/>
                  <a:pt x="1494224" y="1292964"/>
                </a:cubicBezTo>
                <a:cubicBezTo>
                  <a:pt x="1491757" y="1293637"/>
                  <a:pt x="1489289" y="1297226"/>
                  <a:pt x="1488392" y="1300591"/>
                </a:cubicBezTo>
                <a:cubicBezTo>
                  <a:pt x="1487719" y="1304181"/>
                  <a:pt x="1484354" y="1308892"/>
                  <a:pt x="1481213" y="1311359"/>
                </a:cubicBezTo>
                <a:cubicBezTo>
                  <a:pt x="1469100" y="1320109"/>
                  <a:pt x="1460800" y="1329755"/>
                  <a:pt x="1458108" y="1338056"/>
                </a:cubicBezTo>
                <a:cubicBezTo>
                  <a:pt x="1453173" y="1352638"/>
                  <a:pt x="1440386" y="1376193"/>
                  <a:pt x="1433432" y="1382923"/>
                </a:cubicBezTo>
                <a:cubicBezTo>
                  <a:pt x="1429843" y="1386513"/>
                  <a:pt x="1426702" y="1391448"/>
                  <a:pt x="1426702" y="1393691"/>
                </a:cubicBezTo>
                <a:cubicBezTo>
                  <a:pt x="1426702" y="1396159"/>
                  <a:pt x="1425132" y="1399973"/>
                  <a:pt x="1422889" y="1402216"/>
                </a:cubicBezTo>
                <a:cubicBezTo>
                  <a:pt x="1418851" y="1406927"/>
                  <a:pt x="1416608" y="1410517"/>
                  <a:pt x="1406513" y="1430483"/>
                </a:cubicBezTo>
                <a:cubicBezTo>
                  <a:pt x="1402027" y="1439008"/>
                  <a:pt x="1397316" y="1445513"/>
                  <a:pt x="1394175" y="1446635"/>
                </a:cubicBezTo>
                <a:cubicBezTo>
                  <a:pt x="1383632" y="1450673"/>
                  <a:pt x="1369275" y="1472882"/>
                  <a:pt x="1365238" y="1491951"/>
                </a:cubicBezTo>
                <a:cubicBezTo>
                  <a:pt x="1364340" y="1495316"/>
                  <a:pt x="1359181" y="1502944"/>
                  <a:pt x="1353573" y="1508777"/>
                </a:cubicBezTo>
                <a:cubicBezTo>
                  <a:pt x="1336524" y="1526499"/>
                  <a:pt x="1325757" y="1541081"/>
                  <a:pt x="1325757" y="1546241"/>
                </a:cubicBezTo>
                <a:cubicBezTo>
                  <a:pt x="1325757" y="1553868"/>
                  <a:pt x="1331813" y="1560598"/>
                  <a:pt x="1343030" y="1565534"/>
                </a:cubicBezTo>
                <a:cubicBezTo>
                  <a:pt x="1355143" y="1570918"/>
                  <a:pt x="1360078" y="1571142"/>
                  <a:pt x="1363892" y="1566656"/>
                </a:cubicBezTo>
                <a:cubicBezTo>
                  <a:pt x="1365686" y="1564637"/>
                  <a:pt x="1370621" y="1563291"/>
                  <a:pt x="1376678" y="1563291"/>
                </a:cubicBezTo>
                <a:cubicBezTo>
                  <a:pt x="1383184" y="1563291"/>
                  <a:pt x="1386773" y="1562169"/>
                  <a:pt x="1387670" y="1559925"/>
                </a:cubicBezTo>
                <a:cubicBezTo>
                  <a:pt x="1389465" y="1555214"/>
                  <a:pt x="1396643" y="1553644"/>
                  <a:pt x="1402251" y="1556785"/>
                </a:cubicBezTo>
                <a:cubicBezTo>
                  <a:pt x="1405840" y="1558579"/>
                  <a:pt x="1409205" y="1558579"/>
                  <a:pt x="1415486" y="1556785"/>
                </a:cubicBezTo>
                <a:cubicBezTo>
                  <a:pt x="1419973" y="1555439"/>
                  <a:pt x="1432759" y="1553420"/>
                  <a:pt x="1443751" y="1552298"/>
                </a:cubicBezTo>
                <a:cubicBezTo>
                  <a:pt x="1462370" y="1550279"/>
                  <a:pt x="1469997" y="1548260"/>
                  <a:pt x="1478297" y="1543324"/>
                </a:cubicBezTo>
                <a:cubicBezTo>
                  <a:pt x="1485924" y="1538613"/>
                  <a:pt x="1500954" y="1531883"/>
                  <a:pt x="1503870" y="1531883"/>
                </a:cubicBezTo>
                <a:cubicBezTo>
                  <a:pt x="1505665" y="1531883"/>
                  <a:pt x="1511946" y="1526948"/>
                  <a:pt x="1518002" y="1520891"/>
                </a:cubicBezTo>
                <a:cubicBezTo>
                  <a:pt x="1523835" y="1514834"/>
                  <a:pt x="1532808" y="1507655"/>
                  <a:pt x="1537743" y="1505187"/>
                </a:cubicBezTo>
                <a:cubicBezTo>
                  <a:pt x="1542678" y="1502719"/>
                  <a:pt x="1551427" y="1495765"/>
                  <a:pt x="1557035" y="1489932"/>
                </a:cubicBezTo>
                <a:cubicBezTo>
                  <a:pt x="1568027" y="1478715"/>
                  <a:pt x="1572738" y="1474902"/>
                  <a:pt x="1580365" y="1471536"/>
                </a:cubicBezTo>
                <a:cubicBezTo>
                  <a:pt x="1583056" y="1470415"/>
                  <a:pt x="1588665" y="1466152"/>
                  <a:pt x="1592927" y="1462114"/>
                </a:cubicBezTo>
                <a:cubicBezTo>
                  <a:pt x="1597189" y="1457852"/>
                  <a:pt x="1605489" y="1450224"/>
                  <a:pt x="1611321" y="1444840"/>
                </a:cubicBezTo>
                <a:cubicBezTo>
                  <a:pt x="1617154" y="1439456"/>
                  <a:pt x="1621865" y="1433399"/>
                  <a:pt x="1621865" y="1431156"/>
                </a:cubicBezTo>
                <a:cubicBezTo>
                  <a:pt x="1621865" y="1427566"/>
                  <a:pt x="1635548" y="1412760"/>
                  <a:pt x="1656635" y="1393467"/>
                </a:cubicBezTo>
                <a:cubicBezTo>
                  <a:pt x="1662467" y="1388307"/>
                  <a:pt x="1664486" y="1384493"/>
                  <a:pt x="1664486" y="1379334"/>
                </a:cubicBezTo>
                <a:cubicBezTo>
                  <a:pt x="1664486" y="1364527"/>
                  <a:pt x="1682208" y="1335139"/>
                  <a:pt x="1705538" y="1311808"/>
                </a:cubicBezTo>
                <a:cubicBezTo>
                  <a:pt x="1708902" y="1308443"/>
                  <a:pt x="1711594" y="1303059"/>
                  <a:pt x="1711594" y="1300143"/>
                </a:cubicBezTo>
                <a:cubicBezTo>
                  <a:pt x="1711594" y="1297002"/>
                  <a:pt x="1713165" y="1293412"/>
                  <a:pt x="1714959" y="1291842"/>
                </a:cubicBezTo>
                <a:cubicBezTo>
                  <a:pt x="1716754" y="1290272"/>
                  <a:pt x="1718324" y="1287580"/>
                  <a:pt x="1718324" y="1286009"/>
                </a:cubicBezTo>
                <a:cubicBezTo>
                  <a:pt x="1718324" y="1284439"/>
                  <a:pt x="1721913" y="1279728"/>
                  <a:pt x="1726175" y="1275914"/>
                </a:cubicBezTo>
                <a:cubicBezTo>
                  <a:pt x="1731110" y="1271203"/>
                  <a:pt x="1734027" y="1266716"/>
                  <a:pt x="1734027" y="1263127"/>
                </a:cubicBezTo>
                <a:cubicBezTo>
                  <a:pt x="1734027" y="1259986"/>
                  <a:pt x="1735597" y="1255724"/>
                  <a:pt x="1737392" y="1253705"/>
                </a:cubicBezTo>
                <a:cubicBezTo>
                  <a:pt x="1739186" y="1251686"/>
                  <a:pt x="1741654" y="1245629"/>
                  <a:pt x="1742775" y="1240020"/>
                </a:cubicBezTo>
                <a:cubicBezTo>
                  <a:pt x="1743897" y="1234636"/>
                  <a:pt x="1747486" y="1222970"/>
                  <a:pt x="1750627" y="1214446"/>
                </a:cubicBezTo>
                <a:cubicBezTo>
                  <a:pt x="1753767" y="1205696"/>
                  <a:pt x="1756459" y="1195601"/>
                  <a:pt x="1756459" y="1191563"/>
                </a:cubicBezTo>
                <a:cubicBezTo>
                  <a:pt x="1756459" y="1184160"/>
                  <a:pt x="1753992" y="1181019"/>
                  <a:pt x="1728867" y="1157464"/>
                </a:cubicBezTo>
                <a:lnTo>
                  <a:pt x="1715856" y="1145350"/>
                </a:lnTo>
                <a:lnTo>
                  <a:pt x="1694770" y="1145125"/>
                </a:lnTo>
                <a:cubicBezTo>
                  <a:pt x="1681086" y="1144901"/>
                  <a:pt x="1672786" y="1144004"/>
                  <a:pt x="1670767" y="1141985"/>
                </a:cubicBezTo>
                <a:cubicBezTo>
                  <a:pt x="1668973" y="1140190"/>
                  <a:pt x="1661121" y="1139292"/>
                  <a:pt x="1648335" y="1139292"/>
                </a:cubicBezTo>
                <a:cubicBezTo>
                  <a:pt x="1631062" y="1139292"/>
                  <a:pt x="1628370" y="1138844"/>
                  <a:pt x="1626351" y="1134806"/>
                </a:cubicBezTo>
                <a:cubicBezTo>
                  <a:pt x="1624556" y="1131665"/>
                  <a:pt x="1621865" y="1130319"/>
                  <a:pt x="1616705" y="1130543"/>
                </a:cubicBezTo>
                <a:close/>
              </a:path>
            </a:pathLst>
          </a:custGeom>
          <a:solidFill>
            <a:srgbClr val="0070C0"/>
          </a:solidFill>
          <a:ln w="25400" cap="flat" cmpd="sng" algn="ctr">
            <a:noFill/>
            <a:prstDash val="solid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宋体" pitchFamily="2" charset="-122"/>
              <a:cs typeface="+mn-cs"/>
            </a:endParaRPr>
          </a:p>
        </p:txBody>
      </p:sp>
      <p:grpSp>
        <p:nvGrpSpPr>
          <p:cNvPr id="557" name="组合 556"/>
          <p:cNvGrpSpPr/>
          <p:nvPr/>
        </p:nvGrpSpPr>
        <p:grpSpPr>
          <a:xfrm>
            <a:off x="7908700" y="2044301"/>
            <a:ext cx="124884" cy="2132475"/>
            <a:chOff x="5017896" y="1879187"/>
            <a:chExt cx="124884" cy="2132475"/>
          </a:xfrm>
        </p:grpSpPr>
        <p:cxnSp>
          <p:nvCxnSpPr>
            <p:cNvPr id="558" name="直接连接符 557"/>
            <p:cNvCxnSpPr/>
            <p:nvPr/>
          </p:nvCxnSpPr>
          <p:spPr>
            <a:xfrm flipV="1">
              <a:off x="5080338" y="1879187"/>
              <a:ext cx="0" cy="1998389"/>
            </a:xfrm>
            <a:prstGeom prst="line">
              <a:avLst/>
            </a:prstGeom>
            <a:noFill/>
            <a:ln w="9525" cap="flat" cmpd="sng" algn="ctr">
              <a:gradFill>
                <a:gsLst>
                  <a:gs pos="0">
                    <a:srgbClr val="4F81BD">
                      <a:lumMod val="5000"/>
                      <a:lumOff val="95000"/>
                      <a:alpha val="0"/>
                    </a:srgbClr>
                  </a:gs>
                  <a:gs pos="83000">
                    <a:srgbClr val="C0504D"/>
                  </a:gs>
                  <a:gs pos="51000">
                    <a:srgbClr val="4F81BD"/>
                  </a:gs>
                </a:gsLst>
                <a:lin ang="5400000" scaled="1"/>
              </a:gradFill>
              <a:prstDash val="solid"/>
            </a:ln>
            <a:effectLst/>
          </p:spPr>
        </p:cxnSp>
        <p:grpSp>
          <p:nvGrpSpPr>
            <p:cNvPr id="559" name="组合 558"/>
            <p:cNvGrpSpPr/>
            <p:nvPr/>
          </p:nvGrpSpPr>
          <p:grpSpPr>
            <a:xfrm>
              <a:off x="5017896" y="3877576"/>
              <a:ext cx="124884" cy="134086"/>
              <a:chOff x="-8676780" y="2254258"/>
              <a:chExt cx="5324736" cy="5401233"/>
            </a:xfrm>
          </p:grpSpPr>
          <p:sp>
            <p:nvSpPr>
              <p:cNvPr id="560" name="任意多边形: 形状 559"/>
              <p:cNvSpPr/>
              <p:nvPr/>
            </p:nvSpPr>
            <p:spPr>
              <a:xfrm>
                <a:off x="-8302415" y="2614512"/>
                <a:ext cx="4478560" cy="4557394"/>
              </a:xfrm>
              <a:custGeom>
                <a:avLst/>
                <a:gdLst>
                  <a:gd name="connsiteX0" fmla="*/ 2195988 w 4478560"/>
                  <a:gd name="connsiteY0" fmla="*/ 232 h 4557394"/>
                  <a:gd name="connsiteX1" fmla="*/ 2215753 w 4478560"/>
                  <a:gd name="connsiteY1" fmla="*/ 2852 h 4557394"/>
                  <a:gd name="connsiteX2" fmla="*/ 2400538 w 4478560"/>
                  <a:gd name="connsiteY2" fmla="*/ 23807 h 4557394"/>
                  <a:gd name="connsiteX3" fmla="*/ 2651045 w 4478560"/>
                  <a:gd name="connsiteY3" fmla="*/ 65717 h 4557394"/>
                  <a:gd name="connsiteX4" fmla="*/ 2743438 w 4478560"/>
                  <a:gd name="connsiteY4" fmla="*/ 100007 h 4557394"/>
                  <a:gd name="connsiteX5" fmla="*/ 2724388 w 4478560"/>
                  <a:gd name="connsiteY5" fmla="*/ 100007 h 4557394"/>
                  <a:gd name="connsiteX6" fmla="*/ 2686288 w 4478560"/>
                  <a:gd name="connsiteY6" fmla="*/ 88577 h 4557394"/>
                  <a:gd name="connsiteX7" fmla="*/ 2667238 w 4478560"/>
                  <a:gd name="connsiteY7" fmla="*/ 92387 h 4557394"/>
                  <a:gd name="connsiteX8" fmla="*/ 2793920 w 4478560"/>
                  <a:gd name="connsiteY8" fmla="*/ 119057 h 4557394"/>
                  <a:gd name="connsiteX9" fmla="*/ 2912983 w 4478560"/>
                  <a:gd name="connsiteY9" fmla="*/ 145727 h 4557394"/>
                  <a:gd name="connsiteX10" fmla="*/ 3233023 w 4478560"/>
                  <a:gd name="connsiteY10" fmla="*/ 277172 h 4557394"/>
                  <a:gd name="connsiteX11" fmla="*/ 3297793 w 4478560"/>
                  <a:gd name="connsiteY11" fmla="*/ 322892 h 4557394"/>
                  <a:gd name="connsiteX12" fmla="*/ 3428285 w 4478560"/>
                  <a:gd name="connsiteY12" fmla="*/ 424809 h 4557394"/>
                  <a:gd name="connsiteX13" fmla="*/ 3678793 w 4478560"/>
                  <a:gd name="connsiteY13" fmla="*/ 615309 h 4557394"/>
                  <a:gd name="connsiteX14" fmla="*/ 3692128 w 4478560"/>
                  <a:gd name="connsiteY14" fmla="*/ 600069 h 4557394"/>
                  <a:gd name="connsiteX15" fmla="*/ 3656885 w 4478560"/>
                  <a:gd name="connsiteY15" fmla="*/ 542919 h 4557394"/>
                  <a:gd name="connsiteX16" fmla="*/ 3634978 w 4478560"/>
                  <a:gd name="connsiteY16" fmla="*/ 545777 h 4557394"/>
                  <a:gd name="connsiteX17" fmla="*/ 3646408 w 4478560"/>
                  <a:gd name="connsiteY17" fmla="*/ 575304 h 4557394"/>
                  <a:gd name="connsiteX18" fmla="*/ 3606403 w 4478560"/>
                  <a:gd name="connsiteY18" fmla="*/ 527679 h 4557394"/>
                  <a:gd name="connsiteX19" fmla="*/ 3563540 w 4478560"/>
                  <a:gd name="connsiteY19" fmla="*/ 475292 h 4557394"/>
                  <a:gd name="connsiteX20" fmla="*/ 3490198 w 4478560"/>
                  <a:gd name="connsiteY20" fmla="*/ 422904 h 4557394"/>
                  <a:gd name="connsiteX21" fmla="*/ 3360658 w 4478560"/>
                  <a:gd name="connsiteY21" fmla="*/ 340037 h 4557394"/>
                  <a:gd name="connsiteX22" fmla="*/ 3299698 w 4478560"/>
                  <a:gd name="connsiteY22" fmla="*/ 305747 h 4557394"/>
                  <a:gd name="connsiteX23" fmla="*/ 3335893 w 4478560"/>
                  <a:gd name="connsiteY23" fmla="*/ 318129 h 4557394"/>
                  <a:gd name="connsiteX24" fmla="*/ 3348275 w 4478560"/>
                  <a:gd name="connsiteY24" fmla="*/ 318129 h 4557394"/>
                  <a:gd name="connsiteX25" fmla="*/ 3331130 w 4478560"/>
                  <a:gd name="connsiteY25" fmla="*/ 294317 h 4557394"/>
                  <a:gd name="connsiteX26" fmla="*/ 3317795 w 4478560"/>
                  <a:gd name="connsiteY26" fmla="*/ 291459 h 4557394"/>
                  <a:gd name="connsiteX27" fmla="*/ 3308270 w 4478560"/>
                  <a:gd name="connsiteY27" fmla="*/ 288602 h 4557394"/>
                  <a:gd name="connsiteX28" fmla="*/ 3259693 w 4478560"/>
                  <a:gd name="connsiteY28" fmla="*/ 243834 h 4557394"/>
                  <a:gd name="connsiteX29" fmla="*/ 3197780 w 4478560"/>
                  <a:gd name="connsiteY29" fmla="*/ 220022 h 4557394"/>
                  <a:gd name="connsiteX30" fmla="*/ 3184445 w 4478560"/>
                  <a:gd name="connsiteY30" fmla="*/ 220974 h 4557394"/>
                  <a:gd name="connsiteX31" fmla="*/ 3164443 w 4478560"/>
                  <a:gd name="connsiteY31" fmla="*/ 208592 h 4557394"/>
                  <a:gd name="connsiteX32" fmla="*/ 3086338 w 4478560"/>
                  <a:gd name="connsiteY32" fmla="*/ 185732 h 4557394"/>
                  <a:gd name="connsiteX33" fmla="*/ 2491025 w 4478560"/>
                  <a:gd name="connsiteY33" fmla="*/ 19044 h 4557394"/>
                  <a:gd name="connsiteX34" fmla="*/ 2433875 w 4478560"/>
                  <a:gd name="connsiteY34" fmla="*/ 10472 h 4557394"/>
                  <a:gd name="connsiteX35" fmla="*/ 2486263 w 4478560"/>
                  <a:gd name="connsiteY35" fmla="*/ 8567 h 4557394"/>
                  <a:gd name="connsiteX36" fmla="*/ 2567225 w 4478560"/>
                  <a:gd name="connsiteY36" fmla="*/ 8567 h 4557394"/>
                  <a:gd name="connsiteX37" fmla="*/ 2911078 w 4478560"/>
                  <a:gd name="connsiteY37" fmla="*/ 95244 h 4557394"/>
                  <a:gd name="connsiteX38" fmla="*/ 2981563 w 4478560"/>
                  <a:gd name="connsiteY38" fmla="*/ 107627 h 4557394"/>
                  <a:gd name="connsiteX39" fmla="*/ 2993945 w 4478560"/>
                  <a:gd name="connsiteY39" fmla="*/ 98102 h 4557394"/>
                  <a:gd name="connsiteX40" fmla="*/ 3029188 w 4478560"/>
                  <a:gd name="connsiteY40" fmla="*/ 94292 h 4557394"/>
                  <a:gd name="connsiteX41" fmla="*/ 3060620 w 4478560"/>
                  <a:gd name="connsiteY41" fmla="*/ 96197 h 4557394"/>
                  <a:gd name="connsiteX42" fmla="*/ 3079670 w 4478560"/>
                  <a:gd name="connsiteY42" fmla="*/ 117152 h 4557394"/>
                  <a:gd name="connsiteX43" fmla="*/ 3067288 w 4478560"/>
                  <a:gd name="connsiteY43" fmla="*/ 119057 h 4557394"/>
                  <a:gd name="connsiteX44" fmla="*/ 3369230 w 4478560"/>
                  <a:gd name="connsiteY44" fmla="*/ 272409 h 4557394"/>
                  <a:gd name="connsiteX45" fmla="*/ 3382565 w 4478560"/>
                  <a:gd name="connsiteY45" fmla="*/ 279077 h 4557394"/>
                  <a:gd name="connsiteX46" fmla="*/ 3391138 w 4478560"/>
                  <a:gd name="connsiteY46" fmla="*/ 284792 h 4557394"/>
                  <a:gd name="connsiteX47" fmla="*/ 3417808 w 4478560"/>
                  <a:gd name="connsiteY47" fmla="*/ 306699 h 4557394"/>
                  <a:gd name="connsiteX48" fmla="*/ 3455908 w 4478560"/>
                  <a:gd name="connsiteY48" fmla="*/ 334322 h 4557394"/>
                  <a:gd name="connsiteX49" fmla="*/ 3480673 w 4478560"/>
                  <a:gd name="connsiteY49" fmla="*/ 340037 h 4557394"/>
                  <a:gd name="connsiteX50" fmla="*/ 3485435 w 4478560"/>
                  <a:gd name="connsiteY50" fmla="*/ 336227 h 4557394"/>
                  <a:gd name="connsiteX51" fmla="*/ 3491150 w 4478560"/>
                  <a:gd name="connsiteY51" fmla="*/ 351467 h 4557394"/>
                  <a:gd name="connsiteX52" fmla="*/ 3526393 w 4478560"/>
                  <a:gd name="connsiteY52" fmla="*/ 380042 h 4557394"/>
                  <a:gd name="connsiteX53" fmla="*/ 3590210 w 4478560"/>
                  <a:gd name="connsiteY53" fmla="*/ 423857 h 4557394"/>
                  <a:gd name="connsiteX54" fmla="*/ 3756898 w 4478560"/>
                  <a:gd name="connsiteY54" fmla="*/ 561017 h 4557394"/>
                  <a:gd name="connsiteX55" fmla="*/ 3782615 w 4478560"/>
                  <a:gd name="connsiteY55" fmla="*/ 577209 h 4557394"/>
                  <a:gd name="connsiteX56" fmla="*/ 3783568 w 4478560"/>
                  <a:gd name="connsiteY56" fmla="*/ 585782 h 4557394"/>
                  <a:gd name="connsiteX57" fmla="*/ 3859768 w 4478560"/>
                  <a:gd name="connsiteY57" fmla="*/ 666744 h 4557394"/>
                  <a:gd name="connsiteX58" fmla="*/ 4036933 w 4478560"/>
                  <a:gd name="connsiteY58" fmla="*/ 880104 h 4557394"/>
                  <a:gd name="connsiteX59" fmla="*/ 3987403 w 4478560"/>
                  <a:gd name="connsiteY59" fmla="*/ 827717 h 4557394"/>
                  <a:gd name="connsiteX60" fmla="*/ 3875960 w 4478560"/>
                  <a:gd name="connsiteY60" fmla="*/ 720084 h 4557394"/>
                  <a:gd name="connsiteX61" fmla="*/ 3912155 w 4478560"/>
                  <a:gd name="connsiteY61" fmla="*/ 768662 h 4557394"/>
                  <a:gd name="connsiteX62" fmla="*/ 4135040 w 4478560"/>
                  <a:gd name="connsiteY62" fmla="*/ 1056317 h 4557394"/>
                  <a:gd name="connsiteX63" fmla="*/ 4217908 w 4478560"/>
                  <a:gd name="connsiteY63" fmla="*/ 1155377 h 4557394"/>
                  <a:gd name="connsiteX64" fmla="*/ 4245530 w 4478560"/>
                  <a:gd name="connsiteY64" fmla="*/ 1179189 h 4557394"/>
                  <a:gd name="connsiteX65" fmla="*/ 4257913 w 4478560"/>
                  <a:gd name="connsiteY65" fmla="*/ 1173474 h 4557394"/>
                  <a:gd name="connsiteX66" fmla="*/ 4239815 w 4478560"/>
                  <a:gd name="connsiteY66" fmla="*/ 1133469 h 4557394"/>
                  <a:gd name="connsiteX67" fmla="*/ 4204573 w 4478560"/>
                  <a:gd name="connsiteY67" fmla="*/ 1082987 h 4557394"/>
                  <a:gd name="connsiteX68" fmla="*/ 4166473 w 4478560"/>
                  <a:gd name="connsiteY68" fmla="*/ 1022027 h 4557394"/>
                  <a:gd name="connsiteX69" fmla="*/ 4143613 w 4478560"/>
                  <a:gd name="connsiteY69" fmla="*/ 978212 h 4557394"/>
                  <a:gd name="connsiteX70" fmla="*/ 4119800 w 4478560"/>
                  <a:gd name="connsiteY70" fmla="*/ 932492 h 4557394"/>
                  <a:gd name="connsiteX71" fmla="*/ 4095988 w 4478560"/>
                  <a:gd name="connsiteY71" fmla="*/ 895344 h 4557394"/>
                  <a:gd name="connsiteX72" fmla="*/ 4153138 w 4478560"/>
                  <a:gd name="connsiteY72" fmla="*/ 957257 h 4557394"/>
                  <a:gd name="connsiteX73" fmla="*/ 4168378 w 4478560"/>
                  <a:gd name="connsiteY73" fmla="*/ 981069 h 4557394"/>
                  <a:gd name="connsiteX74" fmla="*/ 4385548 w 4478560"/>
                  <a:gd name="connsiteY74" fmla="*/ 1397312 h 4557394"/>
                  <a:gd name="connsiteX75" fmla="*/ 4410313 w 4478560"/>
                  <a:gd name="connsiteY75" fmla="*/ 1442079 h 4557394"/>
                  <a:gd name="connsiteX76" fmla="*/ 4443650 w 4478560"/>
                  <a:gd name="connsiteY76" fmla="*/ 1530662 h 4557394"/>
                  <a:gd name="connsiteX77" fmla="*/ 4453175 w 4478560"/>
                  <a:gd name="connsiteY77" fmla="*/ 1589717 h 4557394"/>
                  <a:gd name="connsiteX78" fmla="*/ 4444603 w 4478560"/>
                  <a:gd name="connsiteY78" fmla="*/ 1600194 h 4557394"/>
                  <a:gd name="connsiteX79" fmla="*/ 4432220 w 4478560"/>
                  <a:gd name="connsiteY79" fmla="*/ 1576382 h 4557394"/>
                  <a:gd name="connsiteX80" fmla="*/ 4389358 w 4478560"/>
                  <a:gd name="connsiteY80" fmla="*/ 1438269 h 4557394"/>
                  <a:gd name="connsiteX81" fmla="*/ 4356973 w 4478560"/>
                  <a:gd name="connsiteY81" fmla="*/ 1408742 h 4557394"/>
                  <a:gd name="connsiteX82" fmla="*/ 4330303 w 4478560"/>
                  <a:gd name="connsiteY82" fmla="*/ 1377309 h 4557394"/>
                  <a:gd name="connsiteX83" fmla="*/ 4236958 w 4478560"/>
                  <a:gd name="connsiteY83" fmla="*/ 1227767 h 4557394"/>
                  <a:gd name="connsiteX84" fmla="*/ 4228385 w 4478560"/>
                  <a:gd name="connsiteY84" fmla="*/ 1255389 h 4557394"/>
                  <a:gd name="connsiteX85" fmla="*/ 4246483 w 4478560"/>
                  <a:gd name="connsiteY85" fmla="*/ 1262057 h 4557394"/>
                  <a:gd name="connsiteX86" fmla="*/ 4276963 w 4478560"/>
                  <a:gd name="connsiteY86" fmla="*/ 1323969 h 4557394"/>
                  <a:gd name="connsiteX87" fmla="*/ 4263628 w 4478560"/>
                  <a:gd name="connsiteY87" fmla="*/ 1336352 h 4557394"/>
                  <a:gd name="connsiteX88" fmla="*/ 4243625 w 4478560"/>
                  <a:gd name="connsiteY88" fmla="*/ 1333494 h 4557394"/>
                  <a:gd name="connsiteX89" fmla="*/ 4266485 w 4478560"/>
                  <a:gd name="connsiteY89" fmla="*/ 1407789 h 4557394"/>
                  <a:gd name="connsiteX90" fmla="*/ 4296965 w 4478560"/>
                  <a:gd name="connsiteY90" fmla="*/ 1501134 h 4557394"/>
                  <a:gd name="connsiteX91" fmla="*/ 4307443 w 4478560"/>
                  <a:gd name="connsiteY91" fmla="*/ 1484942 h 4557394"/>
                  <a:gd name="connsiteX92" fmla="*/ 4316968 w 4478560"/>
                  <a:gd name="connsiteY92" fmla="*/ 1432554 h 4557394"/>
                  <a:gd name="connsiteX93" fmla="*/ 4333160 w 4478560"/>
                  <a:gd name="connsiteY93" fmla="*/ 1483037 h 4557394"/>
                  <a:gd name="connsiteX94" fmla="*/ 4356973 w 4478560"/>
                  <a:gd name="connsiteY94" fmla="*/ 1532567 h 4557394"/>
                  <a:gd name="connsiteX95" fmla="*/ 4377928 w 4478560"/>
                  <a:gd name="connsiteY95" fmla="*/ 1570667 h 4557394"/>
                  <a:gd name="connsiteX96" fmla="*/ 4398883 w 4478560"/>
                  <a:gd name="connsiteY96" fmla="*/ 1621149 h 4557394"/>
                  <a:gd name="connsiteX97" fmla="*/ 4449365 w 4478560"/>
                  <a:gd name="connsiteY97" fmla="*/ 1797362 h 4557394"/>
                  <a:gd name="connsiteX98" fmla="*/ 4441745 w 4478560"/>
                  <a:gd name="connsiteY98" fmla="*/ 1887849 h 4557394"/>
                  <a:gd name="connsiteX99" fmla="*/ 4394120 w 4478560"/>
                  <a:gd name="connsiteY99" fmla="*/ 2010722 h 4557394"/>
                  <a:gd name="connsiteX100" fmla="*/ 4412218 w 4478560"/>
                  <a:gd name="connsiteY100" fmla="*/ 2017389 h 4557394"/>
                  <a:gd name="connsiteX101" fmla="*/ 4420790 w 4478560"/>
                  <a:gd name="connsiteY101" fmla="*/ 1961192 h 4557394"/>
                  <a:gd name="connsiteX102" fmla="*/ 4448413 w 4478560"/>
                  <a:gd name="connsiteY102" fmla="*/ 2065967 h 4557394"/>
                  <a:gd name="connsiteX103" fmla="*/ 4441745 w 4478560"/>
                  <a:gd name="connsiteY103" fmla="*/ 2167884 h 4557394"/>
                  <a:gd name="connsiteX104" fmla="*/ 4455080 w 4478560"/>
                  <a:gd name="connsiteY104" fmla="*/ 2212652 h 4557394"/>
                  <a:gd name="connsiteX105" fmla="*/ 4462700 w 4478560"/>
                  <a:gd name="connsiteY105" fmla="*/ 2143119 h 4557394"/>
                  <a:gd name="connsiteX106" fmla="*/ 4467463 w 4478560"/>
                  <a:gd name="connsiteY106" fmla="*/ 2109782 h 4557394"/>
                  <a:gd name="connsiteX107" fmla="*/ 4474130 w 4478560"/>
                  <a:gd name="connsiteY107" fmla="*/ 2215509 h 4557394"/>
                  <a:gd name="connsiteX108" fmla="*/ 4444603 w 4478560"/>
                  <a:gd name="connsiteY108" fmla="*/ 2498402 h 4557394"/>
                  <a:gd name="connsiteX109" fmla="*/ 4432220 w 4478560"/>
                  <a:gd name="connsiteY109" fmla="*/ 2586984 h 4557394"/>
                  <a:gd name="connsiteX110" fmla="*/ 4425553 w 4478560"/>
                  <a:gd name="connsiteY110" fmla="*/ 2526024 h 4557394"/>
                  <a:gd name="connsiteX111" fmla="*/ 4430315 w 4478560"/>
                  <a:gd name="connsiteY111" fmla="*/ 2461254 h 4557394"/>
                  <a:gd name="connsiteX112" fmla="*/ 4416028 w 4478560"/>
                  <a:gd name="connsiteY112" fmla="*/ 2499354 h 4557394"/>
                  <a:gd name="connsiteX113" fmla="*/ 4406503 w 4478560"/>
                  <a:gd name="connsiteY113" fmla="*/ 2568887 h 4557394"/>
                  <a:gd name="connsiteX114" fmla="*/ 4400788 w 4478560"/>
                  <a:gd name="connsiteY114" fmla="*/ 2612702 h 4557394"/>
                  <a:gd name="connsiteX115" fmla="*/ 4371260 w 4478560"/>
                  <a:gd name="connsiteY115" fmla="*/ 2715572 h 4557394"/>
                  <a:gd name="connsiteX116" fmla="*/ 4262675 w 4478560"/>
                  <a:gd name="connsiteY116" fmla="*/ 3067997 h 4557394"/>
                  <a:gd name="connsiteX117" fmla="*/ 4229338 w 4478560"/>
                  <a:gd name="connsiteY117" fmla="*/ 3151817 h 4557394"/>
                  <a:gd name="connsiteX118" fmla="*/ 4254103 w 4478560"/>
                  <a:gd name="connsiteY118" fmla="*/ 3128004 h 4557394"/>
                  <a:gd name="connsiteX119" fmla="*/ 4272200 w 4478560"/>
                  <a:gd name="connsiteY119" fmla="*/ 3123242 h 4557394"/>
                  <a:gd name="connsiteX120" fmla="*/ 4222670 w 4478560"/>
                  <a:gd name="connsiteY120" fmla="*/ 3231827 h 4557394"/>
                  <a:gd name="connsiteX121" fmla="*/ 4184570 w 4478560"/>
                  <a:gd name="connsiteY121" fmla="*/ 3319457 h 4557394"/>
                  <a:gd name="connsiteX122" fmla="*/ 4225528 w 4478560"/>
                  <a:gd name="connsiteY122" fmla="*/ 3278499 h 4557394"/>
                  <a:gd name="connsiteX123" fmla="*/ 4299823 w 4478560"/>
                  <a:gd name="connsiteY123" fmla="*/ 3113717 h 4557394"/>
                  <a:gd name="connsiteX124" fmla="*/ 4304585 w 4478560"/>
                  <a:gd name="connsiteY124" fmla="*/ 3071807 h 4557394"/>
                  <a:gd name="connsiteX125" fmla="*/ 4312205 w 4478560"/>
                  <a:gd name="connsiteY125" fmla="*/ 3068949 h 4557394"/>
                  <a:gd name="connsiteX126" fmla="*/ 4372213 w 4478560"/>
                  <a:gd name="connsiteY126" fmla="*/ 2963222 h 4557394"/>
                  <a:gd name="connsiteX127" fmla="*/ 4334113 w 4478560"/>
                  <a:gd name="connsiteY127" fmla="*/ 3007989 h 4557394"/>
                  <a:gd name="connsiteX128" fmla="*/ 4283630 w 4478560"/>
                  <a:gd name="connsiteY128" fmla="*/ 3040374 h 4557394"/>
                  <a:gd name="connsiteX129" fmla="*/ 4320778 w 4478560"/>
                  <a:gd name="connsiteY129" fmla="*/ 2988939 h 4557394"/>
                  <a:gd name="connsiteX130" fmla="*/ 4357925 w 4478560"/>
                  <a:gd name="connsiteY130" fmla="*/ 2904167 h 4557394"/>
                  <a:gd name="connsiteX131" fmla="*/ 4373165 w 4478560"/>
                  <a:gd name="connsiteY131" fmla="*/ 2867019 h 4557394"/>
                  <a:gd name="connsiteX132" fmla="*/ 4381738 w 4478560"/>
                  <a:gd name="connsiteY132" fmla="*/ 2845112 h 4557394"/>
                  <a:gd name="connsiteX133" fmla="*/ 4392215 w 4478560"/>
                  <a:gd name="connsiteY133" fmla="*/ 2807012 h 4557394"/>
                  <a:gd name="connsiteX134" fmla="*/ 4407455 w 4478560"/>
                  <a:gd name="connsiteY134" fmla="*/ 2723192 h 4557394"/>
                  <a:gd name="connsiteX135" fmla="*/ 4421743 w 4478560"/>
                  <a:gd name="connsiteY135" fmla="*/ 2632704 h 4557394"/>
                  <a:gd name="connsiteX136" fmla="*/ 4443650 w 4478560"/>
                  <a:gd name="connsiteY136" fmla="*/ 2604129 h 4557394"/>
                  <a:gd name="connsiteX137" fmla="*/ 4457938 w 4478560"/>
                  <a:gd name="connsiteY137" fmla="*/ 2645087 h 4557394"/>
                  <a:gd name="connsiteX138" fmla="*/ 4356020 w 4478560"/>
                  <a:gd name="connsiteY138" fmla="*/ 3041327 h 4557394"/>
                  <a:gd name="connsiteX139" fmla="*/ 4338875 w 4478560"/>
                  <a:gd name="connsiteY139" fmla="*/ 3099429 h 4557394"/>
                  <a:gd name="connsiteX140" fmla="*/ 4205525 w 4478560"/>
                  <a:gd name="connsiteY140" fmla="*/ 3323267 h 4557394"/>
                  <a:gd name="connsiteX141" fmla="*/ 4109323 w 4478560"/>
                  <a:gd name="connsiteY141" fmla="*/ 3444234 h 4557394"/>
                  <a:gd name="connsiteX142" fmla="*/ 4075033 w 4478560"/>
                  <a:gd name="connsiteY142" fmla="*/ 3507099 h 4557394"/>
                  <a:gd name="connsiteX143" fmla="*/ 4096940 w 4478560"/>
                  <a:gd name="connsiteY143" fmla="*/ 3502337 h 4557394"/>
                  <a:gd name="connsiteX144" fmla="*/ 4125515 w 4478560"/>
                  <a:gd name="connsiteY144" fmla="*/ 3470904 h 4557394"/>
                  <a:gd name="connsiteX145" fmla="*/ 4109323 w 4478560"/>
                  <a:gd name="connsiteY145" fmla="*/ 3504242 h 4557394"/>
                  <a:gd name="connsiteX146" fmla="*/ 4094083 w 4478560"/>
                  <a:gd name="connsiteY146" fmla="*/ 3549009 h 4557394"/>
                  <a:gd name="connsiteX147" fmla="*/ 4085510 w 4478560"/>
                  <a:gd name="connsiteY147" fmla="*/ 3567107 h 4557394"/>
                  <a:gd name="connsiteX148" fmla="*/ 4079795 w 4478560"/>
                  <a:gd name="connsiteY148" fmla="*/ 3558534 h 4557394"/>
                  <a:gd name="connsiteX149" fmla="*/ 4062650 w 4478560"/>
                  <a:gd name="connsiteY149" fmla="*/ 3557582 h 4557394"/>
                  <a:gd name="connsiteX150" fmla="*/ 4026455 w 4478560"/>
                  <a:gd name="connsiteY150" fmla="*/ 3592824 h 4557394"/>
                  <a:gd name="connsiteX151" fmla="*/ 4031218 w 4478560"/>
                  <a:gd name="connsiteY151" fmla="*/ 3631877 h 4557394"/>
                  <a:gd name="connsiteX152" fmla="*/ 4032170 w 4478560"/>
                  <a:gd name="connsiteY152" fmla="*/ 3641402 h 4557394"/>
                  <a:gd name="connsiteX153" fmla="*/ 3914060 w 4478560"/>
                  <a:gd name="connsiteY153" fmla="*/ 3756654 h 4557394"/>
                  <a:gd name="connsiteX154" fmla="*/ 3829288 w 4478560"/>
                  <a:gd name="connsiteY154" fmla="*/ 3849999 h 4557394"/>
                  <a:gd name="connsiteX155" fmla="*/ 3707368 w 4478560"/>
                  <a:gd name="connsiteY155" fmla="*/ 3972872 h 4557394"/>
                  <a:gd name="connsiteX156" fmla="*/ 3680698 w 4478560"/>
                  <a:gd name="connsiteY156" fmla="*/ 3976682 h 4557394"/>
                  <a:gd name="connsiteX157" fmla="*/ 3662600 w 4478560"/>
                  <a:gd name="connsiteY157" fmla="*/ 3999542 h 4557394"/>
                  <a:gd name="connsiteX158" fmla="*/ 3653075 w 4478560"/>
                  <a:gd name="connsiteY158" fmla="*/ 4018592 h 4557394"/>
                  <a:gd name="connsiteX159" fmla="*/ 3638788 w 4478560"/>
                  <a:gd name="connsiteY159" fmla="*/ 4019544 h 4557394"/>
                  <a:gd name="connsiteX160" fmla="*/ 3650218 w 4478560"/>
                  <a:gd name="connsiteY160" fmla="*/ 4009067 h 4557394"/>
                  <a:gd name="connsiteX161" fmla="*/ 3654980 w 4478560"/>
                  <a:gd name="connsiteY161" fmla="*/ 4003352 h 4557394"/>
                  <a:gd name="connsiteX162" fmla="*/ 3625453 w 4478560"/>
                  <a:gd name="connsiteY162" fmla="*/ 4012877 h 4557394"/>
                  <a:gd name="connsiteX163" fmla="*/ 3596878 w 4478560"/>
                  <a:gd name="connsiteY163" fmla="*/ 4016687 h 4557394"/>
                  <a:gd name="connsiteX164" fmla="*/ 3548300 w 4478560"/>
                  <a:gd name="connsiteY164" fmla="*/ 4043357 h 4557394"/>
                  <a:gd name="connsiteX165" fmla="*/ 3435905 w 4478560"/>
                  <a:gd name="connsiteY165" fmla="*/ 4117652 h 4557394"/>
                  <a:gd name="connsiteX166" fmla="*/ 3351133 w 4478560"/>
                  <a:gd name="connsiteY166" fmla="*/ 4170039 h 4557394"/>
                  <a:gd name="connsiteX167" fmla="*/ 3402568 w 4478560"/>
                  <a:gd name="connsiteY167" fmla="*/ 4165277 h 4557394"/>
                  <a:gd name="connsiteX168" fmla="*/ 3453050 w 4478560"/>
                  <a:gd name="connsiteY168" fmla="*/ 4160514 h 4557394"/>
                  <a:gd name="connsiteX169" fmla="*/ 3405425 w 4478560"/>
                  <a:gd name="connsiteY169" fmla="*/ 4181469 h 4557394"/>
                  <a:gd name="connsiteX170" fmla="*/ 3346370 w 4478560"/>
                  <a:gd name="connsiteY170" fmla="*/ 4219569 h 4557394"/>
                  <a:gd name="connsiteX171" fmla="*/ 3289220 w 4478560"/>
                  <a:gd name="connsiteY171" fmla="*/ 4230999 h 4557394"/>
                  <a:gd name="connsiteX172" fmla="*/ 3200638 w 4478560"/>
                  <a:gd name="connsiteY172" fmla="*/ 4247192 h 4557394"/>
                  <a:gd name="connsiteX173" fmla="*/ 3181588 w 4478560"/>
                  <a:gd name="connsiteY173" fmla="*/ 4261479 h 4557394"/>
                  <a:gd name="connsiteX174" fmla="*/ 3238738 w 4478560"/>
                  <a:gd name="connsiteY174" fmla="*/ 4251002 h 4557394"/>
                  <a:gd name="connsiteX175" fmla="*/ 3272075 w 4478560"/>
                  <a:gd name="connsiteY175" fmla="*/ 4245287 h 4557394"/>
                  <a:gd name="connsiteX176" fmla="*/ 3239690 w 4478560"/>
                  <a:gd name="connsiteY176" fmla="*/ 4266242 h 4557394"/>
                  <a:gd name="connsiteX177" fmla="*/ 3277790 w 4478560"/>
                  <a:gd name="connsiteY177" fmla="*/ 4271004 h 4557394"/>
                  <a:gd name="connsiteX178" fmla="*/ 3534013 w 4478560"/>
                  <a:gd name="connsiteY178" fmla="*/ 4135749 h 4557394"/>
                  <a:gd name="connsiteX179" fmla="*/ 3519725 w 4478560"/>
                  <a:gd name="connsiteY179" fmla="*/ 4136702 h 4557394"/>
                  <a:gd name="connsiteX180" fmla="*/ 3541633 w 4478560"/>
                  <a:gd name="connsiteY180" fmla="*/ 4113842 h 4557394"/>
                  <a:gd name="connsiteX181" fmla="*/ 3626405 w 4478560"/>
                  <a:gd name="connsiteY181" fmla="*/ 4088124 h 4557394"/>
                  <a:gd name="connsiteX182" fmla="*/ 3383518 w 4478560"/>
                  <a:gd name="connsiteY182" fmla="*/ 4248144 h 4557394"/>
                  <a:gd name="connsiteX183" fmla="*/ 3321605 w 4478560"/>
                  <a:gd name="connsiteY183" fmla="*/ 4288149 h 4557394"/>
                  <a:gd name="connsiteX184" fmla="*/ 3311128 w 4478560"/>
                  <a:gd name="connsiteY184" fmla="*/ 4291959 h 4557394"/>
                  <a:gd name="connsiteX185" fmla="*/ 3301603 w 4478560"/>
                  <a:gd name="connsiteY185" fmla="*/ 4296722 h 4557394"/>
                  <a:gd name="connsiteX186" fmla="*/ 3293983 w 4478560"/>
                  <a:gd name="connsiteY186" fmla="*/ 4302437 h 4557394"/>
                  <a:gd name="connsiteX187" fmla="*/ 3279695 w 4478560"/>
                  <a:gd name="connsiteY187" fmla="*/ 4309104 h 4557394"/>
                  <a:gd name="connsiteX188" fmla="*/ 3311128 w 4478560"/>
                  <a:gd name="connsiteY188" fmla="*/ 4306247 h 4557394"/>
                  <a:gd name="connsiteX189" fmla="*/ 3336845 w 4478560"/>
                  <a:gd name="connsiteY189" fmla="*/ 4282434 h 4557394"/>
                  <a:gd name="connsiteX190" fmla="*/ 3342560 w 4478560"/>
                  <a:gd name="connsiteY190" fmla="*/ 4279577 h 4557394"/>
                  <a:gd name="connsiteX191" fmla="*/ 3470195 w 4478560"/>
                  <a:gd name="connsiteY191" fmla="*/ 4219569 h 4557394"/>
                  <a:gd name="connsiteX192" fmla="*/ 3505438 w 4478560"/>
                  <a:gd name="connsiteY192" fmla="*/ 4202424 h 4557394"/>
                  <a:gd name="connsiteX193" fmla="*/ 3302555 w 4478560"/>
                  <a:gd name="connsiteY193" fmla="*/ 4323392 h 4557394"/>
                  <a:gd name="connsiteX194" fmla="*/ 2619613 w 4478560"/>
                  <a:gd name="connsiteY194" fmla="*/ 4537704 h 4557394"/>
                  <a:gd name="connsiteX195" fmla="*/ 2271225 w 4478560"/>
                  <a:gd name="connsiteY195" fmla="*/ 4557266 h 4557394"/>
                  <a:gd name="connsiteX196" fmla="*/ 2077640 w 4478560"/>
                  <a:gd name="connsiteY196" fmla="*/ 4551992 h 4557394"/>
                  <a:gd name="connsiteX197" fmla="*/ 1238488 w 4478560"/>
                  <a:gd name="connsiteY197" fmla="*/ 4304342 h 4557394"/>
                  <a:gd name="connsiteX198" fmla="*/ 1085135 w 4478560"/>
                  <a:gd name="connsiteY198" fmla="*/ 4230047 h 4557394"/>
                  <a:gd name="connsiteX199" fmla="*/ 1015603 w 4478560"/>
                  <a:gd name="connsiteY199" fmla="*/ 4181469 h 4557394"/>
                  <a:gd name="connsiteX200" fmla="*/ 960358 w 4478560"/>
                  <a:gd name="connsiteY200" fmla="*/ 4142417 h 4557394"/>
                  <a:gd name="connsiteX201" fmla="*/ 653653 w 4478560"/>
                  <a:gd name="connsiteY201" fmla="*/ 3894767 h 4557394"/>
                  <a:gd name="connsiteX202" fmla="*/ 211693 w 4478560"/>
                  <a:gd name="connsiteY202" fmla="*/ 3247067 h 4557394"/>
                  <a:gd name="connsiteX203" fmla="*/ 156448 w 4478560"/>
                  <a:gd name="connsiteY203" fmla="*/ 3081332 h 4557394"/>
                  <a:gd name="connsiteX204" fmla="*/ 144065 w 4478560"/>
                  <a:gd name="connsiteY204" fmla="*/ 3020372 h 4557394"/>
                  <a:gd name="connsiteX205" fmla="*/ 109775 w 4478560"/>
                  <a:gd name="connsiteY205" fmla="*/ 2924169 h 4557394"/>
                  <a:gd name="connsiteX206" fmla="*/ 94535 w 4478560"/>
                  <a:gd name="connsiteY206" fmla="*/ 2894642 h 4557394"/>
                  <a:gd name="connsiteX207" fmla="*/ 69770 w 4478560"/>
                  <a:gd name="connsiteY207" fmla="*/ 2860352 h 4557394"/>
                  <a:gd name="connsiteX208" fmla="*/ 66912 w 4478560"/>
                  <a:gd name="connsiteY208" fmla="*/ 2817489 h 4557394"/>
                  <a:gd name="connsiteX209" fmla="*/ 69770 w 4478560"/>
                  <a:gd name="connsiteY209" fmla="*/ 2802249 h 4557394"/>
                  <a:gd name="connsiteX210" fmla="*/ 57387 w 4478560"/>
                  <a:gd name="connsiteY210" fmla="*/ 2784152 h 4557394"/>
                  <a:gd name="connsiteX211" fmla="*/ 50720 w 4478560"/>
                  <a:gd name="connsiteY211" fmla="*/ 2773674 h 4557394"/>
                  <a:gd name="connsiteX212" fmla="*/ 45005 w 4478560"/>
                  <a:gd name="connsiteY212" fmla="*/ 2707952 h 4557394"/>
                  <a:gd name="connsiteX213" fmla="*/ 39290 w 4478560"/>
                  <a:gd name="connsiteY213" fmla="*/ 2637467 h 4557394"/>
                  <a:gd name="connsiteX214" fmla="*/ 35480 w 4478560"/>
                  <a:gd name="connsiteY214" fmla="*/ 2595557 h 4557394"/>
                  <a:gd name="connsiteX215" fmla="*/ 13572 w 4478560"/>
                  <a:gd name="connsiteY215" fmla="*/ 2472684 h 4557394"/>
                  <a:gd name="connsiteX216" fmla="*/ 13572 w 4478560"/>
                  <a:gd name="connsiteY216" fmla="*/ 2425059 h 4557394"/>
                  <a:gd name="connsiteX217" fmla="*/ 19287 w 4478560"/>
                  <a:gd name="connsiteY217" fmla="*/ 2374577 h 4557394"/>
                  <a:gd name="connsiteX218" fmla="*/ 18335 w 4478560"/>
                  <a:gd name="connsiteY218" fmla="*/ 2237417 h 4557394"/>
                  <a:gd name="connsiteX219" fmla="*/ 22145 w 4478560"/>
                  <a:gd name="connsiteY219" fmla="*/ 2256467 h 4557394"/>
                  <a:gd name="connsiteX220" fmla="*/ 38337 w 4478560"/>
                  <a:gd name="connsiteY220" fmla="*/ 2323142 h 4557394"/>
                  <a:gd name="connsiteX221" fmla="*/ 47862 w 4478560"/>
                  <a:gd name="connsiteY221" fmla="*/ 2254562 h 4557394"/>
                  <a:gd name="connsiteX222" fmla="*/ 71675 w 4478560"/>
                  <a:gd name="connsiteY222" fmla="*/ 1932617 h 4557394"/>
                  <a:gd name="connsiteX223" fmla="*/ 66912 w 4478560"/>
                  <a:gd name="connsiteY223" fmla="*/ 1924997 h 4557394"/>
                  <a:gd name="connsiteX224" fmla="*/ 50720 w 4478560"/>
                  <a:gd name="connsiteY224" fmla="*/ 2004054 h 4557394"/>
                  <a:gd name="connsiteX225" fmla="*/ 43100 w 4478560"/>
                  <a:gd name="connsiteY225" fmla="*/ 2064062 h 4557394"/>
                  <a:gd name="connsiteX226" fmla="*/ 35480 w 4478560"/>
                  <a:gd name="connsiteY226" fmla="*/ 1994529 h 4557394"/>
                  <a:gd name="connsiteX227" fmla="*/ 38337 w 4478560"/>
                  <a:gd name="connsiteY227" fmla="*/ 1956429 h 4557394"/>
                  <a:gd name="connsiteX228" fmla="*/ 43100 w 4478560"/>
                  <a:gd name="connsiteY228" fmla="*/ 1942142 h 4557394"/>
                  <a:gd name="connsiteX229" fmla="*/ 133587 w 4478560"/>
                  <a:gd name="connsiteY229" fmla="*/ 1528757 h 4557394"/>
                  <a:gd name="connsiteX230" fmla="*/ 177403 w 4478560"/>
                  <a:gd name="connsiteY230" fmla="*/ 1383024 h 4557394"/>
                  <a:gd name="connsiteX231" fmla="*/ 152638 w 4478560"/>
                  <a:gd name="connsiteY231" fmla="*/ 1415409 h 4557394"/>
                  <a:gd name="connsiteX232" fmla="*/ 149780 w 4478560"/>
                  <a:gd name="connsiteY232" fmla="*/ 1389692 h 4557394"/>
                  <a:gd name="connsiteX233" fmla="*/ 139303 w 4478560"/>
                  <a:gd name="connsiteY233" fmla="*/ 1400169 h 4557394"/>
                  <a:gd name="connsiteX234" fmla="*/ 114537 w 4478560"/>
                  <a:gd name="connsiteY234" fmla="*/ 1471607 h 4557394"/>
                  <a:gd name="connsiteX235" fmla="*/ 91677 w 4478560"/>
                  <a:gd name="connsiteY235" fmla="*/ 1551617 h 4557394"/>
                  <a:gd name="connsiteX236" fmla="*/ 72627 w 4478560"/>
                  <a:gd name="connsiteY236" fmla="*/ 1603052 h 4557394"/>
                  <a:gd name="connsiteX237" fmla="*/ 62150 w 4478560"/>
                  <a:gd name="connsiteY237" fmla="*/ 1616387 h 4557394"/>
                  <a:gd name="connsiteX238" fmla="*/ 164068 w 4478560"/>
                  <a:gd name="connsiteY238" fmla="*/ 1323969 h 4557394"/>
                  <a:gd name="connsiteX239" fmla="*/ 266938 w 4478560"/>
                  <a:gd name="connsiteY239" fmla="*/ 1152519 h 4557394"/>
                  <a:gd name="connsiteX240" fmla="*/ 224075 w 4478560"/>
                  <a:gd name="connsiteY240" fmla="*/ 1237292 h 4557394"/>
                  <a:gd name="connsiteX241" fmla="*/ 205025 w 4478560"/>
                  <a:gd name="connsiteY241" fmla="*/ 1317302 h 4557394"/>
                  <a:gd name="connsiteX242" fmla="*/ 238363 w 4478560"/>
                  <a:gd name="connsiteY242" fmla="*/ 1291584 h 4557394"/>
                  <a:gd name="connsiteX243" fmla="*/ 224075 w 4478560"/>
                  <a:gd name="connsiteY243" fmla="*/ 1294442 h 4557394"/>
                  <a:gd name="connsiteX244" fmla="*/ 258365 w 4478560"/>
                  <a:gd name="connsiteY244" fmla="*/ 1202049 h 4557394"/>
                  <a:gd name="connsiteX245" fmla="*/ 605075 w 4478560"/>
                  <a:gd name="connsiteY245" fmla="*/ 735324 h 4557394"/>
                  <a:gd name="connsiteX246" fmla="*/ 689848 w 4478560"/>
                  <a:gd name="connsiteY246" fmla="*/ 658172 h 4557394"/>
                  <a:gd name="connsiteX247" fmla="*/ 725090 w 4478560"/>
                  <a:gd name="connsiteY247" fmla="*/ 633407 h 4557394"/>
                  <a:gd name="connsiteX248" fmla="*/ 824150 w 4478560"/>
                  <a:gd name="connsiteY248" fmla="*/ 541967 h 4557394"/>
                  <a:gd name="connsiteX249" fmla="*/ 835580 w 4478560"/>
                  <a:gd name="connsiteY249" fmla="*/ 521964 h 4557394"/>
                  <a:gd name="connsiteX250" fmla="*/ 844153 w 4478560"/>
                  <a:gd name="connsiteY250" fmla="*/ 521012 h 4557394"/>
                  <a:gd name="connsiteX251" fmla="*/ 881300 w 4478560"/>
                  <a:gd name="connsiteY251" fmla="*/ 503867 h 4557394"/>
                  <a:gd name="connsiteX252" fmla="*/ 934640 w 4478560"/>
                  <a:gd name="connsiteY252" fmla="*/ 470529 h 4557394"/>
                  <a:gd name="connsiteX253" fmla="*/ 967025 w 4478560"/>
                  <a:gd name="connsiteY253" fmla="*/ 456242 h 4557394"/>
                  <a:gd name="connsiteX254" fmla="*/ 1064180 w 4478560"/>
                  <a:gd name="connsiteY254" fmla="*/ 393377 h 4557394"/>
                  <a:gd name="connsiteX255" fmla="*/ 1171813 w 4478560"/>
                  <a:gd name="connsiteY255" fmla="*/ 322892 h 4557394"/>
                  <a:gd name="connsiteX256" fmla="*/ 1291828 w 4478560"/>
                  <a:gd name="connsiteY256" fmla="*/ 265742 h 4557394"/>
                  <a:gd name="connsiteX257" fmla="*/ 1434703 w 4478560"/>
                  <a:gd name="connsiteY257" fmla="*/ 202877 h 4557394"/>
                  <a:gd name="connsiteX258" fmla="*/ 1488043 w 4478560"/>
                  <a:gd name="connsiteY258" fmla="*/ 180017 h 4557394"/>
                  <a:gd name="connsiteX259" fmla="*/ 1549003 w 4478560"/>
                  <a:gd name="connsiteY259" fmla="*/ 156204 h 4557394"/>
                  <a:gd name="connsiteX260" fmla="*/ 1629013 w 4478560"/>
                  <a:gd name="connsiteY260" fmla="*/ 126677 h 4557394"/>
                  <a:gd name="connsiteX261" fmla="*/ 1687115 w 4478560"/>
                  <a:gd name="connsiteY261" fmla="*/ 107627 h 4557394"/>
                  <a:gd name="connsiteX262" fmla="*/ 1787128 w 4478560"/>
                  <a:gd name="connsiteY262" fmla="*/ 80957 h 4557394"/>
                  <a:gd name="connsiteX263" fmla="*/ 1890950 w 4478560"/>
                  <a:gd name="connsiteY263" fmla="*/ 55239 h 4557394"/>
                  <a:gd name="connsiteX264" fmla="*/ 1938575 w 4478560"/>
                  <a:gd name="connsiteY264" fmla="*/ 40952 h 4557394"/>
                  <a:gd name="connsiteX265" fmla="*/ 2165270 w 4478560"/>
                  <a:gd name="connsiteY265" fmla="*/ 18092 h 4557394"/>
                  <a:gd name="connsiteX266" fmla="*/ 2194798 w 4478560"/>
                  <a:gd name="connsiteY266" fmla="*/ 7614 h 4557394"/>
                  <a:gd name="connsiteX267" fmla="*/ 2195988 w 4478560"/>
                  <a:gd name="connsiteY267" fmla="*/ 232 h 4557394"/>
                  <a:gd name="connsiteX268" fmla="*/ 2271355 w 4478560"/>
                  <a:gd name="connsiteY268" fmla="*/ 47620 h 4557394"/>
                  <a:gd name="connsiteX269" fmla="*/ 2243375 w 4478560"/>
                  <a:gd name="connsiteY269" fmla="*/ 56192 h 4557394"/>
                  <a:gd name="connsiteX270" fmla="*/ 2238613 w 4478560"/>
                  <a:gd name="connsiteY270" fmla="*/ 64764 h 4557394"/>
                  <a:gd name="connsiteX271" fmla="*/ 2267188 w 4478560"/>
                  <a:gd name="connsiteY271" fmla="*/ 56192 h 4557394"/>
                  <a:gd name="connsiteX272" fmla="*/ 2271355 w 4478560"/>
                  <a:gd name="connsiteY272" fmla="*/ 47620 h 4557394"/>
                  <a:gd name="connsiteX273" fmla="*/ 2437685 w 4478560"/>
                  <a:gd name="connsiteY273" fmla="*/ 57382 h 4557394"/>
                  <a:gd name="connsiteX274" fmla="*/ 2427208 w 4478560"/>
                  <a:gd name="connsiteY274" fmla="*/ 59049 h 4557394"/>
                  <a:gd name="connsiteX275" fmla="*/ 2432923 w 4478560"/>
                  <a:gd name="connsiteY275" fmla="*/ 64764 h 4557394"/>
                  <a:gd name="connsiteX276" fmla="*/ 2445305 w 4478560"/>
                  <a:gd name="connsiteY276" fmla="*/ 60002 h 4557394"/>
                  <a:gd name="connsiteX277" fmla="*/ 2437685 w 4478560"/>
                  <a:gd name="connsiteY277" fmla="*/ 57382 h 4557394"/>
                  <a:gd name="connsiteX278" fmla="*/ 2142410 w 4478560"/>
                  <a:gd name="connsiteY278" fmla="*/ 57382 h 4557394"/>
                  <a:gd name="connsiteX279" fmla="*/ 2131933 w 4478560"/>
                  <a:gd name="connsiteY279" fmla="*/ 59049 h 4557394"/>
                  <a:gd name="connsiteX280" fmla="*/ 2137648 w 4478560"/>
                  <a:gd name="connsiteY280" fmla="*/ 64764 h 4557394"/>
                  <a:gd name="connsiteX281" fmla="*/ 2150030 w 4478560"/>
                  <a:gd name="connsiteY281" fmla="*/ 60002 h 4557394"/>
                  <a:gd name="connsiteX282" fmla="*/ 2142410 w 4478560"/>
                  <a:gd name="connsiteY282" fmla="*/ 57382 h 4557394"/>
                  <a:gd name="connsiteX283" fmla="*/ 2471975 w 4478560"/>
                  <a:gd name="connsiteY283" fmla="*/ 66669 h 4557394"/>
                  <a:gd name="connsiteX284" fmla="*/ 2467213 w 4478560"/>
                  <a:gd name="connsiteY284" fmla="*/ 75242 h 4557394"/>
                  <a:gd name="connsiteX285" fmla="*/ 2505313 w 4478560"/>
                  <a:gd name="connsiteY285" fmla="*/ 83814 h 4557394"/>
                  <a:gd name="connsiteX286" fmla="*/ 2510075 w 4478560"/>
                  <a:gd name="connsiteY286" fmla="*/ 75242 h 4557394"/>
                  <a:gd name="connsiteX287" fmla="*/ 2471975 w 4478560"/>
                  <a:gd name="connsiteY287" fmla="*/ 66669 h 4557394"/>
                  <a:gd name="connsiteX288" fmla="*/ 722233 w 4478560"/>
                  <a:gd name="connsiteY288" fmla="*/ 637217 h 4557394"/>
                  <a:gd name="connsiteX289" fmla="*/ 695563 w 4478560"/>
                  <a:gd name="connsiteY289" fmla="*/ 661029 h 4557394"/>
                  <a:gd name="connsiteX290" fmla="*/ 678418 w 4478560"/>
                  <a:gd name="connsiteY290" fmla="*/ 684842 h 4557394"/>
                  <a:gd name="connsiteX291" fmla="*/ 705088 w 4478560"/>
                  <a:gd name="connsiteY291" fmla="*/ 661029 h 4557394"/>
                  <a:gd name="connsiteX292" fmla="*/ 722233 w 4478560"/>
                  <a:gd name="connsiteY292" fmla="*/ 637217 h 4557394"/>
                  <a:gd name="connsiteX293" fmla="*/ 3759071 w 4478560"/>
                  <a:gd name="connsiteY293" fmla="*/ 679707 h 4557394"/>
                  <a:gd name="connsiteX294" fmla="*/ 3753088 w 4478560"/>
                  <a:gd name="connsiteY294" fmla="*/ 680079 h 4557394"/>
                  <a:gd name="connsiteX295" fmla="*/ 3807380 w 4478560"/>
                  <a:gd name="connsiteY295" fmla="*/ 741992 h 4557394"/>
                  <a:gd name="connsiteX296" fmla="*/ 3801665 w 4478560"/>
                  <a:gd name="connsiteY296" fmla="*/ 724847 h 4557394"/>
                  <a:gd name="connsiteX297" fmla="*/ 3759071 w 4478560"/>
                  <a:gd name="connsiteY297" fmla="*/ 679707 h 4557394"/>
                  <a:gd name="connsiteX298" fmla="*/ 3791188 w 4478560"/>
                  <a:gd name="connsiteY298" fmla="*/ 691509 h 4557394"/>
                  <a:gd name="connsiteX299" fmla="*/ 3903583 w 4478560"/>
                  <a:gd name="connsiteY299" fmla="*/ 803904 h 4557394"/>
                  <a:gd name="connsiteX300" fmla="*/ 3890248 w 4478560"/>
                  <a:gd name="connsiteY300" fmla="*/ 773424 h 4557394"/>
                  <a:gd name="connsiteX301" fmla="*/ 3791188 w 4478560"/>
                  <a:gd name="connsiteY301" fmla="*/ 691509 h 4557394"/>
                  <a:gd name="connsiteX302" fmla="*/ 3869218 w 4478560"/>
                  <a:gd name="connsiteY302" fmla="*/ 800064 h 4557394"/>
                  <a:gd name="connsiteX303" fmla="*/ 3924538 w 4478560"/>
                  <a:gd name="connsiteY303" fmla="*/ 875342 h 4557394"/>
                  <a:gd name="connsiteX304" fmla="*/ 3995023 w 4478560"/>
                  <a:gd name="connsiteY304" fmla="*/ 968687 h 4557394"/>
                  <a:gd name="connsiteX305" fmla="*/ 4027408 w 4478560"/>
                  <a:gd name="connsiteY305" fmla="*/ 1003929 h 4557394"/>
                  <a:gd name="connsiteX306" fmla="*/ 4021693 w 4478560"/>
                  <a:gd name="connsiteY306" fmla="*/ 987737 h 4557394"/>
                  <a:gd name="connsiteX307" fmla="*/ 3992165 w 4478560"/>
                  <a:gd name="connsiteY307" fmla="*/ 937254 h 4557394"/>
                  <a:gd name="connsiteX308" fmla="*/ 3989308 w 4478560"/>
                  <a:gd name="connsiteY308" fmla="*/ 920109 h 4557394"/>
                  <a:gd name="connsiteX309" fmla="*/ 4014073 w 4478560"/>
                  <a:gd name="connsiteY309" fmla="*/ 935349 h 4557394"/>
                  <a:gd name="connsiteX310" fmla="*/ 3983593 w 4478560"/>
                  <a:gd name="connsiteY310" fmla="*/ 889629 h 4557394"/>
                  <a:gd name="connsiteX311" fmla="*/ 3936920 w 4478560"/>
                  <a:gd name="connsiteY311" fmla="*/ 831527 h 4557394"/>
                  <a:gd name="connsiteX312" fmla="*/ 3925490 w 4478560"/>
                  <a:gd name="connsiteY312" fmla="*/ 831527 h 4557394"/>
                  <a:gd name="connsiteX313" fmla="*/ 3889295 w 4478560"/>
                  <a:gd name="connsiteY313" fmla="*/ 817239 h 4557394"/>
                  <a:gd name="connsiteX314" fmla="*/ 3869218 w 4478560"/>
                  <a:gd name="connsiteY314" fmla="*/ 800064 h 4557394"/>
                  <a:gd name="connsiteX315" fmla="*/ 4057888 w 4478560"/>
                  <a:gd name="connsiteY315" fmla="*/ 984879 h 4557394"/>
                  <a:gd name="connsiteX316" fmla="*/ 4098845 w 4478560"/>
                  <a:gd name="connsiteY316" fmla="*/ 1078224 h 4557394"/>
                  <a:gd name="connsiteX317" fmla="*/ 4112180 w 4478560"/>
                  <a:gd name="connsiteY317" fmla="*/ 1109657 h 4557394"/>
                  <a:gd name="connsiteX318" fmla="*/ 4059793 w 4478560"/>
                  <a:gd name="connsiteY318" fmla="*/ 1050602 h 4557394"/>
                  <a:gd name="connsiteX319" fmla="*/ 4074080 w 4478560"/>
                  <a:gd name="connsiteY319" fmla="*/ 1082034 h 4557394"/>
                  <a:gd name="connsiteX320" fmla="*/ 4105513 w 4478560"/>
                  <a:gd name="connsiteY320" fmla="*/ 1130612 h 4557394"/>
                  <a:gd name="connsiteX321" fmla="*/ 4134088 w 4478560"/>
                  <a:gd name="connsiteY321" fmla="*/ 1146804 h 4557394"/>
                  <a:gd name="connsiteX322" fmla="*/ 4141708 w 4478560"/>
                  <a:gd name="connsiteY322" fmla="*/ 1161092 h 4557394"/>
                  <a:gd name="connsiteX323" fmla="*/ 4179808 w 4478560"/>
                  <a:gd name="connsiteY323" fmla="*/ 1222052 h 4557394"/>
                  <a:gd name="connsiteX324" fmla="*/ 4172188 w 4478560"/>
                  <a:gd name="connsiteY324" fmla="*/ 1223004 h 4557394"/>
                  <a:gd name="connsiteX325" fmla="*/ 4188380 w 4478560"/>
                  <a:gd name="connsiteY325" fmla="*/ 1287774 h 4557394"/>
                  <a:gd name="connsiteX326" fmla="*/ 4204930 w 4478560"/>
                  <a:gd name="connsiteY326" fmla="*/ 1312896 h 4557394"/>
                  <a:gd name="connsiteX327" fmla="*/ 4203620 w 4478560"/>
                  <a:gd name="connsiteY327" fmla="*/ 1297299 h 4557394"/>
                  <a:gd name="connsiteX328" fmla="*/ 4208383 w 4478560"/>
                  <a:gd name="connsiteY328" fmla="*/ 1288727 h 4557394"/>
                  <a:gd name="connsiteX329" fmla="*/ 4201715 w 4478560"/>
                  <a:gd name="connsiteY329" fmla="*/ 1255389 h 4557394"/>
                  <a:gd name="connsiteX330" fmla="*/ 4188380 w 4478560"/>
                  <a:gd name="connsiteY330" fmla="*/ 1221099 h 4557394"/>
                  <a:gd name="connsiteX331" fmla="*/ 4162663 w 4478560"/>
                  <a:gd name="connsiteY331" fmla="*/ 1127754 h 4557394"/>
                  <a:gd name="connsiteX332" fmla="*/ 4158853 w 4478560"/>
                  <a:gd name="connsiteY332" fmla="*/ 1136327 h 4557394"/>
                  <a:gd name="connsiteX333" fmla="*/ 4136945 w 4478560"/>
                  <a:gd name="connsiteY333" fmla="*/ 1119182 h 4557394"/>
                  <a:gd name="connsiteX334" fmla="*/ 4057888 w 4478560"/>
                  <a:gd name="connsiteY334" fmla="*/ 984879 h 4557394"/>
                  <a:gd name="connsiteX335" fmla="*/ 4263985 w 4478560"/>
                  <a:gd name="connsiteY335" fmla="*/ 1199906 h 4557394"/>
                  <a:gd name="connsiteX336" fmla="*/ 4269343 w 4478560"/>
                  <a:gd name="connsiteY336" fmla="*/ 1228719 h 4557394"/>
                  <a:gd name="connsiteX337" fmla="*/ 4282678 w 4478560"/>
                  <a:gd name="connsiteY337" fmla="*/ 1253484 h 4557394"/>
                  <a:gd name="connsiteX338" fmla="*/ 4277915 w 4478560"/>
                  <a:gd name="connsiteY338" fmla="*/ 1223957 h 4557394"/>
                  <a:gd name="connsiteX339" fmla="*/ 4263985 w 4478560"/>
                  <a:gd name="connsiteY339" fmla="*/ 1199906 h 4557394"/>
                  <a:gd name="connsiteX340" fmla="*/ 4229933 w 4478560"/>
                  <a:gd name="connsiteY340" fmla="*/ 1304443 h 4557394"/>
                  <a:gd name="connsiteX341" fmla="*/ 4216003 w 4478560"/>
                  <a:gd name="connsiteY341" fmla="*/ 1318254 h 4557394"/>
                  <a:gd name="connsiteX342" fmla="*/ 4216003 w 4478560"/>
                  <a:gd name="connsiteY342" fmla="*/ 1346829 h 4557394"/>
                  <a:gd name="connsiteX343" fmla="*/ 4226004 w 4478560"/>
                  <a:gd name="connsiteY343" fmla="*/ 1360521 h 4557394"/>
                  <a:gd name="connsiteX344" fmla="*/ 4224575 w 4478560"/>
                  <a:gd name="connsiteY344" fmla="*/ 1342067 h 4557394"/>
                  <a:gd name="connsiteX345" fmla="*/ 4228385 w 4478560"/>
                  <a:gd name="connsiteY345" fmla="*/ 1323017 h 4557394"/>
                  <a:gd name="connsiteX346" fmla="*/ 4238863 w 4478560"/>
                  <a:gd name="connsiteY346" fmla="*/ 1313492 h 4557394"/>
                  <a:gd name="connsiteX347" fmla="*/ 4229933 w 4478560"/>
                  <a:gd name="connsiteY347" fmla="*/ 1304443 h 4557394"/>
                  <a:gd name="connsiteX348" fmla="*/ 542210 w 4478560"/>
                  <a:gd name="connsiteY348" fmla="*/ 822954 h 4557394"/>
                  <a:gd name="connsiteX349" fmla="*/ 524113 w 4478560"/>
                  <a:gd name="connsiteY349" fmla="*/ 836289 h 4557394"/>
                  <a:gd name="connsiteX350" fmla="*/ 505063 w 4478560"/>
                  <a:gd name="connsiteY350" fmla="*/ 869627 h 4557394"/>
                  <a:gd name="connsiteX351" fmla="*/ 510659 w 4478560"/>
                  <a:gd name="connsiteY351" fmla="*/ 870103 h 4557394"/>
                  <a:gd name="connsiteX352" fmla="*/ 524113 w 4478560"/>
                  <a:gd name="connsiteY352" fmla="*/ 856292 h 4557394"/>
                  <a:gd name="connsiteX353" fmla="*/ 542210 w 4478560"/>
                  <a:gd name="connsiteY353" fmla="*/ 822954 h 4557394"/>
                  <a:gd name="connsiteX354" fmla="*/ 4356973 w 4478560"/>
                  <a:gd name="connsiteY354" fmla="*/ 1688419 h 4557394"/>
                  <a:gd name="connsiteX355" fmla="*/ 4357925 w 4478560"/>
                  <a:gd name="connsiteY355" fmla="*/ 1708779 h 4557394"/>
                  <a:gd name="connsiteX356" fmla="*/ 4362688 w 4478560"/>
                  <a:gd name="connsiteY356" fmla="*/ 1764024 h 4557394"/>
                  <a:gd name="connsiteX357" fmla="*/ 4372213 w 4478560"/>
                  <a:gd name="connsiteY357" fmla="*/ 1780217 h 4557394"/>
                  <a:gd name="connsiteX358" fmla="*/ 4381738 w 4478560"/>
                  <a:gd name="connsiteY358" fmla="*/ 1778312 h 4557394"/>
                  <a:gd name="connsiteX359" fmla="*/ 4367450 w 4478560"/>
                  <a:gd name="connsiteY359" fmla="*/ 1723067 h 4557394"/>
                  <a:gd name="connsiteX360" fmla="*/ 4356973 w 4478560"/>
                  <a:gd name="connsiteY360" fmla="*/ 1688419 h 4557394"/>
                  <a:gd name="connsiteX361" fmla="*/ 4389953 w 4478560"/>
                  <a:gd name="connsiteY361" fmla="*/ 1705684 h 4557394"/>
                  <a:gd name="connsiteX362" fmla="*/ 4386500 w 4478560"/>
                  <a:gd name="connsiteY362" fmla="*/ 1705922 h 4557394"/>
                  <a:gd name="connsiteX363" fmla="*/ 4416980 w 4478560"/>
                  <a:gd name="connsiteY363" fmla="*/ 1830699 h 4557394"/>
                  <a:gd name="connsiteX364" fmla="*/ 4423410 w 4478560"/>
                  <a:gd name="connsiteY364" fmla="*/ 1832366 h 4557394"/>
                  <a:gd name="connsiteX365" fmla="*/ 4431268 w 4478560"/>
                  <a:gd name="connsiteY365" fmla="*/ 1824032 h 4557394"/>
                  <a:gd name="connsiteX366" fmla="*/ 4428410 w 4478560"/>
                  <a:gd name="connsiteY366" fmla="*/ 1761167 h 4557394"/>
                  <a:gd name="connsiteX367" fmla="*/ 4403645 w 4478560"/>
                  <a:gd name="connsiteY367" fmla="*/ 1720209 h 4557394"/>
                  <a:gd name="connsiteX368" fmla="*/ 4391263 w 4478560"/>
                  <a:gd name="connsiteY368" fmla="*/ 1712589 h 4557394"/>
                  <a:gd name="connsiteX369" fmla="*/ 4389953 w 4478560"/>
                  <a:gd name="connsiteY369" fmla="*/ 1705684 h 4557394"/>
                  <a:gd name="connsiteX370" fmla="*/ 4372421 w 4478560"/>
                  <a:gd name="connsiteY370" fmla="*/ 1789831 h 4557394"/>
                  <a:gd name="connsiteX371" fmla="*/ 4368403 w 4478560"/>
                  <a:gd name="connsiteY371" fmla="*/ 1829747 h 4557394"/>
                  <a:gd name="connsiteX372" fmla="*/ 4375070 w 4478560"/>
                  <a:gd name="connsiteY372" fmla="*/ 1861179 h 4557394"/>
                  <a:gd name="connsiteX373" fmla="*/ 4384595 w 4478560"/>
                  <a:gd name="connsiteY373" fmla="*/ 1834509 h 4557394"/>
                  <a:gd name="connsiteX374" fmla="*/ 4382690 w 4478560"/>
                  <a:gd name="connsiteY374" fmla="*/ 1796409 h 4557394"/>
                  <a:gd name="connsiteX375" fmla="*/ 4372421 w 4478560"/>
                  <a:gd name="connsiteY375" fmla="*/ 1789831 h 4557394"/>
                  <a:gd name="connsiteX376" fmla="*/ 4410313 w 4478560"/>
                  <a:gd name="connsiteY376" fmla="*/ 2175504 h 4557394"/>
                  <a:gd name="connsiteX377" fmla="*/ 4401740 w 4478560"/>
                  <a:gd name="connsiteY377" fmla="*/ 2249799 h 4557394"/>
                  <a:gd name="connsiteX378" fmla="*/ 4407081 w 4478560"/>
                  <a:gd name="connsiteY378" fmla="*/ 2297718 h 4557394"/>
                  <a:gd name="connsiteX379" fmla="*/ 4418885 w 4478560"/>
                  <a:gd name="connsiteY379" fmla="*/ 2220272 h 4557394"/>
                  <a:gd name="connsiteX380" fmla="*/ 4410313 w 4478560"/>
                  <a:gd name="connsiteY380" fmla="*/ 2175504 h 4557394"/>
                  <a:gd name="connsiteX381" fmla="*/ 4409360 w 4478560"/>
                  <a:gd name="connsiteY381" fmla="*/ 2354336 h 4557394"/>
                  <a:gd name="connsiteX382" fmla="*/ 4397930 w 4478560"/>
                  <a:gd name="connsiteY382" fmla="*/ 2402199 h 4557394"/>
                  <a:gd name="connsiteX383" fmla="*/ 4399597 w 4478560"/>
                  <a:gd name="connsiteY383" fmla="*/ 2464350 h 4557394"/>
                  <a:gd name="connsiteX384" fmla="*/ 4425553 w 4478560"/>
                  <a:gd name="connsiteY384" fmla="*/ 2436489 h 4557394"/>
                  <a:gd name="connsiteX385" fmla="*/ 4429363 w 4478560"/>
                  <a:gd name="connsiteY385" fmla="*/ 2379339 h 4557394"/>
                  <a:gd name="connsiteX386" fmla="*/ 4409360 w 4478560"/>
                  <a:gd name="connsiteY386" fmla="*/ 2354336 h 4557394"/>
                  <a:gd name="connsiteX387" fmla="*/ 282342 w 4478560"/>
                  <a:gd name="connsiteY387" fmla="*/ 3347675 h 4557394"/>
                  <a:gd name="connsiteX388" fmla="*/ 282178 w 4478560"/>
                  <a:gd name="connsiteY388" fmla="*/ 3351842 h 4557394"/>
                  <a:gd name="connsiteX389" fmla="*/ 341233 w 4478560"/>
                  <a:gd name="connsiteY389" fmla="*/ 3461379 h 4557394"/>
                  <a:gd name="connsiteX390" fmla="*/ 309800 w 4478560"/>
                  <a:gd name="connsiteY390" fmla="*/ 3393752 h 4557394"/>
                  <a:gd name="connsiteX391" fmla="*/ 282342 w 4478560"/>
                  <a:gd name="connsiteY391" fmla="*/ 3347675 h 4557394"/>
                  <a:gd name="connsiteX392" fmla="*/ 3955360 w 4478560"/>
                  <a:gd name="connsiteY392" fmla="*/ 3623661 h 4557394"/>
                  <a:gd name="connsiteX393" fmla="*/ 3941683 w 4478560"/>
                  <a:gd name="connsiteY393" fmla="*/ 3629019 h 4557394"/>
                  <a:gd name="connsiteX394" fmla="*/ 3684508 w 4478560"/>
                  <a:gd name="connsiteY394" fmla="*/ 3887147 h 4557394"/>
                  <a:gd name="connsiteX395" fmla="*/ 3621643 w 4478560"/>
                  <a:gd name="connsiteY395" fmla="*/ 3952869 h 4557394"/>
                  <a:gd name="connsiteX396" fmla="*/ 3584138 w 4478560"/>
                  <a:gd name="connsiteY396" fmla="*/ 3989989 h 4557394"/>
                  <a:gd name="connsiteX397" fmla="*/ 3678793 w 4478560"/>
                  <a:gd name="connsiteY397" fmla="*/ 3923342 h 4557394"/>
                  <a:gd name="connsiteX398" fmla="*/ 3724513 w 4478560"/>
                  <a:gd name="connsiteY398" fmla="*/ 3880479 h 4557394"/>
                  <a:gd name="connsiteX399" fmla="*/ 3774995 w 4478560"/>
                  <a:gd name="connsiteY399" fmla="*/ 3822377 h 4557394"/>
                  <a:gd name="connsiteX400" fmla="*/ 3854053 w 4478560"/>
                  <a:gd name="connsiteY400" fmla="*/ 3759512 h 4557394"/>
                  <a:gd name="connsiteX401" fmla="*/ 3859768 w 4478560"/>
                  <a:gd name="connsiteY401" fmla="*/ 3770942 h 4557394"/>
                  <a:gd name="connsiteX402" fmla="*/ 3981688 w 4478560"/>
                  <a:gd name="connsiteY402" fmla="*/ 3655689 h 4557394"/>
                  <a:gd name="connsiteX403" fmla="*/ 3960733 w 4478560"/>
                  <a:gd name="connsiteY403" fmla="*/ 3653784 h 4557394"/>
                  <a:gd name="connsiteX404" fmla="*/ 3951208 w 4478560"/>
                  <a:gd name="connsiteY404" fmla="*/ 3646164 h 4557394"/>
                  <a:gd name="connsiteX405" fmla="*/ 3955360 w 4478560"/>
                  <a:gd name="connsiteY405" fmla="*/ 3623661 h 4557394"/>
                  <a:gd name="connsiteX406" fmla="*/ 3847742 w 4478560"/>
                  <a:gd name="connsiteY406" fmla="*/ 3772133 h 4557394"/>
                  <a:gd name="connsiteX407" fmla="*/ 3832145 w 4478560"/>
                  <a:gd name="connsiteY407" fmla="*/ 3779514 h 4557394"/>
                  <a:gd name="connsiteX408" fmla="*/ 3818810 w 4478560"/>
                  <a:gd name="connsiteY408" fmla="*/ 3799517 h 4557394"/>
                  <a:gd name="connsiteX409" fmla="*/ 3839765 w 4478560"/>
                  <a:gd name="connsiteY409" fmla="*/ 3783324 h 4557394"/>
                  <a:gd name="connsiteX410" fmla="*/ 3847742 w 4478560"/>
                  <a:gd name="connsiteY410" fmla="*/ 3772133 h 4557394"/>
                  <a:gd name="connsiteX411" fmla="*/ 3737848 w 4478560"/>
                  <a:gd name="connsiteY411" fmla="*/ 3904292 h 4557394"/>
                  <a:gd name="connsiteX412" fmla="*/ 3638788 w 4478560"/>
                  <a:gd name="connsiteY412" fmla="*/ 3977634 h 4557394"/>
                  <a:gd name="connsiteX413" fmla="*/ 3641705 w 4478560"/>
                  <a:gd name="connsiteY413" fmla="*/ 3980566 h 4557394"/>
                  <a:gd name="connsiteX414" fmla="*/ 3696890 w 4478560"/>
                  <a:gd name="connsiteY414" fmla="*/ 3942392 h 4557394"/>
                  <a:gd name="connsiteX415" fmla="*/ 3737848 w 4478560"/>
                  <a:gd name="connsiteY415" fmla="*/ 3904292 h 4557394"/>
                  <a:gd name="connsiteX416" fmla="*/ 484019 w 4478560"/>
                  <a:gd name="connsiteY416" fmla="*/ 3674516 h 4557394"/>
                  <a:gd name="connsiteX417" fmla="*/ 493633 w 4478560"/>
                  <a:gd name="connsiteY417" fmla="*/ 3689979 h 4557394"/>
                  <a:gd name="connsiteX418" fmla="*/ 637460 w 4478560"/>
                  <a:gd name="connsiteY418" fmla="*/ 3853809 h 4557394"/>
                  <a:gd name="connsiteX419" fmla="*/ 656986 w 4478560"/>
                  <a:gd name="connsiteY419" fmla="*/ 3865477 h 4557394"/>
                  <a:gd name="connsiteX420" fmla="*/ 645080 w 4478560"/>
                  <a:gd name="connsiteY420" fmla="*/ 3849999 h 4557394"/>
                  <a:gd name="connsiteX421" fmla="*/ 581263 w 4478560"/>
                  <a:gd name="connsiteY421" fmla="*/ 3780467 h 4557394"/>
                  <a:gd name="connsiteX422" fmla="*/ 484019 w 4478560"/>
                  <a:gd name="connsiteY422" fmla="*/ 3674516 h 4557394"/>
                  <a:gd name="connsiteX423" fmla="*/ 1251823 w 4478560"/>
                  <a:gd name="connsiteY423" fmla="*/ 4192899 h 4557394"/>
                  <a:gd name="connsiteX424" fmla="*/ 1586150 w 4478560"/>
                  <a:gd name="connsiteY424" fmla="*/ 4331964 h 4557394"/>
                  <a:gd name="connsiteX425" fmla="*/ 1557575 w 4478560"/>
                  <a:gd name="connsiteY425" fmla="*/ 4317677 h 4557394"/>
                  <a:gd name="connsiteX426" fmla="*/ 1490900 w 4478560"/>
                  <a:gd name="connsiteY426" fmla="*/ 4294817 h 4557394"/>
                  <a:gd name="connsiteX427" fmla="*/ 1409938 w 4478560"/>
                  <a:gd name="connsiteY427" fmla="*/ 4261479 h 4557394"/>
                  <a:gd name="connsiteX428" fmla="*/ 1301353 w 4478560"/>
                  <a:gd name="connsiteY428" fmla="*/ 4212902 h 4557394"/>
                  <a:gd name="connsiteX429" fmla="*/ 1251823 w 4478560"/>
                  <a:gd name="connsiteY429" fmla="*/ 4192899 h 4557394"/>
                  <a:gd name="connsiteX430" fmla="*/ 3186350 w 4478560"/>
                  <a:gd name="connsiteY430" fmla="*/ 4199567 h 4557394"/>
                  <a:gd name="connsiteX431" fmla="*/ 3162538 w 4478560"/>
                  <a:gd name="connsiteY431" fmla="*/ 4209092 h 4557394"/>
                  <a:gd name="connsiteX432" fmla="*/ 3157775 w 4478560"/>
                  <a:gd name="connsiteY432" fmla="*/ 4218617 h 4557394"/>
                  <a:gd name="connsiteX433" fmla="*/ 3181588 w 4478560"/>
                  <a:gd name="connsiteY433" fmla="*/ 4209092 h 4557394"/>
                  <a:gd name="connsiteX434" fmla="*/ 3186350 w 4478560"/>
                  <a:gd name="connsiteY434" fmla="*/ 4199567 h 4557394"/>
                  <a:gd name="connsiteX435" fmla="*/ 3165872 w 4478560"/>
                  <a:gd name="connsiteY435" fmla="*/ 4295650 h 4557394"/>
                  <a:gd name="connsiteX436" fmla="*/ 3125390 w 4478560"/>
                  <a:gd name="connsiteY436" fmla="*/ 4310057 h 4557394"/>
                  <a:gd name="connsiteX437" fmla="*/ 3093005 w 4478560"/>
                  <a:gd name="connsiteY437" fmla="*/ 4338632 h 4557394"/>
                  <a:gd name="connsiteX438" fmla="*/ 3107769 w 4478560"/>
                  <a:gd name="connsiteY438" fmla="*/ 4350776 h 4557394"/>
                  <a:gd name="connsiteX439" fmla="*/ 3156823 w 4478560"/>
                  <a:gd name="connsiteY439" fmla="*/ 4332917 h 4557394"/>
                  <a:gd name="connsiteX440" fmla="*/ 3179683 w 4478560"/>
                  <a:gd name="connsiteY440" fmla="*/ 4311962 h 4557394"/>
                  <a:gd name="connsiteX441" fmla="*/ 3166348 w 4478560"/>
                  <a:gd name="connsiteY441" fmla="*/ 4306247 h 4557394"/>
                  <a:gd name="connsiteX442" fmla="*/ 3165872 w 4478560"/>
                  <a:gd name="connsiteY442" fmla="*/ 4295650 h 4557394"/>
                  <a:gd name="connsiteX443" fmla="*/ 3263503 w 4478560"/>
                  <a:gd name="connsiteY443" fmla="*/ 4307199 h 4557394"/>
                  <a:gd name="connsiteX444" fmla="*/ 3176825 w 4478560"/>
                  <a:gd name="connsiteY444" fmla="*/ 4342442 h 4557394"/>
                  <a:gd name="connsiteX445" fmla="*/ 3089195 w 4478560"/>
                  <a:gd name="connsiteY445" fmla="*/ 4367207 h 4557394"/>
                  <a:gd name="connsiteX446" fmla="*/ 3020615 w 4478560"/>
                  <a:gd name="connsiteY446" fmla="*/ 4351014 h 4557394"/>
                  <a:gd name="connsiteX447" fmla="*/ 2977753 w 4478560"/>
                  <a:gd name="connsiteY447" fmla="*/ 4363397 h 4557394"/>
                  <a:gd name="connsiteX448" fmla="*/ 2952988 w 4478560"/>
                  <a:gd name="connsiteY448" fmla="*/ 4372922 h 4557394"/>
                  <a:gd name="connsiteX449" fmla="*/ 2927270 w 4478560"/>
                  <a:gd name="connsiteY449" fmla="*/ 4381494 h 4557394"/>
                  <a:gd name="connsiteX450" fmla="*/ 2881550 w 4478560"/>
                  <a:gd name="connsiteY450" fmla="*/ 4390067 h 4557394"/>
                  <a:gd name="connsiteX451" fmla="*/ 3062525 w 4478560"/>
                  <a:gd name="connsiteY451" fmla="*/ 4385304 h 4557394"/>
                  <a:gd name="connsiteX452" fmla="*/ 3075860 w 4478560"/>
                  <a:gd name="connsiteY452" fmla="*/ 4383399 h 4557394"/>
                  <a:gd name="connsiteX453" fmla="*/ 2980610 w 4478560"/>
                  <a:gd name="connsiteY453" fmla="*/ 4422452 h 4557394"/>
                  <a:gd name="connsiteX454" fmla="*/ 2904410 w 4478560"/>
                  <a:gd name="connsiteY454" fmla="*/ 4455194 h 4557394"/>
                  <a:gd name="connsiteX455" fmla="*/ 3005375 w 4478560"/>
                  <a:gd name="connsiteY455" fmla="*/ 4427214 h 4557394"/>
                  <a:gd name="connsiteX456" fmla="*/ 3263503 w 4478560"/>
                  <a:gd name="connsiteY456" fmla="*/ 4307199 h 4557394"/>
                  <a:gd name="connsiteX457" fmla="*/ 1685210 w 4478560"/>
                  <a:gd name="connsiteY457" fmla="*/ 4353157 h 4557394"/>
                  <a:gd name="connsiteX458" fmla="*/ 1674733 w 4478560"/>
                  <a:gd name="connsiteY458" fmla="*/ 4354824 h 4557394"/>
                  <a:gd name="connsiteX459" fmla="*/ 1680448 w 4478560"/>
                  <a:gd name="connsiteY459" fmla="*/ 4360539 h 4557394"/>
                  <a:gd name="connsiteX460" fmla="*/ 1692830 w 4478560"/>
                  <a:gd name="connsiteY460" fmla="*/ 4355777 h 4557394"/>
                  <a:gd name="connsiteX461" fmla="*/ 1685210 w 4478560"/>
                  <a:gd name="connsiteY461" fmla="*/ 4353157 h 4557394"/>
                  <a:gd name="connsiteX462" fmla="*/ 1723310 w 4478560"/>
                  <a:gd name="connsiteY462" fmla="*/ 4362682 h 4557394"/>
                  <a:gd name="connsiteX463" fmla="*/ 1712833 w 4478560"/>
                  <a:gd name="connsiteY463" fmla="*/ 4364349 h 4557394"/>
                  <a:gd name="connsiteX464" fmla="*/ 1718548 w 4478560"/>
                  <a:gd name="connsiteY464" fmla="*/ 4370064 h 4557394"/>
                  <a:gd name="connsiteX465" fmla="*/ 1730930 w 4478560"/>
                  <a:gd name="connsiteY465" fmla="*/ 4365302 h 4557394"/>
                  <a:gd name="connsiteX466" fmla="*/ 1723310 w 4478560"/>
                  <a:gd name="connsiteY466" fmla="*/ 4362682 h 4557394"/>
                  <a:gd name="connsiteX467" fmla="*/ 1757198 w 4478560"/>
                  <a:gd name="connsiteY467" fmla="*/ 4375318 h 4557394"/>
                  <a:gd name="connsiteX468" fmla="*/ 1745218 w 4478560"/>
                  <a:gd name="connsiteY468" fmla="*/ 4375779 h 4557394"/>
                  <a:gd name="connsiteX469" fmla="*/ 1749028 w 4478560"/>
                  <a:gd name="connsiteY469" fmla="*/ 4380542 h 4557394"/>
                  <a:gd name="connsiteX470" fmla="*/ 1890950 w 4478560"/>
                  <a:gd name="connsiteY470" fmla="*/ 4408164 h 4557394"/>
                  <a:gd name="connsiteX471" fmla="*/ 2065883 w 4478560"/>
                  <a:gd name="connsiteY471" fmla="*/ 4432274 h 4557394"/>
                  <a:gd name="connsiteX472" fmla="*/ 2119550 w 4478560"/>
                  <a:gd name="connsiteY472" fmla="*/ 4431024 h 4557394"/>
                  <a:gd name="connsiteX473" fmla="*/ 2217658 w 4478560"/>
                  <a:gd name="connsiteY473" fmla="*/ 4423404 h 4557394"/>
                  <a:gd name="connsiteX474" fmla="*/ 2112883 w 4478560"/>
                  <a:gd name="connsiteY474" fmla="*/ 4413879 h 4557394"/>
                  <a:gd name="connsiteX475" fmla="*/ 1877615 w 4478560"/>
                  <a:gd name="connsiteY475" fmla="*/ 4389114 h 4557394"/>
                  <a:gd name="connsiteX476" fmla="*/ 1757198 w 4478560"/>
                  <a:gd name="connsiteY476" fmla="*/ 4375318 h 4557394"/>
                  <a:gd name="connsiteX477" fmla="*/ 2323147 w 4478560"/>
                  <a:gd name="connsiteY477" fmla="*/ 4420070 h 4557394"/>
                  <a:gd name="connsiteX478" fmla="*/ 2303383 w 4478560"/>
                  <a:gd name="connsiteY478" fmla="*/ 4421499 h 4557394"/>
                  <a:gd name="connsiteX479" fmla="*/ 2319575 w 4478560"/>
                  <a:gd name="connsiteY479" fmla="*/ 4425309 h 4557394"/>
                  <a:gd name="connsiteX480" fmla="*/ 2341483 w 4478560"/>
                  <a:gd name="connsiteY480" fmla="*/ 4421499 h 4557394"/>
                  <a:gd name="connsiteX481" fmla="*/ 2323147 w 4478560"/>
                  <a:gd name="connsiteY481" fmla="*/ 4420070 h 4557394"/>
                  <a:gd name="connsiteX482" fmla="*/ 2592467 w 4478560"/>
                  <a:gd name="connsiteY482" fmla="*/ 4497000 h 4557394"/>
                  <a:gd name="connsiteX483" fmla="*/ 2476738 w 4478560"/>
                  <a:gd name="connsiteY483" fmla="*/ 4512939 h 4557394"/>
                  <a:gd name="connsiteX484" fmla="*/ 2492931 w 4478560"/>
                  <a:gd name="connsiteY484" fmla="*/ 4515796 h 4557394"/>
                  <a:gd name="connsiteX485" fmla="*/ 2531983 w 4478560"/>
                  <a:gd name="connsiteY485" fmla="*/ 4512939 h 4557394"/>
                  <a:gd name="connsiteX486" fmla="*/ 2604373 w 4478560"/>
                  <a:gd name="connsiteY486" fmla="*/ 4505319 h 4557394"/>
                  <a:gd name="connsiteX487" fmla="*/ 2617708 w 4478560"/>
                  <a:gd name="connsiteY487" fmla="*/ 4498652 h 4557394"/>
                  <a:gd name="connsiteX488" fmla="*/ 2592467 w 4478560"/>
                  <a:gd name="connsiteY488" fmla="*/ 4497000 h 4557394"/>
                  <a:gd name="connsiteX489" fmla="*/ 2600682 w 4478560"/>
                  <a:gd name="connsiteY489" fmla="*/ 4515320 h 4557394"/>
                  <a:gd name="connsiteX490" fmla="*/ 2589133 w 4478560"/>
                  <a:gd name="connsiteY490" fmla="*/ 4516749 h 4557394"/>
                  <a:gd name="connsiteX491" fmla="*/ 2600563 w 4478560"/>
                  <a:gd name="connsiteY491" fmla="*/ 4521512 h 4557394"/>
                  <a:gd name="connsiteX492" fmla="*/ 2612945 w 4478560"/>
                  <a:gd name="connsiteY492" fmla="*/ 4516749 h 4557394"/>
                  <a:gd name="connsiteX493" fmla="*/ 2600682 w 4478560"/>
                  <a:gd name="connsiteY493" fmla="*/ 4515320 h 4557394"/>
                  <a:gd name="connsiteX494" fmla="*/ 2200632 w 4478560"/>
                  <a:gd name="connsiteY494" fmla="*/ 4515320 h 4557394"/>
                  <a:gd name="connsiteX495" fmla="*/ 2165270 w 4478560"/>
                  <a:gd name="connsiteY495" fmla="*/ 4516749 h 4557394"/>
                  <a:gd name="connsiteX496" fmla="*/ 2200513 w 4478560"/>
                  <a:gd name="connsiteY496" fmla="*/ 4520559 h 4557394"/>
                  <a:gd name="connsiteX497" fmla="*/ 2236708 w 4478560"/>
                  <a:gd name="connsiteY497" fmla="*/ 4516749 h 4557394"/>
                  <a:gd name="connsiteX498" fmla="*/ 2200632 w 4478560"/>
                  <a:gd name="connsiteY498" fmla="*/ 4515320 h 4557394"/>
                  <a:gd name="connsiteX499" fmla="*/ 2333982 w 4478560"/>
                  <a:gd name="connsiteY499" fmla="*/ 4515320 h 4557394"/>
                  <a:gd name="connsiteX500" fmla="*/ 2317670 w 4478560"/>
                  <a:gd name="connsiteY500" fmla="*/ 4516749 h 4557394"/>
                  <a:gd name="connsiteX501" fmla="*/ 2333863 w 4478560"/>
                  <a:gd name="connsiteY501" fmla="*/ 4521512 h 4557394"/>
                  <a:gd name="connsiteX502" fmla="*/ 2351008 w 4478560"/>
                  <a:gd name="connsiteY502" fmla="*/ 4516749 h 4557394"/>
                  <a:gd name="connsiteX503" fmla="*/ 2333982 w 4478560"/>
                  <a:gd name="connsiteY503" fmla="*/ 4515320 h 4557394"/>
                  <a:gd name="connsiteX504" fmla="*/ 1972627 w 4478560"/>
                  <a:gd name="connsiteY504" fmla="*/ 4518654 h 4557394"/>
                  <a:gd name="connsiteX505" fmla="*/ 1990963 w 4478560"/>
                  <a:gd name="connsiteY505" fmla="*/ 4524369 h 4557394"/>
                  <a:gd name="connsiteX506" fmla="*/ 2230457 w 4478560"/>
                  <a:gd name="connsiteY506" fmla="*/ 4547676 h 4557394"/>
                  <a:gd name="connsiteX507" fmla="*/ 2333863 w 4478560"/>
                  <a:gd name="connsiteY507" fmla="*/ 4546277 h 4557394"/>
                  <a:gd name="connsiteX508" fmla="*/ 2529125 w 4478560"/>
                  <a:gd name="connsiteY508" fmla="*/ 4534847 h 4557394"/>
                  <a:gd name="connsiteX509" fmla="*/ 2333863 w 4478560"/>
                  <a:gd name="connsiteY509" fmla="*/ 4528179 h 4557394"/>
                  <a:gd name="connsiteX510" fmla="*/ 2024300 w 4478560"/>
                  <a:gd name="connsiteY510" fmla="*/ 4521512 h 4557394"/>
                  <a:gd name="connsiteX511" fmla="*/ 1972627 w 4478560"/>
                  <a:gd name="connsiteY511" fmla="*/ 4518654 h 4557394"/>
                  <a:gd name="connsiteX512" fmla="*/ 4317202 w 4478560"/>
                  <a:gd name="connsiteY512" fmla="*/ 1483617 h 4557394"/>
                  <a:gd name="connsiteX513" fmla="*/ 4316015 w 4478560"/>
                  <a:gd name="connsiteY513" fmla="*/ 1484942 h 4557394"/>
                  <a:gd name="connsiteX514" fmla="*/ 4328398 w 4478560"/>
                  <a:gd name="connsiteY514" fmla="*/ 1534472 h 4557394"/>
                  <a:gd name="connsiteX515" fmla="*/ 4337923 w 4478560"/>
                  <a:gd name="connsiteY515" fmla="*/ 1596384 h 4557394"/>
                  <a:gd name="connsiteX516" fmla="*/ 4341733 w 4478560"/>
                  <a:gd name="connsiteY516" fmla="*/ 1599242 h 4557394"/>
                  <a:gd name="connsiteX517" fmla="*/ 4356973 w 4478560"/>
                  <a:gd name="connsiteY517" fmla="*/ 1618292 h 4557394"/>
                  <a:gd name="connsiteX518" fmla="*/ 4366885 w 4478560"/>
                  <a:gd name="connsiteY518" fmla="*/ 1650974 h 4557394"/>
                  <a:gd name="connsiteX519" fmla="*/ 4369355 w 4478560"/>
                  <a:gd name="connsiteY519" fmla="*/ 1649724 h 4557394"/>
                  <a:gd name="connsiteX520" fmla="*/ 4363640 w 4478560"/>
                  <a:gd name="connsiteY520" fmla="*/ 1606862 h 4557394"/>
                  <a:gd name="connsiteX521" fmla="*/ 4317202 w 4478560"/>
                  <a:gd name="connsiteY521" fmla="*/ 1483617 h 4557394"/>
                  <a:gd name="connsiteX522" fmla="*/ 4334708 w 4478560"/>
                  <a:gd name="connsiteY522" fmla="*/ 1343733 h 4557394"/>
                  <a:gd name="connsiteX523" fmla="*/ 4339828 w 4478560"/>
                  <a:gd name="connsiteY523" fmla="*/ 1365879 h 4557394"/>
                  <a:gd name="connsiteX524" fmla="*/ 4350305 w 4478560"/>
                  <a:gd name="connsiteY524" fmla="*/ 1376357 h 4557394"/>
                  <a:gd name="connsiteX525" fmla="*/ 4344590 w 4478560"/>
                  <a:gd name="connsiteY525" fmla="*/ 1354449 h 4557394"/>
                  <a:gd name="connsiteX526" fmla="*/ 4334708 w 4478560"/>
                  <a:gd name="connsiteY526" fmla="*/ 1343733 h 4557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</a:cxnLst>
                <a:rect l="l" t="t" r="r" b="b"/>
                <a:pathLst>
                  <a:path w="4478560" h="4557394">
                    <a:moveTo>
                      <a:pt x="2195988" y="232"/>
                    </a:moveTo>
                    <a:cubicBezTo>
                      <a:pt x="2199322" y="-482"/>
                      <a:pt x="2205751" y="471"/>
                      <a:pt x="2215753" y="2852"/>
                    </a:cubicBezTo>
                    <a:cubicBezTo>
                      <a:pt x="2230993" y="6662"/>
                      <a:pt x="2313860" y="16187"/>
                      <a:pt x="2400538" y="23807"/>
                    </a:cubicBezTo>
                    <a:cubicBezTo>
                      <a:pt x="2520553" y="34284"/>
                      <a:pt x="2579608" y="43809"/>
                      <a:pt x="2651045" y="65717"/>
                    </a:cubicBezTo>
                    <a:cubicBezTo>
                      <a:pt x="2701528" y="81909"/>
                      <a:pt x="2743438" y="97149"/>
                      <a:pt x="2743438" y="100007"/>
                    </a:cubicBezTo>
                    <a:cubicBezTo>
                      <a:pt x="2743438" y="102864"/>
                      <a:pt x="2734865" y="102864"/>
                      <a:pt x="2724388" y="100007"/>
                    </a:cubicBezTo>
                    <a:cubicBezTo>
                      <a:pt x="2713910" y="97149"/>
                      <a:pt x="2696765" y="91434"/>
                      <a:pt x="2686288" y="88577"/>
                    </a:cubicBezTo>
                    <a:cubicBezTo>
                      <a:pt x="2675810" y="85719"/>
                      <a:pt x="2667238" y="87624"/>
                      <a:pt x="2667238" y="92387"/>
                    </a:cubicBezTo>
                    <a:cubicBezTo>
                      <a:pt x="2667238" y="105722"/>
                      <a:pt x="2708195" y="114294"/>
                      <a:pt x="2793920" y="119057"/>
                    </a:cubicBezTo>
                    <a:cubicBezTo>
                      <a:pt x="2847260" y="121914"/>
                      <a:pt x="2881550" y="129534"/>
                      <a:pt x="2912983" y="145727"/>
                    </a:cubicBezTo>
                    <a:cubicBezTo>
                      <a:pt x="3001565" y="190494"/>
                      <a:pt x="3214925" y="278124"/>
                      <a:pt x="3233023" y="277172"/>
                    </a:cubicBezTo>
                    <a:cubicBezTo>
                      <a:pt x="3242548" y="277172"/>
                      <a:pt x="3272075" y="297174"/>
                      <a:pt x="3297793" y="322892"/>
                    </a:cubicBezTo>
                    <a:cubicBezTo>
                      <a:pt x="3324463" y="349562"/>
                      <a:pt x="3382565" y="395282"/>
                      <a:pt x="3428285" y="424809"/>
                    </a:cubicBezTo>
                    <a:cubicBezTo>
                      <a:pt x="3496865" y="471482"/>
                      <a:pt x="3617833" y="562922"/>
                      <a:pt x="3678793" y="615309"/>
                    </a:cubicBezTo>
                    <a:cubicBezTo>
                      <a:pt x="3693080" y="627692"/>
                      <a:pt x="3694033" y="625787"/>
                      <a:pt x="3692128" y="600069"/>
                    </a:cubicBezTo>
                    <a:cubicBezTo>
                      <a:pt x="3690223" y="579114"/>
                      <a:pt x="3679745" y="561969"/>
                      <a:pt x="3656885" y="542919"/>
                    </a:cubicBezTo>
                    <a:cubicBezTo>
                      <a:pt x="3618785" y="510534"/>
                      <a:pt x="3612118" y="511487"/>
                      <a:pt x="3634978" y="545777"/>
                    </a:cubicBezTo>
                    <a:cubicBezTo>
                      <a:pt x="3643550" y="560064"/>
                      <a:pt x="3649265" y="573399"/>
                      <a:pt x="3646408" y="575304"/>
                    </a:cubicBezTo>
                    <a:cubicBezTo>
                      <a:pt x="3643550" y="578162"/>
                      <a:pt x="3626405" y="556254"/>
                      <a:pt x="3606403" y="527679"/>
                    </a:cubicBezTo>
                    <a:cubicBezTo>
                      <a:pt x="3587353" y="499104"/>
                      <a:pt x="3568303" y="475292"/>
                      <a:pt x="3563540" y="475292"/>
                    </a:cubicBezTo>
                    <a:cubicBezTo>
                      <a:pt x="3559730" y="475292"/>
                      <a:pt x="3526393" y="451479"/>
                      <a:pt x="3490198" y="422904"/>
                    </a:cubicBezTo>
                    <a:cubicBezTo>
                      <a:pt x="3454003" y="394329"/>
                      <a:pt x="3395900" y="357182"/>
                      <a:pt x="3360658" y="340037"/>
                    </a:cubicBezTo>
                    <a:cubicBezTo>
                      <a:pt x="3325415" y="323844"/>
                      <a:pt x="3297793" y="307652"/>
                      <a:pt x="3299698" y="305747"/>
                    </a:cubicBezTo>
                    <a:cubicBezTo>
                      <a:pt x="3301603" y="303842"/>
                      <a:pt x="3317795" y="309557"/>
                      <a:pt x="3335893" y="318129"/>
                    </a:cubicBezTo>
                    <a:cubicBezTo>
                      <a:pt x="3364468" y="332417"/>
                      <a:pt x="3365420" y="332417"/>
                      <a:pt x="3348275" y="318129"/>
                    </a:cubicBezTo>
                    <a:cubicBezTo>
                      <a:pt x="3337798" y="309557"/>
                      <a:pt x="3330178" y="299079"/>
                      <a:pt x="3331130" y="294317"/>
                    </a:cubicBezTo>
                    <a:cubicBezTo>
                      <a:pt x="3333035" y="289554"/>
                      <a:pt x="3326368" y="288602"/>
                      <a:pt x="3317795" y="291459"/>
                    </a:cubicBezTo>
                    <a:cubicBezTo>
                      <a:pt x="3309223" y="295269"/>
                      <a:pt x="3304460" y="293364"/>
                      <a:pt x="3308270" y="288602"/>
                    </a:cubicBezTo>
                    <a:cubicBezTo>
                      <a:pt x="3311128" y="283839"/>
                      <a:pt x="3289220" y="263837"/>
                      <a:pt x="3259693" y="243834"/>
                    </a:cubicBezTo>
                    <a:cubicBezTo>
                      <a:pt x="3219688" y="217164"/>
                      <a:pt x="3204448" y="211449"/>
                      <a:pt x="3197780" y="220022"/>
                    </a:cubicBezTo>
                    <a:cubicBezTo>
                      <a:pt x="3191113" y="229547"/>
                      <a:pt x="3188255" y="229547"/>
                      <a:pt x="3184445" y="220974"/>
                    </a:cubicBezTo>
                    <a:cubicBezTo>
                      <a:pt x="3182540" y="214307"/>
                      <a:pt x="3173015" y="208592"/>
                      <a:pt x="3164443" y="208592"/>
                    </a:cubicBezTo>
                    <a:cubicBezTo>
                      <a:pt x="3154918" y="208592"/>
                      <a:pt x="3120628" y="198114"/>
                      <a:pt x="3086338" y="185732"/>
                    </a:cubicBezTo>
                    <a:cubicBezTo>
                      <a:pt x="2790110" y="76194"/>
                      <a:pt x="2691050" y="48572"/>
                      <a:pt x="2491025" y="19044"/>
                    </a:cubicBezTo>
                    <a:lnTo>
                      <a:pt x="2433875" y="10472"/>
                    </a:lnTo>
                    <a:lnTo>
                      <a:pt x="2486263" y="8567"/>
                    </a:lnTo>
                    <a:cubicBezTo>
                      <a:pt x="2514838" y="7614"/>
                      <a:pt x="2551985" y="7614"/>
                      <a:pt x="2567225" y="8567"/>
                    </a:cubicBezTo>
                    <a:cubicBezTo>
                      <a:pt x="2614850" y="11424"/>
                      <a:pt x="2829163" y="64764"/>
                      <a:pt x="2911078" y="95244"/>
                    </a:cubicBezTo>
                    <a:cubicBezTo>
                      <a:pt x="2995850" y="125724"/>
                      <a:pt x="3017758" y="129534"/>
                      <a:pt x="2981563" y="107627"/>
                    </a:cubicBezTo>
                    <a:cubicBezTo>
                      <a:pt x="2957750" y="93339"/>
                      <a:pt x="2957750" y="93339"/>
                      <a:pt x="2993945" y="98102"/>
                    </a:cubicBezTo>
                    <a:cubicBezTo>
                      <a:pt x="3012995" y="100959"/>
                      <a:pt x="3029188" y="99054"/>
                      <a:pt x="3029188" y="94292"/>
                    </a:cubicBezTo>
                    <a:cubicBezTo>
                      <a:pt x="3029188" y="89529"/>
                      <a:pt x="3043475" y="90482"/>
                      <a:pt x="3060620" y="96197"/>
                    </a:cubicBezTo>
                    <a:cubicBezTo>
                      <a:pt x="3102530" y="110484"/>
                      <a:pt x="3113008" y="120962"/>
                      <a:pt x="3079670" y="117152"/>
                    </a:cubicBezTo>
                    <a:cubicBezTo>
                      <a:pt x="3065383" y="115247"/>
                      <a:pt x="3059668" y="116199"/>
                      <a:pt x="3067288" y="119057"/>
                    </a:cubicBezTo>
                    <a:cubicBezTo>
                      <a:pt x="3209210" y="179064"/>
                      <a:pt x="3362563" y="257169"/>
                      <a:pt x="3369230" y="272409"/>
                    </a:cubicBezTo>
                    <a:cubicBezTo>
                      <a:pt x="3372088" y="279077"/>
                      <a:pt x="3377803" y="281934"/>
                      <a:pt x="3382565" y="279077"/>
                    </a:cubicBezTo>
                    <a:cubicBezTo>
                      <a:pt x="3387328" y="276219"/>
                      <a:pt x="3391138" y="279077"/>
                      <a:pt x="3391138" y="284792"/>
                    </a:cubicBezTo>
                    <a:cubicBezTo>
                      <a:pt x="3391138" y="290507"/>
                      <a:pt x="3402568" y="300032"/>
                      <a:pt x="3417808" y="306699"/>
                    </a:cubicBezTo>
                    <a:cubicBezTo>
                      <a:pt x="3432095" y="312414"/>
                      <a:pt x="3449240" y="325749"/>
                      <a:pt x="3455908" y="334322"/>
                    </a:cubicBezTo>
                    <a:cubicBezTo>
                      <a:pt x="3469243" y="353372"/>
                      <a:pt x="3492103" y="358134"/>
                      <a:pt x="3480673" y="340037"/>
                    </a:cubicBezTo>
                    <a:cubicBezTo>
                      <a:pt x="3476863" y="333369"/>
                      <a:pt x="3477815" y="332417"/>
                      <a:pt x="3485435" y="336227"/>
                    </a:cubicBezTo>
                    <a:cubicBezTo>
                      <a:pt x="3491150" y="340037"/>
                      <a:pt x="3494008" y="346704"/>
                      <a:pt x="3491150" y="351467"/>
                    </a:cubicBezTo>
                    <a:cubicBezTo>
                      <a:pt x="3488293" y="355277"/>
                      <a:pt x="3504485" y="368612"/>
                      <a:pt x="3526393" y="380042"/>
                    </a:cubicBezTo>
                    <a:cubicBezTo>
                      <a:pt x="3548300" y="391472"/>
                      <a:pt x="3576875" y="411474"/>
                      <a:pt x="3590210" y="423857"/>
                    </a:cubicBezTo>
                    <a:cubicBezTo>
                      <a:pt x="3663553" y="494342"/>
                      <a:pt x="3744515" y="561017"/>
                      <a:pt x="3756898" y="561017"/>
                    </a:cubicBezTo>
                    <a:cubicBezTo>
                      <a:pt x="3763565" y="561017"/>
                      <a:pt x="3775948" y="568637"/>
                      <a:pt x="3782615" y="577209"/>
                    </a:cubicBezTo>
                    <a:cubicBezTo>
                      <a:pt x="3793093" y="589592"/>
                      <a:pt x="3793093" y="591497"/>
                      <a:pt x="3783568" y="585782"/>
                    </a:cubicBezTo>
                    <a:cubicBezTo>
                      <a:pt x="3776900" y="581972"/>
                      <a:pt x="3811190" y="618167"/>
                      <a:pt x="3859768" y="666744"/>
                    </a:cubicBezTo>
                    <a:cubicBezTo>
                      <a:pt x="3944540" y="751517"/>
                      <a:pt x="4044553" y="872484"/>
                      <a:pt x="4036933" y="880104"/>
                    </a:cubicBezTo>
                    <a:cubicBezTo>
                      <a:pt x="4035028" y="882009"/>
                      <a:pt x="4013120" y="859149"/>
                      <a:pt x="3987403" y="827717"/>
                    </a:cubicBezTo>
                    <a:cubicBezTo>
                      <a:pt x="3929300" y="757232"/>
                      <a:pt x="3861673" y="691509"/>
                      <a:pt x="3875960" y="720084"/>
                    </a:cubicBezTo>
                    <a:cubicBezTo>
                      <a:pt x="3881675" y="730562"/>
                      <a:pt x="3897868" y="753422"/>
                      <a:pt x="3912155" y="768662"/>
                    </a:cubicBezTo>
                    <a:cubicBezTo>
                      <a:pt x="3940730" y="799142"/>
                      <a:pt x="4026455" y="909632"/>
                      <a:pt x="4135040" y="1056317"/>
                    </a:cubicBezTo>
                    <a:cubicBezTo>
                      <a:pt x="4171235" y="1105847"/>
                      <a:pt x="4208383" y="1150614"/>
                      <a:pt x="4217908" y="1155377"/>
                    </a:cubicBezTo>
                    <a:cubicBezTo>
                      <a:pt x="4226480" y="1160139"/>
                      <a:pt x="4238863" y="1171569"/>
                      <a:pt x="4245530" y="1179189"/>
                    </a:cubicBezTo>
                    <a:cubicBezTo>
                      <a:pt x="4256008" y="1192524"/>
                      <a:pt x="4256960" y="1191572"/>
                      <a:pt x="4257913" y="1173474"/>
                    </a:cubicBezTo>
                    <a:cubicBezTo>
                      <a:pt x="4257913" y="1161092"/>
                      <a:pt x="4249340" y="1142994"/>
                      <a:pt x="4239815" y="1133469"/>
                    </a:cubicBezTo>
                    <a:cubicBezTo>
                      <a:pt x="4229338" y="1122992"/>
                      <a:pt x="4213145" y="1100132"/>
                      <a:pt x="4204573" y="1082987"/>
                    </a:cubicBezTo>
                    <a:cubicBezTo>
                      <a:pt x="4196000" y="1065842"/>
                      <a:pt x="4177903" y="1038219"/>
                      <a:pt x="4166473" y="1022027"/>
                    </a:cubicBezTo>
                    <a:cubicBezTo>
                      <a:pt x="4154090" y="1005834"/>
                      <a:pt x="4143613" y="986784"/>
                      <a:pt x="4143613" y="978212"/>
                    </a:cubicBezTo>
                    <a:cubicBezTo>
                      <a:pt x="4143613" y="970592"/>
                      <a:pt x="4133135" y="950589"/>
                      <a:pt x="4119800" y="932492"/>
                    </a:cubicBezTo>
                    <a:cubicBezTo>
                      <a:pt x="4106465" y="914394"/>
                      <a:pt x="4095988" y="898202"/>
                      <a:pt x="4095988" y="895344"/>
                    </a:cubicBezTo>
                    <a:cubicBezTo>
                      <a:pt x="4095988" y="885819"/>
                      <a:pt x="4152185" y="947732"/>
                      <a:pt x="4153138" y="957257"/>
                    </a:cubicBezTo>
                    <a:cubicBezTo>
                      <a:pt x="4153138" y="962972"/>
                      <a:pt x="4159805" y="974402"/>
                      <a:pt x="4168378" y="981069"/>
                    </a:cubicBezTo>
                    <a:cubicBezTo>
                      <a:pt x="4209335" y="1014407"/>
                      <a:pt x="4347448" y="1279202"/>
                      <a:pt x="4385548" y="1397312"/>
                    </a:cubicBezTo>
                    <a:cubicBezTo>
                      <a:pt x="4395073" y="1423982"/>
                      <a:pt x="4405550" y="1444937"/>
                      <a:pt x="4410313" y="1442079"/>
                    </a:cubicBezTo>
                    <a:cubicBezTo>
                      <a:pt x="4420790" y="1435412"/>
                      <a:pt x="4441745" y="1489704"/>
                      <a:pt x="4443650" y="1530662"/>
                    </a:cubicBezTo>
                    <a:cubicBezTo>
                      <a:pt x="4444603" y="1549712"/>
                      <a:pt x="4449365" y="1576382"/>
                      <a:pt x="4453175" y="1589717"/>
                    </a:cubicBezTo>
                    <a:cubicBezTo>
                      <a:pt x="4459843" y="1610672"/>
                      <a:pt x="4458890" y="1611624"/>
                      <a:pt x="4444603" y="1600194"/>
                    </a:cubicBezTo>
                    <a:cubicBezTo>
                      <a:pt x="4436030" y="1592574"/>
                      <a:pt x="4430315" y="1582097"/>
                      <a:pt x="4432220" y="1576382"/>
                    </a:cubicBezTo>
                    <a:cubicBezTo>
                      <a:pt x="4436030" y="1564952"/>
                      <a:pt x="4408408" y="1475417"/>
                      <a:pt x="4389358" y="1438269"/>
                    </a:cubicBezTo>
                    <a:cubicBezTo>
                      <a:pt x="4382690" y="1425887"/>
                      <a:pt x="4368403" y="1412552"/>
                      <a:pt x="4356973" y="1408742"/>
                    </a:cubicBezTo>
                    <a:cubicBezTo>
                      <a:pt x="4345543" y="1403979"/>
                      <a:pt x="4334113" y="1389692"/>
                      <a:pt x="4330303" y="1377309"/>
                    </a:cubicBezTo>
                    <a:cubicBezTo>
                      <a:pt x="4319825" y="1332542"/>
                      <a:pt x="4254103" y="1227767"/>
                      <a:pt x="4236958" y="1227767"/>
                    </a:cubicBezTo>
                    <a:cubicBezTo>
                      <a:pt x="4217908" y="1227767"/>
                      <a:pt x="4216003" y="1235387"/>
                      <a:pt x="4228385" y="1255389"/>
                    </a:cubicBezTo>
                    <a:cubicBezTo>
                      <a:pt x="4233148" y="1262057"/>
                      <a:pt x="4241720" y="1265867"/>
                      <a:pt x="4246483" y="1262057"/>
                    </a:cubicBezTo>
                    <a:cubicBezTo>
                      <a:pt x="4260770" y="1253484"/>
                      <a:pt x="4276963" y="1286822"/>
                      <a:pt x="4276963" y="1323969"/>
                    </a:cubicBezTo>
                    <a:cubicBezTo>
                      <a:pt x="4276963" y="1353497"/>
                      <a:pt x="4276010" y="1354449"/>
                      <a:pt x="4263628" y="1336352"/>
                    </a:cubicBezTo>
                    <a:cubicBezTo>
                      <a:pt x="4251245" y="1320159"/>
                      <a:pt x="4249340" y="1320159"/>
                      <a:pt x="4243625" y="1333494"/>
                    </a:cubicBezTo>
                    <a:cubicBezTo>
                      <a:pt x="4239815" y="1343019"/>
                      <a:pt x="4250293" y="1374452"/>
                      <a:pt x="4266485" y="1407789"/>
                    </a:cubicBezTo>
                    <a:cubicBezTo>
                      <a:pt x="4282678" y="1439222"/>
                      <a:pt x="4296965" y="1481132"/>
                      <a:pt x="4296965" y="1501134"/>
                    </a:cubicBezTo>
                    <a:cubicBezTo>
                      <a:pt x="4297918" y="1533519"/>
                      <a:pt x="4298870" y="1532567"/>
                      <a:pt x="4307443" y="1484942"/>
                    </a:cubicBezTo>
                    <a:lnTo>
                      <a:pt x="4316968" y="1432554"/>
                    </a:lnTo>
                    <a:lnTo>
                      <a:pt x="4333160" y="1483037"/>
                    </a:lnTo>
                    <a:cubicBezTo>
                      <a:pt x="4341733" y="1511612"/>
                      <a:pt x="4352210" y="1533519"/>
                      <a:pt x="4356973" y="1532567"/>
                    </a:cubicBezTo>
                    <a:cubicBezTo>
                      <a:pt x="4362688" y="1531614"/>
                      <a:pt x="4371260" y="1548759"/>
                      <a:pt x="4377928" y="1570667"/>
                    </a:cubicBezTo>
                    <a:cubicBezTo>
                      <a:pt x="4384595" y="1591622"/>
                      <a:pt x="4393168" y="1614482"/>
                      <a:pt x="4398883" y="1621149"/>
                    </a:cubicBezTo>
                    <a:cubicBezTo>
                      <a:pt x="4414123" y="1640199"/>
                      <a:pt x="4437935" y="1724019"/>
                      <a:pt x="4449365" y="1797362"/>
                    </a:cubicBezTo>
                    <a:cubicBezTo>
                      <a:pt x="4458890" y="1862132"/>
                      <a:pt x="4457938" y="1869752"/>
                      <a:pt x="4441745" y="1887849"/>
                    </a:cubicBezTo>
                    <a:cubicBezTo>
                      <a:pt x="4398883" y="1936427"/>
                      <a:pt x="4388405" y="1962144"/>
                      <a:pt x="4394120" y="2010722"/>
                    </a:cubicBezTo>
                    <a:cubicBezTo>
                      <a:pt x="4403645" y="2089779"/>
                      <a:pt x="4417933" y="2095494"/>
                      <a:pt x="4412218" y="2017389"/>
                    </a:cubicBezTo>
                    <a:cubicBezTo>
                      <a:pt x="4408408" y="1957382"/>
                      <a:pt x="4409360" y="1949762"/>
                      <a:pt x="4420790" y="1961192"/>
                    </a:cubicBezTo>
                    <a:cubicBezTo>
                      <a:pt x="4443650" y="1985957"/>
                      <a:pt x="4456985" y="2035487"/>
                      <a:pt x="4448413" y="2065967"/>
                    </a:cubicBezTo>
                    <a:cubicBezTo>
                      <a:pt x="4443650" y="2082159"/>
                      <a:pt x="4440793" y="2127879"/>
                      <a:pt x="4441745" y="2167884"/>
                    </a:cubicBezTo>
                    <a:cubicBezTo>
                      <a:pt x="4442698" y="2234559"/>
                      <a:pt x="4443650" y="2238369"/>
                      <a:pt x="4455080" y="2212652"/>
                    </a:cubicBezTo>
                    <a:cubicBezTo>
                      <a:pt x="4460795" y="2197412"/>
                      <a:pt x="4464605" y="2165979"/>
                      <a:pt x="4462700" y="2143119"/>
                    </a:cubicBezTo>
                    <a:cubicBezTo>
                      <a:pt x="4459843" y="2116449"/>
                      <a:pt x="4461748" y="2104067"/>
                      <a:pt x="4467463" y="2109782"/>
                    </a:cubicBezTo>
                    <a:cubicBezTo>
                      <a:pt x="4477940" y="2120259"/>
                      <a:pt x="4482703" y="2201222"/>
                      <a:pt x="4474130" y="2215509"/>
                    </a:cubicBezTo>
                    <a:cubicBezTo>
                      <a:pt x="4463653" y="2231702"/>
                      <a:pt x="4445555" y="2406009"/>
                      <a:pt x="4444603" y="2498402"/>
                    </a:cubicBezTo>
                    <a:cubicBezTo>
                      <a:pt x="4443650" y="2555552"/>
                      <a:pt x="4439840" y="2585079"/>
                      <a:pt x="4432220" y="2586984"/>
                    </a:cubicBezTo>
                    <a:cubicBezTo>
                      <a:pt x="4423648" y="2589842"/>
                      <a:pt x="4421743" y="2574602"/>
                      <a:pt x="4425553" y="2526024"/>
                    </a:cubicBezTo>
                    <a:lnTo>
                      <a:pt x="4430315" y="2461254"/>
                    </a:lnTo>
                    <a:lnTo>
                      <a:pt x="4416028" y="2499354"/>
                    </a:lnTo>
                    <a:cubicBezTo>
                      <a:pt x="4407455" y="2522214"/>
                      <a:pt x="4403645" y="2549837"/>
                      <a:pt x="4406503" y="2568887"/>
                    </a:cubicBezTo>
                    <a:cubicBezTo>
                      <a:pt x="4410313" y="2586984"/>
                      <a:pt x="4407455" y="2605082"/>
                      <a:pt x="4400788" y="2612702"/>
                    </a:cubicBezTo>
                    <a:cubicBezTo>
                      <a:pt x="4395073" y="2620322"/>
                      <a:pt x="4381738" y="2666994"/>
                      <a:pt x="4371260" y="2715572"/>
                    </a:cubicBezTo>
                    <a:cubicBezTo>
                      <a:pt x="4348400" y="2827967"/>
                      <a:pt x="4304585" y="2967032"/>
                      <a:pt x="4262675" y="3067997"/>
                    </a:cubicBezTo>
                    <a:cubicBezTo>
                      <a:pt x="4244578" y="3110859"/>
                      <a:pt x="4229338" y="3148959"/>
                      <a:pt x="4229338" y="3151817"/>
                    </a:cubicBezTo>
                    <a:cubicBezTo>
                      <a:pt x="4230290" y="3154674"/>
                      <a:pt x="4240768" y="3144197"/>
                      <a:pt x="4254103" y="3128004"/>
                    </a:cubicBezTo>
                    <a:cubicBezTo>
                      <a:pt x="4277915" y="3100382"/>
                      <a:pt x="4277915" y="3100382"/>
                      <a:pt x="4272200" y="3123242"/>
                    </a:cubicBezTo>
                    <a:cubicBezTo>
                      <a:pt x="4268390" y="3136577"/>
                      <a:pt x="4245530" y="3185154"/>
                      <a:pt x="4222670" y="3231827"/>
                    </a:cubicBezTo>
                    <a:cubicBezTo>
                      <a:pt x="4199810" y="3277547"/>
                      <a:pt x="4182665" y="3317552"/>
                      <a:pt x="4184570" y="3319457"/>
                    </a:cubicBezTo>
                    <a:cubicBezTo>
                      <a:pt x="4186475" y="3321362"/>
                      <a:pt x="4205525" y="3303264"/>
                      <a:pt x="4225528" y="3278499"/>
                    </a:cubicBezTo>
                    <a:cubicBezTo>
                      <a:pt x="4265533" y="3229922"/>
                      <a:pt x="4293155" y="3168962"/>
                      <a:pt x="4299823" y="3113717"/>
                    </a:cubicBezTo>
                    <a:cubicBezTo>
                      <a:pt x="4301728" y="3095619"/>
                      <a:pt x="4303633" y="3076569"/>
                      <a:pt x="4304585" y="3071807"/>
                    </a:cubicBezTo>
                    <a:cubicBezTo>
                      <a:pt x="4304585" y="3067044"/>
                      <a:pt x="4308395" y="3066092"/>
                      <a:pt x="4312205" y="3068949"/>
                    </a:cubicBezTo>
                    <a:cubicBezTo>
                      <a:pt x="4316968" y="3074664"/>
                      <a:pt x="4371260" y="2978462"/>
                      <a:pt x="4372213" y="2963222"/>
                    </a:cubicBezTo>
                    <a:cubicBezTo>
                      <a:pt x="4372213" y="2961317"/>
                      <a:pt x="4355068" y="2981319"/>
                      <a:pt x="4334113" y="3007989"/>
                    </a:cubicBezTo>
                    <a:cubicBezTo>
                      <a:pt x="4296013" y="3056567"/>
                      <a:pt x="4272200" y="3071807"/>
                      <a:pt x="4283630" y="3040374"/>
                    </a:cubicBezTo>
                    <a:cubicBezTo>
                      <a:pt x="4286488" y="3030849"/>
                      <a:pt x="4303633" y="3007989"/>
                      <a:pt x="4320778" y="2988939"/>
                    </a:cubicBezTo>
                    <a:cubicBezTo>
                      <a:pt x="4342685" y="2963222"/>
                      <a:pt x="4353163" y="2940362"/>
                      <a:pt x="4357925" y="2904167"/>
                    </a:cubicBezTo>
                    <a:cubicBezTo>
                      <a:pt x="4362688" y="2869877"/>
                      <a:pt x="4367450" y="2858447"/>
                      <a:pt x="4373165" y="2867019"/>
                    </a:cubicBezTo>
                    <a:cubicBezTo>
                      <a:pt x="4378880" y="2876544"/>
                      <a:pt x="4381738" y="2868924"/>
                      <a:pt x="4381738" y="2845112"/>
                    </a:cubicBezTo>
                    <a:cubicBezTo>
                      <a:pt x="4381738" y="2826062"/>
                      <a:pt x="4386500" y="2808917"/>
                      <a:pt x="4392215" y="2807012"/>
                    </a:cubicBezTo>
                    <a:cubicBezTo>
                      <a:pt x="4397930" y="2805107"/>
                      <a:pt x="4404598" y="2767959"/>
                      <a:pt x="4407455" y="2723192"/>
                    </a:cubicBezTo>
                    <a:cubicBezTo>
                      <a:pt x="4411265" y="2679377"/>
                      <a:pt x="4416980" y="2638419"/>
                      <a:pt x="4421743" y="2632704"/>
                    </a:cubicBezTo>
                    <a:cubicBezTo>
                      <a:pt x="4426505" y="2627942"/>
                      <a:pt x="4436030" y="2614607"/>
                      <a:pt x="4443650" y="2604129"/>
                    </a:cubicBezTo>
                    <a:cubicBezTo>
                      <a:pt x="4456033" y="2586984"/>
                      <a:pt x="4456985" y="2590794"/>
                      <a:pt x="4457938" y="2645087"/>
                    </a:cubicBezTo>
                    <a:cubicBezTo>
                      <a:pt x="4457938" y="2726049"/>
                      <a:pt x="4398883" y="2955602"/>
                      <a:pt x="4356020" y="3041327"/>
                    </a:cubicBezTo>
                    <a:cubicBezTo>
                      <a:pt x="4348400" y="3055614"/>
                      <a:pt x="4340780" y="3082284"/>
                      <a:pt x="4338875" y="3099429"/>
                    </a:cubicBezTo>
                    <a:cubicBezTo>
                      <a:pt x="4333160" y="3163247"/>
                      <a:pt x="4289345" y="3235637"/>
                      <a:pt x="4205525" y="3323267"/>
                    </a:cubicBezTo>
                    <a:cubicBezTo>
                      <a:pt x="4160758" y="3369939"/>
                      <a:pt x="4116943" y="3424232"/>
                      <a:pt x="4109323" y="3444234"/>
                    </a:cubicBezTo>
                    <a:cubicBezTo>
                      <a:pt x="4100750" y="3464237"/>
                      <a:pt x="4085510" y="3491859"/>
                      <a:pt x="4075033" y="3507099"/>
                    </a:cubicBezTo>
                    <a:cubicBezTo>
                      <a:pt x="4050268" y="3542342"/>
                      <a:pt x="4061698" y="3539484"/>
                      <a:pt x="4096940" y="3502337"/>
                    </a:cubicBezTo>
                    <a:lnTo>
                      <a:pt x="4125515" y="3470904"/>
                    </a:lnTo>
                    <a:lnTo>
                      <a:pt x="4109323" y="3504242"/>
                    </a:lnTo>
                    <a:cubicBezTo>
                      <a:pt x="4099798" y="3522339"/>
                      <a:pt x="4093130" y="3542342"/>
                      <a:pt x="4094083" y="3549009"/>
                    </a:cubicBezTo>
                    <a:cubicBezTo>
                      <a:pt x="4095035" y="3554724"/>
                      <a:pt x="4091225" y="3563297"/>
                      <a:pt x="4085510" y="3567107"/>
                    </a:cubicBezTo>
                    <a:cubicBezTo>
                      <a:pt x="4076938" y="3571869"/>
                      <a:pt x="4075985" y="3569012"/>
                      <a:pt x="4079795" y="3558534"/>
                    </a:cubicBezTo>
                    <a:cubicBezTo>
                      <a:pt x="4085510" y="3543294"/>
                      <a:pt x="4083605" y="3543294"/>
                      <a:pt x="4062650" y="3557582"/>
                    </a:cubicBezTo>
                    <a:cubicBezTo>
                      <a:pt x="4050268" y="3565202"/>
                      <a:pt x="4034075" y="3581394"/>
                      <a:pt x="4026455" y="3592824"/>
                    </a:cubicBezTo>
                    <a:cubicBezTo>
                      <a:pt x="4012168" y="3615684"/>
                      <a:pt x="4015025" y="3641402"/>
                      <a:pt x="4031218" y="3631877"/>
                    </a:cubicBezTo>
                    <a:cubicBezTo>
                      <a:pt x="4037885" y="3627114"/>
                      <a:pt x="4037885" y="3630924"/>
                      <a:pt x="4032170" y="3641402"/>
                    </a:cubicBezTo>
                    <a:cubicBezTo>
                      <a:pt x="4016930" y="3669024"/>
                      <a:pt x="3940730" y="3743319"/>
                      <a:pt x="3914060" y="3756654"/>
                    </a:cubicBezTo>
                    <a:cubicBezTo>
                      <a:pt x="3884533" y="3771894"/>
                      <a:pt x="3829288" y="3832854"/>
                      <a:pt x="3829288" y="3849999"/>
                    </a:cubicBezTo>
                    <a:cubicBezTo>
                      <a:pt x="3829288" y="3867144"/>
                      <a:pt x="3712130" y="3985254"/>
                      <a:pt x="3707368" y="3972872"/>
                    </a:cubicBezTo>
                    <a:cubicBezTo>
                      <a:pt x="3705463" y="3965252"/>
                      <a:pt x="3696890" y="3966204"/>
                      <a:pt x="3680698" y="3976682"/>
                    </a:cubicBezTo>
                    <a:cubicBezTo>
                      <a:pt x="3668315" y="3985254"/>
                      <a:pt x="3659743" y="3995732"/>
                      <a:pt x="3662600" y="3999542"/>
                    </a:cubicBezTo>
                    <a:cubicBezTo>
                      <a:pt x="3665458" y="4003352"/>
                      <a:pt x="3660695" y="4011924"/>
                      <a:pt x="3653075" y="4018592"/>
                    </a:cubicBezTo>
                    <a:cubicBezTo>
                      <a:pt x="3643550" y="4027164"/>
                      <a:pt x="3638788" y="4027164"/>
                      <a:pt x="3638788" y="4019544"/>
                    </a:cubicBezTo>
                    <a:cubicBezTo>
                      <a:pt x="3638788" y="4013829"/>
                      <a:pt x="3643550" y="4009067"/>
                      <a:pt x="3650218" y="4009067"/>
                    </a:cubicBezTo>
                    <a:cubicBezTo>
                      <a:pt x="3655933" y="4009067"/>
                      <a:pt x="3657838" y="4006209"/>
                      <a:pt x="3654980" y="4003352"/>
                    </a:cubicBezTo>
                    <a:cubicBezTo>
                      <a:pt x="3651170" y="3999542"/>
                      <a:pt x="3637835" y="4004304"/>
                      <a:pt x="3625453" y="4012877"/>
                    </a:cubicBezTo>
                    <a:cubicBezTo>
                      <a:pt x="3596878" y="4030974"/>
                      <a:pt x="3587353" y="4032879"/>
                      <a:pt x="3596878" y="4016687"/>
                    </a:cubicBezTo>
                    <a:cubicBezTo>
                      <a:pt x="3604498" y="4004304"/>
                      <a:pt x="3590210" y="4011924"/>
                      <a:pt x="3548300" y="4043357"/>
                    </a:cubicBezTo>
                    <a:cubicBezTo>
                      <a:pt x="3533060" y="4054787"/>
                      <a:pt x="3481625" y="4088124"/>
                      <a:pt x="3435905" y="4117652"/>
                    </a:cubicBezTo>
                    <a:lnTo>
                      <a:pt x="3351133" y="4170039"/>
                    </a:lnTo>
                    <a:lnTo>
                      <a:pt x="3402568" y="4165277"/>
                    </a:lnTo>
                    <a:lnTo>
                      <a:pt x="3453050" y="4160514"/>
                    </a:lnTo>
                    <a:lnTo>
                      <a:pt x="3405425" y="4181469"/>
                    </a:lnTo>
                    <a:cubicBezTo>
                      <a:pt x="3379708" y="4193852"/>
                      <a:pt x="3353038" y="4210997"/>
                      <a:pt x="3346370" y="4219569"/>
                    </a:cubicBezTo>
                    <a:cubicBezTo>
                      <a:pt x="3337798" y="4230999"/>
                      <a:pt x="3324463" y="4233857"/>
                      <a:pt x="3289220" y="4230999"/>
                    </a:cubicBezTo>
                    <a:cubicBezTo>
                      <a:pt x="3255883" y="4227189"/>
                      <a:pt x="3232070" y="4231952"/>
                      <a:pt x="3200638" y="4247192"/>
                    </a:cubicBezTo>
                    <a:cubicBezTo>
                      <a:pt x="3176825" y="4258622"/>
                      <a:pt x="3168253" y="4265289"/>
                      <a:pt x="3181588" y="4261479"/>
                    </a:cubicBezTo>
                    <a:cubicBezTo>
                      <a:pt x="3194923" y="4258622"/>
                      <a:pt x="3220640" y="4253859"/>
                      <a:pt x="3238738" y="4251002"/>
                    </a:cubicBezTo>
                    <a:lnTo>
                      <a:pt x="3272075" y="4245287"/>
                    </a:lnTo>
                    <a:lnTo>
                      <a:pt x="3239690" y="4266242"/>
                    </a:lnTo>
                    <a:cubicBezTo>
                      <a:pt x="3192065" y="4296722"/>
                      <a:pt x="3210163" y="4298627"/>
                      <a:pt x="3277790" y="4271004"/>
                    </a:cubicBezTo>
                    <a:cubicBezTo>
                      <a:pt x="3348275" y="4241477"/>
                      <a:pt x="3534013" y="4144322"/>
                      <a:pt x="3534013" y="4135749"/>
                    </a:cubicBezTo>
                    <a:cubicBezTo>
                      <a:pt x="3534013" y="4132892"/>
                      <a:pt x="3527345" y="4132892"/>
                      <a:pt x="3519725" y="4136702"/>
                    </a:cubicBezTo>
                    <a:cubicBezTo>
                      <a:pt x="3494008" y="4146227"/>
                      <a:pt x="3504485" y="4135749"/>
                      <a:pt x="3541633" y="4113842"/>
                    </a:cubicBezTo>
                    <a:cubicBezTo>
                      <a:pt x="3587353" y="4086219"/>
                      <a:pt x="3629263" y="4073837"/>
                      <a:pt x="3626405" y="4088124"/>
                    </a:cubicBezTo>
                    <a:cubicBezTo>
                      <a:pt x="3622595" y="4110032"/>
                      <a:pt x="3473053" y="4207187"/>
                      <a:pt x="3383518" y="4248144"/>
                    </a:cubicBezTo>
                    <a:cubicBezTo>
                      <a:pt x="3343513" y="4265289"/>
                      <a:pt x="3317795" y="4282434"/>
                      <a:pt x="3321605" y="4288149"/>
                    </a:cubicBezTo>
                    <a:cubicBezTo>
                      <a:pt x="3325415" y="4293864"/>
                      <a:pt x="3321605" y="4295769"/>
                      <a:pt x="3311128" y="4291959"/>
                    </a:cubicBezTo>
                    <a:cubicBezTo>
                      <a:pt x="3300650" y="4287197"/>
                      <a:pt x="3296840" y="4289102"/>
                      <a:pt x="3301603" y="4296722"/>
                    </a:cubicBezTo>
                    <a:cubicBezTo>
                      <a:pt x="3306365" y="4303389"/>
                      <a:pt x="3303508" y="4305294"/>
                      <a:pt x="3293983" y="4302437"/>
                    </a:cubicBezTo>
                    <a:cubicBezTo>
                      <a:pt x="3286363" y="4298627"/>
                      <a:pt x="3279695" y="4301484"/>
                      <a:pt x="3279695" y="4309104"/>
                    </a:cubicBezTo>
                    <a:cubicBezTo>
                      <a:pt x="3279695" y="4318629"/>
                      <a:pt x="3286363" y="4318629"/>
                      <a:pt x="3311128" y="4306247"/>
                    </a:cubicBezTo>
                    <a:cubicBezTo>
                      <a:pt x="3328273" y="4298627"/>
                      <a:pt x="3339703" y="4287197"/>
                      <a:pt x="3336845" y="4282434"/>
                    </a:cubicBezTo>
                    <a:cubicBezTo>
                      <a:pt x="3333988" y="4276719"/>
                      <a:pt x="3335893" y="4275767"/>
                      <a:pt x="3342560" y="4279577"/>
                    </a:cubicBezTo>
                    <a:cubicBezTo>
                      <a:pt x="3353038" y="4286244"/>
                      <a:pt x="3380660" y="4272909"/>
                      <a:pt x="3470195" y="4219569"/>
                    </a:cubicBezTo>
                    <a:cubicBezTo>
                      <a:pt x="3489245" y="4207187"/>
                      <a:pt x="3505438" y="4199567"/>
                      <a:pt x="3505438" y="4202424"/>
                    </a:cubicBezTo>
                    <a:cubicBezTo>
                      <a:pt x="3505438" y="4210997"/>
                      <a:pt x="3424475" y="4259574"/>
                      <a:pt x="3302555" y="4323392"/>
                    </a:cubicBezTo>
                    <a:cubicBezTo>
                      <a:pt x="3109198" y="4424357"/>
                      <a:pt x="2869168" y="4499604"/>
                      <a:pt x="2619613" y="4537704"/>
                    </a:cubicBezTo>
                    <a:cubicBezTo>
                      <a:pt x="2544008" y="4549015"/>
                      <a:pt x="2399198" y="4556234"/>
                      <a:pt x="2271225" y="4557266"/>
                    </a:cubicBezTo>
                    <a:cubicBezTo>
                      <a:pt x="2194441" y="4557886"/>
                      <a:pt x="2123717" y="4556278"/>
                      <a:pt x="2077640" y="4551992"/>
                    </a:cubicBezTo>
                    <a:cubicBezTo>
                      <a:pt x="1786175" y="4523417"/>
                      <a:pt x="1519475" y="4444359"/>
                      <a:pt x="1238488" y="4304342"/>
                    </a:cubicBezTo>
                    <a:cubicBezTo>
                      <a:pt x="1168003" y="4269099"/>
                      <a:pt x="1098470" y="4235762"/>
                      <a:pt x="1085135" y="4230047"/>
                    </a:cubicBezTo>
                    <a:cubicBezTo>
                      <a:pt x="1071800" y="4225284"/>
                      <a:pt x="1040368" y="4203377"/>
                      <a:pt x="1015603" y="4181469"/>
                    </a:cubicBezTo>
                    <a:cubicBezTo>
                      <a:pt x="990838" y="4159562"/>
                      <a:pt x="966073" y="4142417"/>
                      <a:pt x="960358" y="4142417"/>
                    </a:cubicBezTo>
                    <a:cubicBezTo>
                      <a:pt x="938450" y="4142417"/>
                      <a:pt x="760333" y="3998589"/>
                      <a:pt x="653653" y="3894767"/>
                    </a:cubicBezTo>
                    <a:cubicBezTo>
                      <a:pt x="461248" y="3708077"/>
                      <a:pt x="330755" y="3516624"/>
                      <a:pt x="211693" y="3247067"/>
                    </a:cubicBezTo>
                    <a:cubicBezTo>
                      <a:pt x="142160" y="3089904"/>
                      <a:pt x="136445" y="3073712"/>
                      <a:pt x="156448" y="3081332"/>
                    </a:cubicBezTo>
                    <a:cubicBezTo>
                      <a:pt x="167878" y="3086094"/>
                      <a:pt x="165020" y="3071807"/>
                      <a:pt x="144065" y="3020372"/>
                    </a:cubicBezTo>
                    <a:cubicBezTo>
                      <a:pt x="128825" y="2984177"/>
                      <a:pt x="113585" y="2940362"/>
                      <a:pt x="109775" y="2924169"/>
                    </a:cubicBezTo>
                    <a:cubicBezTo>
                      <a:pt x="105965" y="2907977"/>
                      <a:pt x="99297" y="2894642"/>
                      <a:pt x="94535" y="2894642"/>
                    </a:cubicBezTo>
                    <a:cubicBezTo>
                      <a:pt x="89772" y="2894642"/>
                      <a:pt x="78342" y="2879402"/>
                      <a:pt x="69770" y="2860352"/>
                    </a:cubicBezTo>
                    <a:cubicBezTo>
                      <a:pt x="55482" y="2830824"/>
                      <a:pt x="55482" y="2826062"/>
                      <a:pt x="66912" y="2817489"/>
                    </a:cubicBezTo>
                    <a:cubicBezTo>
                      <a:pt x="77390" y="2809869"/>
                      <a:pt x="78342" y="2806059"/>
                      <a:pt x="69770" y="2802249"/>
                    </a:cubicBezTo>
                    <a:cubicBezTo>
                      <a:pt x="63102" y="2800344"/>
                      <a:pt x="57387" y="2791772"/>
                      <a:pt x="57387" y="2784152"/>
                    </a:cubicBezTo>
                    <a:cubicBezTo>
                      <a:pt x="57387" y="2775579"/>
                      <a:pt x="54530" y="2771769"/>
                      <a:pt x="50720" y="2773674"/>
                    </a:cubicBezTo>
                    <a:cubicBezTo>
                      <a:pt x="45957" y="2776532"/>
                      <a:pt x="44052" y="2747004"/>
                      <a:pt x="45005" y="2707952"/>
                    </a:cubicBezTo>
                    <a:cubicBezTo>
                      <a:pt x="46910" y="2668899"/>
                      <a:pt x="44052" y="2637467"/>
                      <a:pt x="39290" y="2637467"/>
                    </a:cubicBezTo>
                    <a:cubicBezTo>
                      <a:pt x="34527" y="2637467"/>
                      <a:pt x="33575" y="2618417"/>
                      <a:pt x="35480" y="2595557"/>
                    </a:cubicBezTo>
                    <a:cubicBezTo>
                      <a:pt x="43100" y="2532692"/>
                      <a:pt x="30717" y="2466017"/>
                      <a:pt x="13572" y="2472684"/>
                    </a:cubicBezTo>
                    <a:cubicBezTo>
                      <a:pt x="-4525" y="2479352"/>
                      <a:pt x="-4525" y="2443157"/>
                      <a:pt x="13572" y="2425059"/>
                    </a:cubicBezTo>
                    <a:cubicBezTo>
                      <a:pt x="24050" y="2414582"/>
                      <a:pt x="25002" y="2403152"/>
                      <a:pt x="19287" y="2374577"/>
                    </a:cubicBezTo>
                    <a:cubicBezTo>
                      <a:pt x="7857" y="2325999"/>
                      <a:pt x="6905" y="2237417"/>
                      <a:pt x="18335" y="2237417"/>
                    </a:cubicBezTo>
                    <a:cubicBezTo>
                      <a:pt x="23097" y="2237417"/>
                      <a:pt x="25002" y="2245989"/>
                      <a:pt x="22145" y="2256467"/>
                    </a:cubicBezTo>
                    <a:cubicBezTo>
                      <a:pt x="15477" y="2280279"/>
                      <a:pt x="25955" y="2323142"/>
                      <a:pt x="38337" y="2323142"/>
                    </a:cubicBezTo>
                    <a:cubicBezTo>
                      <a:pt x="44052" y="2323142"/>
                      <a:pt x="47862" y="2292662"/>
                      <a:pt x="47862" y="2254562"/>
                    </a:cubicBezTo>
                    <a:cubicBezTo>
                      <a:pt x="47862" y="2182172"/>
                      <a:pt x="63102" y="1973574"/>
                      <a:pt x="71675" y="1932617"/>
                    </a:cubicBezTo>
                    <a:cubicBezTo>
                      <a:pt x="75485" y="1912614"/>
                      <a:pt x="75485" y="1911662"/>
                      <a:pt x="66912" y="1924997"/>
                    </a:cubicBezTo>
                    <a:cubicBezTo>
                      <a:pt x="61197" y="1934522"/>
                      <a:pt x="54530" y="1969764"/>
                      <a:pt x="50720" y="2004054"/>
                    </a:cubicBezTo>
                    <a:cubicBezTo>
                      <a:pt x="47862" y="2038344"/>
                      <a:pt x="44052" y="2065014"/>
                      <a:pt x="43100" y="2064062"/>
                    </a:cubicBezTo>
                    <a:cubicBezTo>
                      <a:pt x="41195" y="2062157"/>
                      <a:pt x="38337" y="2031677"/>
                      <a:pt x="35480" y="1994529"/>
                    </a:cubicBezTo>
                    <a:cubicBezTo>
                      <a:pt x="31670" y="1947857"/>
                      <a:pt x="32622" y="1936427"/>
                      <a:pt x="38337" y="1956429"/>
                    </a:cubicBezTo>
                    <a:cubicBezTo>
                      <a:pt x="45957" y="1981194"/>
                      <a:pt x="46910" y="1979289"/>
                      <a:pt x="43100" y="1942142"/>
                    </a:cubicBezTo>
                    <a:cubicBezTo>
                      <a:pt x="37385" y="1878324"/>
                      <a:pt x="79295" y="1688777"/>
                      <a:pt x="133587" y="1528757"/>
                    </a:cubicBezTo>
                    <a:cubicBezTo>
                      <a:pt x="160258" y="1450652"/>
                      <a:pt x="179308" y="1384929"/>
                      <a:pt x="177403" y="1383024"/>
                    </a:cubicBezTo>
                    <a:cubicBezTo>
                      <a:pt x="174545" y="1380167"/>
                      <a:pt x="164068" y="1394454"/>
                      <a:pt x="152638" y="1415409"/>
                    </a:cubicBezTo>
                    <a:cubicBezTo>
                      <a:pt x="134540" y="1448747"/>
                      <a:pt x="133587" y="1445889"/>
                      <a:pt x="149780" y="1389692"/>
                    </a:cubicBezTo>
                    <a:cubicBezTo>
                      <a:pt x="151685" y="1382072"/>
                      <a:pt x="146923" y="1386834"/>
                      <a:pt x="139303" y="1400169"/>
                    </a:cubicBezTo>
                    <a:cubicBezTo>
                      <a:pt x="131682" y="1414457"/>
                      <a:pt x="120252" y="1446842"/>
                      <a:pt x="114537" y="1471607"/>
                    </a:cubicBezTo>
                    <a:cubicBezTo>
                      <a:pt x="108822" y="1497324"/>
                      <a:pt x="98345" y="1533519"/>
                      <a:pt x="91677" y="1551617"/>
                    </a:cubicBezTo>
                    <a:cubicBezTo>
                      <a:pt x="84057" y="1569714"/>
                      <a:pt x="75485" y="1593527"/>
                      <a:pt x="72627" y="1603052"/>
                    </a:cubicBezTo>
                    <a:cubicBezTo>
                      <a:pt x="68817" y="1612577"/>
                      <a:pt x="65007" y="1619244"/>
                      <a:pt x="62150" y="1616387"/>
                    </a:cubicBezTo>
                    <a:cubicBezTo>
                      <a:pt x="50720" y="1604957"/>
                      <a:pt x="111680" y="1427792"/>
                      <a:pt x="164068" y="1323969"/>
                    </a:cubicBezTo>
                    <a:cubicBezTo>
                      <a:pt x="214550" y="1223957"/>
                      <a:pt x="266938" y="1136327"/>
                      <a:pt x="266938" y="1152519"/>
                    </a:cubicBezTo>
                    <a:cubicBezTo>
                      <a:pt x="266938" y="1158234"/>
                      <a:pt x="237410" y="1217289"/>
                      <a:pt x="224075" y="1237292"/>
                    </a:cubicBezTo>
                    <a:cubicBezTo>
                      <a:pt x="203120" y="1269677"/>
                      <a:pt x="192643" y="1312539"/>
                      <a:pt x="205025" y="1317302"/>
                    </a:cubicBezTo>
                    <a:cubicBezTo>
                      <a:pt x="217408" y="1322064"/>
                      <a:pt x="238363" y="1305872"/>
                      <a:pt x="238363" y="1291584"/>
                    </a:cubicBezTo>
                    <a:cubicBezTo>
                      <a:pt x="238363" y="1286822"/>
                      <a:pt x="231695" y="1287774"/>
                      <a:pt x="224075" y="1294442"/>
                    </a:cubicBezTo>
                    <a:cubicBezTo>
                      <a:pt x="202168" y="1312539"/>
                      <a:pt x="205978" y="1303014"/>
                      <a:pt x="258365" y="1202049"/>
                    </a:cubicBezTo>
                    <a:cubicBezTo>
                      <a:pt x="367903" y="991547"/>
                      <a:pt x="481250" y="840099"/>
                      <a:pt x="605075" y="735324"/>
                    </a:cubicBezTo>
                    <a:cubicBezTo>
                      <a:pt x="636508" y="708654"/>
                      <a:pt x="674608" y="674364"/>
                      <a:pt x="689848" y="658172"/>
                    </a:cubicBezTo>
                    <a:cubicBezTo>
                      <a:pt x="705088" y="641979"/>
                      <a:pt x="721280" y="630549"/>
                      <a:pt x="725090" y="633407"/>
                    </a:cubicBezTo>
                    <a:cubicBezTo>
                      <a:pt x="735568" y="639122"/>
                      <a:pt x="829865" y="551492"/>
                      <a:pt x="824150" y="541967"/>
                    </a:cubicBezTo>
                    <a:cubicBezTo>
                      <a:pt x="821293" y="538157"/>
                      <a:pt x="827008" y="528632"/>
                      <a:pt x="835580" y="521964"/>
                    </a:cubicBezTo>
                    <a:cubicBezTo>
                      <a:pt x="847010" y="512439"/>
                      <a:pt x="848915" y="512439"/>
                      <a:pt x="844153" y="521012"/>
                    </a:cubicBezTo>
                    <a:cubicBezTo>
                      <a:pt x="830818" y="542919"/>
                      <a:pt x="853678" y="532442"/>
                      <a:pt x="881300" y="503867"/>
                    </a:cubicBezTo>
                    <a:cubicBezTo>
                      <a:pt x="895588" y="488627"/>
                      <a:pt x="920353" y="473387"/>
                      <a:pt x="934640" y="470529"/>
                    </a:cubicBezTo>
                    <a:cubicBezTo>
                      <a:pt x="949880" y="466719"/>
                      <a:pt x="964168" y="461004"/>
                      <a:pt x="967025" y="456242"/>
                    </a:cubicBezTo>
                    <a:cubicBezTo>
                      <a:pt x="969883" y="452432"/>
                      <a:pt x="1013698" y="423857"/>
                      <a:pt x="1064180" y="393377"/>
                    </a:cubicBezTo>
                    <a:cubicBezTo>
                      <a:pt x="1114663" y="362897"/>
                      <a:pt x="1163240" y="331464"/>
                      <a:pt x="1171813" y="322892"/>
                    </a:cubicBezTo>
                    <a:cubicBezTo>
                      <a:pt x="1180385" y="314319"/>
                      <a:pt x="1234678" y="288602"/>
                      <a:pt x="1291828" y="265742"/>
                    </a:cubicBezTo>
                    <a:cubicBezTo>
                      <a:pt x="1348978" y="243834"/>
                      <a:pt x="1412795" y="215259"/>
                      <a:pt x="1434703" y="202877"/>
                    </a:cubicBezTo>
                    <a:cubicBezTo>
                      <a:pt x="1455658" y="190494"/>
                      <a:pt x="1479470" y="180017"/>
                      <a:pt x="1488043" y="180017"/>
                    </a:cubicBezTo>
                    <a:cubicBezTo>
                      <a:pt x="1495663" y="180017"/>
                      <a:pt x="1523285" y="169539"/>
                      <a:pt x="1549003" y="156204"/>
                    </a:cubicBezTo>
                    <a:cubicBezTo>
                      <a:pt x="1574720" y="142869"/>
                      <a:pt x="1610915" y="129534"/>
                      <a:pt x="1629013" y="126677"/>
                    </a:cubicBezTo>
                    <a:cubicBezTo>
                      <a:pt x="1647110" y="122867"/>
                      <a:pt x="1672828" y="115247"/>
                      <a:pt x="1687115" y="107627"/>
                    </a:cubicBezTo>
                    <a:cubicBezTo>
                      <a:pt x="1700450" y="100959"/>
                      <a:pt x="1745218" y="89529"/>
                      <a:pt x="1787128" y="80957"/>
                    </a:cubicBezTo>
                    <a:cubicBezTo>
                      <a:pt x="1828085" y="73337"/>
                      <a:pt x="1875710" y="61907"/>
                      <a:pt x="1890950" y="55239"/>
                    </a:cubicBezTo>
                    <a:cubicBezTo>
                      <a:pt x="1907143" y="48572"/>
                      <a:pt x="1928098" y="41904"/>
                      <a:pt x="1938575" y="40952"/>
                    </a:cubicBezTo>
                    <a:cubicBezTo>
                      <a:pt x="2010965" y="30474"/>
                      <a:pt x="2134790" y="18092"/>
                      <a:pt x="2165270" y="18092"/>
                    </a:cubicBezTo>
                    <a:cubicBezTo>
                      <a:pt x="2191940" y="19044"/>
                      <a:pt x="2200513" y="15234"/>
                      <a:pt x="2194798" y="7614"/>
                    </a:cubicBezTo>
                    <a:cubicBezTo>
                      <a:pt x="2192416" y="3328"/>
                      <a:pt x="2192654" y="947"/>
                      <a:pt x="2195988" y="232"/>
                    </a:cubicBezTo>
                    <a:close/>
                    <a:moveTo>
                      <a:pt x="2271355" y="47620"/>
                    </a:moveTo>
                    <a:cubicBezTo>
                      <a:pt x="2266473" y="47620"/>
                      <a:pt x="2256234" y="50477"/>
                      <a:pt x="2243375" y="56192"/>
                    </a:cubicBezTo>
                    <a:cubicBezTo>
                      <a:pt x="2230993" y="61907"/>
                      <a:pt x="2229088" y="64764"/>
                      <a:pt x="2238613" y="64764"/>
                    </a:cubicBezTo>
                    <a:cubicBezTo>
                      <a:pt x="2246233" y="64764"/>
                      <a:pt x="2259568" y="60954"/>
                      <a:pt x="2267188" y="56192"/>
                    </a:cubicBezTo>
                    <a:cubicBezTo>
                      <a:pt x="2275760" y="50477"/>
                      <a:pt x="2276237" y="47620"/>
                      <a:pt x="2271355" y="47620"/>
                    </a:cubicBezTo>
                    <a:close/>
                    <a:moveTo>
                      <a:pt x="2437685" y="57382"/>
                    </a:moveTo>
                    <a:cubicBezTo>
                      <a:pt x="2434351" y="57144"/>
                      <a:pt x="2430541" y="57621"/>
                      <a:pt x="2427208" y="59049"/>
                    </a:cubicBezTo>
                    <a:cubicBezTo>
                      <a:pt x="2419588" y="61907"/>
                      <a:pt x="2422445" y="64764"/>
                      <a:pt x="2432923" y="64764"/>
                    </a:cubicBezTo>
                    <a:cubicBezTo>
                      <a:pt x="2443400" y="65717"/>
                      <a:pt x="2449115" y="62859"/>
                      <a:pt x="2445305" y="60002"/>
                    </a:cubicBezTo>
                    <a:cubicBezTo>
                      <a:pt x="2443876" y="58573"/>
                      <a:pt x="2441019" y="57621"/>
                      <a:pt x="2437685" y="57382"/>
                    </a:cubicBezTo>
                    <a:close/>
                    <a:moveTo>
                      <a:pt x="2142410" y="57382"/>
                    </a:moveTo>
                    <a:cubicBezTo>
                      <a:pt x="2139076" y="57144"/>
                      <a:pt x="2135266" y="57621"/>
                      <a:pt x="2131933" y="59049"/>
                    </a:cubicBezTo>
                    <a:cubicBezTo>
                      <a:pt x="2124313" y="61907"/>
                      <a:pt x="2127170" y="64764"/>
                      <a:pt x="2137648" y="64764"/>
                    </a:cubicBezTo>
                    <a:cubicBezTo>
                      <a:pt x="2148125" y="65717"/>
                      <a:pt x="2153840" y="62859"/>
                      <a:pt x="2150030" y="60002"/>
                    </a:cubicBezTo>
                    <a:cubicBezTo>
                      <a:pt x="2148601" y="58573"/>
                      <a:pt x="2145744" y="57621"/>
                      <a:pt x="2142410" y="57382"/>
                    </a:cubicBezTo>
                    <a:close/>
                    <a:moveTo>
                      <a:pt x="2471975" y="66669"/>
                    </a:moveTo>
                    <a:cubicBezTo>
                      <a:pt x="2455783" y="65717"/>
                      <a:pt x="2455783" y="67622"/>
                      <a:pt x="2467213" y="75242"/>
                    </a:cubicBezTo>
                    <a:cubicBezTo>
                      <a:pt x="2474833" y="80004"/>
                      <a:pt x="2491978" y="83814"/>
                      <a:pt x="2505313" y="83814"/>
                    </a:cubicBezTo>
                    <a:cubicBezTo>
                      <a:pt x="2527220" y="83814"/>
                      <a:pt x="2527220" y="82862"/>
                      <a:pt x="2510075" y="75242"/>
                    </a:cubicBezTo>
                    <a:cubicBezTo>
                      <a:pt x="2499598" y="70479"/>
                      <a:pt x="2482453" y="66669"/>
                      <a:pt x="2471975" y="66669"/>
                    </a:cubicBezTo>
                    <a:close/>
                    <a:moveTo>
                      <a:pt x="722233" y="637217"/>
                    </a:moveTo>
                    <a:cubicBezTo>
                      <a:pt x="720328" y="637217"/>
                      <a:pt x="707945" y="647694"/>
                      <a:pt x="695563" y="661029"/>
                    </a:cubicBezTo>
                    <a:cubicBezTo>
                      <a:pt x="683180" y="674364"/>
                      <a:pt x="675560" y="684842"/>
                      <a:pt x="678418" y="684842"/>
                    </a:cubicBezTo>
                    <a:cubicBezTo>
                      <a:pt x="680323" y="684842"/>
                      <a:pt x="692705" y="674364"/>
                      <a:pt x="705088" y="661029"/>
                    </a:cubicBezTo>
                    <a:cubicBezTo>
                      <a:pt x="717470" y="647694"/>
                      <a:pt x="725090" y="637217"/>
                      <a:pt x="722233" y="637217"/>
                    </a:cubicBezTo>
                    <a:close/>
                    <a:moveTo>
                      <a:pt x="3759071" y="679707"/>
                    </a:moveTo>
                    <a:cubicBezTo>
                      <a:pt x="3755409" y="677639"/>
                      <a:pt x="3753088" y="677460"/>
                      <a:pt x="3753088" y="680079"/>
                    </a:cubicBezTo>
                    <a:cubicBezTo>
                      <a:pt x="3753088" y="688652"/>
                      <a:pt x="3800713" y="741992"/>
                      <a:pt x="3807380" y="741992"/>
                    </a:cubicBezTo>
                    <a:cubicBezTo>
                      <a:pt x="3809285" y="741992"/>
                      <a:pt x="3806428" y="734372"/>
                      <a:pt x="3801665" y="724847"/>
                    </a:cubicBezTo>
                    <a:cubicBezTo>
                      <a:pt x="3793092" y="709131"/>
                      <a:pt x="3770054" y="685914"/>
                      <a:pt x="3759071" y="679707"/>
                    </a:cubicBezTo>
                    <a:close/>
                    <a:moveTo>
                      <a:pt x="3791188" y="691509"/>
                    </a:moveTo>
                    <a:cubicBezTo>
                      <a:pt x="3791188" y="703892"/>
                      <a:pt x="3897868" y="810572"/>
                      <a:pt x="3903583" y="803904"/>
                    </a:cubicBezTo>
                    <a:cubicBezTo>
                      <a:pt x="3906440" y="801047"/>
                      <a:pt x="3900725" y="787712"/>
                      <a:pt x="3890248" y="773424"/>
                    </a:cubicBezTo>
                    <a:cubicBezTo>
                      <a:pt x="3866435" y="741992"/>
                      <a:pt x="3791188" y="679127"/>
                      <a:pt x="3791188" y="691509"/>
                    </a:cubicBezTo>
                    <a:close/>
                    <a:moveTo>
                      <a:pt x="3869218" y="800064"/>
                    </a:moveTo>
                    <a:cubicBezTo>
                      <a:pt x="3858458" y="793010"/>
                      <a:pt x="3875960" y="816763"/>
                      <a:pt x="3924538" y="875342"/>
                    </a:cubicBezTo>
                    <a:cubicBezTo>
                      <a:pt x="3948350" y="903917"/>
                      <a:pt x="3979783" y="945827"/>
                      <a:pt x="3995023" y="968687"/>
                    </a:cubicBezTo>
                    <a:cubicBezTo>
                      <a:pt x="4010263" y="990594"/>
                      <a:pt x="4024550" y="1006787"/>
                      <a:pt x="4027408" y="1003929"/>
                    </a:cubicBezTo>
                    <a:cubicBezTo>
                      <a:pt x="4030265" y="1002024"/>
                      <a:pt x="4027408" y="994404"/>
                      <a:pt x="4021693" y="987737"/>
                    </a:cubicBezTo>
                    <a:cubicBezTo>
                      <a:pt x="4016930" y="981069"/>
                      <a:pt x="4003595" y="958209"/>
                      <a:pt x="3992165" y="937254"/>
                    </a:cubicBezTo>
                    <a:cubicBezTo>
                      <a:pt x="3974068" y="903917"/>
                      <a:pt x="3974068" y="902012"/>
                      <a:pt x="3989308" y="920109"/>
                    </a:cubicBezTo>
                    <a:cubicBezTo>
                      <a:pt x="3999785" y="931539"/>
                      <a:pt x="4010263" y="938207"/>
                      <a:pt x="4014073" y="935349"/>
                    </a:cubicBezTo>
                    <a:cubicBezTo>
                      <a:pt x="4016930" y="932492"/>
                      <a:pt x="4003595" y="911537"/>
                      <a:pt x="3983593" y="889629"/>
                    </a:cubicBezTo>
                    <a:cubicBezTo>
                      <a:pt x="3964543" y="867722"/>
                      <a:pt x="3943588" y="842004"/>
                      <a:pt x="3936920" y="831527"/>
                    </a:cubicBezTo>
                    <a:cubicBezTo>
                      <a:pt x="3925490" y="813429"/>
                      <a:pt x="3925490" y="813429"/>
                      <a:pt x="3925490" y="831527"/>
                    </a:cubicBezTo>
                    <a:cubicBezTo>
                      <a:pt x="3924538" y="847719"/>
                      <a:pt x="3919775" y="845814"/>
                      <a:pt x="3889295" y="817239"/>
                    </a:cubicBezTo>
                    <a:cubicBezTo>
                      <a:pt x="3879532" y="808190"/>
                      <a:pt x="3872805" y="802416"/>
                      <a:pt x="3869218" y="800064"/>
                    </a:cubicBezTo>
                    <a:close/>
                    <a:moveTo>
                      <a:pt x="4057888" y="984879"/>
                    </a:moveTo>
                    <a:cubicBezTo>
                      <a:pt x="4045505" y="977259"/>
                      <a:pt x="4074080" y="1041077"/>
                      <a:pt x="4098845" y="1078224"/>
                    </a:cubicBezTo>
                    <a:cubicBezTo>
                      <a:pt x="4109323" y="1093464"/>
                      <a:pt x="4115038" y="1106799"/>
                      <a:pt x="4112180" y="1109657"/>
                    </a:cubicBezTo>
                    <a:cubicBezTo>
                      <a:pt x="4108370" y="1114419"/>
                      <a:pt x="4090273" y="1093464"/>
                      <a:pt x="4059793" y="1050602"/>
                    </a:cubicBezTo>
                    <a:cubicBezTo>
                      <a:pt x="4053125" y="1040124"/>
                      <a:pt x="4059793" y="1054412"/>
                      <a:pt x="4074080" y="1082034"/>
                    </a:cubicBezTo>
                    <a:cubicBezTo>
                      <a:pt x="4088368" y="1108704"/>
                      <a:pt x="4102655" y="1130612"/>
                      <a:pt x="4105513" y="1130612"/>
                    </a:cubicBezTo>
                    <a:cubicBezTo>
                      <a:pt x="4124563" y="1128707"/>
                      <a:pt x="4134088" y="1134422"/>
                      <a:pt x="4134088" y="1146804"/>
                    </a:cubicBezTo>
                    <a:cubicBezTo>
                      <a:pt x="4134088" y="1154424"/>
                      <a:pt x="4137898" y="1161092"/>
                      <a:pt x="4141708" y="1161092"/>
                    </a:cubicBezTo>
                    <a:cubicBezTo>
                      <a:pt x="4148375" y="1161092"/>
                      <a:pt x="4160758" y="1181094"/>
                      <a:pt x="4179808" y="1222052"/>
                    </a:cubicBezTo>
                    <a:cubicBezTo>
                      <a:pt x="4182665" y="1226814"/>
                      <a:pt x="4178855" y="1226814"/>
                      <a:pt x="4172188" y="1223004"/>
                    </a:cubicBezTo>
                    <a:cubicBezTo>
                      <a:pt x="4158853" y="1214432"/>
                      <a:pt x="4165520" y="1243959"/>
                      <a:pt x="4188380" y="1287774"/>
                    </a:cubicBezTo>
                    <a:cubicBezTo>
                      <a:pt x="4195524" y="1302061"/>
                      <a:pt x="4201715" y="1310872"/>
                      <a:pt x="4204930" y="1312896"/>
                    </a:cubicBezTo>
                    <a:cubicBezTo>
                      <a:pt x="4208145" y="1314920"/>
                      <a:pt x="4208383" y="1310158"/>
                      <a:pt x="4203620" y="1297299"/>
                    </a:cubicBezTo>
                    <a:cubicBezTo>
                      <a:pt x="4199810" y="1286822"/>
                      <a:pt x="4200763" y="1283964"/>
                      <a:pt x="4208383" y="1288727"/>
                    </a:cubicBezTo>
                    <a:cubicBezTo>
                      <a:pt x="4225528" y="1299204"/>
                      <a:pt x="4221718" y="1281107"/>
                      <a:pt x="4201715" y="1255389"/>
                    </a:cubicBezTo>
                    <a:cubicBezTo>
                      <a:pt x="4192190" y="1243007"/>
                      <a:pt x="4186475" y="1227767"/>
                      <a:pt x="4188380" y="1221099"/>
                    </a:cubicBezTo>
                    <a:cubicBezTo>
                      <a:pt x="4194095" y="1205859"/>
                      <a:pt x="4174093" y="1134422"/>
                      <a:pt x="4162663" y="1127754"/>
                    </a:cubicBezTo>
                    <a:cubicBezTo>
                      <a:pt x="4156948" y="1124897"/>
                      <a:pt x="4155995" y="1128707"/>
                      <a:pt x="4158853" y="1136327"/>
                    </a:cubicBezTo>
                    <a:cubicBezTo>
                      <a:pt x="4169330" y="1163949"/>
                      <a:pt x="4153138" y="1151567"/>
                      <a:pt x="4136945" y="1119182"/>
                    </a:cubicBezTo>
                    <a:cubicBezTo>
                      <a:pt x="4088368" y="1027742"/>
                      <a:pt x="4066460" y="990594"/>
                      <a:pt x="4057888" y="984879"/>
                    </a:cubicBezTo>
                    <a:close/>
                    <a:moveTo>
                      <a:pt x="4263985" y="1199906"/>
                    </a:moveTo>
                    <a:cubicBezTo>
                      <a:pt x="4261961" y="1200859"/>
                      <a:pt x="4263151" y="1210622"/>
                      <a:pt x="4269343" y="1228719"/>
                    </a:cubicBezTo>
                    <a:cubicBezTo>
                      <a:pt x="4275058" y="1243959"/>
                      <a:pt x="4280773" y="1255389"/>
                      <a:pt x="4282678" y="1253484"/>
                    </a:cubicBezTo>
                    <a:cubicBezTo>
                      <a:pt x="4285535" y="1251579"/>
                      <a:pt x="4282678" y="1238244"/>
                      <a:pt x="4277915" y="1223957"/>
                    </a:cubicBezTo>
                    <a:cubicBezTo>
                      <a:pt x="4271247" y="1206812"/>
                      <a:pt x="4266009" y="1198954"/>
                      <a:pt x="4263985" y="1199906"/>
                    </a:cubicBezTo>
                    <a:close/>
                    <a:moveTo>
                      <a:pt x="4229933" y="1304443"/>
                    </a:moveTo>
                    <a:cubicBezTo>
                      <a:pt x="4225051" y="1305396"/>
                      <a:pt x="4219336" y="1310158"/>
                      <a:pt x="4216003" y="1318254"/>
                    </a:cubicBezTo>
                    <a:cubicBezTo>
                      <a:pt x="4213145" y="1325874"/>
                      <a:pt x="4213145" y="1339209"/>
                      <a:pt x="4216003" y="1346829"/>
                    </a:cubicBezTo>
                    <a:cubicBezTo>
                      <a:pt x="4220289" y="1357306"/>
                      <a:pt x="4224099" y="1361593"/>
                      <a:pt x="4226004" y="1360521"/>
                    </a:cubicBezTo>
                    <a:cubicBezTo>
                      <a:pt x="4227909" y="1359450"/>
                      <a:pt x="4227909" y="1353020"/>
                      <a:pt x="4224575" y="1342067"/>
                    </a:cubicBezTo>
                    <a:cubicBezTo>
                      <a:pt x="4220765" y="1331589"/>
                      <a:pt x="4222670" y="1323017"/>
                      <a:pt x="4228385" y="1323017"/>
                    </a:cubicBezTo>
                    <a:cubicBezTo>
                      <a:pt x="4234100" y="1323017"/>
                      <a:pt x="4238863" y="1319207"/>
                      <a:pt x="4238863" y="1313492"/>
                    </a:cubicBezTo>
                    <a:cubicBezTo>
                      <a:pt x="4238863" y="1306348"/>
                      <a:pt x="4234815" y="1303491"/>
                      <a:pt x="4229933" y="1304443"/>
                    </a:cubicBezTo>
                    <a:close/>
                    <a:moveTo>
                      <a:pt x="542210" y="822954"/>
                    </a:moveTo>
                    <a:cubicBezTo>
                      <a:pt x="542210" y="818192"/>
                      <a:pt x="533638" y="823907"/>
                      <a:pt x="524113" y="836289"/>
                    </a:cubicBezTo>
                    <a:cubicBezTo>
                      <a:pt x="513635" y="848672"/>
                      <a:pt x="505063" y="862959"/>
                      <a:pt x="505063" y="869627"/>
                    </a:cubicBezTo>
                    <a:cubicBezTo>
                      <a:pt x="505063" y="872484"/>
                      <a:pt x="507206" y="872484"/>
                      <a:pt x="510659" y="870103"/>
                    </a:cubicBezTo>
                    <a:cubicBezTo>
                      <a:pt x="514112" y="867722"/>
                      <a:pt x="518874" y="862959"/>
                      <a:pt x="524113" y="856292"/>
                    </a:cubicBezTo>
                    <a:cubicBezTo>
                      <a:pt x="534590" y="842957"/>
                      <a:pt x="543163" y="828669"/>
                      <a:pt x="542210" y="822954"/>
                    </a:cubicBezTo>
                    <a:close/>
                    <a:moveTo>
                      <a:pt x="4356973" y="1688419"/>
                    </a:moveTo>
                    <a:cubicBezTo>
                      <a:pt x="4355544" y="1686395"/>
                      <a:pt x="4356020" y="1693539"/>
                      <a:pt x="4357925" y="1708779"/>
                    </a:cubicBezTo>
                    <a:cubicBezTo>
                      <a:pt x="4360783" y="1729734"/>
                      <a:pt x="4362688" y="1754499"/>
                      <a:pt x="4362688" y="1764024"/>
                    </a:cubicBezTo>
                    <a:cubicBezTo>
                      <a:pt x="4362688" y="1772597"/>
                      <a:pt x="4367450" y="1780217"/>
                      <a:pt x="4372213" y="1780217"/>
                    </a:cubicBezTo>
                    <a:cubicBezTo>
                      <a:pt x="4377928" y="1780217"/>
                      <a:pt x="4381738" y="1779264"/>
                      <a:pt x="4381738" y="1778312"/>
                    </a:cubicBezTo>
                    <a:cubicBezTo>
                      <a:pt x="4380785" y="1776407"/>
                      <a:pt x="4375070" y="1751642"/>
                      <a:pt x="4367450" y="1723067"/>
                    </a:cubicBezTo>
                    <a:cubicBezTo>
                      <a:pt x="4361735" y="1701636"/>
                      <a:pt x="4358401" y="1690444"/>
                      <a:pt x="4356973" y="1688419"/>
                    </a:cubicBezTo>
                    <a:close/>
                    <a:moveTo>
                      <a:pt x="4389953" y="1705684"/>
                    </a:moveTo>
                    <a:cubicBezTo>
                      <a:pt x="4389120" y="1704493"/>
                      <a:pt x="4387929" y="1704493"/>
                      <a:pt x="4386500" y="1705922"/>
                    </a:cubicBezTo>
                    <a:cubicBezTo>
                      <a:pt x="4381738" y="1710684"/>
                      <a:pt x="4406503" y="1814507"/>
                      <a:pt x="4416980" y="1830699"/>
                    </a:cubicBezTo>
                    <a:cubicBezTo>
                      <a:pt x="4418409" y="1833081"/>
                      <a:pt x="4420790" y="1833557"/>
                      <a:pt x="4423410" y="1832366"/>
                    </a:cubicBezTo>
                    <a:cubicBezTo>
                      <a:pt x="4426029" y="1831176"/>
                      <a:pt x="4428887" y="1828318"/>
                      <a:pt x="4431268" y="1824032"/>
                    </a:cubicBezTo>
                    <a:cubicBezTo>
                      <a:pt x="4436983" y="1813554"/>
                      <a:pt x="4436030" y="1791647"/>
                      <a:pt x="4428410" y="1761167"/>
                    </a:cubicBezTo>
                    <a:cubicBezTo>
                      <a:pt x="4420790" y="1729734"/>
                      <a:pt x="4413170" y="1717352"/>
                      <a:pt x="4403645" y="1720209"/>
                    </a:cubicBezTo>
                    <a:cubicBezTo>
                      <a:pt x="4396978" y="1723067"/>
                      <a:pt x="4391263" y="1719257"/>
                      <a:pt x="4391263" y="1712589"/>
                    </a:cubicBezTo>
                    <a:cubicBezTo>
                      <a:pt x="4391263" y="1709256"/>
                      <a:pt x="4390787" y="1706874"/>
                      <a:pt x="4389953" y="1705684"/>
                    </a:cubicBezTo>
                    <a:close/>
                    <a:moveTo>
                      <a:pt x="4372421" y="1789831"/>
                    </a:moveTo>
                    <a:cubicBezTo>
                      <a:pt x="4364116" y="1788670"/>
                      <a:pt x="4361973" y="1803315"/>
                      <a:pt x="4368403" y="1829747"/>
                    </a:cubicBezTo>
                    <a:lnTo>
                      <a:pt x="4375070" y="1861179"/>
                    </a:lnTo>
                    <a:lnTo>
                      <a:pt x="4384595" y="1834509"/>
                    </a:lnTo>
                    <a:cubicBezTo>
                      <a:pt x="4390310" y="1815459"/>
                      <a:pt x="4390310" y="1804029"/>
                      <a:pt x="4382690" y="1796409"/>
                    </a:cubicBezTo>
                    <a:cubicBezTo>
                      <a:pt x="4378642" y="1792361"/>
                      <a:pt x="4375189" y="1790218"/>
                      <a:pt x="4372421" y="1789831"/>
                    </a:cubicBezTo>
                    <a:close/>
                    <a:moveTo>
                      <a:pt x="4410313" y="2175504"/>
                    </a:moveTo>
                    <a:cubicBezTo>
                      <a:pt x="4405550" y="2178362"/>
                      <a:pt x="4400788" y="2212652"/>
                      <a:pt x="4401740" y="2249799"/>
                    </a:cubicBezTo>
                    <a:cubicBezTo>
                      <a:pt x="4402097" y="2279803"/>
                      <a:pt x="4404330" y="2294939"/>
                      <a:pt x="4407081" y="2297718"/>
                    </a:cubicBezTo>
                    <a:cubicBezTo>
                      <a:pt x="4411667" y="2302351"/>
                      <a:pt x="4417694" y="2272660"/>
                      <a:pt x="4418885" y="2220272"/>
                    </a:cubicBezTo>
                    <a:cubicBezTo>
                      <a:pt x="4419838" y="2188839"/>
                      <a:pt x="4416028" y="2171694"/>
                      <a:pt x="4410313" y="2175504"/>
                    </a:cubicBezTo>
                    <a:close/>
                    <a:moveTo>
                      <a:pt x="4409360" y="2354336"/>
                    </a:moveTo>
                    <a:cubicBezTo>
                      <a:pt x="4404359" y="2357908"/>
                      <a:pt x="4400787" y="2373624"/>
                      <a:pt x="4397930" y="2402199"/>
                    </a:cubicBezTo>
                    <a:cubicBezTo>
                      <a:pt x="4394597" y="2437918"/>
                      <a:pt x="4395073" y="2458635"/>
                      <a:pt x="4399597" y="2464350"/>
                    </a:cubicBezTo>
                    <a:cubicBezTo>
                      <a:pt x="4404122" y="2470065"/>
                      <a:pt x="4412694" y="2460778"/>
                      <a:pt x="4425553" y="2436489"/>
                    </a:cubicBezTo>
                    <a:cubicBezTo>
                      <a:pt x="4437935" y="2411724"/>
                      <a:pt x="4437935" y="2402199"/>
                      <a:pt x="4429363" y="2379339"/>
                    </a:cubicBezTo>
                    <a:cubicBezTo>
                      <a:pt x="4420790" y="2359337"/>
                      <a:pt x="4414361" y="2350764"/>
                      <a:pt x="4409360" y="2354336"/>
                    </a:cubicBezTo>
                    <a:close/>
                    <a:moveTo>
                      <a:pt x="282342" y="3347675"/>
                    </a:moveTo>
                    <a:cubicBezTo>
                      <a:pt x="281345" y="3347199"/>
                      <a:pt x="281225" y="3348508"/>
                      <a:pt x="282178" y="3351842"/>
                    </a:cubicBezTo>
                    <a:cubicBezTo>
                      <a:pt x="288845" y="3379464"/>
                      <a:pt x="336470" y="3467094"/>
                      <a:pt x="341233" y="3461379"/>
                    </a:cubicBezTo>
                    <a:cubicBezTo>
                      <a:pt x="343138" y="3460427"/>
                      <a:pt x="328850" y="3428994"/>
                      <a:pt x="309800" y="3393752"/>
                    </a:cubicBezTo>
                    <a:cubicBezTo>
                      <a:pt x="296227" y="3366606"/>
                      <a:pt x="285333" y="3349104"/>
                      <a:pt x="282342" y="3347675"/>
                    </a:cubicBezTo>
                    <a:close/>
                    <a:moveTo>
                      <a:pt x="3955360" y="3623661"/>
                    </a:moveTo>
                    <a:cubicBezTo>
                      <a:pt x="3951982" y="3624197"/>
                      <a:pt x="3947398" y="3625924"/>
                      <a:pt x="3941683" y="3629019"/>
                    </a:cubicBezTo>
                    <a:cubicBezTo>
                      <a:pt x="3916918" y="3642354"/>
                      <a:pt x="3682603" y="3876669"/>
                      <a:pt x="3684508" y="3887147"/>
                    </a:cubicBezTo>
                    <a:cubicBezTo>
                      <a:pt x="3685460" y="3890957"/>
                      <a:pt x="3656885" y="3920484"/>
                      <a:pt x="3621643" y="3952869"/>
                    </a:cubicBezTo>
                    <a:cubicBezTo>
                      <a:pt x="3598426" y="3974300"/>
                      <a:pt x="3585522" y="3986891"/>
                      <a:pt x="3584138" y="3989989"/>
                    </a:cubicBezTo>
                    <a:cubicBezTo>
                      <a:pt x="3581831" y="3995151"/>
                      <a:pt x="3611522" y="3973943"/>
                      <a:pt x="3678793" y="3923342"/>
                    </a:cubicBezTo>
                    <a:cubicBezTo>
                      <a:pt x="3703558" y="3905244"/>
                      <a:pt x="3723560" y="3885242"/>
                      <a:pt x="3724513" y="3880479"/>
                    </a:cubicBezTo>
                    <a:cubicBezTo>
                      <a:pt x="3724513" y="3874764"/>
                      <a:pt x="3747373" y="3849047"/>
                      <a:pt x="3774995" y="3822377"/>
                    </a:cubicBezTo>
                    <a:cubicBezTo>
                      <a:pt x="3832145" y="3767132"/>
                      <a:pt x="3865483" y="3741414"/>
                      <a:pt x="3854053" y="3759512"/>
                    </a:cubicBezTo>
                    <a:cubicBezTo>
                      <a:pt x="3850243" y="3766179"/>
                      <a:pt x="3852148" y="3770942"/>
                      <a:pt x="3859768" y="3770942"/>
                    </a:cubicBezTo>
                    <a:cubicBezTo>
                      <a:pt x="3872150" y="3770942"/>
                      <a:pt x="3981688" y="3667119"/>
                      <a:pt x="3981688" y="3655689"/>
                    </a:cubicBezTo>
                    <a:cubicBezTo>
                      <a:pt x="3981688" y="3651879"/>
                      <a:pt x="3972163" y="3650927"/>
                      <a:pt x="3960733" y="3653784"/>
                    </a:cubicBezTo>
                    <a:cubicBezTo>
                      <a:pt x="3942635" y="3658547"/>
                      <a:pt x="3940730" y="3656642"/>
                      <a:pt x="3951208" y="3646164"/>
                    </a:cubicBezTo>
                    <a:cubicBezTo>
                      <a:pt x="3964781" y="3631163"/>
                      <a:pt x="3965495" y="3622055"/>
                      <a:pt x="3955360" y="3623661"/>
                    </a:cubicBezTo>
                    <a:close/>
                    <a:moveTo>
                      <a:pt x="3847742" y="3772133"/>
                    </a:moveTo>
                    <a:cubicBezTo>
                      <a:pt x="3846671" y="3771656"/>
                      <a:pt x="3841670" y="3774276"/>
                      <a:pt x="3832145" y="3779514"/>
                    </a:cubicBezTo>
                    <a:cubicBezTo>
                      <a:pt x="3809285" y="3790944"/>
                      <a:pt x="3804523" y="3799517"/>
                      <a:pt x="3818810" y="3799517"/>
                    </a:cubicBezTo>
                    <a:cubicBezTo>
                      <a:pt x="3823573" y="3799517"/>
                      <a:pt x="3833098" y="3792849"/>
                      <a:pt x="3839765" y="3783324"/>
                    </a:cubicBezTo>
                    <a:cubicBezTo>
                      <a:pt x="3845956" y="3776181"/>
                      <a:pt x="3848814" y="3772609"/>
                      <a:pt x="3847742" y="3772133"/>
                    </a:cubicBezTo>
                    <a:close/>
                    <a:moveTo>
                      <a:pt x="3737848" y="3904292"/>
                    </a:moveTo>
                    <a:cubicBezTo>
                      <a:pt x="3731180" y="3904292"/>
                      <a:pt x="3638788" y="3972872"/>
                      <a:pt x="3638788" y="3977634"/>
                    </a:cubicBezTo>
                    <a:cubicBezTo>
                      <a:pt x="3638788" y="3979777"/>
                      <a:pt x="3639681" y="3980790"/>
                      <a:pt x="3641705" y="3980566"/>
                    </a:cubicBezTo>
                    <a:cubicBezTo>
                      <a:pt x="3647777" y="3979897"/>
                      <a:pt x="3664029" y="3968110"/>
                      <a:pt x="3696890" y="3942392"/>
                    </a:cubicBezTo>
                    <a:cubicBezTo>
                      <a:pt x="3723560" y="3921437"/>
                      <a:pt x="3742610" y="3904292"/>
                      <a:pt x="3737848" y="3904292"/>
                    </a:cubicBezTo>
                    <a:close/>
                    <a:moveTo>
                      <a:pt x="484019" y="3674516"/>
                    </a:moveTo>
                    <a:cubicBezTo>
                      <a:pt x="484822" y="3676585"/>
                      <a:pt x="488394" y="3682121"/>
                      <a:pt x="493633" y="3689979"/>
                    </a:cubicBezTo>
                    <a:cubicBezTo>
                      <a:pt x="515540" y="3723317"/>
                      <a:pt x="615553" y="3836664"/>
                      <a:pt x="637460" y="3853809"/>
                    </a:cubicBezTo>
                    <a:cubicBezTo>
                      <a:pt x="648890" y="3862382"/>
                      <a:pt x="655558" y="3866192"/>
                      <a:pt x="656986" y="3865477"/>
                    </a:cubicBezTo>
                    <a:cubicBezTo>
                      <a:pt x="658415" y="3864763"/>
                      <a:pt x="654605" y="3859524"/>
                      <a:pt x="645080" y="3849999"/>
                    </a:cubicBezTo>
                    <a:cubicBezTo>
                      <a:pt x="635555" y="3840474"/>
                      <a:pt x="606980" y="3809042"/>
                      <a:pt x="581263" y="3780467"/>
                    </a:cubicBezTo>
                    <a:cubicBezTo>
                      <a:pt x="504111" y="3693313"/>
                      <a:pt x="481608" y="3668310"/>
                      <a:pt x="484019" y="3674516"/>
                    </a:cubicBezTo>
                    <a:close/>
                    <a:moveTo>
                      <a:pt x="1251823" y="4192899"/>
                    </a:moveTo>
                    <a:cubicBezTo>
                      <a:pt x="1238488" y="4205282"/>
                      <a:pt x="1541383" y="4331012"/>
                      <a:pt x="1586150" y="4331964"/>
                    </a:cubicBezTo>
                    <a:cubicBezTo>
                      <a:pt x="1596628" y="4331964"/>
                      <a:pt x="1584245" y="4325297"/>
                      <a:pt x="1557575" y="4317677"/>
                    </a:cubicBezTo>
                    <a:cubicBezTo>
                      <a:pt x="1531858" y="4310057"/>
                      <a:pt x="1501378" y="4299579"/>
                      <a:pt x="1490900" y="4294817"/>
                    </a:cubicBezTo>
                    <a:cubicBezTo>
                      <a:pt x="1480423" y="4290054"/>
                      <a:pt x="1444228" y="4274814"/>
                      <a:pt x="1409938" y="4261479"/>
                    </a:cubicBezTo>
                    <a:cubicBezTo>
                      <a:pt x="1375648" y="4247192"/>
                      <a:pt x="1327070" y="4225284"/>
                      <a:pt x="1301353" y="4212902"/>
                    </a:cubicBezTo>
                    <a:cubicBezTo>
                      <a:pt x="1276588" y="4199567"/>
                      <a:pt x="1253728" y="4190994"/>
                      <a:pt x="1251823" y="4192899"/>
                    </a:cubicBezTo>
                    <a:close/>
                    <a:moveTo>
                      <a:pt x="3186350" y="4199567"/>
                    </a:moveTo>
                    <a:cubicBezTo>
                      <a:pt x="3181588" y="4199567"/>
                      <a:pt x="3170158" y="4204329"/>
                      <a:pt x="3162538" y="4209092"/>
                    </a:cubicBezTo>
                    <a:cubicBezTo>
                      <a:pt x="3154918" y="4213854"/>
                      <a:pt x="3153013" y="4218617"/>
                      <a:pt x="3157775" y="4218617"/>
                    </a:cubicBezTo>
                    <a:cubicBezTo>
                      <a:pt x="3163490" y="4218617"/>
                      <a:pt x="3173968" y="4213854"/>
                      <a:pt x="3181588" y="4209092"/>
                    </a:cubicBezTo>
                    <a:cubicBezTo>
                      <a:pt x="3189208" y="4204329"/>
                      <a:pt x="3192065" y="4199567"/>
                      <a:pt x="3186350" y="4199567"/>
                    </a:cubicBezTo>
                    <a:close/>
                    <a:moveTo>
                      <a:pt x="3165872" y="4295650"/>
                    </a:moveTo>
                    <a:cubicBezTo>
                      <a:pt x="3160156" y="4296246"/>
                      <a:pt x="3147774" y="4301008"/>
                      <a:pt x="3125390" y="4310057"/>
                    </a:cubicBezTo>
                    <a:cubicBezTo>
                      <a:pt x="3099673" y="4319582"/>
                      <a:pt x="3089195" y="4329107"/>
                      <a:pt x="3093005" y="4338632"/>
                    </a:cubicBezTo>
                    <a:cubicBezTo>
                      <a:pt x="3096339" y="4347205"/>
                      <a:pt x="3099197" y="4351491"/>
                      <a:pt x="3107769" y="4350776"/>
                    </a:cubicBezTo>
                    <a:cubicBezTo>
                      <a:pt x="3116342" y="4350062"/>
                      <a:pt x="3130629" y="4344347"/>
                      <a:pt x="3156823" y="4332917"/>
                    </a:cubicBezTo>
                    <a:cubicBezTo>
                      <a:pt x="3203495" y="4311962"/>
                      <a:pt x="3213973" y="4302437"/>
                      <a:pt x="3179683" y="4311962"/>
                    </a:cubicBezTo>
                    <a:cubicBezTo>
                      <a:pt x="3166348" y="4314819"/>
                      <a:pt x="3161585" y="4313867"/>
                      <a:pt x="3166348" y="4306247"/>
                    </a:cubicBezTo>
                    <a:cubicBezTo>
                      <a:pt x="3170634" y="4298627"/>
                      <a:pt x="3171586" y="4295055"/>
                      <a:pt x="3165872" y="4295650"/>
                    </a:cubicBezTo>
                    <a:close/>
                    <a:moveTo>
                      <a:pt x="3263503" y="4307199"/>
                    </a:moveTo>
                    <a:cubicBezTo>
                      <a:pt x="3262550" y="4305294"/>
                      <a:pt x="3223498" y="4321487"/>
                      <a:pt x="3176825" y="4342442"/>
                    </a:cubicBezTo>
                    <a:cubicBezTo>
                      <a:pt x="3083480" y="4385304"/>
                      <a:pt x="3082528" y="4385304"/>
                      <a:pt x="3089195" y="4367207"/>
                    </a:cubicBezTo>
                    <a:cubicBezTo>
                      <a:pt x="3096815" y="4349109"/>
                      <a:pt x="3046333" y="4337679"/>
                      <a:pt x="3020615" y="4351014"/>
                    </a:cubicBezTo>
                    <a:cubicBezTo>
                      <a:pt x="3010138" y="4356729"/>
                      <a:pt x="2991088" y="4362444"/>
                      <a:pt x="2977753" y="4363397"/>
                    </a:cubicBezTo>
                    <a:cubicBezTo>
                      <a:pt x="2963465" y="4364349"/>
                      <a:pt x="2952988" y="4369112"/>
                      <a:pt x="2952988" y="4372922"/>
                    </a:cubicBezTo>
                    <a:cubicBezTo>
                      <a:pt x="2952988" y="4376732"/>
                      <a:pt x="2941558" y="4380542"/>
                      <a:pt x="2927270" y="4381494"/>
                    </a:cubicBezTo>
                    <a:cubicBezTo>
                      <a:pt x="2912030" y="4381494"/>
                      <a:pt x="2892028" y="4385304"/>
                      <a:pt x="2881550" y="4390067"/>
                    </a:cubicBezTo>
                    <a:cubicBezTo>
                      <a:pt x="2857738" y="4400544"/>
                      <a:pt x="3034903" y="4395782"/>
                      <a:pt x="3062525" y="4385304"/>
                    </a:cubicBezTo>
                    <a:cubicBezTo>
                      <a:pt x="3073003" y="4380542"/>
                      <a:pt x="3078718" y="4380542"/>
                      <a:pt x="3075860" y="4383399"/>
                    </a:cubicBezTo>
                    <a:cubicBezTo>
                      <a:pt x="3073003" y="4387209"/>
                      <a:pt x="3030140" y="4404354"/>
                      <a:pt x="2980610" y="4422452"/>
                    </a:cubicBezTo>
                    <a:cubicBezTo>
                      <a:pt x="2924889" y="4443407"/>
                      <a:pt x="2899886" y="4454361"/>
                      <a:pt x="2904410" y="4455194"/>
                    </a:cubicBezTo>
                    <a:cubicBezTo>
                      <a:pt x="2908935" y="4456028"/>
                      <a:pt x="2942987" y="4446741"/>
                      <a:pt x="3005375" y="4427214"/>
                    </a:cubicBezTo>
                    <a:cubicBezTo>
                      <a:pt x="3089195" y="4400544"/>
                      <a:pt x="3273028" y="4315772"/>
                      <a:pt x="3263503" y="4307199"/>
                    </a:cubicBezTo>
                    <a:close/>
                    <a:moveTo>
                      <a:pt x="1685210" y="4353157"/>
                    </a:moveTo>
                    <a:cubicBezTo>
                      <a:pt x="1681876" y="4352919"/>
                      <a:pt x="1678066" y="4353396"/>
                      <a:pt x="1674733" y="4354824"/>
                    </a:cubicBezTo>
                    <a:cubicBezTo>
                      <a:pt x="1667113" y="4357682"/>
                      <a:pt x="1669970" y="4360539"/>
                      <a:pt x="1680448" y="4360539"/>
                    </a:cubicBezTo>
                    <a:cubicBezTo>
                      <a:pt x="1690925" y="4361492"/>
                      <a:pt x="1696640" y="4358634"/>
                      <a:pt x="1692830" y="4355777"/>
                    </a:cubicBezTo>
                    <a:cubicBezTo>
                      <a:pt x="1691401" y="4354348"/>
                      <a:pt x="1688544" y="4353396"/>
                      <a:pt x="1685210" y="4353157"/>
                    </a:cubicBezTo>
                    <a:close/>
                    <a:moveTo>
                      <a:pt x="1723310" y="4362682"/>
                    </a:moveTo>
                    <a:cubicBezTo>
                      <a:pt x="1719976" y="4362444"/>
                      <a:pt x="1716166" y="4362921"/>
                      <a:pt x="1712833" y="4364349"/>
                    </a:cubicBezTo>
                    <a:cubicBezTo>
                      <a:pt x="1705213" y="4367207"/>
                      <a:pt x="1708070" y="4370064"/>
                      <a:pt x="1718548" y="4370064"/>
                    </a:cubicBezTo>
                    <a:cubicBezTo>
                      <a:pt x="1729025" y="4371017"/>
                      <a:pt x="1734740" y="4368159"/>
                      <a:pt x="1730930" y="4365302"/>
                    </a:cubicBezTo>
                    <a:cubicBezTo>
                      <a:pt x="1729501" y="4363873"/>
                      <a:pt x="1726644" y="4362921"/>
                      <a:pt x="1723310" y="4362682"/>
                    </a:cubicBezTo>
                    <a:close/>
                    <a:moveTo>
                      <a:pt x="1757198" y="4375318"/>
                    </a:moveTo>
                    <a:cubicBezTo>
                      <a:pt x="1750159" y="4374946"/>
                      <a:pt x="1745932" y="4375065"/>
                      <a:pt x="1745218" y="4375779"/>
                    </a:cubicBezTo>
                    <a:cubicBezTo>
                      <a:pt x="1742360" y="4378637"/>
                      <a:pt x="1744265" y="4380542"/>
                      <a:pt x="1749028" y="4380542"/>
                    </a:cubicBezTo>
                    <a:cubicBezTo>
                      <a:pt x="1753790" y="4380542"/>
                      <a:pt x="1817608" y="4392924"/>
                      <a:pt x="1890950" y="4408164"/>
                    </a:cubicBezTo>
                    <a:cubicBezTo>
                      <a:pt x="1975246" y="4425309"/>
                      <a:pt x="2016680" y="4431739"/>
                      <a:pt x="2065883" y="4432274"/>
                    </a:cubicBezTo>
                    <a:cubicBezTo>
                      <a:pt x="2082284" y="4432453"/>
                      <a:pt x="2099548" y="4431977"/>
                      <a:pt x="2119550" y="4431024"/>
                    </a:cubicBezTo>
                    <a:cubicBezTo>
                      <a:pt x="2171938" y="4428167"/>
                      <a:pt x="2215753" y="4424357"/>
                      <a:pt x="2217658" y="4423404"/>
                    </a:cubicBezTo>
                    <a:cubicBezTo>
                      <a:pt x="2219563" y="4421499"/>
                      <a:pt x="2171938" y="4417689"/>
                      <a:pt x="2112883" y="4413879"/>
                    </a:cubicBezTo>
                    <a:cubicBezTo>
                      <a:pt x="2053828" y="4411022"/>
                      <a:pt x="1948100" y="4399592"/>
                      <a:pt x="1877615" y="4389114"/>
                    </a:cubicBezTo>
                    <a:cubicBezTo>
                      <a:pt x="1824751" y="4381970"/>
                      <a:pt x="1778317" y="4376434"/>
                      <a:pt x="1757198" y="4375318"/>
                    </a:cubicBezTo>
                    <a:close/>
                    <a:moveTo>
                      <a:pt x="2323147" y="4420070"/>
                    </a:moveTo>
                    <a:cubicBezTo>
                      <a:pt x="2316242" y="4420070"/>
                      <a:pt x="2309098" y="4420547"/>
                      <a:pt x="2303383" y="4421499"/>
                    </a:cubicBezTo>
                    <a:cubicBezTo>
                      <a:pt x="2291000" y="4423404"/>
                      <a:pt x="2298620" y="4425309"/>
                      <a:pt x="2319575" y="4425309"/>
                    </a:cubicBezTo>
                    <a:cubicBezTo>
                      <a:pt x="2340530" y="4426262"/>
                      <a:pt x="2350055" y="4424357"/>
                      <a:pt x="2341483" y="4421499"/>
                    </a:cubicBezTo>
                    <a:cubicBezTo>
                      <a:pt x="2336720" y="4420547"/>
                      <a:pt x="2330053" y="4420070"/>
                      <a:pt x="2323147" y="4420070"/>
                    </a:cubicBezTo>
                    <a:close/>
                    <a:moveTo>
                      <a:pt x="2592467" y="4497000"/>
                    </a:moveTo>
                    <a:cubicBezTo>
                      <a:pt x="2551747" y="4498295"/>
                      <a:pt x="2476738" y="4507224"/>
                      <a:pt x="2476738" y="4512939"/>
                    </a:cubicBezTo>
                    <a:cubicBezTo>
                      <a:pt x="2476738" y="4514844"/>
                      <a:pt x="2482929" y="4515797"/>
                      <a:pt x="2492931" y="4515796"/>
                    </a:cubicBezTo>
                    <a:cubicBezTo>
                      <a:pt x="2502932" y="4515797"/>
                      <a:pt x="2516743" y="4514844"/>
                      <a:pt x="2531983" y="4512939"/>
                    </a:cubicBezTo>
                    <a:cubicBezTo>
                      <a:pt x="2561510" y="4509129"/>
                      <a:pt x="2594848" y="4505319"/>
                      <a:pt x="2604373" y="4505319"/>
                    </a:cubicBezTo>
                    <a:cubicBezTo>
                      <a:pt x="2614850" y="4504367"/>
                      <a:pt x="2620565" y="4501509"/>
                      <a:pt x="2617708" y="4498652"/>
                    </a:cubicBezTo>
                    <a:cubicBezTo>
                      <a:pt x="2615803" y="4496985"/>
                      <a:pt x="2606040" y="4496568"/>
                      <a:pt x="2592467" y="4497000"/>
                    </a:cubicBezTo>
                    <a:close/>
                    <a:moveTo>
                      <a:pt x="2600682" y="4515320"/>
                    </a:moveTo>
                    <a:cubicBezTo>
                      <a:pt x="2596277" y="4515320"/>
                      <a:pt x="2591990" y="4515797"/>
                      <a:pt x="2589133" y="4516749"/>
                    </a:cubicBezTo>
                    <a:cubicBezTo>
                      <a:pt x="2582465" y="4519607"/>
                      <a:pt x="2587228" y="4521512"/>
                      <a:pt x="2600563" y="4521512"/>
                    </a:cubicBezTo>
                    <a:cubicBezTo>
                      <a:pt x="2613898" y="4521512"/>
                      <a:pt x="2618660" y="4519607"/>
                      <a:pt x="2612945" y="4516749"/>
                    </a:cubicBezTo>
                    <a:cubicBezTo>
                      <a:pt x="2609611" y="4515797"/>
                      <a:pt x="2605087" y="4515320"/>
                      <a:pt x="2600682" y="4515320"/>
                    </a:cubicBezTo>
                    <a:close/>
                    <a:moveTo>
                      <a:pt x="2200632" y="4515320"/>
                    </a:moveTo>
                    <a:cubicBezTo>
                      <a:pt x="2187654" y="4515320"/>
                      <a:pt x="2174795" y="4515797"/>
                      <a:pt x="2165270" y="4516749"/>
                    </a:cubicBezTo>
                    <a:cubicBezTo>
                      <a:pt x="2145268" y="4518654"/>
                      <a:pt x="2161460" y="4520559"/>
                      <a:pt x="2200513" y="4520559"/>
                    </a:cubicBezTo>
                    <a:cubicBezTo>
                      <a:pt x="2239565" y="4520559"/>
                      <a:pt x="2255758" y="4518654"/>
                      <a:pt x="2236708" y="4516749"/>
                    </a:cubicBezTo>
                    <a:cubicBezTo>
                      <a:pt x="2226706" y="4515797"/>
                      <a:pt x="2213609" y="4515320"/>
                      <a:pt x="2200632" y="4515320"/>
                    </a:cubicBezTo>
                    <a:close/>
                    <a:moveTo>
                      <a:pt x="2333982" y="4515320"/>
                    </a:moveTo>
                    <a:cubicBezTo>
                      <a:pt x="2327910" y="4515320"/>
                      <a:pt x="2321956" y="4515797"/>
                      <a:pt x="2317670" y="4516749"/>
                    </a:cubicBezTo>
                    <a:cubicBezTo>
                      <a:pt x="2308145" y="4519607"/>
                      <a:pt x="2315765" y="4521512"/>
                      <a:pt x="2333863" y="4521512"/>
                    </a:cubicBezTo>
                    <a:cubicBezTo>
                      <a:pt x="2351960" y="4521512"/>
                      <a:pt x="2359580" y="4519607"/>
                      <a:pt x="2351008" y="4516749"/>
                    </a:cubicBezTo>
                    <a:cubicBezTo>
                      <a:pt x="2346245" y="4515797"/>
                      <a:pt x="2340054" y="4515320"/>
                      <a:pt x="2333982" y="4515320"/>
                    </a:cubicBezTo>
                    <a:close/>
                    <a:moveTo>
                      <a:pt x="1972627" y="4518654"/>
                    </a:moveTo>
                    <a:cubicBezTo>
                      <a:pt x="1967626" y="4519131"/>
                      <a:pt x="1974294" y="4521036"/>
                      <a:pt x="1990963" y="4524369"/>
                    </a:cubicBezTo>
                    <a:cubicBezTo>
                      <a:pt x="2061686" y="4539371"/>
                      <a:pt x="2135088" y="4546872"/>
                      <a:pt x="2230457" y="4547676"/>
                    </a:cubicBezTo>
                    <a:cubicBezTo>
                      <a:pt x="2262247" y="4547944"/>
                      <a:pt x="2296477" y="4547468"/>
                      <a:pt x="2333863" y="4546277"/>
                    </a:cubicBezTo>
                    <a:cubicBezTo>
                      <a:pt x="2420540" y="4543419"/>
                      <a:pt x="2508170" y="4538657"/>
                      <a:pt x="2529125" y="4534847"/>
                    </a:cubicBezTo>
                    <a:cubicBezTo>
                      <a:pt x="2549128" y="4531037"/>
                      <a:pt x="2461498" y="4528179"/>
                      <a:pt x="2333863" y="4528179"/>
                    </a:cubicBezTo>
                    <a:cubicBezTo>
                      <a:pt x="2205275" y="4528179"/>
                      <a:pt x="2066210" y="4525322"/>
                      <a:pt x="2024300" y="4521512"/>
                    </a:cubicBezTo>
                    <a:cubicBezTo>
                      <a:pt x="1994296" y="4519131"/>
                      <a:pt x="1977628" y="4518178"/>
                      <a:pt x="1972627" y="4518654"/>
                    </a:cubicBezTo>
                    <a:close/>
                    <a:moveTo>
                      <a:pt x="4317202" y="1483617"/>
                    </a:moveTo>
                    <a:cubicBezTo>
                      <a:pt x="4316431" y="1482888"/>
                      <a:pt x="4316015" y="1483275"/>
                      <a:pt x="4316015" y="1484942"/>
                    </a:cubicBezTo>
                    <a:cubicBezTo>
                      <a:pt x="4316015" y="1492562"/>
                      <a:pt x="4321730" y="1515422"/>
                      <a:pt x="4328398" y="1534472"/>
                    </a:cubicBezTo>
                    <a:cubicBezTo>
                      <a:pt x="4335065" y="1554474"/>
                      <a:pt x="4339828" y="1582097"/>
                      <a:pt x="4337923" y="1596384"/>
                    </a:cubicBezTo>
                    <a:cubicBezTo>
                      <a:pt x="4334113" y="1622102"/>
                      <a:pt x="4335065" y="1622102"/>
                      <a:pt x="4341733" y="1599242"/>
                    </a:cubicBezTo>
                    <a:cubicBezTo>
                      <a:pt x="4349353" y="1577334"/>
                      <a:pt x="4350305" y="1579239"/>
                      <a:pt x="4356973" y="1618292"/>
                    </a:cubicBezTo>
                    <a:cubicBezTo>
                      <a:pt x="4360545" y="1636151"/>
                      <a:pt x="4364117" y="1648653"/>
                      <a:pt x="4366885" y="1650974"/>
                    </a:cubicBezTo>
                    <a:cubicBezTo>
                      <a:pt x="4367807" y="1651748"/>
                      <a:pt x="4368641" y="1651391"/>
                      <a:pt x="4369355" y="1649724"/>
                    </a:cubicBezTo>
                    <a:cubicBezTo>
                      <a:pt x="4371260" y="1644009"/>
                      <a:pt x="4369355" y="1624007"/>
                      <a:pt x="4363640" y="1606862"/>
                    </a:cubicBezTo>
                    <a:cubicBezTo>
                      <a:pt x="4345304" y="1548522"/>
                      <a:pt x="4322593" y="1488722"/>
                      <a:pt x="4317202" y="1483617"/>
                    </a:cubicBezTo>
                    <a:close/>
                    <a:moveTo>
                      <a:pt x="4334708" y="1343733"/>
                    </a:moveTo>
                    <a:cubicBezTo>
                      <a:pt x="4333874" y="1345877"/>
                      <a:pt x="4335541" y="1353497"/>
                      <a:pt x="4339828" y="1365879"/>
                    </a:cubicBezTo>
                    <a:cubicBezTo>
                      <a:pt x="4343638" y="1374452"/>
                      <a:pt x="4348400" y="1379214"/>
                      <a:pt x="4350305" y="1376357"/>
                    </a:cubicBezTo>
                    <a:cubicBezTo>
                      <a:pt x="4353163" y="1374452"/>
                      <a:pt x="4350305" y="1363974"/>
                      <a:pt x="4344590" y="1354449"/>
                    </a:cubicBezTo>
                    <a:cubicBezTo>
                      <a:pt x="4338875" y="1344924"/>
                      <a:pt x="4335541" y="1341590"/>
                      <a:pt x="4334708" y="134373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4F81BD">
                      <a:lumMod val="20000"/>
                      <a:lumOff val="80000"/>
                    </a:srgbClr>
                  </a:gs>
                  <a:gs pos="28000">
                    <a:srgbClr val="4F81BD"/>
                  </a:gs>
                  <a:gs pos="87000">
                    <a:srgbClr val="C0504D"/>
                  </a:gs>
                </a:gsLst>
                <a:path path="circle">
                  <a:fillToRect r="100000" b="100000"/>
                </a:path>
                <a:tileRect l="-100000" t="-10000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宋体" pitchFamily="2" charset="-122"/>
                  <a:cs typeface="+mn-cs"/>
                </a:endParaRPr>
              </a:p>
            </p:txBody>
          </p:sp>
          <p:sp>
            <p:nvSpPr>
              <p:cNvPr id="561" name="任意多边形: 形状 560"/>
              <p:cNvSpPr/>
              <p:nvPr/>
            </p:nvSpPr>
            <p:spPr>
              <a:xfrm>
                <a:off x="-8676780" y="2254258"/>
                <a:ext cx="5324736" cy="5401233"/>
              </a:xfrm>
              <a:custGeom>
                <a:avLst/>
                <a:gdLst>
                  <a:gd name="connsiteX0" fmla="*/ 4474421 w 5324736"/>
                  <a:gd name="connsiteY0" fmla="*/ 4287568 h 5401233"/>
                  <a:gd name="connsiteX1" fmla="*/ 4471893 w 5324736"/>
                  <a:gd name="connsiteY1" fmla="*/ 4290987 h 5401233"/>
                  <a:gd name="connsiteX2" fmla="*/ 4462144 w 5324736"/>
                  <a:gd name="connsiteY2" fmla="*/ 4309278 h 5401233"/>
                  <a:gd name="connsiteX3" fmla="*/ 4484246 w 5324736"/>
                  <a:gd name="connsiteY3" fmla="*/ 4279408 h 5401233"/>
                  <a:gd name="connsiteX4" fmla="*/ 4479409 w 5324736"/>
                  <a:gd name="connsiteY4" fmla="*/ 4280822 h 5401233"/>
                  <a:gd name="connsiteX5" fmla="*/ 4476876 w 5324736"/>
                  <a:gd name="connsiteY5" fmla="*/ 4284247 h 5401233"/>
                  <a:gd name="connsiteX6" fmla="*/ 4484245 w 5324736"/>
                  <a:gd name="connsiteY6" fmla="*/ 4279409 h 5401233"/>
                  <a:gd name="connsiteX7" fmla="*/ 4485957 w 5324736"/>
                  <a:gd name="connsiteY7" fmla="*/ 4287371 h 5401233"/>
                  <a:gd name="connsiteX8" fmla="*/ 4484246 w 5324736"/>
                  <a:gd name="connsiteY8" fmla="*/ 4279408 h 5401233"/>
                  <a:gd name="connsiteX9" fmla="*/ 5203189 w 5324736"/>
                  <a:gd name="connsiteY9" fmla="*/ 2702411 h 5401233"/>
                  <a:gd name="connsiteX10" fmla="*/ 5220334 w 5324736"/>
                  <a:gd name="connsiteY10" fmla="*/ 2821473 h 5401233"/>
                  <a:gd name="connsiteX11" fmla="*/ 5252719 w 5324736"/>
                  <a:gd name="connsiteY11" fmla="*/ 3295818 h 5401233"/>
                  <a:gd name="connsiteX12" fmla="*/ 5266054 w 5324736"/>
                  <a:gd name="connsiteY12" fmla="*/ 3456791 h 5401233"/>
                  <a:gd name="connsiteX13" fmla="*/ 5295582 w 5324736"/>
                  <a:gd name="connsiteY13" fmla="*/ 3437741 h 5401233"/>
                  <a:gd name="connsiteX14" fmla="*/ 5321299 w 5324736"/>
                  <a:gd name="connsiteY14" fmla="*/ 3402498 h 5401233"/>
                  <a:gd name="connsiteX15" fmla="*/ 5281294 w 5324736"/>
                  <a:gd name="connsiteY15" fmla="*/ 3586331 h 5401233"/>
                  <a:gd name="connsiteX16" fmla="*/ 5156517 w 5324736"/>
                  <a:gd name="connsiteY16" fmla="*/ 3878748 h 5401233"/>
                  <a:gd name="connsiteX17" fmla="*/ 5134609 w 5324736"/>
                  <a:gd name="connsiteY17" fmla="*/ 3880653 h 5401233"/>
                  <a:gd name="connsiteX18" fmla="*/ 5120322 w 5324736"/>
                  <a:gd name="connsiteY18" fmla="*/ 3899703 h 5401233"/>
                  <a:gd name="connsiteX19" fmla="*/ 4887912 w 5324736"/>
                  <a:gd name="connsiteY19" fmla="*/ 4331186 h 5401233"/>
                  <a:gd name="connsiteX20" fmla="*/ 4363084 w 5324736"/>
                  <a:gd name="connsiteY20" fmla="*/ 4849346 h 5401233"/>
                  <a:gd name="connsiteX21" fmla="*/ 4263072 w 5324736"/>
                  <a:gd name="connsiteY21" fmla="*/ 4916974 h 5401233"/>
                  <a:gd name="connsiteX22" fmla="*/ 3628707 w 5324736"/>
                  <a:gd name="connsiteY22" fmla="*/ 5243681 h 5401233"/>
                  <a:gd name="connsiteX23" fmla="*/ 3371532 w 5324736"/>
                  <a:gd name="connsiteY23" fmla="*/ 5305594 h 5401233"/>
                  <a:gd name="connsiteX24" fmla="*/ 3196272 w 5324736"/>
                  <a:gd name="connsiteY24" fmla="*/ 5330359 h 5401233"/>
                  <a:gd name="connsiteX25" fmla="*/ 2823844 w 5324736"/>
                  <a:gd name="connsiteY25" fmla="*/ 5384651 h 5401233"/>
                  <a:gd name="connsiteX26" fmla="*/ 2638107 w 5324736"/>
                  <a:gd name="connsiteY26" fmla="*/ 5393224 h 5401233"/>
                  <a:gd name="connsiteX27" fmla="*/ 2142807 w 5324736"/>
                  <a:gd name="connsiteY27" fmla="*/ 5375126 h 5401233"/>
                  <a:gd name="connsiteX28" fmla="*/ 1780857 w 5324736"/>
                  <a:gd name="connsiteY28" fmla="*/ 5264636 h 5401233"/>
                  <a:gd name="connsiteX29" fmla="*/ 1537017 w 5324736"/>
                  <a:gd name="connsiteY29" fmla="*/ 5169386 h 5401233"/>
                  <a:gd name="connsiteX30" fmla="*/ 1278889 w 5324736"/>
                  <a:gd name="connsiteY30" fmla="*/ 5049371 h 5401233"/>
                  <a:gd name="connsiteX31" fmla="*/ 622617 w 5324736"/>
                  <a:gd name="connsiteY31" fmla="*/ 4367381 h 5401233"/>
                  <a:gd name="connsiteX32" fmla="*/ 533082 w 5324736"/>
                  <a:gd name="connsiteY32" fmla="*/ 4031148 h 5401233"/>
                  <a:gd name="connsiteX33" fmla="*/ 656907 w 5324736"/>
                  <a:gd name="connsiteY33" fmla="*/ 4117826 h 5401233"/>
                  <a:gd name="connsiteX34" fmla="*/ 1340802 w 5324736"/>
                  <a:gd name="connsiteY34" fmla="*/ 4706471 h 5401233"/>
                  <a:gd name="connsiteX35" fmla="*/ 1411287 w 5324736"/>
                  <a:gd name="connsiteY35" fmla="*/ 4730284 h 5401233"/>
                  <a:gd name="connsiteX36" fmla="*/ 1416049 w 5324736"/>
                  <a:gd name="connsiteY36" fmla="*/ 4732189 h 5401233"/>
                  <a:gd name="connsiteX37" fmla="*/ 1431289 w 5324736"/>
                  <a:gd name="connsiteY37" fmla="*/ 4755049 h 5401233"/>
                  <a:gd name="connsiteX38" fmla="*/ 1441767 w 5324736"/>
                  <a:gd name="connsiteY38" fmla="*/ 4754096 h 5401233"/>
                  <a:gd name="connsiteX39" fmla="*/ 1442719 w 5324736"/>
                  <a:gd name="connsiteY39" fmla="*/ 4729331 h 5401233"/>
                  <a:gd name="connsiteX40" fmla="*/ 1467484 w 5324736"/>
                  <a:gd name="connsiteY40" fmla="*/ 4732189 h 5401233"/>
                  <a:gd name="connsiteX41" fmla="*/ 1460817 w 5324736"/>
                  <a:gd name="connsiteY41" fmla="*/ 4739809 h 5401233"/>
                  <a:gd name="connsiteX42" fmla="*/ 1466532 w 5324736"/>
                  <a:gd name="connsiteY42" fmla="*/ 4754096 h 5401233"/>
                  <a:gd name="connsiteX43" fmla="*/ 1564639 w 5324736"/>
                  <a:gd name="connsiteY43" fmla="*/ 4814104 h 5401233"/>
                  <a:gd name="connsiteX44" fmla="*/ 1607502 w 5324736"/>
                  <a:gd name="connsiteY44" fmla="*/ 4842679 h 5401233"/>
                  <a:gd name="connsiteX45" fmla="*/ 1971357 w 5324736"/>
                  <a:gd name="connsiteY45" fmla="*/ 4996984 h 5401233"/>
                  <a:gd name="connsiteX46" fmla="*/ 2032317 w 5324736"/>
                  <a:gd name="connsiteY46" fmla="*/ 5009366 h 5401233"/>
                  <a:gd name="connsiteX47" fmla="*/ 2042794 w 5324736"/>
                  <a:gd name="connsiteY47" fmla="*/ 5001746 h 5401233"/>
                  <a:gd name="connsiteX48" fmla="*/ 2050414 w 5324736"/>
                  <a:gd name="connsiteY48" fmla="*/ 4996031 h 5401233"/>
                  <a:gd name="connsiteX49" fmla="*/ 2099944 w 5324736"/>
                  <a:gd name="connsiteY49" fmla="*/ 5008414 h 5401233"/>
                  <a:gd name="connsiteX50" fmla="*/ 2121852 w 5324736"/>
                  <a:gd name="connsiteY50" fmla="*/ 5023654 h 5401233"/>
                  <a:gd name="connsiteX51" fmla="*/ 2136139 w 5324736"/>
                  <a:gd name="connsiteY51" fmla="*/ 5026511 h 5401233"/>
                  <a:gd name="connsiteX52" fmla="*/ 2158047 w 5324736"/>
                  <a:gd name="connsiteY52" fmla="*/ 5030321 h 5401233"/>
                  <a:gd name="connsiteX53" fmla="*/ 2282824 w 5324736"/>
                  <a:gd name="connsiteY53" fmla="*/ 5058896 h 5401233"/>
                  <a:gd name="connsiteX54" fmla="*/ 2457132 w 5324736"/>
                  <a:gd name="connsiteY54" fmla="*/ 5082709 h 5401233"/>
                  <a:gd name="connsiteX55" fmla="*/ 2576194 w 5324736"/>
                  <a:gd name="connsiteY55" fmla="*/ 5090329 h 5401233"/>
                  <a:gd name="connsiteX56" fmla="*/ 2542857 w 5324736"/>
                  <a:gd name="connsiteY56" fmla="*/ 5075089 h 5401233"/>
                  <a:gd name="connsiteX57" fmla="*/ 2561907 w 5324736"/>
                  <a:gd name="connsiteY57" fmla="*/ 5056039 h 5401233"/>
                  <a:gd name="connsiteX58" fmla="*/ 2657157 w 5324736"/>
                  <a:gd name="connsiteY58" fmla="*/ 5051276 h 5401233"/>
                  <a:gd name="connsiteX59" fmla="*/ 2604769 w 5324736"/>
                  <a:gd name="connsiteY59" fmla="*/ 5043656 h 5401233"/>
                  <a:gd name="connsiteX60" fmla="*/ 2670492 w 5324736"/>
                  <a:gd name="connsiteY60" fmla="*/ 5042704 h 5401233"/>
                  <a:gd name="connsiteX61" fmla="*/ 2732404 w 5324736"/>
                  <a:gd name="connsiteY61" fmla="*/ 5036989 h 5401233"/>
                  <a:gd name="connsiteX62" fmla="*/ 2605722 w 5324736"/>
                  <a:gd name="connsiteY62" fmla="*/ 5027464 h 5401233"/>
                  <a:gd name="connsiteX63" fmla="*/ 2456179 w 5324736"/>
                  <a:gd name="connsiteY63" fmla="*/ 5006509 h 5401233"/>
                  <a:gd name="connsiteX64" fmla="*/ 2383789 w 5324736"/>
                  <a:gd name="connsiteY64" fmla="*/ 4993174 h 5401233"/>
                  <a:gd name="connsiteX65" fmla="*/ 2063749 w 5324736"/>
                  <a:gd name="connsiteY65" fmla="*/ 4916021 h 5401233"/>
                  <a:gd name="connsiteX66" fmla="*/ 2100897 w 5324736"/>
                  <a:gd name="connsiteY66" fmla="*/ 4920784 h 5401233"/>
                  <a:gd name="connsiteX67" fmla="*/ 2425699 w 5324736"/>
                  <a:gd name="connsiteY67" fmla="*/ 4981744 h 5401233"/>
                  <a:gd name="connsiteX68" fmla="*/ 2395219 w 5324736"/>
                  <a:gd name="connsiteY68" fmla="*/ 4970314 h 5401233"/>
                  <a:gd name="connsiteX69" fmla="*/ 2260917 w 5324736"/>
                  <a:gd name="connsiteY69" fmla="*/ 4938881 h 5401233"/>
                  <a:gd name="connsiteX70" fmla="*/ 2321877 w 5324736"/>
                  <a:gd name="connsiteY70" fmla="*/ 4944596 h 5401233"/>
                  <a:gd name="connsiteX71" fmla="*/ 2511424 w 5324736"/>
                  <a:gd name="connsiteY71" fmla="*/ 4968409 h 5401233"/>
                  <a:gd name="connsiteX72" fmla="*/ 2667634 w 5324736"/>
                  <a:gd name="connsiteY72" fmla="*/ 4993174 h 5401233"/>
                  <a:gd name="connsiteX73" fmla="*/ 2682874 w 5324736"/>
                  <a:gd name="connsiteY73" fmla="*/ 4996031 h 5401233"/>
                  <a:gd name="connsiteX74" fmla="*/ 2836227 w 5324736"/>
                  <a:gd name="connsiteY74" fmla="*/ 4988411 h 5401233"/>
                  <a:gd name="connsiteX75" fmla="*/ 3258184 w 5324736"/>
                  <a:gd name="connsiteY75" fmla="*/ 4925546 h 5401233"/>
                  <a:gd name="connsiteX76" fmla="*/ 3308667 w 5324736"/>
                  <a:gd name="connsiteY76" fmla="*/ 4907449 h 5401233"/>
                  <a:gd name="connsiteX77" fmla="*/ 3323907 w 5324736"/>
                  <a:gd name="connsiteY77" fmla="*/ 4897924 h 5401233"/>
                  <a:gd name="connsiteX78" fmla="*/ 3372484 w 5324736"/>
                  <a:gd name="connsiteY78" fmla="*/ 4888399 h 5401233"/>
                  <a:gd name="connsiteX79" fmla="*/ 3501072 w 5324736"/>
                  <a:gd name="connsiteY79" fmla="*/ 4855061 h 5401233"/>
                  <a:gd name="connsiteX80" fmla="*/ 3594417 w 5324736"/>
                  <a:gd name="connsiteY80" fmla="*/ 4821724 h 5401233"/>
                  <a:gd name="connsiteX81" fmla="*/ 3862069 w 5324736"/>
                  <a:gd name="connsiteY81" fmla="*/ 4701709 h 5401233"/>
                  <a:gd name="connsiteX82" fmla="*/ 4092574 w 5324736"/>
                  <a:gd name="connsiteY82" fmla="*/ 4567406 h 5401233"/>
                  <a:gd name="connsiteX83" fmla="*/ 4128769 w 5324736"/>
                  <a:gd name="connsiteY83" fmla="*/ 4539784 h 5401233"/>
                  <a:gd name="connsiteX84" fmla="*/ 4175442 w 5324736"/>
                  <a:gd name="connsiteY84" fmla="*/ 4495969 h 5401233"/>
                  <a:gd name="connsiteX85" fmla="*/ 4304029 w 5324736"/>
                  <a:gd name="connsiteY85" fmla="*/ 4367381 h 5401233"/>
                  <a:gd name="connsiteX86" fmla="*/ 4394517 w 5324736"/>
                  <a:gd name="connsiteY86" fmla="*/ 4298801 h 5401233"/>
                  <a:gd name="connsiteX87" fmla="*/ 4514532 w 5324736"/>
                  <a:gd name="connsiteY87" fmla="*/ 4155926 h 5401233"/>
                  <a:gd name="connsiteX88" fmla="*/ 4557394 w 5324736"/>
                  <a:gd name="connsiteY88" fmla="*/ 4101633 h 5401233"/>
                  <a:gd name="connsiteX89" fmla="*/ 4600257 w 5324736"/>
                  <a:gd name="connsiteY89" fmla="*/ 4048293 h 5401233"/>
                  <a:gd name="connsiteX90" fmla="*/ 4627879 w 5324736"/>
                  <a:gd name="connsiteY90" fmla="*/ 4000668 h 5401233"/>
                  <a:gd name="connsiteX91" fmla="*/ 4695507 w 5324736"/>
                  <a:gd name="connsiteY91" fmla="*/ 3888273 h 5401233"/>
                  <a:gd name="connsiteX92" fmla="*/ 4761229 w 5324736"/>
                  <a:gd name="connsiteY92" fmla="*/ 3773973 h 5401233"/>
                  <a:gd name="connsiteX93" fmla="*/ 4895532 w 5324736"/>
                  <a:gd name="connsiteY93" fmla="*/ 3461553 h 5401233"/>
                  <a:gd name="connsiteX94" fmla="*/ 4912677 w 5324736"/>
                  <a:gd name="connsiteY94" fmla="*/ 3434883 h 5401233"/>
                  <a:gd name="connsiteX95" fmla="*/ 4905057 w 5324736"/>
                  <a:gd name="connsiteY95" fmla="*/ 3469173 h 5401233"/>
                  <a:gd name="connsiteX96" fmla="*/ 4897437 w 5324736"/>
                  <a:gd name="connsiteY96" fmla="*/ 3502511 h 5401233"/>
                  <a:gd name="connsiteX97" fmla="*/ 4957444 w 5324736"/>
                  <a:gd name="connsiteY97" fmla="*/ 3335823 h 5401233"/>
                  <a:gd name="connsiteX98" fmla="*/ 4953634 w 5324736"/>
                  <a:gd name="connsiteY98" fmla="*/ 3307248 h 5401233"/>
                  <a:gd name="connsiteX99" fmla="*/ 4944109 w 5324736"/>
                  <a:gd name="connsiteY99" fmla="*/ 3307248 h 5401233"/>
                  <a:gd name="connsiteX100" fmla="*/ 4952682 w 5324736"/>
                  <a:gd name="connsiteY100" fmla="*/ 3269148 h 5401233"/>
                  <a:gd name="connsiteX101" fmla="*/ 4960302 w 5324736"/>
                  <a:gd name="connsiteY101" fmla="*/ 3245336 h 5401233"/>
                  <a:gd name="connsiteX102" fmla="*/ 4961254 w 5324736"/>
                  <a:gd name="connsiteY102" fmla="*/ 3269148 h 5401233"/>
                  <a:gd name="connsiteX103" fmla="*/ 4972684 w 5324736"/>
                  <a:gd name="connsiteY103" fmla="*/ 3278673 h 5401233"/>
                  <a:gd name="connsiteX104" fmla="*/ 4977447 w 5324736"/>
                  <a:gd name="connsiteY104" fmla="*/ 3283436 h 5401233"/>
                  <a:gd name="connsiteX105" fmla="*/ 4966017 w 5324736"/>
                  <a:gd name="connsiteY105" fmla="*/ 3340586 h 5401233"/>
                  <a:gd name="connsiteX106" fmla="*/ 4877434 w 5324736"/>
                  <a:gd name="connsiteY106" fmla="*/ 3580616 h 5401233"/>
                  <a:gd name="connsiteX107" fmla="*/ 4828857 w 5324736"/>
                  <a:gd name="connsiteY107" fmla="*/ 3689201 h 5401233"/>
                  <a:gd name="connsiteX108" fmla="*/ 4812664 w 5324736"/>
                  <a:gd name="connsiteY108" fmla="*/ 3726348 h 5401233"/>
                  <a:gd name="connsiteX109" fmla="*/ 4774564 w 5324736"/>
                  <a:gd name="connsiteY109" fmla="*/ 3795881 h 5401233"/>
                  <a:gd name="connsiteX110" fmla="*/ 4735512 w 5324736"/>
                  <a:gd name="connsiteY110" fmla="*/ 3867318 h 5401233"/>
                  <a:gd name="connsiteX111" fmla="*/ 4704079 w 5324736"/>
                  <a:gd name="connsiteY111" fmla="*/ 3952091 h 5401233"/>
                  <a:gd name="connsiteX112" fmla="*/ 4670742 w 5324736"/>
                  <a:gd name="connsiteY112" fmla="*/ 4003526 h 5401233"/>
                  <a:gd name="connsiteX113" fmla="*/ 4662169 w 5324736"/>
                  <a:gd name="connsiteY113" fmla="*/ 4044483 h 5401233"/>
                  <a:gd name="connsiteX114" fmla="*/ 4699317 w 5324736"/>
                  <a:gd name="connsiteY114" fmla="*/ 4039721 h 5401233"/>
                  <a:gd name="connsiteX115" fmla="*/ 4727892 w 5324736"/>
                  <a:gd name="connsiteY115" fmla="*/ 4012098 h 5401233"/>
                  <a:gd name="connsiteX116" fmla="*/ 4751704 w 5324736"/>
                  <a:gd name="connsiteY116" fmla="*/ 3973998 h 5401233"/>
                  <a:gd name="connsiteX117" fmla="*/ 4780279 w 5324736"/>
                  <a:gd name="connsiteY117" fmla="*/ 3942566 h 5401233"/>
                  <a:gd name="connsiteX118" fmla="*/ 4800282 w 5324736"/>
                  <a:gd name="connsiteY118" fmla="*/ 3921611 h 5401233"/>
                  <a:gd name="connsiteX119" fmla="*/ 4768849 w 5324736"/>
                  <a:gd name="connsiteY119" fmla="*/ 3978761 h 5401233"/>
                  <a:gd name="connsiteX120" fmla="*/ 4711699 w 5324736"/>
                  <a:gd name="connsiteY120" fmla="*/ 4071153 h 5401233"/>
                  <a:gd name="connsiteX121" fmla="*/ 4674552 w 5324736"/>
                  <a:gd name="connsiteY121" fmla="*/ 4122588 h 5401233"/>
                  <a:gd name="connsiteX122" fmla="*/ 4685982 w 5324736"/>
                  <a:gd name="connsiteY122" fmla="*/ 4092108 h 5401233"/>
                  <a:gd name="connsiteX123" fmla="*/ 4691697 w 5324736"/>
                  <a:gd name="connsiteY123" fmla="*/ 4069248 h 5401233"/>
                  <a:gd name="connsiteX124" fmla="*/ 4654549 w 5324736"/>
                  <a:gd name="connsiteY124" fmla="*/ 4093061 h 5401233"/>
                  <a:gd name="connsiteX125" fmla="*/ 4630737 w 5324736"/>
                  <a:gd name="connsiteY125" fmla="*/ 4115921 h 5401233"/>
                  <a:gd name="connsiteX126" fmla="*/ 4639309 w 5324736"/>
                  <a:gd name="connsiteY126" fmla="*/ 4120683 h 5401233"/>
                  <a:gd name="connsiteX127" fmla="*/ 4639309 w 5324736"/>
                  <a:gd name="connsiteY127" fmla="*/ 4129256 h 5401233"/>
                  <a:gd name="connsiteX128" fmla="*/ 4618354 w 5324736"/>
                  <a:gd name="connsiteY128" fmla="*/ 4139733 h 5401233"/>
                  <a:gd name="connsiteX129" fmla="*/ 4615497 w 5324736"/>
                  <a:gd name="connsiteY129" fmla="*/ 4150211 h 5401233"/>
                  <a:gd name="connsiteX130" fmla="*/ 4607877 w 5324736"/>
                  <a:gd name="connsiteY130" fmla="*/ 4176881 h 5401233"/>
                  <a:gd name="connsiteX131" fmla="*/ 4525009 w 5324736"/>
                  <a:gd name="connsiteY131" fmla="*/ 4266416 h 5401233"/>
                  <a:gd name="connsiteX132" fmla="*/ 4454956 w 5324736"/>
                  <a:gd name="connsiteY132" fmla="*/ 4335799 h 5401233"/>
                  <a:gd name="connsiteX133" fmla="*/ 4449199 w 5324736"/>
                  <a:gd name="connsiteY133" fmla="*/ 4338088 h 5401233"/>
                  <a:gd name="connsiteX134" fmla="*/ 4446904 w 5324736"/>
                  <a:gd name="connsiteY134" fmla="*/ 4340711 h 5401233"/>
                  <a:gd name="connsiteX135" fmla="*/ 4447932 w 5324736"/>
                  <a:gd name="connsiteY135" fmla="*/ 4338592 h 5401233"/>
                  <a:gd name="connsiteX136" fmla="*/ 4444999 w 5324736"/>
                  <a:gd name="connsiteY136" fmla="*/ 4339758 h 5401233"/>
                  <a:gd name="connsiteX137" fmla="*/ 4243069 w 5324736"/>
                  <a:gd name="connsiteY137" fmla="*/ 4537879 h 5401233"/>
                  <a:gd name="connsiteX138" fmla="*/ 4220209 w 5324736"/>
                  <a:gd name="connsiteY138" fmla="*/ 4561691 h 5401233"/>
                  <a:gd name="connsiteX139" fmla="*/ 4204969 w 5324736"/>
                  <a:gd name="connsiteY139" fmla="*/ 4564549 h 5401233"/>
                  <a:gd name="connsiteX140" fmla="*/ 4152582 w 5324736"/>
                  <a:gd name="connsiteY140" fmla="*/ 4594076 h 5401233"/>
                  <a:gd name="connsiteX141" fmla="*/ 4095432 w 5324736"/>
                  <a:gd name="connsiteY141" fmla="*/ 4625509 h 5401233"/>
                  <a:gd name="connsiteX142" fmla="*/ 3963034 w 5324736"/>
                  <a:gd name="connsiteY142" fmla="*/ 4707424 h 5401233"/>
                  <a:gd name="connsiteX143" fmla="*/ 3803014 w 5324736"/>
                  <a:gd name="connsiteY143" fmla="*/ 4808389 h 5401233"/>
                  <a:gd name="connsiteX144" fmla="*/ 3726814 w 5324736"/>
                  <a:gd name="connsiteY144" fmla="*/ 4860776 h 5401233"/>
                  <a:gd name="connsiteX145" fmla="*/ 3692524 w 5324736"/>
                  <a:gd name="connsiteY145" fmla="*/ 4888399 h 5401233"/>
                  <a:gd name="connsiteX146" fmla="*/ 3495357 w 5324736"/>
                  <a:gd name="connsiteY146" fmla="*/ 4972219 h 5401233"/>
                  <a:gd name="connsiteX147" fmla="*/ 3685857 w 5324736"/>
                  <a:gd name="connsiteY147" fmla="*/ 4948406 h 5401233"/>
                  <a:gd name="connsiteX148" fmla="*/ 3804919 w 5324736"/>
                  <a:gd name="connsiteY148" fmla="*/ 4904591 h 5401233"/>
                  <a:gd name="connsiteX149" fmla="*/ 4110672 w 5324736"/>
                  <a:gd name="connsiteY149" fmla="*/ 4712186 h 5401233"/>
                  <a:gd name="connsiteX150" fmla="*/ 4203064 w 5324736"/>
                  <a:gd name="connsiteY150" fmla="*/ 4655989 h 5401233"/>
                  <a:gd name="connsiteX151" fmla="*/ 4571682 w 5324736"/>
                  <a:gd name="connsiteY151" fmla="*/ 4331186 h 5401233"/>
                  <a:gd name="connsiteX152" fmla="*/ 4874577 w 5324736"/>
                  <a:gd name="connsiteY152" fmla="*/ 3913991 h 5401233"/>
                  <a:gd name="connsiteX153" fmla="*/ 4984114 w 5324736"/>
                  <a:gd name="connsiteY153" fmla="*/ 3743493 h 5401233"/>
                  <a:gd name="connsiteX154" fmla="*/ 5146992 w 5324736"/>
                  <a:gd name="connsiteY154" fmla="*/ 3359636 h 5401233"/>
                  <a:gd name="connsiteX155" fmla="*/ 5216524 w 5324736"/>
                  <a:gd name="connsiteY155" fmla="*/ 2958633 h 5401233"/>
                  <a:gd name="connsiteX156" fmla="*/ 5170804 w 5324736"/>
                  <a:gd name="connsiteY156" fmla="*/ 3150086 h 5401233"/>
                  <a:gd name="connsiteX157" fmla="*/ 5162232 w 5324736"/>
                  <a:gd name="connsiteY157" fmla="*/ 3188186 h 5401233"/>
                  <a:gd name="connsiteX158" fmla="*/ 5175567 w 5324736"/>
                  <a:gd name="connsiteY158" fmla="*/ 2940536 h 5401233"/>
                  <a:gd name="connsiteX159" fmla="*/ 5196522 w 5324736"/>
                  <a:gd name="connsiteY159" fmla="*/ 2769086 h 5401233"/>
                  <a:gd name="connsiteX160" fmla="*/ 2485862 w 5324736"/>
                  <a:gd name="connsiteY160" fmla="*/ 41 h 5401233"/>
                  <a:gd name="connsiteX161" fmla="*/ 2609850 w 5324736"/>
                  <a:gd name="connsiteY161" fmla="*/ 919 h 5401233"/>
                  <a:gd name="connsiteX162" fmla="*/ 3019425 w 5324736"/>
                  <a:gd name="connsiteY162" fmla="*/ 20921 h 5401233"/>
                  <a:gd name="connsiteX163" fmla="*/ 3119438 w 5324736"/>
                  <a:gd name="connsiteY163" fmla="*/ 38066 h 5401233"/>
                  <a:gd name="connsiteX164" fmla="*/ 3039428 w 5324736"/>
                  <a:gd name="connsiteY164" fmla="*/ 44734 h 5401233"/>
                  <a:gd name="connsiteX165" fmla="*/ 2956560 w 5324736"/>
                  <a:gd name="connsiteY165" fmla="*/ 55211 h 5401233"/>
                  <a:gd name="connsiteX166" fmla="*/ 3031808 w 5324736"/>
                  <a:gd name="connsiteY166" fmla="*/ 74261 h 5401233"/>
                  <a:gd name="connsiteX167" fmla="*/ 3204210 w 5324736"/>
                  <a:gd name="connsiteY167" fmla="*/ 109504 h 5401233"/>
                  <a:gd name="connsiteX168" fmla="*/ 3302318 w 5324736"/>
                  <a:gd name="connsiteY168" fmla="*/ 125696 h 5401233"/>
                  <a:gd name="connsiteX169" fmla="*/ 3241358 w 5324736"/>
                  <a:gd name="connsiteY169" fmla="*/ 104741 h 5401233"/>
                  <a:gd name="connsiteX170" fmla="*/ 3167063 w 5324736"/>
                  <a:gd name="connsiteY170" fmla="*/ 79976 h 5401233"/>
                  <a:gd name="connsiteX171" fmla="*/ 3276600 w 5324736"/>
                  <a:gd name="connsiteY171" fmla="*/ 99026 h 5401233"/>
                  <a:gd name="connsiteX172" fmla="*/ 3338513 w 5324736"/>
                  <a:gd name="connsiteY172" fmla="*/ 129506 h 5401233"/>
                  <a:gd name="connsiteX173" fmla="*/ 3424238 w 5324736"/>
                  <a:gd name="connsiteY173" fmla="*/ 156176 h 5401233"/>
                  <a:gd name="connsiteX174" fmla="*/ 4044315 w 5324736"/>
                  <a:gd name="connsiteY174" fmla="*/ 391444 h 5401233"/>
                  <a:gd name="connsiteX175" fmla="*/ 4091940 w 5324736"/>
                  <a:gd name="connsiteY175" fmla="*/ 411446 h 5401233"/>
                  <a:gd name="connsiteX176" fmla="*/ 3921443 w 5324736"/>
                  <a:gd name="connsiteY176" fmla="*/ 289526 h 5401233"/>
                  <a:gd name="connsiteX177" fmla="*/ 3802380 w 5324736"/>
                  <a:gd name="connsiteY177" fmla="*/ 214279 h 5401233"/>
                  <a:gd name="connsiteX178" fmla="*/ 3703320 w 5324736"/>
                  <a:gd name="connsiteY178" fmla="*/ 171416 h 5401233"/>
                  <a:gd name="connsiteX179" fmla="*/ 3619500 w 5324736"/>
                  <a:gd name="connsiteY179" fmla="*/ 130459 h 5401233"/>
                  <a:gd name="connsiteX180" fmla="*/ 3724275 w 5324736"/>
                  <a:gd name="connsiteY180" fmla="*/ 159034 h 5401233"/>
                  <a:gd name="connsiteX181" fmla="*/ 3855720 w 5324736"/>
                  <a:gd name="connsiteY181" fmla="*/ 214279 h 5401233"/>
                  <a:gd name="connsiteX182" fmla="*/ 4134803 w 5324736"/>
                  <a:gd name="connsiteY182" fmla="*/ 368584 h 5401233"/>
                  <a:gd name="connsiteX183" fmla="*/ 4150043 w 5324736"/>
                  <a:gd name="connsiteY183" fmla="*/ 406684 h 5401233"/>
                  <a:gd name="connsiteX184" fmla="*/ 4133850 w 5324736"/>
                  <a:gd name="connsiteY184" fmla="*/ 428591 h 5401233"/>
                  <a:gd name="connsiteX185" fmla="*/ 4274821 w 5324736"/>
                  <a:gd name="connsiteY185" fmla="*/ 543844 h 5401233"/>
                  <a:gd name="connsiteX186" fmla="*/ 4718686 w 5324736"/>
                  <a:gd name="connsiteY186" fmla="*/ 965801 h 5401233"/>
                  <a:gd name="connsiteX187" fmla="*/ 4910138 w 5324736"/>
                  <a:gd name="connsiteY187" fmla="*/ 1216309 h 5401233"/>
                  <a:gd name="connsiteX188" fmla="*/ 4934903 w 5324736"/>
                  <a:gd name="connsiteY188" fmla="*/ 1288699 h 5401233"/>
                  <a:gd name="connsiteX189" fmla="*/ 4912043 w 5324736"/>
                  <a:gd name="connsiteY189" fmla="*/ 1281079 h 5401233"/>
                  <a:gd name="connsiteX190" fmla="*/ 4968241 w 5324736"/>
                  <a:gd name="connsiteY190" fmla="*/ 1500154 h 5401233"/>
                  <a:gd name="connsiteX191" fmla="*/ 5109211 w 5324736"/>
                  <a:gd name="connsiteY191" fmla="*/ 1953544 h 5401233"/>
                  <a:gd name="connsiteX192" fmla="*/ 5133023 w 5324736"/>
                  <a:gd name="connsiteY192" fmla="*/ 2072606 h 5401233"/>
                  <a:gd name="connsiteX193" fmla="*/ 5129213 w 5324736"/>
                  <a:gd name="connsiteY193" fmla="*/ 2119279 h 5401233"/>
                  <a:gd name="connsiteX194" fmla="*/ 5155883 w 5324736"/>
                  <a:gd name="connsiteY194" fmla="*/ 2388836 h 5401233"/>
                  <a:gd name="connsiteX195" fmla="*/ 5133976 w 5324736"/>
                  <a:gd name="connsiteY195" fmla="*/ 2332639 h 5401233"/>
                  <a:gd name="connsiteX196" fmla="*/ 5119688 w 5324736"/>
                  <a:gd name="connsiteY196" fmla="*/ 2227864 h 5401233"/>
                  <a:gd name="connsiteX197" fmla="*/ 5105401 w 5324736"/>
                  <a:gd name="connsiteY197" fmla="*/ 2138329 h 5401233"/>
                  <a:gd name="connsiteX198" fmla="*/ 5032058 w 5324736"/>
                  <a:gd name="connsiteY198" fmla="*/ 1881154 h 5401233"/>
                  <a:gd name="connsiteX199" fmla="*/ 4938713 w 5324736"/>
                  <a:gd name="connsiteY199" fmla="*/ 1614454 h 5401233"/>
                  <a:gd name="connsiteX200" fmla="*/ 4850131 w 5324736"/>
                  <a:gd name="connsiteY200" fmla="*/ 1362041 h 5401233"/>
                  <a:gd name="connsiteX201" fmla="*/ 4648201 w 5324736"/>
                  <a:gd name="connsiteY201" fmla="*/ 1128679 h 5401233"/>
                  <a:gd name="connsiteX202" fmla="*/ 4427221 w 5324736"/>
                  <a:gd name="connsiteY202" fmla="*/ 900079 h 5401233"/>
                  <a:gd name="connsiteX203" fmla="*/ 4366261 w 5324736"/>
                  <a:gd name="connsiteY203" fmla="*/ 844834 h 5401233"/>
                  <a:gd name="connsiteX204" fmla="*/ 4462463 w 5324736"/>
                  <a:gd name="connsiteY204" fmla="*/ 958181 h 5401233"/>
                  <a:gd name="connsiteX205" fmla="*/ 4658678 w 5324736"/>
                  <a:gd name="connsiteY205" fmla="*/ 1197259 h 5401233"/>
                  <a:gd name="connsiteX206" fmla="*/ 4736783 w 5324736"/>
                  <a:gd name="connsiteY206" fmla="*/ 1312511 h 5401233"/>
                  <a:gd name="connsiteX207" fmla="*/ 4879658 w 5324736"/>
                  <a:gd name="connsiteY207" fmla="*/ 1533491 h 5401233"/>
                  <a:gd name="connsiteX208" fmla="*/ 4899661 w 5324736"/>
                  <a:gd name="connsiteY208" fmla="*/ 1643029 h 5401233"/>
                  <a:gd name="connsiteX209" fmla="*/ 4876801 w 5324736"/>
                  <a:gd name="connsiteY209" fmla="*/ 1604929 h 5401233"/>
                  <a:gd name="connsiteX210" fmla="*/ 4796791 w 5324736"/>
                  <a:gd name="connsiteY210" fmla="*/ 1500154 h 5401233"/>
                  <a:gd name="connsiteX211" fmla="*/ 4661536 w 5324736"/>
                  <a:gd name="connsiteY211" fmla="*/ 1262981 h 5401233"/>
                  <a:gd name="connsiteX212" fmla="*/ 4578668 w 5324736"/>
                  <a:gd name="connsiteY212" fmla="*/ 1150586 h 5401233"/>
                  <a:gd name="connsiteX213" fmla="*/ 4485323 w 5324736"/>
                  <a:gd name="connsiteY213" fmla="*/ 1052479 h 5401233"/>
                  <a:gd name="connsiteX214" fmla="*/ 3950018 w 5324736"/>
                  <a:gd name="connsiteY214" fmla="*/ 578134 h 5401233"/>
                  <a:gd name="connsiteX215" fmla="*/ 3752850 w 5324736"/>
                  <a:gd name="connsiteY215" fmla="*/ 473359 h 5401233"/>
                  <a:gd name="connsiteX216" fmla="*/ 3539490 w 5324736"/>
                  <a:gd name="connsiteY216" fmla="*/ 327626 h 5401233"/>
                  <a:gd name="connsiteX217" fmla="*/ 3241358 w 5324736"/>
                  <a:gd name="connsiteY217" fmla="*/ 218089 h 5401233"/>
                  <a:gd name="connsiteX218" fmla="*/ 3231833 w 5324736"/>
                  <a:gd name="connsiteY218" fmla="*/ 237139 h 5401233"/>
                  <a:gd name="connsiteX219" fmla="*/ 3262313 w 5324736"/>
                  <a:gd name="connsiteY219" fmla="*/ 250474 h 5401233"/>
                  <a:gd name="connsiteX220" fmla="*/ 3235643 w 5324736"/>
                  <a:gd name="connsiteY220" fmla="*/ 251426 h 5401233"/>
                  <a:gd name="connsiteX221" fmla="*/ 3135630 w 5324736"/>
                  <a:gd name="connsiteY221" fmla="*/ 208564 h 5401233"/>
                  <a:gd name="connsiteX222" fmla="*/ 3088958 w 5324736"/>
                  <a:gd name="connsiteY222" fmla="*/ 195229 h 5401233"/>
                  <a:gd name="connsiteX223" fmla="*/ 3061335 w 5324736"/>
                  <a:gd name="connsiteY223" fmla="*/ 210469 h 5401233"/>
                  <a:gd name="connsiteX224" fmla="*/ 2993708 w 5324736"/>
                  <a:gd name="connsiteY224" fmla="*/ 219994 h 5401233"/>
                  <a:gd name="connsiteX225" fmla="*/ 2476500 w 5324736"/>
                  <a:gd name="connsiteY225" fmla="*/ 213326 h 5401233"/>
                  <a:gd name="connsiteX226" fmla="*/ 1868805 w 5324736"/>
                  <a:gd name="connsiteY226" fmla="*/ 339056 h 5401233"/>
                  <a:gd name="connsiteX227" fmla="*/ 1797368 w 5324736"/>
                  <a:gd name="connsiteY227" fmla="*/ 354296 h 5401233"/>
                  <a:gd name="connsiteX228" fmla="*/ 1985963 w 5324736"/>
                  <a:gd name="connsiteY228" fmla="*/ 259999 h 5401233"/>
                  <a:gd name="connsiteX229" fmla="*/ 2030730 w 5324736"/>
                  <a:gd name="connsiteY229" fmla="*/ 225709 h 5401233"/>
                  <a:gd name="connsiteX230" fmla="*/ 1878330 w 5324736"/>
                  <a:gd name="connsiteY230" fmla="*/ 286669 h 5401233"/>
                  <a:gd name="connsiteX231" fmla="*/ 1609725 w 5324736"/>
                  <a:gd name="connsiteY231" fmla="*/ 424781 h 5401233"/>
                  <a:gd name="connsiteX232" fmla="*/ 1447800 w 5324736"/>
                  <a:gd name="connsiteY232" fmla="*/ 514316 h 5401233"/>
                  <a:gd name="connsiteX233" fmla="*/ 1319213 w 5324736"/>
                  <a:gd name="connsiteY233" fmla="*/ 612424 h 5401233"/>
                  <a:gd name="connsiteX234" fmla="*/ 1112520 w 5324736"/>
                  <a:gd name="connsiteY234" fmla="*/ 778159 h 5401233"/>
                  <a:gd name="connsiteX235" fmla="*/ 1103948 w 5324736"/>
                  <a:gd name="connsiteY235" fmla="*/ 781016 h 5401233"/>
                  <a:gd name="connsiteX236" fmla="*/ 1032510 w 5324736"/>
                  <a:gd name="connsiteY236" fmla="*/ 839119 h 5401233"/>
                  <a:gd name="connsiteX237" fmla="*/ 962978 w 5324736"/>
                  <a:gd name="connsiteY237" fmla="*/ 902936 h 5401233"/>
                  <a:gd name="connsiteX238" fmla="*/ 879158 w 5324736"/>
                  <a:gd name="connsiteY238" fmla="*/ 988661 h 5401233"/>
                  <a:gd name="connsiteX239" fmla="*/ 516255 w 5324736"/>
                  <a:gd name="connsiteY239" fmla="*/ 1494439 h 5401233"/>
                  <a:gd name="connsiteX240" fmla="*/ 347663 w 5324736"/>
                  <a:gd name="connsiteY240" fmla="*/ 1903061 h 5401233"/>
                  <a:gd name="connsiteX241" fmla="*/ 296228 w 5324736"/>
                  <a:gd name="connsiteY241" fmla="*/ 2017361 h 5401233"/>
                  <a:gd name="connsiteX242" fmla="*/ 268605 w 5324736"/>
                  <a:gd name="connsiteY242" fmla="*/ 2047841 h 5401233"/>
                  <a:gd name="connsiteX243" fmla="*/ 272415 w 5324736"/>
                  <a:gd name="connsiteY243" fmla="*/ 2019266 h 5401233"/>
                  <a:gd name="connsiteX244" fmla="*/ 277178 w 5324736"/>
                  <a:gd name="connsiteY244" fmla="*/ 1990691 h 5401233"/>
                  <a:gd name="connsiteX245" fmla="*/ 262890 w 5324736"/>
                  <a:gd name="connsiteY245" fmla="*/ 2022124 h 5401233"/>
                  <a:gd name="connsiteX246" fmla="*/ 218123 w 5324736"/>
                  <a:gd name="connsiteY246" fmla="*/ 2140234 h 5401233"/>
                  <a:gd name="connsiteX247" fmla="*/ 195263 w 5324736"/>
                  <a:gd name="connsiteY247" fmla="*/ 2285966 h 5401233"/>
                  <a:gd name="connsiteX248" fmla="*/ 185738 w 5324736"/>
                  <a:gd name="connsiteY248" fmla="*/ 2425031 h 5401233"/>
                  <a:gd name="connsiteX249" fmla="*/ 194310 w 5324736"/>
                  <a:gd name="connsiteY249" fmla="*/ 2806031 h 5401233"/>
                  <a:gd name="connsiteX250" fmla="*/ 218123 w 5324736"/>
                  <a:gd name="connsiteY250" fmla="*/ 2894614 h 5401233"/>
                  <a:gd name="connsiteX251" fmla="*/ 200978 w 5324736"/>
                  <a:gd name="connsiteY251" fmla="*/ 3015581 h 5401233"/>
                  <a:gd name="connsiteX252" fmla="*/ 194310 w 5324736"/>
                  <a:gd name="connsiteY252" fmla="*/ 3007009 h 5401233"/>
                  <a:gd name="connsiteX253" fmla="*/ 243840 w 5324736"/>
                  <a:gd name="connsiteY253" fmla="*/ 3292759 h 5401233"/>
                  <a:gd name="connsiteX254" fmla="*/ 280988 w 5324736"/>
                  <a:gd name="connsiteY254" fmla="*/ 3370864 h 5401233"/>
                  <a:gd name="connsiteX255" fmla="*/ 280988 w 5324736"/>
                  <a:gd name="connsiteY255" fmla="*/ 3509929 h 5401233"/>
                  <a:gd name="connsiteX256" fmla="*/ 49530 w 5324736"/>
                  <a:gd name="connsiteY256" fmla="*/ 3276566 h 5401233"/>
                  <a:gd name="connsiteX257" fmla="*/ 0 w 5324736"/>
                  <a:gd name="connsiteY257" fmla="*/ 2846989 h 5401233"/>
                  <a:gd name="connsiteX258" fmla="*/ 72390 w 5324736"/>
                  <a:gd name="connsiteY258" fmla="*/ 2237389 h 5401233"/>
                  <a:gd name="connsiteX259" fmla="*/ 63818 w 5324736"/>
                  <a:gd name="connsiteY259" fmla="*/ 2236436 h 5401233"/>
                  <a:gd name="connsiteX260" fmla="*/ 37148 w 5324736"/>
                  <a:gd name="connsiteY260" fmla="*/ 2146901 h 5401233"/>
                  <a:gd name="connsiteX261" fmla="*/ 79058 w 5324736"/>
                  <a:gd name="connsiteY261" fmla="*/ 1933541 h 5401233"/>
                  <a:gd name="connsiteX262" fmla="*/ 405765 w 5324736"/>
                  <a:gd name="connsiteY262" fmla="*/ 1228691 h 5401233"/>
                  <a:gd name="connsiteX263" fmla="*/ 530543 w 5324736"/>
                  <a:gd name="connsiteY263" fmla="*/ 1023904 h 5401233"/>
                  <a:gd name="connsiteX264" fmla="*/ 762953 w 5324736"/>
                  <a:gd name="connsiteY264" fmla="*/ 736249 h 5401233"/>
                  <a:gd name="connsiteX265" fmla="*/ 1018223 w 5324736"/>
                  <a:gd name="connsiteY265" fmla="*/ 510506 h 5401233"/>
                  <a:gd name="connsiteX266" fmla="*/ 1117283 w 5324736"/>
                  <a:gd name="connsiteY266" fmla="*/ 452404 h 5401233"/>
                  <a:gd name="connsiteX267" fmla="*/ 1154430 w 5324736"/>
                  <a:gd name="connsiteY267" fmla="*/ 433354 h 5401233"/>
                  <a:gd name="connsiteX268" fmla="*/ 1619250 w 5324736"/>
                  <a:gd name="connsiteY268" fmla="*/ 180941 h 5401233"/>
                  <a:gd name="connsiteX269" fmla="*/ 1814513 w 5324736"/>
                  <a:gd name="connsiteY269" fmla="*/ 92359 h 5401233"/>
                  <a:gd name="connsiteX270" fmla="*/ 2122170 w 5324736"/>
                  <a:gd name="connsiteY270" fmla="*/ 4729 h 5401233"/>
                  <a:gd name="connsiteX271" fmla="*/ 2156460 w 5324736"/>
                  <a:gd name="connsiteY271" fmla="*/ 15206 h 5401233"/>
                  <a:gd name="connsiteX272" fmla="*/ 2177415 w 5324736"/>
                  <a:gd name="connsiteY272" fmla="*/ 19016 h 5401233"/>
                  <a:gd name="connsiteX273" fmla="*/ 2252663 w 5324736"/>
                  <a:gd name="connsiteY273" fmla="*/ 4729 h 5401233"/>
                  <a:gd name="connsiteX274" fmla="*/ 2485862 w 5324736"/>
                  <a:gd name="connsiteY274" fmla="*/ 41 h 540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</a:cxnLst>
                <a:rect l="l" t="t" r="r" b="b"/>
                <a:pathLst>
                  <a:path w="5324736" h="5401233">
                    <a:moveTo>
                      <a:pt x="4474421" y="4287568"/>
                    </a:moveTo>
                    <a:lnTo>
                      <a:pt x="4471893" y="4290987"/>
                    </a:lnTo>
                    <a:cubicBezTo>
                      <a:pt x="4468991" y="4295764"/>
                      <a:pt x="4465716" y="4301896"/>
                      <a:pt x="4462144" y="4309278"/>
                    </a:cubicBezTo>
                    <a:close/>
                    <a:moveTo>
                      <a:pt x="4484246" y="4279408"/>
                    </a:moveTo>
                    <a:cubicBezTo>
                      <a:pt x="4483129" y="4278352"/>
                      <a:pt x="4481492" y="4278858"/>
                      <a:pt x="4479409" y="4280822"/>
                    </a:cubicBezTo>
                    <a:lnTo>
                      <a:pt x="4476876" y="4284247"/>
                    </a:lnTo>
                    <a:lnTo>
                      <a:pt x="4484245" y="4279409"/>
                    </a:lnTo>
                    <a:cubicBezTo>
                      <a:pt x="4485362" y="4280466"/>
                      <a:pt x="4485957" y="4283085"/>
                      <a:pt x="4485957" y="4287371"/>
                    </a:cubicBezTo>
                    <a:cubicBezTo>
                      <a:pt x="4485957" y="4283085"/>
                      <a:pt x="4485362" y="4280465"/>
                      <a:pt x="4484246" y="4279408"/>
                    </a:cubicBezTo>
                    <a:close/>
                    <a:moveTo>
                      <a:pt x="5203189" y="2702411"/>
                    </a:moveTo>
                    <a:lnTo>
                      <a:pt x="5220334" y="2821473"/>
                    </a:lnTo>
                    <a:cubicBezTo>
                      <a:pt x="5237479" y="2947203"/>
                      <a:pt x="5245099" y="3056741"/>
                      <a:pt x="5252719" y="3295818"/>
                    </a:cubicBezTo>
                    <a:cubicBezTo>
                      <a:pt x="5254624" y="3375828"/>
                      <a:pt x="5261292" y="3448218"/>
                      <a:pt x="5266054" y="3456791"/>
                    </a:cubicBezTo>
                    <a:cubicBezTo>
                      <a:pt x="5273674" y="3471078"/>
                      <a:pt x="5277484" y="3468221"/>
                      <a:pt x="5295582" y="3437741"/>
                    </a:cubicBezTo>
                    <a:cubicBezTo>
                      <a:pt x="5307012" y="3418691"/>
                      <a:pt x="5318442" y="3402498"/>
                      <a:pt x="5321299" y="3402498"/>
                    </a:cubicBezTo>
                    <a:cubicBezTo>
                      <a:pt x="5333682" y="3402498"/>
                      <a:pt x="5310822" y="3506321"/>
                      <a:pt x="5281294" y="3586331"/>
                    </a:cubicBezTo>
                    <a:cubicBezTo>
                      <a:pt x="5227954" y="3732063"/>
                      <a:pt x="5171757" y="3863508"/>
                      <a:pt x="5156517" y="3878748"/>
                    </a:cubicBezTo>
                    <a:cubicBezTo>
                      <a:pt x="5145087" y="3890178"/>
                      <a:pt x="5141277" y="3891131"/>
                      <a:pt x="5134609" y="3880653"/>
                    </a:cubicBezTo>
                    <a:cubicBezTo>
                      <a:pt x="5128894" y="3871128"/>
                      <a:pt x="5125084" y="3876843"/>
                      <a:pt x="5120322" y="3899703"/>
                    </a:cubicBezTo>
                    <a:cubicBezTo>
                      <a:pt x="5104129" y="3984476"/>
                      <a:pt x="4989829" y="4196883"/>
                      <a:pt x="4887912" y="4331186"/>
                    </a:cubicBezTo>
                    <a:cubicBezTo>
                      <a:pt x="4817427" y="4423579"/>
                      <a:pt x="4410709" y="4825534"/>
                      <a:pt x="4363084" y="4849346"/>
                    </a:cubicBezTo>
                    <a:cubicBezTo>
                      <a:pt x="4340224" y="4861729"/>
                      <a:pt x="4295457" y="4891256"/>
                      <a:pt x="4263072" y="4916974"/>
                    </a:cubicBezTo>
                    <a:cubicBezTo>
                      <a:pt x="4113529" y="5034131"/>
                      <a:pt x="3903979" y="5141764"/>
                      <a:pt x="3628707" y="5243681"/>
                    </a:cubicBezTo>
                    <a:cubicBezTo>
                      <a:pt x="3467734" y="5303689"/>
                      <a:pt x="3459162" y="5305594"/>
                      <a:pt x="3371532" y="5305594"/>
                    </a:cubicBezTo>
                    <a:cubicBezTo>
                      <a:pt x="3302952" y="5306546"/>
                      <a:pt x="3260089" y="5312261"/>
                      <a:pt x="3196272" y="5330359"/>
                    </a:cubicBezTo>
                    <a:cubicBezTo>
                      <a:pt x="3101022" y="5357981"/>
                      <a:pt x="2896234" y="5388461"/>
                      <a:pt x="2823844" y="5384651"/>
                    </a:cubicBezTo>
                    <a:cubicBezTo>
                      <a:pt x="2730499" y="5379889"/>
                      <a:pt x="2718117" y="5380841"/>
                      <a:pt x="2638107" y="5393224"/>
                    </a:cubicBezTo>
                    <a:cubicBezTo>
                      <a:pt x="2530474" y="5409416"/>
                      <a:pt x="2277109" y="5399891"/>
                      <a:pt x="2142807" y="5375126"/>
                    </a:cubicBezTo>
                    <a:cubicBezTo>
                      <a:pt x="1982787" y="5345599"/>
                      <a:pt x="1907539" y="5322739"/>
                      <a:pt x="1780857" y="5264636"/>
                    </a:cubicBezTo>
                    <a:cubicBezTo>
                      <a:pt x="1715134" y="5235109"/>
                      <a:pt x="1605597" y="5192246"/>
                      <a:pt x="1537017" y="5169386"/>
                    </a:cubicBezTo>
                    <a:cubicBezTo>
                      <a:pt x="1394142" y="5122714"/>
                      <a:pt x="1374139" y="5113189"/>
                      <a:pt x="1278889" y="5049371"/>
                    </a:cubicBezTo>
                    <a:cubicBezTo>
                      <a:pt x="1014094" y="4870301"/>
                      <a:pt x="773112" y="4619794"/>
                      <a:pt x="622617" y="4367381"/>
                    </a:cubicBezTo>
                    <a:cubicBezTo>
                      <a:pt x="519747" y="4194026"/>
                      <a:pt x="483552" y="4057818"/>
                      <a:pt x="533082" y="4031148"/>
                    </a:cubicBezTo>
                    <a:cubicBezTo>
                      <a:pt x="564514" y="4014003"/>
                      <a:pt x="581659" y="4026386"/>
                      <a:pt x="656907" y="4117826"/>
                    </a:cubicBezTo>
                    <a:cubicBezTo>
                      <a:pt x="822642" y="4320708"/>
                      <a:pt x="1175067" y="4623604"/>
                      <a:pt x="1340802" y="4706471"/>
                    </a:cubicBezTo>
                    <a:cubicBezTo>
                      <a:pt x="1373187" y="4723616"/>
                      <a:pt x="1405572" y="4734094"/>
                      <a:pt x="1411287" y="4730284"/>
                    </a:cubicBezTo>
                    <a:cubicBezTo>
                      <a:pt x="1417002" y="4726474"/>
                      <a:pt x="1418907" y="4727426"/>
                      <a:pt x="1416049" y="4732189"/>
                    </a:cubicBezTo>
                    <a:cubicBezTo>
                      <a:pt x="1413192" y="4737904"/>
                      <a:pt x="1419859" y="4747429"/>
                      <a:pt x="1431289" y="4755049"/>
                    </a:cubicBezTo>
                    <a:cubicBezTo>
                      <a:pt x="1449387" y="4765526"/>
                      <a:pt x="1450339" y="4765526"/>
                      <a:pt x="1441767" y="4754096"/>
                    </a:cubicBezTo>
                    <a:cubicBezTo>
                      <a:pt x="1433194" y="4743619"/>
                      <a:pt x="1433194" y="4737904"/>
                      <a:pt x="1442719" y="4729331"/>
                    </a:cubicBezTo>
                    <a:cubicBezTo>
                      <a:pt x="1452244" y="4719806"/>
                      <a:pt x="1457959" y="4720759"/>
                      <a:pt x="1467484" y="4732189"/>
                    </a:cubicBezTo>
                    <a:cubicBezTo>
                      <a:pt x="1477009" y="4743619"/>
                      <a:pt x="1476057" y="4744571"/>
                      <a:pt x="1460817" y="4739809"/>
                    </a:cubicBezTo>
                    <a:cubicBezTo>
                      <a:pt x="1447482" y="4735999"/>
                      <a:pt x="1448434" y="4738856"/>
                      <a:pt x="1466532" y="4754096"/>
                    </a:cubicBezTo>
                    <a:cubicBezTo>
                      <a:pt x="1505584" y="4786481"/>
                      <a:pt x="1507489" y="4787434"/>
                      <a:pt x="1564639" y="4814104"/>
                    </a:cubicBezTo>
                    <a:cubicBezTo>
                      <a:pt x="1596072" y="4827439"/>
                      <a:pt x="1615122" y="4840774"/>
                      <a:pt x="1607502" y="4842679"/>
                    </a:cubicBezTo>
                    <a:cubicBezTo>
                      <a:pt x="1575117" y="4854109"/>
                      <a:pt x="1878012" y="4982696"/>
                      <a:pt x="1971357" y="4996984"/>
                    </a:cubicBezTo>
                    <a:cubicBezTo>
                      <a:pt x="1995169" y="5000794"/>
                      <a:pt x="2021839" y="5006509"/>
                      <a:pt x="2032317" y="5009366"/>
                    </a:cubicBezTo>
                    <a:cubicBezTo>
                      <a:pt x="2044699" y="5013176"/>
                      <a:pt x="2047557" y="5011271"/>
                      <a:pt x="2042794" y="5001746"/>
                    </a:cubicBezTo>
                    <a:cubicBezTo>
                      <a:pt x="2037079" y="4993174"/>
                      <a:pt x="2038984" y="4991269"/>
                      <a:pt x="2050414" y="4996031"/>
                    </a:cubicBezTo>
                    <a:cubicBezTo>
                      <a:pt x="2058034" y="4998889"/>
                      <a:pt x="2080894" y="5004604"/>
                      <a:pt x="2099944" y="5008414"/>
                    </a:cubicBezTo>
                    <a:cubicBezTo>
                      <a:pt x="2125662" y="5013176"/>
                      <a:pt x="2131377" y="5016986"/>
                      <a:pt x="2121852" y="5023654"/>
                    </a:cubicBezTo>
                    <a:cubicBezTo>
                      <a:pt x="2113279" y="5030321"/>
                      <a:pt x="2118042" y="5031274"/>
                      <a:pt x="2136139" y="5026511"/>
                    </a:cubicBezTo>
                    <a:cubicBezTo>
                      <a:pt x="2152332" y="5023654"/>
                      <a:pt x="2160904" y="5024606"/>
                      <a:pt x="2158047" y="5030321"/>
                    </a:cubicBezTo>
                    <a:cubicBezTo>
                      <a:pt x="2150427" y="5041751"/>
                      <a:pt x="2179954" y="5048419"/>
                      <a:pt x="2282824" y="5058896"/>
                    </a:cubicBezTo>
                    <a:cubicBezTo>
                      <a:pt x="2329497" y="5063659"/>
                      <a:pt x="2407602" y="5074136"/>
                      <a:pt x="2457132" y="5082709"/>
                    </a:cubicBezTo>
                    <a:cubicBezTo>
                      <a:pt x="2515234" y="5092234"/>
                      <a:pt x="2558097" y="5095091"/>
                      <a:pt x="2576194" y="5090329"/>
                    </a:cubicBezTo>
                    <a:cubicBezTo>
                      <a:pt x="2601912" y="5082709"/>
                      <a:pt x="2598102" y="5080804"/>
                      <a:pt x="2542857" y="5075089"/>
                    </a:cubicBezTo>
                    <a:cubicBezTo>
                      <a:pt x="2413317" y="5060801"/>
                      <a:pt x="2419032" y="5054134"/>
                      <a:pt x="2561907" y="5056039"/>
                    </a:cubicBezTo>
                    <a:cubicBezTo>
                      <a:pt x="2658109" y="5056991"/>
                      <a:pt x="2691447" y="5055086"/>
                      <a:pt x="2657157" y="5051276"/>
                    </a:cubicBezTo>
                    <a:lnTo>
                      <a:pt x="2604769" y="5043656"/>
                    </a:lnTo>
                    <a:lnTo>
                      <a:pt x="2670492" y="5042704"/>
                    </a:lnTo>
                    <a:cubicBezTo>
                      <a:pt x="2706687" y="5041751"/>
                      <a:pt x="2734309" y="5038894"/>
                      <a:pt x="2732404" y="5036989"/>
                    </a:cubicBezTo>
                    <a:cubicBezTo>
                      <a:pt x="2730499" y="5035084"/>
                      <a:pt x="2673349" y="5030321"/>
                      <a:pt x="2605722" y="5027464"/>
                    </a:cubicBezTo>
                    <a:cubicBezTo>
                      <a:pt x="2529522" y="5022701"/>
                      <a:pt x="2472372" y="5015081"/>
                      <a:pt x="2456179" y="5006509"/>
                    </a:cubicBezTo>
                    <a:cubicBezTo>
                      <a:pt x="2440939" y="4998889"/>
                      <a:pt x="2408554" y="4993174"/>
                      <a:pt x="2383789" y="4993174"/>
                    </a:cubicBezTo>
                    <a:cubicBezTo>
                      <a:pt x="2292349" y="4993174"/>
                      <a:pt x="2046604" y="4933166"/>
                      <a:pt x="2063749" y="4916021"/>
                    </a:cubicBezTo>
                    <a:cubicBezTo>
                      <a:pt x="2069464" y="4910306"/>
                      <a:pt x="2083752" y="4912211"/>
                      <a:pt x="2100897" y="4920784"/>
                    </a:cubicBezTo>
                    <a:cubicBezTo>
                      <a:pt x="2140902" y="4939834"/>
                      <a:pt x="2382837" y="4985554"/>
                      <a:pt x="2425699" y="4981744"/>
                    </a:cubicBezTo>
                    <a:cubicBezTo>
                      <a:pt x="2454274" y="4978886"/>
                      <a:pt x="2448559" y="4976981"/>
                      <a:pt x="2395219" y="4970314"/>
                    </a:cubicBezTo>
                    <a:cubicBezTo>
                      <a:pt x="2316162" y="4961741"/>
                      <a:pt x="2253297" y="4946501"/>
                      <a:pt x="2260917" y="4938881"/>
                    </a:cubicBezTo>
                    <a:cubicBezTo>
                      <a:pt x="2263774" y="4936024"/>
                      <a:pt x="2291397" y="4937929"/>
                      <a:pt x="2321877" y="4944596"/>
                    </a:cubicBezTo>
                    <a:cubicBezTo>
                      <a:pt x="2352357" y="4950311"/>
                      <a:pt x="2437129" y="4961741"/>
                      <a:pt x="2511424" y="4968409"/>
                    </a:cubicBezTo>
                    <a:cubicBezTo>
                      <a:pt x="2585719" y="4976029"/>
                      <a:pt x="2655252" y="4987459"/>
                      <a:pt x="2667634" y="4993174"/>
                    </a:cubicBezTo>
                    <a:cubicBezTo>
                      <a:pt x="2679064" y="4999841"/>
                      <a:pt x="2685732" y="5000794"/>
                      <a:pt x="2682874" y="4996031"/>
                    </a:cubicBezTo>
                    <a:cubicBezTo>
                      <a:pt x="2680017" y="4992221"/>
                      <a:pt x="2749549" y="4988411"/>
                      <a:pt x="2836227" y="4988411"/>
                    </a:cubicBezTo>
                    <a:cubicBezTo>
                      <a:pt x="3009582" y="4987459"/>
                      <a:pt x="3190557" y="4960789"/>
                      <a:pt x="3258184" y="4925546"/>
                    </a:cubicBezTo>
                    <a:cubicBezTo>
                      <a:pt x="3277234" y="4915069"/>
                      <a:pt x="3300094" y="4907449"/>
                      <a:pt x="3308667" y="4907449"/>
                    </a:cubicBezTo>
                    <a:cubicBezTo>
                      <a:pt x="3317239" y="4907449"/>
                      <a:pt x="3323907" y="4902686"/>
                      <a:pt x="3323907" y="4897924"/>
                    </a:cubicBezTo>
                    <a:cubicBezTo>
                      <a:pt x="3323907" y="4892209"/>
                      <a:pt x="3345814" y="4888399"/>
                      <a:pt x="3372484" y="4888399"/>
                    </a:cubicBezTo>
                    <a:cubicBezTo>
                      <a:pt x="3405822" y="4888399"/>
                      <a:pt x="3444874" y="4877921"/>
                      <a:pt x="3501072" y="4855061"/>
                    </a:cubicBezTo>
                    <a:cubicBezTo>
                      <a:pt x="3544887" y="4836964"/>
                      <a:pt x="3586797" y="4821724"/>
                      <a:pt x="3594417" y="4821724"/>
                    </a:cubicBezTo>
                    <a:cubicBezTo>
                      <a:pt x="3611562" y="4821724"/>
                      <a:pt x="3687762" y="4787434"/>
                      <a:pt x="3862069" y="4701709"/>
                    </a:cubicBezTo>
                    <a:cubicBezTo>
                      <a:pt x="4040187" y="4613126"/>
                      <a:pt x="4066857" y="4597886"/>
                      <a:pt x="4092574" y="4567406"/>
                    </a:cubicBezTo>
                    <a:cubicBezTo>
                      <a:pt x="4104004" y="4553119"/>
                      <a:pt x="4120197" y="4540736"/>
                      <a:pt x="4128769" y="4539784"/>
                    </a:cubicBezTo>
                    <a:cubicBezTo>
                      <a:pt x="4150677" y="4536926"/>
                      <a:pt x="4182109" y="4507399"/>
                      <a:pt x="4175442" y="4495969"/>
                    </a:cubicBezTo>
                    <a:cubicBezTo>
                      <a:pt x="4169727" y="4487396"/>
                      <a:pt x="4293552" y="4363571"/>
                      <a:pt x="4304029" y="4367381"/>
                    </a:cubicBezTo>
                    <a:cubicBezTo>
                      <a:pt x="4313554" y="4370239"/>
                      <a:pt x="4363084" y="4332138"/>
                      <a:pt x="4394517" y="4298801"/>
                    </a:cubicBezTo>
                    <a:cubicBezTo>
                      <a:pt x="4479289" y="4205456"/>
                      <a:pt x="4514532" y="4163546"/>
                      <a:pt x="4514532" y="4155926"/>
                    </a:cubicBezTo>
                    <a:cubicBezTo>
                      <a:pt x="4514532" y="4152116"/>
                      <a:pt x="4533582" y="4127351"/>
                      <a:pt x="4557394" y="4101633"/>
                    </a:cubicBezTo>
                    <a:cubicBezTo>
                      <a:pt x="4580254" y="4075916"/>
                      <a:pt x="4600257" y="4052103"/>
                      <a:pt x="4600257" y="4048293"/>
                    </a:cubicBezTo>
                    <a:cubicBezTo>
                      <a:pt x="4600257" y="4044483"/>
                      <a:pt x="4612639" y="4022576"/>
                      <a:pt x="4627879" y="4000668"/>
                    </a:cubicBezTo>
                    <a:cubicBezTo>
                      <a:pt x="4642167" y="3977808"/>
                      <a:pt x="4673599" y="3927326"/>
                      <a:pt x="4695507" y="3888273"/>
                    </a:cubicBezTo>
                    <a:cubicBezTo>
                      <a:pt x="4718367" y="3849221"/>
                      <a:pt x="4746942" y="3797786"/>
                      <a:pt x="4761229" y="3773973"/>
                    </a:cubicBezTo>
                    <a:cubicBezTo>
                      <a:pt x="4798377" y="3710156"/>
                      <a:pt x="4835524" y="3624431"/>
                      <a:pt x="4895532" y="3461553"/>
                    </a:cubicBezTo>
                    <a:cubicBezTo>
                      <a:pt x="4902199" y="3444408"/>
                      <a:pt x="4909819" y="3432978"/>
                      <a:pt x="4912677" y="3434883"/>
                    </a:cubicBezTo>
                    <a:cubicBezTo>
                      <a:pt x="4914582" y="3437741"/>
                      <a:pt x="4911724" y="3452981"/>
                      <a:pt x="4905057" y="3469173"/>
                    </a:cubicBezTo>
                    <a:cubicBezTo>
                      <a:pt x="4898389" y="3485366"/>
                      <a:pt x="4894579" y="3500606"/>
                      <a:pt x="4897437" y="3502511"/>
                    </a:cubicBezTo>
                    <a:cubicBezTo>
                      <a:pt x="4904104" y="3510131"/>
                      <a:pt x="4950777" y="3381543"/>
                      <a:pt x="4957444" y="3335823"/>
                    </a:cubicBezTo>
                    <a:cubicBezTo>
                      <a:pt x="4961254" y="3304391"/>
                      <a:pt x="4960302" y="3296771"/>
                      <a:pt x="4953634" y="3307248"/>
                    </a:cubicBezTo>
                    <a:cubicBezTo>
                      <a:pt x="4944109" y="3319631"/>
                      <a:pt x="4943157" y="3319631"/>
                      <a:pt x="4944109" y="3307248"/>
                    </a:cubicBezTo>
                    <a:cubicBezTo>
                      <a:pt x="4945062" y="3299628"/>
                      <a:pt x="4948872" y="3282483"/>
                      <a:pt x="4952682" y="3269148"/>
                    </a:cubicBezTo>
                    <a:lnTo>
                      <a:pt x="4960302" y="3245336"/>
                    </a:lnTo>
                    <a:lnTo>
                      <a:pt x="4961254" y="3269148"/>
                    </a:lnTo>
                    <a:cubicBezTo>
                      <a:pt x="4962207" y="3288198"/>
                      <a:pt x="4964112" y="3290103"/>
                      <a:pt x="4972684" y="3278673"/>
                    </a:cubicBezTo>
                    <a:cubicBezTo>
                      <a:pt x="4980304" y="3267243"/>
                      <a:pt x="4981257" y="3268196"/>
                      <a:pt x="4977447" y="3283436"/>
                    </a:cubicBezTo>
                    <a:cubicBezTo>
                      <a:pt x="4974589" y="3293913"/>
                      <a:pt x="4969827" y="3319631"/>
                      <a:pt x="4966017" y="3340586"/>
                    </a:cubicBezTo>
                    <a:cubicBezTo>
                      <a:pt x="4955539" y="3407261"/>
                      <a:pt x="4926964" y="3483461"/>
                      <a:pt x="4877434" y="3580616"/>
                    </a:cubicBezTo>
                    <a:cubicBezTo>
                      <a:pt x="4850764" y="3633003"/>
                      <a:pt x="4828857" y="3681581"/>
                      <a:pt x="4828857" y="3689201"/>
                    </a:cubicBezTo>
                    <a:cubicBezTo>
                      <a:pt x="4828857" y="3696821"/>
                      <a:pt x="4821237" y="3713966"/>
                      <a:pt x="4812664" y="3726348"/>
                    </a:cubicBezTo>
                    <a:cubicBezTo>
                      <a:pt x="4803139" y="3739683"/>
                      <a:pt x="4785994" y="3771116"/>
                      <a:pt x="4774564" y="3795881"/>
                    </a:cubicBezTo>
                    <a:cubicBezTo>
                      <a:pt x="4762182" y="3821598"/>
                      <a:pt x="4745037" y="3853983"/>
                      <a:pt x="4735512" y="3867318"/>
                    </a:cubicBezTo>
                    <a:cubicBezTo>
                      <a:pt x="4720272" y="3889226"/>
                      <a:pt x="4706937" y="3925421"/>
                      <a:pt x="4704079" y="3952091"/>
                    </a:cubicBezTo>
                    <a:cubicBezTo>
                      <a:pt x="4703127" y="3956853"/>
                      <a:pt x="4688839" y="3979713"/>
                      <a:pt x="4670742" y="4003526"/>
                    </a:cubicBezTo>
                    <a:cubicBezTo>
                      <a:pt x="4631689" y="4056866"/>
                      <a:pt x="4629784" y="4065438"/>
                      <a:pt x="4662169" y="4044483"/>
                    </a:cubicBezTo>
                    <a:cubicBezTo>
                      <a:pt x="4680267" y="4033053"/>
                      <a:pt x="4688839" y="4031148"/>
                      <a:pt x="4699317" y="4039721"/>
                    </a:cubicBezTo>
                    <a:cubicBezTo>
                      <a:pt x="4709794" y="4048293"/>
                      <a:pt x="4715509" y="4043531"/>
                      <a:pt x="4727892" y="4012098"/>
                    </a:cubicBezTo>
                    <a:cubicBezTo>
                      <a:pt x="4736464" y="3991143"/>
                      <a:pt x="4746942" y="3973998"/>
                      <a:pt x="4751704" y="3973998"/>
                    </a:cubicBezTo>
                    <a:cubicBezTo>
                      <a:pt x="4756467" y="3973998"/>
                      <a:pt x="4768849" y="3959711"/>
                      <a:pt x="4780279" y="3942566"/>
                    </a:cubicBezTo>
                    <a:cubicBezTo>
                      <a:pt x="4790757" y="3926373"/>
                      <a:pt x="4800282" y="3916848"/>
                      <a:pt x="4800282" y="3921611"/>
                    </a:cubicBezTo>
                    <a:cubicBezTo>
                      <a:pt x="4800282" y="3927326"/>
                      <a:pt x="4785994" y="3953043"/>
                      <a:pt x="4768849" y="3978761"/>
                    </a:cubicBezTo>
                    <a:cubicBezTo>
                      <a:pt x="4751704" y="4005431"/>
                      <a:pt x="4725987" y="4046388"/>
                      <a:pt x="4711699" y="4071153"/>
                    </a:cubicBezTo>
                    <a:cubicBezTo>
                      <a:pt x="4697412" y="4095918"/>
                      <a:pt x="4680267" y="4118778"/>
                      <a:pt x="4674552" y="4122588"/>
                    </a:cubicBezTo>
                    <a:cubicBezTo>
                      <a:pt x="4667884" y="4126398"/>
                      <a:pt x="4673599" y="4113063"/>
                      <a:pt x="4685982" y="4092108"/>
                    </a:cubicBezTo>
                    <a:cubicBezTo>
                      <a:pt x="4704079" y="4063533"/>
                      <a:pt x="4705032" y="4057818"/>
                      <a:pt x="4691697" y="4069248"/>
                    </a:cubicBezTo>
                    <a:cubicBezTo>
                      <a:pt x="4682172" y="4076868"/>
                      <a:pt x="4665979" y="4087346"/>
                      <a:pt x="4654549" y="4093061"/>
                    </a:cubicBezTo>
                    <a:cubicBezTo>
                      <a:pt x="4644072" y="4097823"/>
                      <a:pt x="4633594" y="4108301"/>
                      <a:pt x="4630737" y="4115921"/>
                    </a:cubicBezTo>
                    <a:cubicBezTo>
                      <a:pt x="4627879" y="4124493"/>
                      <a:pt x="4630737" y="4126398"/>
                      <a:pt x="4639309" y="4120683"/>
                    </a:cubicBezTo>
                    <a:cubicBezTo>
                      <a:pt x="4650739" y="4114016"/>
                      <a:pt x="4650739" y="4115921"/>
                      <a:pt x="4639309" y="4129256"/>
                    </a:cubicBezTo>
                    <a:cubicBezTo>
                      <a:pt x="4632642" y="4137828"/>
                      <a:pt x="4623117" y="4142591"/>
                      <a:pt x="4618354" y="4139733"/>
                    </a:cubicBezTo>
                    <a:cubicBezTo>
                      <a:pt x="4613592" y="4136876"/>
                      <a:pt x="4612639" y="4141638"/>
                      <a:pt x="4615497" y="4150211"/>
                    </a:cubicBezTo>
                    <a:cubicBezTo>
                      <a:pt x="4619307" y="4158783"/>
                      <a:pt x="4615497" y="4170213"/>
                      <a:pt x="4607877" y="4176881"/>
                    </a:cubicBezTo>
                    <a:cubicBezTo>
                      <a:pt x="4599304" y="4183548"/>
                      <a:pt x="4562157" y="4223553"/>
                      <a:pt x="4525009" y="4266416"/>
                    </a:cubicBezTo>
                    <a:cubicBezTo>
                      <a:pt x="4496434" y="4299991"/>
                      <a:pt x="4469467" y="4326066"/>
                      <a:pt x="4454956" y="4335799"/>
                    </a:cubicBezTo>
                    <a:lnTo>
                      <a:pt x="4449199" y="4338088"/>
                    </a:lnTo>
                    <a:lnTo>
                      <a:pt x="4446904" y="4340711"/>
                    </a:lnTo>
                    <a:lnTo>
                      <a:pt x="4447932" y="4338592"/>
                    </a:lnTo>
                    <a:lnTo>
                      <a:pt x="4444999" y="4339758"/>
                    </a:lnTo>
                    <a:cubicBezTo>
                      <a:pt x="4433569" y="4335948"/>
                      <a:pt x="4243069" y="4522639"/>
                      <a:pt x="4243069" y="4537879"/>
                    </a:cubicBezTo>
                    <a:cubicBezTo>
                      <a:pt x="4243069" y="4541689"/>
                      <a:pt x="4232592" y="4552166"/>
                      <a:pt x="4220209" y="4561691"/>
                    </a:cubicBezTo>
                    <a:cubicBezTo>
                      <a:pt x="4205922" y="4571216"/>
                      <a:pt x="4200207" y="4572169"/>
                      <a:pt x="4204969" y="4564549"/>
                    </a:cubicBezTo>
                    <a:cubicBezTo>
                      <a:pt x="4214494" y="4549309"/>
                      <a:pt x="4200207" y="4556929"/>
                      <a:pt x="4152582" y="4594076"/>
                    </a:cubicBezTo>
                    <a:cubicBezTo>
                      <a:pt x="4134484" y="4608364"/>
                      <a:pt x="4108767" y="4621699"/>
                      <a:pt x="4095432" y="4625509"/>
                    </a:cubicBezTo>
                    <a:cubicBezTo>
                      <a:pt x="4082097" y="4628366"/>
                      <a:pt x="4023042" y="4665514"/>
                      <a:pt x="3963034" y="4707424"/>
                    </a:cubicBezTo>
                    <a:cubicBezTo>
                      <a:pt x="3903027" y="4749334"/>
                      <a:pt x="3830637" y="4795054"/>
                      <a:pt x="3803014" y="4808389"/>
                    </a:cubicBezTo>
                    <a:cubicBezTo>
                      <a:pt x="3775392" y="4822676"/>
                      <a:pt x="3741102" y="4846489"/>
                      <a:pt x="3726814" y="4860776"/>
                    </a:cubicBezTo>
                    <a:cubicBezTo>
                      <a:pt x="3711574" y="4876016"/>
                      <a:pt x="3697287" y="4888399"/>
                      <a:pt x="3692524" y="4888399"/>
                    </a:cubicBezTo>
                    <a:cubicBezTo>
                      <a:pt x="3683952" y="4888399"/>
                      <a:pt x="3502024" y="4965551"/>
                      <a:pt x="3495357" y="4972219"/>
                    </a:cubicBezTo>
                    <a:cubicBezTo>
                      <a:pt x="3486784" y="4979839"/>
                      <a:pt x="3622992" y="4963646"/>
                      <a:pt x="3685857" y="4948406"/>
                    </a:cubicBezTo>
                    <a:cubicBezTo>
                      <a:pt x="3720147" y="4939834"/>
                      <a:pt x="3773487" y="4920784"/>
                      <a:pt x="3804919" y="4904591"/>
                    </a:cubicBezTo>
                    <a:cubicBezTo>
                      <a:pt x="3876357" y="4869349"/>
                      <a:pt x="4059237" y="4754096"/>
                      <a:pt x="4110672" y="4712186"/>
                    </a:cubicBezTo>
                    <a:cubicBezTo>
                      <a:pt x="4132579" y="4694089"/>
                      <a:pt x="4173537" y="4669324"/>
                      <a:pt x="4203064" y="4655989"/>
                    </a:cubicBezTo>
                    <a:cubicBezTo>
                      <a:pt x="4320222" y="4604554"/>
                      <a:pt x="4414519" y="4520734"/>
                      <a:pt x="4571682" y="4331186"/>
                    </a:cubicBezTo>
                    <a:cubicBezTo>
                      <a:pt x="4716462" y="4154973"/>
                      <a:pt x="4812664" y="4022576"/>
                      <a:pt x="4874577" y="3913991"/>
                    </a:cubicBezTo>
                    <a:cubicBezTo>
                      <a:pt x="4905057" y="3862556"/>
                      <a:pt x="4953634" y="3786356"/>
                      <a:pt x="4984114" y="3743493"/>
                    </a:cubicBezTo>
                    <a:cubicBezTo>
                      <a:pt x="5083174" y="3607286"/>
                      <a:pt x="5099367" y="3569186"/>
                      <a:pt x="5146992" y="3359636"/>
                    </a:cubicBezTo>
                    <a:cubicBezTo>
                      <a:pt x="5188902" y="3174851"/>
                      <a:pt x="5225097" y="2967206"/>
                      <a:pt x="5216524" y="2958633"/>
                    </a:cubicBezTo>
                    <a:cubicBezTo>
                      <a:pt x="5211762" y="2953871"/>
                      <a:pt x="5171757" y="3120558"/>
                      <a:pt x="5170804" y="3150086"/>
                    </a:cubicBezTo>
                    <a:cubicBezTo>
                      <a:pt x="5170804" y="3160563"/>
                      <a:pt x="5166994" y="3177708"/>
                      <a:pt x="5162232" y="3188186"/>
                    </a:cubicBezTo>
                    <a:cubicBezTo>
                      <a:pt x="5150802" y="3213903"/>
                      <a:pt x="5158422" y="3075791"/>
                      <a:pt x="5175567" y="2940536"/>
                    </a:cubicBezTo>
                    <a:cubicBezTo>
                      <a:pt x="5183187" y="2882433"/>
                      <a:pt x="5192712" y="2805281"/>
                      <a:pt x="5196522" y="2769086"/>
                    </a:cubicBezTo>
                    <a:close/>
                    <a:moveTo>
                      <a:pt x="2485862" y="41"/>
                    </a:moveTo>
                    <a:cubicBezTo>
                      <a:pt x="2525257" y="145"/>
                      <a:pt x="2567226" y="443"/>
                      <a:pt x="2609850" y="919"/>
                    </a:cubicBezTo>
                    <a:cubicBezTo>
                      <a:pt x="2846070" y="3776"/>
                      <a:pt x="2943225" y="8539"/>
                      <a:pt x="3019425" y="20921"/>
                    </a:cubicBezTo>
                    <a:lnTo>
                      <a:pt x="3119438" y="38066"/>
                    </a:lnTo>
                    <a:lnTo>
                      <a:pt x="3039428" y="44734"/>
                    </a:lnTo>
                    <a:cubicBezTo>
                      <a:pt x="2995613" y="48544"/>
                      <a:pt x="2958465" y="53306"/>
                      <a:pt x="2956560" y="55211"/>
                    </a:cubicBezTo>
                    <a:cubicBezTo>
                      <a:pt x="2954655" y="57116"/>
                      <a:pt x="2987993" y="65689"/>
                      <a:pt x="3031808" y="74261"/>
                    </a:cubicBezTo>
                    <a:cubicBezTo>
                      <a:pt x="3074670" y="82834"/>
                      <a:pt x="3152775" y="99026"/>
                      <a:pt x="3204210" y="109504"/>
                    </a:cubicBezTo>
                    <a:cubicBezTo>
                      <a:pt x="3256598" y="119981"/>
                      <a:pt x="3300413" y="127601"/>
                      <a:pt x="3302318" y="125696"/>
                    </a:cubicBezTo>
                    <a:cubicBezTo>
                      <a:pt x="3304223" y="123791"/>
                      <a:pt x="3276600" y="114266"/>
                      <a:pt x="3241358" y="104741"/>
                    </a:cubicBezTo>
                    <a:cubicBezTo>
                      <a:pt x="3205163" y="95216"/>
                      <a:pt x="3172778" y="83786"/>
                      <a:pt x="3167063" y="79976"/>
                    </a:cubicBezTo>
                    <a:cubicBezTo>
                      <a:pt x="3151823" y="65689"/>
                      <a:pt x="3182303" y="70451"/>
                      <a:pt x="3276600" y="99026"/>
                    </a:cubicBezTo>
                    <a:cubicBezTo>
                      <a:pt x="3348038" y="120934"/>
                      <a:pt x="3361373" y="127601"/>
                      <a:pt x="3338513" y="129506"/>
                    </a:cubicBezTo>
                    <a:cubicBezTo>
                      <a:pt x="3320415" y="132364"/>
                      <a:pt x="3349943" y="140936"/>
                      <a:pt x="3424238" y="156176"/>
                    </a:cubicBezTo>
                    <a:cubicBezTo>
                      <a:pt x="3601403" y="191419"/>
                      <a:pt x="3888105" y="300004"/>
                      <a:pt x="4044315" y="391444"/>
                    </a:cubicBezTo>
                    <a:cubicBezTo>
                      <a:pt x="4068128" y="405731"/>
                      <a:pt x="4089083" y="414304"/>
                      <a:pt x="4091940" y="411446"/>
                    </a:cubicBezTo>
                    <a:cubicBezTo>
                      <a:pt x="4099560" y="403826"/>
                      <a:pt x="4030980" y="355249"/>
                      <a:pt x="3921443" y="289526"/>
                    </a:cubicBezTo>
                    <a:cubicBezTo>
                      <a:pt x="3864293" y="256189"/>
                      <a:pt x="3810953" y="221899"/>
                      <a:pt x="3802380" y="214279"/>
                    </a:cubicBezTo>
                    <a:cubicBezTo>
                      <a:pt x="3793808" y="205706"/>
                      <a:pt x="3749040" y="186656"/>
                      <a:pt x="3703320" y="171416"/>
                    </a:cubicBezTo>
                    <a:cubicBezTo>
                      <a:pt x="3653790" y="154271"/>
                      <a:pt x="3619500" y="138079"/>
                      <a:pt x="3619500" y="130459"/>
                    </a:cubicBezTo>
                    <a:cubicBezTo>
                      <a:pt x="3619500" y="114266"/>
                      <a:pt x="3642360" y="120934"/>
                      <a:pt x="3724275" y="159034"/>
                    </a:cubicBezTo>
                    <a:cubicBezTo>
                      <a:pt x="3758565" y="175226"/>
                      <a:pt x="3817620" y="199991"/>
                      <a:pt x="3855720" y="214279"/>
                    </a:cubicBezTo>
                    <a:cubicBezTo>
                      <a:pt x="3943350" y="248569"/>
                      <a:pt x="4092893" y="330484"/>
                      <a:pt x="4134803" y="368584"/>
                    </a:cubicBezTo>
                    <a:cubicBezTo>
                      <a:pt x="4162425" y="394301"/>
                      <a:pt x="4164330" y="398111"/>
                      <a:pt x="4150043" y="406684"/>
                    </a:cubicBezTo>
                    <a:cubicBezTo>
                      <a:pt x="4141470" y="411446"/>
                      <a:pt x="4133850" y="420971"/>
                      <a:pt x="4133850" y="428591"/>
                    </a:cubicBezTo>
                    <a:cubicBezTo>
                      <a:pt x="4133850" y="446689"/>
                      <a:pt x="4244341" y="537176"/>
                      <a:pt x="4274821" y="543844"/>
                    </a:cubicBezTo>
                    <a:cubicBezTo>
                      <a:pt x="4333876" y="558131"/>
                      <a:pt x="4461511" y="679099"/>
                      <a:pt x="4718686" y="965801"/>
                    </a:cubicBezTo>
                    <a:cubicBezTo>
                      <a:pt x="4837748" y="1099151"/>
                      <a:pt x="4874896" y="1147729"/>
                      <a:pt x="4910138" y="1216309"/>
                    </a:cubicBezTo>
                    <a:cubicBezTo>
                      <a:pt x="4944428" y="1282031"/>
                      <a:pt x="4950143" y="1298224"/>
                      <a:pt x="4934903" y="1288699"/>
                    </a:cubicBezTo>
                    <a:cubicBezTo>
                      <a:pt x="4924426" y="1282031"/>
                      <a:pt x="4913948" y="1279174"/>
                      <a:pt x="4912043" y="1281079"/>
                    </a:cubicBezTo>
                    <a:cubicBezTo>
                      <a:pt x="4902518" y="1291556"/>
                      <a:pt x="4929188" y="1396331"/>
                      <a:pt x="4968241" y="1500154"/>
                    </a:cubicBezTo>
                    <a:cubicBezTo>
                      <a:pt x="5013961" y="1625884"/>
                      <a:pt x="5060633" y="1775426"/>
                      <a:pt x="5109211" y="1953544"/>
                    </a:cubicBezTo>
                    <a:cubicBezTo>
                      <a:pt x="5142548" y="2076416"/>
                      <a:pt x="5151121" y="2117374"/>
                      <a:pt x="5133023" y="2072606"/>
                    </a:cubicBezTo>
                    <a:cubicBezTo>
                      <a:pt x="5117783" y="2034506"/>
                      <a:pt x="5115878" y="2054509"/>
                      <a:pt x="5129213" y="2119279"/>
                    </a:cubicBezTo>
                    <a:cubicBezTo>
                      <a:pt x="5148263" y="2207861"/>
                      <a:pt x="5162551" y="2357404"/>
                      <a:pt x="5155883" y="2388836"/>
                    </a:cubicBezTo>
                    <a:cubicBezTo>
                      <a:pt x="5147311" y="2432651"/>
                      <a:pt x="5133976" y="2399314"/>
                      <a:pt x="5133976" y="2332639"/>
                    </a:cubicBezTo>
                    <a:cubicBezTo>
                      <a:pt x="5133976" y="2301206"/>
                      <a:pt x="5127308" y="2253581"/>
                      <a:pt x="5119688" y="2227864"/>
                    </a:cubicBezTo>
                    <a:cubicBezTo>
                      <a:pt x="5112068" y="2202146"/>
                      <a:pt x="5105401" y="2162141"/>
                      <a:pt x="5105401" y="2138329"/>
                    </a:cubicBezTo>
                    <a:cubicBezTo>
                      <a:pt x="5105401" y="2076416"/>
                      <a:pt x="5075873" y="1974499"/>
                      <a:pt x="5032058" y="1881154"/>
                    </a:cubicBezTo>
                    <a:cubicBezTo>
                      <a:pt x="4993006" y="1798286"/>
                      <a:pt x="4949191" y="1673509"/>
                      <a:pt x="4938713" y="1614454"/>
                    </a:cubicBezTo>
                    <a:cubicBezTo>
                      <a:pt x="4926331" y="1548731"/>
                      <a:pt x="4884421" y="1427764"/>
                      <a:pt x="4850131" y="1362041"/>
                    </a:cubicBezTo>
                    <a:cubicBezTo>
                      <a:pt x="4821556" y="1307749"/>
                      <a:pt x="4785361" y="1265839"/>
                      <a:pt x="4648201" y="1128679"/>
                    </a:cubicBezTo>
                    <a:cubicBezTo>
                      <a:pt x="4556761" y="1037239"/>
                      <a:pt x="4456748" y="934369"/>
                      <a:pt x="4427221" y="900079"/>
                    </a:cubicBezTo>
                    <a:cubicBezTo>
                      <a:pt x="4397693" y="866741"/>
                      <a:pt x="4370071" y="841976"/>
                      <a:pt x="4366261" y="844834"/>
                    </a:cubicBezTo>
                    <a:cubicBezTo>
                      <a:pt x="4363403" y="848644"/>
                      <a:pt x="4406266" y="899126"/>
                      <a:pt x="4462463" y="958181"/>
                    </a:cubicBezTo>
                    <a:cubicBezTo>
                      <a:pt x="4577716" y="1079149"/>
                      <a:pt x="4632008" y="1144871"/>
                      <a:pt x="4658678" y="1197259"/>
                    </a:cubicBezTo>
                    <a:cubicBezTo>
                      <a:pt x="4669156" y="1217261"/>
                      <a:pt x="4704398" y="1269649"/>
                      <a:pt x="4736783" y="1312511"/>
                    </a:cubicBezTo>
                    <a:cubicBezTo>
                      <a:pt x="4802506" y="1397284"/>
                      <a:pt x="4870133" y="1503011"/>
                      <a:pt x="4879658" y="1533491"/>
                    </a:cubicBezTo>
                    <a:cubicBezTo>
                      <a:pt x="4889183" y="1562066"/>
                      <a:pt x="4903471" y="1643029"/>
                      <a:pt x="4899661" y="1643029"/>
                    </a:cubicBezTo>
                    <a:cubicBezTo>
                      <a:pt x="4897756" y="1643029"/>
                      <a:pt x="4887278" y="1625884"/>
                      <a:pt x="4876801" y="1604929"/>
                    </a:cubicBezTo>
                    <a:cubicBezTo>
                      <a:pt x="4865371" y="1583021"/>
                      <a:pt x="4830128" y="1536349"/>
                      <a:pt x="4796791" y="1500154"/>
                    </a:cubicBezTo>
                    <a:cubicBezTo>
                      <a:pt x="4737736" y="1436336"/>
                      <a:pt x="4650106" y="1282031"/>
                      <a:pt x="4661536" y="1262981"/>
                    </a:cubicBezTo>
                    <a:cubicBezTo>
                      <a:pt x="4667251" y="1253456"/>
                      <a:pt x="4600576" y="1163921"/>
                      <a:pt x="4578668" y="1150586"/>
                    </a:cubicBezTo>
                    <a:cubicBezTo>
                      <a:pt x="4572001" y="1146776"/>
                      <a:pt x="4530091" y="1102009"/>
                      <a:pt x="4485323" y="1052479"/>
                    </a:cubicBezTo>
                    <a:cubicBezTo>
                      <a:pt x="4297681" y="841024"/>
                      <a:pt x="4102418" y="667669"/>
                      <a:pt x="3950018" y="578134"/>
                    </a:cubicBezTo>
                    <a:cubicBezTo>
                      <a:pt x="3907155" y="553369"/>
                      <a:pt x="3818573" y="505744"/>
                      <a:pt x="3752850" y="473359"/>
                    </a:cubicBezTo>
                    <a:cubicBezTo>
                      <a:pt x="3625215" y="410494"/>
                      <a:pt x="3537585" y="350486"/>
                      <a:pt x="3539490" y="327626"/>
                    </a:cubicBezTo>
                    <a:cubicBezTo>
                      <a:pt x="3540443" y="311434"/>
                      <a:pt x="3314700" y="228566"/>
                      <a:pt x="3241358" y="218089"/>
                    </a:cubicBezTo>
                    <a:cubicBezTo>
                      <a:pt x="3192780" y="210469"/>
                      <a:pt x="3188970" y="219041"/>
                      <a:pt x="3231833" y="237139"/>
                    </a:cubicBezTo>
                    <a:lnTo>
                      <a:pt x="3262313" y="250474"/>
                    </a:lnTo>
                    <a:lnTo>
                      <a:pt x="3235643" y="251426"/>
                    </a:lnTo>
                    <a:cubicBezTo>
                      <a:pt x="3208020" y="252379"/>
                      <a:pt x="3158490" y="230471"/>
                      <a:pt x="3135630" y="208564"/>
                    </a:cubicBezTo>
                    <a:cubicBezTo>
                      <a:pt x="3128963" y="200944"/>
                      <a:pt x="3108008" y="195229"/>
                      <a:pt x="3088958" y="195229"/>
                    </a:cubicBezTo>
                    <a:cubicBezTo>
                      <a:pt x="3062288" y="195229"/>
                      <a:pt x="3056573" y="198086"/>
                      <a:pt x="3061335" y="210469"/>
                    </a:cubicBezTo>
                    <a:cubicBezTo>
                      <a:pt x="3067050" y="223804"/>
                      <a:pt x="3058478" y="225709"/>
                      <a:pt x="2993708" y="219994"/>
                    </a:cubicBezTo>
                    <a:cubicBezTo>
                      <a:pt x="2801303" y="205706"/>
                      <a:pt x="2577465" y="202849"/>
                      <a:pt x="2476500" y="213326"/>
                    </a:cubicBezTo>
                    <a:cubicBezTo>
                      <a:pt x="2270760" y="235234"/>
                      <a:pt x="2045970" y="281906"/>
                      <a:pt x="1868805" y="339056"/>
                    </a:cubicBezTo>
                    <a:cubicBezTo>
                      <a:pt x="1836420" y="349534"/>
                      <a:pt x="1804035" y="357154"/>
                      <a:pt x="1797368" y="354296"/>
                    </a:cubicBezTo>
                    <a:cubicBezTo>
                      <a:pt x="1784985" y="349534"/>
                      <a:pt x="1856423" y="314291"/>
                      <a:pt x="1985963" y="259999"/>
                    </a:cubicBezTo>
                    <a:cubicBezTo>
                      <a:pt x="2056448" y="231424"/>
                      <a:pt x="2059305" y="228566"/>
                      <a:pt x="2030730" y="225709"/>
                    </a:cubicBezTo>
                    <a:cubicBezTo>
                      <a:pt x="2006918" y="222851"/>
                      <a:pt x="1970723" y="238091"/>
                      <a:pt x="1878330" y="286669"/>
                    </a:cubicBezTo>
                    <a:cubicBezTo>
                      <a:pt x="1811655" y="322864"/>
                      <a:pt x="1690688" y="383824"/>
                      <a:pt x="1609725" y="424781"/>
                    </a:cubicBezTo>
                    <a:cubicBezTo>
                      <a:pt x="1528763" y="464786"/>
                      <a:pt x="1455420" y="504791"/>
                      <a:pt x="1447800" y="514316"/>
                    </a:cubicBezTo>
                    <a:cubicBezTo>
                      <a:pt x="1440180" y="522889"/>
                      <a:pt x="1382078" y="567656"/>
                      <a:pt x="1319213" y="612424"/>
                    </a:cubicBezTo>
                    <a:cubicBezTo>
                      <a:pt x="1169670" y="719104"/>
                      <a:pt x="1108710" y="767681"/>
                      <a:pt x="1112520" y="778159"/>
                    </a:cubicBezTo>
                    <a:cubicBezTo>
                      <a:pt x="1113473" y="782921"/>
                      <a:pt x="1110615" y="783874"/>
                      <a:pt x="1103948" y="781016"/>
                    </a:cubicBezTo>
                    <a:cubicBezTo>
                      <a:pt x="1098233" y="777206"/>
                      <a:pt x="1067753" y="801971"/>
                      <a:pt x="1032510" y="839119"/>
                    </a:cubicBezTo>
                    <a:cubicBezTo>
                      <a:pt x="999173" y="875314"/>
                      <a:pt x="967740" y="903889"/>
                      <a:pt x="962978" y="902936"/>
                    </a:cubicBezTo>
                    <a:cubicBezTo>
                      <a:pt x="958215" y="901984"/>
                      <a:pt x="921068" y="940084"/>
                      <a:pt x="879158" y="988661"/>
                    </a:cubicBezTo>
                    <a:cubicBezTo>
                      <a:pt x="714375" y="1181066"/>
                      <a:pt x="663893" y="1251551"/>
                      <a:pt x="516255" y="1494439"/>
                    </a:cubicBezTo>
                    <a:cubicBezTo>
                      <a:pt x="429578" y="1635409"/>
                      <a:pt x="418148" y="1664936"/>
                      <a:pt x="347663" y="1903061"/>
                    </a:cubicBezTo>
                    <a:cubicBezTo>
                      <a:pt x="331470" y="1956401"/>
                      <a:pt x="313373" y="1997359"/>
                      <a:pt x="296228" y="2017361"/>
                    </a:cubicBezTo>
                    <a:lnTo>
                      <a:pt x="268605" y="2047841"/>
                    </a:lnTo>
                    <a:lnTo>
                      <a:pt x="272415" y="2019266"/>
                    </a:lnTo>
                    <a:lnTo>
                      <a:pt x="277178" y="1990691"/>
                    </a:lnTo>
                    <a:lnTo>
                      <a:pt x="262890" y="2022124"/>
                    </a:lnTo>
                    <a:cubicBezTo>
                      <a:pt x="254318" y="2039269"/>
                      <a:pt x="235268" y="2092609"/>
                      <a:pt x="218123" y="2140234"/>
                    </a:cubicBezTo>
                    <a:cubicBezTo>
                      <a:pt x="192405" y="2215481"/>
                      <a:pt x="189548" y="2234531"/>
                      <a:pt x="195263" y="2285966"/>
                    </a:cubicBezTo>
                    <a:cubicBezTo>
                      <a:pt x="199073" y="2325019"/>
                      <a:pt x="196215" y="2371691"/>
                      <a:pt x="185738" y="2425031"/>
                    </a:cubicBezTo>
                    <a:cubicBezTo>
                      <a:pt x="153353" y="2598386"/>
                      <a:pt x="158115" y="2835559"/>
                      <a:pt x="194310" y="2806031"/>
                    </a:cubicBezTo>
                    <a:cubicBezTo>
                      <a:pt x="215265" y="2788886"/>
                      <a:pt x="219075" y="2805079"/>
                      <a:pt x="218123" y="2894614"/>
                    </a:cubicBezTo>
                    <a:cubicBezTo>
                      <a:pt x="217170" y="2967004"/>
                      <a:pt x="203835" y="3060349"/>
                      <a:pt x="200978" y="3015581"/>
                    </a:cubicBezTo>
                    <a:cubicBezTo>
                      <a:pt x="200025" y="3007961"/>
                      <a:pt x="197168" y="3004151"/>
                      <a:pt x="194310" y="3007009"/>
                    </a:cubicBezTo>
                    <a:cubicBezTo>
                      <a:pt x="187643" y="3014629"/>
                      <a:pt x="225743" y="3236561"/>
                      <a:pt x="243840" y="3292759"/>
                    </a:cubicBezTo>
                    <a:cubicBezTo>
                      <a:pt x="251460" y="3317524"/>
                      <a:pt x="268605" y="3352766"/>
                      <a:pt x="280988" y="3370864"/>
                    </a:cubicBezTo>
                    <a:cubicBezTo>
                      <a:pt x="323850" y="3433729"/>
                      <a:pt x="323850" y="3509929"/>
                      <a:pt x="280988" y="3509929"/>
                    </a:cubicBezTo>
                    <a:cubicBezTo>
                      <a:pt x="237173" y="3509929"/>
                      <a:pt x="78105" y="3349909"/>
                      <a:pt x="49530" y="3276566"/>
                    </a:cubicBezTo>
                    <a:cubicBezTo>
                      <a:pt x="25718" y="3215606"/>
                      <a:pt x="0" y="2993674"/>
                      <a:pt x="0" y="2846989"/>
                    </a:cubicBezTo>
                    <a:cubicBezTo>
                      <a:pt x="0" y="2684111"/>
                      <a:pt x="41910" y="2332639"/>
                      <a:pt x="72390" y="2237389"/>
                    </a:cubicBezTo>
                    <a:cubicBezTo>
                      <a:pt x="77153" y="2220244"/>
                      <a:pt x="77153" y="2220244"/>
                      <a:pt x="63818" y="2236436"/>
                    </a:cubicBezTo>
                    <a:cubicBezTo>
                      <a:pt x="42863" y="2261201"/>
                      <a:pt x="39053" y="2247866"/>
                      <a:pt x="37148" y="2146901"/>
                    </a:cubicBezTo>
                    <a:cubicBezTo>
                      <a:pt x="36195" y="2064034"/>
                      <a:pt x="39053" y="2047841"/>
                      <a:pt x="79058" y="1933541"/>
                    </a:cubicBezTo>
                    <a:cubicBezTo>
                      <a:pt x="202883" y="1572544"/>
                      <a:pt x="283845" y="1398236"/>
                      <a:pt x="405765" y="1228691"/>
                    </a:cubicBezTo>
                    <a:cubicBezTo>
                      <a:pt x="439103" y="1181066"/>
                      <a:pt x="495300" y="1089626"/>
                      <a:pt x="530543" y="1023904"/>
                    </a:cubicBezTo>
                    <a:cubicBezTo>
                      <a:pt x="593408" y="907699"/>
                      <a:pt x="598170" y="901031"/>
                      <a:pt x="762953" y="736249"/>
                    </a:cubicBezTo>
                    <a:cubicBezTo>
                      <a:pt x="879158" y="620996"/>
                      <a:pt x="958215" y="550511"/>
                      <a:pt x="1018223" y="510506"/>
                    </a:cubicBezTo>
                    <a:cubicBezTo>
                      <a:pt x="1064895" y="478121"/>
                      <a:pt x="1110615" y="452404"/>
                      <a:pt x="1117283" y="452404"/>
                    </a:cubicBezTo>
                    <a:cubicBezTo>
                      <a:pt x="1124903" y="452404"/>
                      <a:pt x="1142048" y="443831"/>
                      <a:pt x="1154430" y="433354"/>
                    </a:cubicBezTo>
                    <a:cubicBezTo>
                      <a:pt x="1231583" y="373346"/>
                      <a:pt x="1472565" y="241901"/>
                      <a:pt x="1619250" y="180941"/>
                    </a:cubicBezTo>
                    <a:cubicBezTo>
                      <a:pt x="1653540" y="166654"/>
                      <a:pt x="1741170" y="127601"/>
                      <a:pt x="1814513" y="92359"/>
                    </a:cubicBezTo>
                    <a:cubicBezTo>
                      <a:pt x="1947863" y="30446"/>
                      <a:pt x="2036445" y="4729"/>
                      <a:pt x="2122170" y="4729"/>
                    </a:cubicBezTo>
                    <a:cubicBezTo>
                      <a:pt x="2150745" y="4729"/>
                      <a:pt x="2161223" y="8539"/>
                      <a:pt x="2156460" y="15206"/>
                    </a:cubicBezTo>
                    <a:cubicBezTo>
                      <a:pt x="2151698" y="23779"/>
                      <a:pt x="2157413" y="24731"/>
                      <a:pt x="2177415" y="19016"/>
                    </a:cubicBezTo>
                    <a:cubicBezTo>
                      <a:pt x="2192655" y="15206"/>
                      <a:pt x="2226945" y="8539"/>
                      <a:pt x="2252663" y="4729"/>
                    </a:cubicBezTo>
                    <a:cubicBezTo>
                      <a:pt x="2272666" y="1157"/>
                      <a:pt x="2367678" y="-272"/>
                      <a:pt x="2485862" y="41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宋体" pitchFamily="2" charset="-122"/>
                  <a:cs typeface="+mn-cs"/>
                </a:endParaRPr>
              </a:p>
            </p:txBody>
          </p:sp>
        </p:grpSp>
      </p:grpSp>
      <p:sp>
        <p:nvSpPr>
          <p:cNvPr id="562" name="任意多边形: 形状 561"/>
          <p:cNvSpPr/>
          <p:nvPr/>
        </p:nvSpPr>
        <p:spPr>
          <a:xfrm>
            <a:off x="762524" y="1529824"/>
            <a:ext cx="3239655" cy="485137"/>
          </a:xfrm>
          <a:custGeom>
            <a:avLst/>
            <a:gdLst/>
            <a:ahLst/>
            <a:cxnLst/>
            <a:rect l="l" t="t" r="r" b="b"/>
            <a:pathLst>
              <a:path w="3239655" h="485137">
                <a:moveTo>
                  <a:pt x="2479388" y="451314"/>
                </a:moveTo>
                <a:cubicBezTo>
                  <a:pt x="2478379" y="451987"/>
                  <a:pt x="2478210" y="452829"/>
                  <a:pt x="2478883" y="453838"/>
                </a:cubicBezTo>
                <a:cubicBezTo>
                  <a:pt x="2479557" y="452829"/>
                  <a:pt x="2479893" y="452155"/>
                  <a:pt x="2479893" y="451819"/>
                </a:cubicBezTo>
                <a:cubicBezTo>
                  <a:pt x="2479893" y="451482"/>
                  <a:pt x="2479725" y="451314"/>
                  <a:pt x="2479388" y="451314"/>
                </a:cubicBezTo>
                <a:close/>
                <a:moveTo>
                  <a:pt x="2477874" y="448790"/>
                </a:moveTo>
                <a:lnTo>
                  <a:pt x="2477874" y="449800"/>
                </a:lnTo>
                <a:lnTo>
                  <a:pt x="2478883" y="449800"/>
                </a:lnTo>
                <a:cubicBezTo>
                  <a:pt x="2478210" y="448453"/>
                  <a:pt x="2477874" y="448117"/>
                  <a:pt x="2477874" y="448790"/>
                </a:cubicBezTo>
                <a:close/>
                <a:moveTo>
                  <a:pt x="1100585" y="443237"/>
                </a:moveTo>
                <a:cubicBezTo>
                  <a:pt x="1100332" y="443069"/>
                  <a:pt x="1100038" y="443237"/>
                  <a:pt x="1099701" y="443742"/>
                </a:cubicBezTo>
                <a:lnTo>
                  <a:pt x="1100206" y="444751"/>
                </a:lnTo>
                <a:lnTo>
                  <a:pt x="1101216" y="444751"/>
                </a:lnTo>
                <a:cubicBezTo>
                  <a:pt x="1101048" y="443910"/>
                  <a:pt x="1100837" y="443405"/>
                  <a:pt x="1100585" y="443237"/>
                </a:cubicBezTo>
                <a:close/>
                <a:moveTo>
                  <a:pt x="89499" y="384677"/>
                </a:moveTo>
                <a:cubicBezTo>
                  <a:pt x="88489" y="384004"/>
                  <a:pt x="86975" y="384172"/>
                  <a:pt x="84956" y="385182"/>
                </a:cubicBezTo>
                <a:lnTo>
                  <a:pt x="87480" y="385687"/>
                </a:lnTo>
                <a:lnTo>
                  <a:pt x="89499" y="385687"/>
                </a:lnTo>
                <a:cubicBezTo>
                  <a:pt x="89836" y="385350"/>
                  <a:pt x="89836" y="385014"/>
                  <a:pt x="89499" y="384677"/>
                </a:cubicBezTo>
                <a:close/>
                <a:moveTo>
                  <a:pt x="90509" y="384172"/>
                </a:moveTo>
                <a:lnTo>
                  <a:pt x="91518" y="385182"/>
                </a:lnTo>
                <a:cubicBezTo>
                  <a:pt x="92528" y="385519"/>
                  <a:pt x="93369" y="385350"/>
                  <a:pt x="94043" y="384677"/>
                </a:cubicBezTo>
                <a:cubicBezTo>
                  <a:pt x="93706" y="383331"/>
                  <a:pt x="92528" y="383163"/>
                  <a:pt x="90509" y="384172"/>
                </a:cubicBezTo>
                <a:close/>
                <a:moveTo>
                  <a:pt x="3109789" y="376032"/>
                </a:moveTo>
                <a:cubicBezTo>
                  <a:pt x="3109536" y="375906"/>
                  <a:pt x="3108905" y="376095"/>
                  <a:pt x="3107895" y="376600"/>
                </a:cubicBezTo>
                <a:lnTo>
                  <a:pt x="3105876" y="378619"/>
                </a:lnTo>
                <a:cubicBezTo>
                  <a:pt x="3107222" y="379292"/>
                  <a:pt x="3108400" y="378872"/>
                  <a:pt x="3109410" y="377357"/>
                </a:cubicBezTo>
                <a:cubicBezTo>
                  <a:pt x="3109915" y="376600"/>
                  <a:pt x="3110041" y="376158"/>
                  <a:pt x="3109789" y="376032"/>
                </a:cubicBezTo>
                <a:close/>
                <a:moveTo>
                  <a:pt x="1525648" y="374076"/>
                </a:moveTo>
                <a:cubicBezTo>
                  <a:pt x="1525395" y="374076"/>
                  <a:pt x="1524764" y="374412"/>
                  <a:pt x="1523755" y="375085"/>
                </a:cubicBezTo>
                <a:cubicBezTo>
                  <a:pt x="1524428" y="375085"/>
                  <a:pt x="1524932" y="375085"/>
                  <a:pt x="1525269" y="375085"/>
                </a:cubicBezTo>
                <a:cubicBezTo>
                  <a:pt x="1525774" y="374412"/>
                  <a:pt x="1525900" y="374076"/>
                  <a:pt x="1525648" y="374076"/>
                </a:cubicBezTo>
                <a:close/>
                <a:moveTo>
                  <a:pt x="1548491" y="364484"/>
                </a:moveTo>
                <a:cubicBezTo>
                  <a:pt x="1548491" y="364821"/>
                  <a:pt x="1548323" y="364989"/>
                  <a:pt x="1547986" y="364989"/>
                </a:cubicBezTo>
                <a:cubicBezTo>
                  <a:pt x="1545967" y="364989"/>
                  <a:pt x="1544452" y="365494"/>
                  <a:pt x="1543443" y="366503"/>
                </a:cubicBezTo>
                <a:cubicBezTo>
                  <a:pt x="1540750" y="366503"/>
                  <a:pt x="1539404" y="367345"/>
                  <a:pt x="1539404" y="369028"/>
                </a:cubicBezTo>
                <a:cubicBezTo>
                  <a:pt x="1542097" y="368691"/>
                  <a:pt x="1544957" y="367681"/>
                  <a:pt x="1547986" y="365999"/>
                </a:cubicBezTo>
                <a:cubicBezTo>
                  <a:pt x="1548323" y="365662"/>
                  <a:pt x="1548491" y="365157"/>
                  <a:pt x="1548491" y="364484"/>
                </a:cubicBezTo>
                <a:close/>
                <a:moveTo>
                  <a:pt x="669086" y="361708"/>
                </a:moveTo>
                <a:cubicBezTo>
                  <a:pt x="668749" y="361539"/>
                  <a:pt x="668076" y="361623"/>
                  <a:pt x="667066" y="361960"/>
                </a:cubicBezTo>
                <a:lnTo>
                  <a:pt x="668581" y="363474"/>
                </a:lnTo>
                <a:cubicBezTo>
                  <a:pt x="669254" y="362465"/>
                  <a:pt x="669423" y="361876"/>
                  <a:pt x="669086" y="361708"/>
                </a:cubicBezTo>
                <a:close/>
                <a:moveTo>
                  <a:pt x="1388462" y="360446"/>
                </a:moveTo>
                <a:cubicBezTo>
                  <a:pt x="1387115" y="361792"/>
                  <a:pt x="1386274" y="362801"/>
                  <a:pt x="1385937" y="363474"/>
                </a:cubicBezTo>
                <a:cubicBezTo>
                  <a:pt x="1385601" y="364148"/>
                  <a:pt x="1385937" y="364652"/>
                  <a:pt x="1386947" y="364989"/>
                </a:cubicBezTo>
                <a:cubicBezTo>
                  <a:pt x="1388630" y="364989"/>
                  <a:pt x="1389471" y="363979"/>
                  <a:pt x="1389471" y="361960"/>
                </a:cubicBezTo>
                <a:cubicBezTo>
                  <a:pt x="1389471" y="361623"/>
                  <a:pt x="1389471" y="361287"/>
                  <a:pt x="1389471" y="360950"/>
                </a:cubicBezTo>
                <a:cubicBezTo>
                  <a:pt x="1389471" y="359604"/>
                  <a:pt x="1389135" y="359436"/>
                  <a:pt x="1388462" y="360446"/>
                </a:cubicBezTo>
                <a:close/>
                <a:moveTo>
                  <a:pt x="1529308" y="359183"/>
                </a:moveTo>
                <a:cubicBezTo>
                  <a:pt x="1528971" y="358679"/>
                  <a:pt x="1528803" y="358931"/>
                  <a:pt x="1528803" y="359941"/>
                </a:cubicBezTo>
                <a:lnTo>
                  <a:pt x="1528803" y="360950"/>
                </a:lnTo>
                <a:cubicBezTo>
                  <a:pt x="1529139" y="360614"/>
                  <a:pt x="1529392" y="360361"/>
                  <a:pt x="1529560" y="360193"/>
                </a:cubicBezTo>
                <a:cubicBezTo>
                  <a:pt x="1529728" y="360025"/>
                  <a:pt x="1529644" y="359688"/>
                  <a:pt x="1529308" y="359183"/>
                </a:cubicBezTo>
                <a:close/>
                <a:moveTo>
                  <a:pt x="2413761" y="344796"/>
                </a:moveTo>
                <a:lnTo>
                  <a:pt x="2413256" y="345301"/>
                </a:lnTo>
                <a:lnTo>
                  <a:pt x="2420829" y="351359"/>
                </a:lnTo>
                <a:cubicBezTo>
                  <a:pt x="2421165" y="351695"/>
                  <a:pt x="2421418" y="351779"/>
                  <a:pt x="2421586" y="351611"/>
                </a:cubicBezTo>
                <a:cubicBezTo>
                  <a:pt x="2421754" y="351443"/>
                  <a:pt x="2421838" y="350854"/>
                  <a:pt x="2421838" y="349844"/>
                </a:cubicBezTo>
                <a:cubicBezTo>
                  <a:pt x="2420829" y="346479"/>
                  <a:pt x="2418136" y="344796"/>
                  <a:pt x="2413761" y="344796"/>
                </a:cubicBezTo>
                <a:close/>
                <a:moveTo>
                  <a:pt x="2422343" y="338233"/>
                </a:moveTo>
                <a:lnTo>
                  <a:pt x="2419314" y="343281"/>
                </a:lnTo>
                <a:lnTo>
                  <a:pt x="2425372" y="354388"/>
                </a:lnTo>
                <a:cubicBezTo>
                  <a:pt x="2425372" y="354051"/>
                  <a:pt x="2425120" y="353967"/>
                  <a:pt x="2424615" y="354135"/>
                </a:cubicBezTo>
                <a:cubicBezTo>
                  <a:pt x="2424110" y="354303"/>
                  <a:pt x="2423353" y="355061"/>
                  <a:pt x="2422343" y="356407"/>
                </a:cubicBezTo>
                <a:cubicBezTo>
                  <a:pt x="2422343" y="357080"/>
                  <a:pt x="2422679" y="357417"/>
                  <a:pt x="2423353" y="357417"/>
                </a:cubicBezTo>
                <a:cubicBezTo>
                  <a:pt x="2425372" y="361455"/>
                  <a:pt x="2427896" y="364989"/>
                  <a:pt x="2430925" y="368018"/>
                </a:cubicBezTo>
                <a:cubicBezTo>
                  <a:pt x="2432271" y="366672"/>
                  <a:pt x="2431935" y="364989"/>
                  <a:pt x="2429915" y="362970"/>
                </a:cubicBezTo>
                <a:cubicBezTo>
                  <a:pt x="2428569" y="361623"/>
                  <a:pt x="2428401" y="360277"/>
                  <a:pt x="2429411" y="358931"/>
                </a:cubicBezTo>
                <a:cubicBezTo>
                  <a:pt x="2429411" y="353546"/>
                  <a:pt x="2428401" y="348330"/>
                  <a:pt x="2426381" y="343281"/>
                </a:cubicBezTo>
                <a:cubicBezTo>
                  <a:pt x="2425372" y="340926"/>
                  <a:pt x="2424026" y="339243"/>
                  <a:pt x="2422343" y="338233"/>
                </a:cubicBezTo>
                <a:close/>
                <a:moveTo>
                  <a:pt x="918974" y="337728"/>
                </a:moveTo>
                <a:lnTo>
                  <a:pt x="918469" y="338738"/>
                </a:lnTo>
                <a:cubicBezTo>
                  <a:pt x="920825" y="340084"/>
                  <a:pt x="922844" y="340253"/>
                  <a:pt x="924527" y="339243"/>
                </a:cubicBezTo>
                <a:cubicBezTo>
                  <a:pt x="922508" y="337897"/>
                  <a:pt x="920657" y="337392"/>
                  <a:pt x="918974" y="337728"/>
                </a:cubicBezTo>
                <a:close/>
                <a:moveTo>
                  <a:pt x="2336523" y="328137"/>
                </a:moveTo>
                <a:lnTo>
                  <a:pt x="2337028" y="329146"/>
                </a:lnTo>
                <a:cubicBezTo>
                  <a:pt x="2337364" y="328810"/>
                  <a:pt x="2337448" y="328557"/>
                  <a:pt x="2337280" y="328389"/>
                </a:cubicBezTo>
                <a:cubicBezTo>
                  <a:pt x="2337112" y="328221"/>
                  <a:pt x="2336859" y="328137"/>
                  <a:pt x="2336523" y="328137"/>
                </a:cubicBezTo>
                <a:close/>
                <a:moveTo>
                  <a:pt x="279361" y="304915"/>
                </a:moveTo>
                <a:lnTo>
                  <a:pt x="279361" y="305420"/>
                </a:lnTo>
                <a:cubicBezTo>
                  <a:pt x="279698" y="305756"/>
                  <a:pt x="279950" y="305840"/>
                  <a:pt x="280118" y="305672"/>
                </a:cubicBezTo>
                <a:cubicBezTo>
                  <a:pt x="280286" y="305504"/>
                  <a:pt x="280286" y="305335"/>
                  <a:pt x="280118" y="305167"/>
                </a:cubicBezTo>
                <a:cubicBezTo>
                  <a:pt x="279950" y="304999"/>
                  <a:pt x="279698" y="304915"/>
                  <a:pt x="279361" y="304915"/>
                </a:cubicBezTo>
                <a:close/>
                <a:moveTo>
                  <a:pt x="803369" y="298352"/>
                </a:moveTo>
                <a:cubicBezTo>
                  <a:pt x="802023" y="299362"/>
                  <a:pt x="801350" y="300119"/>
                  <a:pt x="801350" y="300624"/>
                </a:cubicBezTo>
                <a:cubicBezTo>
                  <a:pt x="801350" y="301129"/>
                  <a:pt x="802191" y="301718"/>
                  <a:pt x="803874" y="302391"/>
                </a:cubicBezTo>
                <a:cubicBezTo>
                  <a:pt x="804884" y="301381"/>
                  <a:pt x="805473" y="300540"/>
                  <a:pt x="805641" y="299867"/>
                </a:cubicBezTo>
                <a:cubicBezTo>
                  <a:pt x="805809" y="299193"/>
                  <a:pt x="805641" y="298773"/>
                  <a:pt x="805136" y="298604"/>
                </a:cubicBezTo>
                <a:cubicBezTo>
                  <a:pt x="804631" y="298436"/>
                  <a:pt x="804042" y="298352"/>
                  <a:pt x="803369" y="298352"/>
                </a:cubicBezTo>
                <a:close/>
                <a:moveTo>
                  <a:pt x="270779" y="297342"/>
                </a:moveTo>
                <a:lnTo>
                  <a:pt x="270779" y="299362"/>
                </a:lnTo>
                <a:cubicBezTo>
                  <a:pt x="271789" y="298689"/>
                  <a:pt x="272125" y="298016"/>
                  <a:pt x="271789" y="297342"/>
                </a:cubicBezTo>
                <a:cubicBezTo>
                  <a:pt x="271452" y="297342"/>
                  <a:pt x="271115" y="297342"/>
                  <a:pt x="270779" y="297342"/>
                </a:cubicBezTo>
                <a:close/>
                <a:moveTo>
                  <a:pt x="291729" y="285227"/>
                </a:moveTo>
                <a:cubicBezTo>
                  <a:pt x="291561" y="285563"/>
                  <a:pt x="291393" y="286152"/>
                  <a:pt x="291224" y="286994"/>
                </a:cubicBezTo>
                <a:cubicBezTo>
                  <a:pt x="291056" y="287835"/>
                  <a:pt x="291140" y="288592"/>
                  <a:pt x="291477" y="289265"/>
                </a:cubicBezTo>
                <a:cubicBezTo>
                  <a:pt x="291813" y="290611"/>
                  <a:pt x="292823" y="290948"/>
                  <a:pt x="294506" y="290275"/>
                </a:cubicBezTo>
                <a:cubicBezTo>
                  <a:pt x="295179" y="290275"/>
                  <a:pt x="295684" y="290022"/>
                  <a:pt x="296020" y="289518"/>
                </a:cubicBezTo>
                <a:cubicBezTo>
                  <a:pt x="296357" y="289013"/>
                  <a:pt x="296357" y="288424"/>
                  <a:pt x="296020" y="287751"/>
                </a:cubicBezTo>
                <a:cubicBezTo>
                  <a:pt x="296020" y="286068"/>
                  <a:pt x="294674" y="285227"/>
                  <a:pt x="291981" y="285227"/>
                </a:cubicBezTo>
                <a:cubicBezTo>
                  <a:pt x="291981" y="284890"/>
                  <a:pt x="291897" y="284890"/>
                  <a:pt x="291729" y="285227"/>
                </a:cubicBezTo>
                <a:close/>
                <a:moveTo>
                  <a:pt x="1816048" y="275887"/>
                </a:moveTo>
                <a:cubicBezTo>
                  <a:pt x="1815712" y="276056"/>
                  <a:pt x="1815375" y="276140"/>
                  <a:pt x="1815039" y="276140"/>
                </a:cubicBezTo>
                <a:lnTo>
                  <a:pt x="1815544" y="277149"/>
                </a:lnTo>
                <a:cubicBezTo>
                  <a:pt x="1815880" y="277486"/>
                  <a:pt x="1816132" y="277570"/>
                  <a:pt x="1816301" y="277402"/>
                </a:cubicBezTo>
                <a:cubicBezTo>
                  <a:pt x="1816469" y="277234"/>
                  <a:pt x="1816553" y="276897"/>
                  <a:pt x="1816553" y="276392"/>
                </a:cubicBezTo>
                <a:cubicBezTo>
                  <a:pt x="1816553" y="275887"/>
                  <a:pt x="1816385" y="275719"/>
                  <a:pt x="1816048" y="275887"/>
                </a:cubicBezTo>
                <a:close/>
                <a:moveTo>
                  <a:pt x="2947361" y="275130"/>
                </a:moveTo>
                <a:lnTo>
                  <a:pt x="2932721" y="280178"/>
                </a:lnTo>
                <a:lnTo>
                  <a:pt x="2933226" y="291284"/>
                </a:lnTo>
                <a:cubicBezTo>
                  <a:pt x="2934572" y="298689"/>
                  <a:pt x="2935750" y="306093"/>
                  <a:pt x="2936760" y="313497"/>
                </a:cubicBezTo>
                <a:cubicBezTo>
                  <a:pt x="2936760" y="315853"/>
                  <a:pt x="2936591" y="318208"/>
                  <a:pt x="2936255" y="320564"/>
                </a:cubicBezTo>
                <a:cubicBezTo>
                  <a:pt x="2937265" y="326286"/>
                  <a:pt x="2938947" y="332007"/>
                  <a:pt x="2941303" y="337728"/>
                </a:cubicBezTo>
                <a:cubicBezTo>
                  <a:pt x="2951063" y="335709"/>
                  <a:pt x="2960823" y="333522"/>
                  <a:pt x="2970583" y="331166"/>
                </a:cubicBezTo>
                <a:lnTo>
                  <a:pt x="2966544" y="323088"/>
                </a:lnTo>
                <a:cubicBezTo>
                  <a:pt x="2964189" y="320733"/>
                  <a:pt x="2963011" y="318629"/>
                  <a:pt x="2963011" y="316778"/>
                </a:cubicBezTo>
                <a:cubicBezTo>
                  <a:pt x="2963011" y="314927"/>
                  <a:pt x="2962506" y="312992"/>
                  <a:pt x="2961496" y="310973"/>
                </a:cubicBezTo>
                <a:cubicBezTo>
                  <a:pt x="2962506" y="309290"/>
                  <a:pt x="2963347" y="307439"/>
                  <a:pt x="2964020" y="305420"/>
                </a:cubicBezTo>
                <a:lnTo>
                  <a:pt x="2958467" y="289770"/>
                </a:lnTo>
                <a:cubicBezTo>
                  <a:pt x="2955438" y="286068"/>
                  <a:pt x="2953419" y="281861"/>
                  <a:pt x="2952409" y="277149"/>
                </a:cubicBezTo>
                <a:cubicBezTo>
                  <a:pt x="2951063" y="275803"/>
                  <a:pt x="2949380" y="275130"/>
                  <a:pt x="2947361" y="275130"/>
                </a:cubicBezTo>
                <a:close/>
                <a:moveTo>
                  <a:pt x="2956448" y="269072"/>
                </a:moveTo>
                <a:cubicBezTo>
                  <a:pt x="2954429" y="269745"/>
                  <a:pt x="2952578" y="271091"/>
                  <a:pt x="2950895" y="273111"/>
                </a:cubicBezTo>
                <a:cubicBezTo>
                  <a:pt x="2951905" y="275803"/>
                  <a:pt x="2953755" y="277149"/>
                  <a:pt x="2956448" y="277149"/>
                </a:cubicBezTo>
                <a:cubicBezTo>
                  <a:pt x="2957457" y="280515"/>
                  <a:pt x="2959645" y="283039"/>
                  <a:pt x="2963011" y="284722"/>
                </a:cubicBezTo>
                <a:lnTo>
                  <a:pt x="2957962" y="277654"/>
                </a:lnTo>
                <a:cubicBezTo>
                  <a:pt x="2957962" y="276645"/>
                  <a:pt x="2958131" y="276056"/>
                  <a:pt x="2958467" y="275887"/>
                </a:cubicBezTo>
                <a:cubicBezTo>
                  <a:pt x="2958804" y="275719"/>
                  <a:pt x="2959309" y="275803"/>
                  <a:pt x="2959982" y="276140"/>
                </a:cubicBezTo>
                <a:cubicBezTo>
                  <a:pt x="2961664" y="277149"/>
                  <a:pt x="2962674" y="277149"/>
                  <a:pt x="2963011" y="276140"/>
                </a:cubicBezTo>
                <a:cubicBezTo>
                  <a:pt x="2962001" y="271428"/>
                  <a:pt x="2959813" y="269072"/>
                  <a:pt x="2956448" y="269072"/>
                </a:cubicBezTo>
                <a:close/>
                <a:moveTo>
                  <a:pt x="1498387" y="266422"/>
                </a:moveTo>
                <a:cubicBezTo>
                  <a:pt x="1501837" y="266843"/>
                  <a:pt x="1504908" y="267726"/>
                  <a:pt x="1507600" y="269072"/>
                </a:cubicBezTo>
                <a:cubicBezTo>
                  <a:pt x="1513658" y="270082"/>
                  <a:pt x="1519716" y="270923"/>
                  <a:pt x="1525774" y="271596"/>
                </a:cubicBezTo>
                <a:cubicBezTo>
                  <a:pt x="1527120" y="272269"/>
                  <a:pt x="1529644" y="272606"/>
                  <a:pt x="1533346" y="272606"/>
                </a:cubicBezTo>
                <a:cubicBezTo>
                  <a:pt x="1551183" y="278327"/>
                  <a:pt x="1561617" y="281693"/>
                  <a:pt x="1564645" y="282702"/>
                </a:cubicBezTo>
                <a:cubicBezTo>
                  <a:pt x="1567001" y="283376"/>
                  <a:pt x="1570535" y="284049"/>
                  <a:pt x="1575247" y="284722"/>
                </a:cubicBezTo>
                <a:cubicBezTo>
                  <a:pt x="1575920" y="285395"/>
                  <a:pt x="1577771" y="285731"/>
                  <a:pt x="1580800" y="285731"/>
                </a:cubicBezTo>
                <a:lnTo>
                  <a:pt x="1593925" y="293809"/>
                </a:lnTo>
                <a:cubicBezTo>
                  <a:pt x="1594935" y="293136"/>
                  <a:pt x="1596618" y="293136"/>
                  <a:pt x="1598974" y="293809"/>
                </a:cubicBezTo>
                <a:cubicBezTo>
                  <a:pt x="1600656" y="293809"/>
                  <a:pt x="1601834" y="294145"/>
                  <a:pt x="1602507" y="294818"/>
                </a:cubicBezTo>
                <a:cubicBezTo>
                  <a:pt x="1608565" y="298520"/>
                  <a:pt x="1614455" y="302054"/>
                  <a:pt x="1620176" y="305420"/>
                </a:cubicBezTo>
                <a:cubicBezTo>
                  <a:pt x="1625898" y="310131"/>
                  <a:pt x="1630020" y="315432"/>
                  <a:pt x="1632544" y="321322"/>
                </a:cubicBezTo>
                <a:cubicBezTo>
                  <a:pt x="1635068" y="327211"/>
                  <a:pt x="1638182" y="333522"/>
                  <a:pt x="1641884" y="340253"/>
                </a:cubicBezTo>
                <a:cubicBezTo>
                  <a:pt x="1643903" y="343955"/>
                  <a:pt x="1646427" y="347488"/>
                  <a:pt x="1649456" y="350854"/>
                </a:cubicBezTo>
                <a:cubicBezTo>
                  <a:pt x="1654504" y="358258"/>
                  <a:pt x="1657702" y="363306"/>
                  <a:pt x="1659048" y="365999"/>
                </a:cubicBezTo>
                <a:cubicBezTo>
                  <a:pt x="1660730" y="369701"/>
                  <a:pt x="1662329" y="372814"/>
                  <a:pt x="1663844" y="375338"/>
                </a:cubicBezTo>
                <a:cubicBezTo>
                  <a:pt x="1665358" y="377862"/>
                  <a:pt x="1665611" y="380470"/>
                  <a:pt x="1664601" y="383163"/>
                </a:cubicBezTo>
                <a:cubicBezTo>
                  <a:pt x="1661908" y="387874"/>
                  <a:pt x="1660226" y="391240"/>
                  <a:pt x="1659553" y="393259"/>
                </a:cubicBezTo>
                <a:cubicBezTo>
                  <a:pt x="1659889" y="394605"/>
                  <a:pt x="1660394" y="396288"/>
                  <a:pt x="1661067" y="398307"/>
                </a:cubicBezTo>
                <a:cubicBezTo>
                  <a:pt x="1659048" y="400327"/>
                  <a:pt x="1657028" y="400495"/>
                  <a:pt x="1655009" y="398812"/>
                </a:cubicBezTo>
                <a:cubicBezTo>
                  <a:pt x="1653999" y="400495"/>
                  <a:pt x="1652822" y="402009"/>
                  <a:pt x="1651475" y="403356"/>
                </a:cubicBezTo>
                <a:cubicBezTo>
                  <a:pt x="1649456" y="403356"/>
                  <a:pt x="1648615" y="404870"/>
                  <a:pt x="1648951" y="407899"/>
                </a:cubicBezTo>
                <a:cubicBezTo>
                  <a:pt x="1647268" y="409582"/>
                  <a:pt x="1645249" y="410928"/>
                  <a:pt x="1642893" y="411938"/>
                </a:cubicBezTo>
                <a:cubicBezTo>
                  <a:pt x="1643230" y="412947"/>
                  <a:pt x="1643230" y="413452"/>
                  <a:pt x="1642893" y="413452"/>
                </a:cubicBezTo>
                <a:cubicBezTo>
                  <a:pt x="1642557" y="413452"/>
                  <a:pt x="1642052" y="413284"/>
                  <a:pt x="1641379" y="412947"/>
                </a:cubicBezTo>
                <a:cubicBezTo>
                  <a:pt x="1640033" y="412947"/>
                  <a:pt x="1638855" y="412443"/>
                  <a:pt x="1637845" y="411433"/>
                </a:cubicBezTo>
                <a:cubicBezTo>
                  <a:pt x="1635826" y="410423"/>
                  <a:pt x="1633806" y="409918"/>
                  <a:pt x="1631787" y="409918"/>
                </a:cubicBezTo>
                <a:cubicBezTo>
                  <a:pt x="1631114" y="412611"/>
                  <a:pt x="1630104" y="414462"/>
                  <a:pt x="1628758" y="415471"/>
                </a:cubicBezTo>
                <a:cubicBezTo>
                  <a:pt x="1626739" y="416145"/>
                  <a:pt x="1625224" y="417659"/>
                  <a:pt x="1624215" y="420015"/>
                </a:cubicBezTo>
                <a:cubicBezTo>
                  <a:pt x="1622868" y="419342"/>
                  <a:pt x="1618662" y="417154"/>
                  <a:pt x="1611594" y="413452"/>
                </a:cubicBezTo>
                <a:cubicBezTo>
                  <a:pt x="1608565" y="412443"/>
                  <a:pt x="1605536" y="412443"/>
                  <a:pt x="1602507" y="413452"/>
                </a:cubicBezTo>
                <a:cubicBezTo>
                  <a:pt x="1599142" y="410087"/>
                  <a:pt x="1595440" y="407394"/>
                  <a:pt x="1591401" y="405375"/>
                </a:cubicBezTo>
                <a:cubicBezTo>
                  <a:pt x="1585680" y="398981"/>
                  <a:pt x="1578780" y="393427"/>
                  <a:pt x="1570703" y="388716"/>
                </a:cubicBezTo>
                <a:cubicBezTo>
                  <a:pt x="1564645" y="381648"/>
                  <a:pt x="1559934" y="375254"/>
                  <a:pt x="1556568" y="369532"/>
                </a:cubicBezTo>
                <a:cubicBezTo>
                  <a:pt x="1553539" y="366503"/>
                  <a:pt x="1549837" y="367177"/>
                  <a:pt x="1545462" y="371552"/>
                </a:cubicBezTo>
                <a:cubicBezTo>
                  <a:pt x="1541423" y="372898"/>
                  <a:pt x="1538731" y="374244"/>
                  <a:pt x="1537385" y="375590"/>
                </a:cubicBezTo>
                <a:cubicBezTo>
                  <a:pt x="1536712" y="375590"/>
                  <a:pt x="1536207" y="375422"/>
                  <a:pt x="1535870" y="375085"/>
                </a:cubicBezTo>
                <a:cubicBezTo>
                  <a:pt x="1535534" y="374749"/>
                  <a:pt x="1535702" y="374244"/>
                  <a:pt x="1536375" y="373571"/>
                </a:cubicBezTo>
                <a:cubicBezTo>
                  <a:pt x="1536375" y="372898"/>
                  <a:pt x="1536207" y="372561"/>
                  <a:pt x="1535870" y="372561"/>
                </a:cubicBezTo>
                <a:cubicBezTo>
                  <a:pt x="1535534" y="372561"/>
                  <a:pt x="1534861" y="372730"/>
                  <a:pt x="1533851" y="373066"/>
                </a:cubicBezTo>
                <a:cubicBezTo>
                  <a:pt x="1530822" y="374076"/>
                  <a:pt x="1528971" y="374917"/>
                  <a:pt x="1528298" y="375590"/>
                </a:cubicBezTo>
                <a:cubicBezTo>
                  <a:pt x="1526279" y="376263"/>
                  <a:pt x="1523418" y="376600"/>
                  <a:pt x="1519716" y="376600"/>
                </a:cubicBezTo>
                <a:cubicBezTo>
                  <a:pt x="1516350" y="377610"/>
                  <a:pt x="1514079" y="379040"/>
                  <a:pt x="1512901" y="380891"/>
                </a:cubicBezTo>
                <a:cubicBezTo>
                  <a:pt x="1511723" y="382742"/>
                  <a:pt x="1510293" y="383331"/>
                  <a:pt x="1508610" y="382658"/>
                </a:cubicBezTo>
                <a:cubicBezTo>
                  <a:pt x="1521062" y="373908"/>
                  <a:pt x="1527961" y="369028"/>
                  <a:pt x="1529308" y="368018"/>
                </a:cubicBezTo>
                <a:cubicBezTo>
                  <a:pt x="1529644" y="368018"/>
                  <a:pt x="1529897" y="367934"/>
                  <a:pt x="1530065" y="367766"/>
                </a:cubicBezTo>
                <a:cubicBezTo>
                  <a:pt x="1530233" y="367597"/>
                  <a:pt x="1529981" y="367177"/>
                  <a:pt x="1529308" y="366503"/>
                </a:cubicBezTo>
                <a:cubicBezTo>
                  <a:pt x="1529644" y="366167"/>
                  <a:pt x="1529728" y="365914"/>
                  <a:pt x="1529560" y="365746"/>
                </a:cubicBezTo>
                <a:cubicBezTo>
                  <a:pt x="1529392" y="365578"/>
                  <a:pt x="1528971" y="365662"/>
                  <a:pt x="1528298" y="365999"/>
                </a:cubicBezTo>
                <a:cubicBezTo>
                  <a:pt x="1522240" y="368018"/>
                  <a:pt x="1516687" y="370542"/>
                  <a:pt x="1511639" y="373571"/>
                </a:cubicBezTo>
                <a:cubicBezTo>
                  <a:pt x="1509619" y="374581"/>
                  <a:pt x="1508442" y="374412"/>
                  <a:pt x="1508105" y="373066"/>
                </a:cubicBezTo>
                <a:cubicBezTo>
                  <a:pt x="1515846" y="368354"/>
                  <a:pt x="1521735" y="365157"/>
                  <a:pt x="1525774" y="363474"/>
                </a:cubicBezTo>
                <a:cubicBezTo>
                  <a:pt x="1525774" y="362128"/>
                  <a:pt x="1524596" y="361455"/>
                  <a:pt x="1522240" y="361455"/>
                </a:cubicBezTo>
                <a:cubicBezTo>
                  <a:pt x="1525606" y="359436"/>
                  <a:pt x="1527457" y="358258"/>
                  <a:pt x="1527793" y="357921"/>
                </a:cubicBezTo>
                <a:cubicBezTo>
                  <a:pt x="1524091" y="357585"/>
                  <a:pt x="1521231" y="358426"/>
                  <a:pt x="1519211" y="360446"/>
                </a:cubicBezTo>
                <a:cubicBezTo>
                  <a:pt x="1517529" y="360446"/>
                  <a:pt x="1516098" y="360950"/>
                  <a:pt x="1514920" y="361960"/>
                </a:cubicBezTo>
                <a:cubicBezTo>
                  <a:pt x="1513742" y="362970"/>
                  <a:pt x="1512312" y="363474"/>
                  <a:pt x="1510629" y="363474"/>
                </a:cubicBezTo>
                <a:cubicBezTo>
                  <a:pt x="1507264" y="365830"/>
                  <a:pt x="1504992" y="367092"/>
                  <a:pt x="1503814" y="367261"/>
                </a:cubicBezTo>
                <a:cubicBezTo>
                  <a:pt x="1502636" y="367429"/>
                  <a:pt x="1500028" y="368523"/>
                  <a:pt x="1495989" y="370542"/>
                </a:cubicBezTo>
                <a:cubicBezTo>
                  <a:pt x="1495653" y="370879"/>
                  <a:pt x="1495400" y="370879"/>
                  <a:pt x="1495232" y="370542"/>
                </a:cubicBezTo>
                <a:cubicBezTo>
                  <a:pt x="1495064" y="370205"/>
                  <a:pt x="1495148" y="369532"/>
                  <a:pt x="1495484" y="368523"/>
                </a:cubicBezTo>
                <a:cubicBezTo>
                  <a:pt x="1494138" y="367177"/>
                  <a:pt x="1493044" y="366840"/>
                  <a:pt x="1492203" y="367513"/>
                </a:cubicBezTo>
                <a:cubicBezTo>
                  <a:pt x="1491362" y="368186"/>
                  <a:pt x="1490773" y="368859"/>
                  <a:pt x="1490436" y="369532"/>
                </a:cubicBezTo>
                <a:cubicBezTo>
                  <a:pt x="1488417" y="370542"/>
                  <a:pt x="1486229" y="372225"/>
                  <a:pt x="1483873" y="374581"/>
                </a:cubicBezTo>
                <a:cubicBezTo>
                  <a:pt x="1483200" y="375590"/>
                  <a:pt x="1482359" y="376600"/>
                  <a:pt x="1481349" y="377610"/>
                </a:cubicBezTo>
                <a:cubicBezTo>
                  <a:pt x="1480340" y="375254"/>
                  <a:pt x="1480844" y="373571"/>
                  <a:pt x="1482864" y="372561"/>
                </a:cubicBezTo>
                <a:cubicBezTo>
                  <a:pt x="1488585" y="367850"/>
                  <a:pt x="1492287" y="362128"/>
                  <a:pt x="1493970" y="355397"/>
                </a:cubicBezTo>
                <a:cubicBezTo>
                  <a:pt x="1494980" y="353041"/>
                  <a:pt x="1496494" y="351190"/>
                  <a:pt x="1498513" y="349844"/>
                </a:cubicBezTo>
                <a:cubicBezTo>
                  <a:pt x="1501542" y="346815"/>
                  <a:pt x="1504571" y="343786"/>
                  <a:pt x="1507600" y="340757"/>
                </a:cubicBezTo>
                <a:cubicBezTo>
                  <a:pt x="1512312" y="336046"/>
                  <a:pt x="1515509" y="331502"/>
                  <a:pt x="1517192" y="327127"/>
                </a:cubicBezTo>
                <a:cubicBezTo>
                  <a:pt x="1517192" y="325108"/>
                  <a:pt x="1518875" y="322920"/>
                  <a:pt x="1522240" y="320564"/>
                </a:cubicBezTo>
                <a:cubicBezTo>
                  <a:pt x="1514836" y="311478"/>
                  <a:pt x="1510966" y="306598"/>
                  <a:pt x="1510629" y="305924"/>
                </a:cubicBezTo>
                <a:cubicBezTo>
                  <a:pt x="1505581" y="300203"/>
                  <a:pt x="1500364" y="294313"/>
                  <a:pt x="1494980" y="288256"/>
                </a:cubicBezTo>
                <a:cubicBezTo>
                  <a:pt x="1491614" y="281861"/>
                  <a:pt x="1488249" y="277318"/>
                  <a:pt x="1484883" y="274625"/>
                </a:cubicBezTo>
                <a:cubicBezTo>
                  <a:pt x="1483873" y="272943"/>
                  <a:pt x="1483705" y="271849"/>
                  <a:pt x="1484378" y="271344"/>
                </a:cubicBezTo>
                <a:cubicBezTo>
                  <a:pt x="1485051" y="270839"/>
                  <a:pt x="1486566" y="270755"/>
                  <a:pt x="1488922" y="271091"/>
                </a:cubicBezTo>
                <a:cubicBezTo>
                  <a:pt x="1488922" y="269409"/>
                  <a:pt x="1488249" y="267894"/>
                  <a:pt x="1486902" y="266548"/>
                </a:cubicBezTo>
                <a:lnTo>
                  <a:pt x="1490398" y="266510"/>
                </a:lnTo>
                <a:lnTo>
                  <a:pt x="1492960" y="269072"/>
                </a:lnTo>
                <a:cubicBezTo>
                  <a:pt x="1493970" y="268736"/>
                  <a:pt x="1494307" y="268315"/>
                  <a:pt x="1493970" y="267810"/>
                </a:cubicBezTo>
                <a:cubicBezTo>
                  <a:pt x="1493633" y="267305"/>
                  <a:pt x="1492792" y="266885"/>
                  <a:pt x="1491446" y="266548"/>
                </a:cubicBezTo>
                <a:lnTo>
                  <a:pt x="1491301" y="266500"/>
                </a:lnTo>
                <a:close/>
                <a:moveTo>
                  <a:pt x="1489931" y="266043"/>
                </a:moveTo>
                <a:lnTo>
                  <a:pt x="1491301" y="266500"/>
                </a:lnTo>
                <a:lnTo>
                  <a:pt x="1490398" y="266510"/>
                </a:lnTo>
                <a:close/>
                <a:moveTo>
                  <a:pt x="2478379" y="263014"/>
                </a:moveTo>
                <a:lnTo>
                  <a:pt x="2477874" y="263519"/>
                </a:lnTo>
                <a:cubicBezTo>
                  <a:pt x="2478210" y="263856"/>
                  <a:pt x="2478463" y="263940"/>
                  <a:pt x="2478631" y="263772"/>
                </a:cubicBezTo>
                <a:cubicBezTo>
                  <a:pt x="2478799" y="263603"/>
                  <a:pt x="2479052" y="263351"/>
                  <a:pt x="2479388" y="263014"/>
                </a:cubicBezTo>
                <a:cubicBezTo>
                  <a:pt x="2479052" y="263014"/>
                  <a:pt x="2478715" y="263014"/>
                  <a:pt x="2478379" y="263014"/>
                </a:cubicBezTo>
                <a:close/>
                <a:moveTo>
                  <a:pt x="2476864" y="263014"/>
                </a:moveTo>
                <a:cubicBezTo>
                  <a:pt x="2476864" y="263351"/>
                  <a:pt x="2476864" y="263519"/>
                  <a:pt x="2476864" y="263519"/>
                </a:cubicBezTo>
                <a:lnTo>
                  <a:pt x="2476864" y="264024"/>
                </a:lnTo>
                <a:cubicBezTo>
                  <a:pt x="2477200" y="264697"/>
                  <a:pt x="2477369" y="264529"/>
                  <a:pt x="2477369" y="263519"/>
                </a:cubicBezTo>
                <a:close/>
                <a:moveTo>
                  <a:pt x="827601" y="262509"/>
                </a:moveTo>
                <a:cubicBezTo>
                  <a:pt x="826928" y="263183"/>
                  <a:pt x="826675" y="263603"/>
                  <a:pt x="826844" y="263772"/>
                </a:cubicBezTo>
                <a:cubicBezTo>
                  <a:pt x="827012" y="263940"/>
                  <a:pt x="827264" y="264024"/>
                  <a:pt x="827601" y="264024"/>
                </a:cubicBezTo>
                <a:cubicBezTo>
                  <a:pt x="828274" y="263351"/>
                  <a:pt x="828611" y="262846"/>
                  <a:pt x="828611" y="262509"/>
                </a:cubicBezTo>
                <a:cubicBezTo>
                  <a:pt x="828611" y="262173"/>
                  <a:pt x="828274" y="262173"/>
                  <a:pt x="827601" y="262509"/>
                </a:cubicBezTo>
                <a:close/>
                <a:moveTo>
                  <a:pt x="1957399" y="260995"/>
                </a:moveTo>
                <a:cubicBezTo>
                  <a:pt x="1957399" y="269745"/>
                  <a:pt x="1958072" y="278159"/>
                  <a:pt x="1959419" y="286236"/>
                </a:cubicBezTo>
                <a:cubicBezTo>
                  <a:pt x="1959419" y="293304"/>
                  <a:pt x="1960260" y="299698"/>
                  <a:pt x="1961943" y="305420"/>
                </a:cubicBezTo>
                <a:cubicBezTo>
                  <a:pt x="1961943" y="304073"/>
                  <a:pt x="1962279" y="303064"/>
                  <a:pt x="1962952" y="302391"/>
                </a:cubicBezTo>
                <a:cubicBezTo>
                  <a:pt x="1961606" y="312487"/>
                  <a:pt x="1961438" y="321406"/>
                  <a:pt x="1962447" y="329146"/>
                </a:cubicBezTo>
                <a:lnTo>
                  <a:pt x="1973554" y="328642"/>
                </a:lnTo>
                <a:cubicBezTo>
                  <a:pt x="1974900" y="327295"/>
                  <a:pt x="1975910" y="326622"/>
                  <a:pt x="1976583" y="326622"/>
                </a:cubicBezTo>
                <a:cubicBezTo>
                  <a:pt x="1985333" y="322920"/>
                  <a:pt x="1992569" y="317199"/>
                  <a:pt x="1998290" y="309458"/>
                </a:cubicBezTo>
                <a:cubicBezTo>
                  <a:pt x="1989876" y="298016"/>
                  <a:pt x="1979107" y="284385"/>
                  <a:pt x="1965981" y="268567"/>
                </a:cubicBezTo>
                <a:cubicBezTo>
                  <a:pt x="1963962" y="264529"/>
                  <a:pt x="1961101" y="262005"/>
                  <a:pt x="1957399" y="260995"/>
                </a:cubicBezTo>
                <a:close/>
                <a:moveTo>
                  <a:pt x="830630" y="260238"/>
                </a:moveTo>
                <a:cubicBezTo>
                  <a:pt x="830293" y="260406"/>
                  <a:pt x="829957" y="260490"/>
                  <a:pt x="829620" y="260490"/>
                </a:cubicBezTo>
                <a:lnTo>
                  <a:pt x="829620" y="261500"/>
                </a:lnTo>
                <a:cubicBezTo>
                  <a:pt x="830630" y="261500"/>
                  <a:pt x="831135" y="261247"/>
                  <a:pt x="831135" y="260743"/>
                </a:cubicBezTo>
                <a:cubicBezTo>
                  <a:pt x="831135" y="260238"/>
                  <a:pt x="830966" y="260069"/>
                  <a:pt x="830630" y="260238"/>
                </a:cubicBezTo>
                <a:close/>
                <a:moveTo>
                  <a:pt x="2490273" y="258483"/>
                </a:moveTo>
                <a:lnTo>
                  <a:pt x="2491504" y="258976"/>
                </a:lnTo>
                <a:cubicBezTo>
                  <a:pt x="2491504" y="259312"/>
                  <a:pt x="2491336" y="259817"/>
                  <a:pt x="2490999" y="260490"/>
                </a:cubicBezTo>
                <a:cubicBezTo>
                  <a:pt x="2492682" y="260490"/>
                  <a:pt x="2492177" y="259985"/>
                  <a:pt x="2489485" y="258976"/>
                </a:cubicBezTo>
                <a:close/>
                <a:moveTo>
                  <a:pt x="2963011" y="257966"/>
                </a:moveTo>
                <a:lnTo>
                  <a:pt x="2962506" y="258976"/>
                </a:lnTo>
                <a:cubicBezTo>
                  <a:pt x="2962842" y="259649"/>
                  <a:pt x="2963011" y="259481"/>
                  <a:pt x="2963011" y="258471"/>
                </a:cubicBezTo>
                <a:cubicBezTo>
                  <a:pt x="2963011" y="257461"/>
                  <a:pt x="2963011" y="257293"/>
                  <a:pt x="2963011" y="257966"/>
                </a:cubicBezTo>
                <a:close/>
                <a:moveTo>
                  <a:pt x="844260" y="256452"/>
                </a:moveTo>
                <a:cubicBezTo>
                  <a:pt x="841568" y="257798"/>
                  <a:pt x="839885" y="258976"/>
                  <a:pt x="839212" y="259985"/>
                </a:cubicBezTo>
                <a:cubicBezTo>
                  <a:pt x="837192" y="260658"/>
                  <a:pt x="835678" y="261668"/>
                  <a:pt x="834668" y="263014"/>
                </a:cubicBezTo>
                <a:cubicBezTo>
                  <a:pt x="830630" y="264697"/>
                  <a:pt x="825750" y="267389"/>
                  <a:pt x="820028" y="271091"/>
                </a:cubicBezTo>
                <a:cubicBezTo>
                  <a:pt x="815317" y="273784"/>
                  <a:pt x="810942" y="276981"/>
                  <a:pt x="806903" y="280683"/>
                </a:cubicBezTo>
                <a:cubicBezTo>
                  <a:pt x="802528" y="288087"/>
                  <a:pt x="802865" y="294313"/>
                  <a:pt x="807913" y="299362"/>
                </a:cubicBezTo>
                <a:cubicBezTo>
                  <a:pt x="815317" y="294650"/>
                  <a:pt x="821880" y="288929"/>
                  <a:pt x="827601" y="282198"/>
                </a:cubicBezTo>
                <a:cubicBezTo>
                  <a:pt x="827264" y="283207"/>
                  <a:pt x="826928" y="284049"/>
                  <a:pt x="826591" y="284722"/>
                </a:cubicBezTo>
                <a:cubicBezTo>
                  <a:pt x="823899" y="287414"/>
                  <a:pt x="822552" y="290275"/>
                  <a:pt x="822552" y="293304"/>
                </a:cubicBezTo>
                <a:cubicBezTo>
                  <a:pt x="820870" y="293977"/>
                  <a:pt x="820365" y="294818"/>
                  <a:pt x="821038" y="295828"/>
                </a:cubicBezTo>
                <a:cubicBezTo>
                  <a:pt x="821375" y="295828"/>
                  <a:pt x="821711" y="295912"/>
                  <a:pt x="822048" y="296080"/>
                </a:cubicBezTo>
                <a:cubicBezTo>
                  <a:pt x="822384" y="296249"/>
                  <a:pt x="822721" y="296417"/>
                  <a:pt x="823057" y="296585"/>
                </a:cubicBezTo>
                <a:cubicBezTo>
                  <a:pt x="823394" y="296753"/>
                  <a:pt x="823226" y="297174"/>
                  <a:pt x="822552" y="297847"/>
                </a:cubicBezTo>
                <a:cubicBezTo>
                  <a:pt x="819860" y="300203"/>
                  <a:pt x="818514" y="303232"/>
                  <a:pt x="818514" y="306934"/>
                </a:cubicBezTo>
                <a:cubicBezTo>
                  <a:pt x="821206" y="309626"/>
                  <a:pt x="824572" y="312487"/>
                  <a:pt x="828611" y="315516"/>
                </a:cubicBezTo>
                <a:cubicBezTo>
                  <a:pt x="829284" y="315853"/>
                  <a:pt x="829873" y="315937"/>
                  <a:pt x="830377" y="315769"/>
                </a:cubicBezTo>
                <a:cubicBezTo>
                  <a:pt x="830882" y="315600"/>
                  <a:pt x="831303" y="315684"/>
                  <a:pt x="831639" y="316021"/>
                </a:cubicBezTo>
                <a:cubicBezTo>
                  <a:pt x="834332" y="317031"/>
                  <a:pt x="836688" y="316021"/>
                  <a:pt x="838707" y="312992"/>
                </a:cubicBezTo>
                <a:cubicBezTo>
                  <a:pt x="839044" y="311982"/>
                  <a:pt x="839128" y="311057"/>
                  <a:pt x="838959" y="310215"/>
                </a:cubicBezTo>
                <a:cubicBezTo>
                  <a:pt x="838791" y="309374"/>
                  <a:pt x="838034" y="308953"/>
                  <a:pt x="836688" y="308953"/>
                </a:cubicBezTo>
                <a:lnTo>
                  <a:pt x="836688" y="308449"/>
                </a:lnTo>
                <a:cubicBezTo>
                  <a:pt x="837024" y="308449"/>
                  <a:pt x="837866" y="308785"/>
                  <a:pt x="839212" y="309458"/>
                </a:cubicBezTo>
                <a:cubicBezTo>
                  <a:pt x="841568" y="293977"/>
                  <a:pt x="843755" y="278496"/>
                  <a:pt x="845774" y="263014"/>
                </a:cubicBezTo>
                <a:cubicBezTo>
                  <a:pt x="846784" y="259649"/>
                  <a:pt x="846279" y="257461"/>
                  <a:pt x="844260" y="256452"/>
                </a:cubicBezTo>
                <a:close/>
                <a:moveTo>
                  <a:pt x="953302" y="254685"/>
                </a:moveTo>
                <a:cubicBezTo>
                  <a:pt x="952966" y="254853"/>
                  <a:pt x="952629" y="254937"/>
                  <a:pt x="952293" y="254937"/>
                </a:cubicBezTo>
                <a:lnTo>
                  <a:pt x="952293" y="255947"/>
                </a:lnTo>
                <a:cubicBezTo>
                  <a:pt x="953302" y="255947"/>
                  <a:pt x="953807" y="255694"/>
                  <a:pt x="953807" y="255190"/>
                </a:cubicBezTo>
                <a:cubicBezTo>
                  <a:pt x="953807" y="254685"/>
                  <a:pt x="953639" y="254516"/>
                  <a:pt x="953302" y="254685"/>
                </a:cubicBezTo>
                <a:close/>
                <a:moveTo>
                  <a:pt x="2515736" y="253423"/>
                </a:moveTo>
                <a:cubicBezTo>
                  <a:pt x="2514389" y="253423"/>
                  <a:pt x="2513632" y="253591"/>
                  <a:pt x="2513464" y="253927"/>
                </a:cubicBezTo>
                <a:cubicBezTo>
                  <a:pt x="2513296" y="254264"/>
                  <a:pt x="2513380" y="254601"/>
                  <a:pt x="2513716" y="254937"/>
                </a:cubicBezTo>
                <a:cubicBezTo>
                  <a:pt x="2510687" y="256620"/>
                  <a:pt x="2508163" y="256452"/>
                  <a:pt x="2506144" y="254432"/>
                </a:cubicBezTo>
                <a:cubicBezTo>
                  <a:pt x="2503115" y="254432"/>
                  <a:pt x="2500759" y="255105"/>
                  <a:pt x="2499076" y="256452"/>
                </a:cubicBezTo>
                <a:cubicBezTo>
                  <a:pt x="2500759" y="256452"/>
                  <a:pt x="2502274" y="256452"/>
                  <a:pt x="2503620" y="256452"/>
                </a:cubicBezTo>
                <a:lnTo>
                  <a:pt x="2492009" y="259481"/>
                </a:lnTo>
                <a:cubicBezTo>
                  <a:pt x="2492009" y="258471"/>
                  <a:pt x="2491841" y="257882"/>
                  <a:pt x="2491504" y="257714"/>
                </a:cubicBezTo>
                <a:lnTo>
                  <a:pt x="2490273" y="258483"/>
                </a:lnTo>
                <a:lnTo>
                  <a:pt x="2490242" y="258471"/>
                </a:lnTo>
                <a:cubicBezTo>
                  <a:pt x="2489401" y="258471"/>
                  <a:pt x="2488307" y="258471"/>
                  <a:pt x="2486961" y="258471"/>
                </a:cubicBezTo>
                <a:cubicBezTo>
                  <a:pt x="2486287" y="258471"/>
                  <a:pt x="2485782" y="258723"/>
                  <a:pt x="2485446" y="259228"/>
                </a:cubicBezTo>
                <a:cubicBezTo>
                  <a:pt x="2485110" y="259733"/>
                  <a:pt x="2485278" y="260658"/>
                  <a:pt x="2485951" y="262005"/>
                </a:cubicBezTo>
                <a:cubicBezTo>
                  <a:pt x="2482586" y="262005"/>
                  <a:pt x="2479893" y="263014"/>
                  <a:pt x="2477874" y="265034"/>
                </a:cubicBezTo>
                <a:cubicBezTo>
                  <a:pt x="2476864" y="264697"/>
                  <a:pt x="2476191" y="265202"/>
                  <a:pt x="2475854" y="266548"/>
                </a:cubicBezTo>
                <a:cubicBezTo>
                  <a:pt x="2474508" y="266548"/>
                  <a:pt x="2473835" y="266043"/>
                  <a:pt x="2473835" y="265034"/>
                </a:cubicBezTo>
                <a:cubicBezTo>
                  <a:pt x="2472152" y="265034"/>
                  <a:pt x="2470470" y="265707"/>
                  <a:pt x="2468787" y="267053"/>
                </a:cubicBezTo>
                <a:cubicBezTo>
                  <a:pt x="2467441" y="267053"/>
                  <a:pt x="2466431" y="267726"/>
                  <a:pt x="2465758" y="269072"/>
                </a:cubicBezTo>
                <a:cubicBezTo>
                  <a:pt x="2463739" y="269072"/>
                  <a:pt x="2462224" y="269914"/>
                  <a:pt x="2461214" y="271596"/>
                </a:cubicBezTo>
                <a:cubicBezTo>
                  <a:pt x="2455157" y="281356"/>
                  <a:pt x="2450950" y="288929"/>
                  <a:pt x="2448594" y="294313"/>
                </a:cubicBezTo>
                <a:cubicBezTo>
                  <a:pt x="2442199" y="302727"/>
                  <a:pt x="2435805" y="312151"/>
                  <a:pt x="2429411" y="322584"/>
                </a:cubicBezTo>
                <a:cubicBezTo>
                  <a:pt x="2428401" y="324603"/>
                  <a:pt x="2427223" y="326454"/>
                  <a:pt x="2425877" y="328137"/>
                </a:cubicBezTo>
                <a:cubicBezTo>
                  <a:pt x="2425204" y="330829"/>
                  <a:pt x="2424194" y="333185"/>
                  <a:pt x="2422848" y="335204"/>
                </a:cubicBezTo>
                <a:cubicBezTo>
                  <a:pt x="2425540" y="339243"/>
                  <a:pt x="2427728" y="342945"/>
                  <a:pt x="2429411" y="346310"/>
                </a:cubicBezTo>
                <a:cubicBezTo>
                  <a:pt x="2430084" y="346647"/>
                  <a:pt x="2430925" y="347657"/>
                  <a:pt x="2431935" y="349339"/>
                </a:cubicBezTo>
                <a:cubicBezTo>
                  <a:pt x="2432271" y="349003"/>
                  <a:pt x="2432692" y="348919"/>
                  <a:pt x="2433197" y="349087"/>
                </a:cubicBezTo>
                <a:cubicBezTo>
                  <a:pt x="2433702" y="349255"/>
                  <a:pt x="2433954" y="350012"/>
                  <a:pt x="2433954" y="351359"/>
                </a:cubicBezTo>
                <a:cubicBezTo>
                  <a:pt x="2437656" y="353378"/>
                  <a:pt x="2439170" y="356575"/>
                  <a:pt x="2438497" y="360950"/>
                </a:cubicBezTo>
                <a:cubicBezTo>
                  <a:pt x="2438497" y="361623"/>
                  <a:pt x="2439170" y="362633"/>
                  <a:pt x="2440517" y="363979"/>
                </a:cubicBezTo>
                <a:cubicBezTo>
                  <a:pt x="2443209" y="363979"/>
                  <a:pt x="2445565" y="365494"/>
                  <a:pt x="2447584" y="368523"/>
                </a:cubicBezTo>
                <a:cubicBezTo>
                  <a:pt x="2448594" y="370879"/>
                  <a:pt x="2450781" y="372561"/>
                  <a:pt x="2454147" y="373571"/>
                </a:cubicBezTo>
                <a:cubicBezTo>
                  <a:pt x="2455157" y="373571"/>
                  <a:pt x="2455998" y="373403"/>
                  <a:pt x="2456671" y="373066"/>
                </a:cubicBezTo>
                <a:cubicBezTo>
                  <a:pt x="2458017" y="370710"/>
                  <a:pt x="2457176" y="369028"/>
                  <a:pt x="2454147" y="368018"/>
                </a:cubicBezTo>
                <a:lnTo>
                  <a:pt x="2458186" y="370037"/>
                </a:lnTo>
                <a:cubicBezTo>
                  <a:pt x="2462897" y="369028"/>
                  <a:pt x="2466431" y="367008"/>
                  <a:pt x="2468787" y="363979"/>
                </a:cubicBezTo>
                <a:cubicBezTo>
                  <a:pt x="2468787" y="361623"/>
                  <a:pt x="2469628" y="359941"/>
                  <a:pt x="2471311" y="358931"/>
                </a:cubicBezTo>
                <a:cubicBezTo>
                  <a:pt x="2491841" y="330324"/>
                  <a:pt x="2510519" y="299867"/>
                  <a:pt x="2527347" y="267558"/>
                </a:cubicBezTo>
                <a:cubicBezTo>
                  <a:pt x="2530712" y="263183"/>
                  <a:pt x="2530712" y="258976"/>
                  <a:pt x="2527347" y="254937"/>
                </a:cubicBezTo>
                <a:cubicBezTo>
                  <a:pt x="2523981" y="253927"/>
                  <a:pt x="2521120" y="253759"/>
                  <a:pt x="2518764" y="254432"/>
                </a:cubicBezTo>
                <a:cubicBezTo>
                  <a:pt x="2517755" y="253759"/>
                  <a:pt x="2516745" y="253423"/>
                  <a:pt x="2515736" y="253423"/>
                </a:cubicBezTo>
                <a:close/>
                <a:moveTo>
                  <a:pt x="2872647" y="229443"/>
                </a:moveTo>
                <a:cubicBezTo>
                  <a:pt x="2872311" y="229612"/>
                  <a:pt x="2871974" y="229696"/>
                  <a:pt x="2871637" y="229696"/>
                </a:cubicBezTo>
                <a:lnTo>
                  <a:pt x="2871637" y="230201"/>
                </a:lnTo>
                <a:cubicBezTo>
                  <a:pt x="2871974" y="230537"/>
                  <a:pt x="2872311" y="230706"/>
                  <a:pt x="2872647" y="230706"/>
                </a:cubicBezTo>
                <a:cubicBezTo>
                  <a:pt x="2872984" y="230706"/>
                  <a:pt x="2873152" y="230453"/>
                  <a:pt x="2873152" y="229948"/>
                </a:cubicBezTo>
                <a:cubicBezTo>
                  <a:pt x="2873152" y="229443"/>
                  <a:pt x="2872984" y="229275"/>
                  <a:pt x="2872647" y="229443"/>
                </a:cubicBezTo>
                <a:close/>
                <a:moveTo>
                  <a:pt x="931595" y="220609"/>
                </a:moveTo>
                <a:cubicBezTo>
                  <a:pt x="928566" y="220609"/>
                  <a:pt x="925032" y="221282"/>
                  <a:pt x="920994" y="222628"/>
                </a:cubicBezTo>
                <a:cubicBezTo>
                  <a:pt x="915609" y="223638"/>
                  <a:pt x="910729" y="225152"/>
                  <a:pt x="906354" y="227172"/>
                </a:cubicBezTo>
                <a:cubicBezTo>
                  <a:pt x="902988" y="230537"/>
                  <a:pt x="900632" y="234071"/>
                  <a:pt x="899286" y="237773"/>
                </a:cubicBezTo>
                <a:cubicBezTo>
                  <a:pt x="898950" y="238783"/>
                  <a:pt x="899034" y="239456"/>
                  <a:pt x="899538" y="239792"/>
                </a:cubicBezTo>
                <a:cubicBezTo>
                  <a:pt x="900043" y="240129"/>
                  <a:pt x="901137" y="240129"/>
                  <a:pt x="902820" y="239792"/>
                </a:cubicBezTo>
                <a:cubicBezTo>
                  <a:pt x="909888" y="236427"/>
                  <a:pt x="917123" y="236259"/>
                  <a:pt x="924527" y="239288"/>
                </a:cubicBezTo>
                <a:cubicBezTo>
                  <a:pt x="924527" y="238951"/>
                  <a:pt x="924780" y="238614"/>
                  <a:pt x="925284" y="238278"/>
                </a:cubicBezTo>
                <a:cubicBezTo>
                  <a:pt x="925789" y="237941"/>
                  <a:pt x="926378" y="238110"/>
                  <a:pt x="927051" y="238783"/>
                </a:cubicBezTo>
                <a:cubicBezTo>
                  <a:pt x="932773" y="241139"/>
                  <a:pt x="938494" y="243326"/>
                  <a:pt x="944215" y="245345"/>
                </a:cubicBezTo>
                <a:cubicBezTo>
                  <a:pt x="947244" y="247365"/>
                  <a:pt x="950442" y="250057"/>
                  <a:pt x="953807" y="253423"/>
                </a:cubicBezTo>
                <a:cubicBezTo>
                  <a:pt x="955490" y="247701"/>
                  <a:pt x="956500" y="241980"/>
                  <a:pt x="956836" y="236259"/>
                </a:cubicBezTo>
                <a:cubicBezTo>
                  <a:pt x="956500" y="233566"/>
                  <a:pt x="955490" y="231210"/>
                  <a:pt x="953807" y="229191"/>
                </a:cubicBezTo>
                <a:cubicBezTo>
                  <a:pt x="954817" y="224816"/>
                  <a:pt x="953639" y="222123"/>
                  <a:pt x="950274" y="221114"/>
                </a:cubicBezTo>
                <a:cubicBezTo>
                  <a:pt x="947917" y="223133"/>
                  <a:pt x="945393" y="223301"/>
                  <a:pt x="942701" y="221619"/>
                </a:cubicBezTo>
                <a:cubicBezTo>
                  <a:pt x="937989" y="221619"/>
                  <a:pt x="934287" y="221282"/>
                  <a:pt x="931595" y="220609"/>
                </a:cubicBezTo>
                <a:close/>
                <a:moveTo>
                  <a:pt x="810815" y="216066"/>
                </a:moveTo>
                <a:cubicBezTo>
                  <a:pt x="810058" y="215897"/>
                  <a:pt x="809259" y="216066"/>
                  <a:pt x="808418" y="216570"/>
                </a:cubicBezTo>
                <a:lnTo>
                  <a:pt x="807913" y="217075"/>
                </a:lnTo>
                <a:cubicBezTo>
                  <a:pt x="806566" y="218758"/>
                  <a:pt x="805052" y="219599"/>
                  <a:pt x="803369" y="219599"/>
                </a:cubicBezTo>
                <a:cubicBezTo>
                  <a:pt x="803033" y="219936"/>
                  <a:pt x="803117" y="220188"/>
                  <a:pt x="803622" y="220357"/>
                </a:cubicBezTo>
                <a:cubicBezTo>
                  <a:pt x="804127" y="220525"/>
                  <a:pt x="804884" y="220777"/>
                  <a:pt x="805893" y="221114"/>
                </a:cubicBezTo>
                <a:cubicBezTo>
                  <a:pt x="808586" y="220777"/>
                  <a:pt x="810942" y="219599"/>
                  <a:pt x="812961" y="217580"/>
                </a:cubicBezTo>
                <a:cubicBezTo>
                  <a:pt x="812288" y="216739"/>
                  <a:pt x="811573" y="216234"/>
                  <a:pt x="810815" y="216066"/>
                </a:cubicBezTo>
                <a:close/>
                <a:moveTo>
                  <a:pt x="306622" y="216066"/>
                </a:moveTo>
                <a:cubicBezTo>
                  <a:pt x="306285" y="216066"/>
                  <a:pt x="306453" y="216402"/>
                  <a:pt x="307126" y="217075"/>
                </a:cubicBezTo>
                <a:cubicBezTo>
                  <a:pt x="307799" y="216739"/>
                  <a:pt x="308473" y="216402"/>
                  <a:pt x="309146" y="216066"/>
                </a:cubicBezTo>
                <a:cubicBezTo>
                  <a:pt x="308473" y="216066"/>
                  <a:pt x="307631" y="216066"/>
                  <a:pt x="306622" y="216066"/>
                </a:cubicBezTo>
                <a:close/>
                <a:moveTo>
                  <a:pt x="1101663" y="214612"/>
                </a:moveTo>
                <a:lnTo>
                  <a:pt x="1100684" y="215250"/>
                </a:lnTo>
                <a:lnTo>
                  <a:pt x="1100711" y="215056"/>
                </a:lnTo>
                <a:close/>
                <a:moveTo>
                  <a:pt x="2872425" y="211060"/>
                </a:moveTo>
                <a:lnTo>
                  <a:pt x="2871709" y="211911"/>
                </a:lnTo>
                <a:lnTo>
                  <a:pt x="2871385" y="211522"/>
                </a:lnTo>
                <a:close/>
                <a:moveTo>
                  <a:pt x="2885772" y="210513"/>
                </a:moveTo>
                <a:lnTo>
                  <a:pt x="2881229" y="216066"/>
                </a:lnTo>
                <a:cubicBezTo>
                  <a:pt x="2882239" y="217075"/>
                  <a:pt x="2883248" y="216907"/>
                  <a:pt x="2884258" y="215561"/>
                </a:cubicBezTo>
                <a:cubicBezTo>
                  <a:pt x="2884258" y="213878"/>
                  <a:pt x="2884931" y="213037"/>
                  <a:pt x="2886277" y="213037"/>
                </a:cubicBezTo>
                <a:cubicBezTo>
                  <a:pt x="2887287" y="211690"/>
                  <a:pt x="2887623" y="210933"/>
                  <a:pt x="2887287" y="210765"/>
                </a:cubicBezTo>
                <a:cubicBezTo>
                  <a:pt x="2886950" y="210597"/>
                  <a:pt x="2886446" y="210513"/>
                  <a:pt x="2885772" y="210513"/>
                </a:cubicBezTo>
                <a:close/>
                <a:moveTo>
                  <a:pt x="2877190" y="206474"/>
                </a:moveTo>
                <a:cubicBezTo>
                  <a:pt x="2876181" y="206810"/>
                  <a:pt x="2875844" y="207484"/>
                  <a:pt x="2876181" y="208493"/>
                </a:cubicBezTo>
                <a:cubicBezTo>
                  <a:pt x="2876854" y="207820"/>
                  <a:pt x="2877275" y="207315"/>
                  <a:pt x="2877443" y="206979"/>
                </a:cubicBezTo>
                <a:cubicBezTo>
                  <a:pt x="2877611" y="206642"/>
                  <a:pt x="2877527" y="206474"/>
                  <a:pt x="2877190" y="206474"/>
                </a:cubicBezTo>
                <a:close/>
                <a:moveTo>
                  <a:pt x="64510" y="199659"/>
                </a:moveTo>
                <a:cubicBezTo>
                  <a:pt x="61649" y="198817"/>
                  <a:pt x="59378" y="198902"/>
                  <a:pt x="57695" y="199911"/>
                </a:cubicBezTo>
                <a:cubicBezTo>
                  <a:pt x="57022" y="201257"/>
                  <a:pt x="56685" y="202772"/>
                  <a:pt x="56685" y="204455"/>
                </a:cubicBezTo>
                <a:cubicBezTo>
                  <a:pt x="54330" y="205128"/>
                  <a:pt x="52983" y="206474"/>
                  <a:pt x="52647" y="208493"/>
                </a:cubicBezTo>
                <a:cubicBezTo>
                  <a:pt x="51974" y="211186"/>
                  <a:pt x="51301" y="213037"/>
                  <a:pt x="50628" y="214046"/>
                </a:cubicBezTo>
                <a:lnTo>
                  <a:pt x="49113" y="218085"/>
                </a:lnTo>
                <a:cubicBezTo>
                  <a:pt x="48776" y="219431"/>
                  <a:pt x="48776" y="220777"/>
                  <a:pt x="49113" y="222123"/>
                </a:cubicBezTo>
                <a:cubicBezTo>
                  <a:pt x="49450" y="222460"/>
                  <a:pt x="48776" y="224311"/>
                  <a:pt x="47094" y="227677"/>
                </a:cubicBezTo>
                <a:cubicBezTo>
                  <a:pt x="47094" y="228686"/>
                  <a:pt x="46926" y="229191"/>
                  <a:pt x="46589" y="229191"/>
                </a:cubicBezTo>
                <a:cubicBezTo>
                  <a:pt x="46252" y="229191"/>
                  <a:pt x="45916" y="228686"/>
                  <a:pt x="45579" y="227677"/>
                </a:cubicBezTo>
                <a:cubicBezTo>
                  <a:pt x="43223" y="232725"/>
                  <a:pt x="41036" y="238614"/>
                  <a:pt x="39017" y="245345"/>
                </a:cubicBezTo>
                <a:cubicBezTo>
                  <a:pt x="39690" y="247701"/>
                  <a:pt x="39521" y="250141"/>
                  <a:pt x="38512" y="252665"/>
                </a:cubicBezTo>
                <a:cubicBezTo>
                  <a:pt x="37502" y="255190"/>
                  <a:pt x="36997" y="257125"/>
                  <a:pt x="36997" y="258471"/>
                </a:cubicBezTo>
                <a:cubicBezTo>
                  <a:pt x="37670" y="258807"/>
                  <a:pt x="38007" y="259144"/>
                  <a:pt x="38007" y="259481"/>
                </a:cubicBezTo>
                <a:cubicBezTo>
                  <a:pt x="38007" y="259817"/>
                  <a:pt x="37755" y="260069"/>
                  <a:pt x="37250" y="260238"/>
                </a:cubicBezTo>
                <a:cubicBezTo>
                  <a:pt x="36745" y="260406"/>
                  <a:pt x="36577" y="260658"/>
                  <a:pt x="36745" y="260995"/>
                </a:cubicBezTo>
                <a:cubicBezTo>
                  <a:pt x="36913" y="261332"/>
                  <a:pt x="37166" y="261921"/>
                  <a:pt x="37502" y="262762"/>
                </a:cubicBezTo>
                <a:cubicBezTo>
                  <a:pt x="37839" y="263603"/>
                  <a:pt x="37166" y="265034"/>
                  <a:pt x="35483" y="267053"/>
                </a:cubicBezTo>
                <a:cubicBezTo>
                  <a:pt x="34473" y="269072"/>
                  <a:pt x="33968" y="270587"/>
                  <a:pt x="33968" y="271596"/>
                </a:cubicBezTo>
                <a:lnTo>
                  <a:pt x="33968" y="273616"/>
                </a:lnTo>
                <a:lnTo>
                  <a:pt x="35483" y="270587"/>
                </a:lnTo>
                <a:cubicBezTo>
                  <a:pt x="34810" y="276645"/>
                  <a:pt x="33632" y="281693"/>
                  <a:pt x="31949" y="285731"/>
                </a:cubicBezTo>
                <a:lnTo>
                  <a:pt x="33968" y="298857"/>
                </a:lnTo>
                <a:cubicBezTo>
                  <a:pt x="35651" y="305588"/>
                  <a:pt x="38343" y="311141"/>
                  <a:pt x="42046" y="315516"/>
                </a:cubicBezTo>
                <a:cubicBezTo>
                  <a:pt x="46084" y="320901"/>
                  <a:pt x="50796" y="324603"/>
                  <a:pt x="56181" y="326622"/>
                </a:cubicBezTo>
                <a:cubicBezTo>
                  <a:pt x="68970" y="326622"/>
                  <a:pt x="80749" y="322752"/>
                  <a:pt x="91518" y="315011"/>
                </a:cubicBezTo>
                <a:cubicBezTo>
                  <a:pt x="98586" y="310973"/>
                  <a:pt x="104812" y="305756"/>
                  <a:pt x="110197" y="299362"/>
                </a:cubicBezTo>
                <a:cubicBezTo>
                  <a:pt x="117937" y="293304"/>
                  <a:pt x="122986" y="285227"/>
                  <a:pt x="125342" y="275130"/>
                </a:cubicBezTo>
                <a:cubicBezTo>
                  <a:pt x="126015" y="274120"/>
                  <a:pt x="127024" y="271933"/>
                  <a:pt x="128371" y="268567"/>
                </a:cubicBezTo>
                <a:cubicBezTo>
                  <a:pt x="128707" y="265538"/>
                  <a:pt x="129549" y="263183"/>
                  <a:pt x="130895" y="261500"/>
                </a:cubicBezTo>
                <a:lnTo>
                  <a:pt x="132914" y="246860"/>
                </a:lnTo>
                <a:cubicBezTo>
                  <a:pt x="133251" y="246187"/>
                  <a:pt x="133082" y="243831"/>
                  <a:pt x="132409" y="239792"/>
                </a:cubicBezTo>
                <a:cubicBezTo>
                  <a:pt x="131063" y="235754"/>
                  <a:pt x="131568" y="233230"/>
                  <a:pt x="133924" y="232220"/>
                </a:cubicBezTo>
                <a:cubicBezTo>
                  <a:pt x="133251" y="229191"/>
                  <a:pt x="132241" y="226499"/>
                  <a:pt x="130895" y="224143"/>
                </a:cubicBezTo>
                <a:cubicBezTo>
                  <a:pt x="129885" y="221114"/>
                  <a:pt x="128034" y="218253"/>
                  <a:pt x="125342" y="215561"/>
                </a:cubicBezTo>
                <a:lnTo>
                  <a:pt x="124332" y="215561"/>
                </a:lnTo>
                <a:lnTo>
                  <a:pt x="124332" y="213037"/>
                </a:lnTo>
                <a:lnTo>
                  <a:pt x="109187" y="207484"/>
                </a:lnTo>
                <a:lnTo>
                  <a:pt x="90004" y="204455"/>
                </a:lnTo>
                <a:lnTo>
                  <a:pt x="69811" y="200416"/>
                </a:lnTo>
                <a:cubicBezTo>
                  <a:pt x="69138" y="200753"/>
                  <a:pt x="67371" y="200500"/>
                  <a:pt x="64510" y="199659"/>
                </a:cubicBezTo>
                <a:close/>
                <a:moveTo>
                  <a:pt x="850823" y="195873"/>
                </a:moveTo>
                <a:cubicBezTo>
                  <a:pt x="848467" y="196882"/>
                  <a:pt x="846448" y="198397"/>
                  <a:pt x="844765" y="200416"/>
                </a:cubicBezTo>
                <a:cubicBezTo>
                  <a:pt x="843419" y="200753"/>
                  <a:pt x="842073" y="201257"/>
                  <a:pt x="840726" y="201930"/>
                </a:cubicBezTo>
                <a:cubicBezTo>
                  <a:pt x="839717" y="203950"/>
                  <a:pt x="837866" y="205801"/>
                  <a:pt x="835173" y="207484"/>
                </a:cubicBezTo>
                <a:cubicBezTo>
                  <a:pt x="833490" y="208830"/>
                  <a:pt x="831808" y="210008"/>
                  <a:pt x="830125" y="211017"/>
                </a:cubicBezTo>
                <a:cubicBezTo>
                  <a:pt x="829789" y="210681"/>
                  <a:pt x="829368" y="210597"/>
                  <a:pt x="828863" y="210765"/>
                </a:cubicBezTo>
                <a:cubicBezTo>
                  <a:pt x="828358" y="210933"/>
                  <a:pt x="828106" y="211690"/>
                  <a:pt x="828106" y="213037"/>
                </a:cubicBezTo>
                <a:cubicBezTo>
                  <a:pt x="826423" y="214719"/>
                  <a:pt x="824908" y="215897"/>
                  <a:pt x="823562" y="216570"/>
                </a:cubicBezTo>
                <a:cubicBezTo>
                  <a:pt x="821880" y="218926"/>
                  <a:pt x="819187" y="220946"/>
                  <a:pt x="815485" y="222628"/>
                </a:cubicBezTo>
                <a:cubicBezTo>
                  <a:pt x="812793" y="225321"/>
                  <a:pt x="813466" y="228181"/>
                  <a:pt x="817504" y="231210"/>
                </a:cubicBezTo>
                <a:cubicBezTo>
                  <a:pt x="820870" y="232220"/>
                  <a:pt x="824740" y="231379"/>
                  <a:pt x="829115" y="228686"/>
                </a:cubicBezTo>
                <a:cubicBezTo>
                  <a:pt x="830462" y="226330"/>
                  <a:pt x="832313" y="225152"/>
                  <a:pt x="834668" y="225152"/>
                </a:cubicBezTo>
                <a:cubicBezTo>
                  <a:pt x="835005" y="224816"/>
                  <a:pt x="841736" y="220946"/>
                  <a:pt x="854861" y="213541"/>
                </a:cubicBezTo>
                <a:cubicBezTo>
                  <a:pt x="856881" y="208830"/>
                  <a:pt x="856881" y="204455"/>
                  <a:pt x="854861" y="200416"/>
                </a:cubicBezTo>
                <a:cubicBezTo>
                  <a:pt x="853515" y="199070"/>
                  <a:pt x="852169" y="197555"/>
                  <a:pt x="850823" y="195873"/>
                </a:cubicBezTo>
                <a:close/>
                <a:moveTo>
                  <a:pt x="1423294" y="192086"/>
                </a:moveTo>
                <a:cubicBezTo>
                  <a:pt x="1422958" y="191918"/>
                  <a:pt x="1422453" y="192002"/>
                  <a:pt x="1421780" y="192339"/>
                </a:cubicBezTo>
                <a:cubicBezTo>
                  <a:pt x="1421107" y="193348"/>
                  <a:pt x="1420855" y="194022"/>
                  <a:pt x="1421023" y="194358"/>
                </a:cubicBezTo>
                <a:cubicBezTo>
                  <a:pt x="1421191" y="194695"/>
                  <a:pt x="1421612" y="194611"/>
                  <a:pt x="1422285" y="194106"/>
                </a:cubicBezTo>
                <a:cubicBezTo>
                  <a:pt x="1422958" y="193601"/>
                  <a:pt x="1423379" y="193180"/>
                  <a:pt x="1423547" y="192844"/>
                </a:cubicBezTo>
                <a:cubicBezTo>
                  <a:pt x="1423715" y="192507"/>
                  <a:pt x="1423631" y="192255"/>
                  <a:pt x="1423294" y="192086"/>
                </a:cubicBezTo>
                <a:close/>
                <a:moveTo>
                  <a:pt x="1125195" y="189562"/>
                </a:moveTo>
                <a:cubicBezTo>
                  <a:pt x="1125027" y="189731"/>
                  <a:pt x="1124775" y="189983"/>
                  <a:pt x="1124438" y="190319"/>
                </a:cubicBezTo>
                <a:lnTo>
                  <a:pt x="1124943" y="191329"/>
                </a:lnTo>
                <a:cubicBezTo>
                  <a:pt x="1125616" y="190993"/>
                  <a:pt x="1125868" y="190572"/>
                  <a:pt x="1125700" y="190067"/>
                </a:cubicBezTo>
                <a:cubicBezTo>
                  <a:pt x="1125532" y="189562"/>
                  <a:pt x="1125364" y="189394"/>
                  <a:pt x="1125195" y="189562"/>
                </a:cubicBezTo>
                <a:close/>
                <a:moveTo>
                  <a:pt x="2058364" y="181233"/>
                </a:moveTo>
                <a:cubicBezTo>
                  <a:pt x="2046585" y="187627"/>
                  <a:pt x="2036825" y="194695"/>
                  <a:pt x="2029084" y="202435"/>
                </a:cubicBezTo>
                <a:cubicBezTo>
                  <a:pt x="2017642" y="213541"/>
                  <a:pt x="2003002" y="223975"/>
                  <a:pt x="1985165" y="233734"/>
                </a:cubicBezTo>
                <a:cubicBezTo>
                  <a:pt x="1996944" y="244167"/>
                  <a:pt x="2009901" y="253423"/>
                  <a:pt x="2024036" y="261500"/>
                </a:cubicBezTo>
                <a:cubicBezTo>
                  <a:pt x="2025719" y="262846"/>
                  <a:pt x="2028243" y="264529"/>
                  <a:pt x="2031608" y="266548"/>
                </a:cubicBezTo>
                <a:cubicBezTo>
                  <a:pt x="2039349" y="252076"/>
                  <a:pt x="2046417" y="237100"/>
                  <a:pt x="2052811" y="221619"/>
                </a:cubicBezTo>
                <a:cubicBezTo>
                  <a:pt x="2057523" y="210176"/>
                  <a:pt x="2060720" y="199406"/>
                  <a:pt x="2062403" y="189310"/>
                </a:cubicBezTo>
                <a:cubicBezTo>
                  <a:pt x="2063412" y="183925"/>
                  <a:pt x="2062066" y="181233"/>
                  <a:pt x="2058364" y="181233"/>
                </a:cubicBezTo>
                <a:close/>
                <a:moveTo>
                  <a:pt x="883636" y="173155"/>
                </a:moveTo>
                <a:lnTo>
                  <a:pt x="882627" y="173660"/>
                </a:lnTo>
                <a:cubicBezTo>
                  <a:pt x="882963" y="173997"/>
                  <a:pt x="883216" y="174081"/>
                  <a:pt x="883384" y="173913"/>
                </a:cubicBezTo>
                <a:cubicBezTo>
                  <a:pt x="883552" y="173744"/>
                  <a:pt x="883636" y="173492"/>
                  <a:pt x="883636" y="173155"/>
                </a:cubicBezTo>
                <a:close/>
                <a:moveTo>
                  <a:pt x="1812514" y="171136"/>
                </a:moveTo>
                <a:lnTo>
                  <a:pt x="1812514" y="179718"/>
                </a:lnTo>
                <a:cubicBezTo>
                  <a:pt x="1813188" y="180728"/>
                  <a:pt x="1813692" y="180391"/>
                  <a:pt x="1814029" y="178709"/>
                </a:cubicBezTo>
                <a:cubicBezTo>
                  <a:pt x="1815712" y="176016"/>
                  <a:pt x="1816385" y="174081"/>
                  <a:pt x="1816048" y="172903"/>
                </a:cubicBezTo>
                <a:cubicBezTo>
                  <a:pt x="1815712" y="171725"/>
                  <a:pt x="1814534" y="171136"/>
                  <a:pt x="1812514" y="171136"/>
                </a:cubicBezTo>
                <a:close/>
                <a:moveTo>
                  <a:pt x="823815" y="171136"/>
                </a:moveTo>
                <a:cubicBezTo>
                  <a:pt x="823646" y="170800"/>
                  <a:pt x="823057" y="170968"/>
                  <a:pt x="822048" y="171641"/>
                </a:cubicBezTo>
                <a:cubicBezTo>
                  <a:pt x="821711" y="171978"/>
                  <a:pt x="821627" y="172230"/>
                  <a:pt x="821795" y="172398"/>
                </a:cubicBezTo>
                <a:cubicBezTo>
                  <a:pt x="821964" y="172567"/>
                  <a:pt x="822552" y="172651"/>
                  <a:pt x="823562" y="172651"/>
                </a:cubicBezTo>
                <a:cubicBezTo>
                  <a:pt x="823899" y="171978"/>
                  <a:pt x="823983" y="171473"/>
                  <a:pt x="823815" y="171136"/>
                </a:cubicBezTo>
                <a:close/>
                <a:moveTo>
                  <a:pt x="2432440" y="163564"/>
                </a:moveTo>
                <a:lnTo>
                  <a:pt x="2431935" y="164069"/>
                </a:lnTo>
                <a:cubicBezTo>
                  <a:pt x="2431598" y="166088"/>
                  <a:pt x="2430588" y="167098"/>
                  <a:pt x="2428906" y="167098"/>
                </a:cubicBezTo>
                <a:lnTo>
                  <a:pt x="2409218" y="188300"/>
                </a:lnTo>
                <a:cubicBezTo>
                  <a:pt x="2407872" y="190656"/>
                  <a:pt x="2405684" y="192507"/>
                  <a:pt x="2402655" y="193853"/>
                </a:cubicBezTo>
                <a:cubicBezTo>
                  <a:pt x="2400636" y="194526"/>
                  <a:pt x="2398785" y="195873"/>
                  <a:pt x="2397102" y="197892"/>
                </a:cubicBezTo>
                <a:cubicBezTo>
                  <a:pt x="2393736" y="201930"/>
                  <a:pt x="2388015" y="207652"/>
                  <a:pt x="2379938" y="215056"/>
                </a:cubicBezTo>
                <a:cubicBezTo>
                  <a:pt x="2379265" y="216402"/>
                  <a:pt x="2377582" y="218421"/>
                  <a:pt x="2374890" y="221114"/>
                </a:cubicBezTo>
                <a:cubicBezTo>
                  <a:pt x="2374216" y="222123"/>
                  <a:pt x="2372870" y="223638"/>
                  <a:pt x="2370851" y="225657"/>
                </a:cubicBezTo>
                <a:cubicBezTo>
                  <a:pt x="2368158" y="229023"/>
                  <a:pt x="2365298" y="232220"/>
                  <a:pt x="2362269" y="235249"/>
                </a:cubicBezTo>
                <a:cubicBezTo>
                  <a:pt x="2360586" y="236259"/>
                  <a:pt x="2359745" y="237184"/>
                  <a:pt x="2359745" y="238025"/>
                </a:cubicBezTo>
                <a:cubicBezTo>
                  <a:pt x="2359745" y="238867"/>
                  <a:pt x="2360249" y="239624"/>
                  <a:pt x="2361259" y="240297"/>
                </a:cubicBezTo>
                <a:cubicBezTo>
                  <a:pt x="2362942" y="238951"/>
                  <a:pt x="2364961" y="238783"/>
                  <a:pt x="2367317" y="239792"/>
                </a:cubicBezTo>
                <a:cubicBezTo>
                  <a:pt x="2365298" y="238783"/>
                  <a:pt x="2364793" y="237437"/>
                  <a:pt x="2365803" y="235754"/>
                </a:cubicBezTo>
                <a:cubicBezTo>
                  <a:pt x="2370851" y="236763"/>
                  <a:pt x="2374553" y="239119"/>
                  <a:pt x="2376909" y="242821"/>
                </a:cubicBezTo>
                <a:cubicBezTo>
                  <a:pt x="2378255" y="245177"/>
                  <a:pt x="2380947" y="248711"/>
                  <a:pt x="2384986" y="253423"/>
                </a:cubicBezTo>
                <a:cubicBezTo>
                  <a:pt x="2388351" y="254096"/>
                  <a:pt x="2392054" y="253591"/>
                  <a:pt x="2396092" y="251908"/>
                </a:cubicBezTo>
                <a:cubicBezTo>
                  <a:pt x="2410227" y="246523"/>
                  <a:pt x="2424362" y="241475"/>
                  <a:pt x="2438497" y="236763"/>
                </a:cubicBezTo>
                <a:cubicBezTo>
                  <a:pt x="2445229" y="230369"/>
                  <a:pt x="2447079" y="223638"/>
                  <a:pt x="2444050" y="216570"/>
                </a:cubicBezTo>
                <a:cubicBezTo>
                  <a:pt x="2437993" y="213205"/>
                  <a:pt x="2429579" y="208830"/>
                  <a:pt x="2418809" y="203445"/>
                </a:cubicBezTo>
                <a:cubicBezTo>
                  <a:pt x="2416790" y="202772"/>
                  <a:pt x="2414097" y="201594"/>
                  <a:pt x="2410732" y="199911"/>
                </a:cubicBezTo>
                <a:cubicBezTo>
                  <a:pt x="2410732" y="199238"/>
                  <a:pt x="2410564" y="198733"/>
                  <a:pt x="2410227" y="198397"/>
                </a:cubicBezTo>
                <a:cubicBezTo>
                  <a:pt x="2409891" y="198060"/>
                  <a:pt x="2409386" y="198228"/>
                  <a:pt x="2408713" y="198902"/>
                </a:cubicBezTo>
                <a:cubicBezTo>
                  <a:pt x="2407703" y="198228"/>
                  <a:pt x="2407367" y="197219"/>
                  <a:pt x="2407703" y="195873"/>
                </a:cubicBezTo>
                <a:cubicBezTo>
                  <a:pt x="2409386" y="193853"/>
                  <a:pt x="2411742" y="193348"/>
                  <a:pt x="2414771" y="194358"/>
                </a:cubicBezTo>
                <a:cubicBezTo>
                  <a:pt x="2418473" y="193685"/>
                  <a:pt x="2424026" y="193348"/>
                  <a:pt x="2431430" y="193348"/>
                </a:cubicBezTo>
                <a:cubicBezTo>
                  <a:pt x="2432103" y="192675"/>
                  <a:pt x="2433449" y="192844"/>
                  <a:pt x="2435468" y="193853"/>
                </a:cubicBezTo>
                <a:cubicBezTo>
                  <a:pt x="2439507" y="193853"/>
                  <a:pt x="2443041" y="194526"/>
                  <a:pt x="2446070" y="195873"/>
                </a:cubicBezTo>
                <a:cubicBezTo>
                  <a:pt x="2454147" y="197892"/>
                  <a:pt x="2462056" y="201089"/>
                  <a:pt x="2469797" y="205464"/>
                </a:cubicBezTo>
                <a:cubicBezTo>
                  <a:pt x="2474508" y="207147"/>
                  <a:pt x="2477369" y="210176"/>
                  <a:pt x="2478379" y="214551"/>
                </a:cubicBezTo>
                <a:cubicBezTo>
                  <a:pt x="2480734" y="216907"/>
                  <a:pt x="2482417" y="219599"/>
                  <a:pt x="2483427" y="222628"/>
                </a:cubicBezTo>
                <a:lnTo>
                  <a:pt x="2493523" y="220104"/>
                </a:lnTo>
                <a:cubicBezTo>
                  <a:pt x="2496216" y="220441"/>
                  <a:pt x="2499076" y="219936"/>
                  <a:pt x="2502105" y="218590"/>
                </a:cubicBezTo>
                <a:cubicBezTo>
                  <a:pt x="2507827" y="216234"/>
                  <a:pt x="2513380" y="215561"/>
                  <a:pt x="2518764" y="216570"/>
                </a:cubicBezTo>
                <a:cubicBezTo>
                  <a:pt x="2520784" y="214551"/>
                  <a:pt x="2522298" y="212868"/>
                  <a:pt x="2523308" y="211522"/>
                </a:cubicBezTo>
                <a:cubicBezTo>
                  <a:pt x="2508500" y="202435"/>
                  <a:pt x="2492514" y="193517"/>
                  <a:pt x="2475350" y="184766"/>
                </a:cubicBezTo>
                <a:cubicBezTo>
                  <a:pt x="2473667" y="183420"/>
                  <a:pt x="2471648" y="183252"/>
                  <a:pt x="2469292" y="184262"/>
                </a:cubicBezTo>
                <a:cubicBezTo>
                  <a:pt x="2466936" y="184262"/>
                  <a:pt x="2465758" y="182915"/>
                  <a:pt x="2465758" y="180223"/>
                </a:cubicBezTo>
                <a:cubicBezTo>
                  <a:pt x="2458354" y="177194"/>
                  <a:pt x="2452464" y="173660"/>
                  <a:pt x="2448089" y="169622"/>
                </a:cubicBezTo>
                <a:cubicBezTo>
                  <a:pt x="2443041" y="166256"/>
                  <a:pt x="2437824" y="164237"/>
                  <a:pt x="2432440" y="163564"/>
                </a:cubicBezTo>
                <a:close/>
                <a:moveTo>
                  <a:pt x="1866026" y="155487"/>
                </a:moveTo>
                <a:cubicBezTo>
                  <a:pt x="1863670" y="156160"/>
                  <a:pt x="1862071" y="157001"/>
                  <a:pt x="1861230" y="158011"/>
                </a:cubicBezTo>
                <a:cubicBezTo>
                  <a:pt x="1860389" y="159020"/>
                  <a:pt x="1859800" y="159441"/>
                  <a:pt x="1859463" y="159273"/>
                </a:cubicBezTo>
                <a:cubicBezTo>
                  <a:pt x="1859127" y="159104"/>
                  <a:pt x="1858958" y="158516"/>
                  <a:pt x="1858958" y="157506"/>
                </a:cubicBezTo>
                <a:lnTo>
                  <a:pt x="1848357" y="165583"/>
                </a:lnTo>
                <a:cubicBezTo>
                  <a:pt x="1847011" y="168275"/>
                  <a:pt x="1845665" y="169958"/>
                  <a:pt x="1844318" y="170631"/>
                </a:cubicBezTo>
                <a:lnTo>
                  <a:pt x="1844318" y="169622"/>
                </a:lnTo>
                <a:cubicBezTo>
                  <a:pt x="1846001" y="167939"/>
                  <a:pt x="1846927" y="166677"/>
                  <a:pt x="1847095" y="165835"/>
                </a:cubicBezTo>
                <a:cubicBezTo>
                  <a:pt x="1847263" y="164994"/>
                  <a:pt x="1847011" y="164573"/>
                  <a:pt x="1846338" y="164573"/>
                </a:cubicBezTo>
                <a:cubicBezTo>
                  <a:pt x="1844318" y="166593"/>
                  <a:pt x="1842131" y="168444"/>
                  <a:pt x="1839775" y="170127"/>
                </a:cubicBezTo>
                <a:cubicBezTo>
                  <a:pt x="1828332" y="181569"/>
                  <a:pt x="1819077" y="193853"/>
                  <a:pt x="1812010" y="206979"/>
                </a:cubicBezTo>
                <a:cubicBezTo>
                  <a:pt x="1808981" y="211017"/>
                  <a:pt x="1808644" y="215561"/>
                  <a:pt x="1811000" y="220609"/>
                </a:cubicBezTo>
                <a:lnTo>
                  <a:pt x="1830688" y="210513"/>
                </a:lnTo>
                <a:cubicBezTo>
                  <a:pt x="1832035" y="206810"/>
                  <a:pt x="1834559" y="204455"/>
                  <a:pt x="1838261" y="203445"/>
                </a:cubicBezTo>
                <a:cubicBezTo>
                  <a:pt x="1842972" y="201089"/>
                  <a:pt x="1846843" y="199743"/>
                  <a:pt x="1849871" y="199406"/>
                </a:cubicBezTo>
                <a:cubicBezTo>
                  <a:pt x="1854247" y="201426"/>
                  <a:pt x="1859127" y="201594"/>
                  <a:pt x="1864511" y="199911"/>
                </a:cubicBezTo>
                <a:cubicBezTo>
                  <a:pt x="1864511" y="189142"/>
                  <a:pt x="1865689" y="176016"/>
                  <a:pt x="1868045" y="160535"/>
                </a:cubicBezTo>
                <a:cubicBezTo>
                  <a:pt x="1868382" y="157169"/>
                  <a:pt x="1867709" y="155487"/>
                  <a:pt x="1866026" y="155487"/>
                </a:cubicBezTo>
                <a:close/>
                <a:moveTo>
                  <a:pt x="1593925" y="150943"/>
                </a:moveTo>
                <a:cubicBezTo>
                  <a:pt x="1595945" y="150607"/>
                  <a:pt x="1597459" y="150607"/>
                  <a:pt x="1598469" y="150943"/>
                </a:cubicBezTo>
                <a:cubicBezTo>
                  <a:pt x="1623037" y="165078"/>
                  <a:pt x="1642389" y="177026"/>
                  <a:pt x="1656524" y="186786"/>
                </a:cubicBezTo>
                <a:cubicBezTo>
                  <a:pt x="1665947" y="192507"/>
                  <a:pt x="1675539" y="200248"/>
                  <a:pt x="1685299" y="210008"/>
                </a:cubicBezTo>
                <a:cubicBezTo>
                  <a:pt x="1685299" y="215392"/>
                  <a:pt x="1684794" y="220609"/>
                  <a:pt x="1683784" y="225657"/>
                </a:cubicBezTo>
                <a:cubicBezTo>
                  <a:pt x="1683784" y="227677"/>
                  <a:pt x="1683279" y="229864"/>
                  <a:pt x="1682270" y="232220"/>
                </a:cubicBezTo>
                <a:cubicBezTo>
                  <a:pt x="1681260" y="234576"/>
                  <a:pt x="1679577" y="236259"/>
                  <a:pt x="1677221" y="237268"/>
                </a:cubicBezTo>
                <a:cubicBezTo>
                  <a:pt x="1677221" y="238951"/>
                  <a:pt x="1676380" y="239792"/>
                  <a:pt x="1674697" y="239792"/>
                </a:cubicBezTo>
                <a:cubicBezTo>
                  <a:pt x="1672678" y="240802"/>
                  <a:pt x="1671332" y="242485"/>
                  <a:pt x="1670659" y="244841"/>
                </a:cubicBezTo>
                <a:cubicBezTo>
                  <a:pt x="1668639" y="250225"/>
                  <a:pt x="1664601" y="254432"/>
                  <a:pt x="1658543" y="257461"/>
                </a:cubicBezTo>
                <a:lnTo>
                  <a:pt x="1659553" y="250899"/>
                </a:lnTo>
                <a:cubicBezTo>
                  <a:pt x="1655514" y="249889"/>
                  <a:pt x="1651644" y="250730"/>
                  <a:pt x="1647942" y="253423"/>
                </a:cubicBezTo>
                <a:cubicBezTo>
                  <a:pt x="1646259" y="252413"/>
                  <a:pt x="1644576" y="252245"/>
                  <a:pt x="1642893" y="252918"/>
                </a:cubicBezTo>
                <a:cubicBezTo>
                  <a:pt x="1641884" y="250899"/>
                  <a:pt x="1640201" y="249889"/>
                  <a:pt x="1637845" y="249889"/>
                </a:cubicBezTo>
                <a:cubicBezTo>
                  <a:pt x="1637508" y="248879"/>
                  <a:pt x="1636499" y="248879"/>
                  <a:pt x="1634816" y="249889"/>
                </a:cubicBezTo>
                <a:cubicBezTo>
                  <a:pt x="1632124" y="249889"/>
                  <a:pt x="1628758" y="249216"/>
                  <a:pt x="1624720" y="247870"/>
                </a:cubicBezTo>
                <a:cubicBezTo>
                  <a:pt x="1627412" y="247870"/>
                  <a:pt x="1630441" y="247028"/>
                  <a:pt x="1633806" y="245345"/>
                </a:cubicBezTo>
                <a:cubicBezTo>
                  <a:pt x="1630441" y="245345"/>
                  <a:pt x="1627917" y="244167"/>
                  <a:pt x="1626234" y="241812"/>
                </a:cubicBezTo>
                <a:cubicBezTo>
                  <a:pt x="1623542" y="240465"/>
                  <a:pt x="1619840" y="239119"/>
                  <a:pt x="1615128" y="237773"/>
                </a:cubicBezTo>
                <a:cubicBezTo>
                  <a:pt x="1611089" y="236427"/>
                  <a:pt x="1608229" y="235417"/>
                  <a:pt x="1606546" y="234744"/>
                </a:cubicBezTo>
                <a:cubicBezTo>
                  <a:pt x="1606883" y="234408"/>
                  <a:pt x="1607219" y="234155"/>
                  <a:pt x="1607556" y="233987"/>
                </a:cubicBezTo>
                <a:cubicBezTo>
                  <a:pt x="1607892" y="233819"/>
                  <a:pt x="1607892" y="233650"/>
                  <a:pt x="1607556" y="233482"/>
                </a:cubicBezTo>
                <a:cubicBezTo>
                  <a:pt x="1607219" y="233314"/>
                  <a:pt x="1606462" y="233145"/>
                  <a:pt x="1605284" y="232977"/>
                </a:cubicBezTo>
                <a:cubicBezTo>
                  <a:pt x="1604106" y="232809"/>
                  <a:pt x="1603012" y="232220"/>
                  <a:pt x="1602002" y="231210"/>
                </a:cubicBezTo>
                <a:cubicBezTo>
                  <a:pt x="1602339" y="231883"/>
                  <a:pt x="1602255" y="232388"/>
                  <a:pt x="1601750" y="232725"/>
                </a:cubicBezTo>
                <a:cubicBezTo>
                  <a:pt x="1601245" y="233061"/>
                  <a:pt x="1600320" y="232893"/>
                  <a:pt x="1598974" y="232220"/>
                </a:cubicBezTo>
                <a:cubicBezTo>
                  <a:pt x="1597291" y="232557"/>
                  <a:pt x="1595608" y="232725"/>
                  <a:pt x="1593925" y="232725"/>
                </a:cubicBezTo>
                <a:cubicBezTo>
                  <a:pt x="1591233" y="233061"/>
                  <a:pt x="1588372" y="233230"/>
                  <a:pt x="1585343" y="233230"/>
                </a:cubicBezTo>
                <a:cubicBezTo>
                  <a:pt x="1572218" y="233566"/>
                  <a:pt x="1558588" y="235417"/>
                  <a:pt x="1544452" y="238783"/>
                </a:cubicBezTo>
                <a:cubicBezTo>
                  <a:pt x="1541423" y="239456"/>
                  <a:pt x="1538899" y="239961"/>
                  <a:pt x="1536880" y="240297"/>
                </a:cubicBezTo>
                <a:cubicBezTo>
                  <a:pt x="1525437" y="241643"/>
                  <a:pt x="1517192" y="242990"/>
                  <a:pt x="1512144" y="244336"/>
                </a:cubicBezTo>
                <a:cubicBezTo>
                  <a:pt x="1494643" y="248374"/>
                  <a:pt x="1481686" y="251740"/>
                  <a:pt x="1473272" y="254432"/>
                </a:cubicBezTo>
                <a:cubicBezTo>
                  <a:pt x="1462166" y="257125"/>
                  <a:pt x="1451565" y="260658"/>
                  <a:pt x="1441468" y="265034"/>
                </a:cubicBezTo>
                <a:cubicBezTo>
                  <a:pt x="1439785" y="264024"/>
                  <a:pt x="1438439" y="264529"/>
                  <a:pt x="1437430" y="266548"/>
                </a:cubicBezTo>
                <a:cubicBezTo>
                  <a:pt x="1441805" y="269914"/>
                  <a:pt x="1445338" y="273784"/>
                  <a:pt x="1448031" y="278159"/>
                </a:cubicBezTo>
                <a:cubicBezTo>
                  <a:pt x="1445338" y="279505"/>
                  <a:pt x="1443992" y="281356"/>
                  <a:pt x="1443992" y="283712"/>
                </a:cubicBezTo>
                <a:cubicBezTo>
                  <a:pt x="1444329" y="289433"/>
                  <a:pt x="1444497" y="295155"/>
                  <a:pt x="1444497" y="300876"/>
                </a:cubicBezTo>
                <a:cubicBezTo>
                  <a:pt x="1446180" y="302559"/>
                  <a:pt x="1447358" y="304073"/>
                  <a:pt x="1448031" y="305420"/>
                </a:cubicBezTo>
                <a:cubicBezTo>
                  <a:pt x="1445338" y="309795"/>
                  <a:pt x="1442646" y="313329"/>
                  <a:pt x="1439954" y="316021"/>
                </a:cubicBezTo>
                <a:cubicBezTo>
                  <a:pt x="1434569" y="317704"/>
                  <a:pt x="1430362" y="320733"/>
                  <a:pt x="1427333" y="325108"/>
                </a:cubicBezTo>
                <a:cubicBezTo>
                  <a:pt x="1423968" y="330829"/>
                  <a:pt x="1419424" y="335541"/>
                  <a:pt x="1413703" y="339243"/>
                </a:cubicBezTo>
                <a:cubicBezTo>
                  <a:pt x="1413366" y="338906"/>
                  <a:pt x="1413030" y="338822"/>
                  <a:pt x="1412693" y="338990"/>
                </a:cubicBezTo>
                <a:cubicBezTo>
                  <a:pt x="1412357" y="339159"/>
                  <a:pt x="1412357" y="339916"/>
                  <a:pt x="1412693" y="341262"/>
                </a:cubicBezTo>
                <a:cubicBezTo>
                  <a:pt x="1412020" y="341262"/>
                  <a:pt x="1411684" y="341430"/>
                  <a:pt x="1411684" y="341767"/>
                </a:cubicBezTo>
                <a:cubicBezTo>
                  <a:pt x="1411684" y="342104"/>
                  <a:pt x="1411852" y="342608"/>
                  <a:pt x="1412188" y="343281"/>
                </a:cubicBezTo>
                <a:cubicBezTo>
                  <a:pt x="1409832" y="344628"/>
                  <a:pt x="1407813" y="346479"/>
                  <a:pt x="1406130" y="348835"/>
                </a:cubicBezTo>
                <a:cubicBezTo>
                  <a:pt x="1404784" y="348498"/>
                  <a:pt x="1403775" y="349003"/>
                  <a:pt x="1403101" y="350349"/>
                </a:cubicBezTo>
                <a:cubicBezTo>
                  <a:pt x="1401755" y="351359"/>
                  <a:pt x="1399736" y="352368"/>
                  <a:pt x="1397044" y="353378"/>
                </a:cubicBezTo>
                <a:cubicBezTo>
                  <a:pt x="1396034" y="354388"/>
                  <a:pt x="1395529" y="355566"/>
                  <a:pt x="1395529" y="356912"/>
                </a:cubicBezTo>
                <a:cubicBezTo>
                  <a:pt x="1396539" y="357585"/>
                  <a:pt x="1396875" y="358006"/>
                  <a:pt x="1396539" y="358174"/>
                </a:cubicBezTo>
                <a:cubicBezTo>
                  <a:pt x="1396202" y="358342"/>
                  <a:pt x="1395697" y="358426"/>
                  <a:pt x="1395024" y="358426"/>
                </a:cubicBezTo>
                <a:cubicBezTo>
                  <a:pt x="1394351" y="361119"/>
                  <a:pt x="1392668" y="363643"/>
                  <a:pt x="1389976" y="365999"/>
                </a:cubicBezTo>
                <a:cubicBezTo>
                  <a:pt x="1389303" y="365999"/>
                  <a:pt x="1388798" y="366083"/>
                  <a:pt x="1388462" y="366251"/>
                </a:cubicBezTo>
                <a:cubicBezTo>
                  <a:pt x="1388125" y="366419"/>
                  <a:pt x="1388293" y="366840"/>
                  <a:pt x="1388966" y="367513"/>
                </a:cubicBezTo>
                <a:cubicBezTo>
                  <a:pt x="1385937" y="372225"/>
                  <a:pt x="1382572" y="378451"/>
                  <a:pt x="1378870" y="386192"/>
                </a:cubicBezTo>
                <a:cubicBezTo>
                  <a:pt x="1375504" y="390230"/>
                  <a:pt x="1370961" y="394605"/>
                  <a:pt x="1365240" y="399317"/>
                </a:cubicBezTo>
                <a:cubicBezTo>
                  <a:pt x="1364903" y="400663"/>
                  <a:pt x="1363725" y="402683"/>
                  <a:pt x="1361706" y="405375"/>
                </a:cubicBezTo>
                <a:cubicBezTo>
                  <a:pt x="1361033" y="403692"/>
                  <a:pt x="1359518" y="402851"/>
                  <a:pt x="1357162" y="402851"/>
                </a:cubicBezTo>
                <a:cubicBezTo>
                  <a:pt x="1355480" y="402851"/>
                  <a:pt x="1354133" y="403356"/>
                  <a:pt x="1353124" y="404365"/>
                </a:cubicBezTo>
                <a:cubicBezTo>
                  <a:pt x="1352114" y="409077"/>
                  <a:pt x="1349085" y="410423"/>
                  <a:pt x="1344037" y="408404"/>
                </a:cubicBezTo>
                <a:cubicBezTo>
                  <a:pt x="1341345" y="408404"/>
                  <a:pt x="1339493" y="407394"/>
                  <a:pt x="1338484" y="405375"/>
                </a:cubicBezTo>
                <a:cubicBezTo>
                  <a:pt x="1335792" y="404365"/>
                  <a:pt x="1334445" y="402346"/>
                  <a:pt x="1334445" y="399317"/>
                </a:cubicBezTo>
                <a:cubicBezTo>
                  <a:pt x="1333099" y="395615"/>
                  <a:pt x="1332931" y="392081"/>
                  <a:pt x="1333940" y="388716"/>
                </a:cubicBezTo>
                <a:cubicBezTo>
                  <a:pt x="1332931" y="381312"/>
                  <a:pt x="1333267" y="374749"/>
                  <a:pt x="1334950" y="369028"/>
                </a:cubicBezTo>
                <a:cubicBezTo>
                  <a:pt x="1332931" y="365999"/>
                  <a:pt x="1332762" y="364148"/>
                  <a:pt x="1334445" y="363474"/>
                </a:cubicBezTo>
                <a:cubicBezTo>
                  <a:pt x="1333772" y="361119"/>
                  <a:pt x="1332931" y="358763"/>
                  <a:pt x="1331921" y="356407"/>
                </a:cubicBezTo>
                <a:cubicBezTo>
                  <a:pt x="1330575" y="355061"/>
                  <a:pt x="1327882" y="353041"/>
                  <a:pt x="1323844" y="350349"/>
                </a:cubicBezTo>
                <a:cubicBezTo>
                  <a:pt x="1322161" y="350349"/>
                  <a:pt x="1320815" y="349844"/>
                  <a:pt x="1319805" y="348835"/>
                </a:cubicBezTo>
                <a:cubicBezTo>
                  <a:pt x="1318459" y="348835"/>
                  <a:pt x="1316776" y="348330"/>
                  <a:pt x="1314757" y="347320"/>
                </a:cubicBezTo>
                <a:cubicBezTo>
                  <a:pt x="1314084" y="346984"/>
                  <a:pt x="1313663" y="346731"/>
                  <a:pt x="1313495" y="346563"/>
                </a:cubicBezTo>
                <a:cubicBezTo>
                  <a:pt x="1313327" y="346395"/>
                  <a:pt x="1313411" y="346310"/>
                  <a:pt x="1313747" y="346310"/>
                </a:cubicBezTo>
                <a:cubicBezTo>
                  <a:pt x="1314084" y="346310"/>
                  <a:pt x="1314421" y="346310"/>
                  <a:pt x="1314757" y="346310"/>
                </a:cubicBezTo>
                <a:cubicBezTo>
                  <a:pt x="1318796" y="347320"/>
                  <a:pt x="1323507" y="347825"/>
                  <a:pt x="1328892" y="347825"/>
                </a:cubicBezTo>
                <a:cubicBezTo>
                  <a:pt x="1329902" y="347152"/>
                  <a:pt x="1330238" y="346647"/>
                  <a:pt x="1329902" y="346310"/>
                </a:cubicBezTo>
                <a:cubicBezTo>
                  <a:pt x="1329565" y="345974"/>
                  <a:pt x="1328556" y="345637"/>
                  <a:pt x="1326873" y="345301"/>
                </a:cubicBezTo>
                <a:cubicBezTo>
                  <a:pt x="1323844" y="344964"/>
                  <a:pt x="1320815" y="344459"/>
                  <a:pt x="1317786" y="343786"/>
                </a:cubicBezTo>
                <a:cubicBezTo>
                  <a:pt x="1316103" y="343113"/>
                  <a:pt x="1315599" y="342272"/>
                  <a:pt x="1316271" y="341262"/>
                </a:cubicBezTo>
                <a:cubicBezTo>
                  <a:pt x="1316608" y="341262"/>
                  <a:pt x="1316945" y="341094"/>
                  <a:pt x="1317281" y="340757"/>
                </a:cubicBezTo>
                <a:cubicBezTo>
                  <a:pt x="1319637" y="339411"/>
                  <a:pt x="1322666" y="339243"/>
                  <a:pt x="1326368" y="340253"/>
                </a:cubicBezTo>
                <a:cubicBezTo>
                  <a:pt x="1335792" y="341262"/>
                  <a:pt x="1343700" y="338065"/>
                  <a:pt x="1350095" y="330661"/>
                </a:cubicBezTo>
                <a:cubicBezTo>
                  <a:pt x="1351778" y="330661"/>
                  <a:pt x="1353124" y="329483"/>
                  <a:pt x="1354133" y="327127"/>
                </a:cubicBezTo>
                <a:lnTo>
                  <a:pt x="1388462" y="282702"/>
                </a:lnTo>
                <a:cubicBezTo>
                  <a:pt x="1389808" y="281020"/>
                  <a:pt x="1390313" y="280094"/>
                  <a:pt x="1389976" y="279926"/>
                </a:cubicBezTo>
                <a:cubicBezTo>
                  <a:pt x="1389639" y="279758"/>
                  <a:pt x="1389303" y="279674"/>
                  <a:pt x="1388966" y="279674"/>
                </a:cubicBezTo>
                <a:cubicBezTo>
                  <a:pt x="1374831" y="283712"/>
                  <a:pt x="1364230" y="286909"/>
                  <a:pt x="1357162" y="289265"/>
                </a:cubicBezTo>
                <a:cubicBezTo>
                  <a:pt x="1338989" y="295323"/>
                  <a:pt x="1320815" y="301213"/>
                  <a:pt x="1302641" y="306934"/>
                </a:cubicBezTo>
                <a:cubicBezTo>
                  <a:pt x="1295574" y="308953"/>
                  <a:pt x="1288506" y="309458"/>
                  <a:pt x="1281438" y="308449"/>
                </a:cubicBezTo>
                <a:cubicBezTo>
                  <a:pt x="1273025" y="304746"/>
                  <a:pt x="1264443" y="299867"/>
                  <a:pt x="1255692" y="293809"/>
                </a:cubicBezTo>
                <a:cubicBezTo>
                  <a:pt x="1254346" y="293136"/>
                  <a:pt x="1253589" y="292547"/>
                  <a:pt x="1253421" y="292042"/>
                </a:cubicBezTo>
                <a:cubicBezTo>
                  <a:pt x="1253252" y="291537"/>
                  <a:pt x="1253673" y="291116"/>
                  <a:pt x="1254683" y="290780"/>
                </a:cubicBezTo>
                <a:cubicBezTo>
                  <a:pt x="1253673" y="289433"/>
                  <a:pt x="1252327" y="288256"/>
                  <a:pt x="1250644" y="287246"/>
                </a:cubicBezTo>
                <a:cubicBezTo>
                  <a:pt x="1249971" y="286909"/>
                  <a:pt x="1249719" y="286573"/>
                  <a:pt x="1249887" y="286236"/>
                </a:cubicBezTo>
                <a:cubicBezTo>
                  <a:pt x="1250055" y="285900"/>
                  <a:pt x="1251317" y="285731"/>
                  <a:pt x="1253673" y="285731"/>
                </a:cubicBezTo>
                <a:cubicBezTo>
                  <a:pt x="1254010" y="285395"/>
                  <a:pt x="1254094" y="285142"/>
                  <a:pt x="1253926" y="284974"/>
                </a:cubicBezTo>
                <a:cubicBezTo>
                  <a:pt x="1253757" y="284806"/>
                  <a:pt x="1253505" y="284554"/>
                  <a:pt x="1253168" y="284217"/>
                </a:cubicBezTo>
                <a:cubicBezTo>
                  <a:pt x="1251822" y="283880"/>
                  <a:pt x="1250308" y="283880"/>
                  <a:pt x="1248625" y="284217"/>
                </a:cubicBezTo>
                <a:cubicBezTo>
                  <a:pt x="1249298" y="281861"/>
                  <a:pt x="1251317" y="280851"/>
                  <a:pt x="1254683" y="281188"/>
                </a:cubicBezTo>
                <a:cubicBezTo>
                  <a:pt x="1267808" y="277822"/>
                  <a:pt x="1275044" y="275971"/>
                  <a:pt x="1276390" y="275635"/>
                </a:cubicBezTo>
                <a:cubicBezTo>
                  <a:pt x="1291535" y="271260"/>
                  <a:pt x="1304997" y="266380"/>
                  <a:pt x="1316776" y="260995"/>
                </a:cubicBezTo>
                <a:cubicBezTo>
                  <a:pt x="1332594" y="254264"/>
                  <a:pt x="1347907" y="248206"/>
                  <a:pt x="1362715" y="242821"/>
                </a:cubicBezTo>
                <a:cubicBezTo>
                  <a:pt x="1397717" y="227003"/>
                  <a:pt x="1429184" y="214215"/>
                  <a:pt x="1457118" y="204455"/>
                </a:cubicBezTo>
                <a:cubicBezTo>
                  <a:pt x="1492119" y="192002"/>
                  <a:pt x="1524259" y="182242"/>
                  <a:pt x="1553539" y="175175"/>
                </a:cubicBezTo>
                <a:cubicBezTo>
                  <a:pt x="1559597" y="171809"/>
                  <a:pt x="1569021" y="166929"/>
                  <a:pt x="1581810" y="160535"/>
                </a:cubicBezTo>
                <a:cubicBezTo>
                  <a:pt x="1582819" y="157506"/>
                  <a:pt x="1585175" y="155991"/>
                  <a:pt x="1588877" y="155991"/>
                </a:cubicBezTo>
                <a:cubicBezTo>
                  <a:pt x="1589550" y="156328"/>
                  <a:pt x="1590055" y="156665"/>
                  <a:pt x="1590392" y="157001"/>
                </a:cubicBezTo>
                <a:cubicBezTo>
                  <a:pt x="1591738" y="157338"/>
                  <a:pt x="1592411" y="156833"/>
                  <a:pt x="1592411" y="155487"/>
                </a:cubicBezTo>
                <a:cubicBezTo>
                  <a:pt x="1592411" y="155150"/>
                  <a:pt x="1592916" y="154813"/>
                  <a:pt x="1593925" y="154477"/>
                </a:cubicBezTo>
                <a:lnTo>
                  <a:pt x="1604022" y="161544"/>
                </a:lnTo>
                <a:cubicBezTo>
                  <a:pt x="1608060" y="164573"/>
                  <a:pt x="1612436" y="166593"/>
                  <a:pt x="1617147" y="167602"/>
                </a:cubicBezTo>
                <a:cubicBezTo>
                  <a:pt x="1613445" y="163227"/>
                  <a:pt x="1607892" y="158852"/>
                  <a:pt x="1600488" y="154477"/>
                </a:cubicBezTo>
                <a:cubicBezTo>
                  <a:pt x="1597123" y="153804"/>
                  <a:pt x="1594935" y="152626"/>
                  <a:pt x="1593925" y="150943"/>
                </a:cubicBezTo>
                <a:close/>
                <a:moveTo>
                  <a:pt x="3035201" y="136808"/>
                </a:moveTo>
                <a:cubicBezTo>
                  <a:pt x="3032508" y="136808"/>
                  <a:pt x="3031162" y="137986"/>
                  <a:pt x="3031162" y="140342"/>
                </a:cubicBezTo>
                <a:cubicBezTo>
                  <a:pt x="3030152" y="145054"/>
                  <a:pt x="3028974" y="149765"/>
                  <a:pt x="3027628" y="154477"/>
                </a:cubicBezTo>
                <a:lnTo>
                  <a:pt x="3030152" y="139837"/>
                </a:lnTo>
                <a:cubicBezTo>
                  <a:pt x="3029479" y="138154"/>
                  <a:pt x="3028890" y="137313"/>
                  <a:pt x="3028385" y="137313"/>
                </a:cubicBezTo>
                <a:cubicBezTo>
                  <a:pt x="3027881" y="137313"/>
                  <a:pt x="3027123" y="137986"/>
                  <a:pt x="3026114" y="139332"/>
                </a:cubicBezTo>
                <a:cubicBezTo>
                  <a:pt x="3023421" y="152458"/>
                  <a:pt x="3021907" y="165920"/>
                  <a:pt x="3021570" y="179718"/>
                </a:cubicBezTo>
                <a:cubicBezTo>
                  <a:pt x="3022580" y="180728"/>
                  <a:pt x="3022244" y="181906"/>
                  <a:pt x="3020561" y="183252"/>
                </a:cubicBezTo>
                <a:cubicBezTo>
                  <a:pt x="3020224" y="188300"/>
                  <a:pt x="3020224" y="193853"/>
                  <a:pt x="3020561" y="199911"/>
                </a:cubicBezTo>
                <a:lnTo>
                  <a:pt x="3029648" y="192844"/>
                </a:lnTo>
                <a:cubicBezTo>
                  <a:pt x="3032340" y="189478"/>
                  <a:pt x="3034696" y="186954"/>
                  <a:pt x="3036715" y="185271"/>
                </a:cubicBezTo>
                <a:lnTo>
                  <a:pt x="3069529" y="151953"/>
                </a:lnTo>
                <a:cubicBezTo>
                  <a:pt x="3069865" y="151280"/>
                  <a:pt x="3069949" y="150691"/>
                  <a:pt x="3069781" y="150186"/>
                </a:cubicBezTo>
                <a:cubicBezTo>
                  <a:pt x="3069613" y="149681"/>
                  <a:pt x="3068856" y="149260"/>
                  <a:pt x="3067509" y="148924"/>
                </a:cubicBezTo>
                <a:cubicBezTo>
                  <a:pt x="3057413" y="139837"/>
                  <a:pt x="3046643" y="135798"/>
                  <a:pt x="3035201" y="136808"/>
                </a:cubicBezTo>
                <a:close/>
                <a:moveTo>
                  <a:pt x="1992737" y="134284"/>
                </a:moveTo>
                <a:cubicBezTo>
                  <a:pt x="1993074" y="135294"/>
                  <a:pt x="1994251" y="135462"/>
                  <a:pt x="1996271" y="134789"/>
                </a:cubicBezTo>
                <a:lnTo>
                  <a:pt x="1994756" y="134284"/>
                </a:lnTo>
                <a:close/>
                <a:moveTo>
                  <a:pt x="1103992" y="131760"/>
                </a:moveTo>
                <a:cubicBezTo>
                  <a:pt x="1103488" y="131423"/>
                  <a:pt x="1103067" y="131592"/>
                  <a:pt x="1102730" y="132265"/>
                </a:cubicBezTo>
                <a:cubicBezTo>
                  <a:pt x="1103740" y="133274"/>
                  <a:pt x="1104582" y="134284"/>
                  <a:pt x="1105255" y="135294"/>
                </a:cubicBezTo>
                <a:cubicBezTo>
                  <a:pt x="1105928" y="134957"/>
                  <a:pt x="1106180" y="134620"/>
                  <a:pt x="1106012" y="134284"/>
                </a:cubicBezTo>
                <a:cubicBezTo>
                  <a:pt x="1105844" y="133947"/>
                  <a:pt x="1105591" y="133527"/>
                  <a:pt x="1105255" y="133022"/>
                </a:cubicBezTo>
                <a:cubicBezTo>
                  <a:pt x="1104918" y="132517"/>
                  <a:pt x="1104497" y="132096"/>
                  <a:pt x="1103992" y="131760"/>
                </a:cubicBezTo>
                <a:close/>
                <a:moveTo>
                  <a:pt x="848551" y="126964"/>
                </a:moveTo>
                <a:cubicBezTo>
                  <a:pt x="848383" y="126796"/>
                  <a:pt x="848130" y="126880"/>
                  <a:pt x="847794" y="127216"/>
                </a:cubicBezTo>
                <a:cubicBezTo>
                  <a:pt x="847121" y="128899"/>
                  <a:pt x="847289" y="129067"/>
                  <a:pt x="848299" y="127721"/>
                </a:cubicBezTo>
                <a:cubicBezTo>
                  <a:pt x="848635" y="127385"/>
                  <a:pt x="848719" y="127132"/>
                  <a:pt x="848551" y="126964"/>
                </a:cubicBezTo>
                <a:close/>
                <a:moveTo>
                  <a:pt x="3028638" y="125702"/>
                </a:moveTo>
                <a:cubicBezTo>
                  <a:pt x="3027965" y="126038"/>
                  <a:pt x="3027712" y="126375"/>
                  <a:pt x="3027881" y="126712"/>
                </a:cubicBezTo>
                <a:cubicBezTo>
                  <a:pt x="3028049" y="127048"/>
                  <a:pt x="3029311" y="127553"/>
                  <a:pt x="3031667" y="128226"/>
                </a:cubicBezTo>
                <a:cubicBezTo>
                  <a:pt x="3032340" y="126880"/>
                  <a:pt x="3032256" y="126038"/>
                  <a:pt x="3031414" y="125702"/>
                </a:cubicBezTo>
                <a:cubicBezTo>
                  <a:pt x="3030573" y="125365"/>
                  <a:pt x="3029648" y="125365"/>
                  <a:pt x="3028638" y="125702"/>
                </a:cubicBezTo>
                <a:close/>
                <a:moveTo>
                  <a:pt x="3033686" y="125197"/>
                </a:moveTo>
                <a:cubicBezTo>
                  <a:pt x="3033350" y="125534"/>
                  <a:pt x="3033265" y="125870"/>
                  <a:pt x="3033434" y="126207"/>
                </a:cubicBezTo>
                <a:cubicBezTo>
                  <a:pt x="3033602" y="126543"/>
                  <a:pt x="3034780" y="126964"/>
                  <a:pt x="3036967" y="127469"/>
                </a:cubicBezTo>
                <a:cubicBezTo>
                  <a:pt x="3039155" y="127974"/>
                  <a:pt x="3041090" y="127385"/>
                  <a:pt x="3042773" y="125702"/>
                </a:cubicBezTo>
                <a:cubicBezTo>
                  <a:pt x="3038734" y="124692"/>
                  <a:pt x="3035705" y="124524"/>
                  <a:pt x="3033686" y="125197"/>
                </a:cubicBezTo>
                <a:close/>
                <a:moveTo>
                  <a:pt x="3032676" y="119644"/>
                </a:moveTo>
                <a:lnTo>
                  <a:pt x="3030657" y="121663"/>
                </a:lnTo>
                <a:cubicBezTo>
                  <a:pt x="3031667" y="122000"/>
                  <a:pt x="3032340" y="122000"/>
                  <a:pt x="3032676" y="121663"/>
                </a:cubicBezTo>
                <a:cubicBezTo>
                  <a:pt x="3033013" y="121327"/>
                  <a:pt x="3033013" y="120654"/>
                  <a:pt x="3032676" y="119644"/>
                </a:cubicBezTo>
                <a:close/>
                <a:moveTo>
                  <a:pt x="2386500" y="117120"/>
                </a:moveTo>
                <a:lnTo>
                  <a:pt x="2383976" y="118130"/>
                </a:lnTo>
                <a:cubicBezTo>
                  <a:pt x="2385996" y="119812"/>
                  <a:pt x="2388520" y="120149"/>
                  <a:pt x="2391549" y="119139"/>
                </a:cubicBezTo>
                <a:cubicBezTo>
                  <a:pt x="2390203" y="117793"/>
                  <a:pt x="2388520" y="117120"/>
                  <a:pt x="2386500" y="117120"/>
                </a:cubicBezTo>
                <a:close/>
                <a:moveTo>
                  <a:pt x="902820" y="116615"/>
                </a:moveTo>
                <a:cubicBezTo>
                  <a:pt x="900800" y="116615"/>
                  <a:pt x="899454" y="117120"/>
                  <a:pt x="898781" y="118130"/>
                </a:cubicBezTo>
                <a:cubicBezTo>
                  <a:pt x="898781" y="118466"/>
                  <a:pt x="898108" y="118971"/>
                  <a:pt x="896762" y="119644"/>
                </a:cubicBezTo>
                <a:cubicBezTo>
                  <a:pt x="897435" y="120317"/>
                  <a:pt x="897435" y="120654"/>
                  <a:pt x="896762" y="120654"/>
                </a:cubicBezTo>
                <a:cubicBezTo>
                  <a:pt x="896089" y="119981"/>
                  <a:pt x="894911" y="119644"/>
                  <a:pt x="893228" y="119644"/>
                </a:cubicBezTo>
                <a:cubicBezTo>
                  <a:pt x="892892" y="119981"/>
                  <a:pt x="890704" y="121663"/>
                  <a:pt x="886665" y="124692"/>
                </a:cubicBezTo>
                <a:cubicBezTo>
                  <a:pt x="885992" y="125029"/>
                  <a:pt x="883300" y="126712"/>
                  <a:pt x="878588" y="129740"/>
                </a:cubicBezTo>
                <a:cubicBezTo>
                  <a:pt x="877242" y="131087"/>
                  <a:pt x="874886" y="132769"/>
                  <a:pt x="871521" y="134789"/>
                </a:cubicBezTo>
                <a:cubicBezTo>
                  <a:pt x="866809" y="139500"/>
                  <a:pt x="862097" y="144212"/>
                  <a:pt x="857386" y="148924"/>
                </a:cubicBezTo>
                <a:cubicBezTo>
                  <a:pt x="855366" y="149934"/>
                  <a:pt x="854525" y="151111"/>
                  <a:pt x="854861" y="152458"/>
                </a:cubicBezTo>
                <a:cubicBezTo>
                  <a:pt x="853852" y="152794"/>
                  <a:pt x="852674" y="152962"/>
                  <a:pt x="851328" y="152962"/>
                </a:cubicBezTo>
                <a:lnTo>
                  <a:pt x="845774" y="158516"/>
                </a:lnTo>
                <a:cubicBezTo>
                  <a:pt x="845438" y="158852"/>
                  <a:pt x="845354" y="159104"/>
                  <a:pt x="845522" y="159273"/>
                </a:cubicBezTo>
                <a:cubicBezTo>
                  <a:pt x="845690" y="159441"/>
                  <a:pt x="846616" y="159357"/>
                  <a:pt x="848299" y="159020"/>
                </a:cubicBezTo>
                <a:cubicBezTo>
                  <a:pt x="852001" y="157001"/>
                  <a:pt x="857554" y="153636"/>
                  <a:pt x="864958" y="148924"/>
                </a:cubicBezTo>
                <a:cubicBezTo>
                  <a:pt x="865968" y="148587"/>
                  <a:pt x="868492" y="147409"/>
                  <a:pt x="872530" y="145390"/>
                </a:cubicBezTo>
                <a:cubicBezTo>
                  <a:pt x="875223" y="144380"/>
                  <a:pt x="877747" y="143202"/>
                  <a:pt x="880103" y="141856"/>
                </a:cubicBezTo>
                <a:cubicBezTo>
                  <a:pt x="885824" y="139837"/>
                  <a:pt x="891041" y="136808"/>
                  <a:pt x="895752" y="132769"/>
                </a:cubicBezTo>
                <a:cubicBezTo>
                  <a:pt x="897098" y="130414"/>
                  <a:pt x="898445" y="126880"/>
                  <a:pt x="899791" y="122168"/>
                </a:cubicBezTo>
                <a:cubicBezTo>
                  <a:pt x="899791" y="120485"/>
                  <a:pt x="900969" y="119644"/>
                  <a:pt x="903325" y="119644"/>
                </a:cubicBezTo>
                <a:cubicBezTo>
                  <a:pt x="905007" y="118298"/>
                  <a:pt x="905512" y="117288"/>
                  <a:pt x="904839" y="116615"/>
                </a:cubicBezTo>
                <a:cubicBezTo>
                  <a:pt x="904503" y="116615"/>
                  <a:pt x="903830" y="116615"/>
                  <a:pt x="902820" y="116615"/>
                </a:cubicBezTo>
                <a:close/>
                <a:moveTo>
                  <a:pt x="910392" y="113586"/>
                </a:moveTo>
                <a:lnTo>
                  <a:pt x="909888" y="114091"/>
                </a:lnTo>
                <a:cubicBezTo>
                  <a:pt x="910560" y="115437"/>
                  <a:pt x="910897" y="115521"/>
                  <a:pt x="910897" y="114343"/>
                </a:cubicBezTo>
                <a:cubicBezTo>
                  <a:pt x="910897" y="113165"/>
                  <a:pt x="910729" y="112913"/>
                  <a:pt x="910392" y="113586"/>
                </a:cubicBezTo>
                <a:close/>
                <a:moveTo>
                  <a:pt x="934624" y="100965"/>
                </a:moveTo>
                <a:lnTo>
                  <a:pt x="934624" y="101975"/>
                </a:lnTo>
                <a:cubicBezTo>
                  <a:pt x="935297" y="101975"/>
                  <a:pt x="935549" y="101891"/>
                  <a:pt x="935381" y="101723"/>
                </a:cubicBezTo>
                <a:cubicBezTo>
                  <a:pt x="935213" y="101554"/>
                  <a:pt x="934960" y="101302"/>
                  <a:pt x="934624" y="100965"/>
                </a:cubicBezTo>
                <a:close/>
                <a:moveTo>
                  <a:pt x="1041647" y="86578"/>
                </a:moveTo>
                <a:cubicBezTo>
                  <a:pt x="1041310" y="86410"/>
                  <a:pt x="1040974" y="86494"/>
                  <a:pt x="1040637" y="86830"/>
                </a:cubicBezTo>
                <a:lnTo>
                  <a:pt x="1040132" y="87335"/>
                </a:lnTo>
                <a:cubicBezTo>
                  <a:pt x="1039796" y="87672"/>
                  <a:pt x="1039459" y="87924"/>
                  <a:pt x="1039123" y="88092"/>
                </a:cubicBezTo>
                <a:cubicBezTo>
                  <a:pt x="1038786" y="88261"/>
                  <a:pt x="1038786" y="88429"/>
                  <a:pt x="1039123" y="88597"/>
                </a:cubicBezTo>
                <a:cubicBezTo>
                  <a:pt x="1039459" y="88766"/>
                  <a:pt x="1039964" y="88850"/>
                  <a:pt x="1040637" y="88850"/>
                </a:cubicBezTo>
                <a:cubicBezTo>
                  <a:pt x="1041647" y="87503"/>
                  <a:pt x="1041983" y="86746"/>
                  <a:pt x="1041647" y="86578"/>
                </a:cubicBezTo>
                <a:close/>
                <a:moveTo>
                  <a:pt x="2426381" y="85821"/>
                </a:moveTo>
                <a:lnTo>
                  <a:pt x="2419314" y="90869"/>
                </a:lnTo>
                <a:cubicBezTo>
                  <a:pt x="2417968" y="92215"/>
                  <a:pt x="2416958" y="92888"/>
                  <a:pt x="2416285" y="92888"/>
                </a:cubicBezTo>
                <a:cubicBezTo>
                  <a:pt x="2416285" y="94234"/>
                  <a:pt x="2415444" y="95244"/>
                  <a:pt x="2413761" y="95917"/>
                </a:cubicBezTo>
                <a:cubicBezTo>
                  <a:pt x="2408040" y="99283"/>
                  <a:pt x="2402486" y="103658"/>
                  <a:pt x="2397102" y="109043"/>
                </a:cubicBezTo>
                <a:cubicBezTo>
                  <a:pt x="2395756" y="109379"/>
                  <a:pt x="2394830" y="109800"/>
                  <a:pt x="2394325" y="110305"/>
                </a:cubicBezTo>
                <a:cubicBezTo>
                  <a:pt x="2393820" y="110810"/>
                  <a:pt x="2393904" y="111567"/>
                  <a:pt x="2394578" y="112576"/>
                </a:cubicBezTo>
                <a:cubicBezTo>
                  <a:pt x="2406357" y="115605"/>
                  <a:pt x="2418136" y="118466"/>
                  <a:pt x="2429915" y="121158"/>
                </a:cubicBezTo>
                <a:cubicBezTo>
                  <a:pt x="2431935" y="122168"/>
                  <a:pt x="2433618" y="121663"/>
                  <a:pt x="2434963" y="119644"/>
                </a:cubicBezTo>
                <a:lnTo>
                  <a:pt x="2464748" y="91374"/>
                </a:lnTo>
                <a:cubicBezTo>
                  <a:pt x="2466094" y="90364"/>
                  <a:pt x="2467104" y="89018"/>
                  <a:pt x="2467777" y="87335"/>
                </a:cubicBezTo>
                <a:cubicBezTo>
                  <a:pt x="2463402" y="88345"/>
                  <a:pt x="2457176" y="90196"/>
                  <a:pt x="2449099" y="92888"/>
                </a:cubicBezTo>
                <a:cubicBezTo>
                  <a:pt x="2445733" y="93898"/>
                  <a:pt x="2442199" y="94403"/>
                  <a:pt x="2438497" y="94403"/>
                </a:cubicBezTo>
                <a:cubicBezTo>
                  <a:pt x="2434122" y="90028"/>
                  <a:pt x="2430084" y="87167"/>
                  <a:pt x="2426381" y="85821"/>
                </a:cubicBezTo>
                <a:close/>
                <a:moveTo>
                  <a:pt x="1869560" y="82792"/>
                </a:moveTo>
                <a:cubicBezTo>
                  <a:pt x="1867204" y="83465"/>
                  <a:pt x="1865858" y="84474"/>
                  <a:pt x="1865521" y="85821"/>
                </a:cubicBezTo>
                <a:cubicBezTo>
                  <a:pt x="1858790" y="90532"/>
                  <a:pt x="1852059" y="95244"/>
                  <a:pt x="1845328" y="99956"/>
                </a:cubicBezTo>
                <a:cubicBezTo>
                  <a:pt x="1844655" y="101639"/>
                  <a:pt x="1843814" y="103321"/>
                  <a:pt x="1842804" y="105004"/>
                </a:cubicBezTo>
                <a:cubicBezTo>
                  <a:pt x="1838092" y="106350"/>
                  <a:pt x="1833212" y="105845"/>
                  <a:pt x="1828164" y="103490"/>
                </a:cubicBezTo>
                <a:cubicBezTo>
                  <a:pt x="1824799" y="101470"/>
                  <a:pt x="1822274" y="101470"/>
                  <a:pt x="1820592" y="103490"/>
                </a:cubicBezTo>
                <a:cubicBezTo>
                  <a:pt x="1820592" y="106519"/>
                  <a:pt x="1821770" y="110389"/>
                  <a:pt x="1824126" y="115101"/>
                </a:cubicBezTo>
                <a:cubicBezTo>
                  <a:pt x="1821770" y="117456"/>
                  <a:pt x="1819919" y="119981"/>
                  <a:pt x="1818572" y="122673"/>
                </a:cubicBezTo>
                <a:lnTo>
                  <a:pt x="1815039" y="144380"/>
                </a:lnTo>
                <a:cubicBezTo>
                  <a:pt x="1816048" y="146400"/>
                  <a:pt x="1817731" y="146400"/>
                  <a:pt x="1820087" y="144380"/>
                </a:cubicBezTo>
                <a:cubicBezTo>
                  <a:pt x="1822106" y="144044"/>
                  <a:pt x="1823621" y="143034"/>
                  <a:pt x="1824630" y="141351"/>
                </a:cubicBezTo>
                <a:cubicBezTo>
                  <a:pt x="1826650" y="139332"/>
                  <a:pt x="1828669" y="137145"/>
                  <a:pt x="1830688" y="134789"/>
                </a:cubicBezTo>
                <a:cubicBezTo>
                  <a:pt x="1834390" y="133779"/>
                  <a:pt x="1837924" y="131592"/>
                  <a:pt x="1841290" y="128226"/>
                </a:cubicBezTo>
                <a:cubicBezTo>
                  <a:pt x="1846674" y="125534"/>
                  <a:pt x="1850881" y="123851"/>
                  <a:pt x="1853910" y="123178"/>
                </a:cubicBezTo>
                <a:cubicBezTo>
                  <a:pt x="1856602" y="124524"/>
                  <a:pt x="1859295" y="125197"/>
                  <a:pt x="1861987" y="125197"/>
                </a:cubicBezTo>
                <a:cubicBezTo>
                  <a:pt x="1865689" y="125197"/>
                  <a:pt x="1868382" y="124356"/>
                  <a:pt x="1870065" y="122673"/>
                </a:cubicBezTo>
                <a:lnTo>
                  <a:pt x="1871074" y="88850"/>
                </a:lnTo>
                <a:cubicBezTo>
                  <a:pt x="1871747" y="85821"/>
                  <a:pt x="1871242" y="83801"/>
                  <a:pt x="1869560" y="82792"/>
                </a:cubicBezTo>
                <a:close/>
                <a:moveTo>
                  <a:pt x="1993242" y="80268"/>
                </a:moveTo>
                <a:lnTo>
                  <a:pt x="1986679" y="86326"/>
                </a:lnTo>
                <a:cubicBezTo>
                  <a:pt x="1988698" y="86999"/>
                  <a:pt x="1990718" y="85821"/>
                  <a:pt x="1992737" y="82792"/>
                </a:cubicBezTo>
                <a:cubicBezTo>
                  <a:pt x="1993410" y="82119"/>
                  <a:pt x="1993915" y="81614"/>
                  <a:pt x="1994251" y="81277"/>
                </a:cubicBezTo>
                <a:cubicBezTo>
                  <a:pt x="1994588" y="80941"/>
                  <a:pt x="1994588" y="80688"/>
                  <a:pt x="1994251" y="80520"/>
                </a:cubicBezTo>
                <a:cubicBezTo>
                  <a:pt x="1993915" y="80352"/>
                  <a:pt x="1993578" y="80268"/>
                  <a:pt x="1993242" y="80268"/>
                </a:cubicBezTo>
                <a:close/>
                <a:moveTo>
                  <a:pt x="1050733" y="80268"/>
                </a:moveTo>
                <a:cubicBezTo>
                  <a:pt x="1048714" y="81277"/>
                  <a:pt x="1046779" y="82203"/>
                  <a:pt x="1044928" y="83044"/>
                </a:cubicBezTo>
                <a:cubicBezTo>
                  <a:pt x="1043077" y="83886"/>
                  <a:pt x="1042151" y="84979"/>
                  <a:pt x="1042151" y="86326"/>
                </a:cubicBezTo>
                <a:cubicBezTo>
                  <a:pt x="1044844" y="86326"/>
                  <a:pt x="1047536" y="84979"/>
                  <a:pt x="1050229" y="82287"/>
                </a:cubicBezTo>
                <a:cubicBezTo>
                  <a:pt x="1051575" y="81277"/>
                  <a:pt x="1052080" y="80688"/>
                  <a:pt x="1051743" y="80520"/>
                </a:cubicBezTo>
                <a:cubicBezTo>
                  <a:pt x="1051407" y="80352"/>
                  <a:pt x="1051070" y="80268"/>
                  <a:pt x="1050733" y="80268"/>
                </a:cubicBezTo>
                <a:close/>
                <a:moveTo>
                  <a:pt x="896509" y="76481"/>
                </a:moveTo>
                <a:cubicBezTo>
                  <a:pt x="896341" y="75977"/>
                  <a:pt x="895416" y="76061"/>
                  <a:pt x="893733" y="76734"/>
                </a:cubicBezTo>
                <a:lnTo>
                  <a:pt x="892723" y="77239"/>
                </a:lnTo>
                <a:cubicBezTo>
                  <a:pt x="893060" y="77239"/>
                  <a:pt x="893228" y="77323"/>
                  <a:pt x="893228" y="77491"/>
                </a:cubicBezTo>
                <a:cubicBezTo>
                  <a:pt x="893228" y="77659"/>
                  <a:pt x="892892" y="78248"/>
                  <a:pt x="892218" y="79258"/>
                </a:cubicBezTo>
                <a:cubicBezTo>
                  <a:pt x="891545" y="78921"/>
                  <a:pt x="890956" y="78669"/>
                  <a:pt x="890452" y="78501"/>
                </a:cubicBezTo>
                <a:cubicBezTo>
                  <a:pt x="889947" y="78332"/>
                  <a:pt x="889526" y="78921"/>
                  <a:pt x="889189" y="80268"/>
                </a:cubicBezTo>
                <a:cubicBezTo>
                  <a:pt x="887843" y="79931"/>
                  <a:pt x="887170" y="80436"/>
                  <a:pt x="887170" y="81782"/>
                </a:cubicBezTo>
                <a:cubicBezTo>
                  <a:pt x="884141" y="81782"/>
                  <a:pt x="881281" y="82792"/>
                  <a:pt x="878588" y="84811"/>
                </a:cubicBezTo>
                <a:cubicBezTo>
                  <a:pt x="878588" y="85821"/>
                  <a:pt x="878252" y="85652"/>
                  <a:pt x="877579" y="84306"/>
                </a:cubicBezTo>
                <a:cubicBezTo>
                  <a:pt x="874886" y="88681"/>
                  <a:pt x="870679" y="92215"/>
                  <a:pt x="864958" y="94908"/>
                </a:cubicBezTo>
                <a:cubicBezTo>
                  <a:pt x="864621" y="95581"/>
                  <a:pt x="863948" y="95917"/>
                  <a:pt x="862939" y="95917"/>
                </a:cubicBezTo>
                <a:cubicBezTo>
                  <a:pt x="862265" y="96590"/>
                  <a:pt x="861761" y="96927"/>
                  <a:pt x="861424" y="96927"/>
                </a:cubicBezTo>
                <a:cubicBezTo>
                  <a:pt x="858732" y="98273"/>
                  <a:pt x="856712" y="99619"/>
                  <a:pt x="855366" y="100965"/>
                </a:cubicBezTo>
                <a:cubicBezTo>
                  <a:pt x="853347" y="101975"/>
                  <a:pt x="851833" y="102985"/>
                  <a:pt x="850823" y="103994"/>
                </a:cubicBezTo>
                <a:cubicBezTo>
                  <a:pt x="847457" y="105004"/>
                  <a:pt x="845774" y="106855"/>
                  <a:pt x="845774" y="109547"/>
                </a:cubicBezTo>
                <a:cubicBezTo>
                  <a:pt x="841399" y="111230"/>
                  <a:pt x="837529" y="113250"/>
                  <a:pt x="834164" y="115605"/>
                </a:cubicBezTo>
                <a:cubicBezTo>
                  <a:pt x="833827" y="115942"/>
                  <a:pt x="833490" y="116026"/>
                  <a:pt x="833154" y="115858"/>
                </a:cubicBezTo>
                <a:cubicBezTo>
                  <a:pt x="832817" y="115690"/>
                  <a:pt x="832481" y="115437"/>
                  <a:pt x="832144" y="115101"/>
                </a:cubicBezTo>
                <a:cubicBezTo>
                  <a:pt x="827769" y="118130"/>
                  <a:pt x="826255" y="122000"/>
                  <a:pt x="827601" y="126712"/>
                </a:cubicBezTo>
                <a:cubicBezTo>
                  <a:pt x="839380" y="120990"/>
                  <a:pt x="849477" y="113250"/>
                  <a:pt x="857890" y="103490"/>
                </a:cubicBezTo>
                <a:cubicBezTo>
                  <a:pt x="858564" y="103153"/>
                  <a:pt x="859237" y="102648"/>
                  <a:pt x="859910" y="101975"/>
                </a:cubicBezTo>
                <a:cubicBezTo>
                  <a:pt x="859910" y="102312"/>
                  <a:pt x="859910" y="102564"/>
                  <a:pt x="859910" y="102732"/>
                </a:cubicBezTo>
                <a:cubicBezTo>
                  <a:pt x="859910" y="102901"/>
                  <a:pt x="860415" y="102816"/>
                  <a:pt x="861424" y="102480"/>
                </a:cubicBezTo>
                <a:cubicBezTo>
                  <a:pt x="860415" y="106855"/>
                  <a:pt x="858564" y="110389"/>
                  <a:pt x="855871" y="113081"/>
                </a:cubicBezTo>
                <a:cubicBezTo>
                  <a:pt x="855871" y="115101"/>
                  <a:pt x="855030" y="116615"/>
                  <a:pt x="853347" y="117625"/>
                </a:cubicBezTo>
                <a:cubicBezTo>
                  <a:pt x="850655" y="120317"/>
                  <a:pt x="848635" y="122505"/>
                  <a:pt x="847289" y="124187"/>
                </a:cubicBezTo>
                <a:cubicBezTo>
                  <a:pt x="849308" y="124187"/>
                  <a:pt x="851159" y="123346"/>
                  <a:pt x="852842" y="121663"/>
                </a:cubicBezTo>
                <a:cubicBezTo>
                  <a:pt x="851833" y="123683"/>
                  <a:pt x="851328" y="126207"/>
                  <a:pt x="851328" y="129236"/>
                </a:cubicBezTo>
                <a:cubicBezTo>
                  <a:pt x="848972" y="129236"/>
                  <a:pt x="847962" y="130414"/>
                  <a:pt x="848299" y="132769"/>
                </a:cubicBezTo>
                <a:cubicBezTo>
                  <a:pt x="847962" y="133443"/>
                  <a:pt x="847878" y="134032"/>
                  <a:pt x="848046" y="134536"/>
                </a:cubicBezTo>
                <a:cubicBezTo>
                  <a:pt x="848215" y="135041"/>
                  <a:pt x="849140" y="134620"/>
                  <a:pt x="850823" y="133274"/>
                </a:cubicBezTo>
                <a:cubicBezTo>
                  <a:pt x="848804" y="137649"/>
                  <a:pt x="846448" y="141520"/>
                  <a:pt x="843755" y="144885"/>
                </a:cubicBezTo>
                <a:cubicBezTo>
                  <a:pt x="841736" y="147914"/>
                  <a:pt x="841231" y="150607"/>
                  <a:pt x="842241" y="152962"/>
                </a:cubicBezTo>
                <a:cubicBezTo>
                  <a:pt x="844933" y="152626"/>
                  <a:pt x="847626" y="150607"/>
                  <a:pt x="850318" y="146905"/>
                </a:cubicBezTo>
                <a:cubicBezTo>
                  <a:pt x="847962" y="147914"/>
                  <a:pt x="847626" y="149597"/>
                  <a:pt x="849308" y="151953"/>
                </a:cubicBezTo>
                <a:lnTo>
                  <a:pt x="868492" y="130750"/>
                </a:lnTo>
                <a:cubicBezTo>
                  <a:pt x="878252" y="120317"/>
                  <a:pt x="886834" y="108706"/>
                  <a:pt x="894238" y="95917"/>
                </a:cubicBezTo>
                <a:cubicBezTo>
                  <a:pt x="898613" y="89523"/>
                  <a:pt x="899286" y="83970"/>
                  <a:pt x="896257" y="79258"/>
                </a:cubicBezTo>
                <a:cubicBezTo>
                  <a:pt x="896594" y="77912"/>
                  <a:pt x="896678" y="76986"/>
                  <a:pt x="896509" y="76481"/>
                </a:cubicBezTo>
                <a:close/>
                <a:moveTo>
                  <a:pt x="2003338" y="74462"/>
                </a:moveTo>
                <a:cubicBezTo>
                  <a:pt x="2003002" y="74294"/>
                  <a:pt x="2002329" y="74378"/>
                  <a:pt x="2001319" y="74715"/>
                </a:cubicBezTo>
                <a:lnTo>
                  <a:pt x="1995766" y="78753"/>
                </a:lnTo>
                <a:cubicBezTo>
                  <a:pt x="1997449" y="79426"/>
                  <a:pt x="1999300" y="78753"/>
                  <a:pt x="2001319" y="76734"/>
                </a:cubicBezTo>
                <a:cubicBezTo>
                  <a:pt x="2002329" y="76061"/>
                  <a:pt x="2003002" y="75556"/>
                  <a:pt x="2003338" y="75219"/>
                </a:cubicBezTo>
                <a:cubicBezTo>
                  <a:pt x="2003675" y="74883"/>
                  <a:pt x="2003675" y="74630"/>
                  <a:pt x="2003338" y="74462"/>
                </a:cubicBezTo>
                <a:close/>
                <a:moveTo>
                  <a:pt x="1596954" y="72190"/>
                </a:moveTo>
                <a:cubicBezTo>
                  <a:pt x="1595945" y="76229"/>
                  <a:pt x="1596281" y="80099"/>
                  <a:pt x="1597964" y="83801"/>
                </a:cubicBezTo>
                <a:cubicBezTo>
                  <a:pt x="1599647" y="80436"/>
                  <a:pt x="1599983" y="77239"/>
                  <a:pt x="1598974" y="74210"/>
                </a:cubicBezTo>
                <a:cubicBezTo>
                  <a:pt x="1598301" y="73200"/>
                  <a:pt x="1597627" y="72527"/>
                  <a:pt x="1596954" y="72190"/>
                </a:cubicBezTo>
                <a:close/>
                <a:moveTo>
                  <a:pt x="1107274" y="67647"/>
                </a:moveTo>
                <a:cubicBezTo>
                  <a:pt x="1105928" y="68320"/>
                  <a:pt x="1105759" y="69330"/>
                  <a:pt x="1106769" y="70676"/>
                </a:cubicBezTo>
                <a:cubicBezTo>
                  <a:pt x="1108115" y="70339"/>
                  <a:pt x="1108957" y="69919"/>
                  <a:pt x="1109293" y="69414"/>
                </a:cubicBezTo>
                <a:cubicBezTo>
                  <a:pt x="1109630" y="68909"/>
                  <a:pt x="1108957" y="68320"/>
                  <a:pt x="1107274" y="67647"/>
                </a:cubicBezTo>
                <a:close/>
                <a:moveTo>
                  <a:pt x="2464748" y="56541"/>
                </a:moveTo>
                <a:cubicBezTo>
                  <a:pt x="2464075" y="56877"/>
                  <a:pt x="2463234" y="57046"/>
                  <a:pt x="2462224" y="57046"/>
                </a:cubicBezTo>
                <a:cubicBezTo>
                  <a:pt x="2460205" y="58728"/>
                  <a:pt x="2458186" y="59738"/>
                  <a:pt x="2456166" y="60075"/>
                </a:cubicBezTo>
                <a:cubicBezTo>
                  <a:pt x="2455493" y="60748"/>
                  <a:pt x="2455157" y="61926"/>
                  <a:pt x="2455157" y="63608"/>
                </a:cubicBezTo>
                <a:lnTo>
                  <a:pt x="2467272" y="58560"/>
                </a:lnTo>
                <a:cubicBezTo>
                  <a:pt x="2467609" y="57551"/>
                  <a:pt x="2467609" y="56877"/>
                  <a:pt x="2467272" y="56541"/>
                </a:cubicBezTo>
                <a:cubicBezTo>
                  <a:pt x="2466936" y="56204"/>
                  <a:pt x="2466094" y="56204"/>
                  <a:pt x="2464748" y="56541"/>
                </a:cubicBezTo>
                <a:close/>
                <a:moveTo>
                  <a:pt x="1884705" y="32309"/>
                </a:moveTo>
                <a:lnTo>
                  <a:pt x="1895811" y="33824"/>
                </a:lnTo>
                <a:cubicBezTo>
                  <a:pt x="1897493" y="34160"/>
                  <a:pt x="1900354" y="35002"/>
                  <a:pt x="1904393" y="36348"/>
                </a:cubicBezTo>
                <a:cubicBezTo>
                  <a:pt x="1909104" y="35002"/>
                  <a:pt x="1912975" y="36011"/>
                  <a:pt x="1916004" y="39377"/>
                </a:cubicBezTo>
                <a:cubicBezTo>
                  <a:pt x="1917350" y="40723"/>
                  <a:pt x="1918023" y="42574"/>
                  <a:pt x="1918023" y="44930"/>
                </a:cubicBezTo>
                <a:cubicBezTo>
                  <a:pt x="1920379" y="50651"/>
                  <a:pt x="1923239" y="57046"/>
                  <a:pt x="1926605" y="64113"/>
                </a:cubicBezTo>
                <a:cubicBezTo>
                  <a:pt x="1927615" y="68825"/>
                  <a:pt x="1927110" y="73200"/>
                  <a:pt x="1925090" y="77239"/>
                </a:cubicBezTo>
                <a:cubicBezTo>
                  <a:pt x="1921725" y="80604"/>
                  <a:pt x="1920042" y="84474"/>
                  <a:pt x="1920042" y="88850"/>
                </a:cubicBezTo>
                <a:cubicBezTo>
                  <a:pt x="1918696" y="91542"/>
                  <a:pt x="1918023" y="94739"/>
                  <a:pt x="1918023" y="98441"/>
                </a:cubicBezTo>
                <a:cubicBezTo>
                  <a:pt x="1916340" y="102480"/>
                  <a:pt x="1914994" y="108370"/>
                  <a:pt x="1913984" y="116110"/>
                </a:cubicBezTo>
                <a:cubicBezTo>
                  <a:pt x="1912302" y="122841"/>
                  <a:pt x="1911460" y="131423"/>
                  <a:pt x="1911460" y="141856"/>
                </a:cubicBezTo>
                <a:cubicBezTo>
                  <a:pt x="1911124" y="147914"/>
                  <a:pt x="1910619" y="153972"/>
                  <a:pt x="1909946" y="160030"/>
                </a:cubicBezTo>
                <a:cubicBezTo>
                  <a:pt x="1909273" y="168107"/>
                  <a:pt x="1908768" y="174333"/>
                  <a:pt x="1908431" y="178709"/>
                </a:cubicBezTo>
                <a:lnTo>
                  <a:pt x="1907422" y="224143"/>
                </a:lnTo>
                <a:cubicBezTo>
                  <a:pt x="1906412" y="230874"/>
                  <a:pt x="1906075" y="236763"/>
                  <a:pt x="1906412" y="241812"/>
                </a:cubicBezTo>
                <a:cubicBezTo>
                  <a:pt x="1907085" y="249216"/>
                  <a:pt x="1907422" y="254769"/>
                  <a:pt x="1907422" y="258471"/>
                </a:cubicBezTo>
                <a:cubicBezTo>
                  <a:pt x="1908431" y="261163"/>
                  <a:pt x="1908599" y="264361"/>
                  <a:pt x="1907926" y="268063"/>
                </a:cubicBezTo>
                <a:cubicBezTo>
                  <a:pt x="1909946" y="287582"/>
                  <a:pt x="1911797" y="307102"/>
                  <a:pt x="1913480" y="326622"/>
                </a:cubicBezTo>
                <a:lnTo>
                  <a:pt x="1924081" y="404365"/>
                </a:lnTo>
                <a:cubicBezTo>
                  <a:pt x="1924081" y="408404"/>
                  <a:pt x="1922230" y="411096"/>
                  <a:pt x="1918528" y="412443"/>
                </a:cubicBezTo>
                <a:cubicBezTo>
                  <a:pt x="1916508" y="414798"/>
                  <a:pt x="1913143" y="418332"/>
                  <a:pt x="1908431" y="423044"/>
                </a:cubicBezTo>
                <a:cubicBezTo>
                  <a:pt x="1906075" y="423044"/>
                  <a:pt x="1904561" y="423549"/>
                  <a:pt x="1903888" y="424558"/>
                </a:cubicBezTo>
                <a:cubicBezTo>
                  <a:pt x="1903215" y="425568"/>
                  <a:pt x="1903383" y="427082"/>
                  <a:pt x="1904393" y="429102"/>
                </a:cubicBezTo>
                <a:cubicBezTo>
                  <a:pt x="1904393" y="430111"/>
                  <a:pt x="1904140" y="430616"/>
                  <a:pt x="1903635" y="430616"/>
                </a:cubicBezTo>
                <a:cubicBezTo>
                  <a:pt x="1903131" y="430616"/>
                  <a:pt x="1902373" y="430111"/>
                  <a:pt x="1901364" y="429102"/>
                </a:cubicBezTo>
                <a:cubicBezTo>
                  <a:pt x="1900017" y="427082"/>
                  <a:pt x="1899092" y="426241"/>
                  <a:pt x="1898587" y="426578"/>
                </a:cubicBezTo>
                <a:cubicBezTo>
                  <a:pt x="1898082" y="426914"/>
                  <a:pt x="1897830" y="427756"/>
                  <a:pt x="1897830" y="429102"/>
                </a:cubicBezTo>
                <a:cubicBezTo>
                  <a:pt x="1897493" y="429775"/>
                  <a:pt x="1896484" y="429607"/>
                  <a:pt x="1894801" y="428597"/>
                </a:cubicBezTo>
                <a:cubicBezTo>
                  <a:pt x="1894128" y="428260"/>
                  <a:pt x="1893623" y="428345"/>
                  <a:pt x="1893287" y="428849"/>
                </a:cubicBezTo>
                <a:cubicBezTo>
                  <a:pt x="1892950" y="429354"/>
                  <a:pt x="1892950" y="430280"/>
                  <a:pt x="1893287" y="431626"/>
                </a:cubicBezTo>
                <a:cubicBezTo>
                  <a:pt x="1890931" y="432972"/>
                  <a:pt x="1890258" y="434655"/>
                  <a:pt x="1891267" y="436674"/>
                </a:cubicBezTo>
                <a:cubicBezTo>
                  <a:pt x="1888575" y="435664"/>
                  <a:pt x="1886724" y="433309"/>
                  <a:pt x="1885714" y="429607"/>
                </a:cubicBezTo>
                <a:cubicBezTo>
                  <a:pt x="1881676" y="429607"/>
                  <a:pt x="1878310" y="428765"/>
                  <a:pt x="1875618" y="427082"/>
                </a:cubicBezTo>
                <a:cubicBezTo>
                  <a:pt x="1874271" y="426073"/>
                  <a:pt x="1868887" y="421866"/>
                  <a:pt x="1859463" y="414462"/>
                </a:cubicBezTo>
                <a:cubicBezTo>
                  <a:pt x="1859463" y="415471"/>
                  <a:pt x="1859463" y="416481"/>
                  <a:pt x="1859463" y="417491"/>
                </a:cubicBezTo>
                <a:cubicBezTo>
                  <a:pt x="1856434" y="415135"/>
                  <a:pt x="1854415" y="413284"/>
                  <a:pt x="1853405" y="411938"/>
                </a:cubicBezTo>
                <a:cubicBezTo>
                  <a:pt x="1850713" y="408572"/>
                  <a:pt x="1848862" y="406385"/>
                  <a:pt x="1847852" y="405375"/>
                </a:cubicBezTo>
                <a:cubicBezTo>
                  <a:pt x="1847852" y="402009"/>
                  <a:pt x="1846506" y="399654"/>
                  <a:pt x="1843814" y="398307"/>
                </a:cubicBezTo>
                <a:cubicBezTo>
                  <a:pt x="1842467" y="390567"/>
                  <a:pt x="1838934" y="383667"/>
                  <a:pt x="1833212" y="377610"/>
                </a:cubicBezTo>
                <a:cubicBezTo>
                  <a:pt x="1829510" y="371552"/>
                  <a:pt x="1826818" y="366335"/>
                  <a:pt x="1825135" y="361960"/>
                </a:cubicBezTo>
                <a:lnTo>
                  <a:pt x="1832203" y="370542"/>
                </a:lnTo>
                <a:cubicBezTo>
                  <a:pt x="1832539" y="371552"/>
                  <a:pt x="1832960" y="372225"/>
                  <a:pt x="1833465" y="372561"/>
                </a:cubicBezTo>
                <a:cubicBezTo>
                  <a:pt x="1833970" y="372898"/>
                  <a:pt x="1834390" y="372898"/>
                  <a:pt x="1834727" y="372561"/>
                </a:cubicBezTo>
                <a:lnTo>
                  <a:pt x="1812010" y="340757"/>
                </a:lnTo>
                <a:lnTo>
                  <a:pt x="1813019" y="340253"/>
                </a:lnTo>
                <a:cubicBezTo>
                  <a:pt x="1817058" y="342272"/>
                  <a:pt x="1820592" y="345301"/>
                  <a:pt x="1823621" y="349339"/>
                </a:cubicBezTo>
                <a:cubicBezTo>
                  <a:pt x="1825640" y="351359"/>
                  <a:pt x="1827827" y="352873"/>
                  <a:pt x="1830183" y="353883"/>
                </a:cubicBezTo>
                <a:lnTo>
                  <a:pt x="1806457" y="328642"/>
                </a:lnTo>
                <a:cubicBezTo>
                  <a:pt x="1804437" y="325276"/>
                  <a:pt x="1803932" y="323088"/>
                  <a:pt x="1804942" y="322079"/>
                </a:cubicBezTo>
                <a:cubicBezTo>
                  <a:pt x="1813019" y="330156"/>
                  <a:pt x="1822106" y="337224"/>
                  <a:pt x="1832203" y="343281"/>
                </a:cubicBezTo>
                <a:cubicBezTo>
                  <a:pt x="1833885" y="344291"/>
                  <a:pt x="1835905" y="345301"/>
                  <a:pt x="1838261" y="346310"/>
                </a:cubicBezTo>
                <a:cubicBezTo>
                  <a:pt x="1845328" y="352032"/>
                  <a:pt x="1852396" y="355734"/>
                  <a:pt x="1859463" y="357417"/>
                </a:cubicBezTo>
                <a:cubicBezTo>
                  <a:pt x="1859800" y="352368"/>
                  <a:pt x="1859968" y="347152"/>
                  <a:pt x="1859968" y="341767"/>
                </a:cubicBezTo>
                <a:cubicBezTo>
                  <a:pt x="1860641" y="322247"/>
                  <a:pt x="1860978" y="292799"/>
                  <a:pt x="1860978" y="253423"/>
                </a:cubicBezTo>
                <a:cubicBezTo>
                  <a:pt x="1860305" y="252413"/>
                  <a:pt x="1859463" y="251403"/>
                  <a:pt x="1858454" y="250394"/>
                </a:cubicBezTo>
                <a:cubicBezTo>
                  <a:pt x="1860136" y="249384"/>
                  <a:pt x="1860473" y="247870"/>
                  <a:pt x="1859463" y="245850"/>
                </a:cubicBezTo>
                <a:cubicBezTo>
                  <a:pt x="1855761" y="244841"/>
                  <a:pt x="1853237" y="246019"/>
                  <a:pt x="1851891" y="249384"/>
                </a:cubicBezTo>
                <a:cubicBezTo>
                  <a:pt x="1851218" y="249047"/>
                  <a:pt x="1850629" y="248963"/>
                  <a:pt x="1850124" y="249132"/>
                </a:cubicBezTo>
                <a:cubicBezTo>
                  <a:pt x="1849619" y="249300"/>
                  <a:pt x="1849367" y="250057"/>
                  <a:pt x="1849367" y="251403"/>
                </a:cubicBezTo>
                <a:cubicBezTo>
                  <a:pt x="1847011" y="252413"/>
                  <a:pt x="1845328" y="254601"/>
                  <a:pt x="1844318" y="257966"/>
                </a:cubicBezTo>
                <a:cubicBezTo>
                  <a:pt x="1839270" y="262005"/>
                  <a:pt x="1834727" y="266548"/>
                  <a:pt x="1830688" y="271596"/>
                </a:cubicBezTo>
                <a:cubicBezTo>
                  <a:pt x="1828669" y="274289"/>
                  <a:pt x="1826818" y="275130"/>
                  <a:pt x="1825135" y="274120"/>
                </a:cubicBezTo>
                <a:lnTo>
                  <a:pt x="1819582" y="279674"/>
                </a:lnTo>
                <a:cubicBezTo>
                  <a:pt x="1817226" y="281356"/>
                  <a:pt x="1815375" y="283376"/>
                  <a:pt x="1814029" y="285731"/>
                </a:cubicBezTo>
                <a:cubicBezTo>
                  <a:pt x="1813356" y="285058"/>
                  <a:pt x="1812935" y="284385"/>
                  <a:pt x="1812767" y="283712"/>
                </a:cubicBezTo>
                <a:cubicBezTo>
                  <a:pt x="1812599" y="283039"/>
                  <a:pt x="1813188" y="282366"/>
                  <a:pt x="1814534" y="281693"/>
                </a:cubicBezTo>
                <a:cubicBezTo>
                  <a:pt x="1814534" y="281020"/>
                  <a:pt x="1814366" y="280683"/>
                  <a:pt x="1814029" y="280683"/>
                </a:cubicBezTo>
                <a:cubicBezTo>
                  <a:pt x="1813692" y="280683"/>
                  <a:pt x="1813356" y="280851"/>
                  <a:pt x="1813019" y="281188"/>
                </a:cubicBezTo>
                <a:cubicBezTo>
                  <a:pt x="1812683" y="281525"/>
                  <a:pt x="1812178" y="282366"/>
                  <a:pt x="1811505" y="283712"/>
                </a:cubicBezTo>
                <a:cubicBezTo>
                  <a:pt x="1810159" y="283712"/>
                  <a:pt x="1809149" y="284217"/>
                  <a:pt x="1808476" y="285227"/>
                </a:cubicBezTo>
                <a:cubicBezTo>
                  <a:pt x="1808476" y="283544"/>
                  <a:pt x="1809317" y="282029"/>
                  <a:pt x="1811000" y="280683"/>
                </a:cubicBezTo>
                <a:cubicBezTo>
                  <a:pt x="1813356" y="275298"/>
                  <a:pt x="1815712" y="271260"/>
                  <a:pt x="1818068" y="268567"/>
                </a:cubicBezTo>
                <a:cubicBezTo>
                  <a:pt x="1818404" y="267558"/>
                  <a:pt x="1818572" y="266548"/>
                  <a:pt x="1818572" y="265538"/>
                </a:cubicBezTo>
                <a:cubicBezTo>
                  <a:pt x="1819245" y="264192"/>
                  <a:pt x="1822106" y="259312"/>
                  <a:pt x="1827154" y="250899"/>
                </a:cubicBezTo>
                <a:cubicBezTo>
                  <a:pt x="1830183" y="246860"/>
                  <a:pt x="1831698" y="242990"/>
                  <a:pt x="1831698" y="239288"/>
                </a:cubicBezTo>
                <a:lnTo>
                  <a:pt x="1808476" y="239792"/>
                </a:lnTo>
                <a:lnTo>
                  <a:pt x="1805952" y="256956"/>
                </a:lnTo>
                <a:lnTo>
                  <a:pt x="1803932" y="294313"/>
                </a:lnTo>
                <a:cubicBezTo>
                  <a:pt x="1801240" y="301044"/>
                  <a:pt x="1800399" y="308280"/>
                  <a:pt x="1801408" y="316021"/>
                </a:cubicBezTo>
                <a:cubicBezTo>
                  <a:pt x="1800735" y="318713"/>
                  <a:pt x="1800399" y="322920"/>
                  <a:pt x="1800399" y="328642"/>
                </a:cubicBezTo>
                <a:cubicBezTo>
                  <a:pt x="1799053" y="334026"/>
                  <a:pt x="1798884" y="339916"/>
                  <a:pt x="1799894" y="346310"/>
                </a:cubicBezTo>
                <a:cubicBezTo>
                  <a:pt x="1799894" y="349003"/>
                  <a:pt x="1799557" y="353041"/>
                  <a:pt x="1798884" y="358426"/>
                </a:cubicBezTo>
                <a:cubicBezTo>
                  <a:pt x="1795519" y="358426"/>
                  <a:pt x="1792826" y="359436"/>
                  <a:pt x="1790807" y="361455"/>
                </a:cubicBezTo>
                <a:cubicBezTo>
                  <a:pt x="1788788" y="362128"/>
                  <a:pt x="1787273" y="362465"/>
                  <a:pt x="1786264" y="362465"/>
                </a:cubicBezTo>
                <a:cubicBezTo>
                  <a:pt x="1784581" y="362465"/>
                  <a:pt x="1783571" y="362128"/>
                  <a:pt x="1783235" y="361455"/>
                </a:cubicBezTo>
                <a:cubicBezTo>
                  <a:pt x="1777850" y="358426"/>
                  <a:pt x="1773811" y="358258"/>
                  <a:pt x="1771119" y="360950"/>
                </a:cubicBezTo>
                <a:cubicBezTo>
                  <a:pt x="1769773" y="358931"/>
                  <a:pt x="1768426" y="355902"/>
                  <a:pt x="1767080" y="351863"/>
                </a:cubicBezTo>
                <a:cubicBezTo>
                  <a:pt x="1764724" y="349508"/>
                  <a:pt x="1762032" y="349339"/>
                  <a:pt x="1759003" y="351359"/>
                </a:cubicBezTo>
                <a:lnTo>
                  <a:pt x="1756984" y="338738"/>
                </a:lnTo>
                <a:cubicBezTo>
                  <a:pt x="1756311" y="335373"/>
                  <a:pt x="1755974" y="330156"/>
                  <a:pt x="1755974" y="323088"/>
                </a:cubicBezTo>
                <a:cubicBezTo>
                  <a:pt x="1754965" y="314675"/>
                  <a:pt x="1752945" y="306934"/>
                  <a:pt x="1749916" y="299867"/>
                </a:cubicBezTo>
                <a:cubicBezTo>
                  <a:pt x="1749916" y="298184"/>
                  <a:pt x="1749580" y="296838"/>
                  <a:pt x="1748907" y="295828"/>
                </a:cubicBezTo>
                <a:cubicBezTo>
                  <a:pt x="1746551" y="291116"/>
                  <a:pt x="1745373" y="286068"/>
                  <a:pt x="1745373" y="280683"/>
                </a:cubicBezTo>
                <a:cubicBezTo>
                  <a:pt x="1746719" y="284049"/>
                  <a:pt x="1748065" y="286573"/>
                  <a:pt x="1749411" y="288256"/>
                </a:cubicBezTo>
                <a:cubicBezTo>
                  <a:pt x="1749411" y="285900"/>
                  <a:pt x="1748738" y="281356"/>
                  <a:pt x="1747392" y="274625"/>
                </a:cubicBezTo>
                <a:cubicBezTo>
                  <a:pt x="1746719" y="273952"/>
                  <a:pt x="1746887" y="273111"/>
                  <a:pt x="1747897" y="272101"/>
                </a:cubicBezTo>
                <a:cubicBezTo>
                  <a:pt x="1746214" y="263351"/>
                  <a:pt x="1744363" y="254432"/>
                  <a:pt x="1742344" y="245345"/>
                </a:cubicBezTo>
                <a:cubicBezTo>
                  <a:pt x="1742007" y="244672"/>
                  <a:pt x="1741671" y="243831"/>
                  <a:pt x="1741334" y="242821"/>
                </a:cubicBezTo>
                <a:cubicBezTo>
                  <a:pt x="1740998" y="241139"/>
                  <a:pt x="1741502" y="240297"/>
                  <a:pt x="1742849" y="240297"/>
                </a:cubicBezTo>
                <a:cubicBezTo>
                  <a:pt x="1742849" y="240634"/>
                  <a:pt x="1743017" y="240634"/>
                  <a:pt x="1743353" y="240297"/>
                </a:cubicBezTo>
                <a:cubicBezTo>
                  <a:pt x="1743690" y="239961"/>
                  <a:pt x="1744195" y="239288"/>
                  <a:pt x="1744868" y="238278"/>
                </a:cubicBezTo>
                <a:cubicBezTo>
                  <a:pt x="1746551" y="245682"/>
                  <a:pt x="1750253" y="254601"/>
                  <a:pt x="1755974" y="265034"/>
                </a:cubicBezTo>
                <a:cubicBezTo>
                  <a:pt x="1756984" y="268399"/>
                  <a:pt x="1759171" y="271260"/>
                  <a:pt x="1762537" y="273616"/>
                </a:cubicBezTo>
                <a:cubicBezTo>
                  <a:pt x="1764220" y="273616"/>
                  <a:pt x="1764977" y="272101"/>
                  <a:pt x="1764809" y="269072"/>
                </a:cubicBezTo>
                <a:cubicBezTo>
                  <a:pt x="1764640" y="266043"/>
                  <a:pt x="1764977" y="263351"/>
                  <a:pt x="1765818" y="260995"/>
                </a:cubicBezTo>
                <a:cubicBezTo>
                  <a:pt x="1766660" y="258639"/>
                  <a:pt x="1767417" y="255274"/>
                  <a:pt x="1768090" y="250899"/>
                </a:cubicBezTo>
                <a:cubicBezTo>
                  <a:pt x="1770109" y="232388"/>
                  <a:pt x="1771624" y="214383"/>
                  <a:pt x="1772633" y="196882"/>
                </a:cubicBezTo>
                <a:cubicBezTo>
                  <a:pt x="1774989" y="172987"/>
                  <a:pt x="1776840" y="144717"/>
                  <a:pt x="1778186" y="112072"/>
                </a:cubicBezTo>
                <a:cubicBezTo>
                  <a:pt x="1777177" y="105677"/>
                  <a:pt x="1774484" y="99114"/>
                  <a:pt x="1770109" y="92383"/>
                </a:cubicBezTo>
                <a:cubicBezTo>
                  <a:pt x="1771119" y="85989"/>
                  <a:pt x="1770278" y="81446"/>
                  <a:pt x="1767585" y="78753"/>
                </a:cubicBezTo>
                <a:cubicBezTo>
                  <a:pt x="1767922" y="77407"/>
                  <a:pt x="1768258" y="76397"/>
                  <a:pt x="1768595" y="75724"/>
                </a:cubicBezTo>
                <a:cubicBezTo>
                  <a:pt x="1768931" y="75051"/>
                  <a:pt x="1769436" y="74883"/>
                  <a:pt x="1770109" y="75219"/>
                </a:cubicBezTo>
                <a:cubicBezTo>
                  <a:pt x="1775831" y="75219"/>
                  <a:pt x="1781720" y="76734"/>
                  <a:pt x="1787778" y="79763"/>
                </a:cubicBezTo>
                <a:cubicBezTo>
                  <a:pt x="1792826" y="80772"/>
                  <a:pt x="1796865" y="82623"/>
                  <a:pt x="1799894" y="85316"/>
                </a:cubicBezTo>
                <a:cubicBezTo>
                  <a:pt x="1801913" y="82623"/>
                  <a:pt x="1803259" y="80604"/>
                  <a:pt x="1803932" y="79258"/>
                </a:cubicBezTo>
                <a:cubicBezTo>
                  <a:pt x="1807635" y="76566"/>
                  <a:pt x="1811841" y="75724"/>
                  <a:pt x="1816553" y="76734"/>
                </a:cubicBezTo>
                <a:lnTo>
                  <a:pt x="1868550" y="47454"/>
                </a:lnTo>
                <a:lnTo>
                  <a:pt x="1865521" y="39377"/>
                </a:lnTo>
                <a:cubicBezTo>
                  <a:pt x="1865185" y="37357"/>
                  <a:pt x="1865521" y="36180"/>
                  <a:pt x="1866531" y="35843"/>
                </a:cubicBezTo>
                <a:cubicBezTo>
                  <a:pt x="1867540" y="35506"/>
                  <a:pt x="1869055" y="35675"/>
                  <a:pt x="1871074" y="36348"/>
                </a:cubicBezTo>
                <a:cubicBezTo>
                  <a:pt x="1874103" y="35002"/>
                  <a:pt x="1878647" y="33655"/>
                  <a:pt x="1884705" y="32309"/>
                </a:cubicBezTo>
                <a:close/>
                <a:moveTo>
                  <a:pt x="2994310" y="27261"/>
                </a:moveTo>
                <a:lnTo>
                  <a:pt x="2997339" y="28271"/>
                </a:lnTo>
                <a:cubicBezTo>
                  <a:pt x="3001041" y="30963"/>
                  <a:pt x="3005416" y="31804"/>
                  <a:pt x="3010464" y="30795"/>
                </a:cubicBezTo>
                <a:cubicBezTo>
                  <a:pt x="3013157" y="29785"/>
                  <a:pt x="3015008" y="30627"/>
                  <a:pt x="3016017" y="33319"/>
                </a:cubicBezTo>
                <a:cubicBezTo>
                  <a:pt x="3020729" y="32309"/>
                  <a:pt x="3024094" y="33824"/>
                  <a:pt x="3026114" y="37862"/>
                </a:cubicBezTo>
                <a:cubicBezTo>
                  <a:pt x="3028133" y="44593"/>
                  <a:pt x="3032845" y="50651"/>
                  <a:pt x="3040249" y="56036"/>
                </a:cubicBezTo>
                <a:cubicBezTo>
                  <a:pt x="3042605" y="57382"/>
                  <a:pt x="3043783" y="59065"/>
                  <a:pt x="3043783" y="61084"/>
                </a:cubicBezTo>
                <a:cubicBezTo>
                  <a:pt x="3046138" y="64113"/>
                  <a:pt x="3048494" y="68320"/>
                  <a:pt x="3050850" y="73705"/>
                </a:cubicBezTo>
                <a:cubicBezTo>
                  <a:pt x="3051860" y="77070"/>
                  <a:pt x="3053374" y="82792"/>
                  <a:pt x="3055394" y="90869"/>
                </a:cubicBezTo>
                <a:cubicBezTo>
                  <a:pt x="3052365" y="92888"/>
                  <a:pt x="3051523" y="95412"/>
                  <a:pt x="3052869" y="98441"/>
                </a:cubicBezTo>
                <a:cubicBezTo>
                  <a:pt x="3053879" y="96759"/>
                  <a:pt x="3054552" y="96085"/>
                  <a:pt x="3054889" y="96422"/>
                </a:cubicBezTo>
                <a:cubicBezTo>
                  <a:pt x="3055225" y="96759"/>
                  <a:pt x="3055394" y="97600"/>
                  <a:pt x="3055394" y="98946"/>
                </a:cubicBezTo>
                <a:cubicBezTo>
                  <a:pt x="3055394" y="101639"/>
                  <a:pt x="3053879" y="103994"/>
                  <a:pt x="3050850" y="106014"/>
                </a:cubicBezTo>
                <a:cubicBezTo>
                  <a:pt x="3044456" y="109716"/>
                  <a:pt x="3039576" y="114764"/>
                  <a:pt x="3036210" y="121158"/>
                </a:cubicBezTo>
                <a:cubicBezTo>
                  <a:pt x="3054384" y="121832"/>
                  <a:pt x="3068014" y="122168"/>
                  <a:pt x="3077101" y="122168"/>
                </a:cubicBezTo>
                <a:cubicBezTo>
                  <a:pt x="3082486" y="121495"/>
                  <a:pt x="3086356" y="120822"/>
                  <a:pt x="3088712" y="120149"/>
                </a:cubicBezTo>
                <a:cubicBezTo>
                  <a:pt x="3094433" y="116110"/>
                  <a:pt x="3099987" y="116110"/>
                  <a:pt x="3105371" y="120149"/>
                </a:cubicBezTo>
                <a:cubicBezTo>
                  <a:pt x="3112102" y="120149"/>
                  <a:pt x="3116646" y="124019"/>
                  <a:pt x="3119002" y="131760"/>
                </a:cubicBezTo>
                <a:cubicBezTo>
                  <a:pt x="3119002" y="134452"/>
                  <a:pt x="3120348" y="136303"/>
                  <a:pt x="3123040" y="137313"/>
                </a:cubicBezTo>
                <a:cubicBezTo>
                  <a:pt x="3125733" y="140678"/>
                  <a:pt x="3129939" y="144717"/>
                  <a:pt x="3135661" y="149429"/>
                </a:cubicBezTo>
                <a:cubicBezTo>
                  <a:pt x="3141719" y="152458"/>
                  <a:pt x="3145252" y="158011"/>
                  <a:pt x="3146262" y="166088"/>
                </a:cubicBezTo>
                <a:cubicBezTo>
                  <a:pt x="3145926" y="171136"/>
                  <a:pt x="3146431" y="175848"/>
                  <a:pt x="3147777" y="180223"/>
                </a:cubicBezTo>
                <a:cubicBezTo>
                  <a:pt x="3149796" y="184262"/>
                  <a:pt x="3148954" y="188300"/>
                  <a:pt x="3145252" y="192339"/>
                </a:cubicBezTo>
                <a:cubicBezTo>
                  <a:pt x="3143906" y="194022"/>
                  <a:pt x="3141382" y="195368"/>
                  <a:pt x="3137680" y="196377"/>
                </a:cubicBezTo>
                <a:cubicBezTo>
                  <a:pt x="3133978" y="199743"/>
                  <a:pt x="3129771" y="202267"/>
                  <a:pt x="3125059" y="203950"/>
                </a:cubicBezTo>
                <a:cubicBezTo>
                  <a:pt x="3123377" y="201257"/>
                  <a:pt x="3121526" y="199406"/>
                  <a:pt x="3119506" y="198397"/>
                </a:cubicBezTo>
                <a:cubicBezTo>
                  <a:pt x="3117824" y="198397"/>
                  <a:pt x="3116646" y="198060"/>
                  <a:pt x="3115972" y="197387"/>
                </a:cubicBezTo>
                <a:cubicBezTo>
                  <a:pt x="3111934" y="197387"/>
                  <a:pt x="3107727" y="197387"/>
                  <a:pt x="3103352" y="197387"/>
                </a:cubicBezTo>
                <a:cubicBezTo>
                  <a:pt x="3100659" y="198397"/>
                  <a:pt x="3098136" y="198565"/>
                  <a:pt x="3095780" y="197892"/>
                </a:cubicBezTo>
                <a:cubicBezTo>
                  <a:pt x="3092751" y="197892"/>
                  <a:pt x="3090731" y="197555"/>
                  <a:pt x="3089722" y="196882"/>
                </a:cubicBezTo>
                <a:cubicBezTo>
                  <a:pt x="3087029" y="198228"/>
                  <a:pt x="3084337" y="199406"/>
                  <a:pt x="3081645" y="200416"/>
                </a:cubicBezTo>
                <a:cubicBezTo>
                  <a:pt x="3078615" y="203782"/>
                  <a:pt x="3075923" y="204286"/>
                  <a:pt x="3073567" y="201930"/>
                </a:cubicBezTo>
                <a:cubicBezTo>
                  <a:pt x="3068856" y="204623"/>
                  <a:pt x="3061451" y="207988"/>
                  <a:pt x="3051355" y="212027"/>
                </a:cubicBezTo>
                <a:cubicBezTo>
                  <a:pt x="3049672" y="212027"/>
                  <a:pt x="3048410" y="212448"/>
                  <a:pt x="3047569" y="213289"/>
                </a:cubicBezTo>
                <a:cubicBezTo>
                  <a:pt x="3046728" y="214130"/>
                  <a:pt x="3044624" y="215392"/>
                  <a:pt x="3041258" y="217075"/>
                </a:cubicBezTo>
                <a:cubicBezTo>
                  <a:pt x="3040249" y="218758"/>
                  <a:pt x="3038903" y="219263"/>
                  <a:pt x="3037220" y="218590"/>
                </a:cubicBezTo>
                <a:cubicBezTo>
                  <a:pt x="3035537" y="220609"/>
                  <a:pt x="3033855" y="222123"/>
                  <a:pt x="3032172" y="223133"/>
                </a:cubicBezTo>
                <a:cubicBezTo>
                  <a:pt x="3029479" y="223806"/>
                  <a:pt x="3026114" y="225489"/>
                  <a:pt x="3022075" y="228181"/>
                </a:cubicBezTo>
                <a:cubicBezTo>
                  <a:pt x="3018710" y="230537"/>
                  <a:pt x="3017027" y="233230"/>
                  <a:pt x="3017027" y="236259"/>
                </a:cubicBezTo>
                <a:cubicBezTo>
                  <a:pt x="3018037" y="239624"/>
                  <a:pt x="3018205" y="242990"/>
                  <a:pt x="3017532" y="246355"/>
                </a:cubicBezTo>
                <a:cubicBezTo>
                  <a:pt x="3017532" y="249047"/>
                  <a:pt x="3017532" y="251572"/>
                  <a:pt x="3017532" y="253927"/>
                </a:cubicBezTo>
                <a:cubicBezTo>
                  <a:pt x="3017868" y="270418"/>
                  <a:pt x="3019719" y="289433"/>
                  <a:pt x="3023085" y="310973"/>
                </a:cubicBezTo>
                <a:cubicBezTo>
                  <a:pt x="3021066" y="314675"/>
                  <a:pt x="3021402" y="317704"/>
                  <a:pt x="3024094" y="320060"/>
                </a:cubicBezTo>
                <a:cubicBezTo>
                  <a:pt x="3052028" y="315011"/>
                  <a:pt x="3078952" y="310468"/>
                  <a:pt x="3104866" y="306429"/>
                </a:cubicBezTo>
                <a:cubicBezTo>
                  <a:pt x="3108569" y="306429"/>
                  <a:pt x="3111261" y="305083"/>
                  <a:pt x="3112944" y="302391"/>
                </a:cubicBezTo>
                <a:lnTo>
                  <a:pt x="3119506" y="296333"/>
                </a:lnTo>
                <a:cubicBezTo>
                  <a:pt x="3120852" y="293640"/>
                  <a:pt x="3121526" y="291621"/>
                  <a:pt x="3121526" y="290275"/>
                </a:cubicBezTo>
                <a:cubicBezTo>
                  <a:pt x="3125228" y="286573"/>
                  <a:pt x="3129603" y="284722"/>
                  <a:pt x="3134651" y="284722"/>
                </a:cubicBezTo>
                <a:cubicBezTo>
                  <a:pt x="3137680" y="282702"/>
                  <a:pt x="3140709" y="281693"/>
                  <a:pt x="3143738" y="281693"/>
                </a:cubicBezTo>
                <a:cubicBezTo>
                  <a:pt x="3144411" y="282029"/>
                  <a:pt x="3146262" y="283712"/>
                  <a:pt x="3149291" y="286741"/>
                </a:cubicBezTo>
                <a:cubicBezTo>
                  <a:pt x="3151310" y="290443"/>
                  <a:pt x="3153834" y="293472"/>
                  <a:pt x="3156863" y="295828"/>
                </a:cubicBezTo>
                <a:cubicBezTo>
                  <a:pt x="3165950" y="301886"/>
                  <a:pt x="3175037" y="307944"/>
                  <a:pt x="3184124" y="314002"/>
                </a:cubicBezTo>
                <a:cubicBezTo>
                  <a:pt x="3188163" y="316021"/>
                  <a:pt x="3192201" y="318545"/>
                  <a:pt x="3196240" y="321574"/>
                </a:cubicBezTo>
                <a:cubicBezTo>
                  <a:pt x="3198932" y="321574"/>
                  <a:pt x="3201793" y="322584"/>
                  <a:pt x="3204822" y="324603"/>
                </a:cubicBezTo>
                <a:cubicBezTo>
                  <a:pt x="3207178" y="326286"/>
                  <a:pt x="3208860" y="327127"/>
                  <a:pt x="3209870" y="327127"/>
                </a:cubicBezTo>
                <a:lnTo>
                  <a:pt x="3208356" y="324603"/>
                </a:lnTo>
                <a:cubicBezTo>
                  <a:pt x="3211721" y="325613"/>
                  <a:pt x="3213909" y="328473"/>
                  <a:pt x="3214918" y="333185"/>
                </a:cubicBezTo>
                <a:cubicBezTo>
                  <a:pt x="3218620" y="337560"/>
                  <a:pt x="3223837" y="340926"/>
                  <a:pt x="3230568" y="343281"/>
                </a:cubicBezTo>
                <a:cubicBezTo>
                  <a:pt x="3230904" y="342945"/>
                  <a:pt x="3231241" y="342861"/>
                  <a:pt x="3231578" y="343029"/>
                </a:cubicBezTo>
                <a:cubicBezTo>
                  <a:pt x="3231914" y="343197"/>
                  <a:pt x="3232251" y="343786"/>
                  <a:pt x="3232587" y="344796"/>
                </a:cubicBezTo>
                <a:cubicBezTo>
                  <a:pt x="3234943" y="346142"/>
                  <a:pt x="3236962" y="347993"/>
                  <a:pt x="3238645" y="350349"/>
                </a:cubicBezTo>
                <a:cubicBezTo>
                  <a:pt x="3236626" y="352368"/>
                  <a:pt x="3236962" y="354388"/>
                  <a:pt x="3239655" y="356407"/>
                </a:cubicBezTo>
                <a:cubicBezTo>
                  <a:pt x="3239655" y="358090"/>
                  <a:pt x="3238645" y="360446"/>
                  <a:pt x="3236626" y="363474"/>
                </a:cubicBezTo>
                <a:cubicBezTo>
                  <a:pt x="3237635" y="364484"/>
                  <a:pt x="3237551" y="365662"/>
                  <a:pt x="3236373" y="367008"/>
                </a:cubicBezTo>
                <a:cubicBezTo>
                  <a:pt x="3235195" y="368354"/>
                  <a:pt x="3235448" y="369869"/>
                  <a:pt x="3237131" y="371552"/>
                </a:cubicBezTo>
                <a:cubicBezTo>
                  <a:pt x="3235111" y="372225"/>
                  <a:pt x="3234102" y="373234"/>
                  <a:pt x="3234102" y="374581"/>
                </a:cubicBezTo>
                <a:cubicBezTo>
                  <a:pt x="3234102" y="375254"/>
                  <a:pt x="3233933" y="375590"/>
                  <a:pt x="3233597" y="375590"/>
                </a:cubicBezTo>
                <a:cubicBezTo>
                  <a:pt x="3233260" y="375590"/>
                  <a:pt x="3232671" y="375506"/>
                  <a:pt x="3231830" y="375338"/>
                </a:cubicBezTo>
                <a:cubicBezTo>
                  <a:pt x="3230989" y="375170"/>
                  <a:pt x="3230736" y="375759"/>
                  <a:pt x="3231073" y="377105"/>
                </a:cubicBezTo>
                <a:cubicBezTo>
                  <a:pt x="3231409" y="377441"/>
                  <a:pt x="3231746" y="378114"/>
                  <a:pt x="3232082" y="379124"/>
                </a:cubicBezTo>
                <a:cubicBezTo>
                  <a:pt x="3228717" y="379124"/>
                  <a:pt x="3226025" y="378619"/>
                  <a:pt x="3224005" y="377610"/>
                </a:cubicBezTo>
                <a:cubicBezTo>
                  <a:pt x="3224005" y="378619"/>
                  <a:pt x="3224005" y="379629"/>
                  <a:pt x="3224005" y="380639"/>
                </a:cubicBezTo>
                <a:cubicBezTo>
                  <a:pt x="3224005" y="382321"/>
                  <a:pt x="3223500" y="384172"/>
                  <a:pt x="3222491" y="386192"/>
                </a:cubicBezTo>
                <a:cubicBezTo>
                  <a:pt x="3219125" y="389557"/>
                  <a:pt x="3215760" y="390735"/>
                  <a:pt x="3212394" y="389725"/>
                </a:cubicBezTo>
                <a:cubicBezTo>
                  <a:pt x="3210711" y="388716"/>
                  <a:pt x="3209449" y="388295"/>
                  <a:pt x="3208608" y="388463"/>
                </a:cubicBezTo>
                <a:cubicBezTo>
                  <a:pt x="3207767" y="388632"/>
                  <a:pt x="3207346" y="389389"/>
                  <a:pt x="3207346" y="390735"/>
                </a:cubicBezTo>
                <a:cubicBezTo>
                  <a:pt x="3202298" y="392754"/>
                  <a:pt x="3197586" y="392418"/>
                  <a:pt x="3193211" y="389725"/>
                </a:cubicBezTo>
                <a:cubicBezTo>
                  <a:pt x="3189172" y="389725"/>
                  <a:pt x="3184965" y="389725"/>
                  <a:pt x="3180590" y="389725"/>
                </a:cubicBezTo>
                <a:cubicBezTo>
                  <a:pt x="3171167" y="391072"/>
                  <a:pt x="3162753" y="391240"/>
                  <a:pt x="3155349" y="390230"/>
                </a:cubicBezTo>
                <a:cubicBezTo>
                  <a:pt x="3151647" y="388884"/>
                  <a:pt x="3148281" y="388716"/>
                  <a:pt x="3145252" y="389725"/>
                </a:cubicBezTo>
                <a:cubicBezTo>
                  <a:pt x="3142560" y="389725"/>
                  <a:pt x="3139699" y="389725"/>
                  <a:pt x="3136670" y="389725"/>
                </a:cubicBezTo>
                <a:cubicBezTo>
                  <a:pt x="3130949" y="389725"/>
                  <a:pt x="3125901" y="390567"/>
                  <a:pt x="3121526" y="392250"/>
                </a:cubicBezTo>
                <a:cubicBezTo>
                  <a:pt x="3119506" y="393259"/>
                  <a:pt x="3117992" y="393764"/>
                  <a:pt x="3116982" y="393764"/>
                </a:cubicBezTo>
                <a:cubicBezTo>
                  <a:pt x="3114626" y="393091"/>
                  <a:pt x="3111597" y="393259"/>
                  <a:pt x="3107895" y="394269"/>
                </a:cubicBezTo>
                <a:cubicBezTo>
                  <a:pt x="3103520" y="394269"/>
                  <a:pt x="3099650" y="395110"/>
                  <a:pt x="3096284" y="396793"/>
                </a:cubicBezTo>
                <a:cubicBezTo>
                  <a:pt x="3094265" y="395783"/>
                  <a:pt x="3092751" y="396625"/>
                  <a:pt x="3091741" y="399317"/>
                </a:cubicBezTo>
                <a:cubicBezTo>
                  <a:pt x="3091068" y="399317"/>
                  <a:pt x="3090226" y="399317"/>
                  <a:pt x="3089217" y="399317"/>
                </a:cubicBezTo>
                <a:lnTo>
                  <a:pt x="3078615" y="401336"/>
                </a:lnTo>
                <a:cubicBezTo>
                  <a:pt x="3077942" y="401000"/>
                  <a:pt x="3077438" y="401000"/>
                  <a:pt x="3077101" y="401336"/>
                </a:cubicBezTo>
                <a:cubicBezTo>
                  <a:pt x="3076765" y="401673"/>
                  <a:pt x="3076765" y="402178"/>
                  <a:pt x="3077101" y="402851"/>
                </a:cubicBezTo>
                <a:cubicBezTo>
                  <a:pt x="3075755" y="403524"/>
                  <a:pt x="3073736" y="403860"/>
                  <a:pt x="3071043" y="403860"/>
                </a:cubicBezTo>
                <a:cubicBezTo>
                  <a:pt x="3069024" y="403524"/>
                  <a:pt x="3065995" y="403860"/>
                  <a:pt x="3061956" y="404870"/>
                </a:cubicBezTo>
                <a:cubicBezTo>
                  <a:pt x="3059601" y="406553"/>
                  <a:pt x="3057918" y="406889"/>
                  <a:pt x="3056908" y="405880"/>
                </a:cubicBezTo>
                <a:cubicBezTo>
                  <a:pt x="3052533" y="406889"/>
                  <a:pt x="3048158" y="408572"/>
                  <a:pt x="3043783" y="410928"/>
                </a:cubicBezTo>
                <a:lnTo>
                  <a:pt x="3037220" y="410928"/>
                </a:lnTo>
                <a:cubicBezTo>
                  <a:pt x="3040249" y="409582"/>
                  <a:pt x="3045129" y="407563"/>
                  <a:pt x="3051860" y="404870"/>
                </a:cubicBezTo>
                <a:cubicBezTo>
                  <a:pt x="3053879" y="404197"/>
                  <a:pt x="3055899" y="403356"/>
                  <a:pt x="3057918" y="402346"/>
                </a:cubicBezTo>
                <a:cubicBezTo>
                  <a:pt x="3062293" y="400327"/>
                  <a:pt x="3066668" y="398812"/>
                  <a:pt x="3071043" y="397803"/>
                </a:cubicBezTo>
                <a:cubicBezTo>
                  <a:pt x="3078111" y="395447"/>
                  <a:pt x="3084674" y="392418"/>
                  <a:pt x="3090731" y="388716"/>
                </a:cubicBezTo>
                <a:cubicBezTo>
                  <a:pt x="3092751" y="387706"/>
                  <a:pt x="3094770" y="386023"/>
                  <a:pt x="3096789" y="383667"/>
                </a:cubicBezTo>
                <a:cubicBezTo>
                  <a:pt x="3097799" y="382658"/>
                  <a:pt x="3098472" y="382153"/>
                  <a:pt x="3098808" y="382153"/>
                </a:cubicBezTo>
                <a:cubicBezTo>
                  <a:pt x="3101501" y="381143"/>
                  <a:pt x="3102847" y="380134"/>
                  <a:pt x="3102847" y="379124"/>
                </a:cubicBezTo>
                <a:cubicBezTo>
                  <a:pt x="3098136" y="379124"/>
                  <a:pt x="3094602" y="377441"/>
                  <a:pt x="3092246" y="374076"/>
                </a:cubicBezTo>
                <a:cubicBezTo>
                  <a:pt x="3089890" y="375085"/>
                  <a:pt x="3087198" y="375085"/>
                  <a:pt x="3084169" y="374076"/>
                </a:cubicBezTo>
                <a:cubicBezTo>
                  <a:pt x="3072726" y="374076"/>
                  <a:pt x="3059264" y="375254"/>
                  <a:pt x="3043783" y="377610"/>
                </a:cubicBezTo>
                <a:cubicBezTo>
                  <a:pt x="3039744" y="378283"/>
                  <a:pt x="3033686" y="378956"/>
                  <a:pt x="3025609" y="379629"/>
                </a:cubicBezTo>
                <a:cubicBezTo>
                  <a:pt x="3009118" y="379629"/>
                  <a:pt x="2993300" y="381143"/>
                  <a:pt x="2978155" y="384172"/>
                </a:cubicBezTo>
                <a:cubicBezTo>
                  <a:pt x="2948202" y="388884"/>
                  <a:pt x="2917072" y="392081"/>
                  <a:pt x="2884763" y="393764"/>
                </a:cubicBezTo>
                <a:cubicBezTo>
                  <a:pt x="2872311" y="396120"/>
                  <a:pt x="2859858" y="398307"/>
                  <a:pt x="2847406" y="400327"/>
                </a:cubicBezTo>
                <a:cubicBezTo>
                  <a:pt x="2844713" y="400327"/>
                  <a:pt x="2841348" y="401000"/>
                  <a:pt x="2837309" y="402346"/>
                </a:cubicBezTo>
                <a:cubicBezTo>
                  <a:pt x="2835963" y="403356"/>
                  <a:pt x="2835458" y="404702"/>
                  <a:pt x="2835795" y="406385"/>
                </a:cubicBezTo>
                <a:cubicBezTo>
                  <a:pt x="2832429" y="407058"/>
                  <a:pt x="2828054" y="407394"/>
                  <a:pt x="2822669" y="407394"/>
                </a:cubicBezTo>
                <a:cubicBezTo>
                  <a:pt x="2818967" y="406385"/>
                  <a:pt x="2815265" y="404702"/>
                  <a:pt x="2811563" y="402346"/>
                </a:cubicBezTo>
                <a:cubicBezTo>
                  <a:pt x="2806178" y="399317"/>
                  <a:pt x="2802308" y="395278"/>
                  <a:pt x="2799952" y="390230"/>
                </a:cubicBezTo>
                <a:cubicBezTo>
                  <a:pt x="2798606" y="388884"/>
                  <a:pt x="2797765" y="387874"/>
                  <a:pt x="2797428" y="387201"/>
                </a:cubicBezTo>
                <a:cubicBezTo>
                  <a:pt x="2796418" y="386865"/>
                  <a:pt x="2795577" y="386696"/>
                  <a:pt x="2794904" y="386696"/>
                </a:cubicBezTo>
                <a:cubicBezTo>
                  <a:pt x="2794231" y="386023"/>
                  <a:pt x="2794062" y="385518"/>
                  <a:pt x="2794399" y="385182"/>
                </a:cubicBezTo>
                <a:cubicBezTo>
                  <a:pt x="2794735" y="384845"/>
                  <a:pt x="2795409" y="384509"/>
                  <a:pt x="2796418" y="384172"/>
                </a:cubicBezTo>
                <a:cubicBezTo>
                  <a:pt x="2795072" y="382153"/>
                  <a:pt x="2793558" y="379461"/>
                  <a:pt x="2791875" y="376095"/>
                </a:cubicBezTo>
                <a:cubicBezTo>
                  <a:pt x="2788846" y="374076"/>
                  <a:pt x="2787332" y="371047"/>
                  <a:pt x="2787332" y="367008"/>
                </a:cubicBezTo>
                <a:cubicBezTo>
                  <a:pt x="2786995" y="361960"/>
                  <a:pt x="2785480" y="356912"/>
                  <a:pt x="2782788" y="351863"/>
                </a:cubicBezTo>
                <a:cubicBezTo>
                  <a:pt x="2780769" y="348498"/>
                  <a:pt x="2780264" y="344964"/>
                  <a:pt x="2781274" y="341262"/>
                </a:cubicBezTo>
                <a:cubicBezTo>
                  <a:pt x="2785985" y="344291"/>
                  <a:pt x="2790360" y="346142"/>
                  <a:pt x="2794399" y="346815"/>
                </a:cubicBezTo>
                <a:cubicBezTo>
                  <a:pt x="2796418" y="346815"/>
                  <a:pt x="2798774" y="347488"/>
                  <a:pt x="2801467" y="348835"/>
                </a:cubicBezTo>
                <a:cubicBezTo>
                  <a:pt x="2810890" y="350517"/>
                  <a:pt x="2821996" y="351359"/>
                  <a:pt x="2834785" y="351359"/>
                </a:cubicBezTo>
                <a:cubicBezTo>
                  <a:pt x="2859017" y="347993"/>
                  <a:pt x="2877359" y="345469"/>
                  <a:pt x="2889811" y="343786"/>
                </a:cubicBezTo>
                <a:lnTo>
                  <a:pt x="2878200" y="322584"/>
                </a:lnTo>
                <a:cubicBezTo>
                  <a:pt x="2879210" y="319218"/>
                  <a:pt x="2880724" y="315348"/>
                  <a:pt x="2882743" y="310973"/>
                </a:cubicBezTo>
                <a:cubicBezTo>
                  <a:pt x="2884090" y="305588"/>
                  <a:pt x="2884763" y="301213"/>
                  <a:pt x="2884763" y="297847"/>
                </a:cubicBezTo>
                <a:cubicBezTo>
                  <a:pt x="2883417" y="295828"/>
                  <a:pt x="2882996" y="293809"/>
                  <a:pt x="2883501" y="291789"/>
                </a:cubicBezTo>
                <a:cubicBezTo>
                  <a:pt x="2884006" y="289770"/>
                  <a:pt x="2884426" y="288256"/>
                  <a:pt x="2884763" y="287246"/>
                </a:cubicBezTo>
                <a:cubicBezTo>
                  <a:pt x="2885436" y="284554"/>
                  <a:pt x="2885772" y="280683"/>
                  <a:pt x="2885772" y="275635"/>
                </a:cubicBezTo>
                <a:cubicBezTo>
                  <a:pt x="2885099" y="270587"/>
                  <a:pt x="2885268" y="264024"/>
                  <a:pt x="2886277" y="255947"/>
                </a:cubicBezTo>
                <a:cubicBezTo>
                  <a:pt x="2885268" y="252581"/>
                  <a:pt x="2885268" y="249047"/>
                  <a:pt x="2886277" y="245345"/>
                </a:cubicBezTo>
                <a:lnTo>
                  <a:pt x="2886277" y="218085"/>
                </a:lnTo>
                <a:cubicBezTo>
                  <a:pt x="2882239" y="222460"/>
                  <a:pt x="2878536" y="228686"/>
                  <a:pt x="2875171" y="236763"/>
                </a:cubicBezTo>
                <a:cubicBezTo>
                  <a:pt x="2873488" y="238446"/>
                  <a:pt x="2873152" y="240970"/>
                  <a:pt x="2874161" y="244336"/>
                </a:cubicBezTo>
                <a:cubicBezTo>
                  <a:pt x="2875171" y="246019"/>
                  <a:pt x="2874835" y="247870"/>
                  <a:pt x="2873152" y="249889"/>
                </a:cubicBezTo>
                <a:lnTo>
                  <a:pt x="2869113" y="259985"/>
                </a:lnTo>
                <a:cubicBezTo>
                  <a:pt x="2868777" y="260322"/>
                  <a:pt x="2868608" y="260658"/>
                  <a:pt x="2868608" y="260995"/>
                </a:cubicBezTo>
                <a:cubicBezTo>
                  <a:pt x="2868608" y="261332"/>
                  <a:pt x="2868945" y="261500"/>
                  <a:pt x="2869618" y="261500"/>
                </a:cubicBezTo>
                <a:cubicBezTo>
                  <a:pt x="2871301" y="259481"/>
                  <a:pt x="2872311" y="258555"/>
                  <a:pt x="2872647" y="258723"/>
                </a:cubicBezTo>
                <a:cubicBezTo>
                  <a:pt x="2872984" y="258892"/>
                  <a:pt x="2872984" y="259312"/>
                  <a:pt x="2872647" y="259985"/>
                </a:cubicBezTo>
                <a:cubicBezTo>
                  <a:pt x="2869954" y="268063"/>
                  <a:pt x="2867935" y="274289"/>
                  <a:pt x="2866589" y="278664"/>
                </a:cubicBezTo>
                <a:cubicBezTo>
                  <a:pt x="2866253" y="278664"/>
                  <a:pt x="2866253" y="278748"/>
                  <a:pt x="2866589" y="278916"/>
                </a:cubicBezTo>
                <a:cubicBezTo>
                  <a:pt x="2866925" y="279085"/>
                  <a:pt x="2867430" y="279337"/>
                  <a:pt x="2868104" y="279674"/>
                </a:cubicBezTo>
                <a:cubicBezTo>
                  <a:pt x="2867430" y="280347"/>
                  <a:pt x="2867094" y="281693"/>
                  <a:pt x="2867094" y="283712"/>
                </a:cubicBezTo>
                <a:lnTo>
                  <a:pt x="2865074" y="291789"/>
                </a:lnTo>
                <a:cubicBezTo>
                  <a:pt x="2864065" y="292799"/>
                  <a:pt x="2863897" y="294145"/>
                  <a:pt x="2864570" y="295828"/>
                </a:cubicBezTo>
                <a:lnTo>
                  <a:pt x="2858512" y="306934"/>
                </a:lnTo>
                <a:cubicBezTo>
                  <a:pt x="2857166" y="305588"/>
                  <a:pt x="2855651" y="304915"/>
                  <a:pt x="2853968" y="304915"/>
                </a:cubicBezTo>
                <a:cubicBezTo>
                  <a:pt x="2851276" y="301886"/>
                  <a:pt x="2848752" y="301718"/>
                  <a:pt x="2846396" y="304410"/>
                </a:cubicBezTo>
                <a:cubicBezTo>
                  <a:pt x="2845386" y="303400"/>
                  <a:pt x="2844208" y="302895"/>
                  <a:pt x="2842862" y="302895"/>
                </a:cubicBezTo>
                <a:cubicBezTo>
                  <a:pt x="2838487" y="298184"/>
                  <a:pt x="2835458" y="294313"/>
                  <a:pt x="2833775" y="291284"/>
                </a:cubicBezTo>
                <a:cubicBezTo>
                  <a:pt x="2831756" y="285563"/>
                  <a:pt x="2828391" y="281188"/>
                  <a:pt x="2823679" y="278159"/>
                </a:cubicBezTo>
                <a:cubicBezTo>
                  <a:pt x="2821996" y="276476"/>
                  <a:pt x="2820145" y="276476"/>
                  <a:pt x="2818126" y="278159"/>
                </a:cubicBezTo>
                <a:cubicBezTo>
                  <a:pt x="2818126" y="274120"/>
                  <a:pt x="2818967" y="270755"/>
                  <a:pt x="2820650" y="268063"/>
                </a:cubicBezTo>
                <a:cubicBezTo>
                  <a:pt x="2818631" y="263687"/>
                  <a:pt x="2819135" y="259985"/>
                  <a:pt x="2822165" y="256956"/>
                </a:cubicBezTo>
                <a:cubicBezTo>
                  <a:pt x="2823174" y="252581"/>
                  <a:pt x="2825193" y="248879"/>
                  <a:pt x="2828222" y="245850"/>
                </a:cubicBezTo>
                <a:cubicBezTo>
                  <a:pt x="2828896" y="243158"/>
                  <a:pt x="2829232" y="238446"/>
                  <a:pt x="2829232" y="231715"/>
                </a:cubicBezTo>
                <a:cubicBezTo>
                  <a:pt x="2827886" y="227677"/>
                  <a:pt x="2827213" y="224984"/>
                  <a:pt x="2827213" y="223638"/>
                </a:cubicBezTo>
                <a:cubicBezTo>
                  <a:pt x="2821828" y="221955"/>
                  <a:pt x="2815938" y="219599"/>
                  <a:pt x="2809544" y="216570"/>
                </a:cubicBezTo>
                <a:cubicBezTo>
                  <a:pt x="2812236" y="213878"/>
                  <a:pt x="2815770" y="213541"/>
                  <a:pt x="2820145" y="215561"/>
                </a:cubicBezTo>
                <a:cubicBezTo>
                  <a:pt x="2820145" y="214888"/>
                  <a:pt x="2820986" y="214551"/>
                  <a:pt x="2822669" y="214551"/>
                </a:cubicBezTo>
                <a:cubicBezTo>
                  <a:pt x="2823006" y="214215"/>
                  <a:pt x="2823006" y="213962"/>
                  <a:pt x="2822669" y="213794"/>
                </a:cubicBezTo>
                <a:cubicBezTo>
                  <a:pt x="2822333" y="213626"/>
                  <a:pt x="2821660" y="213373"/>
                  <a:pt x="2820650" y="213037"/>
                </a:cubicBezTo>
                <a:cubicBezTo>
                  <a:pt x="2817621" y="213037"/>
                  <a:pt x="2816107" y="212195"/>
                  <a:pt x="2816107" y="210513"/>
                </a:cubicBezTo>
                <a:cubicBezTo>
                  <a:pt x="2816780" y="210513"/>
                  <a:pt x="2817285" y="210344"/>
                  <a:pt x="2817621" y="210008"/>
                </a:cubicBezTo>
                <a:cubicBezTo>
                  <a:pt x="2817958" y="209671"/>
                  <a:pt x="2817789" y="209166"/>
                  <a:pt x="2817116" y="208493"/>
                </a:cubicBezTo>
                <a:cubicBezTo>
                  <a:pt x="2820145" y="205464"/>
                  <a:pt x="2824352" y="204455"/>
                  <a:pt x="2829737" y="205464"/>
                </a:cubicBezTo>
                <a:cubicBezTo>
                  <a:pt x="2831756" y="205464"/>
                  <a:pt x="2835542" y="206053"/>
                  <a:pt x="2841095" y="207231"/>
                </a:cubicBezTo>
                <a:cubicBezTo>
                  <a:pt x="2846649" y="208409"/>
                  <a:pt x="2851444" y="211017"/>
                  <a:pt x="2855483" y="215056"/>
                </a:cubicBezTo>
                <a:cubicBezTo>
                  <a:pt x="2856493" y="217748"/>
                  <a:pt x="2857502" y="219936"/>
                  <a:pt x="2858512" y="221619"/>
                </a:cubicBezTo>
                <a:cubicBezTo>
                  <a:pt x="2857166" y="224311"/>
                  <a:pt x="2856997" y="226499"/>
                  <a:pt x="2858007" y="228181"/>
                </a:cubicBezTo>
                <a:lnTo>
                  <a:pt x="2871709" y="211911"/>
                </a:lnTo>
                <a:lnTo>
                  <a:pt x="2872647" y="213037"/>
                </a:lnTo>
                <a:cubicBezTo>
                  <a:pt x="2873656" y="212027"/>
                  <a:pt x="2874245" y="211186"/>
                  <a:pt x="2874414" y="210513"/>
                </a:cubicBezTo>
                <a:cubicBezTo>
                  <a:pt x="2874582" y="209839"/>
                  <a:pt x="2874498" y="209503"/>
                  <a:pt x="2874161" y="209503"/>
                </a:cubicBezTo>
                <a:lnTo>
                  <a:pt x="2873656" y="210513"/>
                </a:lnTo>
                <a:lnTo>
                  <a:pt x="2872425" y="211060"/>
                </a:lnTo>
                <a:lnTo>
                  <a:pt x="2874161" y="208998"/>
                </a:lnTo>
                <a:cubicBezTo>
                  <a:pt x="2875171" y="206306"/>
                  <a:pt x="2876349" y="204959"/>
                  <a:pt x="2877695" y="204959"/>
                </a:cubicBezTo>
                <a:cubicBezTo>
                  <a:pt x="2879041" y="205633"/>
                  <a:pt x="2880219" y="204959"/>
                  <a:pt x="2881229" y="202940"/>
                </a:cubicBezTo>
                <a:cubicBezTo>
                  <a:pt x="2882912" y="200921"/>
                  <a:pt x="2884763" y="199070"/>
                  <a:pt x="2886782" y="197387"/>
                </a:cubicBezTo>
                <a:cubicBezTo>
                  <a:pt x="2887792" y="190993"/>
                  <a:pt x="2887792" y="184262"/>
                  <a:pt x="2886782" y="177194"/>
                </a:cubicBezTo>
                <a:cubicBezTo>
                  <a:pt x="2887455" y="165078"/>
                  <a:pt x="2887455" y="152626"/>
                  <a:pt x="2886782" y="139837"/>
                </a:cubicBezTo>
                <a:cubicBezTo>
                  <a:pt x="2886782" y="136135"/>
                  <a:pt x="2886698" y="132265"/>
                  <a:pt x="2886530" y="128226"/>
                </a:cubicBezTo>
                <a:cubicBezTo>
                  <a:pt x="2886361" y="124187"/>
                  <a:pt x="2884594" y="119307"/>
                  <a:pt x="2881229" y="113586"/>
                </a:cubicBezTo>
                <a:cubicBezTo>
                  <a:pt x="2878200" y="105172"/>
                  <a:pt x="2872142" y="100461"/>
                  <a:pt x="2863055" y="99451"/>
                </a:cubicBezTo>
                <a:cubicBezTo>
                  <a:pt x="2862719" y="98441"/>
                  <a:pt x="2862803" y="97852"/>
                  <a:pt x="2863308" y="97684"/>
                </a:cubicBezTo>
                <a:cubicBezTo>
                  <a:pt x="2863813" y="97516"/>
                  <a:pt x="2864738" y="97600"/>
                  <a:pt x="2866084" y="97937"/>
                </a:cubicBezTo>
                <a:cubicBezTo>
                  <a:pt x="2866757" y="96590"/>
                  <a:pt x="2867094" y="95581"/>
                  <a:pt x="2867094" y="94908"/>
                </a:cubicBezTo>
                <a:cubicBezTo>
                  <a:pt x="2867094" y="92888"/>
                  <a:pt x="2865411" y="91879"/>
                  <a:pt x="2862046" y="91879"/>
                </a:cubicBezTo>
                <a:cubicBezTo>
                  <a:pt x="2864402" y="89523"/>
                  <a:pt x="2867094" y="88850"/>
                  <a:pt x="2870123" y="89859"/>
                </a:cubicBezTo>
                <a:cubicBezTo>
                  <a:pt x="2873825" y="89523"/>
                  <a:pt x="2877359" y="89523"/>
                  <a:pt x="2880724" y="89859"/>
                </a:cubicBezTo>
                <a:cubicBezTo>
                  <a:pt x="2887455" y="91879"/>
                  <a:pt x="2894691" y="92552"/>
                  <a:pt x="2902432" y="91879"/>
                </a:cubicBezTo>
                <a:cubicBezTo>
                  <a:pt x="2906134" y="89523"/>
                  <a:pt x="2908994" y="90364"/>
                  <a:pt x="2911014" y="94403"/>
                </a:cubicBezTo>
                <a:cubicBezTo>
                  <a:pt x="2914716" y="98105"/>
                  <a:pt x="2917408" y="101639"/>
                  <a:pt x="2919091" y="105004"/>
                </a:cubicBezTo>
                <a:cubicBezTo>
                  <a:pt x="2921110" y="109043"/>
                  <a:pt x="2924307" y="111062"/>
                  <a:pt x="2928682" y="111062"/>
                </a:cubicBezTo>
                <a:cubicBezTo>
                  <a:pt x="2928346" y="109379"/>
                  <a:pt x="2929187" y="108538"/>
                  <a:pt x="2931207" y="108538"/>
                </a:cubicBezTo>
                <a:cubicBezTo>
                  <a:pt x="2931543" y="107528"/>
                  <a:pt x="2935414" y="98778"/>
                  <a:pt x="2942818" y="82287"/>
                </a:cubicBezTo>
                <a:cubicBezTo>
                  <a:pt x="2943827" y="80268"/>
                  <a:pt x="2945678" y="80099"/>
                  <a:pt x="2948371" y="81782"/>
                </a:cubicBezTo>
                <a:lnTo>
                  <a:pt x="2941808" y="102480"/>
                </a:lnTo>
                <a:cubicBezTo>
                  <a:pt x="2941135" y="103153"/>
                  <a:pt x="2940967" y="103658"/>
                  <a:pt x="2941303" y="103994"/>
                </a:cubicBezTo>
                <a:cubicBezTo>
                  <a:pt x="2941640" y="104331"/>
                  <a:pt x="2941976" y="104499"/>
                  <a:pt x="2942313" y="104499"/>
                </a:cubicBezTo>
                <a:lnTo>
                  <a:pt x="2938779" y="117625"/>
                </a:lnTo>
                <a:cubicBezTo>
                  <a:pt x="2937096" y="120654"/>
                  <a:pt x="2937769" y="122673"/>
                  <a:pt x="2940798" y="123683"/>
                </a:cubicBezTo>
                <a:lnTo>
                  <a:pt x="2942313" y="115605"/>
                </a:lnTo>
                <a:cubicBezTo>
                  <a:pt x="2942313" y="112913"/>
                  <a:pt x="2943491" y="110894"/>
                  <a:pt x="2945847" y="109547"/>
                </a:cubicBezTo>
                <a:cubicBezTo>
                  <a:pt x="2944164" y="112913"/>
                  <a:pt x="2943323" y="117288"/>
                  <a:pt x="2943323" y="122673"/>
                </a:cubicBezTo>
                <a:cubicBezTo>
                  <a:pt x="2942313" y="125365"/>
                  <a:pt x="2941976" y="128394"/>
                  <a:pt x="2942313" y="131760"/>
                </a:cubicBezTo>
                <a:cubicBezTo>
                  <a:pt x="2942313" y="139500"/>
                  <a:pt x="2941472" y="145390"/>
                  <a:pt x="2939789" y="149429"/>
                </a:cubicBezTo>
                <a:cubicBezTo>
                  <a:pt x="2939789" y="150775"/>
                  <a:pt x="2940798" y="151448"/>
                  <a:pt x="2942818" y="151448"/>
                </a:cubicBezTo>
                <a:cubicBezTo>
                  <a:pt x="2939116" y="154813"/>
                  <a:pt x="2936087" y="158011"/>
                  <a:pt x="2933731" y="161040"/>
                </a:cubicBezTo>
                <a:cubicBezTo>
                  <a:pt x="2934404" y="162386"/>
                  <a:pt x="2935161" y="162807"/>
                  <a:pt x="2936002" y="162302"/>
                </a:cubicBezTo>
                <a:cubicBezTo>
                  <a:pt x="2936844" y="161797"/>
                  <a:pt x="2937601" y="161040"/>
                  <a:pt x="2938274" y="160030"/>
                </a:cubicBezTo>
                <a:cubicBezTo>
                  <a:pt x="2938611" y="160030"/>
                  <a:pt x="2938863" y="160282"/>
                  <a:pt x="2939032" y="160787"/>
                </a:cubicBezTo>
                <a:cubicBezTo>
                  <a:pt x="2939200" y="161292"/>
                  <a:pt x="2938611" y="162049"/>
                  <a:pt x="2937265" y="163059"/>
                </a:cubicBezTo>
                <a:cubicBezTo>
                  <a:pt x="2934236" y="164069"/>
                  <a:pt x="2932721" y="166761"/>
                  <a:pt x="2932721" y="171136"/>
                </a:cubicBezTo>
                <a:cubicBezTo>
                  <a:pt x="2931711" y="176184"/>
                  <a:pt x="2931207" y="182411"/>
                  <a:pt x="2931207" y="189815"/>
                </a:cubicBezTo>
                <a:cubicBezTo>
                  <a:pt x="2931543" y="195536"/>
                  <a:pt x="2931711" y="201257"/>
                  <a:pt x="2931711" y="206979"/>
                </a:cubicBezTo>
                <a:cubicBezTo>
                  <a:pt x="2930702" y="210008"/>
                  <a:pt x="2930870" y="212868"/>
                  <a:pt x="2932216" y="215561"/>
                </a:cubicBezTo>
                <a:cubicBezTo>
                  <a:pt x="2931880" y="224984"/>
                  <a:pt x="2931711" y="239288"/>
                  <a:pt x="2931711" y="258471"/>
                </a:cubicBezTo>
                <a:cubicBezTo>
                  <a:pt x="2931711" y="261836"/>
                  <a:pt x="2931880" y="264192"/>
                  <a:pt x="2932216" y="265538"/>
                </a:cubicBezTo>
                <a:cubicBezTo>
                  <a:pt x="2931207" y="270587"/>
                  <a:pt x="2931375" y="274794"/>
                  <a:pt x="2932721" y="278159"/>
                </a:cubicBezTo>
                <a:lnTo>
                  <a:pt x="2945342" y="272101"/>
                </a:lnTo>
                <a:cubicBezTo>
                  <a:pt x="2947025" y="271091"/>
                  <a:pt x="2947025" y="269577"/>
                  <a:pt x="2945342" y="267558"/>
                </a:cubicBezTo>
                <a:cubicBezTo>
                  <a:pt x="2944332" y="266212"/>
                  <a:pt x="2943154" y="263856"/>
                  <a:pt x="2941808" y="260490"/>
                </a:cubicBezTo>
                <a:cubicBezTo>
                  <a:pt x="2944164" y="262846"/>
                  <a:pt x="2946351" y="265538"/>
                  <a:pt x="2948371" y="268567"/>
                </a:cubicBezTo>
                <a:cubicBezTo>
                  <a:pt x="2951063" y="267558"/>
                  <a:pt x="2953082" y="265707"/>
                  <a:pt x="2954429" y="263014"/>
                </a:cubicBezTo>
                <a:cubicBezTo>
                  <a:pt x="2952746" y="258303"/>
                  <a:pt x="2951231" y="255105"/>
                  <a:pt x="2949885" y="253423"/>
                </a:cubicBezTo>
                <a:lnTo>
                  <a:pt x="2946351" y="247365"/>
                </a:lnTo>
                <a:cubicBezTo>
                  <a:pt x="2948034" y="248711"/>
                  <a:pt x="2949633" y="249973"/>
                  <a:pt x="2951147" y="251151"/>
                </a:cubicBezTo>
                <a:cubicBezTo>
                  <a:pt x="2952662" y="252329"/>
                  <a:pt x="2953755" y="254096"/>
                  <a:pt x="2954429" y="256452"/>
                </a:cubicBezTo>
                <a:cubicBezTo>
                  <a:pt x="2955775" y="257125"/>
                  <a:pt x="2956953" y="257629"/>
                  <a:pt x="2957962" y="257966"/>
                </a:cubicBezTo>
                <a:cubicBezTo>
                  <a:pt x="2958636" y="256283"/>
                  <a:pt x="2958467" y="254601"/>
                  <a:pt x="2957457" y="252918"/>
                </a:cubicBezTo>
                <a:cubicBezTo>
                  <a:pt x="2959477" y="252918"/>
                  <a:pt x="2960991" y="254264"/>
                  <a:pt x="2962001" y="256956"/>
                </a:cubicBezTo>
                <a:cubicBezTo>
                  <a:pt x="2966039" y="252918"/>
                  <a:pt x="2969069" y="250225"/>
                  <a:pt x="2971088" y="248879"/>
                </a:cubicBezTo>
                <a:lnTo>
                  <a:pt x="2973107" y="217075"/>
                </a:lnTo>
                <a:cubicBezTo>
                  <a:pt x="2975126" y="207652"/>
                  <a:pt x="2976136" y="197892"/>
                  <a:pt x="2976136" y="187795"/>
                </a:cubicBezTo>
                <a:cubicBezTo>
                  <a:pt x="2976809" y="177026"/>
                  <a:pt x="2977314" y="169285"/>
                  <a:pt x="2977650" y="164573"/>
                </a:cubicBezTo>
                <a:cubicBezTo>
                  <a:pt x="2980006" y="131928"/>
                  <a:pt x="2984887" y="98946"/>
                  <a:pt x="2992291" y="65628"/>
                </a:cubicBezTo>
                <a:cubicBezTo>
                  <a:pt x="2987242" y="59570"/>
                  <a:pt x="2981184" y="53680"/>
                  <a:pt x="2974117" y="47959"/>
                </a:cubicBezTo>
                <a:cubicBezTo>
                  <a:pt x="2973780" y="47286"/>
                  <a:pt x="2973780" y="46444"/>
                  <a:pt x="2974117" y="45435"/>
                </a:cubicBezTo>
                <a:cubicBezTo>
                  <a:pt x="2971424" y="44089"/>
                  <a:pt x="2969910" y="43247"/>
                  <a:pt x="2969573" y="42911"/>
                </a:cubicBezTo>
                <a:cubicBezTo>
                  <a:pt x="2968564" y="41901"/>
                  <a:pt x="2968732" y="40723"/>
                  <a:pt x="2970078" y="39377"/>
                </a:cubicBezTo>
                <a:cubicBezTo>
                  <a:pt x="2967723" y="37021"/>
                  <a:pt x="2967554" y="34665"/>
                  <a:pt x="2969573" y="32309"/>
                </a:cubicBezTo>
                <a:lnTo>
                  <a:pt x="2977650" y="28271"/>
                </a:lnTo>
                <a:cubicBezTo>
                  <a:pt x="2984718" y="28271"/>
                  <a:pt x="2990271" y="27934"/>
                  <a:pt x="2994310" y="27261"/>
                </a:cubicBezTo>
                <a:close/>
                <a:moveTo>
                  <a:pt x="133924" y="24232"/>
                </a:moveTo>
                <a:cubicBezTo>
                  <a:pt x="136616" y="24569"/>
                  <a:pt x="138299" y="26083"/>
                  <a:pt x="138972" y="28776"/>
                </a:cubicBezTo>
                <a:cubicBezTo>
                  <a:pt x="141664" y="27093"/>
                  <a:pt x="144020" y="27093"/>
                  <a:pt x="146039" y="28776"/>
                </a:cubicBezTo>
                <a:lnTo>
                  <a:pt x="151593" y="32814"/>
                </a:lnTo>
                <a:cubicBezTo>
                  <a:pt x="151929" y="33487"/>
                  <a:pt x="153191" y="34076"/>
                  <a:pt x="155379" y="34581"/>
                </a:cubicBezTo>
                <a:cubicBezTo>
                  <a:pt x="157566" y="35086"/>
                  <a:pt x="158828" y="35843"/>
                  <a:pt x="159165" y="36853"/>
                </a:cubicBezTo>
                <a:cubicBezTo>
                  <a:pt x="161184" y="38199"/>
                  <a:pt x="162530" y="40218"/>
                  <a:pt x="163204" y="42911"/>
                </a:cubicBezTo>
                <a:cubicBezTo>
                  <a:pt x="168588" y="48632"/>
                  <a:pt x="171954" y="55026"/>
                  <a:pt x="173300" y="62094"/>
                </a:cubicBezTo>
                <a:lnTo>
                  <a:pt x="178853" y="74715"/>
                </a:lnTo>
                <a:cubicBezTo>
                  <a:pt x="178517" y="82792"/>
                  <a:pt x="174310" y="89186"/>
                  <a:pt x="166233" y="93898"/>
                </a:cubicBezTo>
                <a:cubicBezTo>
                  <a:pt x="164886" y="93898"/>
                  <a:pt x="162867" y="94908"/>
                  <a:pt x="160175" y="96927"/>
                </a:cubicBezTo>
                <a:cubicBezTo>
                  <a:pt x="157819" y="97937"/>
                  <a:pt x="155631" y="98441"/>
                  <a:pt x="153612" y="98441"/>
                </a:cubicBezTo>
                <a:cubicBezTo>
                  <a:pt x="145535" y="103153"/>
                  <a:pt x="138635" y="108201"/>
                  <a:pt x="132914" y="113586"/>
                </a:cubicBezTo>
                <a:cubicBezTo>
                  <a:pt x="127866" y="116615"/>
                  <a:pt x="122144" y="120990"/>
                  <a:pt x="115750" y="126712"/>
                </a:cubicBezTo>
                <a:lnTo>
                  <a:pt x="97576" y="143876"/>
                </a:lnTo>
                <a:lnTo>
                  <a:pt x="74859" y="176689"/>
                </a:lnTo>
                <a:cubicBezTo>
                  <a:pt x="73850" y="178709"/>
                  <a:pt x="72672" y="180560"/>
                  <a:pt x="71325" y="182242"/>
                </a:cubicBezTo>
                <a:cubicBezTo>
                  <a:pt x="69306" y="183925"/>
                  <a:pt x="67960" y="185776"/>
                  <a:pt x="67287" y="187795"/>
                </a:cubicBezTo>
                <a:cubicBezTo>
                  <a:pt x="71998" y="189815"/>
                  <a:pt x="75532" y="189310"/>
                  <a:pt x="77888" y="186281"/>
                </a:cubicBezTo>
                <a:cubicBezTo>
                  <a:pt x="77552" y="185271"/>
                  <a:pt x="77972" y="184346"/>
                  <a:pt x="79150" y="183504"/>
                </a:cubicBezTo>
                <a:cubicBezTo>
                  <a:pt x="80328" y="182663"/>
                  <a:pt x="81422" y="182747"/>
                  <a:pt x="82432" y="183757"/>
                </a:cubicBezTo>
                <a:cubicBezTo>
                  <a:pt x="83105" y="182747"/>
                  <a:pt x="84198" y="182495"/>
                  <a:pt x="85713" y="183000"/>
                </a:cubicBezTo>
                <a:cubicBezTo>
                  <a:pt x="87227" y="183504"/>
                  <a:pt x="88321" y="183252"/>
                  <a:pt x="88994" y="182242"/>
                </a:cubicBezTo>
                <a:cubicBezTo>
                  <a:pt x="90004" y="183252"/>
                  <a:pt x="92023" y="183589"/>
                  <a:pt x="95052" y="183252"/>
                </a:cubicBezTo>
                <a:cubicBezTo>
                  <a:pt x="97071" y="182915"/>
                  <a:pt x="99259" y="183084"/>
                  <a:pt x="101615" y="183757"/>
                </a:cubicBezTo>
                <a:cubicBezTo>
                  <a:pt x="104980" y="182747"/>
                  <a:pt x="108346" y="181064"/>
                  <a:pt x="111711" y="178709"/>
                </a:cubicBezTo>
                <a:cubicBezTo>
                  <a:pt x="113394" y="179382"/>
                  <a:pt x="114909" y="179045"/>
                  <a:pt x="116255" y="177699"/>
                </a:cubicBezTo>
                <a:cubicBezTo>
                  <a:pt x="117601" y="177026"/>
                  <a:pt x="118779" y="176689"/>
                  <a:pt x="119789" y="176689"/>
                </a:cubicBezTo>
                <a:cubicBezTo>
                  <a:pt x="122818" y="176689"/>
                  <a:pt x="125510" y="176184"/>
                  <a:pt x="127866" y="175175"/>
                </a:cubicBezTo>
                <a:cubicBezTo>
                  <a:pt x="128202" y="174165"/>
                  <a:pt x="127866" y="173492"/>
                  <a:pt x="126856" y="173155"/>
                </a:cubicBezTo>
                <a:lnTo>
                  <a:pt x="123827" y="172146"/>
                </a:lnTo>
                <a:cubicBezTo>
                  <a:pt x="122481" y="171473"/>
                  <a:pt x="122313" y="170295"/>
                  <a:pt x="123322" y="168612"/>
                </a:cubicBezTo>
                <a:cubicBezTo>
                  <a:pt x="127024" y="169285"/>
                  <a:pt x="129549" y="168780"/>
                  <a:pt x="130895" y="167098"/>
                </a:cubicBezTo>
                <a:cubicBezTo>
                  <a:pt x="132577" y="166761"/>
                  <a:pt x="134176" y="167434"/>
                  <a:pt x="135691" y="169117"/>
                </a:cubicBezTo>
                <a:cubicBezTo>
                  <a:pt x="137205" y="170800"/>
                  <a:pt x="137962" y="171978"/>
                  <a:pt x="137962" y="172651"/>
                </a:cubicBezTo>
                <a:cubicBezTo>
                  <a:pt x="138299" y="173997"/>
                  <a:pt x="139645" y="174838"/>
                  <a:pt x="142001" y="175175"/>
                </a:cubicBezTo>
                <a:cubicBezTo>
                  <a:pt x="143684" y="175511"/>
                  <a:pt x="145198" y="175848"/>
                  <a:pt x="146544" y="176184"/>
                </a:cubicBezTo>
                <a:cubicBezTo>
                  <a:pt x="147554" y="175848"/>
                  <a:pt x="148059" y="175511"/>
                  <a:pt x="148059" y="175175"/>
                </a:cubicBezTo>
                <a:cubicBezTo>
                  <a:pt x="148059" y="174838"/>
                  <a:pt x="147638" y="174502"/>
                  <a:pt x="146797" y="174165"/>
                </a:cubicBezTo>
                <a:cubicBezTo>
                  <a:pt x="145955" y="173829"/>
                  <a:pt x="145450" y="173492"/>
                  <a:pt x="145282" y="173155"/>
                </a:cubicBezTo>
                <a:cubicBezTo>
                  <a:pt x="145114" y="172819"/>
                  <a:pt x="145366" y="172314"/>
                  <a:pt x="146039" y="171641"/>
                </a:cubicBezTo>
                <a:cubicBezTo>
                  <a:pt x="149742" y="172651"/>
                  <a:pt x="152434" y="172482"/>
                  <a:pt x="154117" y="171136"/>
                </a:cubicBezTo>
                <a:cubicBezTo>
                  <a:pt x="158828" y="171136"/>
                  <a:pt x="162194" y="172314"/>
                  <a:pt x="164213" y="174670"/>
                </a:cubicBezTo>
                <a:lnTo>
                  <a:pt x="177843" y="182747"/>
                </a:lnTo>
                <a:cubicBezTo>
                  <a:pt x="181209" y="185103"/>
                  <a:pt x="183901" y="188973"/>
                  <a:pt x="185921" y="194358"/>
                </a:cubicBezTo>
                <a:cubicBezTo>
                  <a:pt x="187603" y="195368"/>
                  <a:pt x="188950" y="197471"/>
                  <a:pt x="189959" y="200668"/>
                </a:cubicBezTo>
                <a:cubicBezTo>
                  <a:pt x="190969" y="203866"/>
                  <a:pt x="192315" y="205801"/>
                  <a:pt x="193998" y="206474"/>
                </a:cubicBezTo>
                <a:cubicBezTo>
                  <a:pt x="193661" y="207484"/>
                  <a:pt x="193998" y="208746"/>
                  <a:pt x="195008" y="210260"/>
                </a:cubicBezTo>
                <a:cubicBezTo>
                  <a:pt x="196017" y="211775"/>
                  <a:pt x="196185" y="213373"/>
                  <a:pt x="195512" y="215056"/>
                </a:cubicBezTo>
                <a:cubicBezTo>
                  <a:pt x="198205" y="219768"/>
                  <a:pt x="199551" y="224816"/>
                  <a:pt x="199551" y="230201"/>
                </a:cubicBezTo>
                <a:lnTo>
                  <a:pt x="201570" y="257461"/>
                </a:lnTo>
                <a:cubicBezTo>
                  <a:pt x="200897" y="259481"/>
                  <a:pt x="200645" y="261584"/>
                  <a:pt x="200813" y="263772"/>
                </a:cubicBezTo>
                <a:cubicBezTo>
                  <a:pt x="200981" y="265959"/>
                  <a:pt x="200729" y="268063"/>
                  <a:pt x="200056" y="270082"/>
                </a:cubicBezTo>
                <a:cubicBezTo>
                  <a:pt x="198710" y="285227"/>
                  <a:pt x="194166" y="299362"/>
                  <a:pt x="186426" y="312487"/>
                </a:cubicBezTo>
                <a:cubicBezTo>
                  <a:pt x="181041" y="323257"/>
                  <a:pt x="173973" y="333353"/>
                  <a:pt x="165223" y="342777"/>
                </a:cubicBezTo>
                <a:cubicBezTo>
                  <a:pt x="162194" y="346142"/>
                  <a:pt x="157314" y="350854"/>
                  <a:pt x="150583" y="356912"/>
                </a:cubicBezTo>
                <a:cubicBezTo>
                  <a:pt x="140486" y="366672"/>
                  <a:pt x="129380" y="374244"/>
                  <a:pt x="117264" y="379629"/>
                </a:cubicBezTo>
                <a:lnTo>
                  <a:pt x="98586" y="385687"/>
                </a:lnTo>
                <a:cubicBezTo>
                  <a:pt x="91518" y="387370"/>
                  <a:pt x="84956" y="388043"/>
                  <a:pt x="78898" y="387706"/>
                </a:cubicBezTo>
                <a:cubicBezTo>
                  <a:pt x="78561" y="387370"/>
                  <a:pt x="78561" y="386865"/>
                  <a:pt x="78898" y="386192"/>
                </a:cubicBezTo>
                <a:cubicBezTo>
                  <a:pt x="80581" y="386528"/>
                  <a:pt x="82432" y="386360"/>
                  <a:pt x="84451" y="385687"/>
                </a:cubicBezTo>
                <a:cubicBezTo>
                  <a:pt x="82432" y="385014"/>
                  <a:pt x="80160" y="384930"/>
                  <a:pt x="77636" y="385434"/>
                </a:cubicBezTo>
                <a:cubicBezTo>
                  <a:pt x="75112" y="385939"/>
                  <a:pt x="73008" y="385519"/>
                  <a:pt x="71325" y="384172"/>
                </a:cubicBezTo>
                <a:lnTo>
                  <a:pt x="50123" y="379629"/>
                </a:lnTo>
                <a:cubicBezTo>
                  <a:pt x="47430" y="377946"/>
                  <a:pt x="45074" y="376936"/>
                  <a:pt x="43055" y="376600"/>
                </a:cubicBezTo>
                <a:cubicBezTo>
                  <a:pt x="40699" y="375254"/>
                  <a:pt x="39017" y="373234"/>
                  <a:pt x="38007" y="370542"/>
                </a:cubicBezTo>
                <a:cubicBezTo>
                  <a:pt x="30603" y="365494"/>
                  <a:pt x="23872" y="359268"/>
                  <a:pt x="17814" y="351863"/>
                </a:cubicBezTo>
                <a:cubicBezTo>
                  <a:pt x="16804" y="351190"/>
                  <a:pt x="15458" y="349171"/>
                  <a:pt x="13775" y="345806"/>
                </a:cubicBezTo>
                <a:cubicBezTo>
                  <a:pt x="12093" y="342440"/>
                  <a:pt x="10915" y="340421"/>
                  <a:pt x="10242" y="339748"/>
                </a:cubicBezTo>
                <a:cubicBezTo>
                  <a:pt x="7549" y="332680"/>
                  <a:pt x="4857" y="324771"/>
                  <a:pt x="2164" y="316021"/>
                </a:cubicBezTo>
                <a:cubicBezTo>
                  <a:pt x="2164" y="313665"/>
                  <a:pt x="1660" y="308112"/>
                  <a:pt x="650" y="299362"/>
                </a:cubicBezTo>
                <a:cubicBezTo>
                  <a:pt x="313" y="290948"/>
                  <a:pt x="313" y="284554"/>
                  <a:pt x="650" y="280178"/>
                </a:cubicBezTo>
                <a:cubicBezTo>
                  <a:pt x="-360" y="274794"/>
                  <a:pt x="-191" y="269914"/>
                  <a:pt x="1155" y="265538"/>
                </a:cubicBezTo>
                <a:lnTo>
                  <a:pt x="5193" y="244336"/>
                </a:lnTo>
                <a:cubicBezTo>
                  <a:pt x="11924" y="221114"/>
                  <a:pt x="16131" y="206642"/>
                  <a:pt x="17814" y="200921"/>
                </a:cubicBezTo>
                <a:cubicBezTo>
                  <a:pt x="21179" y="192507"/>
                  <a:pt x="24040" y="184766"/>
                  <a:pt x="26396" y="177699"/>
                </a:cubicBezTo>
                <a:cubicBezTo>
                  <a:pt x="37502" y="150775"/>
                  <a:pt x="57022" y="118130"/>
                  <a:pt x="84956" y="79763"/>
                </a:cubicBezTo>
                <a:lnTo>
                  <a:pt x="97071" y="65628"/>
                </a:lnTo>
                <a:cubicBezTo>
                  <a:pt x="102793" y="59570"/>
                  <a:pt x="106831" y="54522"/>
                  <a:pt x="109187" y="50483"/>
                </a:cubicBezTo>
                <a:cubicBezTo>
                  <a:pt x="109524" y="50146"/>
                  <a:pt x="109860" y="49978"/>
                  <a:pt x="110197" y="49978"/>
                </a:cubicBezTo>
                <a:cubicBezTo>
                  <a:pt x="110533" y="49305"/>
                  <a:pt x="110533" y="48800"/>
                  <a:pt x="110197" y="48464"/>
                </a:cubicBezTo>
                <a:lnTo>
                  <a:pt x="106663" y="45940"/>
                </a:lnTo>
                <a:cubicBezTo>
                  <a:pt x="107336" y="45603"/>
                  <a:pt x="107673" y="45266"/>
                  <a:pt x="107673" y="44930"/>
                </a:cubicBezTo>
                <a:cubicBezTo>
                  <a:pt x="107673" y="44593"/>
                  <a:pt x="107505" y="44425"/>
                  <a:pt x="107168" y="44425"/>
                </a:cubicBezTo>
                <a:lnTo>
                  <a:pt x="104139" y="42911"/>
                </a:lnTo>
                <a:cubicBezTo>
                  <a:pt x="101447" y="42911"/>
                  <a:pt x="99259" y="41901"/>
                  <a:pt x="97576" y="39882"/>
                </a:cubicBezTo>
                <a:cubicBezTo>
                  <a:pt x="99259" y="37526"/>
                  <a:pt x="102288" y="36095"/>
                  <a:pt x="106663" y="35591"/>
                </a:cubicBezTo>
                <a:cubicBezTo>
                  <a:pt x="111038" y="35086"/>
                  <a:pt x="114067" y="34160"/>
                  <a:pt x="115750" y="32814"/>
                </a:cubicBezTo>
                <a:cubicBezTo>
                  <a:pt x="116423" y="33151"/>
                  <a:pt x="117180" y="33067"/>
                  <a:pt x="118022" y="32562"/>
                </a:cubicBezTo>
                <a:cubicBezTo>
                  <a:pt x="118863" y="32057"/>
                  <a:pt x="119789" y="30963"/>
                  <a:pt x="120798" y="29280"/>
                </a:cubicBezTo>
                <a:cubicBezTo>
                  <a:pt x="123491" y="29953"/>
                  <a:pt x="125846" y="29449"/>
                  <a:pt x="127866" y="27766"/>
                </a:cubicBezTo>
                <a:cubicBezTo>
                  <a:pt x="129212" y="26756"/>
                  <a:pt x="131231" y="25578"/>
                  <a:pt x="133924" y="24232"/>
                </a:cubicBezTo>
                <a:close/>
                <a:moveTo>
                  <a:pt x="1511134" y="20698"/>
                </a:moveTo>
                <a:lnTo>
                  <a:pt x="1513658" y="20698"/>
                </a:lnTo>
                <a:cubicBezTo>
                  <a:pt x="1521062" y="22718"/>
                  <a:pt x="1528971" y="26251"/>
                  <a:pt x="1537385" y="31300"/>
                </a:cubicBezTo>
                <a:cubicBezTo>
                  <a:pt x="1538058" y="29953"/>
                  <a:pt x="1537890" y="27934"/>
                  <a:pt x="1536880" y="25242"/>
                </a:cubicBezTo>
                <a:lnTo>
                  <a:pt x="1545462" y="30290"/>
                </a:lnTo>
                <a:cubicBezTo>
                  <a:pt x="1558924" y="34665"/>
                  <a:pt x="1571040" y="39377"/>
                  <a:pt x="1581810" y="44425"/>
                </a:cubicBezTo>
                <a:cubicBezTo>
                  <a:pt x="1585175" y="46108"/>
                  <a:pt x="1591738" y="51829"/>
                  <a:pt x="1601498" y="61589"/>
                </a:cubicBezTo>
                <a:cubicBezTo>
                  <a:pt x="1602507" y="62599"/>
                  <a:pt x="1602676" y="63440"/>
                  <a:pt x="1602002" y="64113"/>
                </a:cubicBezTo>
                <a:cubicBezTo>
                  <a:pt x="1601666" y="64113"/>
                  <a:pt x="1600993" y="64282"/>
                  <a:pt x="1599983" y="64618"/>
                </a:cubicBezTo>
                <a:cubicBezTo>
                  <a:pt x="1597627" y="65628"/>
                  <a:pt x="1597459" y="67815"/>
                  <a:pt x="1599478" y="71181"/>
                </a:cubicBezTo>
                <a:cubicBezTo>
                  <a:pt x="1603517" y="77912"/>
                  <a:pt x="1603517" y="84474"/>
                  <a:pt x="1599478" y="90869"/>
                </a:cubicBezTo>
                <a:cubicBezTo>
                  <a:pt x="1594094" y="94571"/>
                  <a:pt x="1591401" y="97432"/>
                  <a:pt x="1591401" y="99451"/>
                </a:cubicBezTo>
                <a:cubicBezTo>
                  <a:pt x="1589382" y="101470"/>
                  <a:pt x="1588372" y="103994"/>
                  <a:pt x="1588372" y="107023"/>
                </a:cubicBezTo>
                <a:cubicBezTo>
                  <a:pt x="1583324" y="112072"/>
                  <a:pt x="1579622" y="116952"/>
                  <a:pt x="1577266" y="121663"/>
                </a:cubicBezTo>
                <a:lnTo>
                  <a:pt x="1564141" y="131255"/>
                </a:lnTo>
                <a:cubicBezTo>
                  <a:pt x="1563131" y="134620"/>
                  <a:pt x="1558756" y="139164"/>
                  <a:pt x="1551015" y="144885"/>
                </a:cubicBezTo>
                <a:cubicBezTo>
                  <a:pt x="1541928" y="151280"/>
                  <a:pt x="1532337" y="157674"/>
                  <a:pt x="1522240" y="164069"/>
                </a:cubicBezTo>
                <a:cubicBezTo>
                  <a:pt x="1518875" y="166761"/>
                  <a:pt x="1515004" y="168107"/>
                  <a:pt x="1510629" y="168107"/>
                </a:cubicBezTo>
                <a:cubicBezTo>
                  <a:pt x="1507937" y="168107"/>
                  <a:pt x="1506254" y="168275"/>
                  <a:pt x="1505581" y="168612"/>
                </a:cubicBezTo>
                <a:cubicBezTo>
                  <a:pt x="1501542" y="172651"/>
                  <a:pt x="1496999" y="174670"/>
                  <a:pt x="1491951" y="174670"/>
                </a:cubicBezTo>
                <a:cubicBezTo>
                  <a:pt x="1489595" y="176016"/>
                  <a:pt x="1488417" y="177531"/>
                  <a:pt x="1488417" y="179213"/>
                </a:cubicBezTo>
                <a:cubicBezTo>
                  <a:pt x="1486061" y="179213"/>
                  <a:pt x="1484378" y="179718"/>
                  <a:pt x="1483369" y="180728"/>
                </a:cubicBezTo>
                <a:cubicBezTo>
                  <a:pt x="1480676" y="181064"/>
                  <a:pt x="1477816" y="181233"/>
                  <a:pt x="1474787" y="181233"/>
                </a:cubicBezTo>
                <a:cubicBezTo>
                  <a:pt x="1471421" y="182242"/>
                  <a:pt x="1467382" y="183252"/>
                  <a:pt x="1462671" y="184262"/>
                </a:cubicBezTo>
                <a:cubicBezTo>
                  <a:pt x="1453247" y="187627"/>
                  <a:pt x="1446685" y="189983"/>
                  <a:pt x="1442983" y="191329"/>
                </a:cubicBezTo>
                <a:cubicBezTo>
                  <a:pt x="1441636" y="191329"/>
                  <a:pt x="1440459" y="191834"/>
                  <a:pt x="1439449" y="192844"/>
                </a:cubicBezTo>
                <a:cubicBezTo>
                  <a:pt x="1435747" y="192844"/>
                  <a:pt x="1432970" y="193769"/>
                  <a:pt x="1431119" y="195620"/>
                </a:cubicBezTo>
                <a:cubicBezTo>
                  <a:pt x="1429268" y="197471"/>
                  <a:pt x="1427333" y="199238"/>
                  <a:pt x="1425314" y="200921"/>
                </a:cubicBezTo>
                <a:cubicBezTo>
                  <a:pt x="1421948" y="202604"/>
                  <a:pt x="1418583" y="204286"/>
                  <a:pt x="1415217" y="205969"/>
                </a:cubicBezTo>
                <a:cubicBezTo>
                  <a:pt x="1412861" y="207652"/>
                  <a:pt x="1410337" y="209166"/>
                  <a:pt x="1407645" y="210513"/>
                </a:cubicBezTo>
                <a:cubicBezTo>
                  <a:pt x="1401924" y="213878"/>
                  <a:pt x="1396034" y="217075"/>
                  <a:pt x="1389976" y="220104"/>
                </a:cubicBezTo>
                <a:cubicBezTo>
                  <a:pt x="1385937" y="221450"/>
                  <a:pt x="1383750" y="222123"/>
                  <a:pt x="1383413" y="222123"/>
                </a:cubicBezTo>
                <a:cubicBezTo>
                  <a:pt x="1389135" y="216739"/>
                  <a:pt x="1395697" y="212532"/>
                  <a:pt x="1403101" y="209503"/>
                </a:cubicBezTo>
                <a:lnTo>
                  <a:pt x="1406130" y="205969"/>
                </a:lnTo>
                <a:cubicBezTo>
                  <a:pt x="1403101" y="204286"/>
                  <a:pt x="1399568" y="203445"/>
                  <a:pt x="1395529" y="203445"/>
                </a:cubicBezTo>
                <a:cubicBezTo>
                  <a:pt x="1392500" y="201426"/>
                  <a:pt x="1390144" y="198733"/>
                  <a:pt x="1388462" y="195368"/>
                </a:cubicBezTo>
                <a:cubicBezTo>
                  <a:pt x="1385769" y="194022"/>
                  <a:pt x="1382572" y="193012"/>
                  <a:pt x="1378870" y="192339"/>
                </a:cubicBezTo>
                <a:cubicBezTo>
                  <a:pt x="1380553" y="191329"/>
                  <a:pt x="1380553" y="189983"/>
                  <a:pt x="1378870" y="188300"/>
                </a:cubicBezTo>
                <a:cubicBezTo>
                  <a:pt x="1377187" y="188637"/>
                  <a:pt x="1376346" y="188048"/>
                  <a:pt x="1376346" y="186533"/>
                </a:cubicBezTo>
                <a:cubicBezTo>
                  <a:pt x="1376346" y="185019"/>
                  <a:pt x="1376009" y="184093"/>
                  <a:pt x="1375336" y="183757"/>
                </a:cubicBezTo>
                <a:cubicBezTo>
                  <a:pt x="1374663" y="182411"/>
                  <a:pt x="1374326" y="180728"/>
                  <a:pt x="1374326" y="178709"/>
                </a:cubicBezTo>
                <a:cubicBezTo>
                  <a:pt x="1372307" y="173997"/>
                  <a:pt x="1370624" y="170463"/>
                  <a:pt x="1369278" y="168107"/>
                </a:cubicBezTo>
                <a:cubicBezTo>
                  <a:pt x="1367259" y="166088"/>
                  <a:pt x="1366754" y="163732"/>
                  <a:pt x="1367764" y="161040"/>
                </a:cubicBezTo>
                <a:cubicBezTo>
                  <a:pt x="1366754" y="154982"/>
                  <a:pt x="1366417" y="149765"/>
                  <a:pt x="1366754" y="145390"/>
                </a:cubicBezTo>
                <a:lnTo>
                  <a:pt x="1363220" y="135798"/>
                </a:lnTo>
                <a:cubicBezTo>
                  <a:pt x="1357162" y="117961"/>
                  <a:pt x="1346561" y="102480"/>
                  <a:pt x="1331416" y="89354"/>
                </a:cubicBezTo>
                <a:cubicBezTo>
                  <a:pt x="1332762" y="88008"/>
                  <a:pt x="1332931" y="86326"/>
                  <a:pt x="1331921" y="84306"/>
                </a:cubicBezTo>
                <a:cubicBezTo>
                  <a:pt x="1337979" y="85316"/>
                  <a:pt x="1343869" y="86157"/>
                  <a:pt x="1349590" y="86830"/>
                </a:cubicBezTo>
                <a:cubicBezTo>
                  <a:pt x="1354638" y="86830"/>
                  <a:pt x="1360360" y="88008"/>
                  <a:pt x="1366754" y="90364"/>
                </a:cubicBezTo>
                <a:cubicBezTo>
                  <a:pt x="1370793" y="91710"/>
                  <a:pt x="1373653" y="92383"/>
                  <a:pt x="1375336" y="92383"/>
                </a:cubicBezTo>
                <a:cubicBezTo>
                  <a:pt x="1381731" y="94739"/>
                  <a:pt x="1388966" y="97768"/>
                  <a:pt x="1397044" y="101470"/>
                </a:cubicBezTo>
                <a:cubicBezTo>
                  <a:pt x="1397717" y="101470"/>
                  <a:pt x="1398053" y="102816"/>
                  <a:pt x="1398053" y="105509"/>
                </a:cubicBezTo>
                <a:cubicBezTo>
                  <a:pt x="1399399" y="106182"/>
                  <a:pt x="1400577" y="106855"/>
                  <a:pt x="1401587" y="107528"/>
                </a:cubicBezTo>
                <a:lnTo>
                  <a:pt x="1414208" y="81277"/>
                </a:lnTo>
                <a:cubicBezTo>
                  <a:pt x="1414208" y="79931"/>
                  <a:pt x="1415217" y="79258"/>
                  <a:pt x="1417237" y="79258"/>
                </a:cubicBezTo>
                <a:cubicBezTo>
                  <a:pt x="1415890" y="83633"/>
                  <a:pt x="1414544" y="88008"/>
                  <a:pt x="1413198" y="92383"/>
                </a:cubicBezTo>
                <a:cubicBezTo>
                  <a:pt x="1412188" y="93730"/>
                  <a:pt x="1412693" y="94908"/>
                  <a:pt x="1414712" y="95917"/>
                </a:cubicBezTo>
                <a:cubicBezTo>
                  <a:pt x="1413366" y="97600"/>
                  <a:pt x="1412693" y="100629"/>
                  <a:pt x="1412693" y="105004"/>
                </a:cubicBezTo>
                <a:cubicBezTo>
                  <a:pt x="1412693" y="108706"/>
                  <a:pt x="1412357" y="115269"/>
                  <a:pt x="1411684" y="124692"/>
                </a:cubicBezTo>
                <a:cubicBezTo>
                  <a:pt x="1412693" y="127721"/>
                  <a:pt x="1412357" y="130077"/>
                  <a:pt x="1410674" y="131760"/>
                </a:cubicBezTo>
                <a:cubicBezTo>
                  <a:pt x="1412693" y="133779"/>
                  <a:pt x="1413703" y="136471"/>
                  <a:pt x="1413703" y="139837"/>
                </a:cubicBezTo>
                <a:cubicBezTo>
                  <a:pt x="1414376" y="141520"/>
                  <a:pt x="1415386" y="142698"/>
                  <a:pt x="1416732" y="143371"/>
                </a:cubicBezTo>
                <a:cubicBezTo>
                  <a:pt x="1415722" y="148419"/>
                  <a:pt x="1416900" y="153636"/>
                  <a:pt x="1420266" y="159020"/>
                </a:cubicBezTo>
                <a:cubicBezTo>
                  <a:pt x="1421275" y="169453"/>
                  <a:pt x="1423799" y="179718"/>
                  <a:pt x="1427838" y="189815"/>
                </a:cubicBezTo>
                <a:lnTo>
                  <a:pt x="1438439" y="182242"/>
                </a:lnTo>
                <a:cubicBezTo>
                  <a:pt x="1443487" y="178540"/>
                  <a:pt x="1448536" y="174670"/>
                  <a:pt x="1453584" y="170631"/>
                </a:cubicBezTo>
                <a:cubicBezTo>
                  <a:pt x="1452574" y="164573"/>
                  <a:pt x="1449714" y="159693"/>
                  <a:pt x="1445002" y="155991"/>
                </a:cubicBezTo>
                <a:cubicBezTo>
                  <a:pt x="1443656" y="154645"/>
                  <a:pt x="1441973" y="154140"/>
                  <a:pt x="1439954" y="154477"/>
                </a:cubicBezTo>
                <a:cubicBezTo>
                  <a:pt x="1438607" y="151111"/>
                  <a:pt x="1437093" y="148251"/>
                  <a:pt x="1435410" y="145895"/>
                </a:cubicBezTo>
                <a:cubicBezTo>
                  <a:pt x="1435410" y="144885"/>
                  <a:pt x="1435578" y="144212"/>
                  <a:pt x="1435915" y="143876"/>
                </a:cubicBezTo>
                <a:cubicBezTo>
                  <a:pt x="1436252" y="143539"/>
                  <a:pt x="1436925" y="143539"/>
                  <a:pt x="1437934" y="143876"/>
                </a:cubicBezTo>
                <a:cubicBezTo>
                  <a:pt x="1437261" y="141520"/>
                  <a:pt x="1436168" y="139500"/>
                  <a:pt x="1434653" y="137818"/>
                </a:cubicBezTo>
                <a:cubicBezTo>
                  <a:pt x="1433139" y="136135"/>
                  <a:pt x="1432886" y="134116"/>
                  <a:pt x="1433896" y="131760"/>
                </a:cubicBezTo>
                <a:cubicBezTo>
                  <a:pt x="1433896" y="129740"/>
                  <a:pt x="1434569" y="126038"/>
                  <a:pt x="1435915" y="120654"/>
                </a:cubicBezTo>
                <a:cubicBezTo>
                  <a:pt x="1433896" y="114932"/>
                  <a:pt x="1434737" y="110221"/>
                  <a:pt x="1438439" y="106519"/>
                </a:cubicBezTo>
                <a:cubicBezTo>
                  <a:pt x="1438439" y="97768"/>
                  <a:pt x="1435242" y="89691"/>
                  <a:pt x="1428847" y="82287"/>
                </a:cubicBezTo>
                <a:cubicBezTo>
                  <a:pt x="1428847" y="80604"/>
                  <a:pt x="1428006" y="79763"/>
                  <a:pt x="1426323" y="79763"/>
                </a:cubicBezTo>
                <a:cubicBezTo>
                  <a:pt x="1425987" y="79090"/>
                  <a:pt x="1425903" y="78585"/>
                  <a:pt x="1426071" y="78248"/>
                </a:cubicBezTo>
                <a:cubicBezTo>
                  <a:pt x="1426239" y="77912"/>
                  <a:pt x="1426996" y="77744"/>
                  <a:pt x="1428343" y="77744"/>
                </a:cubicBezTo>
                <a:cubicBezTo>
                  <a:pt x="1426323" y="74715"/>
                  <a:pt x="1425819" y="72022"/>
                  <a:pt x="1426828" y="69666"/>
                </a:cubicBezTo>
                <a:cubicBezTo>
                  <a:pt x="1426828" y="67310"/>
                  <a:pt x="1428511" y="66301"/>
                  <a:pt x="1431877" y="66637"/>
                </a:cubicBezTo>
                <a:cubicBezTo>
                  <a:pt x="1440627" y="64282"/>
                  <a:pt x="1449041" y="67310"/>
                  <a:pt x="1457118" y="75724"/>
                </a:cubicBezTo>
                <a:cubicBezTo>
                  <a:pt x="1460483" y="78753"/>
                  <a:pt x="1464353" y="80772"/>
                  <a:pt x="1468729" y="81782"/>
                </a:cubicBezTo>
                <a:cubicBezTo>
                  <a:pt x="1477479" y="69666"/>
                  <a:pt x="1482359" y="62935"/>
                  <a:pt x="1483369" y="61589"/>
                </a:cubicBezTo>
                <a:cubicBezTo>
                  <a:pt x="1483705" y="61589"/>
                  <a:pt x="1483705" y="61842"/>
                  <a:pt x="1483369" y="62346"/>
                </a:cubicBezTo>
                <a:cubicBezTo>
                  <a:pt x="1483032" y="62851"/>
                  <a:pt x="1482443" y="63608"/>
                  <a:pt x="1481602" y="64618"/>
                </a:cubicBezTo>
                <a:cubicBezTo>
                  <a:pt x="1480760" y="65628"/>
                  <a:pt x="1480340" y="66553"/>
                  <a:pt x="1480340" y="67395"/>
                </a:cubicBezTo>
                <a:cubicBezTo>
                  <a:pt x="1480340" y="68236"/>
                  <a:pt x="1481013" y="68993"/>
                  <a:pt x="1482359" y="69666"/>
                </a:cubicBezTo>
                <a:cubicBezTo>
                  <a:pt x="1478993" y="73032"/>
                  <a:pt x="1477311" y="76566"/>
                  <a:pt x="1477311" y="80268"/>
                </a:cubicBezTo>
                <a:cubicBezTo>
                  <a:pt x="1476301" y="82960"/>
                  <a:pt x="1476469" y="84979"/>
                  <a:pt x="1477816" y="86326"/>
                </a:cubicBezTo>
                <a:cubicBezTo>
                  <a:pt x="1475796" y="91710"/>
                  <a:pt x="1475965" y="96759"/>
                  <a:pt x="1478320" y="101470"/>
                </a:cubicBezTo>
                <a:cubicBezTo>
                  <a:pt x="1478320" y="103153"/>
                  <a:pt x="1478152" y="104668"/>
                  <a:pt x="1477816" y="106014"/>
                </a:cubicBezTo>
                <a:cubicBezTo>
                  <a:pt x="1481181" y="110052"/>
                  <a:pt x="1481686" y="113754"/>
                  <a:pt x="1479330" y="117120"/>
                </a:cubicBezTo>
                <a:cubicBezTo>
                  <a:pt x="1477647" y="117793"/>
                  <a:pt x="1476638" y="118466"/>
                  <a:pt x="1476301" y="119139"/>
                </a:cubicBezTo>
                <a:cubicBezTo>
                  <a:pt x="1475965" y="119812"/>
                  <a:pt x="1476301" y="120822"/>
                  <a:pt x="1477311" y="122168"/>
                </a:cubicBezTo>
                <a:cubicBezTo>
                  <a:pt x="1477311" y="128563"/>
                  <a:pt x="1477647" y="133443"/>
                  <a:pt x="1478320" y="136808"/>
                </a:cubicBezTo>
                <a:cubicBezTo>
                  <a:pt x="1479330" y="139500"/>
                  <a:pt x="1480171" y="142025"/>
                  <a:pt x="1480844" y="144380"/>
                </a:cubicBezTo>
                <a:cubicBezTo>
                  <a:pt x="1478825" y="146063"/>
                  <a:pt x="1478320" y="147578"/>
                  <a:pt x="1479330" y="148924"/>
                </a:cubicBezTo>
                <a:cubicBezTo>
                  <a:pt x="1496157" y="137818"/>
                  <a:pt x="1508947" y="124019"/>
                  <a:pt x="1517697" y="107528"/>
                </a:cubicBezTo>
                <a:lnTo>
                  <a:pt x="1531327" y="80268"/>
                </a:lnTo>
                <a:cubicBezTo>
                  <a:pt x="1535029" y="72190"/>
                  <a:pt x="1534356" y="64618"/>
                  <a:pt x="1529308" y="57551"/>
                </a:cubicBezTo>
                <a:cubicBezTo>
                  <a:pt x="1525606" y="52166"/>
                  <a:pt x="1521904" y="46613"/>
                  <a:pt x="1518201" y="40891"/>
                </a:cubicBezTo>
                <a:cubicBezTo>
                  <a:pt x="1516519" y="35506"/>
                  <a:pt x="1512985" y="31804"/>
                  <a:pt x="1507600" y="29785"/>
                </a:cubicBezTo>
                <a:cubicBezTo>
                  <a:pt x="1505581" y="27429"/>
                  <a:pt x="1505581" y="25410"/>
                  <a:pt x="1507600" y="23727"/>
                </a:cubicBezTo>
                <a:cubicBezTo>
                  <a:pt x="1509283" y="23054"/>
                  <a:pt x="1510461" y="22045"/>
                  <a:pt x="1511134" y="20698"/>
                </a:cubicBezTo>
                <a:close/>
                <a:moveTo>
                  <a:pt x="405567" y="19184"/>
                </a:moveTo>
                <a:cubicBezTo>
                  <a:pt x="408260" y="19184"/>
                  <a:pt x="410279" y="19520"/>
                  <a:pt x="411625" y="20193"/>
                </a:cubicBezTo>
                <a:cubicBezTo>
                  <a:pt x="419703" y="23222"/>
                  <a:pt x="427611" y="26083"/>
                  <a:pt x="435352" y="28776"/>
                </a:cubicBezTo>
                <a:cubicBezTo>
                  <a:pt x="443093" y="33151"/>
                  <a:pt x="449823" y="38031"/>
                  <a:pt x="455545" y="43415"/>
                </a:cubicBezTo>
                <a:cubicBezTo>
                  <a:pt x="456554" y="46444"/>
                  <a:pt x="458574" y="49473"/>
                  <a:pt x="461603" y="52502"/>
                </a:cubicBezTo>
                <a:lnTo>
                  <a:pt x="468165" y="66133"/>
                </a:lnTo>
                <a:cubicBezTo>
                  <a:pt x="469175" y="69835"/>
                  <a:pt x="468839" y="74210"/>
                  <a:pt x="467156" y="79258"/>
                </a:cubicBezTo>
                <a:cubicBezTo>
                  <a:pt x="465137" y="81277"/>
                  <a:pt x="464632" y="84138"/>
                  <a:pt x="465641" y="87840"/>
                </a:cubicBezTo>
                <a:cubicBezTo>
                  <a:pt x="464632" y="91542"/>
                  <a:pt x="462612" y="94403"/>
                  <a:pt x="459583" y="96422"/>
                </a:cubicBezTo>
                <a:cubicBezTo>
                  <a:pt x="457901" y="101134"/>
                  <a:pt x="456554" y="104331"/>
                  <a:pt x="455545" y="106014"/>
                </a:cubicBezTo>
                <a:cubicBezTo>
                  <a:pt x="452852" y="109716"/>
                  <a:pt x="451506" y="113923"/>
                  <a:pt x="451506" y="118634"/>
                </a:cubicBezTo>
                <a:lnTo>
                  <a:pt x="477252" y="108033"/>
                </a:lnTo>
                <a:cubicBezTo>
                  <a:pt x="482301" y="102985"/>
                  <a:pt x="486003" y="99788"/>
                  <a:pt x="488359" y="98441"/>
                </a:cubicBezTo>
                <a:cubicBezTo>
                  <a:pt x="495763" y="91037"/>
                  <a:pt x="504345" y="88850"/>
                  <a:pt x="514105" y="91879"/>
                </a:cubicBezTo>
                <a:cubicBezTo>
                  <a:pt x="518480" y="92215"/>
                  <a:pt x="524033" y="93561"/>
                  <a:pt x="530764" y="95917"/>
                </a:cubicBezTo>
                <a:cubicBezTo>
                  <a:pt x="535812" y="95917"/>
                  <a:pt x="539346" y="98610"/>
                  <a:pt x="541365" y="103994"/>
                </a:cubicBezTo>
                <a:cubicBezTo>
                  <a:pt x="550452" y="111062"/>
                  <a:pt x="557688" y="119476"/>
                  <a:pt x="563073" y="129236"/>
                </a:cubicBezTo>
                <a:cubicBezTo>
                  <a:pt x="565092" y="131928"/>
                  <a:pt x="566102" y="134452"/>
                  <a:pt x="566102" y="136808"/>
                </a:cubicBezTo>
                <a:lnTo>
                  <a:pt x="568626" y="145390"/>
                </a:lnTo>
                <a:cubicBezTo>
                  <a:pt x="567616" y="148756"/>
                  <a:pt x="565092" y="150943"/>
                  <a:pt x="561053" y="151953"/>
                </a:cubicBezTo>
                <a:cubicBezTo>
                  <a:pt x="560380" y="151953"/>
                  <a:pt x="559875" y="152037"/>
                  <a:pt x="559539" y="152205"/>
                </a:cubicBezTo>
                <a:cubicBezTo>
                  <a:pt x="559202" y="152374"/>
                  <a:pt x="559371" y="153131"/>
                  <a:pt x="560044" y="154477"/>
                </a:cubicBezTo>
                <a:cubicBezTo>
                  <a:pt x="559371" y="157169"/>
                  <a:pt x="557351" y="158516"/>
                  <a:pt x="553986" y="158516"/>
                </a:cubicBezTo>
                <a:cubicBezTo>
                  <a:pt x="551293" y="156833"/>
                  <a:pt x="548433" y="156496"/>
                  <a:pt x="545404" y="157506"/>
                </a:cubicBezTo>
                <a:cubicBezTo>
                  <a:pt x="538673" y="155823"/>
                  <a:pt x="532447" y="154813"/>
                  <a:pt x="526725" y="154477"/>
                </a:cubicBezTo>
                <a:cubicBezTo>
                  <a:pt x="526052" y="153804"/>
                  <a:pt x="525042" y="153467"/>
                  <a:pt x="523696" y="153467"/>
                </a:cubicBezTo>
                <a:cubicBezTo>
                  <a:pt x="519321" y="154477"/>
                  <a:pt x="514441" y="155991"/>
                  <a:pt x="509056" y="158011"/>
                </a:cubicBezTo>
                <a:cubicBezTo>
                  <a:pt x="507374" y="158347"/>
                  <a:pt x="506448" y="158431"/>
                  <a:pt x="506280" y="158263"/>
                </a:cubicBezTo>
                <a:cubicBezTo>
                  <a:pt x="506112" y="158095"/>
                  <a:pt x="506196" y="157758"/>
                  <a:pt x="506532" y="157253"/>
                </a:cubicBezTo>
                <a:cubicBezTo>
                  <a:pt x="506869" y="156749"/>
                  <a:pt x="506869" y="156496"/>
                  <a:pt x="506532" y="156496"/>
                </a:cubicBezTo>
                <a:cubicBezTo>
                  <a:pt x="506196" y="156496"/>
                  <a:pt x="505522" y="156833"/>
                  <a:pt x="504513" y="157506"/>
                </a:cubicBezTo>
                <a:cubicBezTo>
                  <a:pt x="503840" y="156833"/>
                  <a:pt x="502241" y="156917"/>
                  <a:pt x="499717" y="157758"/>
                </a:cubicBezTo>
                <a:cubicBezTo>
                  <a:pt x="497193" y="158600"/>
                  <a:pt x="493238" y="160367"/>
                  <a:pt x="487854" y="163059"/>
                </a:cubicBezTo>
                <a:cubicBezTo>
                  <a:pt x="485834" y="164069"/>
                  <a:pt x="484488" y="164573"/>
                  <a:pt x="483815" y="164573"/>
                </a:cubicBezTo>
                <a:cubicBezTo>
                  <a:pt x="483142" y="164573"/>
                  <a:pt x="482637" y="164742"/>
                  <a:pt x="482301" y="165078"/>
                </a:cubicBezTo>
                <a:cubicBezTo>
                  <a:pt x="481627" y="166761"/>
                  <a:pt x="480450" y="167602"/>
                  <a:pt x="478767" y="167602"/>
                </a:cubicBezTo>
                <a:cubicBezTo>
                  <a:pt x="478094" y="167939"/>
                  <a:pt x="477252" y="168107"/>
                  <a:pt x="476243" y="168107"/>
                </a:cubicBezTo>
                <a:cubicBezTo>
                  <a:pt x="476243" y="168780"/>
                  <a:pt x="476074" y="169201"/>
                  <a:pt x="475738" y="169369"/>
                </a:cubicBezTo>
                <a:cubicBezTo>
                  <a:pt x="475401" y="169538"/>
                  <a:pt x="474896" y="169453"/>
                  <a:pt x="474224" y="169117"/>
                </a:cubicBezTo>
                <a:cubicBezTo>
                  <a:pt x="472877" y="170463"/>
                  <a:pt x="471363" y="171136"/>
                  <a:pt x="469680" y="171136"/>
                </a:cubicBezTo>
                <a:cubicBezTo>
                  <a:pt x="467661" y="171809"/>
                  <a:pt x="465305" y="172819"/>
                  <a:pt x="462612" y="174165"/>
                </a:cubicBezTo>
                <a:cubicBezTo>
                  <a:pt x="462276" y="174838"/>
                  <a:pt x="461351" y="175595"/>
                  <a:pt x="459836" y="176437"/>
                </a:cubicBezTo>
                <a:cubicBezTo>
                  <a:pt x="458321" y="177278"/>
                  <a:pt x="456891" y="178035"/>
                  <a:pt x="455545" y="178709"/>
                </a:cubicBezTo>
                <a:cubicBezTo>
                  <a:pt x="454199" y="178709"/>
                  <a:pt x="453021" y="179550"/>
                  <a:pt x="452011" y="181233"/>
                </a:cubicBezTo>
                <a:cubicBezTo>
                  <a:pt x="449655" y="181233"/>
                  <a:pt x="447636" y="182411"/>
                  <a:pt x="445953" y="184766"/>
                </a:cubicBezTo>
                <a:cubicBezTo>
                  <a:pt x="443261" y="185440"/>
                  <a:pt x="441578" y="185944"/>
                  <a:pt x="440905" y="186281"/>
                </a:cubicBezTo>
                <a:cubicBezTo>
                  <a:pt x="435520" y="189646"/>
                  <a:pt x="432828" y="193853"/>
                  <a:pt x="432828" y="198902"/>
                </a:cubicBezTo>
                <a:cubicBezTo>
                  <a:pt x="437539" y="200921"/>
                  <a:pt x="440400" y="203697"/>
                  <a:pt x="441410" y="207231"/>
                </a:cubicBezTo>
                <a:cubicBezTo>
                  <a:pt x="442419" y="210765"/>
                  <a:pt x="444607" y="214888"/>
                  <a:pt x="447972" y="219599"/>
                </a:cubicBezTo>
                <a:cubicBezTo>
                  <a:pt x="452348" y="226667"/>
                  <a:pt x="456891" y="232557"/>
                  <a:pt x="461603" y="237268"/>
                </a:cubicBezTo>
                <a:cubicBezTo>
                  <a:pt x="483478" y="261163"/>
                  <a:pt x="509393" y="281356"/>
                  <a:pt x="539346" y="297847"/>
                </a:cubicBezTo>
                <a:cubicBezTo>
                  <a:pt x="544394" y="299867"/>
                  <a:pt x="549611" y="303064"/>
                  <a:pt x="554995" y="307439"/>
                </a:cubicBezTo>
                <a:cubicBezTo>
                  <a:pt x="566775" y="313160"/>
                  <a:pt x="578890" y="317704"/>
                  <a:pt x="591343" y="321069"/>
                </a:cubicBezTo>
                <a:cubicBezTo>
                  <a:pt x="611872" y="326454"/>
                  <a:pt x="632738" y="332848"/>
                  <a:pt x="653941" y="340253"/>
                </a:cubicBezTo>
                <a:cubicBezTo>
                  <a:pt x="655624" y="340926"/>
                  <a:pt x="658484" y="341935"/>
                  <a:pt x="662523" y="343281"/>
                </a:cubicBezTo>
                <a:cubicBezTo>
                  <a:pt x="669927" y="345974"/>
                  <a:pt x="681033" y="350686"/>
                  <a:pt x="695842" y="357417"/>
                </a:cubicBezTo>
                <a:cubicBezTo>
                  <a:pt x="697188" y="358090"/>
                  <a:pt x="698366" y="358763"/>
                  <a:pt x="699375" y="359436"/>
                </a:cubicBezTo>
                <a:cubicBezTo>
                  <a:pt x="703077" y="361455"/>
                  <a:pt x="704087" y="362465"/>
                  <a:pt x="702404" y="362465"/>
                </a:cubicBezTo>
                <a:cubicBezTo>
                  <a:pt x="699039" y="362801"/>
                  <a:pt x="695673" y="362970"/>
                  <a:pt x="692308" y="362970"/>
                </a:cubicBezTo>
                <a:lnTo>
                  <a:pt x="676153" y="361455"/>
                </a:lnTo>
                <a:cubicBezTo>
                  <a:pt x="672115" y="360446"/>
                  <a:pt x="670095" y="361119"/>
                  <a:pt x="670095" y="363474"/>
                </a:cubicBezTo>
                <a:cubicBezTo>
                  <a:pt x="675817" y="365494"/>
                  <a:pt x="681875" y="368523"/>
                  <a:pt x="688269" y="372561"/>
                </a:cubicBezTo>
                <a:cubicBezTo>
                  <a:pt x="683558" y="373571"/>
                  <a:pt x="678846" y="373739"/>
                  <a:pt x="674134" y="373066"/>
                </a:cubicBezTo>
                <a:cubicBezTo>
                  <a:pt x="669086" y="371720"/>
                  <a:pt x="660167" y="371552"/>
                  <a:pt x="647378" y="372561"/>
                </a:cubicBezTo>
                <a:cubicBezTo>
                  <a:pt x="644013" y="372225"/>
                  <a:pt x="642330" y="372730"/>
                  <a:pt x="642330" y="374076"/>
                </a:cubicBezTo>
                <a:cubicBezTo>
                  <a:pt x="659494" y="376768"/>
                  <a:pt x="674471" y="379965"/>
                  <a:pt x="687260" y="383667"/>
                </a:cubicBezTo>
                <a:cubicBezTo>
                  <a:pt x="689279" y="383667"/>
                  <a:pt x="690793" y="384677"/>
                  <a:pt x="691803" y="386696"/>
                </a:cubicBezTo>
                <a:cubicBezTo>
                  <a:pt x="682716" y="384341"/>
                  <a:pt x="674639" y="383836"/>
                  <a:pt x="667571" y="385182"/>
                </a:cubicBezTo>
                <a:cubicBezTo>
                  <a:pt x="666562" y="385182"/>
                  <a:pt x="665973" y="385350"/>
                  <a:pt x="665804" y="385687"/>
                </a:cubicBezTo>
                <a:cubicBezTo>
                  <a:pt x="665636" y="386023"/>
                  <a:pt x="666057" y="386528"/>
                  <a:pt x="667066" y="387201"/>
                </a:cubicBezTo>
                <a:cubicBezTo>
                  <a:pt x="668749" y="387874"/>
                  <a:pt x="671610" y="388884"/>
                  <a:pt x="675649" y="390230"/>
                </a:cubicBezTo>
                <a:cubicBezTo>
                  <a:pt x="674975" y="390903"/>
                  <a:pt x="673629" y="391240"/>
                  <a:pt x="671610" y="391240"/>
                </a:cubicBezTo>
                <a:cubicBezTo>
                  <a:pt x="669254" y="389557"/>
                  <a:pt x="667571" y="389557"/>
                  <a:pt x="666562" y="391240"/>
                </a:cubicBezTo>
                <a:cubicBezTo>
                  <a:pt x="666562" y="391913"/>
                  <a:pt x="665552" y="392754"/>
                  <a:pt x="663533" y="393764"/>
                </a:cubicBezTo>
                <a:cubicBezTo>
                  <a:pt x="659494" y="395447"/>
                  <a:pt x="654782" y="396288"/>
                  <a:pt x="649398" y="396288"/>
                </a:cubicBezTo>
                <a:cubicBezTo>
                  <a:pt x="650407" y="396625"/>
                  <a:pt x="650912" y="397045"/>
                  <a:pt x="650912" y="397550"/>
                </a:cubicBezTo>
                <a:cubicBezTo>
                  <a:pt x="650912" y="398055"/>
                  <a:pt x="650407" y="398476"/>
                  <a:pt x="649398" y="398812"/>
                </a:cubicBezTo>
                <a:cubicBezTo>
                  <a:pt x="649061" y="399485"/>
                  <a:pt x="648052" y="399317"/>
                  <a:pt x="646369" y="398307"/>
                </a:cubicBezTo>
                <a:cubicBezTo>
                  <a:pt x="646369" y="399317"/>
                  <a:pt x="646200" y="400327"/>
                  <a:pt x="645864" y="401336"/>
                </a:cubicBezTo>
                <a:cubicBezTo>
                  <a:pt x="640816" y="401336"/>
                  <a:pt x="636777" y="402178"/>
                  <a:pt x="633748" y="403860"/>
                </a:cubicBezTo>
                <a:cubicBezTo>
                  <a:pt x="625334" y="405880"/>
                  <a:pt x="617930" y="409414"/>
                  <a:pt x="611536" y="414462"/>
                </a:cubicBezTo>
                <a:cubicBezTo>
                  <a:pt x="605814" y="415471"/>
                  <a:pt x="601103" y="417154"/>
                  <a:pt x="597401" y="419510"/>
                </a:cubicBezTo>
                <a:cubicBezTo>
                  <a:pt x="592352" y="421193"/>
                  <a:pt x="587304" y="422707"/>
                  <a:pt x="582256" y="424054"/>
                </a:cubicBezTo>
                <a:cubicBezTo>
                  <a:pt x="577208" y="426746"/>
                  <a:pt x="571486" y="426746"/>
                  <a:pt x="565092" y="424054"/>
                </a:cubicBezTo>
                <a:cubicBezTo>
                  <a:pt x="561726" y="425736"/>
                  <a:pt x="559202" y="426578"/>
                  <a:pt x="557519" y="426578"/>
                </a:cubicBezTo>
                <a:cubicBezTo>
                  <a:pt x="553481" y="424558"/>
                  <a:pt x="549442" y="423549"/>
                  <a:pt x="545404" y="423549"/>
                </a:cubicBezTo>
                <a:cubicBezTo>
                  <a:pt x="526893" y="417491"/>
                  <a:pt x="510234" y="406553"/>
                  <a:pt x="495426" y="390735"/>
                </a:cubicBezTo>
                <a:cubicBezTo>
                  <a:pt x="477925" y="372225"/>
                  <a:pt x="462276" y="351359"/>
                  <a:pt x="448477" y="328137"/>
                </a:cubicBezTo>
                <a:cubicBezTo>
                  <a:pt x="448141" y="327464"/>
                  <a:pt x="442924" y="318040"/>
                  <a:pt x="432828" y="299867"/>
                </a:cubicBezTo>
                <a:cubicBezTo>
                  <a:pt x="425424" y="286405"/>
                  <a:pt x="419703" y="274962"/>
                  <a:pt x="415664" y="265538"/>
                </a:cubicBezTo>
                <a:cubicBezTo>
                  <a:pt x="410615" y="277991"/>
                  <a:pt x="405735" y="293472"/>
                  <a:pt x="401024" y="311982"/>
                </a:cubicBezTo>
                <a:cubicBezTo>
                  <a:pt x="400014" y="314002"/>
                  <a:pt x="398836" y="317031"/>
                  <a:pt x="397490" y="321069"/>
                </a:cubicBezTo>
                <a:cubicBezTo>
                  <a:pt x="394461" y="325781"/>
                  <a:pt x="393115" y="331166"/>
                  <a:pt x="393451" y="337224"/>
                </a:cubicBezTo>
                <a:cubicBezTo>
                  <a:pt x="392442" y="344291"/>
                  <a:pt x="389413" y="350854"/>
                  <a:pt x="384364" y="356912"/>
                </a:cubicBezTo>
                <a:cubicBezTo>
                  <a:pt x="381672" y="356912"/>
                  <a:pt x="379821" y="358090"/>
                  <a:pt x="378811" y="360446"/>
                </a:cubicBezTo>
                <a:cubicBezTo>
                  <a:pt x="377802" y="364148"/>
                  <a:pt x="375783" y="366672"/>
                  <a:pt x="372754" y="368018"/>
                </a:cubicBezTo>
                <a:cubicBezTo>
                  <a:pt x="366359" y="369701"/>
                  <a:pt x="360301" y="372225"/>
                  <a:pt x="354580" y="375590"/>
                </a:cubicBezTo>
                <a:lnTo>
                  <a:pt x="352056" y="374581"/>
                </a:lnTo>
                <a:cubicBezTo>
                  <a:pt x="340613" y="379965"/>
                  <a:pt x="332031" y="384341"/>
                  <a:pt x="326310" y="387706"/>
                </a:cubicBezTo>
                <a:cubicBezTo>
                  <a:pt x="321934" y="387033"/>
                  <a:pt x="318232" y="388043"/>
                  <a:pt x="315204" y="390735"/>
                </a:cubicBezTo>
                <a:cubicBezTo>
                  <a:pt x="312848" y="391745"/>
                  <a:pt x="311502" y="393091"/>
                  <a:pt x="311165" y="394774"/>
                </a:cubicBezTo>
                <a:cubicBezTo>
                  <a:pt x="309819" y="395783"/>
                  <a:pt x="309061" y="396036"/>
                  <a:pt x="308893" y="395531"/>
                </a:cubicBezTo>
                <a:cubicBezTo>
                  <a:pt x="308725" y="395026"/>
                  <a:pt x="308809" y="394269"/>
                  <a:pt x="309146" y="393259"/>
                </a:cubicBezTo>
                <a:cubicBezTo>
                  <a:pt x="307799" y="392250"/>
                  <a:pt x="307631" y="391240"/>
                  <a:pt x="308641" y="390230"/>
                </a:cubicBezTo>
                <a:cubicBezTo>
                  <a:pt x="307631" y="386192"/>
                  <a:pt x="305107" y="385182"/>
                  <a:pt x="301068" y="387201"/>
                </a:cubicBezTo>
                <a:cubicBezTo>
                  <a:pt x="300732" y="386528"/>
                  <a:pt x="300564" y="386023"/>
                  <a:pt x="300564" y="385687"/>
                </a:cubicBezTo>
                <a:cubicBezTo>
                  <a:pt x="299891" y="385350"/>
                  <a:pt x="298881" y="386023"/>
                  <a:pt x="297535" y="387706"/>
                </a:cubicBezTo>
                <a:cubicBezTo>
                  <a:pt x="297198" y="387370"/>
                  <a:pt x="296777" y="387117"/>
                  <a:pt x="296273" y="386949"/>
                </a:cubicBezTo>
                <a:cubicBezTo>
                  <a:pt x="295768" y="386781"/>
                  <a:pt x="295347" y="387370"/>
                  <a:pt x="295010" y="388716"/>
                </a:cubicBezTo>
                <a:cubicBezTo>
                  <a:pt x="292991" y="389725"/>
                  <a:pt x="290972" y="390230"/>
                  <a:pt x="288953" y="390230"/>
                </a:cubicBezTo>
                <a:cubicBezTo>
                  <a:pt x="287606" y="390230"/>
                  <a:pt x="286428" y="389221"/>
                  <a:pt x="285419" y="387201"/>
                </a:cubicBezTo>
                <a:cubicBezTo>
                  <a:pt x="284409" y="384172"/>
                  <a:pt x="283568" y="382321"/>
                  <a:pt x="282895" y="381648"/>
                </a:cubicBezTo>
                <a:cubicBezTo>
                  <a:pt x="279193" y="376263"/>
                  <a:pt x="275995" y="371383"/>
                  <a:pt x="273303" y="367008"/>
                </a:cubicBezTo>
                <a:cubicBezTo>
                  <a:pt x="273303" y="364989"/>
                  <a:pt x="273640" y="363643"/>
                  <a:pt x="274313" y="362970"/>
                </a:cubicBezTo>
                <a:cubicBezTo>
                  <a:pt x="273303" y="360950"/>
                  <a:pt x="272125" y="357585"/>
                  <a:pt x="270779" y="352873"/>
                </a:cubicBezTo>
                <a:cubicBezTo>
                  <a:pt x="269433" y="346142"/>
                  <a:pt x="268591" y="342272"/>
                  <a:pt x="268255" y="341262"/>
                </a:cubicBezTo>
                <a:lnTo>
                  <a:pt x="271789" y="347320"/>
                </a:lnTo>
                <a:cubicBezTo>
                  <a:pt x="271789" y="347657"/>
                  <a:pt x="271957" y="347741"/>
                  <a:pt x="272293" y="347572"/>
                </a:cubicBezTo>
                <a:cubicBezTo>
                  <a:pt x="272630" y="347404"/>
                  <a:pt x="272798" y="346647"/>
                  <a:pt x="272798" y="345301"/>
                </a:cubicBezTo>
                <a:cubicBezTo>
                  <a:pt x="274144" y="346647"/>
                  <a:pt x="275154" y="346815"/>
                  <a:pt x="275827" y="345806"/>
                </a:cubicBezTo>
                <a:cubicBezTo>
                  <a:pt x="274481" y="343113"/>
                  <a:pt x="273808" y="341430"/>
                  <a:pt x="273808" y="340757"/>
                </a:cubicBezTo>
                <a:cubicBezTo>
                  <a:pt x="274481" y="340757"/>
                  <a:pt x="274986" y="340589"/>
                  <a:pt x="275322" y="340253"/>
                </a:cubicBezTo>
                <a:cubicBezTo>
                  <a:pt x="275659" y="339916"/>
                  <a:pt x="275491" y="339243"/>
                  <a:pt x="274818" y="338233"/>
                </a:cubicBezTo>
                <a:cubicBezTo>
                  <a:pt x="275827" y="335541"/>
                  <a:pt x="275491" y="333185"/>
                  <a:pt x="273808" y="331166"/>
                </a:cubicBezTo>
                <a:cubicBezTo>
                  <a:pt x="274818" y="329146"/>
                  <a:pt x="274902" y="327211"/>
                  <a:pt x="274060" y="325360"/>
                </a:cubicBezTo>
                <a:cubicBezTo>
                  <a:pt x="273219" y="323509"/>
                  <a:pt x="272798" y="321911"/>
                  <a:pt x="272798" y="320564"/>
                </a:cubicBezTo>
                <a:cubicBezTo>
                  <a:pt x="273808" y="319218"/>
                  <a:pt x="273808" y="317704"/>
                  <a:pt x="272798" y="316021"/>
                </a:cubicBezTo>
                <a:cubicBezTo>
                  <a:pt x="273471" y="312992"/>
                  <a:pt x="273471" y="310973"/>
                  <a:pt x="272798" y="309963"/>
                </a:cubicBezTo>
                <a:lnTo>
                  <a:pt x="270274" y="302391"/>
                </a:lnTo>
                <a:cubicBezTo>
                  <a:pt x="268928" y="298352"/>
                  <a:pt x="267582" y="294145"/>
                  <a:pt x="266235" y="289770"/>
                </a:cubicBezTo>
                <a:cubicBezTo>
                  <a:pt x="265899" y="288087"/>
                  <a:pt x="264553" y="284217"/>
                  <a:pt x="262197" y="278159"/>
                </a:cubicBezTo>
                <a:cubicBezTo>
                  <a:pt x="261524" y="276140"/>
                  <a:pt x="261692" y="274962"/>
                  <a:pt x="262702" y="274625"/>
                </a:cubicBezTo>
                <a:cubicBezTo>
                  <a:pt x="262702" y="276308"/>
                  <a:pt x="263711" y="278159"/>
                  <a:pt x="265731" y="280178"/>
                </a:cubicBezTo>
                <a:cubicBezTo>
                  <a:pt x="267077" y="284217"/>
                  <a:pt x="269433" y="289433"/>
                  <a:pt x="272798" y="295828"/>
                </a:cubicBezTo>
                <a:cubicBezTo>
                  <a:pt x="273808" y="296501"/>
                  <a:pt x="273808" y="296333"/>
                  <a:pt x="272798" y="295323"/>
                </a:cubicBezTo>
                <a:cubicBezTo>
                  <a:pt x="273135" y="294313"/>
                  <a:pt x="273555" y="293977"/>
                  <a:pt x="274060" y="294313"/>
                </a:cubicBezTo>
                <a:cubicBezTo>
                  <a:pt x="274565" y="294650"/>
                  <a:pt x="275154" y="295491"/>
                  <a:pt x="275827" y="296838"/>
                </a:cubicBezTo>
                <a:cubicBezTo>
                  <a:pt x="276164" y="296838"/>
                  <a:pt x="276669" y="297511"/>
                  <a:pt x="277342" y="298857"/>
                </a:cubicBezTo>
                <a:lnTo>
                  <a:pt x="282390" y="306429"/>
                </a:lnTo>
                <a:cubicBezTo>
                  <a:pt x="282390" y="305756"/>
                  <a:pt x="283063" y="305420"/>
                  <a:pt x="284409" y="305420"/>
                </a:cubicBezTo>
                <a:cubicBezTo>
                  <a:pt x="284746" y="305756"/>
                  <a:pt x="284998" y="305840"/>
                  <a:pt x="285166" y="305672"/>
                </a:cubicBezTo>
                <a:cubicBezTo>
                  <a:pt x="285335" y="305504"/>
                  <a:pt x="285419" y="304578"/>
                  <a:pt x="285419" y="302895"/>
                </a:cubicBezTo>
                <a:cubicBezTo>
                  <a:pt x="284746" y="300540"/>
                  <a:pt x="283231" y="298184"/>
                  <a:pt x="280875" y="295828"/>
                </a:cubicBezTo>
                <a:cubicBezTo>
                  <a:pt x="278856" y="292799"/>
                  <a:pt x="277846" y="289770"/>
                  <a:pt x="277846" y="286741"/>
                </a:cubicBezTo>
                <a:lnTo>
                  <a:pt x="286428" y="299867"/>
                </a:lnTo>
                <a:cubicBezTo>
                  <a:pt x="287102" y="297847"/>
                  <a:pt x="286933" y="295996"/>
                  <a:pt x="285924" y="294313"/>
                </a:cubicBezTo>
                <a:cubicBezTo>
                  <a:pt x="283904" y="292967"/>
                  <a:pt x="282895" y="290780"/>
                  <a:pt x="282895" y="287751"/>
                </a:cubicBezTo>
                <a:cubicBezTo>
                  <a:pt x="282895" y="286741"/>
                  <a:pt x="283736" y="287246"/>
                  <a:pt x="285419" y="289265"/>
                </a:cubicBezTo>
                <a:cubicBezTo>
                  <a:pt x="286092" y="288592"/>
                  <a:pt x="286765" y="288256"/>
                  <a:pt x="287438" y="288256"/>
                </a:cubicBezTo>
                <a:cubicBezTo>
                  <a:pt x="286092" y="286236"/>
                  <a:pt x="285419" y="284554"/>
                  <a:pt x="285419" y="283207"/>
                </a:cubicBezTo>
                <a:cubicBezTo>
                  <a:pt x="284073" y="281861"/>
                  <a:pt x="282726" y="279337"/>
                  <a:pt x="281380" y="275635"/>
                </a:cubicBezTo>
                <a:cubicBezTo>
                  <a:pt x="280371" y="275635"/>
                  <a:pt x="279782" y="275467"/>
                  <a:pt x="279613" y="275130"/>
                </a:cubicBezTo>
                <a:cubicBezTo>
                  <a:pt x="279445" y="274794"/>
                  <a:pt x="279698" y="274289"/>
                  <a:pt x="280371" y="273616"/>
                </a:cubicBezTo>
                <a:cubicBezTo>
                  <a:pt x="278688" y="271933"/>
                  <a:pt x="277846" y="269914"/>
                  <a:pt x="277846" y="267558"/>
                </a:cubicBezTo>
                <a:cubicBezTo>
                  <a:pt x="280539" y="268567"/>
                  <a:pt x="282390" y="270755"/>
                  <a:pt x="283399" y="274120"/>
                </a:cubicBezTo>
                <a:cubicBezTo>
                  <a:pt x="283399" y="276140"/>
                  <a:pt x="284577" y="277654"/>
                  <a:pt x="286933" y="278664"/>
                </a:cubicBezTo>
                <a:cubicBezTo>
                  <a:pt x="285924" y="280347"/>
                  <a:pt x="285924" y="281693"/>
                  <a:pt x="286933" y="282702"/>
                </a:cubicBezTo>
                <a:cubicBezTo>
                  <a:pt x="287606" y="281693"/>
                  <a:pt x="288448" y="281356"/>
                  <a:pt x="289457" y="281693"/>
                </a:cubicBezTo>
                <a:cubicBezTo>
                  <a:pt x="289794" y="282029"/>
                  <a:pt x="290467" y="283039"/>
                  <a:pt x="291477" y="284722"/>
                </a:cubicBezTo>
                <a:cubicBezTo>
                  <a:pt x="290131" y="283039"/>
                  <a:pt x="289962" y="280851"/>
                  <a:pt x="290972" y="278159"/>
                </a:cubicBezTo>
                <a:cubicBezTo>
                  <a:pt x="290299" y="275803"/>
                  <a:pt x="289289" y="273616"/>
                  <a:pt x="287943" y="271596"/>
                </a:cubicBezTo>
                <a:cubicBezTo>
                  <a:pt x="287606" y="270923"/>
                  <a:pt x="287522" y="270503"/>
                  <a:pt x="287690" y="270334"/>
                </a:cubicBezTo>
                <a:cubicBezTo>
                  <a:pt x="287859" y="270166"/>
                  <a:pt x="288027" y="269998"/>
                  <a:pt x="288195" y="269829"/>
                </a:cubicBezTo>
                <a:cubicBezTo>
                  <a:pt x="288364" y="269661"/>
                  <a:pt x="288953" y="270082"/>
                  <a:pt x="289962" y="271091"/>
                </a:cubicBezTo>
                <a:cubicBezTo>
                  <a:pt x="290635" y="271428"/>
                  <a:pt x="292486" y="273111"/>
                  <a:pt x="295515" y="276140"/>
                </a:cubicBezTo>
                <a:cubicBezTo>
                  <a:pt x="296525" y="276140"/>
                  <a:pt x="297535" y="276813"/>
                  <a:pt x="298544" y="278159"/>
                </a:cubicBezTo>
                <a:cubicBezTo>
                  <a:pt x="298208" y="279842"/>
                  <a:pt x="298628" y="281104"/>
                  <a:pt x="299806" y="281945"/>
                </a:cubicBezTo>
                <a:cubicBezTo>
                  <a:pt x="300984" y="282787"/>
                  <a:pt x="301573" y="283880"/>
                  <a:pt x="301573" y="285227"/>
                </a:cubicBezTo>
                <a:cubicBezTo>
                  <a:pt x="312006" y="299362"/>
                  <a:pt x="320588" y="310636"/>
                  <a:pt x="327319" y="319050"/>
                </a:cubicBezTo>
                <a:cubicBezTo>
                  <a:pt x="335060" y="314338"/>
                  <a:pt x="340950" y="307775"/>
                  <a:pt x="344988" y="299362"/>
                </a:cubicBezTo>
                <a:lnTo>
                  <a:pt x="362152" y="260995"/>
                </a:lnTo>
                <a:cubicBezTo>
                  <a:pt x="367537" y="249889"/>
                  <a:pt x="371239" y="239456"/>
                  <a:pt x="373258" y="229696"/>
                </a:cubicBezTo>
                <a:cubicBezTo>
                  <a:pt x="368547" y="230706"/>
                  <a:pt x="365013" y="233061"/>
                  <a:pt x="362657" y="236763"/>
                </a:cubicBezTo>
                <a:cubicBezTo>
                  <a:pt x="357609" y="238110"/>
                  <a:pt x="352561" y="239288"/>
                  <a:pt x="347512" y="240297"/>
                </a:cubicBezTo>
                <a:cubicBezTo>
                  <a:pt x="343474" y="240970"/>
                  <a:pt x="339940" y="240465"/>
                  <a:pt x="336911" y="238783"/>
                </a:cubicBezTo>
                <a:cubicBezTo>
                  <a:pt x="333546" y="237773"/>
                  <a:pt x="330012" y="236595"/>
                  <a:pt x="326310" y="235249"/>
                </a:cubicBezTo>
                <a:cubicBezTo>
                  <a:pt x="321934" y="231883"/>
                  <a:pt x="317559" y="230201"/>
                  <a:pt x="313184" y="230201"/>
                </a:cubicBezTo>
                <a:cubicBezTo>
                  <a:pt x="306117" y="227172"/>
                  <a:pt x="300900" y="223975"/>
                  <a:pt x="297535" y="220609"/>
                </a:cubicBezTo>
                <a:cubicBezTo>
                  <a:pt x="298544" y="219263"/>
                  <a:pt x="299554" y="217748"/>
                  <a:pt x="300564" y="216066"/>
                </a:cubicBezTo>
                <a:cubicBezTo>
                  <a:pt x="297871" y="213710"/>
                  <a:pt x="297030" y="211186"/>
                  <a:pt x="298039" y="208493"/>
                </a:cubicBezTo>
                <a:cubicBezTo>
                  <a:pt x="295010" y="205464"/>
                  <a:pt x="292991" y="201930"/>
                  <a:pt x="291981" y="197892"/>
                </a:cubicBezTo>
                <a:cubicBezTo>
                  <a:pt x="291981" y="193853"/>
                  <a:pt x="291645" y="190824"/>
                  <a:pt x="290972" y="188805"/>
                </a:cubicBezTo>
                <a:cubicBezTo>
                  <a:pt x="292318" y="186786"/>
                  <a:pt x="292150" y="184935"/>
                  <a:pt x="290467" y="183252"/>
                </a:cubicBezTo>
                <a:cubicBezTo>
                  <a:pt x="290131" y="182579"/>
                  <a:pt x="290299" y="182074"/>
                  <a:pt x="290972" y="181737"/>
                </a:cubicBezTo>
                <a:cubicBezTo>
                  <a:pt x="291645" y="181401"/>
                  <a:pt x="292823" y="181569"/>
                  <a:pt x="294506" y="182242"/>
                </a:cubicBezTo>
                <a:cubicBezTo>
                  <a:pt x="304602" y="185271"/>
                  <a:pt x="314699" y="185271"/>
                  <a:pt x="324795" y="182242"/>
                </a:cubicBezTo>
                <a:cubicBezTo>
                  <a:pt x="325805" y="179886"/>
                  <a:pt x="327319" y="179213"/>
                  <a:pt x="329339" y="180223"/>
                </a:cubicBezTo>
                <a:lnTo>
                  <a:pt x="344988" y="171641"/>
                </a:lnTo>
                <a:cubicBezTo>
                  <a:pt x="364172" y="162554"/>
                  <a:pt x="382345" y="153467"/>
                  <a:pt x="399509" y="144380"/>
                </a:cubicBezTo>
                <a:cubicBezTo>
                  <a:pt x="401865" y="137313"/>
                  <a:pt x="404221" y="127553"/>
                  <a:pt x="406577" y="115101"/>
                </a:cubicBezTo>
                <a:cubicBezTo>
                  <a:pt x="408596" y="101639"/>
                  <a:pt x="409942" y="91879"/>
                  <a:pt x="410615" y="85821"/>
                </a:cubicBezTo>
                <a:cubicBezTo>
                  <a:pt x="411288" y="79090"/>
                  <a:pt x="411625" y="69666"/>
                  <a:pt x="411625" y="57551"/>
                </a:cubicBezTo>
                <a:cubicBezTo>
                  <a:pt x="408260" y="50146"/>
                  <a:pt x="405904" y="43415"/>
                  <a:pt x="404558" y="37357"/>
                </a:cubicBezTo>
                <a:cubicBezTo>
                  <a:pt x="404221" y="36348"/>
                  <a:pt x="404221" y="35591"/>
                  <a:pt x="404558" y="35086"/>
                </a:cubicBezTo>
                <a:cubicBezTo>
                  <a:pt x="404894" y="34581"/>
                  <a:pt x="405735" y="34833"/>
                  <a:pt x="407082" y="35843"/>
                </a:cubicBezTo>
                <a:cubicBezTo>
                  <a:pt x="408091" y="33824"/>
                  <a:pt x="408091" y="31300"/>
                  <a:pt x="407082" y="28271"/>
                </a:cubicBezTo>
                <a:cubicBezTo>
                  <a:pt x="404726" y="25242"/>
                  <a:pt x="404221" y="22213"/>
                  <a:pt x="405567" y="19184"/>
                </a:cubicBezTo>
                <a:close/>
                <a:moveTo>
                  <a:pt x="2035647" y="13631"/>
                </a:moveTo>
                <a:cubicBezTo>
                  <a:pt x="2038676" y="14304"/>
                  <a:pt x="2041705" y="14304"/>
                  <a:pt x="2044734" y="13631"/>
                </a:cubicBezTo>
                <a:cubicBezTo>
                  <a:pt x="2048099" y="13631"/>
                  <a:pt x="2052475" y="14304"/>
                  <a:pt x="2057859" y="15650"/>
                </a:cubicBezTo>
                <a:cubicBezTo>
                  <a:pt x="2062235" y="20025"/>
                  <a:pt x="2067114" y="24232"/>
                  <a:pt x="2072499" y="28271"/>
                </a:cubicBezTo>
                <a:cubicBezTo>
                  <a:pt x="2077548" y="31300"/>
                  <a:pt x="2080240" y="35170"/>
                  <a:pt x="2080577" y="39882"/>
                </a:cubicBezTo>
                <a:cubicBezTo>
                  <a:pt x="2082259" y="42238"/>
                  <a:pt x="2083605" y="45098"/>
                  <a:pt x="2084615" y="48464"/>
                </a:cubicBezTo>
                <a:cubicBezTo>
                  <a:pt x="2086634" y="52839"/>
                  <a:pt x="2085120" y="56541"/>
                  <a:pt x="2080072" y="59570"/>
                </a:cubicBezTo>
                <a:cubicBezTo>
                  <a:pt x="2077043" y="66637"/>
                  <a:pt x="2073846" y="73705"/>
                  <a:pt x="2070480" y="80772"/>
                </a:cubicBezTo>
                <a:cubicBezTo>
                  <a:pt x="2069807" y="84811"/>
                  <a:pt x="2068966" y="88681"/>
                  <a:pt x="2067956" y="92383"/>
                </a:cubicBezTo>
                <a:cubicBezTo>
                  <a:pt x="2065264" y="97768"/>
                  <a:pt x="2063917" y="103994"/>
                  <a:pt x="2063917" y="111062"/>
                </a:cubicBezTo>
                <a:cubicBezTo>
                  <a:pt x="2062571" y="122168"/>
                  <a:pt x="2061057" y="133274"/>
                  <a:pt x="2059374" y="144380"/>
                </a:cubicBezTo>
                <a:cubicBezTo>
                  <a:pt x="2059037" y="145390"/>
                  <a:pt x="2058953" y="146063"/>
                  <a:pt x="2059121" y="146400"/>
                </a:cubicBezTo>
                <a:cubicBezTo>
                  <a:pt x="2059290" y="146736"/>
                  <a:pt x="2060215" y="146736"/>
                  <a:pt x="2061898" y="146400"/>
                </a:cubicBezTo>
                <a:cubicBezTo>
                  <a:pt x="2066946" y="143034"/>
                  <a:pt x="2071995" y="141351"/>
                  <a:pt x="2077043" y="141351"/>
                </a:cubicBezTo>
                <a:cubicBezTo>
                  <a:pt x="2079062" y="144380"/>
                  <a:pt x="2082428" y="147746"/>
                  <a:pt x="2087139" y="151448"/>
                </a:cubicBezTo>
                <a:cubicBezTo>
                  <a:pt x="2090168" y="153131"/>
                  <a:pt x="2093534" y="155823"/>
                  <a:pt x="2097236" y="159525"/>
                </a:cubicBezTo>
                <a:cubicBezTo>
                  <a:pt x="2100265" y="162891"/>
                  <a:pt x="2104472" y="166256"/>
                  <a:pt x="2109856" y="169622"/>
                </a:cubicBezTo>
                <a:cubicBezTo>
                  <a:pt x="2112212" y="171978"/>
                  <a:pt x="2113390" y="175175"/>
                  <a:pt x="2113390" y="179213"/>
                </a:cubicBezTo>
                <a:cubicBezTo>
                  <a:pt x="2114736" y="183925"/>
                  <a:pt x="2114905" y="188468"/>
                  <a:pt x="2113895" y="192844"/>
                </a:cubicBezTo>
                <a:cubicBezTo>
                  <a:pt x="2107837" y="198902"/>
                  <a:pt x="2103799" y="206306"/>
                  <a:pt x="2101779" y="215056"/>
                </a:cubicBezTo>
                <a:cubicBezTo>
                  <a:pt x="2093702" y="237268"/>
                  <a:pt x="2083605" y="260995"/>
                  <a:pt x="2071490" y="286236"/>
                </a:cubicBezTo>
                <a:cubicBezTo>
                  <a:pt x="2076875" y="289602"/>
                  <a:pt x="2083269" y="292799"/>
                  <a:pt x="2090673" y="295828"/>
                </a:cubicBezTo>
                <a:lnTo>
                  <a:pt x="2110866" y="303905"/>
                </a:lnTo>
                <a:lnTo>
                  <a:pt x="2111371" y="303400"/>
                </a:lnTo>
                <a:cubicBezTo>
                  <a:pt x="2127525" y="308785"/>
                  <a:pt x="2143007" y="313329"/>
                  <a:pt x="2157815" y="317031"/>
                </a:cubicBezTo>
                <a:cubicBezTo>
                  <a:pt x="2172960" y="320060"/>
                  <a:pt x="2188104" y="322920"/>
                  <a:pt x="2203249" y="325613"/>
                </a:cubicBezTo>
                <a:lnTo>
                  <a:pt x="2214860" y="326622"/>
                </a:lnTo>
                <a:cubicBezTo>
                  <a:pt x="2219572" y="328642"/>
                  <a:pt x="2225125" y="329315"/>
                  <a:pt x="2231519" y="328642"/>
                </a:cubicBezTo>
                <a:cubicBezTo>
                  <a:pt x="2232866" y="328642"/>
                  <a:pt x="2235053" y="329651"/>
                  <a:pt x="2238082" y="331671"/>
                </a:cubicBezTo>
                <a:cubicBezTo>
                  <a:pt x="2239092" y="330661"/>
                  <a:pt x="2240438" y="330661"/>
                  <a:pt x="2242121" y="331671"/>
                </a:cubicBezTo>
                <a:cubicBezTo>
                  <a:pt x="2246159" y="331671"/>
                  <a:pt x="2250030" y="331671"/>
                  <a:pt x="2253732" y="331671"/>
                </a:cubicBezTo>
                <a:cubicBezTo>
                  <a:pt x="2255414" y="331671"/>
                  <a:pt x="2256676" y="332007"/>
                  <a:pt x="2257518" y="332680"/>
                </a:cubicBezTo>
                <a:cubicBezTo>
                  <a:pt x="2258359" y="333353"/>
                  <a:pt x="2258611" y="334195"/>
                  <a:pt x="2258275" y="335204"/>
                </a:cubicBezTo>
                <a:cubicBezTo>
                  <a:pt x="2251544" y="337224"/>
                  <a:pt x="2244645" y="339075"/>
                  <a:pt x="2237577" y="340757"/>
                </a:cubicBezTo>
                <a:cubicBezTo>
                  <a:pt x="2227817" y="340757"/>
                  <a:pt x="2218394" y="342272"/>
                  <a:pt x="2209307" y="345301"/>
                </a:cubicBezTo>
                <a:cubicBezTo>
                  <a:pt x="2203922" y="345637"/>
                  <a:pt x="2198369" y="346984"/>
                  <a:pt x="2192648" y="349339"/>
                </a:cubicBezTo>
                <a:cubicBezTo>
                  <a:pt x="2195677" y="350349"/>
                  <a:pt x="2198537" y="351190"/>
                  <a:pt x="2201230" y="351863"/>
                </a:cubicBezTo>
                <a:cubicBezTo>
                  <a:pt x="2206278" y="352200"/>
                  <a:pt x="2211326" y="352368"/>
                  <a:pt x="2216375" y="352368"/>
                </a:cubicBezTo>
                <a:lnTo>
                  <a:pt x="2235053" y="351863"/>
                </a:lnTo>
                <a:cubicBezTo>
                  <a:pt x="2235053" y="352537"/>
                  <a:pt x="2234211" y="352873"/>
                  <a:pt x="2232529" y="352873"/>
                </a:cubicBezTo>
                <a:cubicBezTo>
                  <a:pt x="2232529" y="354556"/>
                  <a:pt x="2233707" y="355397"/>
                  <a:pt x="2236063" y="355397"/>
                </a:cubicBezTo>
                <a:cubicBezTo>
                  <a:pt x="2240101" y="353378"/>
                  <a:pt x="2243298" y="353883"/>
                  <a:pt x="2245654" y="356912"/>
                </a:cubicBezTo>
                <a:cubicBezTo>
                  <a:pt x="2239596" y="358931"/>
                  <a:pt x="2233539" y="360446"/>
                  <a:pt x="2227481" y="361455"/>
                </a:cubicBezTo>
                <a:cubicBezTo>
                  <a:pt x="2229163" y="362128"/>
                  <a:pt x="2230846" y="362801"/>
                  <a:pt x="2232529" y="363474"/>
                </a:cubicBezTo>
                <a:cubicBezTo>
                  <a:pt x="2232866" y="364148"/>
                  <a:pt x="2233875" y="364989"/>
                  <a:pt x="2235558" y="365999"/>
                </a:cubicBezTo>
                <a:lnTo>
                  <a:pt x="2216879" y="368523"/>
                </a:lnTo>
                <a:cubicBezTo>
                  <a:pt x="2216543" y="368523"/>
                  <a:pt x="2216122" y="368439"/>
                  <a:pt x="2215617" y="368270"/>
                </a:cubicBezTo>
                <a:cubicBezTo>
                  <a:pt x="2215112" y="368102"/>
                  <a:pt x="2214692" y="368186"/>
                  <a:pt x="2214355" y="368523"/>
                </a:cubicBezTo>
                <a:cubicBezTo>
                  <a:pt x="2214019" y="368859"/>
                  <a:pt x="2214355" y="369869"/>
                  <a:pt x="2215365" y="371552"/>
                </a:cubicBezTo>
                <a:lnTo>
                  <a:pt x="2206783" y="372561"/>
                </a:lnTo>
                <a:cubicBezTo>
                  <a:pt x="2205100" y="373234"/>
                  <a:pt x="2203081" y="373571"/>
                  <a:pt x="2200725" y="373571"/>
                </a:cubicBezTo>
                <a:cubicBezTo>
                  <a:pt x="2200725" y="373908"/>
                  <a:pt x="2200052" y="374749"/>
                  <a:pt x="2198706" y="376095"/>
                </a:cubicBezTo>
                <a:cubicBezTo>
                  <a:pt x="2193994" y="377441"/>
                  <a:pt x="2190797" y="379292"/>
                  <a:pt x="2189114" y="381648"/>
                </a:cubicBezTo>
                <a:cubicBezTo>
                  <a:pt x="2186758" y="380639"/>
                  <a:pt x="2184739" y="380975"/>
                  <a:pt x="2183056" y="382658"/>
                </a:cubicBezTo>
                <a:cubicBezTo>
                  <a:pt x="2182719" y="383667"/>
                  <a:pt x="2182719" y="384341"/>
                  <a:pt x="2183056" y="384677"/>
                </a:cubicBezTo>
                <a:cubicBezTo>
                  <a:pt x="2183393" y="385014"/>
                  <a:pt x="2184402" y="384930"/>
                  <a:pt x="2186085" y="384425"/>
                </a:cubicBezTo>
                <a:cubicBezTo>
                  <a:pt x="2187768" y="383920"/>
                  <a:pt x="2188862" y="383836"/>
                  <a:pt x="2189366" y="384172"/>
                </a:cubicBezTo>
                <a:cubicBezTo>
                  <a:pt x="2189871" y="384509"/>
                  <a:pt x="2189955" y="385350"/>
                  <a:pt x="2189619" y="386696"/>
                </a:cubicBezTo>
                <a:lnTo>
                  <a:pt x="2181037" y="390735"/>
                </a:lnTo>
                <a:cubicBezTo>
                  <a:pt x="2179690" y="390735"/>
                  <a:pt x="2179017" y="392081"/>
                  <a:pt x="2179017" y="394774"/>
                </a:cubicBezTo>
                <a:cubicBezTo>
                  <a:pt x="2178008" y="394101"/>
                  <a:pt x="2177166" y="393932"/>
                  <a:pt x="2176493" y="394269"/>
                </a:cubicBezTo>
                <a:cubicBezTo>
                  <a:pt x="2175820" y="394605"/>
                  <a:pt x="2175484" y="395447"/>
                  <a:pt x="2175484" y="396793"/>
                </a:cubicBezTo>
                <a:cubicBezTo>
                  <a:pt x="2171108" y="398812"/>
                  <a:pt x="2167911" y="403019"/>
                  <a:pt x="2165892" y="409414"/>
                </a:cubicBezTo>
                <a:cubicBezTo>
                  <a:pt x="2165892" y="413116"/>
                  <a:pt x="2163368" y="416481"/>
                  <a:pt x="2158320" y="419510"/>
                </a:cubicBezTo>
                <a:cubicBezTo>
                  <a:pt x="2156973" y="419510"/>
                  <a:pt x="2155122" y="420688"/>
                  <a:pt x="2152766" y="423044"/>
                </a:cubicBezTo>
                <a:cubicBezTo>
                  <a:pt x="2152093" y="422371"/>
                  <a:pt x="2151589" y="422202"/>
                  <a:pt x="2151252" y="422539"/>
                </a:cubicBezTo>
                <a:cubicBezTo>
                  <a:pt x="2150915" y="422876"/>
                  <a:pt x="2150579" y="423380"/>
                  <a:pt x="2150242" y="424054"/>
                </a:cubicBezTo>
                <a:cubicBezTo>
                  <a:pt x="2149233" y="423044"/>
                  <a:pt x="2147550" y="423717"/>
                  <a:pt x="2145194" y="426073"/>
                </a:cubicBezTo>
                <a:cubicBezTo>
                  <a:pt x="2145531" y="426409"/>
                  <a:pt x="2145531" y="426662"/>
                  <a:pt x="2145194" y="426830"/>
                </a:cubicBezTo>
                <a:cubicBezTo>
                  <a:pt x="2144858" y="426998"/>
                  <a:pt x="2144016" y="427082"/>
                  <a:pt x="2142670" y="427082"/>
                </a:cubicBezTo>
                <a:cubicBezTo>
                  <a:pt x="2140314" y="426073"/>
                  <a:pt x="2138295" y="425905"/>
                  <a:pt x="2136612" y="426578"/>
                </a:cubicBezTo>
                <a:cubicBezTo>
                  <a:pt x="2134256" y="426578"/>
                  <a:pt x="2131059" y="425905"/>
                  <a:pt x="2127020" y="424558"/>
                </a:cubicBezTo>
                <a:cubicBezTo>
                  <a:pt x="2123991" y="424222"/>
                  <a:pt x="2121467" y="425063"/>
                  <a:pt x="2119448" y="427082"/>
                </a:cubicBezTo>
                <a:cubicBezTo>
                  <a:pt x="2108342" y="423717"/>
                  <a:pt x="2098750" y="418837"/>
                  <a:pt x="2090673" y="412443"/>
                </a:cubicBezTo>
                <a:cubicBezTo>
                  <a:pt x="2089327" y="411096"/>
                  <a:pt x="2088486" y="410423"/>
                  <a:pt x="2088149" y="410423"/>
                </a:cubicBezTo>
                <a:lnTo>
                  <a:pt x="2080577" y="404365"/>
                </a:lnTo>
                <a:cubicBezTo>
                  <a:pt x="2069470" y="394942"/>
                  <a:pt x="2059290" y="384845"/>
                  <a:pt x="2050035" y="374076"/>
                </a:cubicBezTo>
                <a:cubicBezTo>
                  <a:pt x="2040780" y="363306"/>
                  <a:pt x="2033796" y="354892"/>
                  <a:pt x="2029084" y="348835"/>
                </a:cubicBezTo>
                <a:cubicBezTo>
                  <a:pt x="2026729" y="350854"/>
                  <a:pt x="2024204" y="353378"/>
                  <a:pt x="2021512" y="356407"/>
                </a:cubicBezTo>
                <a:cubicBezTo>
                  <a:pt x="2018146" y="359099"/>
                  <a:pt x="2015286" y="362128"/>
                  <a:pt x="2012930" y="365494"/>
                </a:cubicBezTo>
                <a:cubicBezTo>
                  <a:pt x="2007882" y="371888"/>
                  <a:pt x="2001487" y="376432"/>
                  <a:pt x="1993747" y="379124"/>
                </a:cubicBezTo>
                <a:cubicBezTo>
                  <a:pt x="1991727" y="379797"/>
                  <a:pt x="1989708" y="379124"/>
                  <a:pt x="1987689" y="377105"/>
                </a:cubicBezTo>
                <a:cubicBezTo>
                  <a:pt x="1984323" y="374749"/>
                  <a:pt x="1981294" y="373571"/>
                  <a:pt x="1978602" y="373571"/>
                </a:cubicBezTo>
                <a:cubicBezTo>
                  <a:pt x="1976919" y="370205"/>
                  <a:pt x="1975236" y="368523"/>
                  <a:pt x="1973554" y="368523"/>
                </a:cubicBezTo>
                <a:cubicBezTo>
                  <a:pt x="1971198" y="366167"/>
                  <a:pt x="1969178" y="365494"/>
                  <a:pt x="1967496" y="366503"/>
                </a:cubicBezTo>
                <a:cubicBezTo>
                  <a:pt x="1966823" y="366167"/>
                  <a:pt x="1966318" y="366083"/>
                  <a:pt x="1965981" y="366251"/>
                </a:cubicBezTo>
                <a:cubicBezTo>
                  <a:pt x="1965645" y="366419"/>
                  <a:pt x="1965561" y="367092"/>
                  <a:pt x="1965729" y="368270"/>
                </a:cubicBezTo>
                <a:cubicBezTo>
                  <a:pt x="1965897" y="369448"/>
                  <a:pt x="1965729" y="370205"/>
                  <a:pt x="1965224" y="370542"/>
                </a:cubicBezTo>
                <a:cubicBezTo>
                  <a:pt x="1964719" y="370879"/>
                  <a:pt x="1963625" y="370542"/>
                  <a:pt x="1961943" y="369532"/>
                </a:cubicBezTo>
                <a:cubicBezTo>
                  <a:pt x="1961606" y="369196"/>
                  <a:pt x="1961270" y="369112"/>
                  <a:pt x="1960933" y="369280"/>
                </a:cubicBezTo>
                <a:cubicBezTo>
                  <a:pt x="1960596" y="369448"/>
                  <a:pt x="1960765" y="370542"/>
                  <a:pt x="1961438" y="372561"/>
                </a:cubicBezTo>
                <a:lnTo>
                  <a:pt x="1963457" y="375590"/>
                </a:lnTo>
                <a:cubicBezTo>
                  <a:pt x="1963457" y="376263"/>
                  <a:pt x="1964299" y="379292"/>
                  <a:pt x="1965981" y="384677"/>
                </a:cubicBezTo>
                <a:cubicBezTo>
                  <a:pt x="1966991" y="387370"/>
                  <a:pt x="1968169" y="388716"/>
                  <a:pt x="1969515" y="388716"/>
                </a:cubicBezTo>
                <a:cubicBezTo>
                  <a:pt x="1971198" y="396793"/>
                  <a:pt x="1970188" y="404365"/>
                  <a:pt x="1966486" y="411433"/>
                </a:cubicBezTo>
                <a:cubicBezTo>
                  <a:pt x="1963794" y="409414"/>
                  <a:pt x="1961775" y="409077"/>
                  <a:pt x="1960428" y="410423"/>
                </a:cubicBezTo>
                <a:cubicBezTo>
                  <a:pt x="1959082" y="411769"/>
                  <a:pt x="1957904" y="412443"/>
                  <a:pt x="1956894" y="412443"/>
                </a:cubicBezTo>
                <a:cubicBezTo>
                  <a:pt x="1955885" y="411433"/>
                  <a:pt x="1954370" y="410423"/>
                  <a:pt x="1952351" y="409414"/>
                </a:cubicBezTo>
                <a:cubicBezTo>
                  <a:pt x="1948312" y="407394"/>
                  <a:pt x="1944274" y="404365"/>
                  <a:pt x="1940235" y="400327"/>
                </a:cubicBezTo>
                <a:cubicBezTo>
                  <a:pt x="1935860" y="399654"/>
                  <a:pt x="1932999" y="397466"/>
                  <a:pt x="1931653" y="393764"/>
                </a:cubicBezTo>
                <a:cubicBezTo>
                  <a:pt x="1931653" y="389389"/>
                  <a:pt x="1930644" y="385687"/>
                  <a:pt x="1928624" y="382658"/>
                </a:cubicBezTo>
                <a:cubicBezTo>
                  <a:pt x="1929634" y="379292"/>
                  <a:pt x="1928793" y="376263"/>
                  <a:pt x="1926100" y="373571"/>
                </a:cubicBezTo>
                <a:cubicBezTo>
                  <a:pt x="1922735" y="367850"/>
                  <a:pt x="1921052" y="361792"/>
                  <a:pt x="1921052" y="355397"/>
                </a:cubicBezTo>
                <a:cubicBezTo>
                  <a:pt x="1920042" y="348666"/>
                  <a:pt x="1920715" y="341430"/>
                  <a:pt x="1923071" y="333690"/>
                </a:cubicBezTo>
                <a:cubicBezTo>
                  <a:pt x="1922398" y="332007"/>
                  <a:pt x="1922062" y="330324"/>
                  <a:pt x="1922062" y="328642"/>
                </a:cubicBezTo>
                <a:cubicBezTo>
                  <a:pt x="1924754" y="328642"/>
                  <a:pt x="1926100" y="327127"/>
                  <a:pt x="1926100" y="324098"/>
                </a:cubicBezTo>
                <a:cubicBezTo>
                  <a:pt x="1926773" y="317704"/>
                  <a:pt x="1927446" y="308112"/>
                  <a:pt x="1928119" y="295323"/>
                </a:cubicBezTo>
                <a:cubicBezTo>
                  <a:pt x="1928119" y="272101"/>
                  <a:pt x="1928624" y="248879"/>
                  <a:pt x="1929634" y="225657"/>
                </a:cubicBezTo>
                <a:cubicBezTo>
                  <a:pt x="1923576" y="220272"/>
                  <a:pt x="1918359" y="214888"/>
                  <a:pt x="1913984" y="209503"/>
                </a:cubicBezTo>
                <a:cubicBezTo>
                  <a:pt x="1913984" y="208493"/>
                  <a:pt x="1915331" y="208325"/>
                  <a:pt x="1918023" y="208998"/>
                </a:cubicBezTo>
                <a:lnTo>
                  <a:pt x="1912975" y="202940"/>
                </a:lnTo>
                <a:cubicBezTo>
                  <a:pt x="1911965" y="201930"/>
                  <a:pt x="1911544" y="201257"/>
                  <a:pt x="1911713" y="200921"/>
                </a:cubicBezTo>
                <a:cubicBezTo>
                  <a:pt x="1911881" y="200584"/>
                  <a:pt x="1912554" y="200500"/>
                  <a:pt x="1913732" y="200668"/>
                </a:cubicBezTo>
                <a:cubicBezTo>
                  <a:pt x="1914910" y="200837"/>
                  <a:pt x="1915667" y="200753"/>
                  <a:pt x="1916004" y="200416"/>
                </a:cubicBezTo>
                <a:cubicBezTo>
                  <a:pt x="1916340" y="200079"/>
                  <a:pt x="1916172" y="199575"/>
                  <a:pt x="1915499" y="198902"/>
                </a:cubicBezTo>
                <a:cubicBezTo>
                  <a:pt x="1914489" y="197555"/>
                  <a:pt x="1914321" y="196630"/>
                  <a:pt x="1914994" y="196125"/>
                </a:cubicBezTo>
                <a:cubicBezTo>
                  <a:pt x="1915667" y="195620"/>
                  <a:pt x="1917181" y="195536"/>
                  <a:pt x="1919537" y="195873"/>
                </a:cubicBezTo>
                <a:cubicBezTo>
                  <a:pt x="1921557" y="192844"/>
                  <a:pt x="1924586" y="191834"/>
                  <a:pt x="1928624" y="192844"/>
                </a:cubicBezTo>
                <a:cubicBezTo>
                  <a:pt x="1929634" y="193517"/>
                  <a:pt x="1930307" y="193601"/>
                  <a:pt x="1930644" y="193096"/>
                </a:cubicBezTo>
                <a:cubicBezTo>
                  <a:pt x="1930980" y="192591"/>
                  <a:pt x="1931148" y="191497"/>
                  <a:pt x="1931148" y="189815"/>
                </a:cubicBezTo>
                <a:cubicBezTo>
                  <a:pt x="1931485" y="182411"/>
                  <a:pt x="1931653" y="174838"/>
                  <a:pt x="1931653" y="167098"/>
                </a:cubicBezTo>
                <a:cubicBezTo>
                  <a:pt x="1932326" y="150943"/>
                  <a:pt x="1932326" y="134957"/>
                  <a:pt x="1931653" y="119139"/>
                </a:cubicBezTo>
                <a:cubicBezTo>
                  <a:pt x="1928961" y="112408"/>
                  <a:pt x="1926437" y="105509"/>
                  <a:pt x="1924081" y="98441"/>
                </a:cubicBezTo>
                <a:cubicBezTo>
                  <a:pt x="1923071" y="96759"/>
                  <a:pt x="1922735" y="95581"/>
                  <a:pt x="1923071" y="94908"/>
                </a:cubicBezTo>
                <a:cubicBezTo>
                  <a:pt x="1923408" y="94234"/>
                  <a:pt x="1924249" y="93898"/>
                  <a:pt x="1925595" y="93898"/>
                </a:cubicBezTo>
                <a:cubicBezTo>
                  <a:pt x="1928288" y="92215"/>
                  <a:pt x="1931317" y="92383"/>
                  <a:pt x="1934682" y="94403"/>
                </a:cubicBezTo>
                <a:cubicBezTo>
                  <a:pt x="1941413" y="96422"/>
                  <a:pt x="1947303" y="99619"/>
                  <a:pt x="1952351" y="103994"/>
                </a:cubicBezTo>
                <a:cubicBezTo>
                  <a:pt x="1954034" y="107360"/>
                  <a:pt x="1956558" y="110052"/>
                  <a:pt x="1959923" y="112072"/>
                </a:cubicBezTo>
                <a:cubicBezTo>
                  <a:pt x="1965981" y="114427"/>
                  <a:pt x="1968674" y="118803"/>
                  <a:pt x="1968001" y="125197"/>
                </a:cubicBezTo>
                <a:cubicBezTo>
                  <a:pt x="1971703" y="128899"/>
                  <a:pt x="1974395" y="132601"/>
                  <a:pt x="1976078" y="136303"/>
                </a:cubicBezTo>
                <a:lnTo>
                  <a:pt x="1971534" y="142361"/>
                </a:lnTo>
                <a:cubicBezTo>
                  <a:pt x="1969178" y="144717"/>
                  <a:pt x="1967328" y="147241"/>
                  <a:pt x="1965981" y="149934"/>
                </a:cubicBezTo>
                <a:cubicBezTo>
                  <a:pt x="1964635" y="153636"/>
                  <a:pt x="1963794" y="157338"/>
                  <a:pt x="1963457" y="161040"/>
                </a:cubicBezTo>
                <a:cubicBezTo>
                  <a:pt x="1961438" y="164069"/>
                  <a:pt x="1960428" y="167434"/>
                  <a:pt x="1960428" y="171136"/>
                </a:cubicBezTo>
                <a:cubicBezTo>
                  <a:pt x="1959082" y="173829"/>
                  <a:pt x="1958914" y="176016"/>
                  <a:pt x="1959923" y="177699"/>
                </a:cubicBezTo>
                <a:cubicBezTo>
                  <a:pt x="1959587" y="179718"/>
                  <a:pt x="1959587" y="181569"/>
                  <a:pt x="1959923" y="183252"/>
                </a:cubicBezTo>
                <a:cubicBezTo>
                  <a:pt x="1959250" y="188300"/>
                  <a:pt x="1959419" y="194863"/>
                  <a:pt x="1960428" y="202940"/>
                </a:cubicBezTo>
                <a:cubicBezTo>
                  <a:pt x="1959419" y="205969"/>
                  <a:pt x="1960260" y="208325"/>
                  <a:pt x="1962952" y="210008"/>
                </a:cubicBezTo>
                <a:cubicBezTo>
                  <a:pt x="1964299" y="211690"/>
                  <a:pt x="1966318" y="212027"/>
                  <a:pt x="1969010" y="211017"/>
                </a:cubicBezTo>
                <a:cubicBezTo>
                  <a:pt x="1979107" y="203613"/>
                  <a:pt x="1996776" y="190319"/>
                  <a:pt x="2022017" y="171136"/>
                </a:cubicBezTo>
                <a:cubicBezTo>
                  <a:pt x="2021344" y="165751"/>
                  <a:pt x="2019829" y="161544"/>
                  <a:pt x="2017473" y="158516"/>
                </a:cubicBezTo>
                <a:cubicBezTo>
                  <a:pt x="2015454" y="157506"/>
                  <a:pt x="2014444" y="156160"/>
                  <a:pt x="2014444" y="154477"/>
                </a:cubicBezTo>
                <a:cubicBezTo>
                  <a:pt x="2010069" y="150102"/>
                  <a:pt x="2004516" y="147409"/>
                  <a:pt x="1997785" y="146400"/>
                </a:cubicBezTo>
                <a:cubicBezTo>
                  <a:pt x="1995429" y="145727"/>
                  <a:pt x="1992905" y="144885"/>
                  <a:pt x="1990213" y="143876"/>
                </a:cubicBezTo>
                <a:cubicBezTo>
                  <a:pt x="1991896" y="142866"/>
                  <a:pt x="1993663" y="142866"/>
                  <a:pt x="1995514" y="143876"/>
                </a:cubicBezTo>
                <a:cubicBezTo>
                  <a:pt x="1997365" y="144885"/>
                  <a:pt x="1998963" y="144717"/>
                  <a:pt x="2000309" y="143371"/>
                </a:cubicBezTo>
                <a:cubicBezTo>
                  <a:pt x="1993242" y="141015"/>
                  <a:pt x="1988362" y="139164"/>
                  <a:pt x="1985669" y="137818"/>
                </a:cubicBezTo>
                <a:cubicBezTo>
                  <a:pt x="1984660" y="136808"/>
                  <a:pt x="1984323" y="136135"/>
                  <a:pt x="1984660" y="135798"/>
                </a:cubicBezTo>
                <a:cubicBezTo>
                  <a:pt x="1984996" y="135462"/>
                  <a:pt x="1986006" y="135462"/>
                  <a:pt x="1987689" y="135798"/>
                </a:cubicBezTo>
                <a:lnTo>
                  <a:pt x="1990718" y="134284"/>
                </a:lnTo>
                <a:cubicBezTo>
                  <a:pt x="1991054" y="134284"/>
                  <a:pt x="1991391" y="134284"/>
                  <a:pt x="1991727" y="134284"/>
                </a:cubicBezTo>
                <a:cubicBezTo>
                  <a:pt x="1992064" y="134284"/>
                  <a:pt x="1992148" y="134200"/>
                  <a:pt x="1991980" y="134032"/>
                </a:cubicBezTo>
                <a:cubicBezTo>
                  <a:pt x="1991812" y="133863"/>
                  <a:pt x="1991391" y="133611"/>
                  <a:pt x="1990718" y="133274"/>
                </a:cubicBezTo>
                <a:cubicBezTo>
                  <a:pt x="1988362" y="133274"/>
                  <a:pt x="1986847" y="132265"/>
                  <a:pt x="1986174" y="130245"/>
                </a:cubicBezTo>
                <a:cubicBezTo>
                  <a:pt x="1988194" y="127553"/>
                  <a:pt x="1990550" y="127553"/>
                  <a:pt x="1993242" y="130245"/>
                </a:cubicBezTo>
                <a:lnTo>
                  <a:pt x="2001319" y="132265"/>
                </a:lnTo>
                <a:cubicBezTo>
                  <a:pt x="2003675" y="130918"/>
                  <a:pt x="2006031" y="129909"/>
                  <a:pt x="2008387" y="129236"/>
                </a:cubicBezTo>
                <a:cubicBezTo>
                  <a:pt x="2012425" y="127889"/>
                  <a:pt x="2015454" y="126543"/>
                  <a:pt x="2017473" y="125197"/>
                </a:cubicBezTo>
                <a:cubicBezTo>
                  <a:pt x="2020166" y="122168"/>
                  <a:pt x="2021512" y="117625"/>
                  <a:pt x="2021512" y="111567"/>
                </a:cubicBezTo>
                <a:cubicBezTo>
                  <a:pt x="2024541" y="93393"/>
                  <a:pt x="2026055" y="75892"/>
                  <a:pt x="2026055" y="59065"/>
                </a:cubicBezTo>
                <a:cubicBezTo>
                  <a:pt x="2023699" y="59402"/>
                  <a:pt x="2021512" y="60411"/>
                  <a:pt x="2019493" y="62094"/>
                </a:cubicBezTo>
                <a:cubicBezTo>
                  <a:pt x="2014108" y="65123"/>
                  <a:pt x="2009396" y="69161"/>
                  <a:pt x="2005358" y="74210"/>
                </a:cubicBezTo>
                <a:cubicBezTo>
                  <a:pt x="2001656" y="77912"/>
                  <a:pt x="1995093" y="83801"/>
                  <a:pt x="1985669" y="91879"/>
                </a:cubicBezTo>
                <a:cubicBezTo>
                  <a:pt x="1981631" y="94908"/>
                  <a:pt x="1978097" y="96422"/>
                  <a:pt x="1975068" y="96422"/>
                </a:cubicBezTo>
                <a:cubicBezTo>
                  <a:pt x="1970356" y="98105"/>
                  <a:pt x="1966318" y="97432"/>
                  <a:pt x="1962952" y="94403"/>
                </a:cubicBezTo>
                <a:cubicBezTo>
                  <a:pt x="1956221" y="92383"/>
                  <a:pt x="1949490" y="89186"/>
                  <a:pt x="1942759" y="84811"/>
                </a:cubicBezTo>
                <a:cubicBezTo>
                  <a:pt x="1938384" y="81446"/>
                  <a:pt x="1936197" y="77407"/>
                  <a:pt x="1936197" y="72695"/>
                </a:cubicBezTo>
                <a:cubicBezTo>
                  <a:pt x="1933168" y="70676"/>
                  <a:pt x="1932158" y="67815"/>
                  <a:pt x="1933168" y="64113"/>
                </a:cubicBezTo>
                <a:cubicBezTo>
                  <a:pt x="1936870" y="62767"/>
                  <a:pt x="1941077" y="63104"/>
                  <a:pt x="1945788" y="65123"/>
                </a:cubicBezTo>
                <a:cubicBezTo>
                  <a:pt x="1948481" y="64450"/>
                  <a:pt x="1952519" y="62767"/>
                  <a:pt x="1957904" y="60075"/>
                </a:cubicBezTo>
                <a:lnTo>
                  <a:pt x="2005358" y="28271"/>
                </a:lnTo>
                <a:cubicBezTo>
                  <a:pt x="2007377" y="26924"/>
                  <a:pt x="2009228" y="25410"/>
                  <a:pt x="2010911" y="23727"/>
                </a:cubicBezTo>
                <a:cubicBezTo>
                  <a:pt x="2010574" y="23054"/>
                  <a:pt x="2010658" y="22549"/>
                  <a:pt x="2011163" y="22213"/>
                </a:cubicBezTo>
                <a:cubicBezTo>
                  <a:pt x="2011668" y="21876"/>
                  <a:pt x="2012509" y="21792"/>
                  <a:pt x="2013687" y="21960"/>
                </a:cubicBezTo>
                <a:cubicBezTo>
                  <a:pt x="2014865" y="22129"/>
                  <a:pt x="2016548" y="21456"/>
                  <a:pt x="2018735" y="19941"/>
                </a:cubicBezTo>
                <a:cubicBezTo>
                  <a:pt x="2020923" y="18427"/>
                  <a:pt x="2022522" y="16828"/>
                  <a:pt x="2023531" y="15145"/>
                </a:cubicBezTo>
                <a:cubicBezTo>
                  <a:pt x="2027570" y="14809"/>
                  <a:pt x="2031608" y="14304"/>
                  <a:pt x="2035647" y="13631"/>
                </a:cubicBezTo>
                <a:close/>
                <a:moveTo>
                  <a:pt x="861929" y="1010"/>
                </a:moveTo>
                <a:lnTo>
                  <a:pt x="862434" y="1515"/>
                </a:lnTo>
                <a:cubicBezTo>
                  <a:pt x="870511" y="1515"/>
                  <a:pt x="877410" y="4376"/>
                  <a:pt x="883132" y="10097"/>
                </a:cubicBezTo>
                <a:cubicBezTo>
                  <a:pt x="890872" y="12453"/>
                  <a:pt x="897267" y="15314"/>
                  <a:pt x="902315" y="18679"/>
                </a:cubicBezTo>
                <a:cubicBezTo>
                  <a:pt x="906690" y="19689"/>
                  <a:pt x="911065" y="20530"/>
                  <a:pt x="915440" y="21203"/>
                </a:cubicBezTo>
                <a:cubicBezTo>
                  <a:pt x="915440" y="21876"/>
                  <a:pt x="916198" y="22213"/>
                  <a:pt x="917712" y="22213"/>
                </a:cubicBezTo>
                <a:cubicBezTo>
                  <a:pt x="919227" y="22213"/>
                  <a:pt x="920152" y="22886"/>
                  <a:pt x="920489" y="24232"/>
                </a:cubicBezTo>
                <a:cubicBezTo>
                  <a:pt x="923518" y="25915"/>
                  <a:pt x="926883" y="26251"/>
                  <a:pt x="930585" y="25242"/>
                </a:cubicBezTo>
                <a:cubicBezTo>
                  <a:pt x="932941" y="25242"/>
                  <a:pt x="934960" y="25578"/>
                  <a:pt x="936643" y="26251"/>
                </a:cubicBezTo>
                <a:cubicBezTo>
                  <a:pt x="938326" y="27934"/>
                  <a:pt x="938326" y="29953"/>
                  <a:pt x="936643" y="32309"/>
                </a:cubicBezTo>
                <a:cubicBezTo>
                  <a:pt x="934287" y="35002"/>
                  <a:pt x="934287" y="37357"/>
                  <a:pt x="936643" y="39377"/>
                </a:cubicBezTo>
                <a:cubicBezTo>
                  <a:pt x="940008" y="44762"/>
                  <a:pt x="942196" y="49810"/>
                  <a:pt x="943206" y="54522"/>
                </a:cubicBezTo>
                <a:cubicBezTo>
                  <a:pt x="943206" y="60579"/>
                  <a:pt x="940177" y="64618"/>
                  <a:pt x="934119" y="66637"/>
                </a:cubicBezTo>
                <a:cubicBezTo>
                  <a:pt x="929744" y="68320"/>
                  <a:pt x="925705" y="70339"/>
                  <a:pt x="922003" y="72695"/>
                </a:cubicBezTo>
                <a:cubicBezTo>
                  <a:pt x="929071" y="75388"/>
                  <a:pt x="935633" y="80099"/>
                  <a:pt x="941691" y="86830"/>
                </a:cubicBezTo>
                <a:cubicBezTo>
                  <a:pt x="941691" y="89523"/>
                  <a:pt x="941018" y="92215"/>
                  <a:pt x="939672" y="94908"/>
                </a:cubicBezTo>
                <a:cubicBezTo>
                  <a:pt x="938999" y="95917"/>
                  <a:pt x="938831" y="96674"/>
                  <a:pt x="939167" y="97179"/>
                </a:cubicBezTo>
                <a:cubicBezTo>
                  <a:pt x="939504" y="97684"/>
                  <a:pt x="940513" y="98273"/>
                  <a:pt x="942196" y="98946"/>
                </a:cubicBezTo>
                <a:cubicBezTo>
                  <a:pt x="943542" y="100292"/>
                  <a:pt x="943206" y="101975"/>
                  <a:pt x="941187" y="103994"/>
                </a:cubicBezTo>
                <a:cubicBezTo>
                  <a:pt x="940850" y="104668"/>
                  <a:pt x="940429" y="105088"/>
                  <a:pt x="939924" y="105256"/>
                </a:cubicBezTo>
                <a:cubicBezTo>
                  <a:pt x="939420" y="105425"/>
                  <a:pt x="938831" y="104836"/>
                  <a:pt x="938157" y="103490"/>
                </a:cubicBezTo>
                <a:cubicBezTo>
                  <a:pt x="937148" y="103490"/>
                  <a:pt x="936559" y="103910"/>
                  <a:pt x="936391" y="104752"/>
                </a:cubicBezTo>
                <a:cubicBezTo>
                  <a:pt x="936223" y="105593"/>
                  <a:pt x="936811" y="106855"/>
                  <a:pt x="938157" y="108538"/>
                </a:cubicBezTo>
                <a:cubicBezTo>
                  <a:pt x="936138" y="109884"/>
                  <a:pt x="934624" y="111230"/>
                  <a:pt x="933614" y="112576"/>
                </a:cubicBezTo>
                <a:cubicBezTo>
                  <a:pt x="930585" y="115269"/>
                  <a:pt x="927556" y="116952"/>
                  <a:pt x="924527" y="117625"/>
                </a:cubicBezTo>
                <a:cubicBezTo>
                  <a:pt x="923854" y="117961"/>
                  <a:pt x="922508" y="119139"/>
                  <a:pt x="920489" y="121158"/>
                </a:cubicBezTo>
                <a:cubicBezTo>
                  <a:pt x="921498" y="122841"/>
                  <a:pt x="922508" y="123851"/>
                  <a:pt x="923518" y="124187"/>
                </a:cubicBezTo>
                <a:cubicBezTo>
                  <a:pt x="927556" y="122841"/>
                  <a:pt x="931763" y="123178"/>
                  <a:pt x="936138" y="125197"/>
                </a:cubicBezTo>
                <a:cubicBezTo>
                  <a:pt x="938157" y="123178"/>
                  <a:pt x="940008" y="123514"/>
                  <a:pt x="941691" y="126207"/>
                </a:cubicBezTo>
                <a:cubicBezTo>
                  <a:pt x="943038" y="127553"/>
                  <a:pt x="943206" y="129236"/>
                  <a:pt x="942196" y="131255"/>
                </a:cubicBezTo>
                <a:cubicBezTo>
                  <a:pt x="942533" y="133611"/>
                  <a:pt x="943542" y="136976"/>
                  <a:pt x="945225" y="141351"/>
                </a:cubicBezTo>
                <a:cubicBezTo>
                  <a:pt x="946571" y="142698"/>
                  <a:pt x="945562" y="144380"/>
                  <a:pt x="942196" y="146400"/>
                </a:cubicBezTo>
                <a:cubicBezTo>
                  <a:pt x="936811" y="154140"/>
                  <a:pt x="930249" y="159862"/>
                  <a:pt x="922508" y="163564"/>
                </a:cubicBezTo>
                <a:cubicBezTo>
                  <a:pt x="920825" y="163564"/>
                  <a:pt x="919984" y="164069"/>
                  <a:pt x="919984" y="165078"/>
                </a:cubicBezTo>
                <a:cubicBezTo>
                  <a:pt x="914936" y="166088"/>
                  <a:pt x="910392" y="167602"/>
                  <a:pt x="906354" y="169622"/>
                </a:cubicBezTo>
                <a:cubicBezTo>
                  <a:pt x="905007" y="170295"/>
                  <a:pt x="904166" y="170631"/>
                  <a:pt x="903830" y="170631"/>
                </a:cubicBezTo>
                <a:lnTo>
                  <a:pt x="892218" y="178204"/>
                </a:lnTo>
                <a:cubicBezTo>
                  <a:pt x="890536" y="179886"/>
                  <a:pt x="888685" y="180728"/>
                  <a:pt x="886665" y="180728"/>
                </a:cubicBezTo>
                <a:lnTo>
                  <a:pt x="898276" y="171641"/>
                </a:lnTo>
                <a:cubicBezTo>
                  <a:pt x="898276" y="170631"/>
                  <a:pt x="898108" y="170042"/>
                  <a:pt x="897772" y="169874"/>
                </a:cubicBezTo>
                <a:cubicBezTo>
                  <a:pt x="897435" y="169706"/>
                  <a:pt x="896762" y="169958"/>
                  <a:pt x="895752" y="170631"/>
                </a:cubicBezTo>
                <a:cubicBezTo>
                  <a:pt x="892050" y="171978"/>
                  <a:pt x="888180" y="173829"/>
                  <a:pt x="884141" y="176184"/>
                </a:cubicBezTo>
                <a:cubicBezTo>
                  <a:pt x="882795" y="176184"/>
                  <a:pt x="881785" y="175848"/>
                  <a:pt x="881112" y="175175"/>
                </a:cubicBezTo>
                <a:cubicBezTo>
                  <a:pt x="880103" y="178877"/>
                  <a:pt x="881617" y="181906"/>
                  <a:pt x="885656" y="184262"/>
                </a:cubicBezTo>
                <a:cubicBezTo>
                  <a:pt x="885992" y="192002"/>
                  <a:pt x="890367" y="194863"/>
                  <a:pt x="898781" y="192844"/>
                </a:cubicBezTo>
                <a:cubicBezTo>
                  <a:pt x="900464" y="191161"/>
                  <a:pt x="901642" y="188637"/>
                  <a:pt x="902315" y="185271"/>
                </a:cubicBezTo>
                <a:cubicBezTo>
                  <a:pt x="910056" y="176521"/>
                  <a:pt x="919311" y="174165"/>
                  <a:pt x="930080" y="178204"/>
                </a:cubicBezTo>
                <a:cubicBezTo>
                  <a:pt x="935129" y="181906"/>
                  <a:pt x="940850" y="184430"/>
                  <a:pt x="947244" y="185776"/>
                </a:cubicBezTo>
                <a:cubicBezTo>
                  <a:pt x="950946" y="190824"/>
                  <a:pt x="955995" y="193853"/>
                  <a:pt x="962389" y="194863"/>
                </a:cubicBezTo>
                <a:cubicBezTo>
                  <a:pt x="962726" y="191161"/>
                  <a:pt x="962894" y="187291"/>
                  <a:pt x="962894" y="183252"/>
                </a:cubicBezTo>
                <a:cubicBezTo>
                  <a:pt x="963904" y="172146"/>
                  <a:pt x="961884" y="161208"/>
                  <a:pt x="956836" y="150438"/>
                </a:cubicBezTo>
                <a:cubicBezTo>
                  <a:pt x="956836" y="147409"/>
                  <a:pt x="956500" y="145222"/>
                  <a:pt x="955826" y="143876"/>
                </a:cubicBezTo>
                <a:cubicBezTo>
                  <a:pt x="956836" y="141856"/>
                  <a:pt x="956331" y="140342"/>
                  <a:pt x="954312" y="139332"/>
                </a:cubicBezTo>
                <a:cubicBezTo>
                  <a:pt x="953639" y="138996"/>
                  <a:pt x="953386" y="138743"/>
                  <a:pt x="953555" y="138575"/>
                </a:cubicBezTo>
                <a:cubicBezTo>
                  <a:pt x="953723" y="138407"/>
                  <a:pt x="954144" y="138323"/>
                  <a:pt x="954817" y="138323"/>
                </a:cubicBezTo>
                <a:cubicBezTo>
                  <a:pt x="957846" y="138659"/>
                  <a:pt x="961380" y="140005"/>
                  <a:pt x="965418" y="142361"/>
                </a:cubicBezTo>
                <a:cubicBezTo>
                  <a:pt x="970803" y="141351"/>
                  <a:pt x="975010" y="143034"/>
                  <a:pt x="978039" y="147409"/>
                </a:cubicBezTo>
                <a:cubicBezTo>
                  <a:pt x="981404" y="144717"/>
                  <a:pt x="986452" y="140005"/>
                  <a:pt x="993183" y="133274"/>
                </a:cubicBezTo>
                <a:cubicBezTo>
                  <a:pt x="993520" y="132601"/>
                  <a:pt x="993688" y="132096"/>
                  <a:pt x="993688" y="131760"/>
                </a:cubicBezTo>
                <a:cubicBezTo>
                  <a:pt x="993352" y="130750"/>
                  <a:pt x="992511" y="130582"/>
                  <a:pt x="991164" y="131255"/>
                </a:cubicBezTo>
                <a:cubicBezTo>
                  <a:pt x="986452" y="130582"/>
                  <a:pt x="983255" y="130077"/>
                  <a:pt x="981572" y="129740"/>
                </a:cubicBezTo>
                <a:cubicBezTo>
                  <a:pt x="981572" y="129067"/>
                  <a:pt x="981825" y="128563"/>
                  <a:pt x="982330" y="128226"/>
                </a:cubicBezTo>
                <a:cubicBezTo>
                  <a:pt x="982835" y="127889"/>
                  <a:pt x="983592" y="128058"/>
                  <a:pt x="984601" y="128731"/>
                </a:cubicBezTo>
                <a:cubicBezTo>
                  <a:pt x="982582" y="126712"/>
                  <a:pt x="980731" y="125702"/>
                  <a:pt x="979048" y="125702"/>
                </a:cubicBezTo>
                <a:cubicBezTo>
                  <a:pt x="974673" y="125365"/>
                  <a:pt x="970466" y="124356"/>
                  <a:pt x="966428" y="122673"/>
                </a:cubicBezTo>
                <a:cubicBezTo>
                  <a:pt x="965081" y="119981"/>
                  <a:pt x="963399" y="117120"/>
                  <a:pt x="961380" y="114091"/>
                </a:cubicBezTo>
                <a:cubicBezTo>
                  <a:pt x="961380" y="111735"/>
                  <a:pt x="960202" y="110221"/>
                  <a:pt x="957846" y="109547"/>
                </a:cubicBezTo>
                <a:cubicBezTo>
                  <a:pt x="956500" y="107528"/>
                  <a:pt x="955490" y="105004"/>
                  <a:pt x="954817" y="101975"/>
                </a:cubicBezTo>
                <a:cubicBezTo>
                  <a:pt x="953134" y="98946"/>
                  <a:pt x="953807" y="96927"/>
                  <a:pt x="956836" y="95917"/>
                </a:cubicBezTo>
                <a:cubicBezTo>
                  <a:pt x="958182" y="93561"/>
                  <a:pt x="957846" y="91206"/>
                  <a:pt x="955826" y="88850"/>
                </a:cubicBezTo>
                <a:cubicBezTo>
                  <a:pt x="960202" y="89859"/>
                  <a:pt x="963399" y="92888"/>
                  <a:pt x="965418" y="97937"/>
                </a:cubicBezTo>
                <a:cubicBezTo>
                  <a:pt x="970466" y="98610"/>
                  <a:pt x="975178" y="97432"/>
                  <a:pt x="979553" y="94403"/>
                </a:cubicBezTo>
                <a:lnTo>
                  <a:pt x="1022968" y="65123"/>
                </a:lnTo>
                <a:cubicBezTo>
                  <a:pt x="1028016" y="62767"/>
                  <a:pt x="1033401" y="58897"/>
                  <a:pt x="1039123" y="53512"/>
                </a:cubicBezTo>
                <a:cubicBezTo>
                  <a:pt x="1039796" y="51493"/>
                  <a:pt x="1041478" y="49137"/>
                  <a:pt x="1044171" y="46444"/>
                </a:cubicBezTo>
                <a:cubicBezTo>
                  <a:pt x="1043834" y="44762"/>
                  <a:pt x="1044339" y="42911"/>
                  <a:pt x="1045685" y="40891"/>
                </a:cubicBezTo>
                <a:cubicBezTo>
                  <a:pt x="1048714" y="35506"/>
                  <a:pt x="1053762" y="31804"/>
                  <a:pt x="1060830" y="29785"/>
                </a:cubicBezTo>
                <a:cubicBezTo>
                  <a:pt x="1061503" y="28102"/>
                  <a:pt x="1062344" y="27598"/>
                  <a:pt x="1063354" y="28271"/>
                </a:cubicBezTo>
                <a:cubicBezTo>
                  <a:pt x="1064700" y="29617"/>
                  <a:pt x="1066551" y="30627"/>
                  <a:pt x="1068907" y="31300"/>
                </a:cubicBezTo>
                <a:cubicBezTo>
                  <a:pt x="1075638" y="30627"/>
                  <a:pt x="1082033" y="31636"/>
                  <a:pt x="1088091" y="34329"/>
                </a:cubicBezTo>
                <a:cubicBezTo>
                  <a:pt x="1090110" y="37357"/>
                  <a:pt x="1093391" y="39377"/>
                  <a:pt x="1097935" y="40386"/>
                </a:cubicBezTo>
                <a:cubicBezTo>
                  <a:pt x="1102478" y="41396"/>
                  <a:pt x="1106264" y="43920"/>
                  <a:pt x="1109293" y="47959"/>
                </a:cubicBezTo>
                <a:cubicBezTo>
                  <a:pt x="1114005" y="49978"/>
                  <a:pt x="1115519" y="53680"/>
                  <a:pt x="1113837" y="59065"/>
                </a:cubicBezTo>
                <a:cubicBezTo>
                  <a:pt x="1114846" y="60748"/>
                  <a:pt x="1114005" y="62599"/>
                  <a:pt x="1111313" y="64618"/>
                </a:cubicBezTo>
                <a:cubicBezTo>
                  <a:pt x="1112659" y="67647"/>
                  <a:pt x="1114510" y="69835"/>
                  <a:pt x="1116865" y="71181"/>
                </a:cubicBezTo>
                <a:cubicBezTo>
                  <a:pt x="1116193" y="74883"/>
                  <a:pt x="1114510" y="77575"/>
                  <a:pt x="1111817" y="79258"/>
                </a:cubicBezTo>
                <a:cubicBezTo>
                  <a:pt x="1109462" y="80268"/>
                  <a:pt x="1107274" y="80772"/>
                  <a:pt x="1105255" y="80772"/>
                </a:cubicBezTo>
                <a:cubicBezTo>
                  <a:pt x="1106601" y="79090"/>
                  <a:pt x="1106601" y="77744"/>
                  <a:pt x="1105255" y="76734"/>
                </a:cubicBezTo>
                <a:cubicBezTo>
                  <a:pt x="1103235" y="75724"/>
                  <a:pt x="1101889" y="75556"/>
                  <a:pt x="1101216" y="76229"/>
                </a:cubicBezTo>
                <a:cubicBezTo>
                  <a:pt x="1098860" y="76902"/>
                  <a:pt x="1095663" y="78585"/>
                  <a:pt x="1091624" y="81277"/>
                </a:cubicBezTo>
                <a:cubicBezTo>
                  <a:pt x="1090278" y="81950"/>
                  <a:pt x="1088427" y="82287"/>
                  <a:pt x="1086071" y="82287"/>
                </a:cubicBezTo>
                <a:cubicBezTo>
                  <a:pt x="1085398" y="82623"/>
                  <a:pt x="1084557" y="82792"/>
                  <a:pt x="1083547" y="82792"/>
                </a:cubicBezTo>
                <a:cubicBezTo>
                  <a:pt x="1076816" y="84811"/>
                  <a:pt x="1071768" y="86157"/>
                  <a:pt x="1068402" y="86830"/>
                </a:cubicBezTo>
                <a:cubicBezTo>
                  <a:pt x="1041815" y="104331"/>
                  <a:pt x="1013208" y="124524"/>
                  <a:pt x="982582" y="147409"/>
                </a:cubicBezTo>
                <a:cubicBezTo>
                  <a:pt x="980899" y="148756"/>
                  <a:pt x="980227" y="150018"/>
                  <a:pt x="980563" y="151196"/>
                </a:cubicBezTo>
                <a:cubicBezTo>
                  <a:pt x="980899" y="152374"/>
                  <a:pt x="982077" y="153467"/>
                  <a:pt x="984097" y="154477"/>
                </a:cubicBezTo>
                <a:cubicBezTo>
                  <a:pt x="993857" y="157506"/>
                  <a:pt x="1000251" y="164237"/>
                  <a:pt x="1003280" y="174670"/>
                </a:cubicBezTo>
                <a:cubicBezTo>
                  <a:pt x="1003280" y="181064"/>
                  <a:pt x="1003448" y="185944"/>
                  <a:pt x="1003785" y="189310"/>
                </a:cubicBezTo>
                <a:cubicBezTo>
                  <a:pt x="1001429" y="192675"/>
                  <a:pt x="1000588" y="196377"/>
                  <a:pt x="1001261" y="200416"/>
                </a:cubicBezTo>
                <a:lnTo>
                  <a:pt x="1042151" y="173155"/>
                </a:lnTo>
                <a:cubicBezTo>
                  <a:pt x="1042151" y="170463"/>
                  <a:pt x="1041815" y="168612"/>
                  <a:pt x="1041142" y="167602"/>
                </a:cubicBezTo>
                <a:cubicBezTo>
                  <a:pt x="1040469" y="166593"/>
                  <a:pt x="1039459" y="166256"/>
                  <a:pt x="1038113" y="166593"/>
                </a:cubicBezTo>
                <a:cubicBezTo>
                  <a:pt x="1035757" y="163227"/>
                  <a:pt x="1035084" y="160198"/>
                  <a:pt x="1036094" y="157506"/>
                </a:cubicBezTo>
                <a:cubicBezTo>
                  <a:pt x="1036094" y="155150"/>
                  <a:pt x="1035589" y="152962"/>
                  <a:pt x="1034579" y="150943"/>
                </a:cubicBezTo>
                <a:cubicBezTo>
                  <a:pt x="1038954" y="147578"/>
                  <a:pt x="1044002" y="146905"/>
                  <a:pt x="1049724" y="148924"/>
                </a:cubicBezTo>
                <a:cubicBezTo>
                  <a:pt x="1053762" y="146905"/>
                  <a:pt x="1057801" y="146400"/>
                  <a:pt x="1061840" y="147409"/>
                </a:cubicBezTo>
                <a:lnTo>
                  <a:pt x="1070927" y="143876"/>
                </a:lnTo>
                <a:cubicBezTo>
                  <a:pt x="1073282" y="143876"/>
                  <a:pt x="1076143" y="143034"/>
                  <a:pt x="1079509" y="141351"/>
                </a:cubicBezTo>
                <a:cubicBezTo>
                  <a:pt x="1081191" y="138323"/>
                  <a:pt x="1083716" y="136976"/>
                  <a:pt x="1087081" y="137313"/>
                </a:cubicBezTo>
                <a:cubicBezTo>
                  <a:pt x="1090783" y="134284"/>
                  <a:pt x="1095831" y="130918"/>
                  <a:pt x="1102226" y="127216"/>
                </a:cubicBezTo>
                <a:cubicBezTo>
                  <a:pt x="1104918" y="128226"/>
                  <a:pt x="1107611" y="129740"/>
                  <a:pt x="1110303" y="131760"/>
                </a:cubicBezTo>
                <a:cubicBezTo>
                  <a:pt x="1117707" y="133106"/>
                  <a:pt x="1123597" y="134452"/>
                  <a:pt x="1127972" y="135798"/>
                </a:cubicBezTo>
                <a:cubicBezTo>
                  <a:pt x="1134703" y="136808"/>
                  <a:pt x="1140424" y="139500"/>
                  <a:pt x="1145136" y="143876"/>
                </a:cubicBezTo>
                <a:cubicBezTo>
                  <a:pt x="1148501" y="143876"/>
                  <a:pt x="1151530" y="145558"/>
                  <a:pt x="1154223" y="148924"/>
                </a:cubicBezTo>
                <a:cubicBezTo>
                  <a:pt x="1154559" y="148587"/>
                  <a:pt x="1154896" y="148503"/>
                  <a:pt x="1155232" y="148671"/>
                </a:cubicBezTo>
                <a:cubicBezTo>
                  <a:pt x="1155569" y="148840"/>
                  <a:pt x="1155905" y="149429"/>
                  <a:pt x="1156242" y="150438"/>
                </a:cubicBezTo>
                <a:cubicBezTo>
                  <a:pt x="1157252" y="153467"/>
                  <a:pt x="1159103" y="154982"/>
                  <a:pt x="1161795" y="154982"/>
                </a:cubicBezTo>
                <a:cubicBezTo>
                  <a:pt x="1163478" y="155991"/>
                  <a:pt x="1165497" y="157001"/>
                  <a:pt x="1167853" y="158011"/>
                </a:cubicBezTo>
                <a:cubicBezTo>
                  <a:pt x="1171218" y="160030"/>
                  <a:pt x="1173743" y="163227"/>
                  <a:pt x="1175426" y="167602"/>
                </a:cubicBezTo>
                <a:cubicBezTo>
                  <a:pt x="1176771" y="169958"/>
                  <a:pt x="1176940" y="172482"/>
                  <a:pt x="1175930" y="175175"/>
                </a:cubicBezTo>
                <a:cubicBezTo>
                  <a:pt x="1175930" y="176521"/>
                  <a:pt x="1177108" y="178372"/>
                  <a:pt x="1179464" y="180728"/>
                </a:cubicBezTo>
                <a:cubicBezTo>
                  <a:pt x="1176435" y="182747"/>
                  <a:pt x="1173406" y="185271"/>
                  <a:pt x="1170377" y="188300"/>
                </a:cubicBezTo>
                <a:cubicBezTo>
                  <a:pt x="1169031" y="188973"/>
                  <a:pt x="1167012" y="189310"/>
                  <a:pt x="1164319" y="189310"/>
                </a:cubicBezTo>
                <a:cubicBezTo>
                  <a:pt x="1160954" y="190319"/>
                  <a:pt x="1156579" y="192171"/>
                  <a:pt x="1151194" y="194863"/>
                </a:cubicBezTo>
                <a:cubicBezTo>
                  <a:pt x="1149848" y="194190"/>
                  <a:pt x="1148670" y="194358"/>
                  <a:pt x="1147660" y="195368"/>
                </a:cubicBezTo>
                <a:cubicBezTo>
                  <a:pt x="1145304" y="197051"/>
                  <a:pt x="1141939" y="197892"/>
                  <a:pt x="1137564" y="197892"/>
                </a:cubicBezTo>
                <a:cubicBezTo>
                  <a:pt x="1135544" y="197892"/>
                  <a:pt x="1134198" y="198228"/>
                  <a:pt x="1133525" y="198902"/>
                </a:cubicBezTo>
                <a:cubicBezTo>
                  <a:pt x="1124775" y="202940"/>
                  <a:pt x="1116361" y="207147"/>
                  <a:pt x="1108283" y="211522"/>
                </a:cubicBezTo>
                <a:lnTo>
                  <a:pt x="1101663" y="214612"/>
                </a:lnTo>
                <a:lnTo>
                  <a:pt x="1133525" y="193853"/>
                </a:lnTo>
                <a:cubicBezTo>
                  <a:pt x="1133861" y="193180"/>
                  <a:pt x="1133357" y="192339"/>
                  <a:pt x="1132010" y="191329"/>
                </a:cubicBezTo>
                <a:cubicBezTo>
                  <a:pt x="1125953" y="194358"/>
                  <a:pt x="1119894" y="197387"/>
                  <a:pt x="1113837" y="200416"/>
                </a:cubicBezTo>
                <a:lnTo>
                  <a:pt x="1121409" y="194358"/>
                </a:lnTo>
                <a:cubicBezTo>
                  <a:pt x="1122082" y="193012"/>
                  <a:pt x="1122419" y="191918"/>
                  <a:pt x="1122419" y="191077"/>
                </a:cubicBezTo>
                <a:cubicBezTo>
                  <a:pt x="1122419" y="190235"/>
                  <a:pt x="1122082" y="189815"/>
                  <a:pt x="1121409" y="189815"/>
                </a:cubicBezTo>
                <a:cubicBezTo>
                  <a:pt x="1115015" y="191497"/>
                  <a:pt x="1110135" y="192507"/>
                  <a:pt x="1106769" y="192844"/>
                </a:cubicBezTo>
                <a:cubicBezTo>
                  <a:pt x="1100375" y="199575"/>
                  <a:pt x="1098187" y="207147"/>
                  <a:pt x="1100206" y="215561"/>
                </a:cubicBezTo>
                <a:lnTo>
                  <a:pt x="1100684" y="215250"/>
                </a:lnTo>
                <a:lnTo>
                  <a:pt x="1099197" y="225657"/>
                </a:lnTo>
                <a:cubicBezTo>
                  <a:pt x="1099197" y="235417"/>
                  <a:pt x="1099701" y="245345"/>
                  <a:pt x="1100711" y="255442"/>
                </a:cubicBezTo>
                <a:cubicBezTo>
                  <a:pt x="1101384" y="263856"/>
                  <a:pt x="1101384" y="272101"/>
                  <a:pt x="1100711" y="280178"/>
                </a:cubicBezTo>
                <a:cubicBezTo>
                  <a:pt x="1100375" y="283207"/>
                  <a:pt x="1100375" y="285900"/>
                  <a:pt x="1100711" y="288256"/>
                </a:cubicBezTo>
                <a:cubicBezTo>
                  <a:pt x="1101384" y="304410"/>
                  <a:pt x="1102057" y="327968"/>
                  <a:pt x="1102730" y="358931"/>
                </a:cubicBezTo>
                <a:cubicBezTo>
                  <a:pt x="1103740" y="369701"/>
                  <a:pt x="1104582" y="380470"/>
                  <a:pt x="1105255" y="391240"/>
                </a:cubicBezTo>
                <a:cubicBezTo>
                  <a:pt x="1105255" y="397634"/>
                  <a:pt x="1105928" y="403524"/>
                  <a:pt x="1107274" y="408909"/>
                </a:cubicBezTo>
                <a:cubicBezTo>
                  <a:pt x="1107274" y="413957"/>
                  <a:pt x="1107947" y="418500"/>
                  <a:pt x="1109293" y="422539"/>
                </a:cubicBezTo>
                <a:cubicBezTo>
                  <a:pt x="1110976" y="433645"/>
                  <a:pt x="1111817" y="444246"/>
                  <a:pt x="1111817" y="454343"/>
                </a:cubicBezTo>
                <a:cubicBezTo>
                  <a:pt x="1111817" y="455353"/>
                  <a:pt x="1112659" y="456026"/>
                  <a:pt x="1114341" y="456362"/>
                </a:cubicBezTo>
                <a:cubicBezTo>
                  <a:pt x="1114341" y="457708"/>
                  <a:pt x="1113668" y="458382"/>
                  <a:pt x="1112322" y="458382"/>
                </a:cubicBezTo>
                <a:cubicBezTo>
                  <a:pt x="1110976" y="465786"/>
                  <a:pt x="1109630" y="471171"/>
                  <a:pt x="1108283" y="474536"/>
                </a:cubicBezTo>
                <a:cubicBezTo>
                  <a:pt x="1108283" y="478911"/>
                  <a:pt x="1105928" y="482445"/>
                  <a:pt x="1101216" y="485137"/>
                </a:cubicBezTo>
                <a:cubicBezTo>
                  <a:pt x="1095831" y="484464"/>
                  <a:pt x="1091120" y="483455"/>
                  <a:pt x="1087081" y="482108"/>
                </a:cubicBezTo>
                <a:cubicBezTo>
                  <a:pt x="1084725" y="478743"/>
                  <a:pt x="1081023" y="475882"/>
                  <a:pt x="1075975" y="473526"/>
                </a:cubicBezTo>
                <a:cubicBezTo>
                  <a:pt x="1072946" y="472517"/>
                  <a:pt x="1070927" y="470666"/>
                  <a:pt x="1069917" y="467973"/>
                </a:cubicBezTo>
                <a:cubicBezTo>
                  <a:pt x="1066551" y="463262"/>
                  <a:pt x="1063186" y="459728"/>
                  <a:pt x="1059820" y="457372"/>
                </a:cubicBezTo>
                <a:cubicBezTo>
                  <a:pt x="1058138" y="457035"/>
                  <a:pt x="1058306" y="456531"/>
                  <a:pt x="1060325" y="455857"/>
                </a:cubicBezTo>
                <a:cubicBezTo>
                  <a:pt x="1052921" y="446098"/>
                  <a:pt x="1047368" y="438189"/>
                  <a:pt x="1043666" y="432131"/>
                </a:cubicBezTo>
                <a:cubicBezTo>
                  <a:pt x="1037272" y="424727"/>
                  <a:pt x="1033569" y="417154"/>
                  <a:pt x="1032560" y="409414"/>
                </a:cubicBezTo>
                <a:cubicBezTo>
                  <a:pt x="1033569" y="407731"/>
                  <a:pt x="1033233" y="406216"/>
                  <a:pt x="1031550" y="404870"/>
                </a:cubicBezTo>
                <a:lnTo>
                  <a:pt x="1034579" y="394774"/>
                </a:lnTo>
                <a:cubicBezTo>
                  <a:pt x="1035252" y="391408"/>
                  <a:pt x="1035589" y="388884"/>
                  <a:pt x="1035589" y="387201"/>
                </a:cubicBezTo>
                <a:cubicBezTo>
                  <a:pt x="1037608" y="385182"/>
                  <a:pt x="1038618" y="382658"/>
                  <a:pt x="1038618" y="379629"/>
                </a:cubicBezTo>
                <a:cubicBezTo>
                  <a:pt x="1039964" y="358763"/>
                  <a:pt x="1040974" y="337897"/>
                  <a:pt x="1041647" y="317031"/>
                </a:cubicBezTo>
                <a:cubicBezTo>
                  <a:pt x="1043330" y="287751"/>
                  <a:pt x="1043330" y="258303"/>
                  <a:pt x="1041647" y="228686"/>
                </a:cubicBezTo>
                <a:cubicBezTo>
                  <a:pt x="1041647" y="225657"/>
                  <a:pt x="1041310" y="223638"/>
                  <a:pt x="1040637" y="222628"/>
                </a:cubicBezTo>
                <a:cubicBezTo>
                  <a:pt x="1025829" y="233398"/>
                  <a:pt x="1014386" y="241139"/>
                  <a:pt x="1006309" y="245850"/>
                </a:cubicBezTo>
                <a:cubicBezTo>
                  <a:pt x="1002943" y="248879"/>
                  <a:pt x="999410" y="250394"/>
                  <a:pt x="995708" y="250394"/>
                </a:cubicBezTo>
                <a:cubicBezTo>
                  <a:pt x="994025" y="252076"/>
                  <a:pt x="993688" y="254432"/>
                  <a:pt x="994698" y="257461"/>
                </a:cubicBezTo>
                <a:lnTo>
                  <a:pt x="992678" y="273616"/>
                </a:lnTo>
                <a:cubicBezTo>
                  <a:pt x="991669" y="279674"/>
                  <a:pt x="990154" y="289433"/>
                  <a:pt x="988135" y="302895"/>
                </a:cubicBezTo>
                <a:cubicBezTo>
                  <a:pt x="986116" y="313665"/>
                  <a:pt x="983928" y="324435"/>
                  <a:pt x="981572" y="335204"/>
                </a:cubicBezTo>
                <a:cubicBezTo>
                  <a:pt x="981236" y="336550"/>
                  <a:pt x="981068" y="338401"/>
                  <a:pt x="981068" y="340757"/>
                </a:cubicBezTo>
                <a:lnTo>
                  <a:pt x="974505" y="373066"/>
                </a:lnTo>
                <a:cubicBezTo>
                  <a:pt x="972822" y="376432"/>
                  <a:pt x="970130" y="378619"/>
                  <a:pt x="966428" y="379629"/>
                </a:cubicBezTo>
                <a:cubicBezTo>
                  <a:pt x="964072" y="380639"/>
                  <a:pt x="963399" y="382153"/>
                  <a:pt x="964409" y="384172"/>
                </a:cubicBezTo>
                <a:cubicBezTo>
                  <a:pt x="965081" y="386865"/>
                  <a:pt x="964072" y="388211"/>
                  <a:pt x="961380" y="388211"/>
                </a:cubicBezTo>
                <a:cubicBezTo>
                  <a:pt x="960370" y="389221"/>
                  <a:pt x="959024" y="389389"/>
                  <a:pt x="957341" y="388716"/>
                </a:cubicBezTo>
                <a:cubicBezTo>
                  <a:pt x="953639" y="387370"/>
                  <a:pt x="951451" y="386023"/>
                  <a:pt x="950778" y="384677"/>
                </a:cubicBezTo>
                <a:cubicBezTo>
                  <a:pt x="949432" y="381648"/>
                  <a:pt x="947917" y="380470"/>
                  <a:pt x="946235" y="381143"/>
                </a:cubicBezTo>
                <a:cubicBezTo>
                  <a:pt x="945225" y="381816"/>
                  <a:pt x="944215" y="382658"/>
                  <a:pt x="943206" y="383667"/>
                </a:cubicBezTo>
                <a:cubicBezTo>
                  <a:pt x="943206" y="380975"/>
                  <a:pt x="942196" y="379629"/>
                  <a:pt x="940177" y="379629"/>
                </a:cubicBezTo>
                <a:cubicBezTo>
                  <a:pt x="938157" y="379629"/>
                  <a:pt x="937316" y="378451"/>
                  <a:pt x="937653" y="376095"/>
                </a:cubicBezTo>
                <a:cubicBezTo>
                  <a:pt x="936307" y="376095"/>
                  <a:pt x="935633" y="375590"/>
                  <a:pt x="935633" y="374581"/>
                </a:cubicBezTo>
                <a:cubicBezTo>
                  <a:pt x="934287" y="370879"/>
                  <a:pt x="932941" y="365662"/>
                  <a:pt x="931595" y="358931"/>
                </a:cubicBezTo>
                <a:cubicBezTo>
                  <a:pt x="930585" y="353546"/>
                  <a:pt x="929239" y="349676"/>
                  <a:pt x="927556" y="347320"/>
                </a:cubicBezTo>
                <a:cubicBezTo>
                  <a:pt x="927220" y="346647"/>
                  <a:pt x="926715" y="345806"/>
                  <a:pt x="926042" y="344796"/>
                </a:cubicBezTo>
                <a:cubicBezTo>
                  <a:pt x="922003" y="342777"/>
                  <a:pt x="919143" y="340926"/>
                  <a:pt x="917460" y="339243"/>
                </a:cubicBezTo>
                <a:cubicBezTo>
                  <a:pt x="917460" y="337560"/>
                  <a:pt x="916618" y="336214"/>
                  <a:pt x="914936" y="335204"/>
                </a:cubicBezTo>
                <a:cubicBezTo>
                  <a:pt x="914936" y="334195"/>
                  <a:pt x="914262" y="333353"/>
                  <a:pt x="912916" y="332680"/>
                </a:cubicBezTo>
                <a:cubicBezTo>
                  <a:pt x="910560" y="332007"/>
                  <a:pt x="908709" y="330661"/>
                  <a:pt x="907363" y="328642"/>
                </a:cubicBezTo>
                <a:cubicBezTo>
                  <a:pt x="908373" y="328642"/>
                  <a:pt x="910140" y="329231"/>
                  <a:pt x="912664" y="330408"/>
                </a:cubicBezTo>
                <a:cubicBezTo>
                  <a:pt x="915188" y="331586"/>
                  <a:pt x="917123" y="331839"/>
                  <a:pt x="918469" y="331166"/>
                </a:cubicBezTo>
                <a:lnTo>
                  <a:pt x="910392" y="327632"/>
                </a:lnTo>
                <a:cubicBezTo>
                  <a:pt x="909383" y="327295"/>
                  <a:pt x="908541" y="326959"/>
                  <a:pt x="907868" y="326622"/>
                </a:cubicBezTo>
                <a:cubicBezTo>
                  <a:pt x="906522" y="325613"/>
                  <a:pt x="906185" y="324771"/>
                  <a:pt x="906858" y="324098"/>
                </a:cubicBezTo>
                <a:cubicBezTo>
                  <a:pt x="912580" y="324098"/>
                  <a:pt x="917965" y="324603"/>
                  <a:pt x="923013" y="325613"/>
                </a:cubicBezTo>
                <a:cubicBezTo>
                  <a:pt x="925369" y="324940"/>
                  <a:pt x="925537" y="324435"/>
                  <a:pt x="923518" y="324098"/>
                </a:cubicBezTo>
                <a:cubicBezTo>
                  <a:pt x="925873" y="323088"/>
                  <a:pt x="928229" y="322920"/>
                  <a:pt x="930585" y="323593"/>
                </a:cubicBezTo>
                <a:cubicBezTo>
                  <a:pt x="932268" y="322584"/>
                  <a:pt x="933782" y="321406"/>
                  <a:pt x="935129" y="320060"/>
                </a:cubicBezTo>
                <a:cubicBezTo>
                  <a:pt x="937485" y="319050"/>
                  <a:pt x="938662" y="317704"/>
                  <a:pt x="938662" y="316021"/>
                </a:cubicBezTo>
                <a:cubicBezTo>
                  <a:pt x="940682" y="311646"/>
                  <a:pt x="941691" y="307102"/>
                  <a:pt x="941691" y="302391"/>
                </a:cubicBezTo>
                <a:cubicBezTo>
                  <a:pt x="940682" y="299025"/>
                  <a:pt x="940345" y="296164"/>
                  <a:pt x="940682" y="293809"/>
                </a:cubicBezTo>
                <a:cubicBezTo>
                  <a:pt x="940345" y="292462"/>
                  <a:pt x="939756" y="291958"/>
                  <a:pt x="938915" y="292294"/>
                </a:cubicBezTo>
                <a:cubicBezTo>
                  <a:pt x="938073" y="292631"/>
                  <a:pt x="937148" y="293472"/>
                  <a:pt x="936138" y="294818"/>
                </a:cubicBezTo>
                <a:cubicBezTo>
                  <a:pt x="935129" y="294482"/>
                  <a:pt x="934203" y="294313"/>
                  <a:pt x="933362" y="294313"/>
                </a:cubicBezTo>
                <a:cubicBezTo>
                  <a:pt x="932520" y="294313"/>
                  <a:pt x="932100" y="295155"/>
                  <a:pt x="932100" y="296838"/>
                </a:cubicBezTo>
                <a:cubicBezTo>
                  <a:pt x="931090" y="297847"/>
                  <a:pt x="930080" y="297511"/>
                  <a:pt x="929071" y="295828"/>
                </a:cubicBezTo>
                <a:cubicBezTo>
                  <a:pt x="926715" y="294482"/>
                  <a:pt x="923686" y="293809"/>
                  <a:pt x="919984" y="293809"/>
                </a:cubicBezTo>
                <a:cubicBezTo>
                  <a:pt x="918638" y="294145"/>
                  <a:pt x="917291" y="294313"/>
                  <a:pt x="915945" y="294313"/>
                </a:cubicBezTo>
                <a:lnTo>
                  <a:pt x="903830" y="297847"/>
                </a:lnTo>
                <a:cubicBezTo>
                  <a:pt x="901810" y="298857"/>
                  <a:pt x="900296" y="298352"/>
                  <a:pt x="899286" y="296333"/>
                </a:cubicBezTo>
                <a:cubicBezTo>
                  <a:pt x="899286" y="293977"/>
                  <a:pt x="900296" y="292294"/>
                  <a:pt x="902315" y="291284"/>
                </a:cubicBezTo>
                <a:cubicBezTo>
                  <a:pt x="901642" y="288592"/>
                  <a:pt x="902315" y="287246"/>
                  <a:pt x="904334" y="287246"/>
                </a:cubicBezTo>
                <a:cubicBezTo>
                  <a:pt x="909719" y="283880"/>
                  <a:pt x="912412" y="280010"/>
                  <a:pt x="912412" y="275635"/>
                </a:cubicBezTo>
                <a:cubicBezTo>
                  <a:pt x="911065" y="271933"/>
                  <a:pt x="910224" y="269914"/>
                  <a:pt x="909888" y="269577"/>
                </a:cubicBezTo>
                <a:cubicBezTo>
                  <a:pt x="908878" y="267558"/>
                  <a:pt x="906858" y="266548"/>
                  <a:pt x="903830" y="266548"/>
                </a:cubicBezTo>
                <a:cubicBezTo>
                  <a:pt x="900464" y="265538"/>
                  <a:pt x="898529" y="264276"/>
                  <a:pt x="898024" y="262762"/>
                </a:cubicBezTo>
                <a:cubicBezTo>
                  <a:pt x="897519" y="261247"/>
                  <a:pt x="897014" y="260406"/>
                  <a:pt x="896509" y="260238"/>
                </a:cubicBezTo>
                <a:cubicBezTo>
                  <a:pt x="896005" y="260069"/>
                  <a:pt x="895416" y="260490"/>
                  <a:pt x="894743" y="261500"/>
                </a:cubicBezTo>
                <a:cubicBezTo>
                  <a:pt x="894406" y="275635"/>
                  <a:pt x="893396" y="289770"/>
                  <a:pt x="891714" y="303905"/>
                </a:cubicBezTo>
                <a:cubicBezTo>
                  <a:pt x="889694" y="313665"/>
                  <a:pt x="888853" y="323088"/>
                  <a:pt x="889189" y="332175"/>
                </a:cubicBezTo>
                <a:cubicBezTo>
                  <a:pt x="887507" y="335877"/>
                  <a:pt x="887675" y="339916"/>
                  <a:pt x="889694" y="344291"/>
                </a:cubicBezTo>
                <a:cubicBezTo>
                  <a:pt x="889694" y="345974"/>
                  <a:pt x="888685" y="346815"/>
                  <a:pt x="886665" y="346815"/>
                </a:cubicBezTo>
                <a:cubicBezTo>
                  <a:pt x="887339" y="347152"/>
                  <a:pt x="887675" y="348161"/>
                  <a:pt x="887675" y="349844"/>
                </a:cubicBezTo>
                <a:cubicBezTo>
                  <a:pt x="887675" y="354892"/>
                  <a:pt x="886834" y="358595"/>
                  <a:pt x="885151" y="360950"/>
                </a:cubicBezTo>
                <a:cubicBezTo>
                  <a:pt x="886161" y="365999"/>
                  <a:pt x="885151" y="371047"/>
                  <a:pt x="882122" y="376095"/>
                </a:cubicBezTo>
                <a:cubicBezTo>
                  <a:pt x="879766" y="379461"/>
                  <a:pt x="877410" y="380639"/>
                  <a:pt x="875054" y="379629"/>
                </a:cubicBezTo>
                <a:cubicBezTo>
                  <a:pt x="874718" y="380639"/>
                  <a:pt x="874718" y="381985"/>
                  <a:pt x="875054" y="383667"/>
                </a:cubicBezTo>
                <a:cubicBezTo>
                  <a:pt x="873372" y="384677"/>
                  <a:pt x="872025" y="384172"/>
                  <a:pt x="871016" y="382153"/>
                </a:cubicBezTo>
                <a:cubicBezTo>
                  <a:pt x="870006" y="380134"/>
                  <a:pt x="869081" y="378872"/>
                  <a:pt x="868239" y="378367"/>
                </a:cubicBezTo>
                <a:cubicBezTo>
                  <a:pt x="867398" y="377862"/>
                  <a:pt x="866472" y="378451"/>
                  <a:pt x="865463" y="380134"/>
                </a:cubicBezTo>
                <a:cubicBezTo>
                  <a:pt x="864790" y="381143"/>
                  <a:pt x="863443" y="380639"/>
                  <a:pt x="861424" y="378619"/>
                </a:cubicBezTo>
                <a:lnTo>
                  <a:pt x="855871" y="378619"/>
                </a:lnTo>
                <a:cubicBezTo>
                  <a:pt x="854525" y="377946"/>
                  <a:pt x="853852" y="376936"/>
                  <a:pt x="853852" y="375590"/>
                </a:cubicBezTo>
                <a:cubicBezTo>
                  <a:pt x="851496" y="374917"/>
                  <a:pt x="848972" y="373234"/>
                  <a:pt x="846279" y="370542"/>
                </a:cubicBezTo>
                <a:cubicBezTo>
                  <a:pt x="841904" y="363811"/>
                  <a:pt x="837866" y="359099"/>
                  <a:pt x="834164" y="356407"/>
                </a:cubicBezTo>
                <a:cubicBezTo>
                  <a:pt x="832817" y="356407"/>
                  <a:pt x="831976" y="356239"/>
                  <a:pt x="831639" y="355902"/>
                </a:cubicBezTo>
                <a:cubicBezTo>
                  <a:pt x="831303" y="355566"/>
                  <a:pt x="831808" y="354892"/>
                  <a:pt x="833154" y="353883"/>
                </a:cubicBezTo>
                <a:cubicBezTo>
                  <a:pt x="833154" y="349844"/>
                  <a:pt x="832313" y="346310"/>
                  <a:pt x="830630" y="343281"/>
                </a:cubicBezTo>
                <a:cubicBezTo>
                  <a:pt x="831303" y="342608"/>
                  <a:pt x="831471" y="342019"/>
                  <a:pt x="831135" y="341515"/>
                </a:cubicBezTo>
                <a:cubicBezTo>
                  <a:pt x="830798" y="341010"/>
                  <a:pt x="830125" y="340589"/>
                  <a:pt x="829115" y="340253"/>
                </a:cubicBezTo>
                <a:cubicBezTo>
                  <a:pt x="827769" y="335541"/>
                  <a:pt x="825245" y="331671"/>
                  <a:pt x="821543" y="328642"/>
                </a:cubicBezTo>
                <a:cubicBezTo>
                  <a:pt x="820870" y="325276"/>
                  <a:pt x="819355" y="323088"/>
                  <a:pt x="817000" y="322079"/>
                </a:cubicBezTo>
                <a:cubicBezTo>
                  <a:pt x="817000" y="321742"/>
                  <a:pt x="817084" y="321406"/>
                  <a:pt x="817252" y="321069"/>
                </a:cubicBezTo>
                <a:cubicBezTo>
                  <a:pt x="817420" y="320733"/>
                  <a:pt x="818178" y="320901"/>
                  <a:pt x="819524" y="321574"/>
                </a:cubicBezTo>
                <a:cubicBezTo>
                  <a:pt x="819860" y="321574"/>
                  <a:pt x="820197" y="321490"/>
                  <a:pt x="820533" y="321322"/>
                </a:cubicBezTo>
                <a:cubicBezTo>
                  <a:pt x="820870" y="321153"/>
                  <a:pt x="820365" y="320396"/>
                  <a:pt x="819019" y="319050"/>
                </a:cubicBezTo>
                <a:cubicBezTo>
                  <a:pt x="816663" y="314675"/>
                  <a:pt x="814475" y="312992"/>
                  <a:pt x="812456" y="314002"/>
                </a:cubicBezTo>
                <a:cubicBezTo>
                  <a:pt x="812456" y="315348"/>
                  <a:pt x="811783" y="316694"/>
                  <a:pt x="810437" y="318040"/>
                </a:cubicBezTo>
                <a:cubicBezTo>
                  <a:pt x="809091" y="320396"/>
                  <a:pt x="806398" y="323930"/>
                  <a:pt x="802360" y="328642"/>
                </a:cubicBezTo>
                <a:cubicBezTo>
                  <a:pt x="799667" y="332007"/>
                  <a:pt x="797312" y="336382"/>
                  <a:pt x="795292" y="341767"/>
                </a:cubicBezTo>
                <a:cubicBezTo>
                  <a:pt x="793273" y="344123"/>
                  <a:pt x="790749" y="343786"/>
                  <a:pt x="787720" y="340757"/>
                </a:cubicBezTo>
                <a:cubicBezTo>
                  <a:pt x="782335" y="339748"/>
                  <a:pt x="779138" y="336382"/>
                  <a:pt x="778128" y="330661"/>
                </a:cubicBezTo>
                <a:cubicBezTo>
                  <a:pt x="777118" y="326622"/>
                  <a:pt x="775940" y="322584"/>
                  <a:pt x="774594" y="318545"/>
                </a:cubicBezTo>
                <a:cubicBezTo>
                  <a:pt x="772911" y="317872"/>
                  <a:pt x="772070" y="316357"/>
                  <a:pt x="772070" y="314002"/>
                </a:cubicBezTo>
                <a:cubicBezTo>
                  <a:pt x="772070" y="312992"/>
                  <a:pt x="772070" y="312319"/>
                  <a:pt x="772070" y="311982"/>
                </a:cubicBezTo>
                <a:cubicBezTo>
                  <a:pt x="771397" y="310973"/>
                  <a:pt x="770724" y="310804"/>
                  <a:pt x="770051" y="311478"/>
                </a:cubicBezTo>
                <a:cubicBezTo>
                  <a:pt x="767358" y="312487"/>
                  <a:pt x="765844" y="312655"/>
                  <a:pt x="765507" y="311982"/>
                </a:cubicBezTo>
                <a:cubicBezTo>
                  <a:pt x="766517" y="311309"/>
                  <a:pt x="766938" y="310804"/>
                  <a:pt x="766769" y="310468"/>
                </a:cubicBezTo>
                <a:cubicBezTo>
                  <a:pt x="766601" y="310131"/>
                  <a:pt x="766012" y="309963"/>
                  <a:pt x="765003" y="309963"/>
                </a:cubicBezTo>
                <a:cubicBezTo>
                  <a:pt x="761300" y="310973"/>
                  <a:pt x="757767" y="309795"/>
                  <a:pt x="754401" y="306429"/>
                </a:cubicBezTo>
                <a:cubicBezTo>
                  <a:pt x="749016" y="306429"/>
                  <a:pt x="744978" y="304242"/>
                  <a:pt x="742285" y="299867"/>
                </a:cubicBezTo>
                <a:cubicBezTo>
                  <a:pt x="741949" y="298520"/>
                  <a:pt x="740939" y="297511"/>
                  <a:pt x="739256" y="296838"/>
                </a:cubicBezTo>
                <a:cubicBezTo>
                  <a:pt x="733872" y="289433"/>
                  <a:pt x="732694" y="282366"/>
                  <a:pt x="735723" y="275635"/>
                </a:cubicBezTo>
                <a:cubicBezTo>
                  <a:pt x="735386" y="275298"/>
                  <a:pt x="735302" y="274878"/>
                  <a:pt x="735470" y="274373"/>
                </a:cubicBezTo>
                <a:cubicBezTo>
                  <a:pt x="735639" y="273868"/>
                  <a:pt x="736396" y="273447"/>
                  <a:pt x="737742" y="273111"/>
                </a:cubicBezTo>
                <a:cubicBezTo>
                  <a:pt x="738415" y="273447"/>
                  <a:pt x="740771" y="274962"/>
                  <a:pt x="744810" y="277654"/>
                </a:cubicBezTo>
                <a:cubicBezTo>
                  <a:pt x="751204" y="275298"/>
                  <a:pt x="758945" y="271091"/>
                  <a:pt x="768031" y="265034"/>
                </a:cubicBezTo>
                <a:cubicBezTo>
                  <a:pt x="776109" y="259649"/>
                  <a:pt x="782335" y="255778"/>
                  <a:pt x="786710" y="253423"/>
                </a:cubicBezTo>
                <a:cubicBezTo>
                  <a:pt x="796470" y="247028"/>
                  <a:pt x="802696" y="242653"/>
                  <a:pt x="805389" y="240297"/>
                </a:cubicBezTo>
                <a:cubicBezTo>
                  <a:pt x="806062" y="238278"/>
                  <a:pt x="806398" y="235754"/>
                  <a:pt x="806398" y="232725"/>
                </a:cubicBezTo>
                <a:cubicBezTo>
                  <a:pt x="805389" y="232725"/>
                  <a:pt x="804379" y="232220"/>
                  <a:pt x="803369" y="231210"/>
                </a:cubicBezTo>
                <a:cubicBezTo>
                  <a:pt x="802360" y="231210"/>
                  <a:pt x="801855" y="231883"/>
                  <a:pt x="801855" y="233230"/>
                </a:cubicBezTo>
                <a:cubicBezTo>
                  <a:pt x="799835" y="232220"/>
                  <a:pt x="798321" y="232725"/>
                  <a:pt x="797312" y="234744"/>
                </a:cubicBezTo>
                <a:cubicBezTo>
                  <a:pt x="797312" y="235417"/>
                  <a:pt x="796470" y="235754"/>
                  <a:pt x="794787" y="235754"/>
                </a:cubicBezTo>
                <a:cubicBezTo>
                  <a:pt x="794787" y="232725"/>
                  <a:pt x="796807" y="230369"/>
                  <a:pt x="800845" y="228686"/>
                </a:cubicBezTo>
                <a:cubicBezTo>
                  <a:pt x="801855" y="228013"/>
                  <a:pt x="802865" y="227172"/>
                  <a:pt x="803874" y="226162"/>
                </a:cubicBezTo>
                <a:cubicBezTo>
                  <a:pt x="805557" y="224816"/>
                  <a:pt x="806566" y="223301"/>
                  <a:pt x="806903" y="221619"/>
                </a:cubicBezTo>
                <a:cubicBezTo>
                  <a:pt x="803538" y="223301"/>
                  <a:pt x="800845" y="222797"/>
                  <a:pt x="798826" y="220104"/>
                </a:cubicBezTo>
                <a:cubicBezTo>
                  <a:pt x="795797" y="220104"/>
                  <a:pt x="793441" y="219095"/>
                  <a:pt x="791758" y="217075"/>
                </a:cubicBezTo>
                <a:cubicBezTo>
                  <a:pt x="790749" y="214719"/>
                  <a:pt x="789571" y="213541"/>
                  <a:pt x="788225" y="213541"/>
                </a:cubicBezTo>
                <a:cubicBezTo>
                  <a:pt x="780820" y="209503"/>
                  <a:pt x="777623" y="203613"/>
                  <a:pt x="778633" y="195873"/>
                </a:cubicBezTo>
                <a:cubicBezTo>
                  <a:pt x="775940" y="191497"/>
                  <a:pt x="774089" y="186617"/>
                  <a:pt x="773080" y="181233"/>
                </a:cubicBezTo>
                <a:cubicBezTo>
                  <a:pt x="770724" y="178540"/>
                  <a:pt x="770724" y="176184"/>
                  <a:pt x="773080" y="174165"/>
                </a:cubicBezTo>
                <a:cubicBezTo>
                  <a:pt x="777118" y="178204"/>
                  <a:pt x="780989" y="182074"/>
                  <a:pt x="784691" y="185776"/>
                </a:cubicBezTo>
                <a:cubicBezTo>
                  <a:pt x="794451" y="184766"/>
                  <a:pt x="804547" y="181569"/>
                  <a:pt x="814980" y="176184"/>
                </a:cubicBezTo>
                <a:cubicBezTo>
                  <a:pt x="817000" y="175175"/>
                  <a:pt x="818682" y="173997"/>
                  <a:pt x="820028" y="172651"/>
                </a:cubicBezTo>
                <a:lnTo>
                  <a:pt x="816495" y="167098"/>
                </a:lnTo>
                <a:cubicBezTo>
                  <a:pt x="814812" y="165415"/>
                  <a:pt x="813971" y="163059"/>
                  <a:pt x="813971" y="160030"/>
                </a:cubicBezTo>
                <a:cubicBezTo>
                  <a:pt x="813297" y="157001"/>
                  <a:pt x="812456" y="153804"/>
                  <a:pt x="811447" y="150438"/>
                </a:cubicBezTo>
                <a:cubicBezTo>
                  <a:pt x="810437" y="147073"/>
                  <a:pt x="808418" y="145390"/>
                  <a:pt x="805389" y="145390"/>
                </a:cubicBezTo>
                <a:cubicBezTo>
                  <a:pt x="803369" y="145054"/>
                  <a:pt x="802107" y="144549"/>
                  <a:pt x="801602" y="143876"/>
                </a:cubicBezTo>
                <a:cubicBezTo>
                  <a:pt x="801098" y="143202"/>
                  <a:pt x="801518" y="142193"/>
                  <a:pt x="802865" y="140847"/>
                </a:cubicBezTo>
                <a:cubicBezTo>
                  <a:pt x="802865" y="138154"/>
                  <a:pt x="803874" y="135798"/>
                  <a:pt x="805893" y="133779"/>
                </a:cubicBezTo>
                <a:cubicBezTo>
                  <a:pt x="808586" y="129067"/>
                  <a:pt x="812288" y="125702"/>
                  <a:pt x="817000" y="123683"/>
                </a:cubicBezTo>
                <a:cubicBezTo>
                  <a:pt x="818009" y="120990"/>
                  <a:pt x="819355" y="119139"/>
                  <a:pt x="821038" y="118130"/>
                </a:cubicBezTo>
                <a:cubicBezTo>
                  <a:pt x="821038" y="116447"/>
                  <a:pt x="821711" y="114259"/>
                  <a:pt x="823057" y="111567"/>
                </a:cubicBezTo>
                <a:cubicBezTo>
                  <a:pt x="824067" y="109547"/>
                  <a:pt x="823731" y="108201"/>
                  <a:pt x="822048" y="107528"/>
                </a:cubicBezTo>
                <a:cubicBezTo>
                  <a:pt x="818682" y="106519"/>
                  <a:pt x="815653" y="105004"/>
                  <a:pt x="812961" y="102985"/>
                </a:cubicBezTo>
                <a:cubicBezTo>
                  <a:pt x="809596" y="102648"/>
                  <a:pt x="807913" y="100713"/>
                  <a:pt x="807913" y="97179"/>
                </a:cubicBezTo>
                <a:cubicBezTo>
                  <a:pt x="807913" y="93646"/>
                  <a:pt x="806398" y="90364"/>
                  <a:pt x="803369" y="87335"/>
                </a:cubicBezTo>
                <a:cubicBezTo>
                  <a:pt x="803369" y="84979"/>
                  <a:pt x="802865" y="83297"/>
                  <a:pt x="801855" y="82287"/>
                </a:cubicBezTo>
                <a:cubicBezTo>
                  <a:pt x="801855" y="80941"/>
                  <a:pt x="801855" y="79426"/>
                  <a:pt x="801855" y="77744"/>
                </a:cubicBezTo>
                <a:cubicBezTo>
                  <a:pt x="798826" y="76397"/>
                  <a:pt x="797648" y="75219"/>
                  <a:pt x="798321" y="74210"/>
                </a:cubicBezTo>
                <a:cubicBezTo>
                  <a:pt x="804042" y="72190"/>
                  <a:pt x="809764" y="73368"/>
                  <a:pt x="815485" y="77744"/>
                </a:cubicBezTo>
                <a:cubicBezTo>
                  <a:pt x="822216" y="74378"/>
                  <a:pt x="832313" y="68993"/>
                  <a:pt x="845774" y="61589"/>
                </a:cubicBezTo>
                <a:cubicBezTo>
                  <a:pt x="850823" y="57551"/>
                  <a:pt x="856544" y="53680"/>
                  <a:pt x="862939" y="49978"/>
                </a:cubicBezTo>
                <a:cubicBezTo>
                  <a:pt x="861256" y="48632"/>
                  <a:pt x="858900" y="48464"/>
                  <a:pt x="855871" y="49473"/>
                </a:cubicBezTo>
                <a:cubicBezTo>
                  <a:pt x="853852" y="48800"/>
                  <a:pt x="851664" y="48800"/>
                  <a:pt x="849308" y="49473"/>
                </a:cubicBezTo>
                <a:cubicBezTo>
                  <a:pt x="848635" y="49810"/>
                  <a:pt x="848130" y="49894"/>
                  <a:pt x="847794" y="49726"/>
                </a:cubicBezTo>
                <a:cubicBezTo>
                  <a:pt x="847457" y="49557"/>
                  <a:pt x="847710" y="48800"/>
                  <a:pt x="848551" y="47454"/>
                </a:cubicBezTo>
                <a:cubicBezTo>
                  <a:pt x="849392" y="46108"/>
                  <a:pt x="849645" y="45351"/>
                  <a:pt x="849308" y="45182"/>
                </a:cubicBezTo>
                <a:cubicBezTo>
                  <a:pt x="848972" y="45014"/>
                  <a:pt x="848635" y="44930"/>
                  <a:pt x="848299" y="44930"/>
                </a:cubicBezTo>
                <a:cubicBezTo>
                  <a:pt x="846952" y="43584"/>
                  <a:pt x="846111" y="42574"/>
                  <a:pt x="845774" y="41901"/>
                </a:cubicBezTo>
                <a:cubicBezTo>
                  <a:pt x="850150" y="39882"/>
                  <a:pt x="854188" y="37021"/>
                  <a:pt x="857890" y="33319"/>
                </a:cubicBezTo>
                <a:cubicBezTo>
                  <a:pt x="862602" y="29280"/>
                  <a:pt x="863443" y="24400"/>
                  <a:pt x="860415" y="18679"/>
                </a:cubicBezTo>
                <a:cubicBezTo>
                  <a:pt x="859405" y="17669"/>
                  <a:pt x="859405" y="16660"/>
                  <a:pt x="860415" y="15650"/>
                </a:cubicBezTo>
                <a:lnTo>
                  <a:pt x="855871" y="12621"/>
                </a:lnTo>
                <a:cubicBezTo>
                  <a:pt x="854188" y="12621"/>
                  <a:pt x="853179" y="12285"/>
                  <a:pt x="852842" y="11611"/>
                </a:cubicBezTo>
                <a:cubicBezTo>
                  <a:pt x="852505" y="10938"/>
                  <a:pt x="852674" y="10097"/>
                  <a:pt x="853347" y="9087"/>
                </a:cubicBezTo>
                <a:cubicBezTo>
                  <a:pt x="848972" y="9087"/>
                  <a:pt x="845606" y="7741"/>
                  <a:pt x="843250" y="5049"/>
                </a:cubicBezTo>
                <a:lnTo>
                  <a:pt x="849308" y="5049"/>
                </a:lnTo>
                <a:cubicBezTo>
                  <a:pt x="854020" y="5049"/>
                  <a:pt x="858227" y="3703"/>
                  <a:pt x="861929" y="1010"/>
                </a:cubicBezTo>
                <a:close/>
                <a:moveTo>
                  <a:pt x="2447079" y="0"/>
                </a:moveTo>
                <a:lnTo>
                  <a:pt x="2448089" y="2020"/>
                </a:lnTo>
                <a:cubicBezTo>
                  <a:pt x="2448425" y="2693"/>
                  <a:pt x="2449435" y="3029"/>
                  <a:pt x="2451118" y="3029"/>
                </a:cubicBezTo>
                <a:lnTo>
                  <a:pt x="2453642" y="6563"/>
                </a:lnTo>
                <a:cubicBezTo>
                  <a:pt x="2454652" y="6227"/>
                  <a:pt x="2456839" y="5722"/>
                  <a:pt x="2460205" y="5049"/>
                </a:cubicBezTo>
                <a:cubicBezTo>
                  <a:pt x="2465926" y="9760"/>
                  <a:pt x="2468787" y="13799"/>
                  <a:pt x="2468787" y="17165"/>
                </a:cubicBezTo>
                <a:cubicBezTo>
                  <a:pt x="2472489" y="18174"/>
                  <a:pt x="2475686" y="19689"/>
                  <a:pt x="2478379" y="21708"/>
                </a:cubicBezTo>
                <a:cubicBezTo>
                  <a:pt x="2482754" y="25073"/>
                  <a:pt x="2484941" y="29112"/>
                  <a:pt x="2484941" y="33824"/>
                </a:cubicBezTo>
                <a:cubicBezTo>
                  <a:pt x="2484941" y="37526"/>
                  <a:pt x="2483932" y="40891"/>
                  <a:pt x="2481912" y="43920"/>
                </a:cubicBezTo>
                <a:cubicBezTo>
                  <a:pt x="2478883" y="48632"/>
                  <a:pt x="2477032" y="51324"/>
                  <a:pt x="2476359" y="51997"/>
                </a:cubicBezTo>
                <a:cubicBezTo>
                  <a:pt x="2473330" y="50988"/>
                  <a:pt x="2471311" y="52671"/>
                  <a:pt x="2470301" y="57046"/>
                </a:cubicBezTo>
                <a:cubicBezTo>
                  <a:pt x="2478042" y="53007"/>
                  <a:pt x="2486119" y="48968"/>
                  <a:pt x="2494533" y="44930"/>
                </a:cubicBezTo>
                <a:cubicBezTo>
                  <a:pt x="2497562" y="43920"/>
                  <a:pt x="2500086" y="42406"/>
                  <a:pt x="2502105" y="40386"/>
                </a:cubicBezTo>
                <a:cubicBezTo>
                  <a:pt x="2503788" y="37694"/>
                  <a:pt x="2507154" y="35338"/>
                  <a:pt x="2512202" y="33319"/>
                </a:cubicBezTo>
                <a:cubicBezTo>
                  <a:pt x="2511192" y="31973"/>
                  <a:pt x="2511529" y="30795"/>
                  <a:pt x="2513212" y="29785"/>
                </a:cubicBezTo>
                <a:cubicBezTo>
                  <a:pt x="2514894" y="30795"/>
                  <a:pt x="2517587" y="30627"/>
                  <a:pt x="2521289" y="29280"/>
                </a:cubicBezTo>
                <a:cubicBezTo>
                  <a:pt x="2522971" y="26924"/>
                  <a:pt x="2524823" y="25747"/>
                  <a:pt x="2526842" y="25747"/>
                </a:cubicBezTo>
                <a:cubicBezTo>
                  <a:pt x="2530880" y="26756"/>
                  <a:pt x="2534919" y="27598"/>
                  <a:pt x="2538957" y="28271"/>
                </a:cubicBezTo>
                <a:cubicBezTo>
                  <a:pt x="2539631" y="28607"/>
                  <a:pt x="2540136" y="28691"/>
                  <a:pt x="2540472" y="28523"/>
                </a:cubicBezTo>
                <a:cubicBezTo>
                  <a:pt x="2540808" y="28355"/>
                  <a:pt x="2541145" y="28187"/>
                  <a:pt x="2541482" y="28018"/>
                </a:cubicBezTo>
                <a:cubicBezTo>
                  <a:pt x="2541818" y="27850"/>
                  <a:pt x="2542323" y="28271"/>
                  <a:pt x="2542996" y="29280"/>
                </a:cubicBezTo>
                <a:cubicBezTo>
                  <a:pt x="2545689" y="28271"/>
                  <a:pt x="2547539" y="29112"/>
                  <a:pt x="2548549" y="31804"/>
                </a:cubicBezTo>
                <a:cubicBezTo>
                  <a:pt x="2547876" y="35170"/>
                  <a:pt x="2547203" y="37526"/>
                  <a:pt x="2546530" y="38872"/>
                </a:cubicBezTo>
                <a:cubicBezTo>
                  <a:pt x="2548549" y="41901"/>
                  <a:pt x="2550232" y="44762"/>
                  <a:pt x="2551578" y="47454"/>
                </a:cubicBezTo>
                <a:cubicBezTo>
                  <a:pt x="2551578" y="47791"/>
                  <a:pt x="2551746" y="48043"/>
                  <a:pt x="2552083" y="48211"/>
                </a:cubicBezTo>
                <a:cubicBezTo>
                  <a:pt x="2552419" y="48380"/>
                  <a:pt x="2552756" y="48464"/>
                  <a:pt x="2553093" y="48464"/>
                </a:cubicBezTo>
                <a:cubicBezTo>
                  <a:pt x="2553093" y="51493"/>
                  <a:pt x="2553766" y="54353"/>
                  <a:pt x="2555112" y="57046"/>
                </a:cubicBezTo>
                <a:cubicBezTo>
                  <a:pt x="2554102" y="60748"/>
                  <a:pt x="2553093" y="64282"/>
                  <a:pt x="2552083" y="67647"/>
                </a:cubicBezTo>
                <a:cubicBezTo>
                  <a:pt x="2554439" y="68657"/>
                  <a:pt x="2555953" y="70003"/>
                  <a:pt x="2556626" y="71686"/>
                </a:cubicBezTo>
                <a:cubicBezTo>
                  <a:pt x="2558646" y="74715"/>
                  <a:pt x="2558814" y="78248"/>
                  <a:pt x="2557131" y="82287"/>
                </a:cubicBezTo>
                <a:cubicBezTo>
                  <a:pt x="2558141" y="84979"/>
                  <a:pt x="2557468" y="86830"/>
                  <a:pt x="2555112" y="87840"/>
                </a:cubicBezTo>
                <a:cubicBezTo>
                  <a:pt x="2551746" y="90196"/>
                  <a:pt x="2548381" y="90869"/>
                  <a:pt x="2545015" y="89859"/>
                </a:cubicBezTo>
                <a:lnTo>
                  <a:pt x="2536433" y="89859"/>
                </a:lnTo>
                <a:cubicBezTo>
                  <a:pt x="2535424" y="89523"/>
                  <a:pt x="2535087" y="89102"/>
                  <a:pt x="2535424" y="88597"/>
                </a:cubicBezTo>
                <a:cubicBezTo>
                  <a:pt x="2535760" y="88092"/>
                  <a:pt x="2536770" y="87503"/>
                  <a:pt x="2538453" y="86830"/>
                </a:cubicBezTo>
                <a:cubicBezTo>
                  <a:pt x="2539462" y="86494"/>
                  <a:pt x="2540388" y="86073"/>
                  <a:pt x="2541229" y="85568"/>
                </a:cubicBezTo>
                <a:cubicBezTo>
                  <a:pt x="2542071" y="85063"/>
                  <a:pt x="2542155" y="84474"/>
                  <a:pt x="2541482" y="83801"/>
                </a:cubicBezTo>
                <a:lnTo>
                  <a:pt x="2533909" y="88345"/>
                </a:lnTo>
                <a:cubicBezTo>
                  <a:pt x="2514389" y="100124"/>
                  <a:pt x="2496552" y="113586"/>
                  <a:pt x="2480398" y="128731"/>
                </a:cubicBezTo>
                <a:cubicBezTo>
                  <a:pt x="2480061" y="128731"/>
                  <a:pt x="2479557" y="128731"/>
                  <a:pt x="2478883" y="128731"/>
                </a:cubicBezTo>
                <a:cubicBezTo>
                  <a:pt x="2476528" y="130414"/>
                  <a:pt x="2475013" y="132938"/>
                  <a:pt x="2474340" y="136303"/>
                </a:cubicBezTo>
                <a:cubicBezTo>
                  <a:pt x="2481071" y="138323"/>
                  <a:pt x="2488139" y="140847"/>
                  <a:pt x="2495543" y="143876"/>
                </a:cubicBezTo>
                <a:cubicBezTo>
                  <a:pt x="2508668" y="146231"/>
                  <a:pt x="2521457" y="150102"/>
                  <a:pt x="2533909" y="155487"/>
                </a:cubicBezTo>
                <a:cubicBezTo>
                  <a:pt x="2551746" y="161544"/>
                  <a:pt x="2569583" y="166088"/>
                  <a:pt x="2587421" y="169117"/>
                </a:cubicBezTo>
                <a:cubicBezTo>
                  <a:pt x="2591459" y="169453"/>
                  <a:pt x="2596592" y="170295"/>
                  <a:pt x="2602818" y="171641"/>
                </a:cubicBezTo>
                <a:cubicBezTo>
                  <a:pt x="2609044" y="172987"/>
                  <a:pt x="2613840" y="174333"/>
                  <a:pt x="2617206" y="175680"/>
                </a:cubicBezTo>
                <a:cubicBezTo>
                  <a:pt x="2633360" y="177026"/>
                  <a:pt x="2645644" y="178204"/>
                  <a:pt x="2654058" y="179213"/>
                </a:cubicBezTo>
                <a:cubicBezTo>
                  <a:pt x="2656077" y="179550"/>
                  <a:pt x="2663650" y="180391"/>
                  <a:pt x="2676775" y="181737"/>
                </a:cubicBezTo>
                <a:cubicBezTo>
                  <a:pt x="2680140" y="182411"/>
                  <a:pt x="2684852" y="183084"/>
                  <a:pt x="2690910" y="183757"/>
                </a:cubicBezTo>
                <a:cubicBezTo>
                  <a:pt x="2692256" y="183757"/>
                  <a:pt x="2693939" y="184430"/>
                  <a:pt x="2695958" y="185776"/>
                </a:cubicBezTo>
                <a:cubicBezTo>
                  <a:pt x="2696632" y="185103"/>
                  <a:pt x="2696968" y="184598"/>
                  <a:pt x="2696968" y="184262"/>
                </a:cubicBezTo>
                <a:cubicBezTo>
                  <a:pt x="2698314" y="184262"/>
                  <a:pt x="2700333" y="184935"/>
                  <a:pt x="2703026" y="186281"/>
                </a:cubicBezTo>
                <a:cubicBezTo>
                  <a:pt x="2706055" y="185271"/>
                  <a:pt x="2709084" y="185776"/>
                  <a:pt x="2712113" y="187795"/>
                </a:cubicBezTo>
                <a:cubicBezTo>
                  <a:pt x="2713122" y="186113"/>
                  <a:pt x="2714469" y="185103"/>
                  <a:pt x="2716151" y="184766"/>
                </a:cubicBezTo>
                <a:cubicBezTo>
                  <a:pt x="2717834" y="186449"/>
                  <a:pt x="2720358" y="187291"/>
                  <a:pt x="2723723" y="187291"/>
                </a:cubicBezTo>
                <a:cubicBezTo>
                  <a:pt x="2727089" y="187291"/>
                  <a:pt x="2729782" y="187627"/>
                  <a:pt x="2731801" y="188300"/>
                </a:cubicBezTo>
                <a:cubicBezTo>
                  <a:pt x="2730791" y="187627"/>
                  <a:pt x="2730370" y="187122"/>
                  <a:pt x="2730539" y="186786"/>
                </a:cubicBezTo>
                <a:cubicBezTo>
                  <a:pt x="2730707" y="186449"/>
                  <a:pt x="2731296" y="186449"/>
                  <a:pt x="2732306" y="186786"/>
                </a:cubicBezTo>
                <a:cubicBezTo>
                  <a:pt x="2733652" y="188132"/>
                  <a:pt x="2735166" y="188805"/>
                  <a:pt x="2736849" y="188805"/>
                </a:cubicBezTo>
                <a:cubicBezTo>
                  <a:pt x="2739878" y="188805"/>
                  <a:pt x="2741392" y="189646"/>
                  <a:pt x="2741392" y="191329"/>
                </a:cubicBezTo>
                <a:cubicBezTo>
                  <a:pt x="2738364" y="189983"/>
                  <a:pt x="2735335" y="189983"/>
                  <a:pt x="2732306" y="191329"/>
                </a:cubicBezTo>
                <a:cubicBezTo>
                  <a:pt x="2731296" y="190656"/>
                  <a:pt x="2729950" y="190656"/>
                  <a:pt x="2728267" y="191329"/>
                </a:cubicBezTo>
                <a:cubicBezTo>
                  <a:pt x="2724902" y="192339"/>
                  <a:pt x="2721368" y="193180"/>
                  <a:pt x="2717666" y="193853"/>
                </a:cubicBezTo>
                <a:cubicBezTo>
                  <a:pt x="2717329" y="193853"/>
                  <a:pt x="2717329" y="193937"/>
                  <a:pt x="2717666" y="194106"/>
                </a:cubicBezTo>
                <a:cubicBezTo>
                  <a:pt x="2718002" y="194274"/>
                  <a:pt x="2718675" y="194358"/>
                  <a:pt x="2719685" y="194358"/>
                </a:cubicBezTo>
                <a:cubicBezTo>
                  <a:pt x="2722377" y="194022"/>
                  <a:pt x="2726753" y="193853"/>
                  <a:pt x="2732810" y="193853"/>
                </a:cubicBezTo>
                <a:cubicBezTo>
                  <a:pt x="2736849" y="192844"/>
                  <a:pt x="2740719" y="192844"/>
                  <a:pt x="2744421" y="193853"/>
                </a:cubicBezTo>
                <a:cubicBezTo>
                  <a:pt x="2737690" y="193853"/>
                  <a:pt x="2731801" y="194863"/>
                  <a:pt x="2726753" y="196882"/>
                </a:cubicBezTo>
                <a:cubicBezTo>
                  <a:pt x="2721368" y="195873"/>
                  <a:pt x="2716488" y="196546"/>
                  <a:pt x="2712113" y="198902"/>
                </a:cubicBezTo>
                <a:cubicBezTo>
                  <a:pt x="2710430" y="198902"/>
                  <a:pt x="2709589" y="199238"/>
                  <a:pt x="2709589" y="199911"/>
                </a:cubicBezTo>
                <a:cubicBezTo>
                  <a:pt x="2716656" y="199575"/>
                  <a:pt x="2724228" y="199070"/>
                  <a:pt x="2732306" y="198397"/>
                </a:cubicBezTo>
                <a:cubicBezTo>
                  <a:pt x="2725238" y="200753"/>
                  <a:pt x="2718002" y="202940"/>
                  <a:pt x="2710598" y="204959"/>
                </a:cubicBezTo>
                <a:cubicBezTo>
                  <a:pt x="2701848" y="207315"/>
                  <a:pt x="2694948" y="209671"/>
                  <a:pt x="2689900" y="212027"/>
                </a:cubicBezTo>
                <a:cubicBezTo>
                  <a:pt x="2687881" y="212027"/>
                  <a:pt x="2686871" y="212868"/>
                  <a:pt x="2686871" y="214551"/>
                </a:cubicBezTo>
                <a:cubicBezTo>
                  <a:pt x="2689227" y="213878"/>
                  <a:pt x="2691415" y="213037"/>
                  <a:pt x="2693434" y="212027"/>
                </a:cubicBezTo>
                <a:cubicBezTo>
                  <a:pt x="2693771" y="212700"/>
                  <a:pt x="2692761" y="214046"/>
                  <a:pt x="2690405" y="216066"/>
                </a:cubicBezTo>
                <a:cubicBezTo>
                  <a:pt x="2688049" y="216066"/>
                  <a:pt x="2686871" y="217244"/>
                  <a:pt x="2686871" y="219599"/>
                </a:cubicBezTo>
                <a:cubicBezTo>
                  <a:pt x="2682833" y="221619"/>
                  <a:pt x="2677448" y="224648"/>
                  <a:pt x="2670717" y="228686"/>
                </a:cubicBezTo>
                <a:cubicBezTo>
                  <a:pt x="2668361" y="230706"/>
                  <a:pt x="2665837" y="232557"/>
                  <a:pt x="2663145" y="234239"/>
                </a:cubicBezTo>
                <a:cubicBezTo>
                  <a:pt x="2662808" y="234576"/>
                  <a:pt x="2662724" y="234912"/>
                  <a:pt x="2662892" y="235249"/>
                </a:cubicBezTo>
                <a:cubicBezTo>
                  <a:pt x="2663061" y="235585"/>
                  <a:pt x="2663818" y="235754"/>
                  <a:pt x="2665164" y="235754"/>
                </a:cubicBezTo>
                <a:cubicBezTo>
                  <a:pt x="2661798" y="241812"/>
                  <a:pt x="2659443" y="247196"/>
                  <a:pt x="2658096" y="251908"/>
                </a:cubicBezTo>
                <a:cubicBezTo>
                  <a:pt x="2656414" y="253591"/>
                  <a:pt x="2654394" y="254432"/>
                  <a:pt x="2652038" y="254432"/>
                </a:cubicBezTo>
                <a:cubicBezTo>
                  <a:pt x="2649009" y="256788"/>
                  <a:pt x="2645644" y="257798"/>
                  <a:pt x="2641942" y="257461"/>
                </a:cubicBezTo>
                <a:cubicBezTo>
                  <a:pt x="2639586" y="258134"/>
                  <a:pt x="2635379" y="258807"/>
                  <a:pt x="2629321" y="259481"/>
                </a:cubicBezTo>
                <a:cubicBezTo>
                  <a:pt x="2624273" y="259481"/>
                  <a:pt x="2618215" y="258303"/>
                  <a:pt x="2611147" y="255947"/>
                </a:cubicBezTo>
                <a:cubicBezTo>
                  <a:pt x="2603744" y="252581"/>
                  <a:pt x="2594993" y="249721"/>
                  <a:pt x="2584897" y="247365"/>
                </a:cubicBezTo>
                <a:cubicBezTo>
                  <a:pt x="2589608" y="252750"/>
                  <a:pt x="2592974" y="257125"/>
                  <a:pt x="2594993" y="260490"/>
                </a:cubicBezTo>
                <a:cubicBezTo>
                  <a:pt x="2595666" y="262509"/>
                  <a:pt x="2597349" y="265538"/>
                  <a:pt x="2600041" y="269577"/>
                </a:cubicBezTo>
                <a:cubicBezTo>
                  <a:pt x="2600715" y="272943"/>
                  <a:pt x="2601724" y="277654"/>
                  <a:pt x="2603070" y="283712"/>
                </a:cubicBezTo>
                <a:cubicBezTo>
                  <a:pt x="2602061" y="284722"/>
                  <a:pt x="2602229" y="285900"/>
                  <a:pt x="2603575" y="287246"/>
                </a:cubicBezTo>
                <a:cubicBezTo>
                  <a:pt x="2600883" y="291284"/>
                  <a:pt x="2598695" y="294987"/>
                  <a:pt x="2597012" y="298352"/>
                </a:cubicBezTo>
                <a:cubicBezTo>
                  <a:pt x="2595330" y="301044"/>
                  <a:pt x="2592469" y="303400"/>
                  <a:pt x="2588430" y="305420"/>
                </a:cubicBezTo>
                <a:cubicBezTo>
                  <a:pt x="2580017" y="309795"/>
                  <a:pt x="2574800" y="316021"/>
                  <a:pt x="2572781" y="324098"/>
                </a:cubicBezTo>
                <a:cubicBezTo>
                  <a:pt x="2572108" y="324771"/>
                  <a:pt x="2571771" y="325949"/>
                  <a:pt x="2571771" y="327632"/>
                </a:cubicBezTo>
                <a:cubicBezTo>
                  <a:pt x="2570425" y="330661"/>
                  <a:pt x="2568406" y="333185"/>
                  <a:pt x="2565713" y="335204"/>
                </a:cubicBezTo>
                <a:cubicBezTo>
                  <a:pt x="2565713" y="337897"/>
                  <a:pt x="2564872" y="339916"/>
                  <a:pt x="2563189" y="341262"/>
                </a:cubicBezTo>
                <a:cubicBezTo>
                  <a:pt x="2562180" y="343281"/>
                  <a:pt x="2561086" y="345385"/>
                  <a:pt x="2559908" y="347572"/>
                </a:cubicBezTo>
                <a:cubicBezTo>
                  <a:pt x="2558730" y="349760"/>
                  <a:pt x="2557300" y="351863"/>
                  <a:pt x="2555617" y="353883"/>
                </a:cubicBezTo>
                <a:cubicBezTo>
                  <a:pt x="2554944" y="355902"/>
                  <a:pt x="2554271" y="357417"/>
                  <a:pt x="2553598" y="358426"/>
                </a:cubicBezTo>
                <a:cubicBezTo>
                  <a:pt x="2551242" y="362128"/>
                  <a:pt x="2549559" y="366335"/>
                  <a:pt x="2548549" y="371047"/>
                </a:cubicBezTo>
                <a:cubicBezTo>
                  <a:pt x="2547203" y="372393"/>
                  <a:pt x="2546530" y="373739"/>
                  <a:pt x="2546530" y="375085"/>
                </a:cubicBezTo>
                <a:cubicBezTo>
                  <a:pt x="2544174" y="378114"/>
                  <a:pt x="2540977" y="382994"/>
                  <a:pt x="2536938" y="389725"/>
                </a:cubicBezTo>
                <a:cubicBezTo>
                  <a:pt x="2535592" y="391072"/>
                  <a:pt x="2534919" y="393091"/>
                  <a:pt x="2534919" y="395783"/>
                </a:cubicBezTo>
                <a:cubicBezTo>
                  <a:pt x="2533909" y="397129"/>
                  <a:pt x="2532900" y="398307"/>
                  <a:pt x="2531890" y="399317"/>
                </a:cubicBezTo>
                <a:cubicBezTo>
                  <a:pt x="2531554" y="401336"/>
                  <a:pt x="2531049" y="403187"/>
                  <a:pt x="2530375" y="404870"/>
                </a:cubicBezTo>
                <a:cubicBezTo>
                  <a:pt x="2529366" y="407226"/>
                  <a:pt x="2528188" y="409414"/>
                  <a:pt x="2526842" y="411433"/>
                </a:cubicBezTo>
                <a:cubicBezTo>
                  <a:pt x="2526505" y="411433"/>
                  <a:pt x="2525664" y="412611"/>
                  <a:pt x="2524318" y="414967"/>
                </a:cubicBezTo>
                <a:cubicBezTo>
                  <a:pt x="2523644" y="416986"/>
                  <a:pt x="2521962" y="419678"/>
                  <a:pt x="2519269" y="423044"/>
                </a:cubicBezTo>
                <a:cubicBezTo>
                  <a:pt x="2517923" y="424390"/>
                  <a:pt x="2516577" y="425400"/>
                  <a:pt x="2515231" y="426073"/>
                </a:cubicBezTo>
                <a:cubicBezTo>
                  <a:pt x="2514557" y="426409"/>
                  <a:pt x="2514221" y="427419"/>
                  <a:pt x="2514221" y="429102"/>
                </a:cubicBezTo>
                <a:cubicBezTo>
                  <a:pt x="2510519" y="432804"/>
                  <a:pt x="2508332" y="436001"/>
                  <a:pt x="2507658" y="438693"/>
                </a:cubicBezTo>
                <a:cubicBezTo>
                  <a:pt x="2506312" y="440376"/>
                  <a:pt x="2505303" y="441891"/>
                  <a:pt x="2504630" y="443237"/>
                </a:cubicBezTo>
                <a:cubicBezTo>
                  <a:pt x="2503620" y="445256"/>
                  <a:pt x="2502442" y="446266"/>
                  <a:pt x="2501096" y="446266"/>
                </a:cubicBezTo>
                <a:cubicBezTo>
                  <a:pt x="2499076" y="446266"/>
                  <a:pt x="2497730" y="445929"/>
                  <a:pt x="2497057" y="445256"/>
                </a:cubicBezTo>
                <a:cubicBezTo>
                  <a:pt x="2494028" y="446266"/>
                  <a:pt x="2492009" y="448453"/>
                  <a:pt x="2490999" y="451819"/>
                </a:cubicBezTo>
                <a:cubicBezTo>
                  <a:pt x="2488980" y="454175"/>
                  <a:pt x="2486961" y="456362"/>
                  <a:pt x="2484941" y="458382"/>
                </a:cubicBezTo>
                <a:cubicBezTo>
                  <a:pt x="2483932" y="457372"/>
                  <a:pt x="2482922" y="457035"/>
                  <a:pt x="2481912" y="457372"/>
                </a:cubicBezTo>
                <a:cubicBezTo>
                  <a:pt x="2480903" y="457708"/>
                  <a:pt x="2480061" y="458886"/>
                  <a:pt x="2479388" y="460906"/>
                </a:cubicBezTo>
                <a:cubicBezTo>
                  <a:pt x="2478715" y="460233"/>
                  <a:pt x="2478379" y="458718"/>
                  <a:pt x="2478379" y="456362"/>
                </a:cubicBezTo>
                <a:cubicBezTo>
                  <a:pt x="2478379" y="456026"/>
                  <a:pt x="2478379" y="455689"/>
                  <a:pt x="2478379" y="455353"/>
                </a:cubicBezTo>
                <a:cubicBezTo>
                  <a:pt x="2478379" y="455016"/>
                  <a:pt x="2478295" y="454932"/>
                  <a:pt x="2478126" y="455100"/>
                </a:cubicBezTo>
                <a:cubicBezTo>
                  <a:pt x="2477958" y="455268"/>
                  <a:pt x="2477705" y="455689"/>
                  <a:pt x="2477369" y="456362"/>
                </a:cubicBezTo>
                <a:cubicBezTo>
                  <a:pt x="2476359" y="456362"/>
                  <a:pt x="2475854" y="456110"/>
                  <a:pt x="2475854" y="455605"/>
                </a:cubicBezTo>
                <a:cubicBezTo>
                  <a:pt x="2475854" y="455100"/>
                  <a:pt x="2476359" y="454343"/>
                  <a:pt x="2477369" y="453333"/>
                </a:cubicBezTo>
                <a:cubicBezTo>
                  <a:pt x="2477369" y="452660"/>
                  <a:pt x="2477200" y="452240"/>
                  <a:pt x="2476864" y="452071"/>
                </a:cubicBezTo>
                <a:cubicBezTo>
                  <a:pt x="2476528" y="451903"/>
                  <a:pt x="2475939" y="452408"/>
                  <a:pt x="2475097" y="453586"/>
                </a:cubicBezTo>
                <a:cubicBezTo>
                  <a:pt x="2474256" y="454764"/>
                  <a:pt x="2473499" y="455184"/>
                  <a:pt x="2472825" y="454848"/>
                </a:cubicBezTo>
                <a:cubicBezTo>
                  <a:pt x="2472825" y="454511"/>
                  <a:pt x="2472825" y="454175"/>
                  <a:pt x="2472825" y="453838"/>
                </a:cubicBezTo>
                <a:cubicBezTo>
                  <a:pt x="2471479" y="453838"/>
                  <a:pt x="2470133" y="454680"/>
                  <a:pt x="2468787" y="456362"/>
                </a:cubicBezTo>
                <a:cubicBezTo>
                  <a:pt x="2466431" y="454680"/>
                  <a:pt x="2465253" y="452660"/>
                  <a:pt x="2465253" y="450304"/>
                </a:cubicBezTo>
                <a:cubicBezTo>
                  <a:pt x="2464917" y="450641"/>
                  <a:pt x="2464748" y="450977"/>
                  <a:pt x="2464748" y="451314"/>
                </a:cubicBezTo>
                <a:cubicBezTo>
                  <a:pt x="2464075" y="451651"/>
                  <a:pt x="2463654" y="451566"/>
                  <a:pt x="2463486" y="451062"/>
                </a:cubicBezTo>
                <a:cubicBezTo>
                  <a:pt x="2463318" y="450557"/>
                  <a:pt x="2463150" y="450136"/>
                  <a:pt x="2462982" y="449800"/>
                </a:cubicBezTo>
                <a:cubicBezTo>
                  <a:pt x="2462813" y="449463"/>
                  <a:pt x="2462561" y="449463"/>
                  <a:pt x="2462224" y="449800"/>
                </a:cubicBezTo>
                <a:cubicBezTo>
                  <a:pt x="2461888" y="450136"/>
                  <a:pt x="2461383" y="450977"/>
                  <a:pt x="2460710" y="452324"/>
                </a:cubicBezTo>
                <a:cubicBezTo>
                  <a:pt x="2460710" y="453670"/>
                  <a:pt x="2459700" y="454848"/>
                  <a:pt x="2457681" y="455857"/>
                </a:cubicBezTo>
                <a:cubicBezTo>
                  <a:pt x="2456671" y="453165"/>
                  <a:pt x="2456671" y="450304"/>
                  <a:pt x="2457681" y="447275"/>
                </a:cubicBezTo>
                <a:cubicBezTo>
                  <a:pt x="2458691" y="446602"/>
                  <a:pt x="2459279" y="445929"/>
                  <a:pt x="2459448" y="445256"/>
                </a:cubicBezTo>
                <a:cubicBezTo>
                  <a:pt x="2459616" y="444583"/>
                  <a:pt x="2459027" y="443910"/>
                  <a:pt x="2457681" y="443237"/>
                </a:cubicBezTo>
                <a:cubicBezTo>
                  <a:pt x="2455325" y="446602"/>
                  <a:pt x="2453642" y="447780"/>
                  <a:pt x="2452632" y="446771"/>
                </a:cubicBezTo>
                <a:cubicBezTo>
                  <a:pt x="2452632" y="444751"/>
                  <a:pt x="2452969" y="443069"/>
                  <a:pt x="2453642" y="441722"/>
                </a:cubicBezTo>
                <a:lnTo>
                  <a:pt x="2452632" y="440208"/>
                </a:lnTo>
                <a:cubicBezTo>
                  <a:pt x="2452969" y="439198"/>
                  <a:pt x="2452969" y="438525"/>
                  <a:pt x="2452632" y="438189"/>
                </a:cubicBezTo>
                <a:cubicBezTo>
                  <a:pt x="2452296" y="437852"/>
                  <a:pt x="2451370" y="437936"/>
                  <a:pt x="2449856" y="438441"/>
                </a:cubicBezTo>
                <a:cubicBezTo>
                  <a:pt x="2448341" y="438946"/>
                  <a:pt x="2447248" y="438862"/>
                  <a:pt x="2446575" y="438189"/>
                </a:cubicBezTo>
                <a:cubicBezTo>
                  <a:pt x="2445901" y="437516"/>
                  <a:pt x="2445565" y="436338"/>
                  <a:pt x="2445565" y="434655"/>
                </a:cubicBezTo>
                <a:cubicBezTo>
                  <a:pt x="2446911" y="431962"/>
                  <a:pt x="2446743" y="430111"/>
                  <a:pt x="2445060" y="429102"/>
                </a:cubicBezTo>
                <a:cubicBezTo>
                  <a:pt x="2443377" y="429102"/>
                  <a:pt x="2442031" y="429438"/>
                  <a:pt x="2441022" y="430111"/>
                </a:cubicBezTo>
                <a:cubicBezTo>
                  <a:pt x="2441695" y="424727"/>
                  <a:pt x="2443209" y="420520"/>
                  <a:pt x="2445565" y="417491"/>
                </a:cubicBezTo>
                <a:lnTo>
                  <a:pt x="2425372" y="375590"/>
                </a:lnTo>
                <a:cubicBezTo>
                  <a:pt x="2423016" y="370205"/>
                  <a:pt x="2419482" y="361792"/>
                  <a:pt x="2414771" y="350349"/>
                </a:cubicBezTo>
                <a:cubicBezTo>
                  <a:pt x="2413761" y="347657"/>
                  <a:pt x="2412415" y="346815"/>
                  <a:pt x="2410732" y="347825"/>
                </a:cubicBezTo>
                <a:lnTo>
                  <a:pt x="2405684" y="359941"/>
                </a:lnTo>
                <a:cubicBezTo>
                  <a:pt x="2403665" y="364652"/>
                  <a:pt x="2400804" y="368186"/>
                  <a:pt x="2397102" y="370542"/>
                </a:cubicBezTo>
                <a:cubicBezTo>
                  <a:pt x="2396429" y="373234"/>
                  <a:pt x="2395251" y="375254"/>
                  <a:pt x="2393568" y="376600"/>
                </a:cubicBezTo>
                <a:cubicBezTo>
                  <a:pt x="2389529" y="384341"/>
                  <a:pt x="2384986" y="391072"/>
                  <a:pt x="2379938" y="396793"/>
                </a:cubicBezTo>
                <a:cubicBezTo>
                  <a:pt x="2368495" y="408572"/>
                  <a:pt x="2358735" y="419510"/>
                  <a:pt x="2350658" y="429607"/>
                </a:cubicBezTo>
                <a:cubicBezTo>
                  <a:pt x="2349985" y="430953"/>
                  <a:pt x="2349143" y="432131"/>
                  <a:pt x="2348134" y="433140"/>
                </a:cubicBezTo>
                <a:cubicBezTo>
                  <a:pt x="2344432" y="436842"/>
                  <a:pt x="2342076" y="439030"/>
                  <a:pt x="2341066" y="439703"/>
                </a:cubicBezTo>
                <a:cubicBezTo>
                  <a:pt x="2339383" y="439703"/>
                  <a:pt x="2338542" y="438693"/>
                  <a:pt x="2338542" y="436674"/>
                </a:cubicBezTo>
                <a:cubicBezTo>
                  <a:pt x="2335177" y="438020"/>
                  <a:pt x="2332989" y="439871"/>
                  <a:pt x="2331979" y="442227"/>
                </a:cubicBezTo>
                <a:cubicBezTo>
                  <a:pt x="2330970" y="442900"/>
                  <a:pt x="2330381" y="443069"/>
                  <a:pt x="2330212" y="442732"/>
                </a:cubicBezTo>
                <a:cubicBezTo>
                  <a:pt x="2330044" y="442395"/>
                  <a:pt x="2330128" y="441891"/>
                  <a:pt x="2330465" y="441218"/>
                </a:cubicBezTo>
                <a:cubicBezTo>
                  <a:pt x="2329455" y="438525"/>
                  <a:pt x="2329960" y="436674"/>
                  <a:pt x="2331979" y="435664"/>
                </a:cubicBezTo>
                <a:cubicBezTo>
                  <a:pt x="2331306" y="433982"/>
                  <a:pt x="2330297" y="433140"/>
                  <a:pt x="2328950" y="433140"/>
                </a:cubicBezTo>
                <a:cubicBezTo>
                  <a:pt x="2325921" y="433140"/>
                  <a:pt x="2323734" y="433477"/>
                  <a:pt x="2322388" y="434150"/>
                </a:cubicBezTo>
                <a:cubicBezTo>
                  <a:pt x="2322051" y="433477"/>
                  <a:pt x="2321378" y="432636"/>
                  <a:pt x="2320368" y="431626"/>
                </a:cubicBezTo>
                <a:cubicBezTo>
                  <a:pt x="2323061" y="427924"/>
                  <a:pt x="2323229" y="425063"/>
                  <a:pt x="2320873" y="423044"/>
                </a:cubicBezTo>
                <a:cubicBezTo>
                  <a:pt x="2319864" y="426409"/>
                  <a:pt x="2317339" y="428092"/>
                  <a:pt x="2313301" y="428092"/>
                </a:cubicBezTo>
                <a:lnTo>
                  <a:pt x="2314311" y="418500"/>
                </a:lnTo>
                <a:cubicBezTo>
                  <a:pt x="2310272" y="410423"/>
                  <a:pt x="2310945" y="401336"/>
                  <a:pt x="2316330" y="391240"/>
                </a:cubicBezTo>
                <a:cubicBezTo>
                  <a:pt x="2317003" y="388547"/>
                  <a:pt x="2317508" y="386696"/>
                  <a:pt x="2317844" y="385687"/>
                </a:cubicBezTo>
                <a:cubicBezTo>
                  <a:pt x="2320537" y="368859"/>
                  <a:pt x="2322724" y="349339"/>
                  <a:pt x="2324407" y="327127"/>
                </a:cubicBezTo>
                <a:cubicBezTo>
                  <a:pt x="2323397" y="324771"/>
                  <a:pt x="2324071" y="323257"/>
                  <a:pt x="2326426" y="322584"/>
                </a:cubicBezTo>
                <a:lnTo>
                  <a:pt x="2325921" y="338738"/>
                </a:lnTo>
                <a:cubicBezTo>
                  <a:pt x="2325921" y="340084"/>
                  <a:pt x="2326595" y="343113"/>
                  <a:pt x="2327941" y="347825"/>
                </a:cubicBezTo>
                <a:cubicBezTo>
                  <a:pt x="2327604" y="348835"/>
                  <a:pt x="2327520" y="349676"/>
                  <a:pt x="2327688" y="350349"/>
                </a:cubicBezTo>
                <a:cubicBezTo>
                  <a:pt x="2327857" y="351022"/>
                  <a:pt x="2328782" y="351359"/>
                  <a:pt x="2330465" y="351359"/>
                </a:cubicBezTo>
                <a:lnTo>
                  <a:pt x="2332484" y="318040"/>
                </a:lnTo>
                <a:lnTo>
                  <a:pt x="2333494" y="325108"/>
                </a:lnTo>
                <a:cubicBezTo>
                  <a:pt x="2334840" y="315684"/>
                  <a:pt x="2335513" y="308112"/>
                  <a:pt x="2335513" y="302391"/>
                </a:cubicBezTo>
                <a:cubicBezTo>
                  <a:pt x="2335850" y="302054"/>
                  <a:pt x="2336102" y="302054"/>
                  <a:pt x="2336270" y="302391"/>
                </a:cubicBezTo>
                <a:cubicBezTo>
                  <a:pt x="2336439" y="302727"/>
                  <a:pt x="2336523" y="303232"/>
                  <a:pt x="2336523" y="303905"/>
                </a:cubicBezTo>
                <a:cubicBezTo>
                  <a:pt x="2336859" y="308953"/>
                  <a:pt x="2337028" y="313833"/>
                  <a:pt x="2337028" y="318545"/>
                </a:cubicBezTo>
                <a:cubicBezTo>
                  <a:pt x="2337028" y="320564"/>
                  <a:pt x="2337701" y="322079"/>
                  <a:pt x="2339047" y="323088"/>
                </a:cubicBezTo>
                <a:cubicBezTo>
                  <a:pt x="2339047" y="330493"/>
                  <a:pt x="2339888" y="336719"/>
                  <a:pt x="2341571" y="341767"/>
                </a:cubicBezTo>
                <a:cubicBezTo>
                  <a:pt x="2341571" y="347152"/>
                  <a:pt x="2343254" y="352705"/>
                  <a:pt x="2346619" y="358426"/>
                </a:cubicBezTo>
                <a:cubicBezTo>
                  <a:pt x="2347629" y="358763"/>
                  <a:pt x="2348470" y="358931"/>
                  <a:pt x="2349143" y="358931"/>
                </a:cubicBezTo>
                <a:lnTo>
                  <a:pt x="2354192" y="353378"/>
                </a:lnTo>
                <a:cubicBezTo>
                  <a:pt x="2374048" y="330829"/>
                  <a:pt x="2390371" y="310468"/>
                  <a:pt x="2403160" y="292294"/>
                </a:cubicBezTo>
                <a:cubicBezTo>
                  <a:pt x="2403160" y="291958"/>
                  <a:pt x="2402907" y="291621"/>
                  <a:pt x="2402402" y="291284"/>
                </a:cubicBezTo>
                <a:cubicBezTo>
                  <a:pt x="2401897" y="290948"/>
                  <a:pt x="2400972" y="291284"/>
                  <a:pt x="2399626" y="292294"/>
                </a:cubicBezTo>
                <a:cubicBezTo>
                  <a:pt x="2397270" y="293304"/>
                  <a:pt x="2394578" y="295323"/>
                  <a:pt x="2391549" y="298352"/>
                </a:cubicBezTo>
                <a:cubicBezTo>
                  <a:pt x="2389529" y="297342"/>
                  <a:pt x="2388183" y="297679"/>
                  <a:pt x="2387510" y="299362"/>
                </a:cubicBezTo>
                <a:cubicBezTo>
                  <a:pt x="2381452" y="298352"/>
                  <a:pt x="2377077" y="295491"/>
                  <a:pt x="2374385" y="290780"/>
                </a:cubicBezTo>
                <a:cubicBezTo>
                  <a:pt x="2372365" y="288424"/>
                  <a:pt x="2369841" y="286573"/>
                  <a:pt x="2366812" y="285227"/>
                </a:cubicBezTo>
                <a:cubicBezTo>
                  <a:pt x="2364120" y="280178"/>
                  <a:pt x="2362437" y="275635"/>
                  <a:pt x="2361764" y="271596"/>
                </a:cubicBezTo>
                <a:cubicBezTo>
                  <a:pt x="2362100" y="270250"/>
                  <a:pt x="2362269" y="268736"/>
                  <a:pt x="2362269" y="267053"/>
                </a:cubicBezTo>
                <a:cubicBezTo>
                  <a:pt x="2362269" y="264361"/>
                  <a:pt x="2362100" y="261668"/>
                  <a:pt x="2361764" y="258976"/>
                </a:cubicBezTo>
                <a:cubicBezTo>
                  <a:pt x="2360754" y="256956"/>
                  <a:pt x="2360586" y="255610"/>
                  <a:pt x="2361259" y="254937"/>
                </a:cubicBezTo>
                <a:cubicBezTo>
                  <a:pt x="2359576" y="254264"/>
                  <a:pt x="2358735" y="252581"/>
                  <a:pt x="2358735" y="249889"/>
                </a:cubicBezTo>
                <a:cubicBezTo>
                  <a:pt x="2357725" y="245514"/>
                  <a:pt x="2359240" y="243326"/>
                  <a:pt x="2363278" y="243326"/>
                </a:cubicBezTo>
                <a:cubicBezTo>
                  <a:pt x="2362605" y="242653"/>
                  <a:pt x="2360923" y="241643"/>
                  <a:pt x="2358230" y="240297"/>
                </a:cubicBezTo>
                <a:lnTo>
                  <a:pt x="2356211" y="244336"/>
                </a:lnTo>
                <a:cubicBezTo>
                  <a:pt x="2355538" y="244336"/>
                  <a:pt x="2355201" y="245009"/>
                  <a:pt x="2355201" y="246355"/>
                </a:cubicBezTo>
                <a:cubicBezTo>
                  <a:pt x="2352846" y="247365"/>
                  <a:pt x="2350658" y="249721"/>
                  <a:pt x="2348639" y="253423"/>
                </a:cubicBezTo>
                <a:cubicBezTo>
                  <a:pt x="2345273" y="256452"/>
                  <a:pt x="2342412" y="259481"/>
                  <a:pt x="2340057" y="262509"/>
                </a:cubicBezTo>
                <a:cubicBezTo>
                  <a:pt x="2339047" y="263519"/>
                  <a:pt x="2338037" y="265034"/>
                  <a:pt x="2337028" y="267053"/>
                </a:cubicBezTo>
                <a:cubicBezTo>
                  <a:pt x="2331306" y="270418"/>
                  <a:pt x="2327099" y="274794"/>
                  <a:pt x="2324407" y="280178"/>
                </a:cubicBezTo>
                <a:cubicBezTo>
                  <a:pt x="2320705" y="282198"/>
                  <a:pt x="2318181" y="284554"/>
                  <a:pt x="2316835" y="287246"/>
                </a:cubicBezTo>
                <a:cubicBezTo>
                  <a:pt x="2314815" y="289938"/>
                  <a:pt x="2313806" y="291958"/>
                  <a:pt x="2313806" y="293304"/>
                </a:cubicBezTo>
                <a:cubicBezTo>
                  <a:pt x="2311450" y="293977"/>
                  <a:pt x="2310104" y="295491"/>
                  <a:pt x="2309767" y="297847"/>
                </a:cubicBezTo>
                <a:cubicBezTo>
                  <a:pt x="2307075" y="299867"/>
                  <a:pt x="2304214" y="301718"/>
                  <a:pt x="2301185" y="303400"/>
                </a:cubicBezTo>
                <a:cubicBezTo>
                  <a:pt x="2300175" y="306093"/>
                  <a:pt x="2299166" y="307439"/>
                  <a:pt x="2298156" y="307439"/>
                </a:cubicBezTo>
                <a:lnTo>
                  <a:pt x="2298156" y="302895"/>
                </a:lnTo>
                <a:cubicBezTo>
                  <a:pt x="2296137" y="301886"/>
                  <a:pt x="2295632" y="300540"/>
                  <a:pt x="2296642" y="298857"/>
                </a:cubicBezTo>
                <a:cubicBezTo>
                  <a:pt x="2294286" y="297847"/>
                  <a:pt x="2292267" y="298184"/>
                  <a:pt x="2290584" y="299867"/>
                </a:cubicBezTo>
                <a:cubicBezTo>
                  <a:pt x="2287891" y="299867"/>
                  <a:pt x="2286882" y="298184"/>
                  <a:pt x="2287555" y="294818"/>
                </a:cubicBezTo>
                <a:cubicBezTo>
                  <a:pt x="2287218" y="292799"/>
                  <a:pt x="2282170" y="290275"/>
                  <a:pt x="2272410" y="287246"/>
                </a:cubicBezTo>
                <a:cubicBezTo>
                  <a:pt x="2273420" y="284554"/>
                  <a:pt x="2274261" y="281693"/>
                  <a:pt x="2274934" y="278664"/>
                </a:cubicBezTo>
                <a:cubicBezTo>
                  <a:pt x="2275944" y="272269"/>
                  <a:pt x="2277458" y="266885"/>
                  <a:pt x="2279478" y="262509"/>
                </a:cubicBezTo>
                <a:cubicBezTo>
                  <a:pt x="2281160" y="255105"/>
                  <a:pt x="2282002" y="248543"/>
                  <a:pt x="2282002" y="242821"/>
                </a:cubicBezTo>
                <a:cubicBezTo>
                  <a:pt x="2283011" y="243831"/>
                  <a:pt x="2283853" y="244841"/>
                  <a:pt x="2284526" y="245850"/>
                </a:cubicBezTo>
                <a:cubicBezTo>
                  <a:pt x="2285872" y="245850"/>
                  <a:pt x="2286545" y="244841"/>
                  <a:pt x="2286545" y="242821"/>
                </a:cubicBezTo>
                <a:lnTo>
                  <a:pt x="2286545" y="242316"/>
                </a:lnTo>
                <a:cubicBezTo>
                  <a:pt x="2286545" y="241980"/>
                  <a:pt x="2287050" y="242148"/>
                  <a:pt x="2288060" y="242821"/>
                </a:cubicBezTo>
                <a:cubicBezTo>
                  <a:pt x="2288396" y="241139"/>
                  <a:pt x="2288396" y="239288"/>
                  <a:pt x="2288060" y="237268"/>
                </a:cubicBezTo>
                <a:cubicBezTo>
                  <a:pt x="2287386" y="236259"/>
                  <a:pt x="2287218" y="235754"/>
                  <a:pt x="2287555" y="235754"/>
                </a:cubicBezTo>
                <a:cubicBezTo>
                  <a:pt x="2287891" y="235754"/>
                  <a:pt x="2288396" y="236090"/>
                  <a:pt x="2289069" y="236763"/>
                </a:cubicBezTo>
                <a:cubicBezTo>
                  <a:pt x="2290079" y="238446"/>
                  <a:pt x="2291425" y="239288"/>
                  <a:pt x="2293108" y="239288"/>
                </a:cubicBezTo>
                <a:cubicBezTo>
                  <a:pt x="2293108" y="236259"/>
                  <a:pt x="2292603" y="233398"/>
                  <a:pt x="2291593" y="230706"/>
                </a:cubicBezTo>
                <a:cubicBezTo>
                  <a:pt x="2291257" y="229696"/>
                  <a:pt x="2291173" y="229023"/>
                  <a:pt x="2291341" y="228686"/>
                </a:cubicBezTo>
                <a:cubicBezTo>
                  <a:pt x="2291509" y="228350"/>
                  <a:pt x="2292267" y="228855"/>
                  <a:pt x="2293613" y="230201"/>
                </a:cubicBezTo>
                <a:cubicBezTo>
                  <a:pt x="2293949" y="230201"/>
                  <a:pt x="2294118" y="230032"/>
                  <a:pt x="2294118" y="229696"/>
                </a:cubicBezTo>
                <a:cubicBezTo>
                  <a:pt x="2294118" y="229359"/>
                  <a:pt x="2293949" y="228855"/>
                  <a:pt x="2293613" y="228181"/>
                </a:cubicBezTo>
                <a:cubicBezTo>
                  <a:pt x="2291593" y="225489"/>
                  <a:pt x="2290752" y="223470"/>
                  <a:pt x="2291089" y="222123"/>
                </a:cubicBezTo>
                <a:lnTo>
                  <a:pt x="2297651" y="230706"/>
                </a:lnTo>
                <a:cubicBezTo>
                  <a:pt x="2298661" y="232388"/>
                  <a:pt x="2300344" y="233566"/>
                  <a:pt x="2302699" y="234239"/>
                </a:cubicBezTo>
                <a:cubicBezTo>
                  <a:pt x="2307411" y="228855"/>
                  <a:pt x="2311282" y="224648"/>
                  <a:pt x="2314311" y="221619"/>
                </a:cubicBezTo>
                <a:cubicBezTo>
                  <a:pt x="2314311" y="219263"/>
                  <a:pt x="2317676" y="218085"/>
                  <a:pt x="2324407" y="218085"/>
                </a:cubicBezTo>
                <a:lnTo>
                  <a:pt x="2349143" y="196882"/>
                </a:lnTo>
                <a:cubicBezTo>
                  <a:pt x="2350153" y="194863"/>
                  <a:pt x="2351667" y="193853"/>
                  <a:pt x="2353687" y="193853"/>
                </a:cubicBezTo>
                <a:lnTo>
                  <a:pt x="2359240" y="186281"/>
                </a:lnTo>
                <a:cubicBezTo>
                  <a:pt x="2361932" y="187291"/>
                  <a:pt x="2363447" y="186954"/>
                  <a:pt x="2363783" y="185271"/>
                </a:cubicBezTo>
                <a:cubicBezTo>
                  <a:pt x="2365466" y="183589"/>
                  <a:pt x="2366812" y="181737"/>
                  <a:pt x="2367822" y="179718"/>
                </a:cubicBezTo>
                <a:cubicBezTo>
                  <a:pt x="2370178" y="179045"/>
                  <a:pt x="2372029" y="177699"/>
                  <a:pt x="2373375" y="175680"/>
                </a:cubicBezTo>
                <a:cubicBezTo>
                  <a:pt x="2374385" y="175006"/>
                  <a:pt x="2376740" y="172819"/>
                  <a:pt x="2380442" y="169117"/>
                </a:cubicBezTo>
                <a:cubicBezTo>
                  <a:pt x="2381789" y="168107"/>
                  <a:pt x="2382967" y="167098"/>
                  <a:pt x="2383976" y="166088"/>
                </a:cubicBezTo>
                <a:cubicBezTo>
                  <a:pt x="2387678" y="161040"/>
                  <a:pt x="2392054" y="156665"/>
                  <a:pt x="2397102" y="152962"/>
                </a:cubicBezTo>
                <a:cubicBezTo>
                  <a:pt x="2400467" y="148587"/>
                  <a:pt x="2403328" y="145558"/>
                  <a:pt x="2405684" y="143876"/>
                </a:cubicBezTo>
                <a:cubicBezTo>
                  <a:pt x="2404338" y="143202"/>
                  <a:pt x="2402991" y="142529"/>
                  <a:pt x="2401645" y="141856"/>
                </a:cubicBezTo>
                <a:cubicBezTo>
                  <a:pt x="2397606" y="140510"/>
                  <a:pt x="2395251" y="139837"/>
                  <a:pt x="2394578" y="139837"/>
                </a:cubicBezTo>
                <a:cubicBezTo>
                  <a:pt x="2388856" y="134116"/>
                  <a:pt x="2384649" y="129067"/>
                  <a:pt x="2381957" y="124692"/>
                </a:cubicBezTo>
                <a:cubicBezTo>
                  <a:pt x="2383976" y="122673"/>
                  <a:pt x="2383976" y="120990"/>
                  <a:pt x="2381957" y="119644"/>
                </a:cubicBezTo>
                <a:lnTo>
                  <a:pt x="2374385" y="126207"/>
                </a:lnTo>
                <a:cubicBezTo>
                  <a:pt x="2372702" y="127889"/>
                  <a:pt x="2371524" y="128899"/>
                  <a:pt x="2370851" y="129236"/>
                </a:cubicBezTo>
                <a:cubicBezTo>
                  <a:pt x="2368831" y="131928"/>
                  <a:pt x="2367149" y="135630"/>
                  <a:pt x="2365803" y="140342"/>
                </a:cubicBezTo>
                <a:cubicBezTo>
                  <a:pt x="2365466" y="142025"/>
                  <a:pt x="2364456" y="143707"/>
                  <a:pt x="2362774" y="145390"/>
                </a:cubicBezTo>
                <a:cubicBezTo>
                  <a:pt x="2360418" y="147073"/>
                  <a:pt x="2355874" y="148082"/>
                  <a:pt x="2349143" y="148419"/>
                </a:cubicBezTo>
                <a:cubicBezTo>
                  <a:pt x="2347460" y="147073"/>
                  <a:pt x="2346619" y="146063"/>
                  <a:pt x="2346619" y="145390"/>
                </a:cubicBezTo>
                <a:cubicBezTo>
                  <a:pt x="2346956" y="144044"/>
                  <a:pt x="2347124" y="142529"/>
                  <a:pt x="2347124" y="140847"/>
                </a:cubicBezTo>
                <a:cubicBezTo>
                  <a:pt x="2342749" y="139164"/>
                  <a:pt x="2340561" y="136640"/>
                  <a:pt x="2340561" y="133274"/>
                </a:cubicBezTo>
                <a:cubicBezTo>
                  <a:pt x="2341235" y="132601"/>
                  <a:pt x="2341571" y="131255"/>
                  <a:pt x="2341571" y="129236"/>
                </a:cubicBezTo>
                <a:cubicBezTo>
                  <a:pt x="2342244" y="124524"/>
                  <a:pt x="2342076" y="120822"/>
                  <a:pt x="2341066" y="118130"/>
                </a:cubicBezTo>
                <a:cubicBezTo>
                  <a:pt x="2343085" y="114091"/>
                  <a:pt x="2343590" y="107696"/>
                  <a:pt x="2342581" y="98946"/>
                </a:cubicBezTo>
                <a:cubicBezTo>
                  <a:pt x="2344600" y="97937"/>
                  <a:pt x="2346451" y="96759"/>
                  <a:pt x="2348134" y="95412"/>
                </a:cubicBezTo>
                <a:cubicBezTo>
                  <a:pt x="2353855" y="88681"/>
                  <a:pt x="2357221" y="83297"/>
                  <a:pt x="2358230" y="79258"/>
                </a:cubicBezTo>
                <a:cubicBezTo>
                  <a:pt x="2359576" y="76229"/>
                  <a:pt x="2360923" y="71686"/>
                  <a:pt x="2362269" y="65628"/>
                </a:cubicBezTo>
                <a:cubicBezTo>
                  <a:pt x="2362269" y="65291"/>
                  <a:pt x="2362437" y="65123"/>
                  <a:pt x="2362774" y="65123"/>
                </a:cubicBezTo>
                <a:cubicBezTo>
                  <a:pt x="2363110" y="65123"/>
                  <a:pt x="2363447" y="66133"/>
                  <a:pt x="2363783" y="68152"/>
                </a:cubicBezTo>
                <a:cubicBezTo>
                  <a:pt x="2363783" y="71517"/>
                  <a:pt x="2363699" y="74799"/>
                  <a:pt x="2363531" y="77996"/>
                </a:cubicBezTo>
                <a:cubicBezTo>
                  <a:pt x="2363363" y="81193"/>
                  <a:pt x="2363783" y="83970"/>
                  <a:pt x="2364793" y="86326"/>
                </a:cubicBezTo>
                <a:cubicBezTo>
                  <a:pt x="2365129" y="84643"/>
                  <a:pt x="2366476" y="83801"/>
                  <a:pt x="2368831" y="83801"/>
                </a:cubicBezTo>
                <a:cubicBezTo>
                  <a:pt x="2370178" y="80772"/>
                  <a:pt x="2372534" y="78753"/>
                  <a:pt x="2375899" y="77744"/>
                </a:cubicBezTo>
                <a:cubicBezTo>
                  <a:pt x="2375563" y="76734"/>
                  <a:pt x="2375478" y="76061"/>
                  <a:pt x="2375647" y="75724"/>
                </a:cubicBezTo>
                <a:cubicBezTo>
                  <a:pt x="2375815" y="75388"/>
                  <a:pt x="2376740" y="75219"/>
                  <a:pt x="2378423" y="75219"/>
                </a:cubicBezTo>
                <a:cubicBezTo>
                  <a:pt x="2379433" y="73537"/>
                  <a:pt x="2381116" y="72695"/>
                  <a:pt x="2383472" y="72695"/>
                </a:cubicBezTo>
                <a:cubicBezTo>
                  <a:pt x="2383472" y="71349"/>
                  <a:pt x="2384313" y="70676"/>
                  <a:pt x="2385996" y="70676"/>
                </a:cubicBezTo>
                <a:cubicBezTo>
                  <a:pt x="2385996" y="70339"/>
                  <a:pt x="2386753" y="69414"/>
                  <a:pt x="2388267" y="67899"/>
                </a:cubicBezTo>
                <a:cubicBezTo>
                  <a:pt x="2389782" y="66385"/>
                  <a:pt x="2391212" y="64618"/>
                  <a:pt x="2392558" y="62599"/>
                </a:cubicBezTo>
                <a:cubicBezTo>
                  <a:pt x="2397943" y="59233"/>
                  <a:pt x="2405515" y="53007"/>
                  <a:pt x="2415275" y="43920"/>
                </a:cubicBezTo>
                <a:cubicBezTo>
                  <a:pt x="2423353" y="34833"/>
                  <a:pt x="2428401" y="28776"/>
                  <a:pt x="2430420" y="25747"/>
                </a:cubicBezTo>
                <a:cubicBezTo>
                  <a:pt x="2434122" y="23054"/>
                  <a:pt x="2436983" y="20025"/>
                  <a:pt x="2439002" y="16660"/>
                </a:cubicBezTo>
                <a:cubicBezTo>
                  <a:pt x="2440012" y="14304"/>
                  <a:pt x="2439675" y="12453"/>
                  <a:pt x="2437993" y="11107"/>
                </a:cubicBezTo>
                <a:cubicBezTo>
                  <a:pt x="2435637" y="7741"/>
                  <a:pt x="2433618" y="5554"/>
                  <a:pt x="2431935" y="4544"/>
                </a:cubicBezTo>
                <a:cubicBezTo>
                  <a:pt x="2434291" y="2188"/>
                  <a:pt x="2437656" y="1515"/>
                  <a:pt x="2442031" y="2525"/>
                </a:cubicBezTo>
                <a:cubicBezTo>
                  <a:pt x="2443041" y="1515"/>
                  <a:pt x="2444724" y="674"/>
                  <a:pt x="2447079" y="0"/>
                </a:cubicBezTo>
                <a:close/>
              </a:path>
            </a:pathLst>
          </a:custGeom>
          <a:gradFill>
            <a:gsLst>
              <a:gs pos="17000">
                <a:srgbClr val="00ACFC"/>
              </a:gs>
              <a:gs pos="83000">
                <a:srgbClr val="0064FA"/>
              </a:gs>
            </a:gsLst>
            <a:lin ang="2700000" scaled="0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>
              <a:lnSpc>
                <a:spcPct val="120000"/>
              </a:lnSpc>
            </a:pPr>
            <a:endParaRPr lang="zh-CN" altLang="en-US" sz="1800">
              <a:gradFill>
                <a:gsLst>
                  <a:gs pos="17000">
                    <a:srgbClr val="00ACFC"/>
                  </a:gs>
                  <a:gs pos="83000">
                    <a:srgbClr val="0064FA"/>
                  </a:gs>
                </a:gsLst>
                <a:lin ang="2700000" scaled="0"/>
              </a:gradFill>
              <a:latin typeface="禹卫书法行书简体" panose="02000603000000000000" pitchFamily="2" charset="-122"/>
              <a:ea typeface="禹卫书法行书简体" panose="02000603000000000000" pitchFamily="2" charset="-122"/>
            </a:endParaRPr>
          </a:p>
        </p:txBody>
      </p:sp>
      <p:sp>
        <p:nvSpPr>
          <p:cNvPr id="563" name="矩形 562"/>
          <p:cNvSpPr/>
          <p:nvPr>
            <p:custDataLst>
              <p:tags r:id="rId2"/>
            </p:custDataLst>
          </p:nvPr>
        </p:nvSpPr>
        <p:spPr>
          <a:xfrm>
            <a:off x="708411" y="2060604"/>
            <a:ext cx="3293768" cy="45719"/>
          </a:xfrm>
          <a:prstGeom prst="rect">
            <a:avLst/>
          </a:prstGeom>
          <a:gradFill>
            <a:gsLst>
              <a:gs pos="0">
                <a:srgbClr val="FFC000">
                  <a:alpha val="0"/>
                </a:srgbClr>
              </a:gs>
              <a:gs pos="100000">
                <a:srgbClr val="FFC000"/>
              </a:gs>
            </a:gsLst>
            <a:lin ang="0" scaled="1"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HarmonyOS Sans SC"/>
              <a:cs typeface="+mn-cs"/>
            </a:endParaRPr>
          </a:p>
        </p:txBody>
      </p:sp>
      <p:pic>
        <p:nvPicPr>
          <p:cNvPr id="2" name="Picture 2" descr="数字服务 的图像结果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3484" y="2483924"/>
            <a:ext cx="1352816" cy="1231635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8377" y="1976861"/>
            <a:ext cx="1307522" cy="1216917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269" y="5340762"/>
            <a:ext cx="1316272" cy="1182523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69590" y="5625133"/>
            <a:ext cx="1264722" cy="1129541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2519" y="1529824"/>
            <a:ext cx="1253650" cy="1192020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17987" y="4895348"/>
            <a:ext cx="1331763" cy="1182523"/>
          </a:xfrm>
          <a:prstGeom prst="rect">
            <a:avLst/>
          </a:prstGeom>
          <a:noFill/>
          <a:effectLst>
            <a:glow rad="101600">
              <a:schemeClr val="accent1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背景图案&#10;&#10;描述已自动生成"/>
          <p:cNvPicPr>
            <a:picLocks noChangeAspect="1"/>
          </p:cNvPicPr>
          <p:nvPr/>
        </p:nvPicPr>
        <p:blipFill>
          <a:blip r:embed="rId1">
            <a:alphaModFix amt="30000"/>
          </a:blip>
          <a:srcRect l="4578" r="4578"/>
          <a:stretch>
            <a:fillRect/>
          </a:stretch>
        </p:blipFill>
        <p:spPr>
          <a:xfrm flipH="1">
            <a:off x="-1" y="2103"/>
            <a:ext cx="12192000" cy="6855897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310256" y="981220"/>
            <a:ext cx="8760711" cy="5444200"/>
          </a:xfrm>
          <a:prstGeom prst="rect">
            <a:avLst/>
          </a:prstGeom>
        </p:spPr>
      </p:pic>
      <p:sp>
        <p:nvSpPr>
          <p:cNvPr id="10" name="平行四边形 9"/>
          <p:cNvSpPr/>
          <p:nvPr/>
        </p:nvSpPr>
        <p:spPr>
          <a:xfrm>
            <a:off x="3530600" y="2387600"/>
            <a:ext cx="9244330" cy="2453640"/>
          </a:xfrm>
          <a:prstGeom prst="parallelogram">
            <a:avLst/>
          </a:prstGeom>
          <a:gradFill>
            <a:gsLst>
              <a:gs pos="2000">
                <a:srgbClr val="1941B2">
                  <a:alpha val="42000"/>
                </a:srgbClr>
              </a:gs>
              <a:gs pos="23000">
                <a:srgbClr val="1941B2"/>
              </a:gs>
              <a:gs pos="100000">
                <a:srgbClr val="1941B2"/>
              </a:gs>
            </a:gsLst>
            <a:lin ang="0" scaled="0"/>
          </a:gradFill>
          <a:ln>
            <a:noFill/>
          </a:ln>
          <a:effectLst>
            <a:outerShdw blurRad="762000" dist="2667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4831570" y="3198921"/>
            <a:ext cx="62646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思源黑体 CN Heavy" panose="020B0A00000000000000" charset="-122"/>
                <a:ea typeface="思源黑体 CN Heavy" panose="020B0A00000000000000" charset="-122"/>
                <a:sym typeface="+mn-lt"/>
              </a:rPr>
              <a:t>二、服务业发展形势</a:t>
            </a:r>
            <a:endParaRPr kumimoji="0" lang="en-US" altLang="zh-CN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黑体 CN Heavy" panose="020B0A00000000000000" charset="-122"/>
              <a:ea typeface="思源黑体 CN Heavy" panose="020B0A00000000000000" charset="-122"/>
              <a:sym typeface="+mn-lt"/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197026"/>
            <a:ext cx="3419604" cy="522448"/>
            <a:chOff x="501359" y="1655291"/>
            <a:chExt cx="3562818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62818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207685" cy="430887"/>
              <a:chOff x="694712" y="1701072"/>
              <a:chExt cx="3207685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0" y="1701072"/>
                <a:ext cx="2825347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全球服务业发展趋势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823" name="TextBox 150+"/>
          <p:cNvSpPr txBox="1"/>
          <p:nvPr/>
        </p:nvSpPr>
        <p:spPr>
          <a:xfrm>
            <a:off x="6248451" y="2718023"/>
            <a:ext cx="952450" cy="421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zh-CN" altLang="en-US" sz="800" b="1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美国服务业</a:t>
            </a:r>
            <a:endParaRPr lang="en-US" altLang="zh-CN" sz="800" b="1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vl="0" algn="ctr">
              <a:lnSpc>
                <a:spcPct val="120000"/>
              </a:lnSpc>
            </a:pPr>
            <a:r>
              <a:rPr lang="zh-CN" altLang="en-US" sz="800" b="1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占比</a:t>
            </a:r>
            <a:r>
              <a:rPr lang="en-US" altLang="zh-CN" sz="1050" kern="0" dirty="0">
                <a:solidFill>
                  <a:schemeClr val="bg1"/>
                </a:solidFill>
                <a:latin typeface="Impact" panose="020B0806030902050204" pitchFamily="34" charset="0"/>
                <a:ea typeface="微软雅黑" panose="020B0503020204020204" pitchFamily="34" charset="-122"/>
              </a:rPr>
              <a:t>81</a:t>
            </a:r>
            <a:r>
              <a:rPr lang="en-US" altLang="zh-CN" sz="800" b="1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800" b="1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8" name="文本框 827"/>
          <p:cNvSpPr txBox="1"/>
          <p:nvPr/>
        </p:nvSpPr>
        <p:spPr>
          <a:xfrm>
            <a:off x="4724400" y="4619292"/>
            <a:ext cx="6389298" cy="20540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       部分发达国家服务业达到了四个</a:t>
            </a:r>
            <a:r>
              <a:rPr lang="en-US" altLang="zh-CN" sz="20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70%</a:t>
            </a:r>
            <a:endParaRPr lang="en-US" altLang="zh-CN" sz="20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  <a:p>
            <a:pPr marL="457200" indent="457200">
              <a:lnSpc>
                <a:spcPct val="130000"/>
              </a:lnSpc>
              <a:buFont typeface="Wingdings" panose="05000000000000000000" pitchFamily="2" charset="2"/>
              <a:buChar char="u"/>
            </a:pPr>
            <a:r>
              <a:rPr lang="zh-CN" altLang="en-US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服务业占</a:t>
            </a:r>
            <a:r>
              <a:rPr lang="en-US" altLang="zh-CN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GDP</a:t>
            </a:r>
            <a:r>
              <a:rPr lang="zh-CN" altLang="en-US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比重达到</a:t>
            </a:r>
            <a:r>
              <a:rPr lang="en-US" altLang="zh-CN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70%</a:t>
            </a:r>
            <a:endParaRPr lang="en-US" altLang="zh-CN" sz="2000" kern="100" dirty="0">
              <a:solidFill>
                <a:schemeClr val="bg2">
                  <a:lumMod val="50000"/>
                </a:schemeClr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  <a:p>
            <a:pPr marL="457200" indent="457200">
              <a:lnSpc>
                <a:spcPct val="130000"/>
              </a:lnSpc>
              <a:buFont typeface="Wingdings" panose="05000000000000000000" pitchFamily="2" charset="2"/>
              <a:buChar char="u"/>
            </a:pPr>
            <a:r>
              <a:rPr lang="zh-CN" altLang="en-US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生产性服务业占服务业的</a:t>
            </a:r>
            <a:r>
              <a:rPr lang="en-US" altLang="zh-CN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70%</a:t>
            </a:r>
            <a:endParaRPr lang="en-US" altLang="zh-CN" sz="2000" kern="100" dirty="0">
              <a:solidFill>
                <a:schemeClr val="bg2">
                  <a:lumMod val="50000"/>
                </a:schemeClr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  <a:p>
            <a:pPr marL="457200" indent="457200">
              <a:lnSpc>
                <a:spcPct val="130000"/>
              </a:lnSpc>
              <a:buFont typeface="Wingdings" panose="05000000000000000000" pitchFamily="2" charset="2"/>
              <a:buChar char="u"/>
            </a:pPr>
            <a:r>
              <a:rPr lang="zh-CN" altLang="en-US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服务业对经济增长贡献率达到</a:t>
            </a:r>
            <a:r>
              <a:rPr lang="en-US" altLang="zh-CN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70%</a:t>
            </a:r>
            <a:endParaRPr lang="en-US" altLang="zh-CN" sz="2000" kern="100" dirty="0">
              <a:solidFill>
                <a:schemeClr val="bg2">
                  <a:lumMod val="50000"/>
                </a:schemeClr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  <a:p>
            <a:pPr marL="457200" indent="457200">
              <a:lnSpc>
                <a:spcPct val="130000"/>
              </a:lnSpc>
              <a:buFont typeface="Wingdings" panose="05000000000000000000" pitchFamily="2" charset="2"/>
              <a:buChar char="u"/>
            </a:pPr>
            <a:r>
              <a:rPr lang="zh-CN" altLang="en-US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服务业吸纳就业人口达到</a:t>
            </a:r>
            <a:r>
              <a:rPr lang="en-US" altLang="zh-CN" sz="20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70%</a:t>
            </a:r>
            <a:endParaRPr lang="zh-CN" altLang="en-US" sz="2000" kern="100" dirty="0">
              <a:solidFill>
                <a:schemeClr val="bg2">
                  <a:lumMod val="50000"/>
                </a:schemeClr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830" name="文本框 829"/>
          <p:cNvSpPr txBox="1"/>
          <p:nvPr/>
        </p:nvSpPr>
        <p:spPr>
          <a:xfrm>
            <a:off x="1141572" y="2624190"/>
            <a:ext cx="2776378" cy="9597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zh-CN" sz="2000" kern="100" dirty="0">
                <a:effectLst/>
                <a:cs typeface="仿宋_GB2312" panose="02010609030101010101" pitchFamily="49" charset="-122"/>
              </a:rPr>
              <a:t>人均</a:t>
            </a:r>
            <a:r>
              <a:rPr lang="en-US" altLang="zh-CN" sz="2000" kern="100" dirty="0">
                <a:effectLst/>
                <a:cs typeface="仿宋_GB2312" panose="02010609030101010101" pitchFamily="49" charset="-122"/>
              </a:rPr>
              <a:t>GDP</a:t>
            </a:r>
            <a:r>
              <a:rPr lang="zh-CN" altLang="zh-CN" sz="2000" kern="100" dirty="0">
                <a:effectLst/>
                <a:cs typeface="仿宋_GB2312" panose="02010609030101010101" pitchFamily="49" charset="-122"/>
              </a:rPr>
              <a:t>达到</a:t>
            </a:r>
            <a:r>
              <a:rPr lang="en-US" altLang="zh-CN" sz="2000" kern="100" dirty="0">
                <a:effectLst/>
                <a:cs typeface="仿宋_GB2312" panose="02010609030101010101" pitchFamily="49" charset="-122"/>
              </a:rPr>
              <a:t>3000</a:t>
            </a:r>
            <a:r>
              <a:rPr lang="zh-CN" altLang="zh-CN" sz="2000" kern="100" dirty="0">
                <a:effectLst/>
                <a:cs typeface="仿宋_GB2312" panose="02010609030101010101" pitchFamily="49" charset="-122"/>
              </a:rPr>
              <a:t>美元</a:t>
            </a:r>
            <a:endParaRPr lang="en-US" altLang="zh-CN" sz="2000" kern="100" dirty="0">
              <a:effectLst/>
              <a:cs typeface="仿宋_GB2312" panose="0201060903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zh-CN" sz="2000" kern="100" dirty="0">
                <a:effectLst/>
                <a:cs typeface="仿宋_GB2312" panose="02010609030101010101" pitchFamily="49" charset="-122"/>
              </a:rPr>
              <a:t>城镇化率超过</a:t>
            </a:r>
            <a:r>
              <a:rPr lang="en-US" altLang="zh-CN" sz="2000" kern="100" dirty="0">
                <a:effectLst/>
                <a:cs typeface="仿宋_GB2312" panose="02010609030101010101" pitchFamily="49" charset="-122"/>
              </a:rPr>
              <a:t>50%</a:t>
            </a:r>
            <a:endParaRPr lang="zh-CN" altLang="en-US" dirty="0"/>
          </a:p>
        </p:txBody>
      </p:sp>
      <p:grpSp>
        <p:nvGrpSpPr>
          <p:cNvPr id="831" name="组合 830"/>
          <p:cNvGrpSpPr/>
          <p:nvPr/>
        </p:nvGrpSpPr>
        <p:grpSpPr>
          <a:xfrm>
            <a:off x="1189264" y="3749279"/>
            <a:ext cx="2938235" cy="488992"/>
            <a:chOff x="10008" y="6356"/>
            <a:chExt cx="6962" cy="974"/>
          </a:xfrm>
        </p:grpSpPr>
        <p:sp>
          <p:nvSpPr>
            <p:cNvPr id="832" name="圆角矩形 7"/>
            <p:cNvSpPr/>
            <p:nvPr>
              <p:custDataLst>
                <p:tags r:id="rId1"/>
              </p:custDataLst>
            </p:nvPr>
          </p:nvSpPr>
          <p:spPr>
            <a:xfrm>
              <a:off x="10008" y="6360"/>
              <a:ext cx="6962" cy="945"/>
            </a:xfrm>
            <a:prstGeom prst="roundRect">
              <a:avLst>
                <a:gd name="adj" fmla="val 3818"/>
              </a:avLst>
            </a:prstGeom>
            <a:solidFill>
              <a:srgbClr val="18497E">
                <a:lumMod val="20000"/>
                <a:lumOff val="80000"/>
              </a:srgbClr>
            </a:solidFill>
            <a:ln w="19050" cap="flat" cmpd="sng" algn="ctr">
              <a:noFill/>
              <a:prstDash val="soli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marL="0" marR="0" lvl="0" indent="0" algn="ctr" defTabSz="81661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833" name="矩形 832"/>
            <p:cNvSpPr/>
            <p:nvPr>
              <p:custDataLst>
                <p:tags r:id="rId2"/>
              </p:custDataLst>
            </p:nvPr>
          </p:nvSpPr>
          <p:spPr>
            <a:xfrm>
              <a:off x="10131" y="6356"/>
              <a:ext cx="6839" cy="975"/>
            </a:xfrm>
            <a:prstGeom prst="rect">
              <a:avLst/>
            </a:prstGeom>
          </p:spPr>
          <p:txBody>
            <a:bodyPr wrap="square" anchor="ctr" anchorCtr="0">
              <a:noAutofit/>
            </a:bodyPr>
            <a:lstStyle/>
            <a:p>
              <a:pPr marL="0" marR="0" lvl="0" indent="0" algn="ctr" defTabSz="81661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微软雅黑" panose="020B0503020204020204" pitchFamily="34" charset="-122"/>
                  <a:cs typeface="微软雅黑" panose="020B0503020204020204" pitchFamily="34" charset="-122"/>
                </a:rPr>
                <a:t>服务业将进入加速发展期</a:t>
              </a:r>
              <a:endParaRPr kumimoji="0" lang="en-US" altLang="zh-CN" sz="20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grpSp>
        <p:nvGrpSpPr>
          <p:cNvPr id="905" name="组合 904"/>
          <p:cNvGrpSpPr/>
          <p:nvPr/>
        </p:nvGrpSpPr>
        <p:grpSpPr>
          <a:xfrm>
            <a:off x="5029200" y="1314576"/>
            <a:ext cx="6123266" cy="3111857"/>
            <a:chOff x="-1" y="0"/>
            <a:chExt cx="9317539" cy="6014860"/>
          </a:xfrm>
          <a:solidFill>
            <a:srgbClr val="71CFF4"/>
          </a:solidFill>
        </p:grpSpPr>
        <p:sp>
          <p:nvSpPr>
            <p:cNvPr id="906" name="任意多边形: 形状 905"/>
            <p:cNvSpPr/>
            <p:nvPr/>
          </p:nvSpPr>
          <p:spPr>
            <a:xfrm>
              <a:off x="5728388" y="3586374"/>
              <a:ext cx="124753" cy="99791"/>
            </a:xfrm>
            <a:custGeom>
              <a:avLst/>
              <a:gdLst>
                <a:gd name="connsiteX0" fmla="*/ 0 w 124753"/>
                <a:gd name="connsiteY0" fmla="*/ 51741 h 99791"/>
                <a:gd name="connsiteX1" fmla="*/ 4620 w 124753"/>
                <a:gd name="connsiteY1" fmla="*/ 50825 h 99791"/>
                <a:gd name="connsiteX2" fmla="*/ 5550 w 124753"/>
                <a:gd name="connsiteY2" fmla="*/ 58207 h 99791"/>
                <a:gd name="connsiteX3" fmla="*/ 25878 w 124753"/>
                <a:gd name="connsiteY3" fmla="*/ 53587 h 99791"/>
                <a:gd name="connsiteX4" fmla="*/ 47135 w 124753"/>
                <a:gd name="connsiteY4" fmla="*/ 54516 h 99791"/>
                <a:gd name="connsiteX5" fmla="*/ 62841 w 124753"/>
                <a:gd name="connsiteY5" fmla="*/ 55446 h 99791"/>
                <a:gd name="connsiteX6" fmla="*/ 80394 w 124753"/>
                <a:gd name="connsiteY6" fmla="*/ 36034 h 99791"/>
                <a:gd name="connsiteX7" fmla="*/ 99806 w 124753"/>
                <a:gd name="connsiteY7" fmla="*/ 17552 h 99791"/>
                <a:gd name="connsiteX8" fmla="*/ 116442 w 124753"/>
                <a:gd name="connsiteY8" fmla="*/ 0 h 99791"/>
                <a:gd name="connsiteX9" fmla="*/ 121063 w 124753"/>
                <a:gd name="connsiteY9" fmla="*/ 10157 h 99791"/>
                <a:gd name="connsiteX10" fmla="*/ 124754 w 124753"/>
                <a:gd name="connsiteY10" fmla="*/ 32344 h 99791"/>
                <a:gd name="connsiteX11" fmla="*/ 111822 w 124753"/>
                <a:gd name="connsiteY11" fmla="*/ 32344 h 99791"/>
                <a:gd name="connsiteX12" fmla="*/ 109976 w 124753"/>
                <a:gd name="connsiteY12" fmla="*/ 50825 h 99791"/>
                <a:gd name="connsiteX13" fmla="*/ 114597 w 124753"/>
                <a:gd name="connsiteY13" fmla="*/ 54516 h 99791"/>
                <a:gd name="connsiteX14" fmla="*/ 102581 w 124753"/>
                <a:gd name="connsiteY14" fmla="*/ 60066 h 99791"/>
                <a:gd name="connsiteX15" fmla="*/ 102581 w 124753"/>
                <a:gd name="connsiteY15" fmla="*/ 71153 h 99791"/>
                <a:gd name="connsiteX16" fmla="*/ 95185 w 124753"/>
                <a:gd name="connsiteY16" fmla="*/ 83155 h 99791"/>
                <a:gd name="connsiteX17" fmla="*/ 94255 w 124753"/>
                <a:gd name="connsiteY17" fmla="*/ 94255 h 99791"/>
                <a:gd name="connsiteX18" fmla="*/ 88719 w 124753"/>
                <a:gd name="connsiteY18" fmla="*/ 99792 h 99791"/>
                <a:gd name="connsiteX19" fmla="*/ 11100 w 124753"/>
                <a:gd name="connsiteY19" fmla="*/ 85930 h 99791"/>
                <a:gd name="connsiteX20" fmla="*/ 929 w 124753"/>
                <a:gd name="connsiteY20" fmla="*/ 57291 h 99791"/>
                <a:gd name="connsiteX21" fmla="*/ 0 w 124753"/>
                <a:gd name="connsiteY21" fmla="*/ 51741 h 9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753" h="99791">
                  <a:moveTo>
                    <a:pt x="0" y="51741"/>
                  </a:moveTo>
                  <a:lnTo>
                    <a:pt x="4620" y="50825"/>
                  </a:lnTo>
                  <a:lnTo>
                    <a:pt x="5550" y="58207"/>
                  </a:lnTo>
                  <a:lnTo>
                    <a:pt x="25878" y="53587"/>
                  </a:lnTo>
                  <a:lnTo>
                    <a:pt x="47135" y="54516"/>
                  </a:lnTo>
                  <a:lnTo>
                    <a:pt x="62841" y="55446"/>
                  </a:lnTo>
                  <a:lnTo>
                    <a:pt x="80394" y="36034"/>
                  </a:lnTo>
                  <a:lnTo>
                    <a:pt x="99806" y="17552"/>
                  </a:lnTo>
                  <a:lnTo>
                    <a:pt x="116442" y="0"/>
                  </a:lnTo>
                  <a:lnTo>
                    <a:pt x="121063" y="10157"/>
                  </a:lnTo>
                  <a:lnTo>
                    <a:pt x="124754" y="32344"/>
                  </a:lnTo>
                  <a:lnTo>
                    <a:pt x="111822" y="32344"/>
                  </a:lnTo>
                  <a:lnTo>
                    <a:pt x="109976" y="50825"/>
                  </a:lnTo>
                  <a:lnTo>
                    <a:pt x="114597" y="54516"/>
                  </a:lnTo>
                  <a:lnTo>
                    <a:pt x="102581" y="60066"/>
                  </a:lnTo>
                  <a:lnTo>
                    <a:pt x="102581" y="71153"/>
                  </a:lnTo>
                  <a:lnTo>
                    <a:pt x="95185" y="83155"/>
                  </a:lnTo>
                  <a:lnTo>
                    <a:pt x="94255" y="94255"/>
                  </a:lnTo>
                  <a:lnTo>
                    <a:pt x="88719" y="99792"/>
                  </a:lnTo>
                  <a:lnTo>
                    <a:pt x="11100" y="85930"/>
                  </a:lnTo>
                  <a:lnTo>
                    <a:pt x="929" y="57291"/>
                  </a:lnTo>
                  <a:lnTo>
                    <a:pt x="0" y="5174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/>
            <p:cNvSpPr/>
            <p:nvPr/>
          </p:nvSpPr>
          <p:spPr>
            <a:xfrm>
              <a:off x="5959414" y="3204718"/>
              <a:ext cx="377952" cy="284625"/>
            </a:xfrm>
            <a:custGeom>
              <a:avLst/>
              <a:gdLst>
                <a:gd name="connsiteX0" fmla="*/ 18482 w 377952"/>
                <a:gd name="connsiteY0" fmla="*/ 93340 h 284625"/>
                <a:gd name="connsiteX1" fmla="*/ 45276 w 377952"/>
                <a:gd name="connsiteY1" fmla="*/ 105356 h 284625"/>
                <a:gd name="connsiteX2" fmla="*/ 64687 w 377952"/>
                <a:gd name="connsiteY2" fmla="*/ 100735 h 284625"/>
                <a:gd name="connsiteX3" fmla="*/ 70237 w 377952"/>
                <a:gd name="connsiteY3" fmla="*/ 85944 h 284625"/>
                <a:gd name="connsiteX4" fmla="*/ 90565 w 377952"/>
                <a:gd name="connsiteY4" fmla="*/ 81324 h 284625"/>
                <a:gd name="connsiteX5" fmla="*/ 105342 w 377952"/>
                <a:gd name="connsiteY5" fmla="*/ 71153 h 284625"/>
                <a:gd name="connsiteX6" fmla="*/ 110892 w 377952"/>
                <a:gd name="connsiteY6" fmla="*/ 45289 h 284625"/>
                <a:gd name="connsiteX7" fmla="*/ 133065 w 377952"/>
                <a:gd name="connsiteY7" fmla="*/ 38823 h 284625"/>
                <a:gd name="connsiteX8" fmla="*/ 136770 w 377952"/>
                <a:gd name="connsiteY8" fmla="*/ 26807 h 284625"/>
                <a:gd name="connsiteX9" fmla="*/ 148772 w 377952"/>
                <a:gd name="connsiteY9" fmla="*/ 35119 h 284625"/>
                <a:gd name="connsiteX10" fmla="*/ 156168 w 377952"/>
                <a:gd name="connsiteY10" fmla="*/ 36048 h 284625"/>
                <a:gd name="connsiteX11" fmla="*/ 170959 w 377952"/>
                <a:gd name="connsiteY11" fmla="*/ 36048 h 284625"/>
                <a:gd name="connsiteX12" fmla="*/ 190357 w 377952"/>
                <a:gd name="connsiteY12" fmla="*/ 42514 h 284625"/>
                <a:gd name="connsiteX13" fmla="*/ 198682 w 377952"/>
                <a:gd name="connsiteY13" fmla="*/ 46205 h 284625"/>
                <a:gd name="connsiteX14" fmla="*/ 217164 w 377952"/>
                <a:gd name="connsiteY14" fmla="*/ 36048 h 284625"/>
                <a:gd name="connsiteX15" fmla="*/ 225475 w 377952"/>
                <a:gd name="connsiteY15" fmla="*/ 42514 h 284625"/>
                <a:gd name="connsiteX16" fmla="*/ 233800 w 377952"/>
                <a:gd name="connsiteY16" fmla="*/ 27723 h 284625"/>
                <a:gd name="connsiteX17" fmla="*/ 249508 w 377952"/>
                <a:gd name="connsiteY17" fmla="*/ 28653 h 284625"/>
                <a:gd name="connsiteX18" fmla="*/ 253198 w 377952"/>
                <a:gd name="connsiteY18" fmla="*/ 24032 h 284625"/>
                <a:gd name="connsiteX19" fmla="*/ 255973 w 377952"/>
                <a:gd name="connsiteY19" fmla="*/ 11100 h 284625"/>
                <a:gd name="connsiteX20" fmla="*/ 267060 w 377952"/>
                <a:gd name="connsiteY20" fmla="*/ 0 h 284625"/>
                <a:gd name="connsiteX21" fmla="*/ 280921 w 377952"/>
                <a:gd name="connsiteY21" fmla="*/ 7396 h 284625"/>
                <a:gd name="connsiteX22" fmla="*/ 278146 w 377952"/>
                <a:gd name="connsiteY22" fmla="*/ 17566 h 284625"/>
                <a:gd name="connsiteX23" fmla="*/ 285542 w 377952"/>
                <a:gd name="connsiteY23" fmla="*/ 19412 h 284625"/>
                <a:gd name="connsiteX24" fmla="*/ 282767 w 377952"/>
                <a:gd name="connsiteY24" fmla="*/ 47135 h 284625"/>
                <a:gd name="connsiteX25" fmla="*/ 292937 w 377952"/>
                <a:gd name="connsiteY25" fmla="*/ 57291 h 284625"/>
                <a:gd name="connsiteX26" fmla="*/ 302179 w 377952"/>
                <a:gd name="connsiteY26" fmla="*/ 50825 h 284625"/>
                <a:gd name="connsiteX27" fmla="*/ 313265 w 377952"/>
                <a:gd name="connsiteY27" fmla="*/ 48064 h 284625"/>
                <a:gd name="connsiteX28" fmla="*/ 328972 w 377952"/>
                <a:gd name="connsiteY28" fmla="*/ 33273 h 284625"/>
                <a:gd name="connsiteX29" fmla="*/ 346538 w 377952"/>
                <a:gd name="connsiteY29" fmla="*/ 36048 h 284625"/>
                <a:gd name="connsiteX30" fmla="*/ 373331 w 377952"/>
                <a:gd name="connsiteY30" fmla="*/ 36048 h 284625"/>
                <a:gd name="connsiteX31" fmla="*/ 377952 w 377952"/>
                <a:gd name="connsiteY31" fmla="*/ 45289 h 284625"/>
                <a:gd name="connsiteX32" fmla="*/ 363161 w 377952"/>
                <a:gd name="connsiteY32" fmla="*/ 48980 h 284625"/>
                <a:gd name="connsiteX33" fmla="*/ 350229 w 377952"/>
                <a:gd name="connsiteY33" fmla="*/ 54530 h 284625"/>
                <a:gd name="connsiteX34" fmla="*/ 320660 w 377952"/>
                <a:gd name="connsiteY34" fmla="*/ 58221 h 284625"/>
                <a:gd name="connsiteX35" fmla="*/ 292937 w 377952"/>
                <a:gd name="connsiteY35" fmla="*/ 64687 h 284625"/>
                <a:gd name="connsiteX36" fmla="*/ 278146 w 377952"/>
                <a:gd name="connsiteY36" fmla="*/ 78548 h 284625"/>
                <a:gd name="connsiteX37" fmla="*/ 284612 w 377952"/>
                <a:gd name="connsiteY37" fmla="*/ 92410 h 284625"/>
                <a:gd name="connsiteX38" fmla="*/ 287387 w 377952"/>
                <a:gd name="connsiteY38" fmla="*/ 108117 h 284625"/>
                <a:gd name="connsiteX39" fmla="*/ 274455 w 377952"/>
                <a:gd name="connsiteY39" fmla="*/ 121063 h 284625"/>
                <a:gd name="connsiteX40" fmla="*/ 275371 w 377952"/>
                <a:gd name="connsiteY40" fmla="*/ 133079 h 284625"/>
                <a:gd name="connsiteX41" fmla="*/ 267989 w 377952"/>
                <a:gd name="connsiteY41" fmla="*/ 144165 h 284625"/>
                <a:gd name="connsiteX42" fmla="*/ 243041 w 377952"/>
                <a:gd name="connsiteY42" fmla="*/ 143236 h 284625"/>
                <a:gd name="connsiteX43" fmla="*/ 253198 w 377952"/>
                <a:gd name="connsiteY43" fmla="*/ 163563 h 284625"/>
                <a:gd name="connsiteX44" fmla="*/ 236562 w 377952"/>
                <a:gd name="connsiteY44" fmla="*/ 170959 h 284625"/>
                <a:gd name="connsiteX45" fmla="*/ 225475 w 377952"/>
                <a:gd name="connsiteY45" fmla="*/ 189441 h 284625"/>
                <a:gd name="connsiteX46" fmla="*/ 227321 w 377952"/>
                <a:gd name="connsiteY46" fmla="*/ 207923 h 284625"/>
                <a:gd name="connsiteX47" fmla="*/ 217164 w 377952"/>
                <a:gd name="connsiteY47" fmla="*/ 216234 h 284625"/>
                <a:gd name="connsiteX48" fmla="*/ 207923 w 377952"/>
                <a:gd name="connsiteY48" fmla="*/ 213473 h 284625"/>
                <a:gd name="connsiteX49" fmla="*/ 188511 w 377952"/>
                <a:gd name="connsiteY49" fmla="*/ 217164 h 284625"/>
                <a:gd name="connsiteX50" fmla="*/ 185736 w 377952"/>
                <a:gd name="connsiteY50" fmla="*/ 225475 h 284625"/>
                <a:gd name="connsiteX51" fmla="*/ 166338 w 377952"/>
                <a:gd name="connsiteY51" fmla="*/ 225475 h 284625"/>
                <a:gd name="connsiteX52" fmla="*/ 151547 w 377952"/>
                <a:gd name="connsiteY52" fmla="*/ 242112 h 284625"/>
                <a:gd name="connsiteX53" fmla="*/ 150631 w 377952"/>
                <a:gd name="connsiteY53" fmla="*/ 267989 h 284625"/>
                <a:gd name="connsiteX54" fmla="*/ 117358 w 377952"/>
                <a:gd name="connsiteY54" fmla="*/ 280005 h 284625"/>
                <a:gd name="connsiteX55" fmla="*/ 98876 w 377952"/>
                <a:gd name="connsiteY55" fmla="*/ 277230 h 284625"/>
                <a:gd name="connsiteX56" fmla="*/ 93340 w 377952"/>
                <a:gd name="connsiteY56" fmla="*/ 283696 h 284625"/>
                <a:gd name="connsiteX57" fmla="*/ 77619 w 377952"/>
                <a:gd name="connsiteY57" fmla="*/ 280005 h 284625"/>
                <a:gd name="connsiteX58" fmla="*/ 51755 w 377952"/>
                <a:gd name="connsiteY58" fmla="*/ 284626 h 284625"/>
                <a:gd name="connsiteX59" fmla="*/ 8311 w 377952"/>
                <a:gd name="connsiteY59" fmla="*/ 269835 h 284625"/>
                <a:gd name="connsiteX60" fmla="*/ 31414 w 377952"/>
                <a:gd name="connsiteY60" fmla="*/ 243041 h 284625"/>
                <a:gd name="connsiteX61" fmla="*/ 29568 w 377952"/>
                <a:gd name="connsiteY61" fmla="*/ 223630 h 284625"/>
                <a:gd name="connsiteX62" fmla="*/ 10170 w 377952"/>
                <a:gd name="connsiteY62" fmla="*/ 218093 h 284625"/>
                <a:gd name="connsiteX63" fmla="*/ 8311 w 377952"/>
                <a:gd name="connsiteY63" fmla="*/ 198682 h 284625"/>
                <a:gd name="connsiteX64" fmla="*/ 0 w 377952"/>
                <a:gd name="connsiteY64" fmla="*/ 174663 h 284625"/>
                <a:gd name="connsiteX65" fmla="*/ 11087 w 377952"/>
                <a:gd name="connsiteY65" fmla="*/ 158027 h 284625"/>
                <a:gd name="connsiteX66" fmla="*/ 0 w 377952"/>
                <a:gd name="connsiteY66" fmla="*/ 153406 h 284625"/>
                <a:gd name="connsiteX67" fmla="*/ 7395 w 377952"/>
                <a:gd name="connsiteY67" fmla="*/ 130304 h 284625"/>
                <a:gd name="connsiteX68" fmla="*/ 18482 w 377952"/>
                <a:gd name="connsiteY68" fmla="*/ 93340 h 2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77952" h="284625">
                  <a:moveTo>
                    <a:pt x="18482" y="93340"/>
                  </a:moveTo>
                  <a:lnTo>
                    <a:pt x="45276" y="105356"/>
                  </a:lnTo>
                  <a:lnTo>
                    <a:pt x="64687" y="100735"/>
                  </a:lnTo>
                  <a:lnTo>
                    <a:pt x="70237" y="85944"/>
                  </a:lnTo>
                  <a:lnTo>
                    <a:pt x="90565" y="81324"/>
                  </a:lnTo>
                  <a:lnTo>
                    <a:pt x="105342" y="71153"/>
                  </a:lnTo>
                  <a:lnTo>
                    <a:pt x="110892" y="45289"/>
                  </a:lnTo>
                  <a:lnTo>
                    <a:pt x="133065" y="38823"/>
                  </a:lnTo>
                  <a:lnTo>
                    <a:pt x="136770" y="26807"/>
                  </a:lnTo>
                  <a:lnTo>
                    <a:pt x="148772" y="35119"/>
                  </a:lnTo>
                  <a:lnTo>
                    <a:pt x="156168" y="36048"/>
                  </a:lnTo>
                  <a:lnTo>
                    <a:pt x="170959" y="36048"/>
                  </a:lnTo>
                  <a:lnTo>
                    <a:pt x="190357" y="42514"/>
                  </a:lnTo>
                  <a:lnTo>
                    <a:pt x="198682" y="46205"/>
                  </a:lnTo>
                  <a:lnTo>
                    <a:pt x="217164" y="36048"/>
                  </a:lnTo>
                  <a:lnTo>
                    <a:pt x="225475" y="42514"/>
                  </a:lnTo>
                  <a:lnTo>
                    <a:pt x="233800" y="27723"/>
                  </a:lnTo>
                  <a:lnTo>
                    <a:pt x="249508" y="28653"/>
                  </a:lnTo>
                  <a:lnTo>
                    <a:pt x="253198" y="24032"/>
                  </a:lnTo>
                  <a:lnTo>
                    <a:pt x="255973" y="11100"/>
                  </a:lnTo>
                  <a:lnTo>
                    <a:pt x="267060" y="0"/>
                  </a:lnTo>
                  <a:lnTo>
                    <a:pt x="280921" y="7396"/>
                  </a:lnTo>
                  <a:lnTo>
                    <a:pt x="278146" y="17566"/>
                  </a:lnTo>
                  <a:lnTo>
                    <a:pt x="285542" y="19412"/>
                  </a:lnTo>
                  <a:lnTo>
                    <a:pt x="282767" y="47135"/>
                  </a:lnTo>
                  <a:lnTo>
                    <a:pt x="292937" y="57291"/>
                  </a:lnTo>
                  <a:lnTo>
                    <a:pt x="302179" y="50825"/>
                  </a:lnTo>
                  <a:lnTo>
                    <a:pt x="313265" y="48064"/>
                  </a:lnTo>
                  <a:lnTo>
                    <a:pt x="328972" y="33273"/>
                  </a:lnTo>
                  <a:lnTo>
                    <a:pt x="346538" y="36048"/>
                  </a:lnTo>
                  <a:lnTo>
                    <a:pt x="373331" y="36048"/>
                  </a:lnTo>
                  <a:lnTo>
                    <a:pt x="377952" y="45289"/>
                  </a:lnTo>
                  <a:lnTo>
                    <a:pt x="363161" y="48980"/>
                  </a:lnTo>
                  <a:lnTo>
                    <a:pt x="350229" y="54530"/>
                  </a:lnTo>
                  <a:lnTo>
                    <a:pt x="320660" y="58221"/>
                  </a:lnTo>
                  <a:lnTo>
                    <a:pt x="292937" y="64687"/>
                  </a:lnTo>
                  <a:lnTo>
                    <a:pt x="278146" y="78548"/>
                  </a:lnTo>
                  <a:lnTo>
                    <a:pt x="284612" y="92410"/>
                  </a:lnTo>
                  <a:lnTo>
                    <a:pt x="287387" y="108117"/>
                  </a:lnTo>
                  <a:lnTo>
                    <a:pt x="274455" y="121063"/>
                  </a:lnTo>
                  <a:lnTo>
                    <a:pt x="275371" y="133079"/>
                  </a:lnTo>
                  <a:lnTo>
                    <a:pt x="267989" y="144165"/>
                  </a:lnTo>
                  <a:lnTo>
                    <a:pt x="243041" y="143236"/>
                  </a:lnTo>
                  <a:lnTo>
                    <a:pt x="253198" y="163563"/>
                  </a:lnTo>
                  <a:lnTo>
                    <a:pt x="236562" y="170959"/>
                  </a:lnTo>
                  <a:lnTo>
                    <a:pt x="225475" y="189441"/>
                  </a:lnTo>
                  <a:lnTo>
                    <a:pt x="227321" y="207923"/>
                  </a:lnTo>
                  <a:lnTo>
                    <a:pt x="217164" y="216234"/>
                  </a:lnTo>
                  <a:lnTo>
                    <a:pt x="207923" y="213473"/>
                  </a:lnTo>
                  <a:lnTo>
                    <a:pt x="188511" y="217164"/>
                  </a:lnTo>
                  <a:lnTo>
                    <a:pt x="185736" y="225475"/>
                  </a:lnTo>
                  <a:lnTo>
                    <a:pt x="166338" y="225475"/>
                  </a:lnTo>
                  <a:lnTo>
                    <a:pt x="151547" y="242112"/>
                  </a:lnTo>
                  <a:lnTo>
                    <a:pt x="150631" y="267989"/>
                  </a:lnTo>
                  <a:lnTo>
                    <a:pt x="117358" y="280005"/>
                  </a:lnTo>
                  <a:lnTo>
                    <a:pt x="98876" y="277230"/>
                  </a:lnTo>
                  <a:lnTo>
                    <a:pt x="93340" y="283696"/>
                  </a:lnTo>
                  <a:lnTo>
                    <a:pt x="77619" y="280005"/>
                  </a:lnTo>
                  <a:lnTo>
                    <a:pt x="51755" y="284626"/>
                  </a:lnTo>
                  <a:lnTo>
                    <a:pt x="8311" y="269835"/>
                  </a:lnTo>
                  <a:lnTo>
                    <a:pt x="31414" y="243041"/>
                  </a:lnTo>
                  <a:lnTo>
                    <a:pt x="29568" y="223630"/>
                  </a:lnTo>
                  <a:lnTo>
                    <a:pt x="10170" y="218093"/>
                  </a:lnTo>
                  <a:lnTo>
                    <a:pt x="8311" y="198682"/>
                  </a:lnTo>
                  <a:lnTo>
                    <a:pt x="0" y="174663"/>
                  </a:lnTo>
                  <a:lnTo>
                    <a:pt x="11087" y="158027"/>
                  </a:lnTo>
                  <a:lnTo>
                    <a:pt x="0" y="153406"/>
                  </a:lnTo>
                  <a:lnTo>
                    <a:pt x="7395" y="130304"/>
                  </a:lnTo>
                  <a:lnTo>
                    <a:pt x="18482" y="9334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/>
            <p:cNvSpPr/>
            <p:nvPr/>
          </p:nvSpPr>
          <p:spPr>
            <a:xfrm>
              <a:off x="4890245" y="3063341"/>
              <a:ext cx="46205" cy="106271"/>
            </a:xfrm>
            <a:custGeom>
              <a:avLst/>
              <a:gdLst>
                <a:gd name="connsiteX0" fmla="*/ 35119 w 46205"/>
                <a:gd name="connsiteY0" fmla="*/ 29569 h 106271"/>
                <a:gd name="connsiteX1" fmla="*/ 31428 w 46205"/>
                <a:gd name="connsiteY1" fmla="*/ 41585 h 106271"/>
                <a:gd name="connsiteX2" fmla="*/ 35119 w 46205"/>
                <a:gd name="connsiteY2" fmla="*/ 56362 h 106271"/>
                <a:gd name="connsiteX3" fmla="*/ 46205 w 46205"/>
                <a:gd name="connsiteY3" fmla="*/ 64687 h 106271"/>
                <a:gd name="connsiteX4" fmla="*/ 45289 w 46205"/>
                <a:gd name="connsiteY4" fmla="*/ 73928 h 106271"/>
                <a:gd name="connsiteX5" fmla="*/ 36964 w 46205"/>
                <a:gd name="connsiteY5" fmla="*/ 78549 h 106271"/>
                <a:gd name="connsiteX6" fmla="*/ 35119 w 46205"/>
                <a:gd name="connsiteY6" fmla="*/ 89635 h 106271"/>
                <a:gd name="connsiteX7" fmla="*/ 23103 w 46205"/>
                <a:gd name="connsiteY7" fmla="*/ 106272 h 106271"/>
                <a:gd name="connsiteX8" fmla="*/ 18482 w 46205"/>
                <a:gd name="connsiteY8" fmla="*/ 103497 h 106271"/>
                <a:gd name="connsiteX9" fmla="*/ 17566 w 46205"/>
                <a:gd name="connsiteY9" fmla="*/ 96101 h 106271"/>
                <a:gd name="connsiteX10" fmla="*/ 2775 w 46205"/>
                <a:gd name="connsiteY10" fmla="*/ 85015 h 106271"/>
                <a:gd name="connsiteX11" fmla="*/ 929 w 46205"/>
                <a:gd name="connsiteY11" fmla="*/ 68378 h 106271"/>
                <a:gd name="connsiteX12" fmla="*/ 2775 w 46205"/>
                <a:gd name="connsiteY12" fmla="*/ 45275 h 106271"/>
                <a:gd name="connsiteX13" fmla="*/ 6480 w 46205"/>
                <a:gd name="connsiteY13" fmla="*/ 34189 h 106271"/>
                <a:gd name="connsiteX14" fmla="*/ 1859 w 46205"/>
                <a:gd name="connsiteY14" fmla="*/ 28639 h 106271"/>
                <a:gd name="connsiteX15" fmla="*/ 0 w 46205"/>
                <a:gd name="connsiteY15" fmla="*/ 17552 h 106271"/>
                <a:gd name="connsiteX16" fmla="*/ 11100 w 46205"/>
                <a:gd name="connsiteY16" fmla="*/ 0 h 106271"/>
                <a:gd name="connsiteX17" fmla="*/ 12945 w 46205"/>
                <a:gd name="connsiteY17" fmla="*/ 6466 h 106271"/>
                <a:gd name="connsiteX18" fmla="*/ 20341 w 46205"/>
                <a:gd name="connsiteY18" fmla="*/ 3691 h 106271"/>
                <a:gd name="connsiteX19" fmla="*/ 25878 w 46205"/>
                <a:gd name="connsiteY19" fmla="*/ 12932 h 106271"/>
                <a:gd name="connsiteX20" fmla="*/ 32344 w 46205"/>
                <a:gd name="connsiteY20" fmla="*/ 16637 h 106271"/>
                <a:gd name="connsiteX21" fmla="*/ 35119 w 46205"/>
                <a:gd name="connsiteY21" fmla="*/ 29569 h 10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205" h="106271">
                  <a:moveTo>
                    <a:pt x="35119" y="29569"/>
                  </a:moveTo>
                  <a:lnTo>
                    <a:pt x="31428" y="41585"/>
                  </a:lnTo>
                  <a:lnTo>
                    <a:pt x="35119" y="56362"/>
                  </a:lnTo>
                  <a:lnTo>
                    <a:pt x="46205" y="64687"/>
                  </a:lnTo>
                  <a:lnTo>
                    <a:pt x="45289" y="73928"/>
                  </a:lnTo>
                  <a:lnTo>
                    <a:pt x="36964" y="78549"/>
                  </a:lnTo>
                  <a:lnTo>
                    <a:pt x="35119" y="89635"/>
                  </a:lnTo>
                  <a:lnTo>
                    <a:pt x="23103" y="106272"/>
                  </a:lnTo>
                  <a:lnTo>
                    <a:pt x="18482" y="103497"/>
                  </a:lnTo>
                  <a:lnTo>
                    <a:pt x="17566" y="96101"/>
                  </a:lnTo>
                  <a:lnTo>
                    <a:pt x="2775" y="85015"/>
                  </a:lnTo>
                  <a:lnTo>
                    <a:pt x="929" y="68378"/>
                  </a:lnTo>
                  <a:lnTo>
                    <a:pt x="2775" y="45275"/>
                  </a:lnTo>
                  <a:lnTo>
                    <a:pt x="6480" y="34189"/>
                  </a:lnTo>
                  <a:lnTo>
                    <a:pt x="1859" y="28639"/>
                  </a:lnTo>
                  <a:lnTo>
                    <a:pt x="0" y="17552"/>
                  </a:lnTo>
                  <a:lnTo>
                    <a:pt x="11100" y="0"/>
                  </a:lnTo>
                  <a:lnTo>
                    <a:pt x="12945" y="6466"/>
                  </a:lnTo>
                  <a:lnTo>
                    <a:pt x="20341" y="3691"/>
                  </a:lnTo>
                  <a:lnTo>
                    <a:pt x="25878" y="12932"/>
                  </a:lnTo>
                  <a:lnTo>
                    <a:pt x="32344" y="16637"/>
                  </a:lnTo>
                  <a:lnTo>
                    <a:pt x="35119" y="2956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/>
            <p:cNvSpPr/>
            <p:nvPr/>
          </p:nvSpPr>
          <p:spPr>
            <a:xfrm>
              <a:off x="5521395" y="3113237"/>
              <a:ext cx="76703" cy="85014"/>
            </a:xfrm>
            <a:custGeom>
              <a:avLst/>
              <a:gdLst>
                <a:gd name="connsiteX0" fmla="*/ 0 w 76703"/>
                <a:gd name="connsiteY0" fmla="*/ 5550 h 85014"/>
                <a:gd name="connsiteX1" fmla="*/ 36048 w 76703"/>
                <a:gd name="connsiteY1" fmla="*/ 0 h 85014"/>
                <a:gd name="connsiteX2" fmla="*/ 41584 w 76703"/>
                <a:gd name="connsiteY2" fmla="*/ 9241 h 85014"/>
                <a:gd name="connsiteX3" fmla="*/ 51755 w 76703"/>
                <a:gd name="connsiteY3" fmla="*/ 14791 h 85014"/>
                <a:gd name="connsiteX4" fmla="*/ 46205 w 76703"/>
                <a:gd name="connsiteY4" fmla="*/ 23102 h 85014"/>
                <a:gd name="connsiteX5" fmla="*/ 60066 w 76703"/>
                <a:gd name="connsiteY5" fmla="*/ 35119 h 85014"/>
                <a:gd name="connsiteX6" fmla="*/ 52671 w 76703"/>
                <a:gd name="connsiteY6" fmla="*/ 46205 h 85014"/>
                <a:gd name="connsiteX7" fmla="*/ 63771 w 76703"/>
                <a:gd name="connsiteY7" fmla="*/ 55446 h 85014"/>
                <a:gd name="connsiteX8" fmla="*/ 75774 w 76703"/>
                <a:gd name="connsiteY8" fmla="*/ 60996 h 85014"/>
                <a:gd name="connsiteX9" fmla="*/ 76703 w 76703"/>
                <a:gd name="connsiteY9" fmla="*/ 84099 h 85014"/>
                <a:gd name="connsiteX10" fmla="*/ 67462 w 76703"/>
                <a:gd name="connsiteY10" fmla="*/ 85015 h 85014"/>
                <a:gd name="connsiteX11" fmla="*/ 57291 w 76703"/>
                <a:gd name="connsiteY11" fmla="*/ 65617 h 85014"/>
                <a:gd name="connsiteX12" fmla="*/ 57291 w 76703"/>
                <a:gd name="connsiteY12" fmla="*/ 60067 h 85014"/>
                <a:gd name="connsiteX13" fmla="*/ 46205 w 76703"/>
                <a:gd name="connsiteY13" fmla="*/ 60067 h 85014"/>
                <a:gd name="connsiteX14" fmla="*/ 38809 w 76703"/>
                <a:gd name="connsiteY14" fmla="*/ 50825 h 85014"/>
                <a:gd name="connsiteX15" fmla="*/ 33273 w 76703"/>
                <a:gd name="connsiteY15" fmla="*/ 51755 h 85014"/>
                <a:gd name="connsiteX16" fmla="*/ 23103 w 76703"/>
                <a:gd name="connsiteY16" fmla="*/ 41584 h 85014"/>
                <a:gd name="connsiteX17" fmla="*/ 3705 w 76703"/>
                <a:gd name="connsiteY17" fmla="*/ 33273 h 85014"/>
                <a:gd name="connsiteX18" fmla="*/ 6466 w 76703"/>
                <a:gd name="connsiteY18" fmla="*/ 16636 h 85014"/>
                <a:gd name="connsiteX19" fmla="*/ 0 w 76703"/>
                <a:gd name="connsiteY19" fmla="*/ 5550 h 8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703" h="85014">
                  <a:moveTo>
                    <a:pt x="0" y="5550"/>
                  </a:moveTo>
                  <a:lnTo>
                    <a:pt x="36048" y="0"/>
                  </a:lnTo>
                  <a:lnTo>
                    <a:pt x="41584" y="9241"/>
                  </a:lnTo>
                  <a:lnTo>
                    <a:pt x="51755" y="14791"/>
                  </a:lnTo>
                  <a:lnTo>
                    <a:pt x="46205" y="23102"/>
                  </a:lnTo>
                  <a:lnTo>
                    <a:pt x="60066" y="35119"/>
                  </a:lnTo>
                  <a:lnTo>
                    <a:pt x="52671" y="46205"/>
                  </a:lnTo>
                  <a:lnTo>
                    <a:pt x="63771" y="55446"/>
                  </a:lnTo>
                  <a:lnTo>
                    <a:pt x="75774" y="60996"/>
                  </a:lnTo>
                  <a:lnTo>
                    <a:pt x="76703" y="84099"/>
                  </a:lnTo>
                  <a:lnTo>
                    <a:pt x="67462" y="85015"/>
                  </a:lnTo>
                  <a:lnTo>
                    <a:pt x="57291" y="65617"/>
                  </a:lnTo>
                  <a:lnTo>
                    <a:pt x="57291" y="60067"/>
                  </a:lnTo>
                  <a:lnTo>
                    <a:pt x="46205" y="60067"/>
                  </a:lnTo>
                  <a:lnTo>
                    <a:pt x="38809" y="50825"/>
                  </a:lnTo>
                  <a:lnTo>
                    <a:pt x="33273" y="51755"/>
                  </a:lnTo>
                  <a:lnTo>
                    <a:pt x="23103" y="41584"/>
                  </a:lnTo>
                  <a:lnTo>
                    <a:pt x="3705" y="33273"/>
                  </a:lnTo>
                  <a:lnTo>
                    <a:pt x="6466" y="16636"/>
                  </a:lnTo>
                  <a:lnTo>
                    <a:pt x="0" y="555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/>
            <p:cNvSpPr/>
            <p:nvPr/>
          </p:nvSpPr>
          <p:spPr>
            <a:xfrm>
              <a:off x="4691577" y="4395865"/>
              <a:ext cx="323421" cy="358540"/>
            </a:xfrm>
            <a:custGeom>
              <a:avLst/>
              <a:gdLst>
                <a:gd name="connsiteX0" fmla="*/ 122894 w 323421"/>
                <a:gd name="connsiteY0" fmla="*/ 37894 h 358540"/>
                <a:gd name="connsiteX1" fmla="*/ 129360 w 323421"/>
                <a:gd name="connsiteY1" fmla="*/ 57292 h 358540"/>
                <a:gd name="connsiteX2" fmla="*/ 136756 w 323421"/>
                <a:gd name="connsiteY2" fmla="*/ 72999 h 358540"/>
                <a:gd name="connsiteX3" fmla="*/ 142306 w 323421"/>
                <a:gd name="connsiteY3" fmla="*/ 81324 h 358540"/>
                <a:gd name="connsiteX4" fmla="*/ 152463 w 323421"/>
                <a:gd name="connsiteY4" fmla="*/ 95185 h 358540"/>
                <a:gd name="connsiteX5" fmla="*/ 170029 w 323421"/>
                <a:gd name="connsiteY5" fmla="*/ 93340 h 358540"/>
                <a:gd name="connsiteX6" fmla="*/ 178341 w 323421"/>
                <a:gd name="connsiteY6" fmla="*/ 89635 h 358540"/>
                <a:gd name="connsiteX7" fmla="*/ 192202 w 323421"/>
                <a:gd name="connsiteY7" fmla="*/ 93340 h 358540"/>
                <a:gd name="connsiteX8" fmla="*/ 195907 w 323421"/>
                <a:gd name="connsiteY8" fmla="*/ 86860 h 358540"/>
                <a:gd name="connsiteX9" fmla="*/ 202373 w 323421"/>
                <a:gd name="connsiteY9" fmla="*/ 72083 h 358540"/>
                <a:gd name="connsiteX10" fmla="*/ 218080 w 323421"/>
                <a:gd name="connsiteY10" fmla="*/ 71153 h 358540"/>
                <a:gd name="connsiteX11" fmla="*/ 219925 w 323421"/>
                <a:gd name="connsiteY11" fmla="*/ 66533 h 358540"/>
                <a:gd name="connsiteX12" fmla="*/ 232871 w 323421"/>
                <a:gd name="connsiteY12" fmla="*/ 66533 h 358540"/>
                <a:gd name="connsiteX13" fmla="*/ 231012 w 323421"/>
                <a:gd name="connsiteY13" fmla="*/ 75774 h 358540"/>
                <a:gd name="connsiteX14" fmla="*/ 262439 w 323421"/>
                <a:gd name="connsiteY14" fmla="*/ 75774 h 358540"/>
                <a:gd name="connsiteX15" fmla="*/ 263355 w 323421"/>
                <a:gd name="connsiteY15" fmla="*/ 92410 h 358540"/>
                <a:gd name="connsiteX16" fmla="*/ 268905 w 323421"/>
                <a:gd name="connsiteY16" fmla="*/ 102581 h 358540"/>
                <a:gd name="connsiteX17" fmla="*/ 265214 w 323421"/>
                <a:gd name="connsiteY17" fmla="*/ 118288 h 358540"/>
                <a:gd name="connsiteX18" fmla="*/ 267060 w 323421"/>
                <a:gd name="connsiteY18" fmla="*/ 133995 h 358540"/>
                <a:gd name="connsiteX19" fmla="*/ 275371 w 323421"/>
                <a:gd name="connsiteY19" fmla="*/ 143236 h 358540"/>
                <a:gd name="connsiteX20" fmla="*/ 273526 w 323421"/>
                <a:gd name="connsiteY20" fmla="*/ 174650 h 358540"/>
                <a:gd name="connsiteX21" fmla="*/ 279992 w 323421"/>
                <a:gd name="connsiteY21" fmla="*/ 171875 h 358540"/>
                <a:gd name="connsiteX22" fmla="*/ 291078 w 323421"/>
                <a:gd name="connsiteY22" fmla="*/ 172805 h 358540"/>
                <a:gd name="connsiteX23" fmla="*/ 306785 w 323421"/>
                <a:gd name="connsiteY23" fmla="*/ 169113 h 358540"/>
                <a:gd name="connsiteX24" fmla="*/ 318801 w 323421"/>
                <a:gd name="connsiteY24" fmla="*/ 170959 h 358540"/>
                <a:gd name="connsiteX25" fmla="*/ 321576 w 323421"/>
                <a:gd name="connsiteY25" fmla="*/ 179270 h 358540"/>
                <a:gd name="connsiteX26" fmla="*/ 318801 w 323421"/>
                <a:gd name="connsiteY26" fmla="*/ 192216 h 358540"/>
                <a:gd name="connsiteX27" fmla="*/ 323422 w 323421"/>
                <a:gd name="connsiteY27" fmla="*/ 204219 h 358540"/>
                <a:gd name="connsiteX28" fmla="*/ 319731 w 323421"/>
                <a:gd name="connsiteY28" fmla="*/ 214389 h 358540"/>
                <a:gd name="connsiteX29" fmla="*/ 321576 w 323421"/>
                <a:gd name="connsiteY29" fmla="*/ 223630 h 358540"/>
                <a:gd name="connsiteX30" fmla="*/ 267976 w 323421"/>
                <a:gd name="connsiteY30" fmla="*/ 223630 h 358540"/>
                <a:gd name="connsiteX31" fmla="*/ 267060 w 323421"/>
                <a:gd name="connsiteY31" fmla="*/ 308644 h 358540"/>
                <a:gd name="connsiteX32" fmla="*/ 284612 w 323421"/>
                <a:gd name="connsiteY32" fmla="*/ 330818 h 358540"/>
                <a:gd name="connsiteX33" fmla="*/ 301249 w 323421"/>
                <a:gd name="connsiteY33" fmla="*/ 347454 h 358540"/>
                <a:gd name="connsiteX34" fmla="*/ 253198 w 323421"/>
                <a:gd name="connsiteY34" fmla="*/ 358541 h 358540"/>
                <a:gd name="connsiteX35" fmla="*/ 190357 w 323421"/>
                <a:gd name="connsiteY35" fmla="*/ 354850 h 358540"/>
                <a:gd name="connsiteX36" fmla="*/ 172804 w 323421"/>
                <a:gd name="connsiteY36" fmla="*/ 341918 h 358540"/>
                <a:gd name="connsiteX37" fmla="*/ 67448 w 323421"/>
                <a:gd name="connsiteY37" fmla="*/ 342834 h 358540"/>
                <a:gd name="connsiteX38" fmla="*/ 63758 w 323421"/>
                <a:gd name="connsiteY38" fmla="*/ 344679 h 358540"/>
                <a:gd name="connsiteX39" fmla="*/ 48050 w 323421"/>
                <a:gd name="connsiteY39" fmla="*/ 332677 h 358540"/>
                <a:gd name="connsiteX40" fmla="*/ 31414 w 323421"/>
                <a:gd name="connsiteY40" fmla="*/ 331747 h 358540"/>
                <a:gd name="connsiteX41" fmla="*/ 15707 w 323421"/>
                <a:gd name="connsiteY41" fmla="*/ 336368 h 358540"/>
                <a:gd name="connsiteX42" fmla="*/ 2761 w 323421"/>
                <a:gd name="connsiteY42" fmla="*/ 341918 h 358540"/>
                <a:gd name="connsiteX43" fmla="*/ 0 w 323421"/>
                <a:gd name="connsiteY43" fmla="*/ 325281 h 358540"/>
                <a:gd name="connsiteX44" fmla="*/ 3691 w 323421"/>
                <a:gd name="connsiteY44" fmla="*/ 301249 h 358540"/>
                <a:gd name="connsiteX45" fmla="*/ 12932 w 323421"/>
                <a:gd name="connsiteY45" fmla="*/ 277230 h 358540"/>
                <a:gd name="connsiteX46" fmla="*/ 13862 w 323421"/>
                <a:gd name="connsiteY46" fmla="*/ 266144 h 358540"/>
                <a:gd name="connsiteX47" fmla="*/ 22173 w 323421"/>
                <a:gd name="connsiteY47" fmla="*/ 242112 h 358540"/>
                <a:gd name="connsiteX48" fmla="*/ 28639 w 323421"/>
                <a:gd name="connsiteY48" fmla="*/ 231026 h 358540"/>
                <a:gd name="connsiteX49" fmla="*/ 43430 w 323421"/>
                <a:gd name="connsiteY49" fmla="*/ 213460 h 358540"/>
                <a:gd name="connsiteX50" fmla="*/ 51742 w 323421"/>
                <a:gd name="connsiteY50" fmla="*/ 201457 h 358540"/>
                <a:gd name="connsiteX51" fmla="*/ 54517 w 323421"/>
                <a:gd name="connsiteY51" fmla="*/ 182045 h 358540"/>
                <a:gd name="connsiteX52" fmla="*/ 53587 w 323421"/>
                <a:gd name="connsiteY52" fmla="*/ 167254 h 358540"/>
                <a:gd name="connsiteX53" fmla="*/ 46205 w 323421"/>
                <a:gd name="connsiteY53" fmla="*/ 158013 h 358540"/>
                <a:gd name="connsiteX54" fmla="*/ 39726 w 323421"/>
                <a:gd name="connsiteY54" fmla="*/ 142306 h 358540"/>
                <a:gd name="connsiteX55" fmla="*/ 33259 w 323421"/>
                <a:gd name="connsiteY55" fmla="*/ 126599 h 358540"/>
                <a:gd name="connsiteX56" fmla="*/ 34189 w 323421"/>
                <a:gd name="connsiteY56" fmla="*/ 121063 h 358540"/>
                <a:gd name="connsiteX57" fmla="*/ 42501 w 323421"/>
                <a:gd name="connsiteY57" fmla="*/ 110892 h 358540"/>
                <a:gd name="connsiteX58" fmla="*/ 34189 w 323421"/>
                <a:gd name="connsiteY58" fmla="*/ 85944 h 358540"/>
                <a:gd name="connsiteX59" fmla="*/ 28639 w 323421"/>
                <a:gd name="connsiteY59" fmla="*/ 68378 h 358540"/>
                <a:gd name="connsiteX60" fmla="*/ 15707 w 323421"/>
                <a:gd name="connsiteY60" fmla="*/ 51755 h 358540"/>
                <a:gd name="connsiteX61" fmla="*/ 18482 w 323421"/>
                <a:gd name="connsiteY61" fmla="*/ 47135 h 358540"/>
                <a:gd name="connsiteX62" fmla="*/ 29568 w 323421"/>
                <a:gd name="connsiteY62" fmla="*/ 43430 h 358540"/>
                <a:gd name="connsiteX63" fmla="*/ 36964 w 323421"/>
                <a:gd name="connsiteY63" fmla="*/ 44360 h 358540"/>
                <a:gd name="connsiteX64" fmla="*/ 46205 w 323421"/>
                <a:gd name="connsiteY64" fmla="*/ 41585 h 358540"/>
                <a:gd name="connsiteX65" fmla="*/ 122894 w 323421"/>
                <a:gd name="connsiteY65" fmla="*/ 37894 h 358540"/>
                <a:gd name="connsiteX66" fmla="*/ 22173 w 323421"/>
                <a:gd name="connsiteY66" fmla="*/ 32344 h 358540"/>
                <a:gd name="connsiteX67" fmla="*/ 15707 w 323421"/>
                <a:gd name="connsiteY67" fmla="*/ 35119 h 358540"/>
                <a:gd name="connsiteX68" fmla="*/ 8311 w 323421"/>
                <a:gd name="connsiteY68" fmla="*/ 15707 h 358540"/>
                <a:gd name="connsiteX69" fmla="*/ 18482 w 323421"/>
                <a:gd name="connsiteY69" fmla="*/ 4621 h 358540"/>
                <a:gd name="connsiteX70" fmla="*/ 25864 w 323421"/>
                <a:gd name="connsiteY70" fmla="*/ 0 h 358540"/>
                <a:gd name="connsiteX71" fmla="*/ 36034 w 323421"/>
                <a:gd name="connsiteY71" fmla="*/ 9241 h 358540"/>
                <a:gd name="connsiteX72" fmla="*/ 26793 w 323421"/>
                <a:gd name="connsiteY72" fmla="*/ 14791 h 358540"/>
                <a:gd name="connsiteX73" fmla="*/ 22173 w 323421"/>
                <a:gd name="connsiteY73" fmla="*/ 21257 h 358540"/>
                <a:gd name="connsiteX74" fmla="*/ 22173 w 323421"/>
                <a:gd name="connsiteY74" fmla="*/ 32344 h 358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421" h="358540">
                  <a:moveTo>
                    <a:pt x="122894" y="37894"/>
                  </a:moveTo>
                  <a:lnTo>
                    <a:pt x="129360" y="57292"/>
                  </a:lnTo>
                  <a:lnTo>
                    <a:pt x="136756" y="72999"/>
                  </a:lnTo>
                  <a:lnTo>
                    <a:pt x="142306" y="81324"/>
                  </a:lnTo>
                  <a:lnTo>
                    <a:pt x="152463" y="95185"/>
                  </a:lnTo>
                  <a:lnTo>
                    <a:pt x="170029" y="93340"/>
                  </a:lnTo>
                  <a:lnTo>
                    <a:pt x="178341" y="89635"/>
                  </a:lnTo>
                  <a:lnTo>
                    <a:pt x="192202" y="93340"/>
                  </a:lnTo>
                  <a:lnTo>
                    <a:pt x="195907" y="86860"/>
                  </a:lnTo>
                  <a:lnTo>
                    <a:pt x="202373" y="72083"/>
                  </a:lnTo>
                  <a:lnTo>
                    <a:pt x="218080" y="71153"/>
                  </a:lnTo>
                  <a:lnTo>
                    <a:pt x="219925" y="66533"/>
                  </a:lnTo>
                  <a:lnTo>
                    <a:pt x="232871" y="66533"/>
                  </a:lnTo>
                  <a:lnTo>
                    <a:pt x="231012" y="75774"/>
                  </a:lnTo>
                  <a:lnTo>
                    <a:pt x="262439" y="75774"/>
                  </a:lnTo>
                  <a:lnTo>
                    <a:pt x="263355" y="92410"/>
                  </a:lnTo>
                  <a:lnTo>
                    <a:pt x="268905" y="102581"/>
                  </a:lnTo>
                  <a:lnTo>
                    <a:pt x="265214" y="118288"/>
                  </a:lnTo>
                  <a:lnTo>
                    <a:pt x="267060" y="133995"/>
                  </a:lnTo>
                  <a:lnTo>
                    <a:pt x="275371" y="143236"/>
                  </a:lnTo>
                  <a:lnTo>
                    <a:pt x="273526" y="174650"/>
                  </a:lnTo>
                  <a:lnTo>
                    <a:pt x="279992" y="171875"/>
                  </a:lnTo>
                  <a:lnTo>
                    <a:pt x="291078" y="172805"/>
                  </a:lnTo>
                  <a:lnTo>
                    <a:pt x="306785" y="169113"/>
                  </a:lnTo>
                  <a:lnTo>
                    <a:pt x="318801" y="170959"/>
                  </a:lnTo>
                  <a:lnTo>
                    <a:pt x="321576" y="179270"/>
                  </a:lnTo>
                  <a:lnTo>
                    <a:pt x="318801" y="192216"/>
                  </a:lnTo>
                  <a:lnTo>
                    <a:pt x="323422" y="204219"/>
                  </a:lnTo>
                  <a:lnTo>
                    <a:pt x="319731" y="214389"/>
                  </a:lnTo>
                  <a:lnTo>
                    <a:pt x="321576" y="223630"/>
                  </a:lnTo>
                  <a:lnTo>
                    <a:pt x="267976" y="223630"/>
                  </a:lnTo>
                  <a:lnTo>
                    <a:pt x="267060" y="308644"/>
                  </a:lnTo>
                  <a:lnTo>
                    <a:pt x="284612" y="330818"/>
                  </a:lnTo>
                  <a:lnTo>
                    <a:pt x="301249" y="347454"/>
                  </a:lnTo>
                  <a:lnTo>
                    <a:pt x="253198" y="358541"/>
                  </a:lnTo>
                  <a:lnTo>
                    <a:pt x="190357" y="354850"/>
                  </a:lnTo>
                  <a:lnTo>
                    <a:pt x="172804" y="341918"/>
                  </a:lnTo>
                  <a:lnTo>
                    <a:pt x="67448" y="342834"/>
                  </a:lnTo>
                  <a:lnTo>
                    <a:pt x="63758" y="344679"/>
                  </a:lnTo>
                  <a:lnTo>
                    <a:pt x="48050" y="332677"/>
                  </a:lnTo>
                  <a:lnTo>
                    <a:pt x="31414" y="331747"/>
                  </a:lnTo>
                  <a:lnTo>
                    <a:pt x="15707" y="336368"/>
                  </a:lnTo>
                  <a:lnTo>
                    <a:pt x="2761" y="341918"/>
                  </a:lnTo>
                  <a:lnTo>
                    <a:pt x="0" y="325281"/>
                  </a:lnTo>
                  <a:lnTo>
                    <a:pt x="3691" y="301249"/>
                  </a:lnTo>
                  <a:lnTo>
                    <a:pt x="12932" y="277230"/>
                  </a:lnTo>
                  <a:lnTo>
                    <a:pt x="13862" y="266144"/>
                  </a:lnTo>
                  <a:lnTo>
                    <a:pt x="22173" y="242112"/>
                  </a:lnTo>
                  <a:lnTo>
                    <a:pt x="28639" y="231026"/>
                  </a:lnTo>
                  <a:lnTo>
                    <a:pt x="43430" y="213460"/>
                  </a:lnTo>
                  <a:lnTo>
                    <a:pt x="51742" y="201457"/>
                  </a:lnTo>
                  <a:lnTo>
                    <a:pt x="54517" y="182045"/>
                  </a:lnTo>
                  <a:lnTo>
                    <a:pt x="53587" y="167254"/>
                  </a:lnTo>
                  <a:lnTo>
                    <a:pt x="46205" y="158013"/>
                  </a:lnTo>
                  <a:lnTo>
                    <a:pt x="39726" y="142306"/>
                  </a:lnTo>
                  <a:lnTo>
                    <a:pt x="33259" y="126599"/>
                  </a:lnTo>
                  <a:lnTo>
                    <a:pt x="34189" y="121063"/>
                  </a:lnTo>
                  <a:lnTo>
                    <a:pt x="42501" y="110892"/>
                  </a:lnTo>
                  <a:lnTo>
                    <a:pt x="34189" y="85944"/>
                  </a:lnTo>
                  <a:lnTo>
                    <a:pt x="28639" y="68378"/>
                  </a:lnTo>
                  <a:lnTo>
                    <a:pt x="15707" y="51755"/>
                  </a:lnTo>
                  <a:lnTo>
                    <a:pt x="18482" y="47135"/>
                  </a:lnTo>
                  <a:lnTo>
                    <a:pt x="29568" y="43430"/>
                  </a:lnTo>
                  <a:lnTo>
                    <a:pt x="36964" y="44360"/>
                  </a:lnTo>
                  <a:lnTo>
                    <a:pt x="46205" y="41585"/>
                  </a:lnTo>
                  <a:lnTo>
                    <a:pt x="122894" y="37894"/>
                  </a:lnTo>
                  <a:close/>
                  <a:moveTo>
                    <a:pt x="22173" y="32344"/>
                  </a:moveTo>
                  <a:lnTo>
                    <a:pt x="15707" y="35119"/>
                  </a:lnTo>
                  <a:lnTo>
                    <a:pt x="8311" y="15707"/>
                  </a:lnTo>
                  <a:lnTo>
                    <a:pt x="18482" y="4621"/>
                  </a:lnTo>
                  <a:lnTo>
                    <a:pt x="25864" y="0"/>
                  </a:lnTo>
                  <a:lnTo>
                    <a:pt x="36034" y="9241"/>
                  </a:lnTo>
                  <a:lnTo>
                    <a:pt x="26793" y="14791"/>
                  </a:lnTo>
                  <a:lnTo>
                    <a:pt x="22173" y="21257"/>
                  </a:lnTo>
                  <a:lnTo>
                    <a:pt x="22173" y="3234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/>
            <p:cNvSpPr/>
            <p:nvPr/>
          </p:nvSpPr>
          <p:spPr>
            <a:xfrm>
              <a:off x="2486706" y="4859761"/>
              <a:ext cx="514721" cy="1138462"/>
            </a:xfrm>
            <a:custGeom>
              <a:avLst/>
              <a:gdLst>
                <a:gd name="connsiteX0" fmla="*/ 207923 w 514721"/>
                <a:gd name="connsiteY0" fmla="*/ 1136617 h 1138462"/>
                <a:gd name="connsiteX1" fmla="*/ 182975 w 514721"/>
                <a:gd name="connsiteY1" fmla="*/ 1138463 h 1138462"/>
                <a:gd name="connsiteX2" fmla="*/ 170029 w 514721"/>
                <a:gd name="connsiteY2" fmla="*/ 1122756 h 1138462"/>
                <a:gd name="connsiteX3" fmla="*/ 154322 w 514721"/>
                <a:gd name="connsiteY3" fmla="*/ 1121826 h 1138462"/>
                <a:gd name="connsiteX4" fmla="*/ 126599 w 514721"/>
                <a:gd name="connsiteY4" fmla="*/ 1121826 h 1138462"/>
                <a:gd name="connsiteX5" fmla="*/ 126599 w 514721"/>
                <a:gd name="connsiteY5" fmla="*/ 1023880 h 1138462"/>
                <a:gd name="connsiteX6" fmla="*/ 136770 w 514721"/>
                <a:gd name="connsiteY6" fmla="*/ 1043291 h 1138462"/>
                <a:gd name="connsiteX7" fmla="*/ 149702 w 514721"/>
                <a:gd name="connsiteY7" fmla="*/ 1075621 h 1138462"/>
                <a:gd name="connsiteX8" fmla="*/ 182975 w 514721"/>
                <a:gd name="connsiteY8" fmla="*/ 1102428 h 1138462"/>
                <a:gd name="connsiteX9" fmla="*/ 219009 w 514721"/>
                <a:gd name="connsiteY9" fmla="*/ 1113515 h 1138462"/>
                <a:gd name="connsiteX10" fmla="*/ 207923 w 514721"/>
                <a:gd name="connsiteY10" fmla="*/ 1136617 h 1138462"/>
                <a:gd name="connsiteX11" fmla="*/ 221784 w 514721"/>
                <a:gd name="connsiteY11" fmla="*/ 5536 h 1138462"/>
                <a:gd name="connsiteX12" fmla="*/ 236562 w 514721"/>
                <a:gd name="connsiteY12" fmla="*/ 25864 h 1138462"/>
                <a:gd name="connsiteX13" fmla="*/ 246732 w 514721"/>
                <a:gd name="connsiteY13" fmla="*/ 3691 h 1138462"/>
                <a:gd name="connsiteX14" fmla="*/ 276301 w 514721"/>
                <a:gd name="connsiteY14" fmla="*/ 4620 h 1138462"/>
                <a:gd name="connsiteX15" fmla="*/ 280921 w 514721"/>
                <a:gd name="connsiteY15" fmla="*/ 10157 h 1138462"/>
                <a:gd name="connsiteX16" fmla="*/ 328972 w 514721"/>
                <a:gd name="connsiteY16" fmla="*/ 55446 h 1138462"/>
                <a:gd name="connsiteX17" fmla="*/ 350229 w 514721"/>
                <a:gd name="connsiteY17" fmla="*/ 60066 h 1138462"/>
                <a:gd name="connsiteX18" fmla="*/ 381643 w 514721"/>
                <a:gd name="connsiteY18" fmla="*/ 81310 h 1138462"/>
                <a:gd name="connsiteX19" fmla="*/ 408450 w 514721"/>
                <a:gd name="connsiteY19" fmla="*/ 92396 h 1138462"/>
                <a:gd name="connsiteX20" fmla="*/ 412141 w 514721"/>
                <a:gd name="connsiteY20" fmla="*/ 105342 h 1138462"/>
                <a:gd name="connsiteX21" fmla="*/ 386263 w 514721"/>
                <a:gd name="connsiteY21" fmla="*/ 148772 h 1138462"/>
                <a:gd name="connsiteX22" fmla="*/ 412141 w 514721"/>
                <a:gd name="connsiteY22" fmla="*/ 157084 h 1138462"/>
                <a:gd name="connsiteX23" fmla="*/ 440794 w 514721"/>
                <a:gd name="connsiteY23" fmla="*/ 161704 h 1138462"/>
                <a:gd name="connsiteX24" fmla="*/ 461121 w 514721"/>
                <a:gd name="connsiteY24" fmla="*/ 157084 h 1138462"/>
                <a:gd name="connsiteX25" fmla="*/ 484224 w 514721"/>
                <a:gd name="connsiteY25" fmla="*/ 134910 h 1138462"/>
                <a:gd name="connsiteX26" fmla="*/ 488844 w 514721"/>
                <a:gd name="connsiteY26" fmla="*/ 109962 h 1138462"/>
                <a:gd name="connsiteX27" fmla="*/ 501776 w 514721"/>
                <a:gd name="connsiteY27" fmla="*/ 104413 h 1138462"/>
                <a:gd name="connsiteX28" fmla="*/ 514722 w 514721"/>
                <a:gd name="connsiteY28" fmla="*/ 121049 h 1138462"/>
                <a:gd name="connsiteX29" fmla="*/ 513792 w 514721"/>
                <a:gd name="connsiteY29" fmla="*/ 144151 h 1138462"/>
                <a:gd name="connsiteX30" fmla="*/ 491619 w 514721"/>
                <a:gd name="connsiteY30" fmla="*/ 159859 h 1138462"/>
                <a:gd name="connsiteX31" fmla="*/ 474053 w 514721"/>
                <a:gd name="connsiteY31" fmla="*/ 171875 h 1138462"/>
                <a:gd name="connsiteX32" fmla="*/ 444485 w 514721"/>
                <a:gd name="connsiteY32" fmla="*/ 200527 h 1138462"/>
                <a:gd name="connsiteX33" fmla="*/ 410295 w 514721"/>
                <a:gd name="connsiteY33" fmla="*/ 241182 h 1138462"/>
                <a:gd name="connsiteX34" fmla="*/ 403830 w 514721"/>
                <a:gd name="connsiteY34" fmla="*/ 265201 h 1138462"/>
                <a:gd name="connsiteX35" fmla="*/ 396434 w 514721"/>
                <a:gd name="connsiteY35" fmla="*/ 296628 h 1138462"/>
                <a:gd name="connsiteX36" fmla="*/ 396434 w 514721"/>
                <a:gd name="connsiteY36" fmla="*/ 327126 h 1138462"/>
                <a:gd name="connsiteX37" fmla="*/ 390884 w 514721"/>
                <a:gd name="connsiteY37" fmla="*/ 333592 h 1138462"/>
                <a:gd name="connsiteX38" fmla="*/ 389038 w 514721"/>
                <a:gd name="connsiteY38" fmla="*/ 353920 h 1138462"/>
                <a:gd name="connsiteX39" fmla="*/ 387193 w 514721"/>
                <a:gd name="connsiteY39" fmla="*/ 370556 h 1138462"/>
                <a:gd name="connsiteX40" fmla="*/ 420466 w 514721"/>
                <a:gd name="connsiteY40" fmla="*/ 397350 h 1138462"/>
                <a:gd name="connsiteX41" fmla="*/ 416762 w 514721"/>
                <a:gd name="connsiteY41" fmla="*/ 419523 h 1138462"/>
                <a:gd name="connsiteX42" fmla="*/ 433398 w 514721"/>
                <a:gd name="connsiteY42" fmla="*/ 433384 h 1138462"/>
                <a:gd name="connsiteX43" fmla="*/ 432469 w 514721"/>
                <a:gd name="connsiteY43" fmla="*/ 449105 h 1138462"/>
                <a:gd name="connsiteX44" fmla="*/ 407520 w 514721"/>
                <a:gd name="connsiteY44" fmla="*/ 490690 h 1138462"/>
                <a:gd name="connsiteX45" fmla="*/ 368711 w 514721"/>
                <a:gd name="connsiteY45" fmla="*/ 508242 h 1138462"/>
                <a:gd name="connsiteX46" fmla="*/ 316956 w 514721"/>
                <a:gd name="connsiteY46" fmla="*/ 514708 h 1138462"/>
                <a:gd name="connsiteX47" fmla="*/ 288317 w 514721"/>
                <a:gd name="connsiteY47" fmla="*/ 511017 h 1138462"/>
                <a:gd name="connsiteX48" fmla="*/ 293867 w 514721"/>
                <a:gd name="connsiteY48" fmla="*/ 530415 h 1138462"/>
                <a:gd name="connsiteX49" fmla="*/ 288317 w 514721"/>
                <a:gd name="connsiteY49" fmla="*/ 555363 h 1138462"/>
                <a:gd name="connsiteX50" fmla="*/ 292937 w 514721"/>
                <a:gd name="connsiteY50" fmla="*/ 572929 h 1138462"/>
                <a:gd name="connsiteX51" fmla="*/ 277230 w 514721"/>
                <a:gd name="connsiteY51" fmla="*/ 584945 h 1138462"/>
                <a:gd name="connsiteX52" fmla="*/ 250423 w 514721"/>
                <a:gd name="connsiteY52" fmla="*/ 589566 h 1138462"/>
                <a:gd name="connsiteX53" fmla="*/ 225475 w 514721"/>
                <a:gd name="connsiteY53" fmla="*/ 577550 h 1138462"/>
                <a:gd name="connsiteX54" fmla="*/ 215318 w 514721"/>
                <a:gd name="connsiteY54" fmla="*/ 586791 h 1138462"/>
                <a:gd name="connsiteX55" fmla="*/ 219009 w 514721"/>
                <a:gd name="connsiteY55" fmla="*/ 620980 h 1138462"/>
                <a:gd name="connsiteX56" fmla="*/ 236562 w 514721"/>
                <a:gd name="connsiteY56" fmla="*/ 631150 h 1138462"/>
                <a:gd name="connsiteX57" fmla="*/ 250423 w 514721"/>
                <a:gd name="connsiteY57" fmla="*/ 620050 h 1138462"/>
                <a:gd name="connsiteX58" fmla="*/ 257819 w 514721"/>
                <a:gd name="connsiteY58" fmla="*/ 638532 h 1138462"/>
                <a:gd name="connsiteX59" fmla="*/ 233800 w 514721"/>
                <a:gd name="connsiteY59" fmla="*/ 649619 h 1138462"/>
                <a:gd name="connsiteX60" fmla="*/ 212543 w 514721"/>
                <a:gd name="connsiteY60" fmla="*/ 671805 h 1138462"/>
                <a:gd name="connsiteX61" fmla="*/ 208839 w 514721"/>
                <a:gd name="connsiteY61" fmla="*/ 707840 h 1138462"/>
                <a:gd name="connsiteX62" fmla="*/ 202373 w 514721"/>
                <a:gd name="connsiteY62" fmla="*/ 727251 h 1138462"/>
                <a:gd name="connsiteX63" fmla="*/ 178354 w 514721"/>
                <a:gd name="connsiteY63" fmla="*/ 727251 h 1138462"/>
                <a:gd name="connsiteX64" fmla="*/ 158027 w 514721"/>
                <a:gd name="connsiteY64" fmla="*/ 745733 h 1138462"/>
                <a:gd name="connsiteX65" fmla="*/ 150631 w 514721"/>
                <a:gd name="connsiteY65" fmla="*/ 773456 h 1138462"/>
                <a:gd name="connsiteX66" fmla="*/ 176509 w 514721"/>
                <a:gd name="connsiteY66" fmla="*/ 801179 h 1138462"/>
                <a:gd name="connsiteX67" fmla="*/ 201457 w 514721"/>
                <a:gd name="connsiteY67" fmla="*/ 808561 h 1138462"/>
                <a:gd name="connsiteX68" fmla="*/ 192216 w 514721"/>
                <a:gd name="connsiteY68" fmla="*/ 842764 h 1138462"/>
                <a:gd name="connsiteX69" fmla="*/ 161718 w 514721"/>
                <a:gd name="connsiteY69" fmla="*/ 864937 h 1138462"/>
                <a:gd name="connsiteX70" fmla="*/ 145081 w 514721"/>
                <a:gd name="connsiteY70" fmla="*/ 911142 h 1138462"/>
                <a:gd name="connsiteX71" fmla="*/ 121063 w 514721"/>
                <a:gd name="connsiteY71" fmla="*/ 926849 h 1138462"/>
                <a:gd name="connsiteX72" fmla="*/ 110892 w 514721"/>
                <a:gd name="connsiteY72" fmla="*/ 946260 h 1138462"/>
                <a:gd name="connsiteX73" fmla="*/ 119204 w 514721"/>
                <a:gd name="connsiteY73" fmla="*/ 988761 h 1138462"/>
                <a:gd name="connsiteX74" fmla="*/ 136770 w 514721"/>
                <a:gd name="connsiteY74" fmla="*/ 1012793 h 1138462"/>
                <a:gd name="connsiteX75" fmla="*/ 125683 w 514721"/>
                <a:gd name="connsiteY75" fmla="*/ 1010947 h 1138462"/>
                <a:gd name="connsiteX76" fmla="*/ 101651 w 514721"/>
                <a:gd name="connsiteY76" fmla="*/ 1004468 h 1138462"/>
                <a:gd name="connsiteX77" fmla="*/ 38809 w 514721"/>
                <a:gd name="connsiteY77" fmla="*/ 998931 h 1138462"/>
                <a:gd name="connsiteX78" fmla="*/ 27723 w 514721"/>
                <a:gd name="connsiteY78" fmla="*/ 974899 h 1138462"/>
                <a:gd name="connsiteX79" fmla="*/ 28653 w 514721"/>
                <a:gd name="connsiteY79" fmla="*/ 944401 h 1138462"/>
                <a:gd name="connsiteX80" fmla="*/ 11086 w 514721"/>
                <a:gd name="connsiteY80" fmla="*/ 947177 h 1138462"/>
                <a:gd name="connsiteX81" fmla="*/ 1845 w 514721"/>
                <a:gd name="connsiteY81" fmla="*/ 932399 h 1138462"/>
                <a:gd name="connsiteX82" fmla="*/ 0 w 514721"/>
                <a:gd name="connsiteY82" fmla="*/ 889885 h 1138462"/>
                <a:gd name="connsiteX83" fmla="*/ 20327 w 514721"/>
                <a:gd name="connsiteY83" fmla="*/ 872332 h 1138462"/>
                <a:gd name="connsiteX84" fmla="*/ 28653 w 514721"/>
                <a:gd name="connsiteY84" fmla="*/ 847384 h 1138462"/>
                <a:gd name="connsiteX85" fmla="*/ 25877 w 514721"/>
                <a:gd name="connsiteY85" fmla="*/ 827973 h 1138462"/>
                <a:gd name="connsiteX86" fmla="*/ 39739 w 514721"/>
                <a:gd name="connsiteY86" fmla="*/ 795629 h 1138462"/>
                <a:gd name="connsiteX87" fmla="*/ 48980 w 514721"/>
                <a:gd name="connsiteY87" fmla="*/ 746649 h 1138462"/>
                <a:gd name="connsiteX88" fmla="*/ 46205 w 514721"/>
                <a:gd name="connsiteY88" fmla="*/ 725406 h 1138462"/>
                <a:gd name="connsiteX89" fmla="*/ 57291 w 514721"/>
                <a:gd name="connsiteY89" fmla="*/ 718926 h 1138462"/>
                <a:gd name="connsiteX90" fmla="*/ 54516 w 514721"/>
                <a:gd name="connsiteY90" fmla="*/ 705065 h 1138462"/>
                <a:gd name="connsiteX91" fmla="*/ 42514 w 514721"/>
                <a:gd name="connsiteY91" fmla="*/ 697683 h 1138462"/>
                <a:gd name="connsiteX92" fmla="*/ 50826 w 514721"/>
                <a:gd name="connsiteY92" fmla="*/ 682892 h 1138462"/>
                <a:gd name="connsiteX93" fmla="*/ 38809 w 514721"/>
                <a:gd name="connsiteY93" fmla="*/ 669030 h 1138462"/>
                <a:gd name="connsiteX94" fmla="*/ 32344 w 514721"/>
                <a:gd name="connsiteY94" fmla="*/ 628375 h 1138462"/>
                <a:gd name="connsiteX95" fmla="*/ 42514 w 514721"/>
                <a:gd name="connsiteY95" fmla="*/ 620980 h 1138462"/>
                <a:gd name="connsiteX96" fmla="*/ 37893 w 514721"/>
                <a:gd name="connsiteY96" fmla="*/ 579395 h 1138462"/>
                <a:gd name="connsiteX97" fmla="*/ 44360 w 514721"/>
                <a:gd name="connsiteY97" fmla="*/ 544276 h 1138462"/>
                <a:gd name="connsiteX98" fmla="*/ 51755 w 514721"/>
                <a:gd name="connsiteY98" fmla="*/ 514708 h 1138462"/>
                <a:gd name="connsiteX99" fmla="*/ 67462 w 514721"/>
                <a:gd name="connsiteY99" fmla="*/ 502692 h 1138462"/>
                <a:gd name="connsiteX100" fmla="*/ 59137 w 514721"/>
                <a:gd name="connsiteY100" fmla="*/ 470348 h 1138462"/>
                <a:gd name="connsiteX101" fmla="*/ 59137 w 514721"/>
                <a:gd name="connsiteY101" fmla="*/ 440780 h 1138462"/>
                <a:gd name="connsiteX102" fmla="*/ 78549 w 514721"/>
                <a:gd name="connsiteY102" fmla="*/ 419523 h 1138462"/>
                <a:gd name="connsiteX103" fmla="*/ 77619 w 514721"/>
                <a:gd name="connsiteY103" fmla="*/ 392729 h 1138462"/>
                <a:gd name="connsiteX104" fmla="*/ 92410 w 514721"/>
                <a:gd name="connsiteY104" fmla="*/ 362231 h 1138462"/>
                <a:gd name="connsiteX105" fmla="*/ 92410 w 514721"/>
                <a:gd name="connsiteY105" fmla="*/ 333592 h 1138462"/>
                <a:gd name="connsiteX106" fmla="*/ 85944 w 514721"/>
                <a:gd name="connsiteY106" fmla="*/ 328042 h 1138462"/>
                <a:gd name="connsiteX107" fmla="*/ 73928 w 514721"/>
                <a:gd name="connsiteY107" fmla="*/ 275371 h 1138462"/>
                <a:gd name="connsiteX108" fmla="*/ 89635 w 514721"/>
                <a:gd name="connsiteY108" fmla="*/ 244873 h 1138462"/>
                <a:gd name="connsiteX109" fmla="*/ 86860 w 514721"/>
                <a:gd name="connsiteY109" fmla="*/ 216234 h 1138462"/>
                <a:gd name="connsiteX110" fmla="*/ 96101 w 514721"/>
                <a:gd name="connsiteY110" fmla="*/ 189427 h 1138462"/>
                <a:gd name="connsiteX111" fmla="*/ 112738 w 514721"/>
                <a:gd name="connsiteY111" fmla="*/ 161704 h 1138462"/>
                <a:gd name="connsiteX112" fmla="*/ 131220 w 514721"/>
                <a:gd name="connsiteY112" fmla="*/ 143222 h 1138462"/>
                <a:gd name="connsiteX113" fmla="*/ 123824 w 514721"/>
                <a:gd name="connsiteY113" fmla="*/ 132135 h 1138462"/>
                <a:gd name="connsiteX114" fmla="*/ 129374 w 514721"/>
                <a:gd name="connsiteY114" fmla="*/ 122894 h 1138462"/>
                <a:gd name="connsiteX115" fmla="*/ 128445 w 514721"/>
                <a:gd name="connsiteY115" fmla="*/ 75774 h 1138462"/>
                <a:gd name="connsiteX116" fmla="*/ 157097 w 514721"/>
                <a:gd name="connsiteY116" fmla="*/ 61912 h 1138462"/>
                <a:gd name="connsiteX117" fmla="*/ 166338 w 514721"/>
                <a:gd name="connsiteY117" fmla="*/ 32344 h 1138462"/>
                <a:gd name="connsiteX118" fmla="*/ 163563 w 514721"/>
                <a:gd name="connsiteY118" fmla="*/ 24948 h 1138462"/>
                <a:gd name="connsiteX119" fmla="*/ 184820 w 514721"/>
                <a:gd name="connsiteY119" fmla="*/ 0 h 1138462"/>
                <a:gd name="connsiteX120" fmla="*/ 221784 w 514721"/>
                <a:gd name="connsiteY120" fmla="*/ 5536 h 11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514721" h="1138462">
                  <a:moveTo>
                    <a:pt x="207923" y="1136617"/>
                  </a:moveTo>
                  <a:lnTo>
                    <a:pt x="182975" y="1138463"/>
                  </a:lnTo>
                  <a:lnTo>
                    <a:pt x="170029" y="1122756"/>
                  </a:lnTo>
                  <a:lnTo>
                    <a:pt x="154322" y="1121826"/>
                  </a:lnTo>
                  <a:lnTo>
                    <a:pt x="126599" y="1121826"/>
                  </a:lnTo>
                  <a:lnTo>
                    <a:pt x="126599" y="1023880"/>
                  </a:lnTo>
                  <a:lnTo>
                    <a:pt x="136770" y="1043291"/>
                  </a:lnTo>
                  <a:lnTo>
                    <a:pt x="149702" y="1075621"/>
                  </a:lnTo>
                  <a:lnTo>
                    <a:pt x="182975" y="1102428"/>
                  </a:lnTo>
                  <a:lnTo>
                    <a:pt x="219009" y="1113515"/>
                  </a:lnTo>
                  <a:lnTo>
                    <a:pt x="207923" y="1136617"/>
                  </a:lnTo>
                  <a:close/>
                  <a:moveTo>
                    <a:pt x="221784" y="5536"/>
                  </a:moveTo>
                  <a:lnTo>
                    <a:pt x="236562" y="25864"/>
                  </a:lnTo>
                  <a:lnTo>
                    <a:pt x="246732" y="3691"/>
                  </a:lnTo>
                  <a:lnTo>
                    <a:pt x="276301" y="4620"/>
                  </a:lnTo>
                  <a:lnTo>
                    <a:pt x="280921" y="10157"/>
                  </a:lnTo>
                  <a:lnTo>
                    <a:pt x="328972" y="55446"/>
                  </a:lnTo>
                  <a:lnTo>
                    <a:pt x="350229" y="60066"/>
                  </a:lnTo>
                  <a:lnTo>
                    <a:pt x="381643" y="81310"/>
                  </a:lnTo>
                  <a:lnTo>
                    <a:pt x="408450" y="92396"/>
                  </a:lnTo>
                  <a:lnTo>
                    <a:pt x="412141" y="105342"/>
                  </a:lnTo>
                  <a:lnTo>
                    <a:pt x="386263" y="148772"/>
                  </a:lnTo>
                  <a:lnTo>
                    <a:pt x="412141" y="157084"/>
                  </a:lnTo>
                  <a:lnTo>
                    <a:pt x="440794" y="161704"/>
                  </a:lnTo>
                  <a:lnTo>
                    <a:pt x="461121" y="157084"/>
                  </a:lnTo>
                  <a:lnTo>
                    <a:pt x="484224" y="134910"/>
                  </a:lnTo>
                  <a:lnTo>
                    <a:pt x="488844" y="109962"/>
                  </a:lnTo>
                  <a:lnTo>
                    <a:pt x="501776" y="104413"/>
                  </a:lnTo>
                  <a:lnTo>
                    <a:pt x="514722" y="121049"/>
                  </a:lnTo>
                  <a:lnTo>
                    <a:pt x="513792" y="144151"/>
                  </a:lnTo>
                  <a:lnTo>
                    <a:pt x="491619" y="159859"/>
                  </a:lnTo>
                  <a:lnTo>
                    <a:pt x="474053" y="171875"/>
                  </a:lnTo>
                  <a:lnTo>
                    <a:pt x="444485" y="200527"/>
                  </a:lnTo>
                  <a:lnTo>
                    <a:pt x="410295" y="241182"/>
                  </a:lnTo>
                  <a:lnTo>
                    <a:pt x="403830" y="265201"/>
                  </a:lnTo>
                  <a:lnTo>
                    <a:pt x="396434" y="296628"/>
                  </a:lnTo>
                  <a:lnTo>
                    <a:pt x="396434" y="327126"/>
                  </a:lnTo>
                  <a:lnTo>
                    <a:pt x="390884" y="333592"/>
                  </a:lnTo>
                  <a:lnTo>
                    <a:pt x="389038" y="353920"/>
                  </a:lnTo>
                  <a:lnTo>
                    <a:pt x="387193" y="370556"/>
                  </a:lnTo>
                  <a:lnTo>
                    <a:pt x="420466" y="397350"/>
                  </a:lnTo>
                  <a:lnTo>
                    <a:pt x="416762" y="419523"/>
                  </a:lnTo>
                  <a:lnTo>
                    <a:pt x="433398" y="433384"/>
                  </a:lnTo>
                  <a:lnTo>
                    <a:pt x="432469" y="449105"/>
                  </a:lnTo>
                  <a:lnTo>
                    <a:pt x="407520" y="490690"/>
                  </a:lnTo>
                  <a:lnTo>
                    <a:pt x="368711" y="508242"/>
                  </a:lnTo>
                  <a:lnTo>
                    <a:pt x="316956" y="514708"/>
                  </a:lnTo>
                  <a:lnTo>
                    <a:pt x="288317" y="511017"/>
                  </a:lnTo>
                  <a:lnTo>
                    <a:pt x="293867" y="530415"/>
                  </a:lnTo>
                  <a:lnTo>
                    <a:pt x="288317" y="555363"/>
                  </a:lnTo>
                  <a:lnTo>
                    <a:pt x="292937" y="572929"/>
                  </a:lnTo>
                  <a:lnTo>
                    <a:pt x="277230" y="584945"/>
                  </a:lnTo>
                  <a:lnTo>
                    <a:pt x="250423" y="589566"/>
                  </a:lnTo>
                  <a:lnTo>
                    <a:pt x="225475" y="577550"/>
                  </a:lnTo>
                  <a:lnTo>
                    <a:pt x="215318" y="586791"/>
                  </a:lnTo>
                  <a:lnTo>
                    <a:pt x="219009" y="620980"/>
                  </a:lnTo>
                  <a:lnTo>
                    <a:pt x="236562" y="631150"/>
                  </a:lnTo>
                  <a:lnTo>
                    <a:pt x="250423" y="620050"/>
                  </a:lnTo>
                  <a:lnTo>
                    <a:pt x="257819" y="638532"/>
                  </a:lnTo>
                  <a:lnTo>
                    <a:pt x="233800" y="649619"/>
                  </a:lnTo>
                  <a:lnTo>
                    <a:pt x="212543" y="671805"/>
                  </a:lnTo>
                  <a:lnTo>
                    <a:pt x="208839" y="707840"/>
                  </a:lnTo>
                  <a:lnTo>
                    <a:pt x="202373" y="727251"/>
                  </a:lnTo>
                  <a:lnTo>
                    <a:pt x="178354" y="727251"/>
                  </a:lnTo>
                  <a:lnTo>
                    <a:pt x="158027" y="745733"/>
                  </a:lnTo>
                  <a:lnTo>
                    <a:pt x="150631" y="773456"/>
                  </a:lnTo>
                  <a:lnTo>
                    <a:pt x="176509" y="801179"/>
                  </a:lnTo>
                  <a:lnTo>
                    <a:pt x="201457" y="808561"/>
                  </a:lnTo>
                  <a:lnTo>
                    <a:pt x="192216" y="842764"/>
                  </a:lnTo>
                  <a:lnTo>
                    <a:pt x="161718" y="864937"/>
                  </a:lnTo>
                  <a:lnTo>
                    <a:pt x="145081" y="911142"/>
                  </a:lnTo>
                  <a:lnTo>
                    <a:pt x="121063" y="926849"/>
                  </a:lnTo>
                  <a:lnTo>
                    <a:pt x="110892" y="946260"/>
                  </a:lnTo>
                  <a:lnTo>
                    <a:pt x="119204" y="988761"/>
                  </a:lnTo>
                  <a:lnTo>
                    <a:pt x="136770" y="1012793"/>
                  </a:lnTo>
                  <a:lnTo>
                    <a:pt x="125683" y="1010947"/>
                  </a:lnTo>
                  <a:lnTo>
                    <a:pt x="101651" y="1004468"/>
                  </a:lnTo>
                  <a:lnTo>
                    <a:pt x="38809" y="998931"/>
                  </a:lnTo>
                  <a:lnTo>
                    <a:pt x="27723" y="974899"/>
                  </a:lnTo>
                  <a:lnTo>
                    <a:pt x="28653" y="944401"/>
                  </a:lnTo>
                  <a:lnTo>
                    <a:pt x="11086" y="947177"/>
                  </a:lnTo>
                  <a:lnTo>
                    <a:pt x="1845" y="932399"/>
                  </a:lnTo>
                  <a:lnTo>
                    <a:pt x="0" y="889885"/>
                  </a:lnTo>
                  <a:lnTo>
                    <a:pt x="20327" y="872332"/>
                  </a:lnTo>
                  <a:lnTo>
                    <a:pt x="28653" y="847384"/>
                  </a:lnTo>
                  <a:lnTo>
                    <a:pt x="25877" y="827973"/>
                  </a:lnTo>
                  <a:lnTo>
                    <a:pt x="39739" y="795629"/>
                  </a:lnTo>
                  <a:lnTo>
                    <a:pt x="48980" y="746649"/>
                  </a:lnTo>
                  <a:lnTo>
                    <a:pt x="46205" y="725406"/>
                  </a:lnTo>
                  <a:lnTo>
                    <a:pt x="57291" y="718926"/>
                  </a:lnTo>
                  <a:lnTo>
                    <a:pt x="54516" y="705065"/>
                  </a:lnTo>
                  <a:lnTo>
                    <a:pt x="42514" y="697683"/>
                  </a:lnTo>
                  <a:lnTo>
                    <a:pt x="50826" y="682892"/>
                  </a:lnTo>
                  <a:lnTo>
                    <a:pt x="38809" y="669030"/>
                  </a:lnTo>
                  <a:lnTo>
                    <a:pt x="32344" y="628375"/>
                  </a:lnTo>
                  <a:lnTo>
                    <a:pt x="42514" y="620980"/>
                  </a:lnTo>
                  <a:lnTo>
                    <a:pt x="37893" y="579395"/>
                  </a:lnTo>
                  <a:lnTo>
                    <a:pt x="44360" y="544276"/>
                  </a:lnTo>
                  <a:lnTo>
                    <a:pt x="51755" y="514708"/>
                  </a:lnTo>
                  <a:lnTo>
                    <a:pt x="67462" y="502692"/>
                  </a:lnTo>
                  <a:lnTo>
                    <a:pt x="59137" y="470348"/>
                  </a:lnTo>
                  <a:lnTo>
                    <a:pt x="59137" y="440780"/>
                  </a:lnTo>
                  <a:lnTo>
                    <a:pt x="78549" y="419523"/>
                  </a:lnTo>
                  <a:lnTo>
                    <a:pt x="77619" y="392729"/>
                  </a:lnTo>
                  <a:lnTo>
                    <a:pt x="92410" y="362231"/>
                  </a:lnTo>
                  <a:lnTo>
                    <a:pt x="92410" y="333592"/>
                  </a:lnTo>
                  <a:lnTo>
                    <a:pt x="85944" y="328042"/>
                  </a:lnTo>
                  <a:lnTo>
                    <a:pt x="73928" y="275371"/>
                  </a:lnTo>
                  <a:lnTo>
                    <a:pt x="89635" y="244873"/>
                  </a:lnTo>
                  <a:lnTo>
                    <a:pt x="86860" y="216234"/>
                  </a:lnTo>
                  <a:lnTo>
                    <a:pt x="96101" y="189427"/>
                  </a:lnTo>
                  <a:lnTo>
                    <a:pt x="112738" y="161704"/>
                  </a:lnTo>
                  <a:lnTo>
                    <a:pt x="131220" y="143222"/>
                  </a:lnTo>
                  <a:lnTo>
                    <a:pt x="123824" y="132135"/>
                  </a:lnTo>
                  <a:lnTo>
                    <a:pt x="129374" y="122894"/>
                  </a:lnTo>
                  <a:lnTo>
                    <a:pt x="128445" y="75774"/>
                  </a:lnTo>
                  <a:lnTo>
                    <a:pt x="157097" y="61912"/>
                  </a:lnTo>
                  <a:lnTo>
                    <a:pt x="166338" y="32344"/>
                  </a:lnTo>
                  <a:lnTo>
                    <a:pt x="163563" y="24948"/>
                  </a:lnTo>
                  <a:lnTo>
                    <a:pt x="184820" y="0"/>
                  </a:lnTo>
                  <a:lnTo>
                    <a:pt x="221784" y="553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/>
            <p:cNvSpPr/>
            <p:nvPr/>
          </p:nvSpPr>
          <p:spPr>
            <a:xfrm>
              <a:off x="4637976" y="2828625"/>
              <a:ext cx="194061" cy="98876"/>
            </a:xfrm>
            <a:custGeom>
              <a:avLst/>
              <a:gdLst>
                <a:gd name="connsiteX0" fmla="*/ 194061 w 194061"/>
                <a:gd name="connsiteY0" fmla="*/ 35105 h 98876"/>
                <a:gd name="connsiteX1" fmla="*/ 192202 w 194061"/>
                <a:gd name="connsiteY1" fmla="*/ 50826 h 98876"/>
                <a:gd name="connsiteX2" fmla="*/ 177424 w 194061"/>
                <a:gd name="connsiteY2" fmla="*/ 50826 h 98876"/>
                <a:gd name="connsiteX3" fmla="*/ 182045 w 194061"/>
                <a:gd name="connsiteY3" fmla="*/ 59137 h 98876"/>
                <a:gd name="connsiteX4" fmla="*/ 173720 w 194061"/>
                <a:gd name="connsiteY4" fmla="*/ 83169 h 98876"/>
                <a:gd name="connsiteX5" fmla="*/ 169100 w 194061"/>
                <a:gd name="connsiteY5" fmla="*/ 89635 h 98876"/>
                <a:gd name="connsiteX6" fmla="*/ 146011 w 194061"/>
                <a:gd name="connsiteY6" fmla="*/ 90551 h 98876"/>
                <a:gd name="connsiteX7" fmla="*/ 133065 w 194061"/>
                <a:gd name="connsiteY7" fmla="*/ 98876 h 98876"/>
                <a:gd name="connsiteX8" fmla="*/ 111808 w 194061"/>
                <a:gd name="connsiteY8" fmla="*/ 96101 h 98876"/>
                <a:gd name="connsiteX9" fmla="*/ 74844 w 194061"/>
                <a:gd name="connsiteY9" fmla="*/ 85930 h 98876"/>
                <a:gd name="connsiteX10" fmla="*/ 69307 w 194061"/>
                <a:gd name="connsiteY10" fmla="*/ 72998 h 98876"/>
                <a:gd name="connsiteX11" fmla="*/ 43430 w 194061"/>
                <a:gd name="connsiteY11" fmla="*/ 79465 h 98876"/>
                <a:gd name="connsiteX12" fmla="*/ 40655 w 194061"/>
                <a:gd name="connsiteY12" fmla="*/ 86860 h 98876"/>
                <a:gd name="connsiteX13" fmla="*/ 24948 w 194061"/>
                <a:gd name="connsiteY13" fmla="*/ 81310 h 98876"/>
                <a:gd name="connsiteX14" fmla="*/ 12016 w 194061"/>
                <a:gd name="connsiteY14" fmla="*/ 80394 h 98876"/>
                <a:gd name="connsiteX15" fmla="*/ 0 w 194061"/>
                <a:gd name="connsiteY15" fmla="*/ 73928 h 98876"/>
                <a:gd name="connsiteX16" fmla="*/ 3691 w 194061"/>
                <a:gd name="connsiteY16" fmla="*/ 64687 h 98876"/>
                <a:gd name="connsiteX17" fmla="*/ 2775 w 194061"/>
                <a:gd name="connsiteY17" fmla="*/ 58207 h 98876"/>
                <a:gd name="connsiteX18" fmla="*/ 10170 w 194061"/>
                <a:gd name="connsiteY18" fmla="*/ 56362 h 98876"/>
                <a:gd name="connsiteX19" fmla="*/ 23102 w 194061"/>
                <a:gd name="connsiteY19" fmla="*/ 66533 h 98876"/>
                <a:gd name="connsiteX20" fmla="*/ 26793 w 194061"/>
                <a:gd name="connsiteY20" fmla="*/ 56362 h 98876"/>
                <a:gd name="connsiteX21" fmla="*/ 49896 w 194061"/>
                <a:gd name="connsiteY21" fmla="*/ 58207 h 98876"/>
                <a:gd name="connsiteX22" fmla="*/ 68378 w 194061"/>
                <a:gd name="connsiteY22" fmla="*/ 51742 h 98876"/>
                <a:gd name="connsiteX23" fmla="*/ 80394 w 194061"/>
                <a:gd name="connsiteY23" fmla="*/ 52671 h 98876"/>
                <a:gd name="connsiteX24" fmla="*/ 88705 w 194061"/>
                <a:gd name="connsiteY24" fmla="*/ 60067 h 98876"/>
                <a:gd name="connsiteX25" fmla="*/ 91480 w 194061"/>
                <a:gd name="connsiteY25" fmla="*/ 53587 h 98876"/>
                <a:gd name="connsiteX26" fmla="*/ 87790 w 194061"/>
                <a:gd name="connsiteY26" fmla="*/ 28639 h 98876"/>
                <a:gd name="connsiteX27" fmla="*/ 97031 w 194061"/>
                <a:gd name="connsiteY27" fmla="*/ 24018 h 98876"/>
                <a:gd name="connsiteX28" fmla="*/ 106271 w 194061"/>
                <a:gd name="connsiteY28" fmla="*/ 5536 h 98876"/>
                <a:gd name="connsiteX29" fmla="*/ 125669 w 194061"/>
                <a:gd name="connsiteY29" fmla="*/ 18482 h 98876"/>
                <a:gd name="connsiteX30" fmla="*/ 140461 w 194061"/>
                <a:gd name="connsiteY30" fmla="*/ 2761 h 98876"/>
                <a:gd name="connsiteX31" fmla="*/ 149702 w 194061"/>
                <a:gd name="connsiteY31" fmla="*/ 0 h 98876"/>
                <a:gd name="connsiteX32" fmla="*/ 170029 w 194061"/>
                <a:gd name="connsiteY32" fmla="*/ 12002 h 98876"/>
                <a:gd name="connsiteX33" fmla="*/ 182045 w 194061"/>
                <a:gd name="connsiteY33" fmla="*/ 10157 h 98876"/>
                <a:gd name="connsiteX34" fmla="*/ 194061 w 194061"/>
                <a:gd name="connsiteY34" fmla="*/ 17552 h 98876"/>
                <a:gd name="connsiteX35" fmla="*/ 192202 w 194061"/>
                <a:gd name="connsiteY35" fmla="*/ 22173 h 98876"/>
                <a:gd name="connsiteX36" fmla="*/ 194061 w 194061"/>
                <a:gd name="connsiteY36" fmla="*/ 35105 h 9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4061" h="98876">
                  <a:moveTo>
                    <a:pt x="194061" y="35105"/>
                  </a:moveTo>
                  <a:lnTo>
                    <a:pt x="192202" y="50826"/>
                  </a:lnTo>
                  <a:lnTo>
                    <a:pt x="177424" y="50826"/>
                  </a:lnTo>
                  <a:lnTo>
                    <a:pt x="182045" y="59137"/>
                  </a:lnTo>
                  <a:lnTo>
                    <a:pt x="173720" y="83169"/>
                  </a:lnTo>
                  <a:lnTo>
                    <a:pt x="169100" y="89635"/>
                  </a:lnTo>
                  <a:lnTo>
                    <a:pt x="146011" y="90551"/>
                  </a:lnTo>
                  <a:lnTo>
                    <a:pt x="133065" y="98876"/>
                  </a:lnTo>
                  <a:lnTo>
                    <a:pt x="111808" y="96101"/>
                  </a:lnTo>
                  <a:lnTo>
                    <a:pt x="74844" y="85930"/>
                  </a:lnTo>
                  <a:lnTo>
                    <a:pt x="69307" y="72998"/>
                  </a:lnTo>
                  <a:lnTo>
                    <a:pt x="43430" y="79465"/>
                  </a:lnTo>
                  <a:lnTo>
                    <a:pt x="40655" y="86860"/>
                  </a:lnTo>
                  <a:lnTo>
                    <a:pt x="24948" y="81310"/>
                  </a:lnTo>
                  <a:lnTo>
                    <a:pt x="12016" y="80394"/>
                  </a:lnTo>
                  <a:lnTo>
                    <a:pt x="0" y="73928"/>
                  </a:lnTo>
                  <a:lnTo>
                    <a:pt x="3691" y="64687"/>
                  </a:lnTo>
                  <a:lnTo>
                    <a:pt x="2775" y="58207"/>
                  </a:lnTo>
                  <a:lnTo>
                    <a:pt x="10170" y="56362"/>
                  </a:lnTo>
                  <a:lnTo>
                    <a:pt x="23102" y="66533"/>
                  </a:lnTo>
                  <a:lnTo>
                    <a:pt x="26793" y="56362"/>
                  </a:lnTo>
                  <a:lnTo>
                    <a:pt x="49896" y="58207"/>
                  </a:lnTo>
                  <a:lnTo>
                    <a:pt x="68378" y="51742"/>
                  </a:lnTo>
                  <a:lnTo>
                    <a:pt x="80394" y="52671"/>
                  </a:lnTo>
                  <a:lnTo>
                    <a:pt x="88705" y="60067"/>
                  </a:lnTo>
                  <a:lnTo>
                    <a:pt x="91480" y="53587"/>
                  </a:lnTo>
                  <a:lnTo>
                    <a:pt x="87790" y="28639"/>
                  </a:lnTo>
                  <a:lnTo>
                    <a:pt x="97031" y="24018"/>
                  </a:lnTo>
                  <a:lnTo>
                    <a:pt x="106271" y="5536"/>
                  </a:lnTo>
                  <a:lnTo>
                    <a:pt x="125669" y="18482"/>
                  </a:lnTo>
                  <a:lnTo>
                    <a:pt x="140461" y="2761"/>
                  </a:lnTo>
                  <a:lnTo>
                    <a:pt x="149702" y="0"/>
                  </a:lnTo>
                  <a:lnTo>
                    <a:pt x="170029" y="12002"/>
                  </a:lnTo>
                  <a:lnTo>
                    <a:pt x="182045" y="10157"/>
                  </a:lnTo>
                  <a:lnTo>
                    <a:pt x="194061" y="17552"/>
                  </a:lnTo>
                  <a:lnTo>
                    <a:pt x="192202" y="22173"/>
                  </a:lnTo>
                  <a:lnTo>
                    <a:pt x="194061" y="3510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/>
            <p:cNvSpPr/>
            <p:nvPr/>
          </p:nvSpPr>
          <p:spPr>
            <a:xfrm>
              <a:off x="7325211" y="4554808"/>
              <a:ext cx="1044221" cy="980449"/>
            </a:xfrm>
            <a:custGeom>
              <a:avLst/>
              <a:gdLst>
                <a:gd name="connsiteX0" fmla="*/ 833523 w 1044221"/>
                <a:gd name="connsiteY0" fmla="*/ 880658 h 980449"/>
                <a:gd name="connsiteX1" fmla="*/ 858471 w 1044221"/>
                <a:gd name="connsiteY1" fmla="*/ 892660 h 980449"/>
                <a:gd name="connsiteX2" fmla="*/ 872333 w 1044221"/>
                <a:gd name="connsiteY2" fmla="*/ 888040 h 980449"/>
                <a:gd name="connsiteX3" fmla="*/ 892661 w 1044221"/>
                <a:gd name="connsiteY3" fmla="*/ 881574 h 980449"/>
                <a:gd name="connsiteX4" fmla="*/ 908381 w 1044221"/>
                <a:gd name="connsiteY4" fmla="*/ 883419 h 980449"/>
                <a:gd name="connsiteX5" fmla="*/ 910227 w 1044221"/>
                <a:gd name="connsiteY5" fmla="*/ 924088 h 980449"/>
                <a:gd name="connsiteX6" fmla="*/ 900985 w 1044221"/>
                <a:gd name="connsiteY6" fmla="*/ 936104 h 980449"/>
                <a:gd name="connsiteX7" fmla="*/ 898210 w 1044221"/>
                <a:gd name="connsiteY7" fmla="*/ 964743 h 980449"/>
                <a:gd name="connsiteX8" fmla="*/ 888970 w 1044221"/>
                <a:gd name="connsiteY8" fmla="*/ 955502 h 980449"/>
                <a:gd name="connsiteX9" fmla="*/ 871417 w 1044221"/>
                <a:gd name="connsiteY9" fmla="*/ 980450 h 980449"/>
                <a:gd name="connsiteX10" fmla="*/ 865867 w 1044221"/>
                <a:gd name="connsiteY10" fmla="*/ 978604 h 980449"/>
                <a:gd name="connsiteX11" fmla="*/ 850160 w 1044221"/>
                <a:gd name="connsiteY11" fmla="*/ 977688 h 980449"/>
                <a:gd name="connsiteX12" fmla="*/ 834453 w 1044221"/>
                <a:gd name="connsiteY12" fmla="*/ 947190 h 980449"/>
                <a:gd name="connsiteX13" fmla="*/ 830748 w 1044221"/>
                <a:gd name="connsiteY13" fmla="*/ 924088 h 980449"/>
                <a:gd name="connsiteX14" fmla="*/ 815971 w 1044221"/>
                <a:gd name="connsiteY14" fmla="*/ 893590 h 980449"/>
                <a:gd name="connsiteX15" fmla="*/ 816887 w 1044221"/>
                <a:gd name="connsiteY15" fmla="*/ 877883 h 980449"/>
                <a:gd name="connsiteX16" fmla="*/ 833523 w 1044221"/>
                <a:gd name="connsiteY16" fmla="*/ 880658 h 980449"/>
                <a:gd name="connsiteX17" fmla="*/ 786388 w 1044221"/>
                <a:gd name="connsiteY17" fmla="*/ 85015 h 980449"/>
                <a:gd name="connsiteX18" fmla="*/ 795630 w 1044221"/>
                <a:gd name="connsiteY18" fmla="*/ 106271 h 980449"/>
                <a:gd name="connsiteX19" fmla="*/ 812266 w 1044221"/>
                <a:gd name="connsiteY19" fmla="*/ 96101 h 980449"/>
                <a:gd name="connsiteX20" fmla="*/ 820591 w 1044221"/>
                <a:gd name="connsiteY20" fmla="*/ 107201 h 980449"/>
                <a:gd name="connsiteX21" fmla="*/ 832594 w 1044221"/>
                <a:gd name="connsiteY21" fmla="*/ 117358 h 980449"/>
                <a:gd name="connsiteX22" fmla="*/ 829833 w 1044221"/>
                <a:gd name="connsiteY22" fmla="*/ 129374 h 980449"/>
                <a:gd name="connsiteX23" fmla="*/ 835369 w 1044221"/>
                <a:gd name="connsiteY23" fmla="*/ 152477 h 980449"/>
                <a:gd name="connsiteX24" fmla="*/ 839073 w 1044221"/>
                <a:gd name="connsiteY24" fmla="*/ 166338 h 980449"/>
                <a:gd name="connsiteX25" fmla="*/ 845540 w 1044221"/>
                <a:gd name="connsiteY25" fmla="*/ 170029 h 980449"/>
                <a:gd name="connsiteX26" fmla="*/ 852935 w 1044221"/>
                <a:gd name="connsiteY26" fmla="*/ 193132 h 980449"/>
                <a:gd name="connsiteX27" fmla="*/ 850160 w 1044221"/>
                <a:gd name="connsiteY27" fmla="*/ 206993 h 980449"/>
                <a:gd name="connsiteX28" fmla="*/ 858471 w 1044221"/>
                <a:gd name="connsiteY28" fmla="*/ 225475 h 980449"/>
                <a:gd name="connsiteX29" fmla="*/ 886194 w 1044221"/>
                <a:gd name="connsiteY29" fmla="*/ 239337 h 980449"/>
                <a:gd name="connsiteX30" fmla="*/ 904676 w 1044221"/>
                <a:gd name="connsiteY30" fmla="*/ 252282 h 980449"/>
                <a:gd name="connsiteX31" fmla="*/ 922229 w 1044221"/>
                <a:gd name="connsiteY31" fmla="*/ 264285 h 980449"/>
                <a:gd name="connsiteX32" fmla="*/ 918538 w 1044221"/>
                <a:gd name="connsiteY32" fmla="*/ 270765 h 980449"/>
                <a:gd name="connsiteX33" fmla="*/ 933329 w 1044221"/>
                <a:gd name="connsiteY33" fmla="*/ 288317 h 980449"/>
                <a:gd name="connsiteX34" fmla="*/ 943486 w 1044221"/>
                <a:gd name="connsiteY34" fmla="*/ 317885 h 980449"/>
                <a:gd name="connsiteX35" fmla="*/ 953657 w 1044221"/>
                <a:gd name="connsiteY35" fmla="*/ 311420 h 980449"/>
                <a:gd name="connsiteX36" fmla="*/ 963813 w 1044221"/>
                <a:gd name="connsiteY36" fmla="*/ 323436 h 980449"/>
                <a:gd name="connsiteX37" fmla="*/ 970293 w 1044221"/>
                <a:gd name="connsiteY37" fmla="*/ 318815 h 980449"/>
                <a:gd name="connsiteX38" fmla="*/ 974914 w 1044221"/>
                <a:gd name="connsiteY38" fmla="*/ 348383 h 980449"/>
                <a:gd name="connsiteX39" fmla="*/ 993395 w 1044221"/>
                <a:gd name="connsiteY39" fmla="*/ 365936 h 980449"/>
                <a:gd name="connsiteX40" fmla="*/ 1005398 w 1044221"/>
                <a:gd name="connsiteY40" fmla="*/ 377022 h 980449"/>
                <a:gd name="connsiteX41" fmla="*/ 1025739 w 1044221"/>
                <a:gd name="connsiteY41" fmla="*/ 400125 h 980449"/>
                <a:gd name="connsiteX42" fmla="*/ 1033121 w 1044221"/>
                <a:gd name="connsiteY42" fmla="*/ 423227 h 980449"/>
                <a:gd name="connsiteX43" fmla="*/ 1034050 w 1044221"/>
                <a:gd name="connsiteY43" fmla="*/ 439864 h 980449"/>
                <a:gd name="connsiteX44" fmla="*/ 1032205 w 1044221"/>
                <a:gd name="connsiteY44" fmla="*/ 457417 h 980449"/>
                <a:gd name="connsiteX45" fmla="*/ 1044221 w 1044221"/>
                <a:gd name="connsiteY45" fmla="*/ 482378 h 980449"/>
                <a:gd name="connsiteX46" fmla="*/ 1042362 w 1044221"/>
                <a:gd name="connsiteY46" fmla="*/ 508242 h 980449"/>
                <a:gd name="connsiteX47" fmla="*/ 1037742 w 1044221"/>
                <a:gd name="connsiteY47" fmla="*/ 522104 h 980449"/>
                <a:gd name="connsiteX48" fmla="*/ 1030360 w 1044221"/>
                <a:gd name="connsiteY48" fmla="*/ 548911 h 980449"/>
                <a:gd name="connsiteX49" fmla="*/ 1031275 w 1044221"/>
                <a:gd name="connsiteY49" fmla="*/ 566463 h 980449"/>
                <a:gd name="connsiteX50" fmla="*/ 1025739 w 1044221"/>
                <a:gd name="connsiteY50" fmla="*/ 587720 h 980449"/>
                <a:gd name="connsiteX51" fmla="*/ 1014639 w 1044221"/>
                <a:gd name="connsiteY51" fmla="*/ 615443 h 980449"/>
                <a:gd name="connsiteX52" fmla="*/ 995241 w 1044221"/>
                <a:gd name="connsiteY52" fmla="*/ 630221 h 980449"/>
                <a:gd name="connsiteX53" fmla="*/ 986000 w 1044221"/>
                <a:gd name="connsiteY53" fmla="*/ 654253 h 980449"/>
                <a:gd name="connsiteX54" fmla="*/ 977675 w 1044221"/>
                <a:gd name="connsiteY54" fmla="*/ 669960 h 980449"/>
                <a:gd name="connsiteX55" fmla="*/ 970293 w 1044221"/>
                <a:gd name="connsiteY55" fmla="*/ 696767 h 980449"/>
                <a:gd name="connsiteX56" fmla="*/ 960123 w 1044221"/>
                <a:gd name="connsiteY56" fmla="*/ 712474 h 980449"/>
                <a:gd name="connsiteX57" fmla="*/ 953657 w 1044221"/>
                <a:gd name="connsiteY57" fmla="*/ 736493 h 980449"/>
                <a:gd name="connsiteX58" fmla="*/ 949952 w 1044221"/>
                <a:gd name="connsiteY58" fmla="*/ 758679 h 980449"/>
                <a:gd name="connsiteX59" fmla="*/ 950882 w 1044221"/>
                <a:gd name="connsiteY59" fmla="*/ 768836 h 980449"/>
                <a:gd name="connsiteX60" fmla="*/ 936090 w 1044221"/>
                <a:gd name="connsiteY60" fmla="*/ 779923 h 980449"/>
                <a:gd name="connsiteX61" fmla="*/ 907451 w 1044221"/>
                <a:gd name="connsiteY61" fmla="*/ 780852 h 980449"/>
                <a:gd name="connsiteX62" fmla="*/ 883419 w 1044221"/>
                <a:gd name="connsiteY62" fmla="*/ 794714 h 980449"/>
                <a:gd name="connsiteX63" fmla="*/ 871417 w 1044221"/>
                <a:gd name="connsiteY63" fmla="*/ 807645 h 980449"/>
                <a:gd name="connsiteX64" fmla="*/ 855696 w 1044221"/>
                <a:gd name="connsiteY64" fmla="*/ 821507 h 980449"/>
                <a:gd name="connsiteX65" fmla="*/ 834453 w 1044221"/>
                <a:gd name="connsiteY65" fmla="*/ 806730 h 980449"/>
                <a:gd name="connsiteX66" fmla="*/ 818732 w 1044221"/>
                <a:gd name="connsiteY66" fmla="*/ 801180 h 980449"/>
                <a:gd name="connsiteX67" fmla="*/ 822437 w 1044221"/>
                <a:gd name="connsiteY67" fmla="*/ 783627 h 980449"/>
                <a:gd name="connsiteX68" fmla="*/ 808576 w 1044221"/>
                <a:gd name="connsiteY68" fmla="*/ 790093 h 980449"/>
                <a:gd name="connsiteX69" fmla="*/ 785473 w 1044221"/>
                <a:gd name="connsiteY69" fmla="*/ 814125 h 980449"/>
                <a:gd name="connsiteX70" fmla="*/ 763300 w 1044221"/>
                <a:gd name="connsiteY70" fmla="*/ 804884 h 980449"/>
                <a:gd name="connsiteX71" fmla="*/ 748509 w 1044221"/>
                <a:gd name="connsiteY71" fmla="*/ 799334 h 980449"/>
                <a:gd name="connsiteX72" fmla="*/ 733718 w 1044221"/>
                <a:gd name="connsiteY72" fmla="*/ 796559 h 980449"/>
                <a:gd name="connsiteX73" fmla="*/ 708770 w 1044221"/>
                <a:gd name="connsiteY73" fmla="*/ 787318 h 980449"/>
                <a:gd name="connsiteX74" fmla="*/ 692133 w 1044221"/>
                <a:gd name="connsiteY74" fmla="*/ 766990 h 980449"/>
                <a:gd name="connsiteX75" fmla="*/ 687513 w 1044221"/>
                <a:gd name="connsiteY75" fmla="*/ 742043 h 980449"/>
                <a:gd name="connsiteX76" fmla="*/ 681046 w 1044221"/>
                <a:gd name="connsiteY76" fmla="*/ 725406 h 980449"/>
                <a:gd name="connsiteX77" fmla="*/ 668115 w 1044221"/>
                <a:gd name="connsiteY77" fmla="*/ 712474 h 980449"/>
                <a:gd name="connsiteX78" fmla="*/ 643167 w 1044221"/>
                <a:gd name="connsiteY78" fmla="*/ 708769 h 980449"/>
                <a:gd name="connsiteX79" fmla="*/ 651478 w 1044221"/>
                <a:gd name="connsiteY79" fmla="*/ 693062 h 980449"/>
                <a:gd name="connsiteX80" fmla="*/ 645012 w 1044221"/>
                <a:gd name="connsiteY80" fmla="*/ 669960 h 980449"/>
                <a:gd name="connsiteX81" fmla="*/ 632066 w 1044221"/>
                <a:gd name="connsiteY81" fmla="*/ 692146 h 980449"/>
                <a:gd name="connsiteX82" fmla="*/ 608978 w 1044221"/>
                <a:gd name="connsiteY82" fmla="*/ 697683 h 980449"/>
                <a:gd name="connsiteX83" fmla="*/ 622826 w 1044221"/>
                <a:gd name="connsiteY83" fmla="*/ 680130 h 980449"/>
                <a:gd name="connsiteX84" fmla="*/ 626530 w 1044221"/>
                <a:gd name="connsiteY84" fmla="*/ 661648 h 980449"/>
                <a:gd name="connsiteX85" fmla="*/ 636687 w 1044221"/>
                <a:gd name="connsiteY85" fmla="*/ 646857 h 980449"/>
                <a:gd name="connsiteX86" fmla="*/ 634841 w 1044221"/>
                <a:gd name="connsiteY86" fmla="*/ 623755 h 980449"/>
                <a:gd name="connsiteX87" fmla="*/ 613599 w 1044221"/>
                <a:gd name="connsiteY87" fmla="*/ 649632 h 980449"/>
                <a:gd name="connsiteX88" fmla="*/ 596961 w 1044221"/>
                <a:gd name="connsiteY88" fmla="*/ 660719 h 980449"/>
                <a:gd name="connsiteX89" fmla="*/ 586791 w 1044221"/>
                <a:gd name="connsiteY89" fmla="*/ 685667 h 980449"/>
                <a:gd name="connsiteX90" fmla="*/ 566464 w 1044221"/>
                <a:gd name="connsiteY90" fmla="*/ 672735 h 980449"/>
                <a:gd name="connsiteX91" fmla="*/ 567393 w 1044221"/>
                <a:gd name="connsiteY91" fmla="*/ 656098 h 980449"/>
                <a:gd name="connsiteX92" fmla="*/ 550756 w 1044221"/>
                <a:gd name="connsiteY92" fmla="*/ 633925 h 980449"/>
                <a:gd name="connsiteX93" fmla="*/ 536895 w 1044221"/>
                <a:gd name="connsiteY93" fmla="*/ 622839 h 980449"/>
                <a:gd name="connsiteX94" fmla="*/ 541516 w 1044221"/>
                <a:gd name="connsiteY94" fmla="*/ 615443 h 980449"/>
                <a:gd name="connsiteX95" fmla="*/ 508242 w 1044221"/>
                <a:gd name="connsiteY95" fmla="*/ 596961 h 980449"/>
                <a:gd name="connsiteX96" fmla="*/ 489760 w 1044221"/>
                <a:gd name="connsiteY96" fmla="*/ 596032 h 980449"/>
                <a:gd name="connsiteX97" fmla="*/ 464812 w 1044221"/>
                <a:gd name="connsiteY97" fmla="*/ 581254 h 980449"/>
                <a:gd name="connsiteX98" fmla="*/ 418607 w 1044221"/>
                <a:gd name="connsiteY98" fmla="*/ 584015 h 980449"/>
                <a:gd name="connsiteX99" fmla="*/ 385348 w 1044221"/>
                <a:gd name="connsiteY99" fmla="*/ 595116 h 980449"/>
                <a:gd name="connsiteX100" fmla="*/ 355766 w 1044221"/>
                <a:gd name="connsiteY100" fmla="*/ 605273 h 980449"/>
                <a:gd name="connsiteX101" fmla="*/ 330818 w 1044221"/>
                <a:gd name="connsiteY101" fmla="*/ 603427 h 980449"/>
                <a:gd name="connsiteX102" fmla="*/ 303094 w 1044221"/>
                <a:gd name="connsiteY102" fmla="*/ 619134 h 980449"/>
                <a:gd name="connsiteX103" fmla="*/ 280922 w 1044221"/>
                <a:gd name="connsiteY103" fmla="*/ 626530 h 980449"/>
                <a:gd name="connsiteX104" fmla="*/ 276301 w 1044221"/>
                <a:gd name="connsiteY104" fmla="*/ 643167 h 980449"/>
                <a:gd name="connsiteX105" fmla="*/ 267060 w 1044221"/>
                <a:gd name="connsiteY105" fmla="*/ 656098 h 980449"/>
                <a:gd name="connsiteX106" fmla="*/ 244887 w 1044221"/>
                <a:gd name="connsiteY106" fmla="*/ 657028 h 980449"/>
                <a:gd name="connsiteX107" fmla="*/ 228251 w 1044221"/>
                <a:gd name="connsiteY107" fmla="*/ 659803 h 980449"/>
                <a:gd name="connsiteX108" fmla="*/ 205148 w 1044221"/>
                <a:gd name="connsiteY108" fmla="*/ 654253 h 980449"/>
                <a:gd name="connsiteX109" fmla="*/ 186666 w 1044221"/>
                <a:gd name="connsiteY109" fmla="*/ 657944 h 980449"/>
                <a:gd name="connsiteX110" fmla="*/ 169114 w 1044221"/>
                <a:gd name="connsiteY110" fmla="*/ 659803 h 980449"/>
                <a:gd name="connsiteX111" fmla="*/ 153393 w 1044221"/>
                <a:gd name="connsiteY111" fmla="*/ 676426 h 980449"/>
                <a:gd name="connsiteX112" fmla="*/ 146011 w 1044221"/>
                <a:gd name="connsiteY112" fmla="*/ 674580 h 980449"/>
                <a:gd name="connsiteX113" fmla="*/ 133065 w 1044221"/>
                <a:gd name="connsiteY113" fmla="*/ 683822 h 980449"/>
                <a:gd name="connsiteX114" fmla="*/ 121050 w 1044221"/>
                <a:gd name="connsiteY114" fmla="*/ 693992 h 980449"/>
                <a:gd name="connsiteX115" fmla="*/ 102567 w 1044221"/>
                <a:gd name="connsiteY115" fmla="*/ 693062 h 980449"/>
                <a:gd name="connsiteX116" fmla="*/ 85015 w 1044221"/>
                <a:gd name="connsiteY116" fmla="*/ 693062 h 980449"/>
                <a:gd name="connsiteX117" fmla="*/ 57292 w 1044221"/>
                <a:gd name="connsiteY117" fmla="*/ 672735 h 980449"/>
                <a:gd name="connsiteX118" fmla="*/ 43430 w 1044221"/>
                <a:gd name="connsiteY118" fmla="*/ 667185 h 980449"/>
                <a:gd name="connsiteX119" fmla="*/ 44360 w 1044221"/>
                <a:gd name="connsiteY119" fmla="*/ 649632 h 980449"/>
                <a:gd name="connsiteX120" fmla="*/ 57292 w 1044221"/>
                <a:gd name="connsiteY120" fmla="*/ 645012 h 980449"/>
                <a:gd name="connsiteX121" fmla="*/ 61912 w 1044221"/>
                <a:gd name="connsiteY121" fmla="*/ 637616 h 980449"/>
                <a:gd name="connsiteX122" fmla="*/ 60982 w 1044221"/>
                <a:gd name="connsiteY122" fmla="*/ 626530 h 980449"/>
                <a:gd name="connsiteX123" fmla="*/ 63758 w 1044221"/>
                <a:gd name="connsiteY123" fmla="*/ 605273 h 980449"/>
                <a:gd name="connsiteX124" fmla="*/ 60982 w 1044221"/>
                <a:gd name="connsiteY124" fmla="*/ 587720 h 980449"/>
                <a:gd name="connsiteX125" fmla="*/ 47121 w 1044221"/>
                <a:gd name="connsiteY125" fmla="*/ 557222 h 980449"/>
                <a:gd name="connsiteX126" fmla="*/ 42515 w 1044221"/>
                <a:gd name="connsiteY126" fmla="*/ 540586 h 980449"/>
                <a:gd name="connsiteX127" fmla="*/ 43430 w 1044221"/>
                <a:gd name="connsiteY127" fmla="*/ 523963 h 980449"/>
                <a:gd name="connsiteX128" fmla="*/ 33273 w 1044221"/>
                <a:gd name="connsiteY128" fmla="*/ 504551 h 980449"/>
                <a:gd name="connsiteX129" fmla="*/ 32344 w 1044221"/>
                <a:gd name="connsiteY129" fmla="*/ 496240 h 980449"/>
                <a:gd name="connsiteX130" fmla="*/ 21257 w 1044221"/>
                <a:gd name="connsiteY130" fmla="*/ 484224 h 980449"/>
                <a:gd name="connsiteX131" fmla="*/ 18482 w 1044221"/>
                <a:gd name="connsiteY131" fmla="*/ 461121 h 980449"/>
                <a:gd name="connsiteX132" fmla="*/ 3691 w 1044221"/>
                <a:gd name="connsiteY132" fmla="*/ 438018 h 980449"/>
                <a:gd name="connsiteX133" fmla="*/ 0 w 1044221"/>
                <a:gd name="connsiteY133" fmla="*/ 426002 h 980449"/>
                <a:gd name="connsiteX134" fmla="*/ 11087 w 1044221"/>
                <a:gd name="connsiteY134" fmla="*/ 438018 h 980449"/>
                <a:gd name="connsiteX135" fmla="*/ 2775 w 1044221"/>
                <a:gd name="connsiteY135" fmla="*/ 411225 h 980449"/>
                <a:gd name="connsiteX136" fmla="*/ 15708 w 1044221"/>
                <a:gd name="connsiteY136" fmla="*/ 419537 h 980449"/>
                <a:gd name="connsiteX137" fmla="*/ 23103 w 1044221"/>
                <a:gd name="connsiteY137" fmla="*/ 430623 h 980449"/>
                <a:gd name="connsiteX138" fmla="*/ 23103 w 1044221"/>
                <a:gd name="connsiteY138" fmla="*/ 415846 h 980449"/>
                <a:gd name="connsiteX139" fmla="*/ 10171 w 1044221"/>
                <a:gd name="connsiteY139" fmla="*/ 393659 h 980449"/>
                <a:gd name="connsiteX140" fmla="*/ 7396 w 1044221"/>
                <a:gd name="connsiteY140" fmla="*/ 384418 h 980449"/>
                <a:gd name="connsiteX141" fmla="*/ 929 w 1044221"/>
                <a:gd name="connsiteY141" fmla="*/ 376107 h 980449"/>
                <a:gd name="connsiteX142" fmla="*/ 3691 w 1044221"/>
                <a:gd name="connsiteY142" fmla="*/ 359470 h 980449"/>
                <a:gd name="connsiteX143" fmla="*/ 9241 w 1044221"/>
                <a:gd name="connsiteY143" fmla="*/ 352075 h 980449"/>
                <a:gd name="connsiteX144" fmla="*/ 12933 w 1044221"/>
                <a:gd name="connsiteY144" fmla="*/ 338213 h 980449"/>
                <a:gd name="connsiteX145" fmla="*/ 10171 w 1044221"/>
                <a:gd name="connsiteY145" fmla="*/ 321576 h 980449"/>
                <a:gd name="connsiteX146" fmla="*/ 21257 w 1044221"/>
                <a:gd name="connsiteY146" fmla="*/ 301249 h 980449"/>
                <a:gd name="connsiteX147" fmla="*/ 23103 w 1044221"/>
                <a:gd name="connsiteY147" fmla="*/ 322506 h 980449"/>
                <a:gd name="connsiteX148" fmla="*/ 34190 w 1044221"/>
                <a:gd name="connsiteY148" fmla="*/ 303094 h 980449"/>
                <a:gd name="connsiteX149" fmla="*/ 55446 w 1044221"/>
                <a:gd name="connsiteY149" fmla="*/ 293853 h 980449"/>
                <a:gd name="connsiteX150" fmla="*/ 68378 w 1044221"/>
                <a:gd name="connsiteY150" fmla="*/ 281851 h 980449"/>
                <a:gd name="connsiteX151" fmla="*/ 87790 w 1044221"/>
                <a:gd name="connsiteY151" fmla="*/ 271680 h 980449"/>
                <a:gd name="connsiteX152" fmla="*/ 99806 w 1044221"/>
                <a:gd name="connsiteY152" fmla="*/ 269835 h 980449"/>
                <a:gd name="connsiteX153" fmla="*/ 107188 w 1044221"/>
                <a:gd name="connsiteY153" fmla="*/ 273526 h 980449"/>
                <a:gd name="connsiteX154" fmla="*/ 127529 w 1044221"/>
                <a:gd name="connsiteY154" fmla="*/ 263369 h 980449"/>
                <a:gd name="connsiteX155" fmla="*/ 143236 w 1044221"/>
                <a:gd name="connsiteY155" fmla="*/ 260594 h 980449"/>
                <a:gd name="connsiteX156" fmla="*/ 146927 w 1044221"/>
                <a:gd name="connsiteY156" fmla="*/ 254128 h 980449"/>
                <a:gd name="connsiteX157" fmla="*/ 153393 w 1044221"/>
                <a:gd name="connsiteY157" fmla="*/ 251353 h 980449"/>
                <a:gd name="connsiteX158" fmla="*/ 167255 w 1044221"/>
                <a:gd name="connsiteY158" fmla="*/ 252282 h 980449"/>
                <a:gd name="connsiteX159" fmla="*/ 194062 w 1044221"/>
                <a:gd name="connsiteY159" fmla="*/ 243957 h 980449"/>
                <a:gd name="connsiteX160" fmla="*/ 207923 w 1044221"/>
                <a:gd name="connsiteY160" fmla="*/ 231941 h 980449"/>
                <a:gd name="connsiteX161" fmla="*/ 214389 w 1044221"/>
                <a:gd name="connsiteY161" fmla="*/ 217164 h 980449"/>
                <a:gd name="connsiteX162" fmla="*/ 229167 w 1044221"/>
                <a:gd name="connsiteY162" fmla="*/ 203302 h 980449"/>
                <a:gd name="connsiteX163" fmla="*/ 230096 w 1044221"/>
                <a:gd name="connsiteY163" fmla="*/ 192216 h 980449"/>
                <a:gd name="connsiteX164" fmla="*/ 231026 w 1044221"/>
                <a:gd name="connsiteY164" fmla="*/ 177425 h 980449"/>
                <a:gd name="connsiteX165" fmla="*/ 249508 w 1044221"/>
                <a:gd name="connsiteY165" fmla="*/ 154322 h 980449"/>
                <a:gd name="connsiteX166" fmla="*/ 260595 w 1044221"/>
                <a:gd name="connsiteY166" fmla="*/ 177425 h 980449"/>
                <a:gd name="connsiteX167" fmla="*/ 271681 w 1044221"/>
                <a:gd name="connsiteY167" fmla="*/ 171875 h 980449"/>
                <a:gd name="connsiteX168" fmla="*/ 262439 w 1044221"/>
                <a:gd name="connsiteY168" fmla="*/ 158943 h 980449"/>
                <a:gd name="connsiteX169" fmla="*/ 270751 w 1044221"/>
                <a:gd name="connsiteY169" fmla="*/ 146011 h 980449"/>
                <a:gd name="connsiteX170" fmla="*/ 281852 w 1044221"/>
                <a:gd name="connsiteY170" fmla="*/ 151547 h 980449"/>
                <a:gd name="connsiteX171" fmla="*/ 284612 w 1044221"/>
                <a:gd name="connsiteY171" fmla="*/ 131220 h 980449"/>
                <a:gd name="connsiteX172" fmla="*/ 298474 w 1044221"/>
                <a:gd name="connsiteY172" fmla="*/ 118288 h 980449"/>
                <a:gd name="connsiteX173" fmla="*/ 304954 w 1044221"/>
                <a:gd name="connsiteY173" fmla="*/ 108117 h 980449"/>
                <a:gd name="connsiteX174" fmla="*/ 317886 w 1044221"/>
                <a:gd name="connsiteY174" fmla="*/ 103497 h 980449"/>
                <a:gd name="connsiteX175" fmla="*/ 317886 w 1044221"/>
                <a:gd name="connsiteY175" fmla="*/ 96101 h 980449"/>
                <a:gd name="connsiteX176" fmla="*/ 328972 w 1044221"/>
                <a:gd name="connsiteY176" fmla="*/ 98876 h 980449"/>
                <a:gd name="connsiteX177" fmla="*/ 328972 w 1044221"/>
                <a:gd name="connsiteY177" fmla="*/ 92410 h 980449"/>
                <a:gd name="connsiteX178" fmla="*/ 340059 w 1044221"/>
                <a:gd name="connsiteY178" fmla="*/ 88719 h 980449"/>
                <a:gd name="connsiteX179" fmla="*/ 353004 w 1044221"/>
                <a:gd name="connsiteY179" fmla="*/ 85015 h 980449"/>
                <a:gd name="connsiteX180" fmla="*/ 372402 w 1044221"/>
                <a:gd name="connsiteY180" fmla="*/ 97031 h 980449"/>
                <a:gd name="connsiteX181" fmla="*/ 387194 w 1044221"/>
                <a:gd name="connsiteY181" fmla="*/ 112738 h 980449"/>
                <a:gd name="connsiteX182" fmla="*/ 403830 w 1044221"/>
                <a:gd name="connsiteY182" fmla="*/ 112738 h 980449"/>
                <a:gd name="connsiteX183" fmla="*/ 420453 w 1044221"/>
                <a:gd name="connsiteY183" fmla="*/ 115513 h 980449"/>
                <a:gd name="connsiteX184" fmla="*/ 414916 w 1044221"/>
                <a:gd name="connsiteY184" fmla="*/ 100722 h 980449"/>
                <a:gd name="connsiteX185" fmla="*/ 426932 w 1044221"/>
                <a:gd name="connsiteY185" fmla="*/ 79478 h 980449"/>
                <a:gd name="connsiteX186" fmla="*/ 438935 w 1044221"/>
                <a:gd name="connsiteY186" fmla="*/ 72998 h 980449"/>
                <a:gd name="connsiteX187" fmla="*/ 435243 w 1044221"/>
                <a:gd name="connsiteY187" fmla="*/ 66533 h 980449"/>
                <a:gd name="connsiteX188" fmla="*/ 446330 w 1044221"/>
                <a:gd name="connsiteY188" fmla="*/ 51755 h 980449"/>
                <a:gd name="connsiteX189" fmla="*/ 462037 w 1044221"/>
                <a:gd name="connsiteY189" fmla="*/ 42514 h 980449"/>
                <a:gd name="connsiteX190" fmla="*/ 474983 w 1044221"/>
                <a:gd name="connsiteY190" fmla="*/ 45276 h 980449"/>
                <a:gd name="connsiteX191" fmla="*/ 497156 w 1044221"/>
                <a:gd name="connsiteY191" fmla="*/ 40655 h 980449"/>
                <a:gd name="connsiteX192" fmla="*/ 496227 w 1044221"/>
                <a:gd name="connsiteY192" fmla="*/ 26793 h 980449"/>
                <a:gd name="connsiteX193" fmla="*/ 476829 w 1044221"/>
                <a:gd name="connsiteY193" fmla="*/ 18482 h 980449"/>
                <a:gd name="connsiteX194" fmla="*/ 490690 w 1044221"/>
                <a:gd name="connsiteY194" fmla="*/ 14791 h 980449"/>
                <a:gd name="connsiteX195" fmla="*/ 508242 w 1044221"/>
                <a:gd name="connsiteY195" fmla="*/ 21257 h 980449"/>
                <a:gd name="connsiteX196" fmla="*/ 522104 w 1044221"/>
                <a:gd name="connsiteY196" fmla="*/ 32344 h 980449"/>
                <a:gd name="connsiteX197" fmla="*/ 544291 w 1044221"/>
                <a:gd name="connsiteY197" fmla="*/ 38809 h 980449"/>
                <a:gd name="connsiteX198" fmla="*/ 551672 w 1044221"/>
                <a:gd name="connsiteY198" fmla="*/ 36034 h 980449"/>
                <a:gd name="connsiteX199" fmla="*/ 567393 w 1044221"/>
                <a:gd name="connsiteY199" fmla="*/ 44360 h 980449"/>
                <a:gd name="connsiteX200" fmla="*/ 582171 w 1044221"/>
                <a:gd name="connsiteY200" fmla="*/ 36964 h 980449"/>
                <a:gd name="connsiteX201" fmla="*/ 592341 w 1044221"/>
                <a:gd name="connsiteY201" fmla="*/ 38809 h 980449"/>
                <a:gd name="connsiteX202" fmla="*/ 598807 w 1044221"/>
                <a:gd name="connsiteY202" fmla="*/ 34189 h 980449"/>
                <a:gd name="connsiteX203" fmla="*/ 610823 w 1044221"/>
                <a:gd name="connsiteY203" fmla="*/ 47135 h 980449"/>
                <a:gd name="connsiteX204" fmla="*/ 604357 w 1044221"/>
                <a:gd name="connsiteY204" fmla="*/ 60996 h 980449"/>
                <a:gd name="connsiteX205" fmla="*/ 594186 w 1044221"/>
                <a:gd name="connsiteY205" fmla="*/ 72083 h 980449"/>
                <a:gd name="connsiteX206" fmla="*/ 584946 w 1044221"/>
                <a:gd name="connsiteY206" fmla="*/ 72998 h 980449"/>
                <a:gd name="connsiteX207" fmla="*/ 587721 w 1044221"/>
                <a:gd name="connsiteY207" fmla="*/ 83169 h 980449"/>
                <a:gd name="connsiteX208" fmla="*/ 580325 w 1044221"/>
                <a:gd name="connsiteY208" fmla="*/ 96101 h 980449"/>
                <a:gd name="connsiteX209" fmla="*/ 571084 w 1044221"/>
                <a:gd name="connsiteY209" fmla="*/ 109047 h 980449"/>
                <a:gd name="connsiteX210" fmla="*/ 572929 w 1044221"/>
                <a:gd name="connsiteY210" fmla="*/ 116442 h 980449"/>
                <a:gd name="connsiteX211" fmla="*/ 593257 w 1044221"/>
                <a:gd name="connsiteY211" fmla="*/ 131220 h 980449"/>
                <a:gd name="connsiteX212" fmla="*/ 613599 w 1044221"/>
                <a:gd name="connsiteY212" fmla="*/ 139545 h 980449"/>
                <a:gd name="connsiteX213" fmla="*/ 626530 w 1044221"/>
                <a:gd name="connsiteY213" fmla="*/ 148772 h 980449"/>
                <a:gd name="connsiteX214" fmla="*/ 645012 w 1044221"/>
                <a:gd name="connsiteY214" fmla="*/ 164493 h 980449"/>
                <a:gd name="connsiteX215" fmla="*/ 652408 w 1044221"/>
                <a:gd name="connsiteY215" fmla="*/ 164493 h 980449"/>
                <a:gd name="connsiteX216" fmla="*/ 666269 w 1044221"/>
                <a:gd name="connsiteY216" fmla="*/ 170959 h 980449"/>
                <a:gd name="connsiteX217" fmla="*/ 669960 w 1044221"/>
                <a:gd name="connsiteY217" fmla="*/ 179270 h 980449"/>
                <a:gd name="connsiteX218" fmla="*/ 694909 w 1044221"/>
                <a:gd name="connsiteY218" fmla="*/ 188511 h 980449"/>
                <a:gd name="connsiteX219" fmla="*/ 712474 w 1044221"/>
                <a:gd name="connsiteY219" fmla="*/ 179270 h 980449"/>
                <a:gd name="connsiteX220" fmla="*/ 717095 w 1044221"/>
                <a:gd name="connsiteY220" fmla="*/ 164493 h 980449"/>
                <a:gd name="connsiteX221" fmla="*/ 722631 w 1044221"/>
                <a:gd name="connsiteY221" fmla="*/ 152477 h 980449"/>
                <a:gd name="connsiteX222" fmla="*/ 725406 w 1044221"/>
                <a:gd name="connsiteY222" fmla="*/ 137686 h 980449"/>
                <a:gd name="connsiteX223" fmla="*/ 733718 w 1044221"/>
                <a:gd name="connsiteY223" fmla="*/ 116442 h 980449"/>
                <a:gd name="connsiteX224" fmla="*/ 730027 w 1044221"/>
                <a:gd name="connsiteY224" fmla="*/ 103497 h 980449"/>
                <a:gd name="connsiteX225" fmla="*/ 731872 w 1044221"/>
                <a:gd name="connsiteY225" fmla="*/ 96101 h 980449"/>
                <a:gd name="connsiteX226" fmla="*/ 729097 w 1044221"/>
                <a:gd name="connsiteY226" fmla="*/ 81324 h 980449"/>
                <a:gd name="connsiteX227" fmla="*/ 732802 w 1044221"/>
                <a:gd name="connsiteY227" fmla="*/ 60996 h 980449"/>
                <a:gd name="connsiteX228" fmla="*/ 737422 w 1044221"/>
                <a:gd name="connsiteY228" fmla="*/ 55446 h 980449"/>
                <a:gd name="connsiteX229" fmla="*/ 733718 w 1044221"/>
                <a:gd name="connsiteY229" fmla="*/ 46205 h 980449"/>
                <a:gd name="connsiteX230" fmla="*/ 740198 w 1044221"/>
                <a:gd name="connsiteY230" fmla="*/ 32344 h 980449"/>
                <a:gd name="connsiteX231" fmla="*/ 744818 w 1044221"/>
                <a:gd name="connsiteY231" fmla="*/ 17552 h 980449"/>
                <a:gd name="connsiteX232" fmla="*/ 745733 w 1044221"/>
                <a:gd name="connsiteY232" fmla="*/ 10170 h 980449"/>
                <a:gd name="connsiteX233" fmla="*/ 754975 w 1044221"/>
                <a:gd name="connsiteY233" fmla="*/ 0 h 980449"/>
                <a:gd name="connsiteX234" fmla="*/ 762371 w 1044221"/>
                <a:gd name="connsiteY234" fmla="*/ 12932 h 980449"/>
                <a:gd name="connsiteX235" fmla="*/ 764215 w 1044221"/>
                <a:gd name="connsiteY235" fmla="*/ 29568 h 980449"/>
                <a:gd name="connsiteX236" fmla="*/ 770682 w 1044221"/>
                <a:gd name="connsiteY236" fmla="*/ 32344 h 980449"/>
                <a:gd name="connsiteX237" fmla="*/ 771611 w 1044221"/>
                <a:gd name="connsiteY237" fmla="*/ 43430 h 980449"/>
                <a:gd name="connsiteX238" fmla="*/ 780852 w 1044221"/>
                <a:gd name="connsiteY238" fmla="*/ 57292 h 980449"/>
                <a:gd name="connsiteX239" fmla="*/ 782698 w 1044221"/>
                <a:gd name="connsiteY239" fmla="*/ 72083 h 980449"/>
                <a:gd name="connsiteX240" fmla="*/ 786388 w 1044221"/>
                <a:gd name="connsiteY240" fmla="*/ 85015 h 98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1044221" h="980449">
                  <a:moveTo>
                    <a:pt x="833523" y="880658"/>
                  </a:moveTo>
                  <a:lnTo>
                    <a:pt x="858471" y="892660"/>
                  </a:lnTo>
                  <a:lnTo>
                    <a:pt x="872333" y="888040"/>
                  </a:lnTo>
                  <a:lnTo>
                    <a:pt x="892661" y="881574"/>
                  </a:lnTo>
                  <a:lnTo>
                    <a:pt x="908381" y="883419"/>
                  </a:lnTo>
                  <a:lnTo>
                    <a:pt x="910227" y="924088"/>
                  </a:lnTo>
                  <a:lnTo>
                    <a:pt x="900985" y="936104"/>
                  </a:lnTo>
                  <a:lnTo>
                    <a:pt x="898210" y="964743"/>
                  </a:lnTo>
                  <a:lnTo>
                    <a:pt x="888970" y="955502"/>
                  </a:lnTo>
                  <a:lnTo>
                    <a:pt x="871417" y="980450"/>
                  </a:lnTo>
                  <a:lnTo>
                    <a:pt x="865867" y="978604"/>
                  </a:lnTo>
                  <a:lnTo>
                    <a:pt x="850160" y="977688"/>
                  </a:lnTo>
                  <a:lnTo>
                    <a:pt x="834453" y="947190"/>
                  </a:lnTo>
                  <a:lnTo>
                    <a:pt x="830748" y="924088"/>
                  </a:lnTo>
                  <a:lnTo>
                    <a:pt x="815971" y="893590"/>
                  </a:lnTo>
                  <a:lnTo>
                    <a:pt x="816887" y="877883"/>
                  </a:lnTo>
                  <a:lnTo>
                    <a:pt x="833523" y="880658"/>
                  </a:lnTo>
                  <a:close/>
                  <a:moveTo>
                    <a:pt x="786388" y="85015"/>
                  </a:moveTo>
                  <a:lnTo>
                    <a:pt x="795630" y="106271"/>
                  </a:lnTo>
                  <a:lnTo>
                    <a:pt x="812266" y="96101"/>
                  </a:lnTo>
                  <a:lnTo>
                    <a:pt x="820591" y="107201"/>
                  </a:lnTo>
                  <a:lnTo>
                    <a:pt x="832594" y="117358"/>
                  </a:lnTo>
                  <a:lnTo>
                    <a:pt x="829833" y="129374"/>
                  </a:lnTo>
                  <a:lnTo>
                    <a:pt x="835369" y="152477"/>
                  </a:lnTo>
                  <a:lnTo>
                    <a:pt x="839073" y="166338"/>
                  </a:lnTo>
                  <a:lnTo>
                    <a:pt x="845540" y="170029"/>
                  </a:lnTo>
                  <a:lnTo>
                    <a:pt x="852935" y="193132"/>
                  </a:lnTo>
                  <a:lnTo>
                    <a:pt x="850160" y="206993"/>
                  </a:lnTo>
                  <a:lnTo>
                    <a:pt x="858471" y="225475"/>
                  </a:lnTo>
                  <a:lnTo>
                    <a:pt x="886194" y="239337"/>
                  </a:lnTo>
                  <a:lnTo>
                    <a:pt x="904676" y="252282"/>
                  </a:lnTo>
                  <a:lnTo>
                    <a:pt x="922229" y="264285"/>
                  </a:lnTo>
                  <a:lnTo>
                    <a:pt x="918538" y="270765"/>
                  </a:lnTo>
                  <a:lnTo>
                    <a:pt x="933329" y="288317"/>
                  </a:lnTo>
                  <a:lnTo>
                    <a:pt x="943486" y="317885"/>
                  </a:lnTo>
                  <a:lnTo>
                    <a:pt x="953657" y="311420"/>
                  </a:lnTo>
                  <a:lnTo>
                    <a:pt x="963813" y="323436"/>
                  </a:lnTo>
                  <a:lnTo>
                    <a:pt x="970293" y="318815"/>
                  </a:lnTo>
                  <a:lnTo>
                    <a:pt x="974914" y="348383"/>
                  </a:lnTo>
                  <a:lnTo>
                    <a:pt x="993395" y="365936"/>
                  </a:lnTo>
                  <a:lnTo>
                    <a:pt x="1005398" y="377022"/>
                  </a:lnTo>
                  <a:lnTo>
                    <a:pt x="1025739" y="400125"/>
                  </a:lnTo>
                  <a:lnTo>
                    <a:pt x="1033121" y="423227"/>
                  </a:lnTo>
                  <a:lnTo>
                    <a:pt x="1034050" y="439864"/>
                  </a:lnTo>
                  <a:lnTo>
                    <a:pt x="1032205" y="457417"/>
                  </a:lnTo>
                  <a:lnTo>
                    <a:pt x="1044221" y="482378"/>
                  </a:lnTo>
                  <a:lnTo>
                    <a:pt x="1042362" y="508242"/>
                  </a:lnTo>
                  <a:lnTo>
                    <a:pt x="1037742" y="522104"/>
                  </a:lnTo>
                  <a:lnTo>
                    <a:pt x="1030360" y="548911"/>
                  </a:lnTo>
                  <a:lnTo>
                    <a:pt x="1031275" y="566463"/>
                  </a:lnTo>
                  <a:lnTo>
                    <a:pt x="1025739" y="587720"/>
                  </a:lnTo>
                  <a:lnTo>
                    <a:pt x="1014639" y="615443"/>
                  </a:lnTo>
                  <a:lnTo>
                    <a:pt x="995241" y="630221"/>
                  </a:lnTo>
                  <a:lnTo>
                    <a:pt x="986000" y="654253"/>
                  </a:lnTo>
                  <a:lnTo>
                    <a:pt x="977675" y="669960"/>
                  </a:lnTo>
                  <a:lnTo>
                    <a:pt x="970293" y="696767"/>
                  </a:lnTo>
                  <a:lnTo>
                    <a:pt x="960123" y="712474"/>
                  </a:lnTo>
                  <a:lnTo>
                    <a:pt x="953657" y="736493"/>
                  </a:lnTo>
                  <a:lnTo>
                    <a:pt x="949952" y="758679"/>
                  </a:lnTo>
                  <a:lnTo>
                    <a:pt x="950882" y="768836"/>
                  </a:lnTo>
                  <a:lnTo>
                    <a:pt x="936090" y="779923"/>
                  </a:lnTo>
                  <a:lnTo>
                    <a:pt x="907451" y="780852"/>
                  </a:lnTo>
                  <a:lnTo>
                    <a:pt x="883419" y="794714"/>
                  </a:lnTo>
                  <a:lnTo>
                    <a:pt x="871417" y="807645"/>
                  </a:lnTo>
                  <a:lnTo>
                    <a:pt x="855696" y="821507"/>
                  </a:lnTo>
                  <a:lnTo>
                    <a:pt x="834453" y="806730"/>
                  </a:lnTo>
                  <a:lnTo>
                    <a:pt x="818732" y="801180"/>
                  </a:lnTo>
                  <a:lnTo>
                    <a:pt x="822437" y="783627"/>
                  </a:lnTo>
                  <a:lnTo>
                    <a:pt x="808576" y="790093"/>
                  </a:lnTo>
                  <a:lnTo>
                    <a:pt x="785473" y="814125"/>
                  </a:lnTo>
                  <a:lnTo>
                    <a:pt x="763300" y="804884"/>
                  </a:lnTo>
                  <a:lnTo>
                    <a:pt x="748509" y="799334"/>
                  </a:lnTo>
                  <a:lnTo>
                    <a:pt x="733718" y="796559"/>
                  </a:lnTo>
                  <a:lnTo>
                    <a:pt x="708770" y="787318"/>
                  </a:lnTo>
                  <a:lnTo>
                    <a:pt x="692133" y="766990"/>
                  </a:lnTo>
                  <a:lnTo>
                    <a:pt x="687513" y="742043"/>
                  </a:lnTo>
                  <a:lnTo>
                    <a:pt x="681046" y="725406"/>
                  </a:lnTo>
                  <a:lnTo>
                    <a:pt x="668115" y="712474"/>
                  </a:lnTo>
                  <a:lnTo>
                    <a:pt x="643167" y="708769"/>
                  </a:lnTo>
                  <a:lnTo>
                    <a:pt x="651478" y="693062"/>
                  </a:lnTo>
                  <a:lnTo>
                    <a:pt x="645012" y="669960"/>
                  </a:lnTo>
                  <a:lnTo>
                    <a:pt x="632066" y="692146"/>
                  </a:lnTo>
                  <a:lnTo>
                    <a:pt x="608978" y="697683"/>
                  </a:lnTo>
                  <a:lnTo>
                    <a:pt x="622826" y="680130"/>
                  </a:lnTo>
                  <a:lnTo>
                    <a:pt x="626530" y="661648"/>
                  </a:lnTo>
                  <a:lnTo>
                    <a:pt x="636687" y="646857"/>
                  </a:lnTo>
                  <a:lnTo>
                    <a:pt x="634841" y="623755"/>
                  </a:lnTo>
                  <a:lnTo>
                    <a:pt x="613599" y="649632"/>
                  </a:lnTo>
                  <a:lnTo>
                    <a:pt x="596961" y="660719"/>
                  </a:lnTo>
                  <a:lnTo>
                    <a:pt x="586791" y="685667"/>
                  </a:lnTo>
                  <a:lnTo>
                    <a:pt x="566464" y="672735"/>
                  </a:lnTo>
                  <a:lnTo>
                    <a:pt x="567393" y="656098"/>
                  </a:lnTo>
                  <a:lnTo>
                    <a:pt x="550756" y="633925"/>
                  </a:lnTo>
                  <a:lnTo>
                    <a:pt x="536895" y="622839"/>
                  </a:lnTo>
                  <a:lnTo>
                    <a:pt x="541516" y="615443"/>
                  </a:lnTo>
                  <a:lnTo>
                    <a:pt x="508242" y="596961"/>
                  </a:lnTo>
                  <a:lnTo>
                    <a:pt x="489760" y="596032"/>
                  </a:lnTo>
                  <a:lnTo>
                    <a:pt x="464812" y="581254"/>
                  </a:lnTo>
                  <a:lnTo>
                    <a:pt x="418607" y="584015"/>
                  </a:lnTo>
                  <a:lnTo>
                    <a:pt x="385348" y="595116"/>
                  </a:lnTo>
                  <a:lnTo>
                    <a:pt x="355766" y="605273"/>
                  </a:lnTo>
                  <a:lnTo>
                    <a:pt x="330818" y="603427"/>
                  </a:lnTo>
                  <a:lnTo>
                    <a:pt x="303094" y="619134"/>
                  </a:lnTo>
                  <a:lnTo>
                    <a:pt x="280922" y="626530"/>
                  </a:lnTo>
                  <a:lnTo>
                    <a:pt x="276301" y="643167"/>
                  </a:lnTo>
                  <a:lnTo>
                    <a:pt x="267060" y="656098"/>
                  </a:lnTo>
                  <a:lnTo>
                    <a:pt x="244887" y="657028"/>
                  </a:lnTo>
                  <a:lnTo>
                    <a:pt x="228251" y="659803"/>
                  </a:lnTo>
                  <a:lnTo>
                    <a:pt x="205148" y="654253"/>
                  </a:lnTo>
                  <a:lnTo>
                    <a:pt x="186666" y="657944"/>
                  </a:lnTo>
                  <a:lnTo>
                    <a:pt x="169114" y="659803"/>
                  </a:lnTo>
                  <a:lnTo>
                    <a:pt x="153393" y="676426"/>
                  </a:lnTo>
                  <a:lnTo>
                    <a:pt x="146011" y="674580"/>
                  </a:lnTo>
                  <a:lnTo>
                    <a:pt x="133065" y="683822"/>
                  </a:lnTo>
                  <a:lnTo>
                    <a:pt x="121050" y="693992"/>
                  </a:lnTo>
                  <a:lnTo>
                    <a:pt x="102567" y="693062"/>
                  </a:lnTo>
                  <a:lnTo>
                    <a:pt x="85015" y="693062"/>
                  </a:lnTo>
                  <a:lnTo>
                    <a:pt x="57292" y="672735"/>
                  </a:lnTo>
                  <a:lnTo>
                    <a:pt x="43430" y="667185"/>
                  </a:lnTo>
                  <a:lnTo>
                    <a:pt x="44360" y="649632"/>
                  </a:lnTo>
                  <a:lnTo>
                    <a:pt x="57292" y="645012"/>
                  </a:lnTo>
                  <a:lnTo>
                    <a:pt x="61912" y="637616"/>
                  </a:lnTo>
                  <a:lnTo>
                    <a:pt x="60982" y="626530"/>
                  </a:lnTo>
                  <a:lnTo>
                    <a:pt x="63758" y="605273"/>
                  </a:lnTo>
                  <a:lnTo>
                    <a:pt x="60982" y="587720"/>
                  </a:lnTo>
                  <a:lnTo>
                    <a:pt x="47121" y="557222"/>
                  </a:lnTo>
                  <a:lnTo>
                    <a:pt x="42515" y="540586"/>
                  </a:lnTo>
                  <a:lnTo>
                    <a:pt x="43430" y="523963"/>
                  </a:lnTo>
                  <a:lnTo>
                    <a:pt x="33273" y="504551"/>
                  </a:lnTo>
                  <a:lnTo>
                    <a:pt x="32344" y="496240"/>
                  </a:lnTo>
                  <a:lnTo>
                    <a:pt x="21257" y="484224"/>
                  </a:lnTo>
                  <a:lnTo>
                    <a:pt x="18482" y="461121"/>
                  </a:lnTo>
                  <a:lnTo>
                    <a:pt x="3691" y="438018"/>
                  </a:lnTo>
                  <a:lnTo>
                    <a:pt x="0" y="426002"/>
                  </a:lnTo>
                  <a:lnTo>
                    <a:pt x="11087" y="438018"/>
                  </a:lnTo>
                  <a:lnTo>
                    <a:pt x="2775" y="411225"/>
                  </a:lnTo>
                  <a:lnTo>
                    <a:pt x="15708" y="419537"/>
                  </a:lnTo>
                  <a:lnTo>
                    <a:pt x="23103" y="430623"/>
                  </a:lnTo>
                  <a:lnTo>
                    <a:pt x="23103" y="415846"/>
                  </a:lnTo>
                  <a:lnTo>
                    <a:pt x="10171" y="393659"/>
                  </a:lnTo>
                  <a:lnTo>
                    <a:pt x="7396" y="384418"/>
                  </a:lnTo>
                  <a:lnTo>
                    <a:pt x="929" y="376107"/>
                  </a:lnTo>
                  <a:lnTo>
                    <a:pt x="3691" y="359470"/>
                  </a:lnTo>
                  <a:lnTo>
                    <a:pt x="9241" y="352075"/>
                  </a:lnTo>
                  <a:lnTo>
                    <a:pt x="12933" y="338213"/>
                  </a:lnTo>
                  <a:lnTo>
                    <a:pt x="10171" y="321576"/>
                  </a:lnTo>
                  <a:lnTo>
                    <a:pt x="21257" y="301249"/>
                  </a:lnTo>
                  <a:lnTo>
                    <a:pt x="23103" y="322506"/>
                  </a:lnTo>
                  <a:lnTo>
                    <a:pt x="34190" y="303094"/>
                  </a:lnTo>
                  <a:lnTo>
                    <a:pt x="55446" y="293853"/>
                  </a:lnTo>
                  <a:lnTo>
                    <a:pt x="68378" y="281851"/>
                  </a:lnTo>
                  <a:lnTo>
                    <a:pt x="87790" y="271680"/>
                  </a:lnTo>
                  <a:lnTo>
                    <a:pt x="99806" y="269835"/>
                  </a:lnTo>
                  <a:lnTo>
                    <a:pt x="107188" y="273526"/>
                  </a:lnTo>
                  <a:lnTo>
                    <a:pt x="127529" y="263369"/>
                  </a:lnTo>
                  <a:lnTo>
                    <a:pt x="143236" y="260594"/>
                  </a:lnTo>
                  <a:lnTo>
                    <a:pt x="146927" y="254128"/>
                  </a:lnTo>
                  <a:lnTo>
                    <a:pt x="153393" y="251353"/>
                  </a:lnTo>
                  <a:lnTo>
                    <a:pt x="167255" y="252282"/>
                  </a:lnTo>
                  <a:lnTo>
                    <a:pt x="194062" y="243957"/>
                  </a:lnTo>
                  <a:lnTo>
                    <a:pt x="207923" y="231941"/>
                  </a:lnTo>
                  <a:lnTo>
                    <a:pt x="214389" y="217164"/>
                  </a:lnTo>
                  <a:lnTo>
                    <a:pt x="229167" y="203302"/>
                  </a:lnTo>
                  <a:lnTo>
                    <a:pt x="230096" y="192216"/>
                  </a:lnTo>
                  <a:lnTo>
                    <a:pt x="231026" y="177425"/>
                  </a:lnTo>
                  <a:lnTo>
                    <a:pt x="249508" y="154322"/>
                  </a:lnTo>
                  <a:lnTo>
                    <a:pt x="260595" y="177425"/>
                  </a:lnTo>
                  <a:lnTo>
                    <a:pt x="271681" y="171875"/>
                  </a:lnTo>
                  <a:lnTo>
                    <a:pt x="262439" y="158943"/>
                  </a:lnTo>
                  <a:lnTo>
                    <a:pt x="270751" y="146011"/>
                  </a:lnTo>
                  <a:lnTo>
                    <a:pt x="281852" y="151547"/>
                  </a:lnTo>
                  <a:lnTo>
                    <a:pt x="284612" y="131220"/>
                  </a:lnTo>
                  <a:lnTo>
                    <a:pt x="298474" y="118288"/>
                  </a:lnTo>
                  <a:lnTo>
                    <a:pt x="304954" y="108117"/>
                  </a:lnTo>
                  <a:lnTo>
                    <a:pt x="317886" y="103497"/>
                  </a:lnTo>
                  <a:lnTo>
                    <a:pt x="317886" y="96101"/>
                  </a:lnTo>
                  <a:lnTo>
                    <a:pt x="328972" y="98876"/>
                  </a:lnTo>
                  <a:lnTo>
                    <a:pt x="328972" y="92410"/>
                  </a:lnTo>
                  <a:lnTo>
                    <a:pt x="340059" y="88719"/>
                  </a:lnTo>
                  <a:lnTo>
                    <a:pt x="353004" y="85015"/>
                  </a:lnTo>
                  <a:lnTo>
                    <a:pt x="372402" y="97031"/>
                  </a:lnTo>
                  <a:lnTo>
                    <a:pt x="387194" y="112738"/>
                  </a:lnTo>
                  <a:lnTo>
                    <a:pt x="403830" y="112738"/>
                  </a:lnTo>
                  <a:lnTo>
                    <a:pt x="420453" y="115513"/>
                  </a:lnTo>
                  <a:lnTo>
                    <a:pt x="414916" y="100722"/>
                  </a:lnTo>
                  <a:lnTo>
                    <a:pt x="426932" y="79478"/>
                  </a:lnTo>
                  <a:lnTo>
                    <a:pt x="438935" y="72998"/>
                  </a:lnTo>
                  <a:lnTo>
                    <a:pt x="435243" y="66533"/>
                  </a:lnTo>
                  <a:lnTo>
                    <a:pt x="446330" y="51755"/>
                  </a:lnTo>
                  <a:lnTo>
                    <a:pt x="462037" y="42514"/>
                  </a:lnTo>
                  <a:lnTo>
                    <a:pt x="474983" y="45276"/>
                  </a:lnTo>
                  <a:lnTo>
                    <a:pt x="497156" y="40655"/>
                  </a:lnTo>
                  <a:lnTo>
                    <a:pt x="496227" y="26793"/>
                  </a:lnTo>
                  <a:lnTo>
                    <a:pt x="476829" y="18482"/>
                  </a:lnTo>
                  <a:lnTo>
                    <a:pt x="490690" y="14791"/>
                  </a:lnTo>
                  <a:lnTo>
                    <a:pt x="508242" y="21257"/>
                  </a:lnTo>
                  <a:lnTo>
                    <a:pt x="522104" y="32344"/>
                  </a:lnTo>
                  <a:lnTo>
                    <a:pt x="544291" y="38809"/>
                  </a:lnTo>
                  <a:lnTo>
                    <a:pt x="551672" y="36034"/>
                  </a:lnTo>
                  <a:lnTo>
                    <a:pt x="567393" y="44360"/>
                  </a:lnTo>
                  <a:lnTo>
                    <a:pt x="582171" y="36964"/>
                  </a:lnTo>
                  <a:lnTo>
                    <a:pt x="592341" y="38809"/>
                  </a:lnTo>
                  <a:lnTo>
                    <a:pt x="598807" y="34189"/>
                  </a:lnTo>
                  <a:lnTo>
                    <a:pt x="610823" y="47135"/>
                  </a:lnTo>
                  <a:lnTo>
                    <a:pt x="604357" y="60996"/>
                  </a:lnTo>
                  <a:lnTo>
                    <a:pt x="594186" y="72083"/>
                  </a:lnTo>
                  <a:lnTo>
                    <a:pt x="584946" y="72998"/>
                  </a:lnTo>
                  <a:lnTo>
                    <a:pt x="587721" y="83169"/>
                  </a:lnTo>
                  <a:lnTo>
                    <a:pt x="580325" y="96101"/>
                  </a:lnTo>
                  <a:lnTo>
                    <a:pt x="571084" y="109047"/>
                  </a:lnTo>
                  <a:lnTo>
                    <a:pt x="572929" y="116442"/>
                  </a:lnTo>
                  <a:lnTo>
                    <a:pt x="593257" y="131220"/>
                  </a:lnTo>
                  <a:lnTo>
                    <a:pt x="613599" y="139545"/>
                  </a:lnTo>
                  <a:lnTo>
                    <a:pt x="626530" y="148772"/>
                  </a:lnTo>
                  <a:lnTo>
                    <a:pt x="645012" y="164493"/>
                  </a:lnTo>
                  <a:lnTo>
                    <a:pt x="652408" y="164493"/>
                  </a:lnTo>
                  <a:lnTo>
                    <a:pt x="666269" y="170959"/>
                  </a:lnTo>
                  <a:lnTo>
                    <a:pt x="669960" y="179270"/>
                  </a:lnTo>
                  <a:lnTo>
                    <a:pt x="694909" y="188511"/>
                  </a:lnTo>
                  <a:lnTo>
                    <a:pt x="712474" y="179270"/>
                  </a:lnTo>
                  <a:lnTo>
                    <a:pt x="717095" y="164493"/>
                  </a:lnTo>
                  <a:lnTo>
                    <a:pt x="722631" y="152477"/>
                  </a:lnTo>
                  <a:lnTo>
                    <a:pt x="725406" y="137686"/>
                  </a:lnTo>
                  <a:lnTo>
                    <a:pt x="733718" y="116442"/>
                  </a:lnTo>
                  <a:lnTo>
                    <a:pt x="730027" y="103497"/>
                  </a:lnTo>
                  <a:lnTo>
                    <a:pt x="731872" y="96101"/>
                  </a:lnTo>
                  <a:lnTo>
                    <a:pt x="729097" y="81324"/>
                  </a:lnTo>
                  <a:lnTo>
                    <a:pt x="732802" y="60996"/>
                  </a:lnTo>
                  <a:lnTo>
                    <a:pt x="737422" y="55446"/>
                  </a:lnTo>
                  <a:lnTo>
                    <a:pt x="733718" y="46205"/>
                  </a:lnTo>
                  <a:lnTo>
                    <a:pt x="740198" y="32344"/>
                  </a:lnTo>
                  <a:lnTo>
                    <a:pt x="744818" y="17552"/>
                  </a:lnTo>
                  <a:lnTo>
                    <a:pt x="745733" y="10170"/>
                  </a:lnTo>
                  <a:lnTo>
                    <a:pt x="754975" y="0"/>
                  </a:lnTo>
                  <a:lnTo>
                    <a:pt x="762371" y="12932"/>
                  </a:lnTo>
                  <a:lnTo>
                    <a:pt x="764215" y="29568"/>
                  </a:lnTo>
                  <a:lnTo>
                    <a:pt x="770682" y="32344"/>
                  </a:lnTo>
                  <a:lnTo>
                    <a:pt x="771611" y="43430"/>
                  </a:lnTo>
                  <a:lnTo>
                    <a:pt x="780852" y="57292"/>
                  </a:lnTo>
                  <a:lnTo>
                    <a:pt x="782698" y="72083"/>
                  </a:lnTo>
                  <a:lnTo>
                    <a:pt x="786388" y="8501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/>
            <p:cNvSpPr/>
            <p:nvPr/>
          </p:nvSpPr>
          <p:spPr>
            <a:xfrm>
              <a:off x="5551893" y="3092910"/>
              <a:ext cx="146010" cy="121978"/>
            </a:xfrm>
            <a:custGeom>
              <a:avLst/>
              <a:gdLst>
                <a:gd name="connsiteX0" fmla="*/ 5550 w 146010"/>
                <a:gd name="connsiteY0" fmla="*/ 72083 h 121978"/>
                <a:gd name="connsiteX1" fmla="*/ 12932 w 146010"/>
                <a:gd name="connsiteY1" fmla="*/ 81324 h 121978"/>
                <a:gd name="connsiteX2" fmla="*/ 24032 w 146010"/>
                <a:gd name="connsiteY2" fmla="*/ 81324 h 121978"/>
                <a:gd name="connsiteX3" fmla="*/ 24032 w 146010"/>
                <a:gd name="connsiteY3" fmla="*/ 86860 h 121978"/>
                <a:gd name="connsiteX4" fmla="*/ 34189 w 146010"/>
                <a:gd name="connsiteY4" fmla="*/ 106271 h 121978"/>
                <a:gd name="connsiteX5" fmla="*/ 16637 w 146010"/>
                <a:gd name="connsiteY5" fmla="*/ 101651 h 121978"/>
                <a:gd name="connsiteX6" fmla="*/ 3691 w 146010"/>
                <a:gd name="connsiteY6" fmla="*/ 85944 h 121978"/>
                <a:gd name="connsiteX7" fmla="*/ 0 w 146010"/>
                <a:gd name="connsiteY7" fmla="*/ 72998 h 121978"/>
                <a:gd name="connsiteX8" fmla="*/ 5550 w 146010"/>
                <a:gd name="connsiteY8" fmla="*/ 72083 h 121978"/>
                <a:gd name="connsiteX9" fmla="*/ 67462 w 146010"/>
                <a:gd name="connsiteY9" fmla="*/ 21257 h 121978"/>
                <a:gd name="connsiteX10" fmla="*/ 78549 w 146010"/>
                <a:gd name="connsiteY10" fmla="*/ 24032 h 121978"/>
                <a:gd name="connsiteX11" fmla="*/ 83169 w 146010"/>
                <a:gd name="connsiteY11" fmla="*/ 15707 h 121978"/>
                <a:gd name="connsiteX12" fmla="*/ 98876 w 146010"/>
                <a:gd name="connsiteY12" fmla="*/ 1845 h 121978"/>
                <a:gd name="connsiteX13" fmla="*/ 112738 w 146010"/>
                <a:gd name="connsiteY13" fmla="*/ 20327 h 121978"/>
                <a:gd name="connsiteX14" fmla="*/ 125683 w 146010"/>
                <a:gd name="connsiteY14" fmla="*/ 44360 h 121978"/>
                <a:gd name="connsiteX15" fmla="*/ 137686 w 146010"/>
                <a:gd name="connsiteY15" fmla="*/ 46205 h 121978"/>
                <a:gd name="connsiteX16" fmla="*/ 146011 w 146010"/>
                <a:gd name="connsiteY16" fmla="*/ 55446 h 121978"/>
                <a:gd name="connsiteX17" fmla="*/ 124754 w 146010"/>
                <a:gd name="connsiteY17" fmla="*/ 58221 h 121978"/>
                <a:gd name="connsiteX18" fmla="*/ 120133 w 146010"/>
                <a:gd name="connsiteY18" fmla="*/ 84085 h 121978"/>
                <a:gd name="connsiteX19" fmla="*/ 115513 w 146010"/>
                <a:gd name="connsiteY19" fmla="*/ 96101 h 121978"/>
                <a:gd name="connsiteX20" fmla="*/ 106272 w 146010"/>
                <a:gd name="connsiteY20" fmla="*/ 103497 h 121978"/>
                <a:gd name="connsiteX21" fmla="*/ 107201 w 146010"/>
                <a:gd name="connsiteY21" fmla="*/ 120133 h 121978"/>
                <a:gd name="connsiteX22" fmla="*/ 100722 w 146010"/>
                <a:gd name="connsiteY22" fmla="*/ 121979 h 121978"/>
                <a:gd name="connsiteX23" fmla="*/ 85015 w 146010"/>
                <a:gd name="connsiteY23" fmla="*/ 104426 h 121978"/>
                <a:gd name="connsiteX24" fmla="*/ 94256 w 146010"/>
                <a:gd name="connsiteY24" fmla="*/ 87790 h 121978"/>
                <a:gd name="connsiteX25" fmla="*/ 85015 w 146010"/>
                <a:gd name="connsiteY25" fmla="*/ 76703 h 121978"/>
                <a:gd name="connsiteX26" fmla="*/ 74858 w 146010"/>
                <a:gd name="connsiteY26" fmla="*/ 79464 h 121978"/>
                <a:gd name="connsiteX27" fmla="*/ 44360 w 146010"/>
                <a:gd name="connsiteY27" fmla="*/ 104426 h 121978"/>
                <a:gd name="connsiteX28" fmla="*/ 43430 w 146010"/>
                <a:gd name="connsiteY28" fmla="*/ 81324 h 121978"/>
                <a:gd name="connsiteX29" fmla="*/ 31414 w 146010"/>
                <a:gd name="connsiteY29" fmla="*/ 75774 h 121978"/>
                <a:gd name="connsiteX30" fmla="*/ 20327 w 146010"/>
                <a:gd name="connsiteY30" fmla="*/ 66532 h 121978"/>
                <a:gd name="connsiteX31" fmla="*/ 27723 w 146010"/>
                <a:gd name="connsiteY31" fmla="*/ 55446 h 121978"/>
                <a:gd name="connsiteX32" fmla="*/ 13862 w 146010"/>
                <a:gd name="connsiteY32" fmla="*/ 43430 h 121978"/>
                <a:gd name="connsiteX33" fmla="*/ 19412 w 146010"/>
                <a:gd name="connsiteY33" fmla="*/ 35119 h 121978"/>
                <a:gd name="connsiteX34" fmla="*/ 9241 w 146010"/>
                <a:gd name="connsiteY34" fmla="*/ 29568 h 121978"/>
                <a:gd name="connsiteX35" fmla="*/ 3691 w 146010"/>
                <a:gd name="connsiteY35" fmla="*/ 20327 h 121978"/>
                <a:gd name="connsiteX36" fmla="*/ 10171 w 146010"/>
                <a:gd name="connsiteY36" fmla="*/ 14791 h 121978"/>
                <a:gd name="connsiteX37" fmla="*/ 29568 w 146010"/>
                <a:gd name="connsiteY37" fmla="*/ 24948 h 121978"/>
                <a:gd name="connsiteX38" fmla="*/ 43430 w 146010"/>
                <a:gd name="connsiteY38" fmla="*/ 26793 h 121978"/>
                <a:gd name="connsiteX39" fmla="*/ 47135 w 146010"/>
                <a:gd name="connsiteY39" fmla="*/ 23102 h 121978"/>
                <a:gd name="connsiteX40" fmla="*/ 34189 w 146010"/>
                <a:gd name="connsiteY40" fmla="*/ 4620 h 121978"/>
                <a:gd name="connsiteX41" fmla="*/ 40655 w 146010"/>
                <a:gd name="connsiteY41" fmla="*/ 0 h 121978"/>
                <a:gd name="connsiteX42" fmla="*/ 48051 w 146010"/>
                <a:gd name="connsiteY42" fmla="*/ 929 h 121978"/>
                <a:gd name="connsiteX43" fmla="*/ 67462 w 146010"/>
                <a:gd name="connsiteY43" fmla="*/ 21257 h 12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6010" h="121978">
                  <a:moveTo>
                    <a:pt x="5550" y="72083"/>
                  </a:moveTo>
                  <a:lnTo>
                    <a:pt x="12932" y="81324"/>
                  </a:lnTo>
                  <a:lnTo>
                    <a:pt x="24032" y="81324"/>
                  </a:lnTo>
                  <a:lnTo>
                    <a:pt x="24032" y="86860"/>
                  </a:lnTo>
                  <a:lnTo>
                    <a:pt x="34189" y="106271"/>
                  </a:lnTo>
                  <a:lnTo>
                    <a:pt x="16637" y="101651"/>
                  </a:lnTo>
                  <a:lnTo>
                    <a:pt x="3691" y="85944"/>
                  </a:lnTo>
                  <a:lnTo>
                    <a:pt x="0" y="72998"/>
                  </a:lnTo>
                  <a:lnTo>
                    <a:pt x="5550" y="72083"/>
                  </a:lnTo>
                  <a:close/>
                  <a:moveTo>
                    <a:pt x="67462" y="21257"/>
                  </a:moveTo>
                  <a:lnTo>
                    <a:pt x="78549" y="24032"/>
                  </a:lnTo>
                  <a:lnTo>
                    <a:pt x="83169" y="15707"/>
                  </a:lnTo>
                  <a:lnTo>
                    <a:pt x="98876" y="1845"/>
                  </a:lnTo>
                  <a:lnTo>
                    <a:pt x="112738" y="20327"/>
                  </a:lnTo>
                  <a:lnTo>
                    <a:pt x="125683" y="44360"/>
                  </a:lnTo>
                  <a:lnTo>
                    <a:pt x="137686" y="46205"/>
                  </a:lnTo>
                  <a:lnTo>
                    <a:pt x="146011" y="55446"/>
                  </a:lnTo>
                  <a:lnTo>
                    <a:pt x="124754" y="58221"/>
                  </a:lnTo>
                  <a:lnTo>
                    <a:pt x="120133" y="84085"/>
                  </a:lnTo>
                  <a:lnTo>
                    <a:pt x="115513" y="96101"/>
                  </a:lnTo>
                  <a:lnTo>
                    <a:pt x="106272" y="103497"/>
                  </a:lnTo>
                  <a:lnTo>
                    <a:pt x="107201" y="120133"/>
                  </a:lnTo>
                  <a:lnTo>
                    <a:pt x="100722" y="121979"/>
                  </a:lnTo>
                  <a:lnTo>
                    <a:pt x="85015" y="104426"/>
                  </a:lnTo>
                  <a:lnTo>
                    <a:pt x="94256" y="87790"/>
                  </a:lnTo>
                  <a:lnTo>
                    <a:pt x="85015" y="76703"/>
                  </a:lnTo>
                  <a:lnTo>
                    <a:pt x="74858" y="79464"/>
                  </a:lnTo>
                  <a:lnTo>
                    <a:pt x="44360" y="104426"/>
                  </a:lnTo>
                  <a:lnTo>
                    <a:pt x="43430" y="81324"/>
                  </a:lnTo>
                  <a:lnTo>
                    <a:pt x="31414" y="75774"/>
                  </a:lnTo>
                  <a:lnTo>
                    <a:pt x="20327" y="66532"/>
                  </a:lnTo>
                  <a:lnTo>
                    <a:pt x="27723" y="55446"/>
                  </a:lnTo>
                  <a:lnTo>
                    <a:pt x="13862" y="43430"/>
                  </a:lnTo>
                  <a:lnTo>
                    <a:pt x="19412" y="35119"/>
                  </a:lnTo>
                  <a:lnTo>
                    <a:pt x="9241" y="29568"/>
                  </a:lnTo>
                  <a:lnTo>
                    <a:pt x="3691" y="20327"/>
                  </a:lnTo>
                  <a:lnTo>
                    <a:pt x="10171" y="14791"/>
                  </a:lnTo>
                  <a:lnTo>
                    <a:pt x="29568" y="24948"/>
                  </a:lnTo>
                  <a:lnTo>
                    <a:pt x="43430" y="26793"/>
                  </a:lnTo>
                  <a:lnTo>
                    <a:pt x="47135" y="23102"/>
                  </a:lnTo>
                  <a:lnTo>
                    <a:pt x="34189" y="4620"/>
                  </a:lnTo>
                  <a:lnTo>
                    <a:pt x="40655" y="0"/>
                  </a:lnTo>
                  <a:lnTo>
                    <a:pt x="48051" y="929"/>
                  </a:lnTo>
                  <a:lnTo>
                    <a:pt x="67462" y="2125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/>
            <p:cNvSpPr/>
            <p:nvPr/>
          </p:nvSpPr>
          <p:spPr>
            <a:xfrm>
              <a:off x="4798764" y="2973706"/>
              <a:ext cx="100721" cy="91480"/>
            </a:xfrm>
            <a:custGeom>
              <a:avLst/>
              <a:gdLst>
                <a:gd name="connsiteX0" fmla="*/ 85015 w 100721"/>
                <a:gd name="connsiteY0" fmla="*/ 12002 h 91480"/>
                <a:gd name="connsiteX1" fmla="*/ 94255 w 100721"/>
                <a:gd name="connsiteY1" fmla="*/ 12002 h 91480"/>
                <a:gd name="connsiteX2" fmla="*/ 87790 w 100721"/>
                <a:gd name="connsiteY2" fmla="*/ 27723 h 91480"/>
                <a:gd name="connsiteX3" fmla="*/ 100721 w 100721"/>
                <a:gd name="connsiteY3" fmla="*/ 41584 h 91480"/>
                <a:gd name="connsiteX4" fmla="*/ 97031 w 100721"/>
                <a:gd name="connsiteY4" fmla="*/ 58207 h 91480"/>
                <a:gd name="connsiteX5" fmla="*/ 90565 w 100721"/>
                <a:gd name="connsiteY5" fmla="*/ 60067 h 91480"/>
                <a:gd name="connsiteX6" fmla="*/ 85944 w 100721"/>
                <a:gd name="connsiteY6" fmla="*/ 63758 h 91480"/>
                <a:gd name="connsiteX7" fmla="*/ 77619 w 100721"/>
                <a:gd name="connsiteY7" fmla="*/ 72069 h 91480"/>
                <a:gd name="connsiteX8" fmla="*/ 73928 w 100721"/>
                <a:gd name="connsiteY8" fmla="*/ 91481 h 91480"/>
                <a:gd name="connsiteX9" fmla="*/ 50825 w 100721"/>
                <a:gd name="connsiteY9" fmla="*/ 78549 h 91480"/>
                <a:gd name="connsiteX10" fmla="*/ 40655 w 100721"/>
                <a:gd name="connsiteY10" fmla="*/ 63758 h 91480"/>
                <a:gd name="connsiteX11" fmla="*/ 30498 w 100721"/>
                <a:gd name="connsiteY11" fmla="*/ 55446 h 91480"/>
                <a:gd name="connsiteX12" fmla="*/ 18482 w 100721"/>
                <a:gd name="connsiteY12" fmla="*/ 42500 h 91480"/>
                <a:gd name="connsiteX13" fmla="*/ 12932 w 100721"/>
                <a:gd name="connsiteY13" fmla="*/ 31414 h 91480"/>
                <a:gd name="connsiteX14" fmla="*/ 0 w 100721"/>
                <a:gd name="connsiteY14" fmla="*/ 14777 h 91480"/>
                <a:gd name="connsiteX15" fmla="*/ 5550 w 100721"/>
                <a:gd name="connsiteY15" fmla="*/ 0 h 91480"/>
                <a:gd name="connsiteX16" fmla="*/ 14791 w 100721"/>
                <a:gd name="connsiteY16" fmla="*/ 8311 h 91480"/>
                <a:gd name="connsiteX17" fmla="*/ 20327 w 100721"/>
                <a:gd name="connsiteY17" fmla="*/ 916 h 91480"/>
                <a:gd name="connsiteX18" fmla="*/ 32344 w 100721"/>
                <a:gd name="connsiteY18" fmla="*/ 0 h 91480"/>
                <a:gd name="connsiteX19" fmla="*/ 54517 w 100721"/>
                <a:gd name="connsiteY19" fmla="*/ 6466 h 91480"/>
                <a:gd name="connsiteX20" fmla="*/ 72082 w 100721"/>
                <a:gd name="connsiteY20" fmla="*/ 5536 h 91480"/>
                <a:gd name="connsiteX21" fmla="*/ 85015 w 100721"/>
                <a:gd name="connsiteY21" fmla="*/ 12002 h 91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721" h="91480">
                  <a:moveTo>
                    <a:pt x="85015" y="12002"/>
                  </a:moveTo>
                  <a:lnTo>
                    <a:pt x="94255" y="12002"/>
                  </a:lnTo>
                  <a:lnTo>
                    <a:pt x="87790" y="27723"/>
                  </a:lnTo>
                  <a:lnTo>
                    <a:pt x="100721" y="41584"/>
                  </a:lnTo>
                  <a:lnTo>
                    <a:pt x="97031" y="58207"/>
                  </a:lnTo>
                  <a:lnTo>
                    <a:pt x="90565" y="60067"/>
                  </a:lnTo>
                  <a:lnTo>
                    <a:pt x="85944" y="63758"/>
                  </a:lnTo>
                  <a:lnTo>
                    <a:pt x="77619" y="72069"/>
                  </a:lnTo>
                  <a:lnTo>
                    <a:pt x="73928" y="91481"/>
                  </a:lnTo>
                  <a:lnTo>
                    <a:pt x="50825" y="78549"/>
                  </a:lnTo>
                  <a:lnTo>
                    <a:pt x="40655" y="63758"/>
                  </a:lnTo>
                  <a:lnTo>
                    <a:pt x="30498" y="55446"/>
                  </a:lnTo>
                  <a:lnTo>
                    <a:pt x="18482" y="42500"/>
                  </a:lnTo>
                  <a:lnTo>
                    <a:pt x="12932" y="31414"/>
                  </a:lnTo>
                  <a:lnTo>
                    <a:pt x="0" y="14777"/>
                  </a:lnTo>
                  <a:lnTo>
                    <a:pt x="5550" y="0"/>
                  </a:lnTo>
                  <a:lnTo>
                    <a:pt x="14791" y="8311"/>
                  </a:lnTo>
                  <a:lnTo>
                    <a:pt x="20327" y="916"/>
                  </a:lnTo>
                  <a:lnTo>
                    <a:pt x="32344" y="0"/>
                  </a:lnTo>
                  <a:lnTo>
                    <a:pt x="54517" y="6466"/>
                  </a:lnTo>
                  <a:lnTo>
                    <a:pt x="72082" y="5536"/>
                  </a:lnTo>
                  <a:lnTo>
                    <a:pt x="85015" y="1200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" name="任意多边形: 形状 915"/>
            <p:cNvSpPr/>
            <p:nvPr/>
          </p:nvSpPr>
          <p:spPr>
            <a:xfrm>
              <a:off x="6673733" y="3576203"/>
              <a:ext cx="119203" cy="161717"/>
            </a:xfrm>
            <a:custGeom>
              <a:avLst/>
              <a:gdLst>
                <a:gd name="connsiteX0" fmla="*/ 119204 w 119203"/>
                <a:gd name="connsiteY0" fmla="*/ 123824 h 161717"/>
                <a:gd name="connsiteX1" fmla="*/ 118288 w 119203"/>
                <a:gd name="connsiteY1" fmla="*/ 144152 h 161717"/>
                <a:gd name="connsiteX2" fmla="*/ 109047 w 119203"/>
                <a:gd name="connsiteY2" fmla="*/ 139531 h 161717"/>
                <a:gd name="connsiteX3" fmla="*/ 110892 w 119203"/>
                <a:gd name="connsiteY3" fmla="*/ 161718 h 161717"/>
                <a:gd name="connsiteX4" fmla="*/ 103497 w 119203"/>
                <a:gd name="connsiteY4" fmla="*/ 146927 h 161717"/>
                <a:gd name="connsiteX5" fmla="*/ 101651 w 119203"/>
                <a:gd name="connsiteY5" fmla="*/ 133065 h 161717"/>
                <a:gd name="connsiteX6" fmla="*/ 97031 w 119203"/>
                <a:gd name="connsiteY6" fmla="*/ 120133 h 161717"/>
                <a:gd name="connsiteX7" fmla="*/ 85944 w 119203"/>
                <a:gd name="connsiteY7" fmla="*/ 103497 h 161717"/>
                <a:gd name="connsiteX8" fmla="*/ 61912 w 119203"/>
                <a:gd name="connsiteY8" fmla="*/ 102567 h 161717"/>
                <a:gd name="connsiteX9" fmla="*/ 64687 w 119203"/>
                <a:gd name="connsiteY9" fmla="*/ 113667 h 161717"/>
                <a:gd name="connsiteX10" fmla="*/ 56362 w 119203"/>
                <a:gd name="connsiteY10" fmla="*/ 129374 h 161717"/>
                <a:gd name="connsiteX11" fmla="*/ 45276 w 119203"/>
                <a:gd name="connsiteY11" fmla="*/ 123824 h 161717"/>
                <a:gd name="connsiteX12" fmla="*/ 41584 w 119203"/>
                <a:gd name="connsiteY12" fmla="*/ 128445 h 161717"/>
                <a:gd name="connsiteX13" fmla="*/ 34189 w 119203"/>
                <a:gd name="connsiteY13" fmla="*/ 125669 h 161717"/>
                <a:gd name="connsiteX14" fmla="*/ 24018 w 119203"/>
                <a:gd name="connsiteY14" fmla="*/ 122908 h 161717"/>
                <a:gd name="connsiteX15" fmla="*/ 20327 w 119203"/>
                <a:gd name="connsiteY15" fmla="*/ 99806 h 161717"/>
                <a:gd name="connsiteX16" fmla="*/ 11087 w 119203"/>
                <a:gd name="connsiteY16" fmla="*/ 78549 h 161717"/>
                <a:gd name="connsiteX17" fmla="*/ 15707 w 119203"/>
                <a:gd name="connsiteY17" fmla="*/ 61912 h 161717"/>
                <a:gd name="connsiteX18" fmla="*/ 0 w 119203"/>
                <a:gd name="connsiteY18" fmla="*/ 54517 h 161717"/>
                <a:gd name="connsiteX19" fmla="*/ 5536 w 119203"/>
                <a:gd name="connsiteY19" fmla="*/ 44360 h 161717"/>
                <a:gd name="connsiteX20" fmla="*/ 22173 w 119203"/>
                <a:gd name="connsiteY20" fmla="*/ 34189 h 161717"/>
                <a:gd name="connsiteX21" fmla="*/ 3691 w 119203"/>
                <a:gd name="connsiteY21" fmla="*/ 19412 h 161717"/>
                <a:gd name="connsiteX22" fmla="*/ 12932 w 119203"/>
                <a:gd name="connsiteY22" fmla="*/ 0 h 161717"/>
                <a:gd name="connsiteX23" fmla="*/ 33260 w 119203"/>
                <a:gd name="connsiteY23" fmla="*/ 12016 h 161717"/>
                <a:gd name="connsiteX24" fmla="*/ 45276 w 119203"/>
                <a:gd name="connsiteY24" fmla="*/ 13862 h 161717"/>
                <a:gd name="connsiteX25" fmla="*/ 47121 w 119203"/>
                <a:gd name="connsiteY25" fmla="*/ 33273 h 161717"/>
                <a:gd name="connsiteX26" fmla="*/ 72083 w 119203"/>
                <a:gd name="connsiteY26" fmla="*/ 36964 h 161717"/>
                <a:gd name="connsiteX27" fmla="*/ 96101 w 119203"/>
                <a:gd name="connsiteY27" fmla="*/ 36964 h 161717"/>
                <a:gd name="connsiteX28" fmla="*/ 110892 w 119203"/>
                <a:gd name="connsiteY28" fmla="*/ 41584 h 161717"/>
                <a:gd name="connsiteX29" fmla="*/ 98876 w 119203"/>
                <a:gd name="connsiteY29" fmla="*/ 65617 h 161717"/>
                <a:gd name="connsiteX30" fmla="*/ 86860 w 119203"/>
                <a:gd name="connsiteY30" fmla="*/ 67462 h 161717"/>
                <a:gd name="connsiteX31" fmla="*/ 78549 w 119203"/>
                <a:gd name="connsiteY31" fmla="*/ 83169 h 161717"/>
                <a:gd name="connsiteX32" fmla="*/ 92410 w 119203"/>
                <a:gd name="connsiteY32" fmla="*/ 97947 h 161717"/>
                <a:gd name="connsiteX33" fmla="*/ 97031 w 119203"/>
                <a:gd name="connsiteY33" fmla="*/ 80394 h 161717"/>
                <a:gd name="connsiteX34" fmla="*/ 104426 w 119203"/>
                <a:gd name="connsiteY34" fmla="*/ 80394 h 161717"/>
                <a:gd name="connsiteX35" fmla="*/ 119204 w 119203"/>
                <a:gd name="connsiteY35" fmla="*/ 123824 h 16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9203" h="161717">
                  <a:moveTo>
                    <a:pt x="119204" y="123824"/>
                  </a:moveTo>
                  <a:lnTo>
                    <a:pt x="118288" y="144152"/>
                  </a:lnTo>
                  <a:lnTo>
                    <a:pt x="109047" y="139531"/>
                  </a:lnTo>
                  <a:lnTo>
                    <a:pt x="110892" y="161718"/>
                  </a:lnTo>
                  <a:lnTo>
                    <a:pt x="103497" y="146927"/>
                  </a:lnTo>
                  <a:lnTo>
                    <a:pt x="101651" y="133065"/>
                  </a:lnTo>
                  <a:lnTo>
                    <a:pt x="97031" y="120133"/>
                  </a:lnTo>
                  <a:lnTo>
                    <a:pt x="85944" y="103497"/>
                  </a:lnTo>
                  <a:lnTo>
                    <a:pt x="61912" y="102567"/>
                  </a:lnTo>
                  <a:lnTo>
                    <a:pt x="64687" y="113667"/>
                  </a:lnTo>
                  <a:lnTo>
                    <a:pt x="56362" y="129374"/>
                  </a:lnTo>
                  <a:lnTo>
                    <a:pt x="45276" y="123824"/>
                  </a:lnTo>
                  <a:lnTo>
                    <a:pt x="41584" y="128445"/>
                  </a:lnTo>
                  <a:lnTo>
                    <a:pt x="34189" y="125669"/>
                  </a:lnTo>
                  <a:lnTo>
                    <a:pt x="24018" y="122908"/>
                  </a:lnTo>
                  <a:lnTo>
                    <a:pt x="20327" y="99806"/>
                  </a:lnTo>
                  <a:lnTo>
                    <a:pt x="11087" y="78549"/>
                  </a:lnTo>
                  <a:lnTo>
                    <a:pt x="15707" y="61912"/>
                  </a:lnTo>
                  <a:lnTo>
                    <a:pt x="0" y="54517"/>
                  </a:lnTo>
                  <a:lnTo>
                    <a:pt x="5536" y="44360"/>
                  </a:lnTo>
                  <a:lnTo>
                    <a:pt x="22173" y="34189"/>
                  </a:lnTo>
                  <a:lnTo>
                    <a:pt x="3691" y="19412"/>
                  </a:lnTo>
                  <a:lnTo>
                    <a:pt x="12932" y="0"/>
                  </a:lnTo>
                  <a:lnTo>
                    <a:pt x="33260" y="12016"/>
                  </a:lnTo>
                  <a:lnTo>
                    <a:pt x="45276" y="13862"/>
                  </a:lnTo>
                  <a:lnTo>
                    <a:pt x="47121" y="33273"/>
                  </a:lnTo>
                  <a:lnTo>
                    <a:pt x="72083" y="36964"/>
                  </a:lnTo>
                  <a:lnTo>
                    <a:pt x="96101" y="36964"/>
                  </a:lnTo>
                  <a:lnTo>
                    <a:pt x="110892" y="41584"/>
                  </a:lnTo>
                  <a:lnTo>
                    <a:pt x="98876" y="65617"/>
                  </a:lnTo>
                  <a:lnTo>
                    <a:pt x="86860" y="67462"/>
                  </a:lnTo>
                  <a:lnTo>
                    <a:pt x="78549" y="83169"/>
                  </a:lnTo>
                  <a:lnTo>
                    <a:pt x="92410" y="97947"/>
                  </a:lnTo>
                  <a:lnTo>
                    <a:pt x="97031" y="80394"/>
                  </a:lnTo>
                  <a:lnTo>
                    <a:pt x="104426" y="80394"/>
                  </a:lnTo>
                  <a:lnTo>
                    <a:pt x="119204" y="12382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" name="任意多边形: 形状 916"/>
            <p:cNvSpPr/>
            <p:nvPr/>
          </p:nvSpPr>
          <p:spPr>
            <a:xfrm>
              <a:off x="4456860" y="2729748"/>
              <a:ext cx="94255" cy="79464"/>
            </a:xfrm>
            <a:custGeom>
              <a:avLst/>
              <a:gdLst>
                <a:gd name="connsiteX0" fmla="*/ 20327 w 94255"/>
                <a:gd name="connsiteY0" fmla="*/ 4620 h 79464"/>
                <a:gd name="connsiteX1" fmla="*/ 39726 w 94255"/>
                <a:gd name="connsiteY1" fmla="*/ 8311 h 79464"/>
                <a:gd name="connsiteX2" fmla="*/ 63758 w 94255"/>
                <a:gd name="connsiteY2" fmla="*/ 0 h 79464"/>
                <a:gd name="connsiteX3" fmla="*/ 80394 w 94255"/>
                <a:gd name="connsiteY3" fmla="*/ 18482 h 79464"/>
                <a:gd name="connsiteX4" fmla="*/ 94256 w 94255"/>
                <a:gd name="connsiteY4" fmla="*/ 27723 h 79464"/>
                <a:gd name="connsiteX5" fmla="*/ 91481 w 94255"/>
                <a:gd name="connsiteY5" fmla="*/ 55446 h 79464"/>
                <a:gd name="connsiteX6" fmla="*/ 85015 w 94255"/>
                <a:gd name="connsiteY6" fmla="*/ 57292 h 79464"/>
                <a:gd name="connsiteX7" fmla="*/ 82240 w 94255"/>
                <a:gd name="connsiteY7" fmla="*/ 79465 h 79464"/>
                <a:gd name="connsiteX8" fmla="*/ 59137 w 94255"/>
                <a:gd name="connsiteY8" fmla="*/ 60982 h 79464"/>
                <a:gd name="connsiteX9" fmla="*/ 46205 w 94255"/>
                <a:gd name="connsiteY9" fmla="*/ 63758 h 79464"/>
                <a:gd name="connsiteX10" fmla="*/ 27723 w 94255"/>
                <a:gd name="connsiteY10" fmla="*/ 44346 h 79464"/>
                <a:gd name="connsiteX11" fmla="*/ 15707 w 94255"/>
                <a:gd name="connsiteY11" fmla="*/ 27723 h 79464"/>
                <a:gd name="connsiteX12" fmla="*/ 3691 w 94255"/>
                <a:gd name="connsiteY12" fmla="*/ 26794 h 79464"/>
                <a:gd name="connsiteX13" fmla="*/ 0 w 94255"/>
                <a:gd name="connsiteY13" fmla="*/ 12002 h 79464"/>
                <a:gd name="connsiteX14" fmla="*/ 20327 w 94255"/>
                <a:gd name="connsiteY14" fmla="*/ 4620 h 79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255" h="79464">
                  <a:moveTo>
                    <a:pt x="20327" y="4620"/>
                  </a:moveTo>
                  <a:lnTo>
                    <a:pt x="39726" y="8311"/>
                  </a:lnTo>
                  <a:lnTo>
                    <a:pt x="63758" y="0"/>
                  </a:lnTo>
                  <a:lnTo>
                    <a:pt x="80394" y="18482"/>
                  </a:lnTo>
                  <a:lnTo>
                    <a:pt x="94256" y="27723"/>
                  </a:lnTo>
                  <a:lnTo>
                    <a:pt x="91481" y="55446"/>
                  </a:lnTo>
                  <a:lnTo>
                    <a:pt x="85015" y="57292"/>
                  </a:lnTo>
                  <a:lnTo>
                    <a:pt x="82240" y="79465"/>
                  </a:lnTo>
                  <a:lnTo>
                    <a:pt x="59137" y="60982"/>
                  </a:lnTo>
                  <a:lnTo>
                    <a:pt x="46205" y="63758"/>
                  </a:lnTo>
                  <a:lnTo>
                    <a:pt x="27723" y="44346"/>
                  </a:lnTo>
                  <a:lnTo>
                    <a:pt x="15707" y="27723"/>
                  </a:lnTo>
                  <a:lnTo>
                    <a:pt x="3691" y="26794"/>
                  </a:lnTo>
                  <a:lnTo>
                    <a:pt x="0" y="12002"/>
                  </a:lnTo>
                  <a:lnTo>
                    <a:pt x="20327" y="462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" name="任意多边形: 形状 917"/>
            <p:cNvSpPr/>
            <p:nvPr/>
          </p:nvSpPr>
          <p:spPr>
            <a:xfrm>
              <a:off x="4248937" y="3888539"/>
              <a:ext cx="198681" cy="145081"/>
            </a:xfrm>
            <a:custGeom>
              <a:avLst/>
              <a:gdLst>
                <a:gd name="connsiteX0" fmla="*/ 69308 w 198681"/>
                <a:gd name="connsiteY0" fmla="*/ 144166 h 145081"/>
                <a:gd name="connsiteX1" fmla="*/ 51742 w 198681"/>
                <a:gd name="connsiteY1" fmla="*/ 137700 h 145081"/>
                <a:gd name="connsiteX2" fmla="*/ 39739 w 198681"/>
                <a:gd name="connsiteY2" fmla="*/ 138615 h 145081"/>
                <a:gd name="connsiteX3" fmla="*/ 30498 w 198681"/>
                <a:gd name="connsiteY3" fmla="*/ 145081 h 145081"/>
                <a:gd name="connsiteX4" fmla="*/ 18482 w 198681"/>
                <a:gd name="connsiteY4" fmla="*/ 139545 h 145081"/>
                <a:gd name="connsiteX5" fmla="*/ 13862 w 198681"/>
                <a:gd name="connsiteY5" fmla="*/ 131220 h 145081"/>
                <a:gd name="connsiteX6" fmla="*/ 1846 w 198681"/>
                <a:gd name="connsiteY6" fmla="*/ 125683 h 145081"/>
                <a:gd name="connsiteX7" fmla="*/ 0 w 198681"/>
                <a:gd name="connsiteY7" fmla="*/ 110892 h 145081"/>
                <a:gd name="connsiteX8" fmla="*/ 7395 w 198681"/>
                <a:gd name="connsiteY8" fmla="*/ 99806 h 145081"/>
                <a:gd name="connsiteX9" fmla="*/ 6466 w 198681"/>
                <a:gd name="connsiteY9" fmla="*/ 90565 h 145081"/>
                <a:gd name="connsiteX10" fmla="*/ 26793 w 198681"/>
                <a:gd name="connsiteY10" fmla="*/ 68392 h 145081"/>
                <a:gd name="connsiteX11" fmla="*/ 30498 w 198681"/>
                <a:gd name="connsiteY11" fmla="*/ 49910 h 145081"/>
                <a:gd name="connsiteX12" fmla="*/ 37880 w 198681"/>
                <a:gd name="connsiteY12" fmla="*/ 43444 h 145081"/>
                <a:gd name="connsiteX13" fmla="*/ 50825 w 198681"/>
                <a:gd name="connsiteY13" fmla="*/ 47135 h 145081"/>
                <a:gd name="connsiteX14" fmla="*/ 61912 w 198681"/>
                <a:gd name="connsiteY14" fmla="*/ 41585 h 145081"/>
                <a:gd name="connsiteX15" fmla="*/ 65603 w 198681"/>
                <a:gd name="connsiteY15" fmla="*/ 35119 h 145081"/>
                <a:gd name="connsiteX16" fmla="*/ 85944 w 198681"/>
                <a:gd name="connsiteY16" fmla="*/ 23103 h 145081"/>
                <a:gd name="connsiteX17" fmla="*/ 90565 w 198681"/>
                <a:gd name="connsiteY17" fmla="*/ 14791 h 145081"/>
                <a:gd name="connsiteX18" fmla="*/ 114583 w 198681"/>
                <a:gd name="connsiteY18" fmla="*/ 3705 h 145081"/>
                <a:gd name="connsiteX19" fmla="*/ 128445 w 198681"/>
                <a:gd name="connsiteY19" fmla="*/ 0 h 145081"/>
                <a:gd name="connsiteX20" fmla="*/ 134910 w 198681"/>
                <a:gd name="connsiteY20" fmla="*/ 5550 h 145081"/>
                <a:gd name="connsiteX21" fmla="*/ 151547 w 198681"/>
                <a:gd name="connsiteY21" fmla="*/ 5550 h 145081"/>
                <a:gd name="connsiteX22" fmla="*/ 149702 w 198681"/>
                <a:gd name="connsiteY22" fmla="*/ 18482 h 145081"/>
                <a:gd name="connsiteX23" fmla="*/ 153393 w 198681"/>
                <a:gd name="connsiteY23" fmla="*/ 30498 h 145081"/>
                <a:gd name="connsiteX24" fmla="*/ 168184 w 198681"/>
                <a:gd name="connsiteY24" fmla="*/ 48065 h 145081"/>
                <a:gd name="connsiteX25" fmla="*/ 169100 w 198681"/>
                <a:gd name="connsiteY25" fmla="*/ 60996 h 145081"/>
                <a:gd name="connsiteX26" fmla="*/ 198682 w 198681"/>
                <a:gd name="connsiteY26" fmla="*/ 66533 h 145081"/>
                <a:gd name="connsiteX27" fmla="*/ 197752 w 198681"/>
                <a:gd name="connsiteY27" fmla="*/ 85015 h 145081"/>
                <a:gd name="connsiteX28" fmla="*/ 192202 w 198681"/>
                <a:gd name="connsiteY28" fmla="*/ 93340 h 145081"/>
                <a:gd name="connsiteX29" fmla="*/ 179270 w 198681"/>
                <a:gd name="connsiteY29" fmla="*/ 96115 h 145081"/>
                <a:gd name="connsiteX30" fmla="*/ 173720 w 198681"/>
                <a:gd name="connsiteY30" fmla="*/ 107201 h 145081"/>
                <a:gd name="connsiteX31" fmla="*/ 164479 w 198681"/>
                <a:gd name="connsiteY31" fmla="*/ 109976 h 145081"/>
                <a:gd name="connsiteX32" fmla="*/ 141377 w 198681"/>
                <a:gd name="connsiteY32" fmla="*/ 109047 h 145081"/>
                <a:gd name="connsiteX33" fmla="*/ 129374 w 198681"/>
                <a:gd name="connsiteY33" fmla="*/ 107201 h 145081"/>
                <a:gd name="connsiteX34" fmla="*/ 121049 w 198681"/>
                <a:gd name="connsiteY34" fmla="*/ 111822 h 145081"/>
                <a:gd name="connsiteX35" fmla="*/ 109963 w 198681"/>
                <a:gd name="connsiteY35" fmla="*/ 109976 h 145081"/>
                <a:gd name="connsiteX36" fmla="*/ 64687 w 198681"/>
                <a:gd name="connsiteY36" fmla="*/ 110892 h 145081"/>
                <a:gd name="connsiteX37" fmla="*/ 63758 w 198681"/>
                <a:gd name="connsiteY37" fmla="*/ 125683 h 145081"/>
                <a:gd name="connsiteX38" fmla="*/ 69308 w 198681"/>
                <a:gd name="connsiteY38" fmla="*/ 144166 h 14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8681" h="145081">
                  <a:moveTo>
                    <a:pt x="69308" y="144166"/>
                  </a:moveTo>
                  <a:lnTo>
                    <a:pt x="51742" y="137700"/>
                  </a:lnTo>
                  <a:lnTo>
                    <a:pt x="39739" y="138615"/>
                  </a:lnTo>
                  <a:lnTo>
                    <a:pt x="30498" y="145081"/>
                  </a:lnTo>
                  <a:lnTo>
                    <a:pt x="18482" y="139545"/>
                  </a:lnTo>
                  <a:lnTo>
                    <a:pt x="13862" y="131220"/>
                  </a:lnTo>
                  <a:lnTo>
                    <a:pt x="1846" y="125683"/>
                  </a:lnTo>
                  <a:lnTo>
                    <a:pt x="0" y="110892"/>
                  </a:lnTo>
                  <a:lnTo>
                    <a:pt x="7395" y="99806"/>
                  </a:lnTo>
                  <a:lnTo>
                    <a:pt x="6466" y="90565"/>
                  </a:lnTo>
                  <a:lnTo>
                    <a:pt x="26793" y="68392"/>
                  </a:lnTo>
                  <a:lnTo>
                    <a:pt x="30498" y="49910"/>
                  </a:lnTo>
                  <a:lnTo>
                    <a:pt x="37880" y="43444"/>
                  </a:lnTo>
                  <a:lnTo>
                    <a:pt x="50825" y="47135"/>
                  </a:lnTo>
                  <a:lnTo>
                    <a:pt x="61912" y="41585"/>
                  </a:lnTo>
                  <a:lnTo>
                    <a:pt x="65603" y="35119"/>
                  </a:lnTo>
                  <a:lnTo>
                    <a:pt x="85944" y="23103"/>
                  </a:lnTo>
                  <a:lnTo>
                    <a:pt x="90565" y="14791"/>
                  </a:lnTo>
                  <a:lnTo>
                    <a:pt x="114583" y="3705"/>
                  </a:lnTo>
                  <a:lnTo>
                    <a:pt x="128445" y="0"/>
                  </a:lnTo>
                  <a:lnTo>
                    <a:pt x="134910" y="5550"/>
                  </a:lnTo>
                  <a:lnTo>
                    <a:pt x="151547" y="5550"/>
                  </a:lnTo>
                  <a:lnTo>
                    <a:pt x="149702" y="18482"/>
                  </a:lnTo>
                  <a:lnTo>
                    <a:pt x="153393" y="30498"/>
                  </a:lnTo>
                  <a:lnTo>
                    <a:pt x="168184" y="48065"/>
                  </a:lnTo>
                  <a:lnTo>
                    <a:pt x="169100" y="60996"/>
                  </a:lnTo>
                  <a:lnTo>
                    <a:pt x="198682" y="66533"/>
                  </a:lnTo>
                  <a:lnTo>
                    <a:pt x="197752" y="85015"/>
                  </a:lnTo>
                  <a:lnTo>
                    <a:pt x="192202" y="93340"/>
                  </a:lnTo>
                  <a:lnTo>
                    <a:pt x="179270" y="96115"/>
                  </a:lnTo>
                  <a:lnTo>
                    <a:pt x="173720" y="107201"/>
                  </a:lnTo>
                  <a:lnTo>
                    <a:pt x="164479" y="109976"/>
                  </a:lnTo>
                  <a:lnTo>
                    <a:pt x="141377" y="109047"/>
                  </a:lnTo>
                  <a:lnTo>
                    <a:pt x="129374" y="107201"/>
                  </a:lnTo>
                  <a:lnTo>
                    <a:pt x="121049" y="111822"/>
                  </a:lnTo>
                  <a:lnTo>
                    <a:pt x="109963" y="109976"/>
                  </a:lnTo>
                  <a:lnTo>
                    <a:pt x="64687" y="110892"/>
                  </a:lnTo>
                  <a:lnTo>
                    <a:pt x="63758" y="125683"/>
                  </a:lnTo>
                  <a:lnTo>
                    <a:pt x="69308" y="14416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" name="任意多边形: 形状 918"/>
            <p:cNvSpPr/>
            <p:nvPr/>
          </p:nvSpPr>
          <p:spPr>
            <a:xfrm>
              <a:off x="4971568" y="3008811"/>
              <a:ext cx="159872" cy="106271"/>
            </a:xfrm>
            <a:custGeom>
              <a:avLst/>
              <a:gdLst>
                <a:gd name="connsiteX0" fmla="*/ 7395 w 159872"/>
                <a:gd name="connsiteY0" fmla="*/ 0 h 106271"/>
                <a:gd name="connsiteX1" fmla="*/ 14791 w 159872"/>
                <a:gd name="connsiteY1" fmla="*/ 14791 h 106271"/>
                <a:gd name="connsiteX2" fmla="*/ 24948 w 159872"/>
                <a:gd name="connsiteY2" fmla="*/ 12016 h 106271"/>
                <a:gd name="connsiteX3" fmla="*/ 45276 w 159872"/>
                <a:gd name="connsiteY3" fmla="*/ 17566 h 106271"/>
                <a:gd name="connsiteX4" fmla="*/ 83169 w 159872"/>
                <a:gd name="connsiteY4" fmla="*/ 19412 h 106271"/>
                <a:gd name="connsiteX5" fmla="*/ 96101 w 159872"/>
                <a:gd name="connsiteY5" fmla="*/ 10171 h 106271"/>
                <a:gd name="connsiteX6" fmla="*/ 126599 w 159872"/>
                <a:gd name="connsiteY6" fmla="*/ 1859 h 106271"/>
                <a:gd name="connsiteX7" fmla="*/ 145081 w 159872"/>
                <a:gd name="connsiteY7" fmla="*/ 14791 h 106271"/>
                <a:gd name="connsiteX8" fmla="*/ 159872 w 159872"/>
                <a:gd name="connsiteY8" fmla="*/ 18482 h 106271"/>
                <a:gd name="connsiteX9" fmla="*/ 146011 w 159872"/>
                <a:gd name="connsiteY9" fmla="*/ 33273 h 106271"/>
                <a:gd name="connsiteX10" fmla="*/ 136770 w 159872"/>
                <a:gd name="connsiteY10" fmla="*/ 58221 h 106271"/>
                <a:gd name="connsiteX11" fmla="*/ 145081 w 159872"/>
                <a:gd name="connsiteY11" fmla="*/ 78549 h 106271"/>
                <a:gd name="connsiteX12" fmla="*/ 122908 w 159872"/>
                <a:gd name="connsiteY12" fmla="*/ 73928 h 106271"/>
                <a:gd name="connsiteX13" fmla="*/ 96101 w 159872"/>
                <a:gd name="connsiteY13" fmla="*/ 85028 h 106271"/>
                <a:gd name="connsiteX14" fmla="*/ 96101 w 159872"/>
                <a:gd name="connsiteY14" fmla="*/ 102581 h 106271"/>
                <a:gd name="connsiteX15" fmla="*/ 72998 w 159872"/>
                <a:gd name="connsiteY15" fmla="*/ 106272 h 106271"/>
                <a:gd name="connsiteX16" fmla="*/ 54517 w 159872"/>
                <a:gd name="connsiteY16" fmla="*/ 94269 h 106271"/>
                <a:gd name="connsiteX17" fmla="*/ 34189 w 159872"/>
                <a:gd name="connsiteY17" fmla="*/ 103497 h 106271"/>
                <a:gd name="connsiteX18" fmla="*/ 14791 w 159872"/>
                <a:gd name="connsiteY18" fmla="*/ 102581 h 106271"/>
                <a:gd name="connsiteX19" fmla="*/ 12932 w 159872"/>
                <a:gd name="connsiteY19" fmla="*/ 79478 h 106271"/>
                <a:gd name="connsiteX20" fmla="*/ 0 w 159872"/>
                <a:gd name="connsiteY20" fmla="*/ 68392 h 106271"/>
                <a:gd name="connsiteX21" fmla="*/ 4621 w 159872"/>
                <a:gd name="connsiteY21" fmla="*/ 63771 h 106271"/>
                <a:gd name="connsiteX22" fmla="*/ 1846 w 159872"/>
                <a:gd name="connsiteY22" fmla="*/ 59151 h 106271"/>
                <a:gd name="connsiteX23" fmla="*/ 6466 w 159872"/>
                <a:gd name="connsiteY23" fmla="*/ 48064 h 106271"/>
                <a:gd name="connsiteX24" fmla="*/ 16637 w 159872"/>
                <a:gd name="connsiteY24" fmla="*/ 36964 h 106271"/>
                <a:gd name="connsiteX25" fmla="*/ 3691 w 159872"/>
                <a:gd name="connsiteY25" fmla="*/ 21257 h 106271"/>
                <a:gd name="connsiteX26" fmla="*/ 929 w 159872"/>
                <a:gd name="connsiteY26" fmla="*/ 8325 h 106271"/>
                <a:gd name="connsiteX27" fmla="*/ 7395 w 159872"/>
                <a:gd name="connsiteY27" fmla="*/ 0 h 10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9872" h="106271">
                  <a:moveTo>
                    <a:pt x="7395" y="0"/>
                  </a:moveTo>
                  <a:lnTo>
                    <a:pt x="14791" y="14791"/>
                  </a:lnTo>
                  <a:lnTo>
                    <a:pt x="24948" y="12016"/>
                  </a:lnTo>
                  <a:lnTo>
                    <a:pt x="45276" y="17566"/>
                  </a:lnTo>
                  <a:lnTo>
                    <a:pt x="83169" y="19412"/>
                  </a:lnTo>
                  <a:lnTo>
                    <a:pt x="96101" y="10171"/>
                  </a:lnTo>
                  <a:lnTo>
                    <a:pt x="126599" y="1859"/>
                  </a:lnTo>
                  <a:lnTo>
                    <a:pt x="145081" y="14791"/>
                  </a:lnTo>
                  <a:lnTo>
                    <a:pt x="159872" y="18482"/>
                  </a:lnTo>
                  <a:lnTo>
                    <a:pt x="146011" y="33273"/>
                  </a:lnTo>
                  <a:lnTo>
                    <a:pt x="136770" y="58221"/>
                  </a:lnTo>
                  <a:lnTo>
                    <a:pt x="145081" y="78549"/>
                  </a:lnTo>
                  <a:lnTo>
                    <a:pt x="122908" y="73928"/>
                  </a:lnTo>
                  <a:lnTo>
                    <a:pt x="96101" y="85028"/>
                  </a:lnTo>
                  <a:lnTo>
                    <a:pt x="96101" y="102581"/>
                  </a:lnTo>
                  <a:lnTo>
                    <a:pt x="72998" y="106272"/>
                  </a:lnTo>
                  <a:lnTo>
                    <a:pt x="54517" y="94269"/>
                  </a:lnTo>
                  <a:lnTo>
                    <a:pt x="34189" y="103497"/>
                  </a:lnTo>
                  <a:lnTo>
                    <a:pt x="14791" y="102581"/>
                  </a:lnTo>
                  <a:lnTo>
                    <a:pt x="12932" y="79478"/>
                  </a:lnTo>
                  <a:lnTo>
                    <a:pt x="0" y="68392"/>
                  </a:lnTo>
                  <a:lnTo>
                    <a:pt x="4621" y="63771"/>
                  </a:lnTo>
                  <a:lnTo>
                    <a:pt x="1846" y="59151"/>
                  </a:lnTo>
                  <a:lnTo>
                    <a:pt x="6466" y="48064"/>
                  </a:lnTo>
                  <a:lnTo>
                    <a:pt x="16637" y="36964"/>
                  </a:lnTo>
                  <a:lnTo>
                    <a:pt x="3691" y="21257"/>
                  </a:lnTo>
                  <a:lnTo>
                    <a:pt x="929" y="8325"/>
                  </a:lnTo>
                  <a:lnTo>
                    <a:pt x="7395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" name="任意多边形: 形状 919"/>
            <p:cNvSpPr/>
            <p:nvPr/>
          </p:nvSpPr>
          <p:spPr>
            <a:xfrm>
              <a:off x="5143443" y="4341349"/>
              <a:ext cx="45289" cy="56361"/>
            </a:xfrm>
            <a:custGeom>
              <a:avLst/>
              <a:gdLst>
                <a:gd name="connsiteX0" fmla="*/ 8325 w 45289"/>
                <a:gd name="connsiteY0" fmla="*/ 56362 h 56361"/>
                <a:gd name="connsiteX1" fmla="*/ 6480 w 45289"/>
                <a:gd name="connsiteY1" fmla="*/ 24948 h 56361"/>
                <a:gd name="connsiteX2" fmla="*/ 0 w 45289"/>
                <a:gd name="connsiteY2" fmla="*/ 12932 h 56361"/>
                <a:gd name="connsiteX3" fmla="*/ 15721 w 45289"/>
                <a:gd name="connsiteY3" fmla="*/ 14777 h 56361"/>
                <a:gd name="connsiteX4" fmla="*/ 24032 w 45289"/>
                <a:gd name="connsiteY4" fmla="*/ 0 h 56361"/>
                <a:gd name="connsiteX5" fmla="*/ 37894 w 45289"/>
                <a:gd name="connsiteY5" fmla="*/ 1845 h 56361"/>
                <a:gd name="connsiteX6" fmla="*/ 39739 w 45289"/>
                <a:gd name="connsiteY6" fmla="*/ 12016 h 56361"/>
                <a:gd name="connsiteX7" fmla="*/ 45289 w 45289"/>
                <a:gd name="connsiteY7" fmla="*/ 17552 h 56361"/>
                <a:gd name="connsiteX8" fmla="*/ 45289 w 45289"/>
                <a:gd name="connsiteY8" fmla="*/ 25877 h 56361"/>
                <a:gd name="connsiteX9" fmla="*/ 38823 w 45289"/>
                <a:gd name="connsiteY9" fmla="*/ 31414 h 56361"/>
                <a:gd name="connsiteX10" fmla="*/ 28653 w 45289"/>
                <a:gd name="connsiteY10" fmla="*/ 45275 h 56361"/>
                <a:gd name="connsiteX11" fmla="*/ 19412 w 45289"/>
                <a:gd name="connsiteY11" fmla="*/ 54516 h 56361"/>
                <a:gd name="connsiteX12" fmla="*/ 8325 w 45289"/>
                <a:gd name="connsiteY12" fmla="*/ 56362 h 5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289" h="56361">
                  <a:moveTo>
                    <a:pt x="8325" y="56362"/>
                  </a:moveTo>
                  <a:lnTo>
                    <a:pt x="6480" y="24948"/>
                  </a:lnTo>
                  <a:lnTo>
                    <a:pt x="0" y="12932"/>
                  </a:lnTo>
                  <a:lnTo>
                    <a:pt x="15721" y="14777"/>
                  </a:lnTo>
                  <a:lnTo>
                    <a:pt x="24032" y="0"/>
                  </a:lnTo>
                  <a:lnTo>
                    <a:pt x="37894" y="1845"/>
                  </a:lnTo>
                  <a:lnTo>
                    <a:pt x="39739" y="12016"/>
                  </a:lnTo>
                  <a:lnTo>
                    <a:pt x="45289" y="17552"/>
                  </a:lnTo>
                  <a:lnTo>
                    <a:pt x="45289" y="25877"/>
                  </a:lnTo>
                  <a:lnTo>
                    <a:pt x="38823" y="31414"/>
                  </a:lnTo>
                  <a:lnTo>
                    <a:pt x="28653" y="45275"/>
                  </a:lnTo>
                  <a:lnTo>
                    <a:pt x="19412" y="54516"/>
                  </a:lnTo>
                  <a:lnTo>
                    <a:pt x="8325" y="5636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" name="任意多边形: 形状 920"/>
            <p:cNvSpPr/>
            <p:nvPr/>
          </p:nvSpPr>
          <p:spPr>
            <a:xfrm>
              <a:off x="4410655" y="3964312"/>
              <a:ext cx="78548" cy="158942"/>
            </a:xfrm>
            <a:custGeom>
              <a:avLst/>
              <a:gdLst>
                <a:gd name="connsiteX0" fmla="*/ 50826 w 78548"/>
                <a:gd name="connsiteY0" fmla="*/ 156182 h 158942"/>
                <a:gd name="connsiteX1" fmla="*/ 29569 w 78548"/>
                <a:gd name="connsiteY1" fmla="*/ 158943 h 158942"/>
                <a:gd name="connsiteX2" fmla="*/ 23103 w 78548"/>
                <a:gd name="connsiteY2" fmla="*/ 141390 h 158942"/>
                <a:gd name="connsiteX3" fmla="*/ 24019 w 78548"/>
                <a:gd name="connsiteY3" fmla="*/ 81324 h 158942"/>
                <a:gd name="connsiteX4" fmla="*/ 18482 w 78548"/>
                <a:gd name="connsiteY4" fmla="*/ 75787 h 158942"/>
                <a:gd name="connsiteX5" fmla="*/ 17553 w 78548"/>
                <a:gd name="connsiteY5" fmla="*/ 62842 h 158942"/>
                <a:gd name="connsiteX6" fmla="*/ 8311 w 78548"/>
                <a:gd name="connsiteY6" fmla="*/ 53601 h 158942"/>
                <a:gd name="connsiteX7" fmla="*/ 0 w 78548"/>
                <a:gd name="connsiteY7" fmla="*/ 46205 h 158942"/>
                <a:gd name="connsiteX8" fmla="*/ 3691 w 78548"/>
                <a:gd name="connsiteY8" fmla="*/ 32344 h 158942"/>
                <a:gd name="connsiteX9" fmla="*/ 12932 w 78548"/>
                <a:gd name="connsiteY9" fmla="*/ 29582 h 158942"/>
                <a:gd name="connsiteX10" fmla="*/ 18482 w 78548"/>
                <a:gd name="connsiteY10" fmla="*/ 18482 h 158942"/>
                <a:gd name="connsiteX11" fmla="*/ 31414 w 78548"/>
                <a:gd name="connsiteY11" fmla="*/ 15721 h 158942"/>
                <a:gd name="connsiteX12" fmla="*/ 36964 w 78548"/>
                <a:gd name="connsiteY12" fmla="*/ 7396 h 158942"/>
                <a:gd name="connsiteX13" fmla="*/ 45276 w 78548"/>
                <a:gd name="connsiteY13" fmla="*/ 0 h 158942"/>
                <a:gd name="connsiteX14" fmla="*/ 54517 w 78548"/>
                <a:gd name="connsiteY14" fmla="*/ 0 h 158942"/>
                <a:gd name="connsiteX15" fmla="*/ 73928 w 78548"/>
                <a:gd name="connsiteY15" fmla="*/ 14791 h 158942"/>
                <a:gd name="connsiteX16" fmla="*/ 72999 w 78548"/>
                <a:gd name="connsiteY16" fmla="*/ 23103 h 158942"/>
                <a:gd name="connsiteX17" fmla="*/ 78549 w 78548"/>
                <a:gd name="connsiteY17" fmla="*/ 38824 h 158942"/>
                <a:gd name="connsiteX18" fmla="*/ 72999 w 78548"/>
                <a:gd name="connsiteY18" fmla="*/ 48980 h 158942"/>
                <a:gd name="connsiteX19" fmla="*/ 75774 w 78548"/>
                <a:gd name="connsiteY19" fmla="*/ 56376 h 158942"/>
                <a:gd name="connsiteX20" fmla="*/ 62828 w 78548"/>
                <a:gd name="connsiteY20" fmla="*/ 73012 h 158942"/>
                <a:gd name="connsiteX21" fmla="*/ 54517 w 78548"/>
                <a:gd name="connsiteY21" fmla="*/ 81324 h 158942"/>
                <a:gd name="connsiteX22" fmla="*/ 49896 w 78548"/>
                <a:gd name="connsiteY22" fmla="*/ 97960 h 158942"/>
                <a:gd name="connsiteX23" fmla="*/ 50826 w 78548"/>
                <a:gd name="connsiteY23" fmla="*/ 114597 h 158942"/>
                <a:gd name="connsiteX24" fmla="*/ 50826 w 78548"/>
                <a:gd name="connsiteY24" fmla="*/ 156182 h 15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548" h="158942">
                  <a:moveTo>
                    <a:pt x="50826" y="156182"/>
                  </a:moveTo>
                  <a:lnTo>
                    <a:pt x="29569" y="158943"/>
                  </a:lnTo>
                  <a:lnTo>
                    <a:pt x="23103" y="141390"/>
                  </a:lnTo>
                  <a:lnTo>
                    <a:pt x="24019" y="81324"/>
                  </a:lnTo>
                  <a:lnTo>
                    <a:pt x="18482" y="75787"/>
                  </a:lnTo>
                  <a:lnTo>
                    <a:pt x="17553" y="62842"/>
                  </a:lnTo>
                  <a:lnTo>
                    <a:pt x="8311" y="53601"/>
                  </a:lnTo>
                  <a:lnTo>
                    <a:pt x="0" y="46205"/>
                  </a:lnTo>
                  <a:lnTo>
                    <a:pt x="3691" y="32344"/>
                  </a:lnTo>
                  <a:lnTo>
                    <a:pt x="12932" y="29582"/>
                  </a:lnTo>
                  <a:lnTo>
                    <a:pt x="18482" y="18482"/>
                  </a:lnTo>
                  <a:lnTo>
                    <a:pt x="31414" y="15721"/>
                  </a:lnTo>
                  <a:lnTo>
                    <a:pt x="36964" y="7396"/>
                  </a:lnTo>
                  <a:lnTo>
                    <a:pt x="45276" y="0"/>
                  </a:lnTo>
                  <a:lnTo>
                    <a:pt x="54517" y="0"/>
                  </a:lnTo>
                  <a:lnTo>
                    <a:pt x="73928" y="14791"/>
                  </a:lnTo>
                  <a:lnTo>
                    <a:pt x="72999" y="23103"/>
                  </a:lnTo>
                  <a:lnTo>
                    <a:pt x="78549" y="38824"/>
                  </a:lnTo>
                  <a:lnTo>
                    <a:pt x="72999" y="48980"/>
                  </a:lnTo>
                  <a:lnTo>
                    <a:pt x="75774" y="56376"/>
                  </a:lnTo>
                  <a:lnTo>
                    <a:pt x="62828" y="73012"/>
                  </a:lnTo>
                  <a:lnTo>
                    <a:pt x="54517" y="81324"/>
                  </a:lnTo>
                  <a:lnTo>
                    <a:pt x="49896" y="97960"/>
                  </a:lnTo>
                  <a:lnTo>
                    <a:pt x="50826" y="114597"/>
                  </a:lnTo>
                  <a:lnTo>
                    <a:pt x="50826" y="15618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" name="任意多边形: 形状 921"/>
            <p:cNvSpPr/>
            <p:nvPr/>
          </p:nvSpPr>
          <p:spPr>
            <a:xfrm>
              <a:off x="7351088" y="4142667"/>
              <a:ext cx="32343" cy="37893"/>
            </a:xfrm>
            <a:custGeom>
              <a:avLst/>
              <a:gdLst>
                <a:gd name="connsiteX0" fmla="*/ 0 w 32343"/>
                <a:gd name="connsiteY0" fmla="*/ 23102 h 37893"/>
                <a:gd name="connsiteX1" fmla="*/ 10157 w 32343"/>
                <a:gd name="connsiteY1" fmla="*/ 13861 h 37893"/>
                <a:gd name="connsiteX2" fmla="*/ 32344 w 32343"/>
                <a:gd name="connsiteY2" fmla="*/ 0 h 37893"/>
                <a:gd name="connsiteX3" fmla="*/ 31414 w 32343"/>
                <a:gd name="connsiteY3" fmla="*/ 12932 h 37893"/>
                <a:gd name="connsiteX4" fmla="*/ 29569 w 32343"/>
                <a:gd name="connsiteY4" fmla="*/ 29568 h 37893"/>
                <a:gd name="connsiteX5" fmla="*/ 17552 w 32343"/>
                <a:gd name="connsiteY5" fmla="*/ 28652 h 37893"/>
                <a:gd name="connsiteX6" fmla="*/ 12016 w 32343"/>
                <a:gd name="connsiteY6" fmla="*/ 37893 h 37893"/>
                <a:gd name="connsiteX7" fmla="*/ 0 w 32343"/>
                <a:gd name="connsiteY7" fmla="*/ 23102 h 3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43" h="37893">
                  <a:moveTo>
                    <a:pt x="0" y="23102"/>
                  </a:moveTo>
                  <a:lnTo>
                    <a:pt x="10157" y="13861"/>
                  </a:lnTo>
                  <a:lnTo>
                    <a:pt x="32344" y="0"/>
                  </a:lnTo>
                  <a:lnTo>
                    <a:pt x="31414" y="12932"/>
                  </a:lnTo>
                  <a:lnTo>
                    <a:pt x="29569" y="29568"/>
                  </a:lnTo>
                  <a:lnTo>
                    <a:pt x="17552" y="28652"/>
                  </a:lnTo>
                  <a:lnTo>
                    <a:pt x="12016" y="37893"/>
                  </a:lnTo>
                  <a:lnTo>
                    <a:pt x="0" y="2310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" name="任意多边形: 形状 922"/>
            <p:cNvSpPr/>
            <p:nvPr/>
          </p:nvSpPr>
          <p:spPr>
            <a:xfrm>
              <a:off x="2588357" y="4533551"/>
              <a:ext cx="313264" cy="353003"/>
            </a:xfrm>
            <a:custGeom>
              <a:avLst/>
              <a:gdLst>
                <a:gd name="connsiteX0" fmla="*/ 174650 w 313264"/>
                <a:gd name="connsiteY0" fmla="*/ 329901 h 353003"/>
                <a:gd name="connsiteX1" fmla="*/ 145081 w 313264"/>
                <a:gd name="connsiteY1" fmla="*/ 328972 h 353003"/>
                <a:gd name="connsiteX2" fmla="*/ 134911 w 313264"/>
                <a:gd name="connsiteY2" fmla="*/ 351158 h 353003"/>
                <a:gd name="connsiteX3" fmla="*/ 120133 w 313264"/>
                <a:gd name="connsiteY3" fmla="*/ 330831 h 353003"/>
                <a:gd name="connsiteX4" fmla="*/ 85944 w 313264"/>
                <a:gd name="connsiteY4" fmla="*/ 324351 h 353003"/>
                <a:gd name="connsiteX5" fmla="*/ 64687 w 313264"/>
                <a:gd name="connsiteY5" fmla="*/ 349313 h 353003"/>
                <a:gd name="connsiteX6" fmla="*/ 46205 w 313264"/>
                <a:gd name="connsiteY6" fmla="*/ 353004 h 353003"/>
                <a:gd name="connsiteX7" fmla="*/ 36035 w 313264"/>
                <a:gd name="connsiteY7" fmla="*/ 314194 h 353003"/>
                <a:gd name="connsiteX8" fmla="*/ 22173 w 313264"/>
                <a:gd name="connsiteY8" fmla="*/ 283696 h 353003"/>
                <a:gd name="connsiteX9" fmla="*/ 30498 w 313264"/>
                <a:gd name="connsiteY9" fmla="*/ 256903 h 353003"/>
                <a:gd name="connsiteX10" fmla="*/ 16637 w 313264"/>
                <a:gd name="connsiteY10" fmla="*/ 245816 h 353003"/>
                <a:gd name="connsiteX11" fmla="*/ 12932 w 313264"/>
                <a:gd name="connsiteY11" fmla="*/ 226405 h 353003"/>
                <a:gd name="connsiteX12" fmla="*/ 0 w 313264"/>
                <a:gd name="connsiteY12" fmla="*/ 207923 h 353003"/>
                <a:gd name="connsiteX13" fmla="*/ 16637 w 313264"/>
                <a:gd name="connsiteY13" fmla="*/ 179270 h 353003"/>
                <a:gd name="connsiteX14" fmla="*/ 5550 w 313264"/>
                <a:gd name="connsiteY14" fmla="*/ 157097 h 353003"/>
                <a:gd name="connsiteX15" fmla="*/ 11087 w 313264"/>
                <a:gd name="connsiteY15" fmla="*/ 147856 h 353003"/>
                <a:gd name="connsiteX16" fmla="*/ 6466 w 313264"/>
                <a:gd name="connsiteY16" fmla="*/ 137686 h 353003"/>
                <a:gd name="connsiteX17" fmla="*/ 16637 w 313264"/>
                <a:gd name="connsiteY17" fmla="*/ 124754 h 353003"/>
                <a:gd name="connsiteX18" fmla="*/ 17553 w 313264"/>
                <a:gd name="connsiteY18" fmla="*/ 102581 h 353003"/>
                <a:gd name="connsiteX19" fmla="*/ 18482 w 313264"/>
                <a:gd name="connsiteY19" fmla="*/ 84098 h 353003"/>
                <a:gd name="connsiteX20" fmla="*/ 24032 w 313264"/>
                <a:gd name="connsiteY20" fmla="*/ 74857 h 353003"/>
                <a:gd name="connsiteX21" fmla="*/ 1846 w 313264"/>
                <a:gd name="connsiteY21" fmla="*/ 32344 h 353003"/>
                <a:gd name="connsiteX22" fmla="*/ 21257 w 313264"/>
                <a:gd name="connsiteY22" fmla="*/ 34189 h 353003"/>
                <a:gd name="connsiteX23" fmla="*/ 34189 w 313264"/>
                <a:gd name="connsiteY23" fmla="*/ 33273 h 353003"/>
                <a:gd name="connsiteX24" fmla="*/ 39739 w 313264"/>
                <a:gd name="connsiteY24" fmla="*/ 24948 h 353003"/>
                <a:gd name="connsiteX25" fmla="*/ 62842 w 313264"/>
                <a:gd name="connsiteY25" fmla="*/ 14791 h 353003"/>
                <a:gd name="connsiteX26" fmla="*/ 76703 w 313264"/>
                <a:gd name="connsiteY26" fmla="*/ 4620 h 353003"/>
                <a:gd name="connsiteX27" fmla="*/ 110892 w 313264"/>
                <a:gd name="connsiteY27" fmla="*/ 0 h 353003"/>
                <a:gd name="connsiteX28" fmla="*/ 108117 w 313264"/>
                <a:gd name="connsiteY28" fmla="*/ 19411 h 353003"/>
                <a:gd name="connsiteX29" fmla="*/ 110892 w 313264"/>
                <a:gd name="connsiteY29" fmla="*/ 29568 h 353003"/>
                <a:gd name="connsiteX30" fmla="*/ 109047 w 313264"/>
                <a:gd name="connsiteY30" fmla="*/ 47135 h 353003"/>
                <a:gd name="connsiteX31" fmla="*/ 136770 w 313264"/>
                <a:gd name="connsiteY31" fmla="*/ 71153 h 353003"/>
                <a:gd name="connsiteX32" fmla="*/ 165409 w 313264"/>
                <a:gd name="connsiteY32" fmla="*/ 75774 h 353003"/>
                <a:gd name="connsiteX33" fmla="*/ 175579 w 313264"/>
                <a:gd name="connsiteY33" fmla="*/ 85944 h 353003"/>
                <a:gd name="connsiteX34" fmla="*/ 193132 w 313264"/>
                <a:gd name="connsiteY34" fmla="*/ 91494 h 353003"/>
                <a:gd name="connsiteX35" fmla="*/ 204218 w 313264"/>
                <a:gd name="connsiteY35" fmla="*/ 98876 h 353003"/>
                <a:gd name="connsiteX36" fmla="*/ 220855 w 313264"/>
                <a:gd name="connsiteY36" fmla="*/ 98876 h 353003"/>
                <a:gd name="connsiteX37" fmla="*/ 235646 w 313264"/>
                <a:gd name="connsiteY37" fmla="*/ 106271 h 353003"/>
                <a:gd name="connsiteX38" fmla="*/ 236562 w 313264"/>
                <a:gd name="connsiteY38" fmla="*/ 121979 h 353003"/>
                <a:gd name="connsiteX39" fmla="*/ 241182 w 313264"/>
                <a:gd name="connsiteY39" fmla="*/ 129374 h 353003"/>
                <a:gd name="connsiteX40" fmla="*/ 241182 w 313264"/>
                <a:gd name="connsiteY40" fmla="*/ 140461 h 353003"/>
                <a:gd name="connsiteX41" fmla="*/ 233787 w 313264"/>
                <a:gd name="connsiteY41" fmla="*/ 140461 h 353003"/>
                <a:gd name="connsiteX42" fmla="*/ 243957 w 313264"/>
                <a:gd name="connsiteY42" fmla="*/ 171888 h 353003"/>
                <a:gd name="connsiteX43" fmla="*/ 293853 w 313264"/>
                <a:gd name="connsiteY43" fmla="*/ 172804 h 353003"/>
                <a:gd name="connsiteX44" fmla="*/ 290163 w 313264"/>
                <a:gd name="connsiteY44" fmla="*/ 188511 h 353003"/>
                <a:gd name="connsiteX45" fmla="*/ 292937 w 313264"/>
                <a:gd name="connsiteY45" fmla="*/ 199611 h 353003"/>
                <a:gd name="connsiteX46" fmla="*/ 306799 w 313264"/>
                <a:gd name="connsiteY46" fmla="*/ 206993 h 353003"/>
                <a:gd name="connsiteX47" fmla="*/ 313265 w 313264"/>
                <a:gd name="connsiteY47" fmla="*/ 223630 h 353003"/>
                <a:gd name="connsiteX48" fmla="*/ 308644 w 313264"/>
                <a:gd name="connsiteY48" fmla="*/ 244887 h 353003"/>
                <a:gd name="connsiteX49" fmla="*/ 301249 w 313264"/>
                <a:gd name="connsiteY49" fmla="*/ 256903 h 353003"/>
                <a:gd name="connsiteX50" fmla="*/ 304024 w 313264"/>
                <a:gd name="connsiteY50" fmla="*/ 272610 h 353003"/>
                <a:gd name="connsiteX51" fmla="*/ 295713 w 313264"/>
                <a:gd name="connsiteY51" fmla="*/ 278146 h 353003"/>
                <a:gd name="connsiteX52" fmla="*/ 295713 w 313264"/>
                <a:gd name="connsiteY52" fmla="*/ 269835 h 353003"/>
                <a:gd name="connsiteX53" fmla="*/ 271680 w 313264"/>
                <a:gd name="connsiteY53" fmla="*/ 255973 h 353003"/>
                <a:gd name="connsiteX54" fmla="*/ 247648 w 313264"/>
                <a:gd name="connsiteY54" fmla="*/ 255973 h 353003"/>
                <a:gd name="connsiteX55" fmla="*/ 202373 w 313264"/>
                <a:gd name="connsiteY55" fmla="*/ 264298 h 353003"/>
                <a:gd name="connsiteX56" fmla="*/ 190357 w 313264"/>
                <a:gd name="connsiteY56" fmla="*/ 288317 h 353003"/>
                <a:gd name="connsiteX57" fmla="*/ 189441 w 313264"/>
                <a:gd name="connsiteY57" fmla="*/ 303108 h 353003"/>
                <a:gd name="connsiteX58" fmla="*/ 179270 w 313264"/>
                <a:gd name="connsiteY58" fmla="*/ 336367 h 353003"/>
                <a:gd name="connsiteX59" fmla="*/ 174650 w 313264"/>
                <a:gd name="connsiteY59" fmla="*/ 329901 h 35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264" h="353003">
                  <a:moveTo>
                    <a:pt x="174650" y="329901"/>
                  </a:moveTo>
                  <a:lnTo>
                    <a:pt x="145081" y="328972"/>
                  </a:lnTo>
                  <a:lnTo>
                    <a:pt x="134911" y="351158"/>
                  </a:lnTo>
                  <a:lnTo>
                    <a:pt x="120133" y="330831"/>
                  </a:lnTo>
                  <a:lnTo>
                    <a:pt x="85944" y="324351"/>
                  </a:lnTo>
                  <a:lnTo>
                    <a:pt x="64687" y="349313"/>
                  </a:lnTo>
                  <a:lnTo>
                    <a:pt x="46205" y="353004"/>
                  </a:lnTo>
                  <a:lnTo>
                    <a:pt x="36035" y="314194"/>
                  </a:lnTo>
                  <a:lnTo>
                    <a:pt x="22173" y="283696"/>
                  </a:lnTo>
                  <a:lnTo>
                    <a:pt x="30498" y="256903"/>
                  </a:lnTo>
                  <a:lnTo>
                    <a:pt x="16637" y="245816"/>
                  </a:lnTo>
                  <a:lnTo>
                    <a:pt x="12932" y="226405"/>
                  </a:lnTo>
                  <a:lnTo>
                    <a:pt x="0" y="207923"/>
                  </a:lnTo>
                  <a:lnTo>
                    <a:pt x="16637" y="179270"/>
                  </a:lnTo>
                  <a:lnTo>
                    <a:pt x="5550" y="157097"/>
                  </a:lnTo>
                  <a:lnTo>
                    <a:pt x="11087" y="147856"/>
                  </a:lnTo>
                  <a:lnTo>
                    <a:pt x="6466" y="137686"/>
                  </a:lnTo>
                  <a:lnTo>
                    <a:pt x="16637" y="124754"/>
                  </a:lnTo>
                  <a:lnTo>
                    <a:pt x="17553" y="102581"/>
                  </a:lnTo>
                  <a:lnTo>
                    <a:pt x="18482" y="84098"/>
                  </a:lnTo>
                  <a:lnTo>
                    <a:pt x="24032" y="74857"/>
                  </a:lnTo>
                  <a:lnTo>
                    <a:pt x="1846" y="32344"/>
                  </a:lnTo>
                  <a:lnTo>
                    <a:pt x="21257" y="34189"/>
                  </a:lnTo>
                  <a:lnTo>
                    <a:pt x="34189" y="33273"/>
                  </a:lnTo>
                  <a:lnTo>
                    <a:pt x="39739" y="24948"/>
                  </a:lnTo>
                  <a:lnTo>
                    <a:pt x="62842" y="14791"/>
                  </a:lnTo>
                  <a:lnTo>
                    <a:pt x="76703" y="4620"/>
                  </a:lnTo>
                  <a:lnTo>
                    <a:pt x="110892" y="0"/>
                  </a:lnTo>
                  <a:lnTo>
                    <a:pt x="108117" y="19411"/>
                  </a:lnTo>
                  <a:lnTo>
                    <a:pt x="110892" y="29568"/>
                  </a:lnTo>
                  <a:lnTo>
                    <a:pt x="109047" y="47135"/>
                  </a:lnTo>
                  <a:lnTo>
                    <a:pt x="136770" y="71153"/>
                  </a:lnTo>
                  <a:lnTo>
                    <a:pt x="165409" y="75774"/>
                  </a:lnTo>
                  <a:lnTo>
                    <a:pt x="175579" y="85944"/>
                  </a:lnTo>
                  <a:lnTo>
                    <a:pt x="193132" y="91494"/>
                  </a:lnTo>
                  <a:lnTo>
                    <a:pt x="204218" y="98876"/>
                  </a:lnTo>
                  <a:lnTo>
                    <a:pt x="220855" y="98876"/>
                  </a:lnTo>
                  <a:lnTo>
                    <a:pt x="235646" y="106271"/>
                  </a:lnTo>
                  <a:lnTo>
                    <a:pt x="236562" y="121979"/>
                  </a:lnTo>
                  <a:lnTo>
                    <a:pt x="241182" y="129374"/>
                  </a:lnTo>
                  <a:lnTo>
                    <a:pt x="241182" y="140461"/>
                  </a:lnTo>
                  <a:lnTo>
                    <a:pt x="233787" y="140461"/>
                  </a:lnTo>
                  <a:lnTo>
                    <a:pt x="243957" y="171888"/>
                  </a:lnTo>
                  <a:lnTo>
                    <a:pt x="293853" y="172804"/>
                  </a:lnTo>
                  <a:lnTo>
                    <a:pt x="290163" y="188511"/>
                  </a:lnTo>
                  <a:lnTo>
                    <a:pt x="292937" y="199611"/>
                  </a:lnTo>
                  <a:lnTo>
                    <a:pt x="306799" y="206993"/>
                  </a:lnTo>
                  <a:lnTo>
                    <a:pt x="313265" y="223630"/>
                  </a:lnTo>
                  <a:lnTo>
                    <a:pt x="308644" y="244887"/>
                  </a:lnTo>
                  <a:lnTo>
                    <a:pt x="301249" y="256903"/>
                  </a:lnTo>
                  <a:lnTo>
                    <a:pt x="304024" y="272610"/>
                  </a:lnTo>
                  <a:lnTo>
                    <a:pt x="295713" y="278146"/>
                  </a:lnTo>
                  <a:lnTo>
                    <a:pt x="295713" y="269835"/>
                  </a:lnTo>
                  <a:lnTo>
                    <a:pt x="271680" y="255973"/>
                  </a:lnTo>
                  <a:lnTo>
                    <a:pt x="247648" y="255973"/>
                  </a:lnTo>
                  <a:lnTo>
                    <a:pt x="202373" y="264298"/>
                  </a:lnTo>
                  <a:lnTo>
                    <a:pt x="190357" y="288317"/>
                  </a:lnTo>
                  <a:lnTo>
                    <a:pt x="189441" y="303108"/>
                  </a:lnTo>
                  <a:lnTo>
                    <a:pt x="179270" y="336367"/>
                  </a:lnTo>
                  <a:lnTo>
                    <a:pt x="174650" y="32990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" name="任意多边形: 形状 923"/>
            <p:cNvSpPr/>
            <p:nvPr/>
          </p:nvSpPr>
          <p:spPr>
            <a:xfrm>
              <a:off x="2474690" y="4146358"/>
              <a:ext cx="1019272" cy="1057152"/>
            </a:xfrm>
            <a:custGeom>
              <a:avLst/>
              <a:gdLst>
                <a:gd name="connsiteX0" fmla="*/ 424157 w 1019272"/>
                <a:gd name="connsiteY0" fmla="*/ 952740 h 1057152"/>
                <a:gd name="connsiteX1" fmla="*/ 458346 w 1019272"/>
                <a:gd name="connsiteY1" fmla="*/ 912072 h 1057152"/>
                <a:gd name="connsiteX2" fmla="*/ 487914 w 1019272"/>
                <a:gd name="connsiteY2" fmla="*/ 883433 h 1057152"/>
                <a:gd name="connsiteX3" fmla="*/ 505481 w 1019272"/>
                <a:gd name="connsiteY3" fmla="*/ 871417 h 1057152"/>
                <a:gd name="connsiteX4" fmla="*/ 527654 w 1019272"/>
                <a:gd name="connsiteY4" fmla="*/ 855710 h 1057152"/>
                <a:gd name="connsiteX5" fmla="*/ 528583 w 1019272"/>
                <a:gd name="connsiteY5" fmla="*/ 832607 h 1057152"/>
                <a:gd name="connsiteX6" fmla="*/ 515637 w 1019272"/>
                <a:gd name="connsiteY6" fmla="*/ 815971 h 1057152"/>
                <a:gd name="connsiteX7" fmla="*/ 502706 w 1019272"/>
                <a:gd name="connsiteY7" fmla="*/ 821521 h 1057152"/>
                <a:gd name="connsiteX8" fmla="*/ 507326 w 1019272"/>
                <a:gd name="connsiteY8" fmla="*/ 804884 h 1057152"/>
                <a:gd name="connsiteX9" fmla="*/ 511017 w 1019272"/>
                <a:gd name="connsiteY9" fmla="*/ 788247 h 1057152"/>
                <a:gd name="connsiteX10" fmla="*/ 511017 w 1019272"/>
                <a:gd name="connsiteY10" fmla="*/ 772541 h 1057152"/>
                <a:gd name="connsiteX11" fmla="*/ 501776 w 1019272"/>
                <a:gd name="connsiteY11" fmla="*/ 766990 h 1057152"/>
                <a:gd name="connsiteX12" fmla="*/ 491619 w 1019272"/>
                <a:gd name="connsiteY12" fmla="*/ 771611 h 1057152"/>
                <a:gd name="connsiteX13" fmla="*/ 482378 w 1019272"/>
                <a:gd name="connsiteY13" fmla="*/ 770695 h 1057152"/>
                <a:gd name="connsiteX14" fmla="*/ 479603 w 1019272"/>
                <a:gd name="connsiteY14" fmla="*/ 759608 h 1057152"/>
                <a:gd name="connsiteX15" fmla="*/ 476828 w 1019272"/>
                <a:gd name="connsiteY15" fmla="*/ 733731 h 1057152"/>
                <a:gd name="connsiteX16" fmla="*/ 472208 w 1019272"/>
                <a:gd name="connsiteY16" fmla="*/ 725406 h 1057152"/>
                <a:gd name="connsiteX17" fmla="*/ 454655 w 1019272"/>
                <a:gd name="connsiteY17" fmla="*/ 718024 h 1057152"/>
                <a:gd name="connsiteX18" fmla="*/ 444485 w 1019272"/>
                <a:gd name="connsiteY18" fmla="*/ 723560 h 1057152"/>
                <a:gd name="connsiteX19" fmla="*/ 416762 w 1019272"/>
                <a:gd name="connsiteY19" fmla="*/ 718024 h 1057152"/>
                <a:gd name="connsiteX20" fmla="*/ 418620 w 1019272"/>
                <a:gd name="connsiteY20" fmla="*/ 680130 h 1057152"/>
                <a:gd name="connsiteX21" fmla="*/ 411225 w 1019272"/>
                <a:gd name="connsiteY21" fmla="*/ 664424 h 1057152"/>
                <a:gd name="connsiteX22" fmla="*/ 419536 w 1019272"/>
                <a:gd name="connsiteY22" fmla="*/ 658873 h 1057152"/>
                <a:gd name="connsiteX23" fmla="*/ 416762 w 1019272"/>
                <a:gd name="connsiteY23" fmla="*/ 643167 h 1057152"/>
                <a:gd name="connsiteX24" fmla="*/ 424157 w 1019272"/>
                <a:gd name="connsiteY24" fmla="*/ 631150 h 1057152"/>
                <a:gd name="connsiteX25" fmla="*/ 428778 w 1019272"/>
                <a:gd name="connsiteY25" fmla="*/ 609907 h 1057152"/>
                <a:gd name="connsiteX26" fmla="*/ 422311 w 1019272"/>
                <a:gd name="connsiteY26" fmla="*/ 593270 h 1057152"/>
                <a:gd name="connsiteX27" fmla="*/ 408450 w 1019272"/>
                <a:gd name="connsiteY27" fmla="*/ 585875 h 1057152"/>
                <a:gd name="connsiteX28" fmla="*/ 405675 w 1019272"/>
                <a:gd name="connsiteY28" fmla="*/ 574788 h 1057152"/>
                <a:gd name="connsiteX29" fmla="*/ 409380 w 1019272"/>
                <a:gd name="connsiteY29" fmla="*/ 559082 h 1057152"/>
                <a:gd name="connsiteX30" fmla="*/ 359470 w 1019272"/>
                <a:gd name="connsiteY30" fmla="*/ 558152 h 1057152"/>
                <a:gd name="connsiteX31" fmla="*/ 349313 w 1019272"/>
                <a:gd name="connsiteY31" fmla="*/ 526738 h 1057152"/>
                <a:gd name="connsiteX32" fmla="*/ 356695 w 1019272"/>
                <a:gd name="connsiteY32" fmla="*/ 526738 h 1057152"/>
                <a:gd name="connsiteX33" fmla="*/ 356695 w 1019272"/>
                <a:gd name="connsiteY33" fmla="*/ 515651 h 1057152"/>
                <a:gd name="connsiteX34" fmla="*/ 352074 w 1019272"/>
                <a:gd name="connsiteY34" fmla="*/ 508256 h 1057152"/>
                <a:gd name="connsiteX35" fmla="*/ 351158 w 1019272"/>
                <a:gd name="connsiteY35" fmla="*/ 492549 h 1057152"/>
                <a:gd name="connsiteX36" fmla="*/ 336367 w 1019272"/>
                <a:gd name="connsiteY36" fmla="*/ 485153 h 1057152"/>
                <a:gd name="connsiteX37" fmla="*/ 319731 w 1019272"/>
                <a:gd name="connsiteY37" fmla="*/ 485153 h 1057152"/>
                <a:gd name="connsiteX38" fmla="*/ 308644 w 1019272"/>
                <a:gd name="connsiteY38" fmla="*/ 477758 h 1057152"/>
                <a:gd name="connsiteX39" fmla="*/ 291092 w 1019272"/>
                <a:gd name="connsiteY39" fmla="*/ 472208 h 1057152"/>
                <a:gd name="connsiteX40" fmla="*/ 280921 w 1019272"/>
                <a:gd name="connsiteY40" fmla="*/ 462051 h 1057152"/>
                <a:gd name="connsiteX41" fmla="*/ 252282 w 1019272"/>
                <a:gd name="connsiteY41" fmla="*/ 457430 h 1057152"/>
                <a:gd name="connsiteX42" fmla="*/ 224559 w 1019272"/>
                <a:gd name="connsiteY42" fmla="*/ 433398 h 1057152"/>
                <a:gd name="connsiteX43" fmla="*/ 226405 w 1019272"/>
                <a:gd name="connsiteY43" fmla="*/ 415845 h 1057152"/>
                <a:gd name="connsiteX44" fmla="*/ 223630 w 1019272"/>
                <a:gd name="connsiteY44" fmla="*/ 405675 h 1057152"/>
                <a:gd name="connsiteX45" fmla="*/ 226405 w 1019272"/>
                <a:gd name="connsiteY45" fmla="*/ 386277 h 1057152"/>
                <a:gd name="connsiteX46" fmla="*/ 192216 w 1019272"/>
                <a:gd name="connsiteY46" fmla="*/ 390898 h 1057152"/>
                <a:gd name="connsiteX47" fmla="*/ 178354 w 1019272"/>
                <a:gd name="connsiteY47" fmla="*/ 401055 h 1057152"/>
                <a:gd name="connsiteX48" fmla="*/ 155252 w 1019272"/>
                <a:gd name="connsiteY48" fmla="*/ 411225 h 1057152"/>
                <a:gd name="connsiteX49" fmla="*/ 149702 w 1019272"/>
                <a:gd name="connsiteY49" fmla="*/ 419537 h 1057152"/>
                <a:gd name="connsiteX50" fmla="*/ 136770 w 1019272"/>
                <a:gd name="connsiteY50" fmla="*/ 420466 h 1057152"/>
                <a:gd name="connsiteX51" fmla="*/ 117358 w 1019272"/>
                <a:gd name="connsiteY51" fmla="*/ 418620 h 1057152"/>
                <a:gd name="connsiteX52" fmla="*/ 102581 w 1019272"/>
                <a:gd name="connsiteY52" fmla="*/ 423241 h 1057152"/>
                <a:gd name="connsiteX53" fmla="*/ 90565 w 1019272"/>
                <a:gd name="connsiteY53" fmla="*/ 420466 h 1057152"/>
                <a:gd name="connsiteX54" fmla="*/ 92410 w 1019272"/>
                <a:gd name="connsiteY54" fmla="*/ 380727 h 1057152"/>
                <a:gd name="connsiteX55" fmla="*/ 71153 w 1019272"/>
                <a:gd name="connsiteY55" fmla="*/ 396434 h 1057152"/>
                <a:gd name="connsiteX56" fmla="*/ 48051 w 1019272"/>
                <a:gd name="connsiteY56" fmla="*/ 395518 h 1057152"/>
                <a:gd name="connsiteX57" fmla="*/ 37893 w 1019272"/>
                <a:gd name="connsiteY57" fmla="*/ 381657 h 1057152"/>
                <a:gd name="connsiteX58" fmla="*/ 20341 w 1019272"/>
                <a:gd name="connsiteY58" fmla="*/ 379797 h 1057152"/>
                <a:gd name="connsiteX59" fmla="*/ 25877 w 1019272"/>
                <a:gd name="connsiteY59" fmla="*/ 368711 h 1057152"/>
                <a:gd name="connsiteX60" fmla="*/ 11100 w 1019272"/>
                <a:gd name="connsiteY60" fmla="*/ 353004 h 1057152"/>
                <a:gd name="connsiteX61" fmla="*/ 0 w 1019272"/>
                <a:gd name="connsiteY61" fmla="*/ 329901 h 1057152"/>
                <a:gd name="connsiteX62" fmla="*/ 6480 w 1019272"/>
                <a:gd name="connsiteY62" fmla="*/ 325281 h 1057152"/>
                <a:gd name="connsiteX63" fmla="*/ 6480 w 1019272"/>
                <a:gd name="connsiteY63" fmla="*/ 314195 h 1057152"/>
                <a:gd name="connsiteX64" fmla="*/ 22186 w 1019272"/>
                <a:gd name="connsiteY64" fmla="*/ 306799 h 1057152"/>
                <a:gd name="connsiteX65" fmla="*/ 19412 w 1019272"/>
                <a:gd name="connsiteY65" fmla="*/ 292937 h 1057152"/>
                <a:gd name="connsiteX66" fmla="*/ 25877 w 1019272"/>
                <a:gd name="connsiteY66" fmla="*/ 283696 h 1057152"/>
                <a:gd name="connsiteX67" fmla="*/ 27723 w 1019272"/>
                <a:gd name="connsiteY67" fmla="*/ 271680 h 1057152"/>
                <a:gd name="connsiteX68" fmla="*/ 57291 w 1019272"/>
                <a:gd name="connsiteY68" fmla="*/ 254128 h 1057152"/>
                <a:gd name="connsiteX69" fmla="*/ 78548 w 1019272"/>
                <a:gd name="connsiteY69" fmla="*/ 249507 h 1057152"/>
                <a:gd name="connsiteX70" fmla="*/ 82253 w 1019272"/>
                <a:gd name="connsiteY70" fmla="*/ 245816 h 1057152"/>
                <a:gd name="connsiteX71" fmla="*/ 105356 w 1019272"/>
                <a:gd name="connsiteY71" fmla="*/ 246732 h 1057152"/>
                <a:gd name="connsiteX72" fmla="*/ 117358 w 1019272"/>
                <a:gd name="connsiteY72" fmla="*/ 176509 h 1057152"/>
                <a:gd name="connsiteX73" fmla="*/ 118288 w 1019272"/>
                <a:gd name="connsiteY73" fmla="*/ 165422 h 1057152"/>
                <a:gd name="connsiteX74" fmla="*/ 114597 w 1019272"/>
                <a:gd name="connsiteY74" fmla="*/ 150631 h 1057152"/>
                <a:gd name="connsiteX75" fmla="*/ 103497 w 1019272"/>
                <a:gd name="connsiteY75" fmla="*/ 141390 h 1057152"/>
                <a:gd name="connsiteX76" fmla="*/ 103497 w 1019272"/>
                <a:gd name="connsiteY76" fmla="*/ 122908 h 1057152"/>
                <a:gd name="connsiteX77" fmla="*/ 118288 w 1019272"/>
                <a:gd name="connsiteY77" fmla="*/ 118288 h 1057152"/>
                <a:gd name="connsiteX78" fmla="*/ 123838 w 1019272"/>
                <a:gd name="connsiteY78" fmla="*/ 121063 h 1057152"/>
                <a:gd name="connsiteX79" fmla="*/ 124754 w 1019272"/>
                <a:gd name="connsiteY79" fmla="*/ 110892 h 1057152"/>
                <a:gd name="connsiteX80" fmla="*/ 109976 w 1019272"/>
                <a:gd name="connsiteY80" fmla="*/ 108117 h 1057152"/>
                <a:gd name="connsiteX81" fmla="*/ 109976 w 1019272"/>
                <a:gd name="connsiteY81" fmla="*/ 92410 h 1057152"/>
                <a:gd name="connsiteX82" fmla="*/ 160802 w 1019272"/>
                <a:gd name="connsiteY82" fmla="*/ 93340 h 1057152"/>
                <a:gd name="connsiteX83" fmla="*/ 169113 w 1019272"/>
                <a:gd name="connsiteY83" fmla="*/ 84099 h 1057152"/>
                <a:gd name="connsiteX84" fmla="*/ 176509 w 1019272"/>
                <a:gd name="connsiteY84" fmla="*/ 92410 h 1057152"/>
                <a:gd name="connsiteX85" fmla="*/ 181129 w 1019272"/>
                <a:gd name="connsiteY85" fmla="*/ 107201 h 1057152"/>
                <a:gd name="connsiteX86" fmla="*/ 185750 w 1019272"/>
                <a:gd name="connsiteY86" fmla="*/ 104426 h 1057152"/>
                <a:gd name="connsiteX87" fmla="*/ 199611 w 1019272"/>
                <a:gd name="connsiteY87" fmla="*/ 118288 h 1057152"/>
                <a:gd name="connsiteX88" fmla="*/ 219939 w 1019272"/>
                <a:gd name="connsiteY88" fmla="*/ 116442 h 1057152"/>
                <a:gd name="connsiteX89" fmla="*/ 224559 w 1019272"/>
                <a:gd name="connsiteY89" fmla="*/ 108117 h 1057152"/>
                <a:gd name="connsiteX90" fmla="*/ 243957 w 1019272"/>
                <a:gd name="connsiteY90" fmla="*/ 101651 h 1057152"/>
                <a:gd name="connsiteX91" fmla="*/ 255057 w 1019272"/>
                <a:gd name="connsiteY91" fmla="*/ 97031 h 1057152"/>
                <a:gd name="connsiteX92" fmla="*/ 257819 w 1019272"/>
                <a:gd name="connsiteY92" fmla="*/ 85944 h 1057152"/>
                <a:gd name="connsiteX93" fmla="*/ 276301 w 1019272"/>
                <a:gd name="connsiteY93" fmla="*/ 78549 h 1057152"/>
                <a:gd name="connsiteX94" fmla="*/ 274455 w 1019272"/>
                <a:gd name="connsiteY94" fmla="*/ 73012 h 1057152"/>
                <a:gd name="connsiteX95" fmla="*/ 252282 w 1019272"/>
                <a:gd name="connsiteY95" fmla="*/ 71167 h 1057152"/>
                <a:gd name="connsiteX96" fmla="*/ 248578 w 1019272"/>
                <a:gd name="connsiteY96" fmla="*/ 54530 h 1057152"/>
                <a:gd name="connsiteX97" fmla="*/ 249507 w 1019272"/>
                <a:gd name="connsiteY97" fmla="*/ 36964 h 1057152"/>
                <a:gd name="connsiteX98" fmla="*/ 237491 w 1019272"/>
                <a:gd name="connsiteY98" fmla="*/ 30498 h 1057152"/>
                <a:gd name="connsiteX99" fmla="*/ 242112 w 1019272"/>
                <a:gd name="connsiteY99" fmla="*/ 27723 h 1057152"/>
                <a:gd name="connsiteX100" fmla="*/ 261523 w 1019272"/>
                <a:gd name="connsiteY100" fmla="*/ 31428 h 1057152"/>
                <a:gd name="connsiteX101" fmla="*/ 281851 w 1019272"/>
                <a:gd name="connsiteY101" fmla="*/ 37894 h 1057152"/>
                <a:gd name="connsiteX102" fmla="*/ 289246 w 1019272"/>
                <a:gd name="connsiteY102" fmla="*/ 31428 h 1057152"/>
                <a:gd name="connsiteX103" fmla="*/ 307728 w 1019272"/>
                <a:gd name="connsiteY103" fmla="*/ 27723 h 1057152"/>
                <a:gd name="connsiteX104" fmla="*/ 336367 w 1019272"/>
                <a:gd name="connsiteY104" fmla="*/ 18482 h 1057152"/>
                <a:gd name="connsiteX105" fmla="*/ 345608 w 1019272"/>
                <a:gd name="connsiteY105" fmla="*/ 8325 h 1057152"/>
                <a:gd name="connsiteX106" fmla="*/ 341917 w 1019272"/>
                <a:gd name="connsiteY106" fmla="*/ 929 h 1057152"/>
                <a:gd name="connsiteX107" fmla="*/ 355779 w 1019272"/>
                <a:gd name="connsiteY107" fmla="*/ 0 h 1057152"/>
                <a:gd name="connsiteX108" fmla="*/ 362245 w 1019272"/>
                <a:gd name="connsiteY108" fmla="*/ 5550 h 1057152"/>
                <a:gd name="connsiteX109" fmla="*/ 358554 w 1019272"/>
                <a:gd name="connsiteY109" fmla="*/ 16637 h 1057152"/>
                <a:gd name="connsiteX110" fmla="*/ 367795 w 1019272"/>
                <a:gd name="connsiteY110" fmla="*/ 20341 h 1057152"/>
                <a:gd name="connsiteX111" fmla="*/ 373331 w 1019272"/>
                <a:gd name="connsiteY111" fmla="*/ 32344 h 1057152"/>
                <a:gd name="connsiteX112" fmla="*/ 365936 w 1019272"/>
                <a:gd name="connsiteY112" fmla="*/ 41584 h 1057152"/>
                <a:gd name="connsiteX113" fmla="*/ 362245 w 1019272"/>
                <a:gd name="connsiteY113" fmla="*/ 63771 h 1057152"/>
                <a:gd name="connsiteX114" fmla="*/ 368711 w 1019272"/>
                <a:gd name="connsiteY114" fmla="*/ 76703 h 1057152"/>
                <a:gd name="connsiteX115" fmla="*/ 370556 w 1019272"/>
                <a:gd name="connsiteY115" fmla="*/ 88719 h 1057152"/>
                <a:gd name="connsiteX116" fmla="*/ 386277 w 1019272"/>
                <a:gd name="connsiteY116" fmla="*/ 100735 h 1057152"/>
                <a:gd name="connsiteX117" fmla="*/ 399209 w 1019272"/>
                <a:gd name="connsiteY117" fmla="*/ 101651 h 1057152"/>
                <a:gd name="connsiteX118" fmla="*/ 401984 w 1019272"/>
                <a:gd name="connsiteY118" fmla="*/ 97031 h 1057152"/>
                <a:gd name="connsiteX119" fmla="*/ 410295 w 1019272"/>
                <a:gd name="connsiteY119" fmla="*/ 96115 h 1057152"/>
                <a:gd name="connsiteX120" fmla="*/ 422311 w 1019272"/>
                <a:gd name="connsiteY120" fmla="*/ 91494 h 1057152"/>
                <a:gd name="connsiteX121" fmla="*/ 430623 w 1019272"/>
                <a:gd name="connsiteY121" fmla="*/ 85028 h 1057152"/>
                <a:gd name="connsiteX122" fmla="*/ 444485 w 1019272"/>
                <a:gd name="connsiteY122" fmla="*/ 86874 h 1057152"/>
                <a:gd name="connsiteX123" fmla="*/ 450964 w 1019272"/>
                <a:gd name="connsiteY123" fmla="*/ 85944 h 1057152"/>
                <a:gd name="connsiteX124" fmla="*/ 464812 w 1019272"/>
                <a:gd name="connsiteY124" fmla="*/ 87790 h 1057152"/>
                <a:gd name="connsiteX125" fmla="*/ 467587 w 1019272"/>
                <a:gd name="connsiteY125" fmla="*/ 82253 h 1057152"/>
                <a:gd name="connsiteX126" fmla="*/ 462966 w 1019272"/>
                <a:gd name="connsiteY126" fmla="*/ 76703 h 1057152"/>
                <a:gd name="connsiteX127" fmla="*/ 465742 w 1019272"/>
                <a:gd name="connsiteY127" fmla="*/ 69308 h 1057152"/>
                <a:gd name="connsiteX128" fmla="*/ 475912 w 1019272"/>
                <a:gd name="connsiteY128" fmla="*/ 71167 h 1057152"/>
                <a:gd name="connsiteX129" fmla="*/ 487914 w 1019272"/>
                <a:gd name="connsiteY129" fmla="*/ 68392 h 1057152"/>
                <a:gd name="connsiteX130" fmla="*/ 502706 w 1019272"/>
                <a:gd name="connsiteY130" fmla="*/ 73928 h 1057152"/>
                <a:gd name="connsiteX131" fmla="*/ 513792 w 1019272"/>
                <a:gd name="connsiteY131" fmla="*/ 79478 h 1057152"/>
                <a:gd name="connsiteX132" fmla="*/ 522117 w 1019272"/>
                <a:gd name="connsiteY132" fmla="*/ 72083 h 1057152"/>
                <a:gd name="connsiteX133" fmla="*/ 527654 w 1019272"/>
                <a:gd name="connsiteY133" fmla="*/ 73012 h 1057152"/>
                <a:gd name="connsiteX134" fmla="*/ 531358 w 1019272"/>
                <a:gd name="connsiteY134" fmla="*/ 80408 h 1057152"/>
                <a:gd name="connsiteX135" fmla="*/ 543361 w 1019272"/>
                <a:gd name="connsiteY135" fmla="*/ 78549 h 1057152"/>
                <a:gd name="connsiteX136" fmla="*/ 553531 w 1019272"/>
                <a:gd name="connsiteY136" fmla="*/ 68392 h 1057152"/>
                <a:gd name="connsiteX137" fmla="*/ 561843 w 1019272"/>
                <a:gd name="connsiteY137" fmla="*/ 48980 h 1057152"/>
                <a:gd name="connsiteX138" fmla="*/ 577563 w 1019272"/>
                <a:gd name="connsiteY138" fmla="*/ 24962 h 1057152"/>
                <a:gd name="connsiteX139" fmla="*/ 586804 w 1019272"/>
                <a:gd name="connsiteY139" fmla="*/ 24032 h 1057152"/>
                <a:gd name="connsiteX140" fmla="*/ 593270 w 1019272"/>
                <a:gd name="connsiteY140" fmla="*/ 37894 h 1057152"/>
                <a:gd name="connsiteX141" fmla="*/ 608048 w 1019272"/>
                <a:gd name="connsiteY141" fmla="*/ 83169 h 1057152"/>
                <a:gd name="connsiteX142" fmla="*/ 621909 w 1019272"/>
                <a:gd name="connsiteY142" fmla="*/ 87790 h 1057152"/>
                <a:gd name="connsiteX143" fmla="*/ 622839 w 1019272"/>
                <a:gd name="connsiteY143" fmla="*/ 105356 h 1057152"/>
                <a:gd name="connsiteX144" fmla="*/ 603427 w 1019272"/>
                <a:gd name="connsiteY144" fmla="*/ 126599 h 1057152"/>
                <a:gd name="connsiteX145" fmla="*/ 611752 w 1019272"/>
                <a:gd name="connsiteY145" fmla="*/ 133995 h 1057152"/>
                <a:gd name="connsiteX146" fmla="*/ 657957 w 1019272"/>
                <a:gd name="connsiteY146" fmla="*/ 137699 h 1057152"/>
                <a:gd name="connsiteX147" fmla="*/ 658873 w 1019272"/>
                <a:gd name="connsiteY147" fmla="*/ 163563 h 1057152"/>
                <a:gd name="connsiteX148" fmla="*/ 678285 w 1019272"/>
                <a:gd name="connsiteY148" fmla="*/ 146940 h 1057152"/>
                <a:gd name="connsiteX149" fmla="*/ 710628 w 1019272"/>
                <a:gd name="connsiteY149" fmla="*/ 156181 h 1057152"/>
                <a:gd name="connsiteX150" fmla="*/ 754059 w 1019272"/>
                <a:gd name="connsiteY150" fmla="*/ 171888 h 1057152"/>
                <a:gd name="connsiteX151" fmla="*/ 766990 w 1019272"/>
                <a:gd name="connsiteY151" fmla="*/ 186666 h 1057152"/>
                <a:gd name="connsiteX152" fmla="*/ 762370 w 1019272"/>
                <a:gd name="connsiteY152" fmla="*/ 200527 h 1057152"/>
                <a:gd name="connsiteX153" fmla="*/ 792868 w 1019272"/>
                <a:gd name="connsiteY153" fmla="*/ 192216 h 1057152"/>
                <a:gd name="connsiteX154" fmla="*/ 843693 w 1019272"/>
                <a:gd name="connsiteY154" fmla="*/ 206078 h 1057152"/>
                <a:gd name="connsiteX155" fmla="*/ 882503 w 1019272"/>
                <a:gd name="connsiteY155" fmla="*/ 205148 h 1057152"/>
                <a:gd name="connsiteX156" fmla="*/ 920397 w 1019272"/>
                <a:gd name="connsiteY156" fmla="*/ 226405 h 1057152"/>
                <a:gd name="connsiteX157" fmla="*/ 953656 w 1019272"/>
                <a:gd name="connsiteY157" fmla="*/ 255057 h 1057152"/>
                <a:gd name="connsiteX158" fmla="*/ 973984 w 1019272"/>
                <a:gd name="connsiteY158" fmla="*/ 262439 h 1057152"/>
                <a:gd name="connsiteX159" fmla="*/ 996170 w 1019272"/>
                <a:gd name="connsiteY159" fmla="*/ 263369 h 1057152"/>
                <a:gd name="connsiteX160" fmla="*/ 1005411 w 1019272"/>
                <a:gd name="connsiteY160" fmla="*/ 271680 h 1057152"/>
                <a:gd name="connsiteX161" fmla="*/ 1014652 w 1019272"/>
                <a:gd name="connsiteY161" fmla="*/ 304953 h 1057152"/>
                <a:gd name="connsiteX162" fmla="*/ 1019273 w 1019272"/>
                <a:gd name="connsiteY162" fmla="*/ 320660 h 1057152"/>
                <a:gd name="connsiteX163" fmla="*/ 1009102 w 1019272"/>
                <a:gd name="connsiteY163" fmla="*/ 364091 h 1057152"/>
                <a:gd name="connsiteX164" fmla="*/ 996170 w 1019272"/>
                <a:gd name="connsiteY164" fmla="*/ 380727 h 1057152"/>
                <a:gd name="connsiteX165" fmla="*/ 959206 w 1019272"/>
                <a:gd name="connsiteY165" fmla="*/ 416762 h 1057152"/>
                <a:gd name="connsiteX166" fmla="*/ 942570 w 1019272"/>
                <a:gd name="connsiteY166" fmla="*/ 446344 h 1057152"/>
                <a:gd name="connsiteX167" fmla="*/ 923158 w 1019272"/>
                <a:gd name="connsiteY167" fmla="*/ 469446 h 1057152"/>
                <a:gd name="connsiteX168" fmla="*/ 916692 w 1019272"/>
                <a:gd name="connsiteY168" fmla="*/ 470362 h 1057152"/>
                <a:gd name="connsiteX169" fmla="*/ 909297 w 1019272"/>
                <a:gd name="connsiteY169" fmla="*/ 489774 h 1057152"/>
                <a:gd name="connsiteX170" fmla="*/ 911156 w 1019272"/>
                <a:gd name="connsiteY170" fmla="*/ 539670 h 1057152"/>
                <a:gd name="connsiteX171" fmla="*/ 903760 w 1019272"/>
                <a:gd name="connsiteY171" fmla="*/ 581254 h 1057152"/>
                <a:gd name="connsiteX172" fmla="*/ 900985 w 1019272"/>
                <a:gd name="connsiteY172" fmla="*/ 598807 h 1057152"/>
                <a:gd name="connsiteX173" fmla="*/ 892674 w 1019272"/>
                <a:gd name="connsiteY173" fmla="*/ 609907 h 1057152"/>
                <a:gd name="connsiteX174" fmla="*/ 888053 w 1019272"/>
                <a:gd name="connsiteY174" fmla="*/ 645941 h 1057152"/>
                <a:gd name="connsiteX175" fmla="*/ 862176 w 1019272"/>
                <a:gd name="connsiteY175" fmla="*/ 681976 h 1057152"/>
                <a:gd name="connsiteX176" fmla="*/ 857555 w 1019272"/>
                <a:gd name="connsiteY176" fmla="*/ 710629 h 1057152"/>
                <a:gd name="connsiteX177" fmla="*/ 836298 w 1019272"/>
                <a:gd name="connsiteY177" fmla="*/ 722645 h 1057152"/>
                <a:gd name="connsiteX178" fmla="*/ 829832 w 1019272"/>
                <a:gd name="connsiteY178" fmla="*/ 739268 h 1057152"/>
                <a:gd name="connsiteX179" fmla="*/ 802109 w 1019272"/>
                <a:gd name="connsiteY179" fmla="*/ 739268 h 1057152"/>
                <a:gd name="connsiteX180" fmla="*/ 761454 w 1019272"/>
                <a:gd name="connsiteY180" fmla="*/ 750368 h 1057152"/>
                <a:gd name="connsiteX181" fmla="*/ 742972 w 1019272"/>
                <a:gd name="connsiteY181" fmla="*/ 763300 h 1057152"/>
                <a:gd name="connsiteX182" fmla="*/ 714319 w 1019272"/>
                <a:gd name="connsiteY182" fmla="*/ 771611 h 1057152"/>
                <a:gd name="connsiteX183" fmla="*/ 683821 w 1019272"/>
                <a:gd name="connsiteY183" fmla="*/ 793798 h 1057152"/>
                <a:gd name="connsiteX184" fmla="*/ 661648 w 1019272"/>
                <a:gd name="connsiteY184" fmla="*/ 822437 h 1057152"/>
                <a:gd name="connsiteX185" fmla="*/ 657957 w 1019272"/>
                <a:gd name="connsiteY185" fmla="*/ 843693 h 1057152"/>
                <a:gd name="connsiteX186" fmla="*/ 662578 w 1019272"/>
                <a:gd name="connsiteY186" fmla="*/ 859401 h 1057152"/>
                <a:gd name="connsiteX187" fmla="*/ 657957 w 1019272"/>
                <a:gd name="connsiteY187" fmla="*/ 888969 h 1057152"/>
                <a:gd name="connsiteX188" fmla="*/ 652407 w 1019272"/>
                <a:gd name="connsiteY188" fmla="*/ 902831 h 1057152"/>
                <a:gd name="connsiteX189" fmla="*/ 633925 w 1019272"/>
                <a:gd name="connsiteY189" fmla="*/ 919467 h 1057152"/>
                <a:gd name="connsiteX190" fmla="*/ 605273 w 1019272"/>
                <a:gd name="connsiteY190" fmla="*/ 972138 h 1057152"/>
                <a:gd name="connsiteX191" fmla="*/ 582184 w 1019272"/>
                <a:gd name="connsiteY191" fmla="*/ 996171 h 1057152"/>
                <a:gd name="connsiteX192" fmla="*/ 564618 w 1019272"/>
                <a:gd name="connsiteY192" fmla="*/ 1010032 h 1057152"/>
                <a:gd name="connsiteX193" fmla="*/ 552602 w 1019272"/>
                <a:gd name="connsiteY193" fmla="*/ 1039601 h 1057152"/>
                <a:gd name="connsiteX194" fmla="*/ 535049 w 1019272"/>
                <a:gd name="connsiteY194" fmla="*/ 1057153 h 1057152"/>
                <a:gd name="connsiteX195" fmla="*/ 527654 w 1019272"/>
                <a:gd name="connsiteY195" fmla="*/ 1039601 h 1057152"/>
                <a:gd name="connsiteX196" fmla="*/ 538740 w 1019272"/>
                <a:gd name="connsiteY196" fmla="*/ 1024809 h 1057152"/>
                <a:gd name="connsiteX197" fmla="*/ 523963 w 1019272"/>
                <a:gd name="connsiteY197" fmla="*/ 1004482 h 1057152"/>
                <a:gd name="connsiteX198" fmla="*/ 503635 w 1019272"/>
                <a:gd name="connsiteY198" fmla="*/ 987845 h 1057152"/>
                <a:gd name="connsiteX199" fmla="*/ 476828 w 1019272"/>
                <a:gd name="connsiteY199" fmla="*/ 968447 h 1057152"/>
                <a:gd name="connsiteX200" fmla="*/ 467587 w 1019272"/>
                <a:gd name="connsiteY200" fmla="*/ 969363 h 1057152"/>
                <a:gd name="connsiteX201" fmla="*/ 441723 w 1019272"/>
                <a:gd name="connsiteY201" fmla="*/ 946274 h 1057152"/>
                <a:gd name="connsiteX202" fmla="*/ 424157 w 1019272"/>
                <a:gd name="connsiteY202" fmla="*/ 952740 h 105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</a:cxnLst>
              <a:rect l="l" t="t" r="r" b="b"/>
              <a:pathLst>
                <a:path w="1019272" h="1057152">
                  <a:moveTo>
                    <a:pt x="424157" y="952740"/>
                  </a:moveTo>
                  <a:lnTo>
                    <a:pt x="458346" y="912072"/>
                  </a:lnTo>
                  <a:lnTo>
                    <a:pt x="487914" y="883433"/>
                  </a:lnTo>
                  <a:lnTo>
                    <a:pt x="505481" y="871417"/>
                  </a:lnTo>
                  <a:lnTo>
                    <a:pt x="527654" y="855710"/>
                  </a:lnTo>
                  <a:lnTo>
                    <a:pt x="528583" y="832607"/>
                  </a:lnTo>
                  <a:lnTo>
                    <a:pt x="515637" y="815971"/>
                  </a:lnTo>
                  <a:lnTo>
                    <a:pt x="502706" y="821521"/>
                  </a:lnTo>
                  <a:lnTo>
                    <a:pt x="507326" y="804884"/>
                  </a:lnTo>
                  <a:lnTo>
                    <a:pt x="511017" y="788247"/>
                  </a:lnTo>
                  <a:lnTo>
                    <a:pt x="511017" y="772541"/>
                  </a:lnTo>
                  <a:lnTo>
                    <a:pt x="501776" y="766990"/>
                  </a:lnTo>
                  <a:lnTo>
                    <a:pt x="491619" y="771611"/>
                  </a:lnTo>
                  <a:lnTo>
                    <a:pt x="482378" y="770695"/>
                  </a:lnTo>
                  <a:lnTo>
                    <a:pt x="479603" y="759608"/>
                  </a:lnTo>
                  <a:lnTo>
                    <a:pt x="476828" y="733731"/>
                  </a:lnTo>
                  <a:lnTo>
                    <a:pt x="472208" y="725406"/>
                  </a:lnTo>
                  <a:lnTo>
                    <a:pt x="454655" y="718024"/>
                  </a:lnTo>
                  <a:lnTo>
                    <a:pt x="444485" y="723560"/>
                  </a:lnTo>
                  <a:lnTo>
                    <a:pt x="416762" y="718024"/>
                  </a:lnTo>
                  <a:lnTo>
                    <a:pt x="418620" y="680130"/>
                  </a:lnTo>
                  <a:lnTo>
                    <a:pt x="411225" y="664424"/>
                  </a:lnTo>
                  <a:lnTo>
                    <a:pt x="419536" y="658873"/>
                  </a:lnTo>
                  <a:lnTo>
                    <a:pt x="416762" y="643167"/>
                  </a:lnTo>
                  <a:lnTo>
                    <a:pt x="424157" y="631150"/>
                  </a:lnTo>
                  <a:lnTo>
                    <a:pt x="428778" y="609907"/>
                  </a:lnTo>
                  <a:lnTo>
                    <a:pt x="422311" y="593270"/>
                  </a:lnTo>
                  <a:lnTo>
                    <a:pt x="408450" y="585875"/>
                  </a:lnTo>
                  <a:lnTo>
                    <a:pt x="405675" y="574788"/>
                  </a:lnTo>
                  <a:lnTo>
                    <a:pt x="409380" y="559082"/>
                  </a:lnTo>
                  <a:lnTo>
                    <a:pt x="359470" y="558152"/>
                  </a:lnTo>
                  <a:lnTo>
                    <a:pt x="349313" y="526738"/>
                  </a:lnTo>
                  <a:lnTo>
                    <a:pt x="356695" y="526738"/>
                  </a:lnTo>
                  <a:lnTo>
                    <a:pt x="356695" y="515651"/>
                  </a:lnTo>
                  <a:lnTo>
                    <a:pt x="352074" y="508256"/>
                  </a:lnTo>
                  <a:lnTo>
                    <a:pt x="351158" y="492549"/>
                  </a:lnTo>
                  <a:lnTo>
                    <a:pt x="336367" y="485153"/>
                  </a:lnTo>
                  <a:lnTo>
                    <a:pt x="319731" y="485153"/>
                  </a:lnTo>
                  <a:lnTo>
                    <a:pt x="308644" y="477758"/>
                  </a:lnTo>
                  <a:lnTo>
                    <a:pt x="291092" y="472208"/>
                  </a:lnTo>
                  <a:lnTo>
                    <a:pt x="280921" y="462051"/>
                  </a:lnTo>
                  <a:lnTo>
                    <a:pt x="252282" y="457430"/>
                  </a:lnTo>
                  <a:lnTo>
                    <a:pt x="224559" y="433398"/>
                  </a:lnTo>
                  <a:lnTo>
                    <a:pt x="226405" y="415845"/>
                  </a:lnTo>
                  <a:lnTo>
                    <a:pt x="223630" y="405675"/>
                  </a:lnTo>
                  <a:lnTo>
                    <a:pt x="226405" y="386277"/>
                  </a:lnTo>
                  <a:lnTo>
                    <a:pt x="192216" y="390898"/>
                  </a:lnTo>
                  <a:lnTo>
                    <a:pt x="178354" y="401055"/>
                  </a:lnTo>
                  <a:lnTo>
                    <a:pt x="155252" y="411225"/>
                  </a:lnTo>
                  <a:lnTo>
                    <a:pt x="149702" y="419537"/>
                  </a:lnTo>
                  <a:lnTo>
                    <a:pt x="136770" y="420466"/>
                  </a:lnTo>
                  <a:lnTo>
                    <a:pt x="117358" y="418620"/>
                  </a:lnTo>
                  <a:lnTo>
                    <a:pt x="102581" y="423241"/>
                  </a:lnTo>
                  <a:lnTo>
                    <a:pt x="90565" y="420466"/>
                  </a:lnTo>
                  <a:lnTo>
                    <a:pt x="92410" y="380727"/>
                  </a:lnTo>
                  <a:lnTo>
                    <a:pt x="71153" y="396434"/>
                  </a:lnTo>
                  <a:lnTo>
                    <a:pt x="48051" y="395518"/>
                  </a:lnTo>
                  <a:lnTo>
                    <a:pt x="37893" y="381657"/>
                  </a:lnTo>
                  <a:lnTo>
                    <a:pt x="20341" y="379797"/>
                  </a:lnTo>
                  <a:lnTo>
                    <a:pt x="25877" y="368711"/>
                  </a:lnTo>
                  <a:lnTo>
                    <a:pt x="11100" y="353004"/>
                  </a:lnTo>
                  <a:lnTo>
                    <a:pt x="0" y="329901"/>
                  </a:lnTo>
                  <a:lnTo>
                    <a:pt x="6480" y="325281"/>
                  </a:lnTo>
                  <a:lnTo>
                    <a:pt x="6480" y="314195"/>
                  </a:lnTo>
                  <a:lnTo>
                    <a:pt x="22186" y="306799"/>
                  </a:lnTo>
                  <a:lnTo>
                    <a:pt x="19412" y="292937"/>
                  </a:lnTo>
                  <a:lnTo>
                    <a:pt x="25877" y="283696"/>
                  </a:lnTo>
                  <a:lnTo>
                    <a:pt x="27723" y="271680"/>
                  </a:lnTo>
                  <a:lnTo>
                    <a:pt x="57291" y="254128"/>
                  </a:lnTo>
                  <a:lnTo>
                    <a:pt x="78548" y="249507"/>
                  </a:lnTo>
                  <a:lnTo>
                    <a:pt x="82253" y="245816"/>
                  </a:lnTo>
                  <a:lnTo>
                    <a:pt x="105356" y="246732"/>
                  </a:lnTo>
                  <a:lnTo>
                    <a:pt x="117358" y="176509"/>
                  </a:lnTo>
                  <a:lnTo>
                    <a:pt x="118288" y="165422"/>
                  </a:lnTo>
                  <a:lnTo>
                    <a:pt x="114597" y="150631"/>
                  </a:lnTo>
                  <a:lnTo>
                    <a:pt x="103497" y="141390"/>
                  </a:lnTo>
                  <a:lnTo>
                    <a:pt x="103497" y="122908"/>
                  </a:lnTo>
                  <a:lnTo>
                    <a:pt x="118288" y="118288"/>
                  </a:lnTo>
                  <a:lnTo>
                    <a:pt x="123838" y="121063"/>
                  </a:lnTo>
                  <a:lnTo>
                    <a:pt x="124754" y="110892"/>
                  </a:lnTo>
                  <a:lnTo>
                    <a:pt x="109976" y="108117"/>
                  </a:lnTo>
                  <a:lnTo>
                    <a:pt x="109976" y="92410"/>
                  </a:lnTo>
                  <a:lnTo>
                    <a:pt x="160802" y="93340"/>
                  </a:lnTo>
                  <a:lnTo>
                    <a:pt x="169113" y="84099"/>
                  </a:lnTo>
                  <a:lnTo>
                    <a:pt x="176509" y="92410"/>
                  </a:lnTo>
                  <a:lnTo>
                    <a:pt x="181129" y="107201"/>
                  </a:lnTo>
                  <a:lnTo>
                    <a:pt x="185750" y="104426"/>
                  </a:lnTo>
                  <a:lnTo>
                    <a:pt x="199611" y="118288"/>
                  </a:lnTo>
                  <a:lnTo>
                    <a:pt x="219939" y="116442"/>
                  </a:lnTo>
                  <a:lnTo>
                    <a:pt x="224559" y="108117"/>
                  </a:lnTo>
                  <a:lnTo>
                    <a:pt x="243957" y="101651"/>
                  </a:lnTo>
                  <a:lnTo>
                    <a:pt x="255057" y="97031"/>
                  </a:lnTo>
                  <a:lnTo>
                    <a:pt x="257819" y="85944"/>
                  </a:lnTo>
                  <a:lnTo>
                    <a:pt x="276301" y="78549"/>
                  </a:lnTo>
                  <a:lnTo>
                    <a:pt x="274455" y="73012"/>
                  </a:lnTo>
                  <a:lnTo>
                    <a:pt x="252282" y="71167"/>
                  </a:lnTo>
                  <a:lnTo>
                    <a:pt x="248578" y="54530"/>
                  </a:lnTo>
                  <a:lnTo>
                    <a:pt x="249507" y="36964"/>
                  </a:lnTo>
                  <a:lnTo>
                    <a:pt x="237491" y="30498"/>
                  </a:lnTo>
                  <a:lnTo>
                    <a:pt x="242112" y="27723"/>
                  </a:lnTo>
                  <a:lnTo>
                    <a:pt x="261523" y="31428"/>
                  </a:lnTo>
                  <a:lnTo>
                    <a:pt x="281851" y="37894"/>
                  </a:lnTo>
                  <a:lnTo>
                    <a:pt x="289246" y="31428"/>
                  </a:lnTo>
                  <a:lnTo>
                    <a:pt x="307728" y="27723"/>
                  </a:lnTo>
                  <a:lnTo>
                    <a:pt x="336367" y="18482"/>
                  </a:lnTo>
                  <a:lnTo>
                    <a:pt x="345608" y="8325"/>
                  </a:lnTo>
                  <a:lnTo>
                    <a:pt x="341917" y="929"/>
                  </a:lnTo>
                  <a:lnTo>
                    <a:pt x="355779" y="0"/>
                  </a:lnTo>
                  <a:lnTo>
                    <a:pt x="362245" y="5550"/>
                  </a:lnTo>
                  <a:lnTo>
                    <a:pt x="358554" y="16637"/>
                  </a:lnTo>
                  <a:lnTo>
                    <a:pt x="367795" y="20341"/>
                  </a:lnTo>
                  <a:lnTo>
                    <a:pt x="373331" y="32344"/>
                  </a:lnTo>
                  <a:lnTo>
                    <a:pt x="365936" y="41584"/>
                  </a:lnTo>
                  <a:lnTo>
                    <a:pt x="362245" y="63771"/>
                  </a:lnTo>
                  <a:lnTo>
                    <a:pt x="368711" y="76703"/>
                  </a:lnTo>
                  <a:lnTo>
                    <a:pt x="370556" y="88719"/>
                  </a:lnTo>
                  <a:lnTo>
                    <a:pt x="386277" y="100735"/>
                  </a:lnTo>
                  <a:lnTo>
                    <a:pt x="399209" y="101651"/>
                  </a:lnTo>
                  <a:lnTo>
                    <a:pt x="401984" y="97031"/>
                  </a:lnTo>
                  <a:lnTo>
                    <a:pt x="410295" y="96115"/>
                  </a:lnTo>
                  <a:lnTo>
                    <a:pt x="422311" y="91494"/>
                  </a:lnTo>
                  <a:lnTo>
                    <a:pt x="430623" y="85028"/>
                  </a:lnTo>
                  <a:lnTo>
                    <a:pt x="444485" y="86874"/>
                  </a:lnTo>
                  <a:lnTo>
                    <a:pt x="450964" y="85944"/>
                  </a:lnTo>
                  <a:lnTo>
                    <a:pt x="464812" y="87790"/>
                  </a:lnTo>
                  <a:lnTo>
                    <a:pt x="467587" y="82253"/>
                  </a:lnTo>
                  <a:lnTo>
                    <a:pt x="462966" y="76703"/>
                  </a:lnTo>
                  <a:lnTo>
                    <a:pt x="465742" y="69308"/>
                  </a:lnTo>
                  <a:lnTo>
                    <a:pt x="475912" y="71167"/>
                  </a:lnTo>
                  <a:lnTo>
                    <a:pt x="487914" y="68392"/>
                  </a:lnTo>
                  <a:lnTo>
                    <a:pt x="502706" y="73928"/>
                  </a:lnTo>
                  <a:lnTo>
                    <a:pt x="513792" y="79478"/>
                  </a:lnTo>
                  <a:lnTo>
                    <a:pt x="522117" y="72083"/>
                  </a:lnTo>
                  <a:lnTo>
                    <a:pt x="527654" y="73012"/>
                  </a:lnTo>
                  <a:lnTo>
                    <a:pt x="531358" y="80408"/>
                  </a:lnTo>
                  <a:lnTo>
                    <a:pt x="543361" y="78549"/>
                  </a:lnTo>
                  <a:lnTo>
                    <a:pt x="553531" y="68392"/>
                  </a:lnTo>
                  <a:lnTo>
                    <a:pt x="561843" y="48980"/>
                  </a:lnTo>
                  <a:lnTo>
                    <a:pt x="577563" y="24962"/>
                  </a:lnTo>
                  <a:lnTo>
                    <a:pt x="586804" y="24032"/>
                  </a:lnTo>
                  <a:lnTo>
                    <a:pt x="593270" y="37894"/>
                  </a:lnTo>
                  <a:lnTo>
                    <a:pt x="608048" y="83169"/>
                  </a:lnTo>
                  <a:lnTo>
                    <a:pt x="621909" y="87790"/>
                  </a:lnTo>
                  <a:lnTo>
                    <a:pt x="622839" y="105356"/>
                  </a:lnTo>
                  <a:lnTo>
                    <a:pt x="603427" y="126599"/>
                  </a:lnTo>
                  <a:lnTo>
                    <a:pt x="611752" y="133995"/>
                  </a:lnTo>
                  <a:lnTo>
                    <a:pt x="657957" y="137699"/>
                  </a:lnTo>
                  <a:lnTo>
                    <a:pt x="658873" y="163563"/>
                  </a:lnTo>
                  <a:lnTo>
                    <a:pt x="678285" y="146940"/>
                  </a:lnTo>
                  <a:lnTo>
                    <a:pt x="710628" y="156181"/>
                  </a:lnTo>
                  <a:lnTo>
                    <a:pt x="754059" y="171888"/>
                  </a:lnTo>
                  <a:lnTo>
                    <a:pt x="766990" y="186666"/>
                  </a:lnTo>
                  <a:lnTo>
                    <a:pt x="762370" y="200527"/>
                  </a:lnTo>
                  <a:lnTo>
                    <a:pt x="792868" y="192216"/>
                  </a:lnTo>
                  <a:lnTo>
                    <a:pt x="843693" y="206078"/>
                  </a:lnTo>
                  <a:lnTo>
                    <a:pt x="882503" y="205148"/>
                  </a:lnTo>
                  <a:lnTo>
                    <a:pt x="920397" y="226405"/>
                  </a:lnTo>
                  <a:lnTo>
                    <a:pt x="953656" y="255057"/>
                  </a:lnTo>
                  <a:lnTo>
                    <a:pt x="973984" y="262439"/>
                  </a:lnTo>
                  <a:lnTo>
                    <a:pt x="996170" y="263369"/>
                  </a:lnTo>
                  <a:lnTo>
                    <a:pt x="1005411" y="271680"/>
                  </a:lnTo>
                  <a:lnTo>
                    <a:pt x="1014652" y="304953"/>
                  </a:lnTo>
                  <a:lnTo>
                    <a:pt x="1019273" y="320660"/>
                  </a:lnTo>
                  <a:lnTo>
                    <a:pt x="1009102" y="364091"/>
                  </a:lnTo>
                  <a:lnTo>
                    <a:pt x="996170" y="380727"/>
                  </a:lnTo>
                  <a:lnTo>
                    <a:pt x="959206" y="416762"/>
                  </a:lnTo>
                  <a:lnTo>
                    <a:pt x="942570" y="446344"/>
                  </a:lnTo>
                  <a:lnTo>
                    <a:pt x="923158" y="469446"/>
                  </a:lnTo>
                  <a:lnTo>
                    <a:pt x="916692" y="470362"/>
                  </a:lnTo>
                  <a:lnTo>
                    <a:pt x="909297" y="489774"/>
                  </a:lnTo>
                  <a:lnTo>
                    <a:pt x="911156" y="539670"/>
                  </a:lnTo>
                  <a:lnTo>
                    <a:pt x="903760" y="581254"/>
                  </a:lnTo>
                  <a:lnTo>
                    <a:pt x="900985" y="598807"/>
                  </a:lnTo>
                  <a:lnTo>
                    <a:pt x="892674" y="609907"/>
                  </a:lnTo>
                  <a:lnTo>
                    <a:pt x="888053" y="645941"/>
                  </a:lnTo>
                  <a:lnTo>
                    <a:pt x="862176" y="681976"/>
                  </a:lnTo>
                  <a:lnTo>
                    <a:pt x="857555" y="710629"/>
                  </a:lnTo>
                  <a:lnTo>
                    <a:pt x="836298" y="722645"/>
                  </a:lnTo>
                  <a:lnTo>
                    <a:pt x="829832" y="739268"/>
                  </a:lnTo>
                  <a:lnTo>
                    <a:pt x="802109" y="739268"/>
                  </a:lnTo>
                  <a:lnTo>
                    <a:pt x="761454" y="750368"/>
                  </a:lnTo>
                  <a:lnTo>
                    <a:pt x="742972" y="763300"/>
                  </a:lnTo>
                  <a:lnTo>
                    <a:pt x="714319" y="771611"/>
                  </a:lnTo>
                  <a:lnTo>
                    <a:pt x="683821" y="793798"/>
                  </a:lnTo>
                  <a:lnTo>
                    <a:pt x="661648" y="822437"/>
                  </a:lnTo>
                  <a:lnTo>
                    <a:pt x="657957" y="843693"/>
                  </a:lnTo>
                  <a:lnTo>
                    <a:pt x="662578" y="859401"/>
                  </a:lnTo>
                  <a:lnTo>
                    <a:pt x="657957" y="888969"/>
                  </a:lnTo>
                  <a:lnTo>
                    <a:pt x="652407" y="902831"/>
                  </a:lnTo>
                  <a:lnTo>
                    <a:pt x="633925" y="919467"/>
                  </a:lnTo>
                  <a:lnTo>
                    <a:pt x="605273" y="972138"/>
                  </a:lnTo>
                  <a:lnTo>
                    <a:pt x="582184" y="996171"/>
                  </a:lnTo>
                  <a:lnTo>
                    <a:pt x="564618" y="1010032"/>
                  </a:lnTo>
                  <a:lnTo>
                    <a:pt x="552602" y="1039601"/>
                  </a:lnTo>
                  <a:lnTo>
                    <a:pt x="535049" y="1057153"/>
                  </a:lnTo>
                  <a:lnTo>
                    <a:pt x="527654" y="1039601"/>
                  </a:lnTo>
                  <a:lnTo>
                    <a:pt x="538740" y="1024809"/>
                  </a:lnTo>
                  <a:lnTo>
                    <a:pt x="523963" y="1004482"/>
                  </a:lnTo>
                  <a:lnTo>
                    <a:pt x="503635" y="987845"/>
                  </a:lnTo>
                  <a:lnTo>
                    <a:pt x="476828" y="968447"/>
                  </a:lnTo>
                  <a:lnTo>
                    <a:pt x="467587" y="969363"/>
                  </a:lnTo>
                  <a:lnTo>
                    <a:pt x="441723" y="946274"/>
                  </a:lnTo>
                  <a:lnTo>
                    <a:pt x="424157" y="95274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" name="任意多边形: 形状 924"/>
            <p:cNvSpPr/>
            <p:nvPr/>
          </p:nvSpPr>
          <p:spPr>
            <a:xfrm>
              <a:off x="2345329" y="3558651"/>
              <a:ext cx="51741" cy="95171"/>
            </a:xfrm>
            <a:custGeom>
              <a:avLst/>
              <a:gdLst>
                <a:gd name="connsiteX0" fmla="*/ 37880 w 51741"/>
                <a:gd name="connsiteY0" fmla="*/ 93326 h 95171"/>
                <a:gd name="connsiteX1" fmla="*/ 31414 w 51741"/>
                <a:gd name="connsiteY1" fmla="*/ 95172 h 95171"/>
                <a:gd name="connsiteX2" fmla="*/ 24948 w 51741"/>
                <a:gd name="connsiteY2" fmla="*/ 78549 h 95171"/>
                <a:gd name="connsiteX3" fmla="*/ 15707 w 51741"/>
                <a:gd name="connsiteY3" fmla="*/ 70223 h 95171"/>
                <a:gd name="connsiteX4" fmla="*/ 21243 w 51741"/>
                <a:gd name="connsiteY4" fmla="*/ 51742 h 95171"/>
                <a:gd name="connsiteX5" fmla="*/ 28639 w 51741"/>
                <a:gd name="connsiteY5" fmla="*/ 52671 h 95171"/>
                <a:gd name="connsiteX6" fmla="*/ 37880 w 51741"/>
                <a:gd name="connsiteY6" fmla="*/ 75774 h 95171"/>
                <a:gd name="connsiteX7" fmla="*/ 37880 w 51741"/>
                <a:gd name="connsiteY7" fmla="*/ 93326 h 95171"/>
                <a:gd name="connsiteX8" fmla="*/ 30485 w 51741"/>
                <a:gd name="connsiteY8" fmla="*/ 12932 h 95171"/>
                <a:gd name="connsiteX9" fmla="*/ 1846 w 51741"/>
                <a:gd name="connsiteY9" fmla="*/ 17552 h 95171"/>
                <a:gd name="connsiteX10" fmla="*/ 0 w 51741"/>
                <a:gd name="connsiteY10" fmla="*/ 6466 h 95171"/>
                <a:gd name="connsiteX11" fmla="*/ 12002 w 51741"/>
                <a:gd name="connsiteY11" fmla="*/ 4621 h 95171"/>
                <a:gd name="connsiteX12" fmla="*/ 29569 w 51741"/>
                <a:gd name="connsiteY12" fmla="*/ 5536 h 95171"/>
                <a:gd name="connsiteX13" fmla="*/ 30485 w 51741"/>
                <a:gd name="connsiteY13" fmla="*/ 12932 h 95171"/>
                <a:gd name="connsiteX14" fmla="*/ 51742 w 51741"/>
                <a:gd name="connsiteY14" fmla="*/ 12932 h 95171"/>
                <a:gd name="connsiteX15" fmla="*/ 47121 w 51741"/>
                <a:gd name="connsiteY15" fmla="*/ 33260 h 95171"/>
                <a:gd name="connsiteX16" fmla="*/ 42501 w 51741"/>
                <a:gd name="connsiteY16" fmla="*/ 29568 h 95171"/>
                <a:gd name="connsiteX17" fmla="*/ 42501 w 51741"/>
                <a:gd name="connsiteY17" fmla="*/ 14777 h 95171"/>
                <a:gd name="connsiteX18" fmla="*/ 30485 w 51741"/>
                <a:gd name="connsiteY18" fmla="*/ 3691 h 95171"/>
                <a:gd name="connsiteX19" fmla="*/ 30485 w 51741"/>
                <a:gd name="connsiteY19" fmla="*/ 0 h 95171"/>
                <a:gd name="connsiteX20" fmla="*/ 51742 w 51741"/>
                <a:gd name="connsiteY20" fmla="*/ 12932 h 95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741" h="95171">
                  <a:moveTo>
                    <a:pt x="37880" y="93326"/>
                  </a:moveTo>
                  <a:lnTo>
                    <a:pt x="31414" y="95172"/>
                  </a:lnTo>
                  <a:lnTo>
                    <a:pt x="24948" y="78549"/>
                  </a:lnTo>
                  <a:lnTo>
                    <a:pt x="15707" y="70223"/>
                  </a:lnTo>
                  <a:lnTo>
                    <a:pt x="21243" y="51742"/>
                  </a:lnTo>
                  <a:lnTo>
                    <a:pt x="28639" y="52671"/>
                  </a:lnTo>
                  <a:lnTo>
                    <a:pt x="37880" y="75774"/>
                  </a:lnTo>
                  <a:lnTo>
                    <a:pt x="37880" y="93326"/>
                  </a:lnTo>
                  <a:close/>
                  <a:moveTo>
                    <a:pt x="30485" y="12932"/>
                  </a:moveTo>
                  <a:lnTo>
                    <a:pt x="1846" y="17552"/>
                  </a:lnTo>
                  <a:lnTo>
                    <a:pt x="0" y="6466"/>
                  </a:lnTo>
                  <a:lnTo>
                    <a:pt x="12002" y="4621"/>
                  </a:lnTo>
                  <a:lnTo>
                    <a:pt x="29569" y="5536"/>
                  </a:lnTo>
                  <a:lnTo>
                    <a:pt x="30485" y="12932"/>
                  </a:lnTo>
                  <a:close/>
                  <a:moveTo>
                    <a:pt x="51742" y="12932"/>
                  </a:moveTo>
                  <a:lnTo>
                    <a:pt x="47121" y="33260"/>
                  </a:lnTo>
                  <a:lnTo>
                    <a:pt x="42501" y="29568"/>
                  </a:lnTo>
                  <a:lnTo>
                    <a:pt x="42501" y="14777"/>
                  </a:lnTo>
                  <a:lnTo>
                    <a:pt x="30485" y="3691"/>
                  </a:lnTo>
                  <a:lnTo>
                    <a:pt x="30485" y="0"/>
                  </a:lnTo>
                  <a:lnTo>
                    <a:pt x="51742" y="1293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" name="任意多边形: 形状 925"/>
            <p:cNvSpPr/>
            <p:nvPr/>
          </p:nvSpPr>
          <p:spPr>
            <a:xfrm>
              <a:off x="6692215" y="3522603"/>
              <a:ext cx="85944" cy="45289"/>
            </a:xfrm>
            <a:custGeom>
              <a:avLst/>
              <a:gdLst>
                <a:gd name="connsiteX0" fmla="*/ 75774 w 85944"/>
                <a:gd name="connsiteY0" fmla="*/ 14791 h 45289"/>
                <a:gd name="connsiteX1" fmla="*/ 85944 w 85944"/>
                <a:gd name="connsiteY1" fmla="*/ 24032 h 45289"/>
                <a:gd name="connsiteX2" fmla="*/ 84085 w 85944"/>
                <a:gd name="connsiteY2" fmla="*/ 41584 h 45289"/>
                <a:gd name="connsiteX3" fmla="*/ 62842 w 85944"/>
                <a:gd name="connsiteY3" fmla="*/ 42514 h 45289"/>
                <a:gd name="connsiteX4" fmla="*/ 40655 w 85944"/>
                <a:gd name="connsiteY4" fmla="*/ 40669 h 45289"/>
                <a:gd name="connsiteX5" fmla="*/ 24019 w 85944"/>
                <a:gd name="connsiteY5" fmla="*/ 45289 h 45289"/>
                <a:gd name="connsiteX6" fmla="*/ 916 w 85944"/>
                <a:gd name="connsiteY6" fmla="*/ 34189 h 45289"/>
                <a:gd name="connsiteX7" fmla="*/ 0 w 85944"/>
                <a:gd name="connsiteY7" fmla="*/ 28653 h 45289"/>
                <a:gd name="connsiteX8" fmla="*/ 17553 w 85944"/>
                <a:gd name="connsiteY8" fmla="*/ 7395 h 45289"/>
                <a:gd name="connsiteX9" fmla="*/ 31414 w 85944"/>
                <a:gd name="connsiteY9" fmla="*/ 0 h 45289"/>
                <a:gd name="connsiteX10" fmla="*/ 49896 w 85944"/>
                <a:gd name="connsiteY10" fmla="*/ 6466 h 45289"/>
                <a:gd name="connsiteX11" fmla="*/ 63758 w 85944"/>
                <a:gd name="connsiteY11" fmla="*/ 7395 h 45289"/>
                <a:gd name="connsiteX12" fmla="*/ 75774 w 85944"/>
                <a:gd name="connsiteY12" fmla="*/ 14791 h 4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944" h="45289">
                  <a:moveTo>
                    <a:pt x="75774" y="14791"/>
                  </a:moveTo>
                  <a:lnTo>
                    <a:pt x="85944" y="24032"/>
                  </a:lnTo>
                  <a:lnTo>
                    <a:pt x="84085" y="41584"/>
                  </a:lnTo>
                  <a:lnTo>
                    <a:pt x="62842" y="42514"/>
                  </a:lnTo>
                  <a:lnTo>
                    <a:pt x="40655" y="40669"/>
                  </a:lnTo>
                  <a:lnTo>
                    <a:pt x="24019" y="45289"/>
                  </a:lnTo>
                  <a:lnTo>
                    <a:pt x="916" y="34189"/>
                  </a:lnTo>
                  <a:lnTo>
                    <a:pt x="0" y="28653"/>
                  </a:lnTo>
                  <a:lnTo>
                    <a:pt x="17553" y="7395"/>
                  </a:lnTo>
                  <a:lnTo>
                    <a:pt x="31414" y="0"/>
                  </a:lnTo>
                  <a:lnTo>
                    <a:pt x="49896" y="6466"/>
                  </a:lnTo>
                  <a:lnTo>
                    <a:pt x="63758" y="7395"/>
                  </a:lnTo>
                  <a:lnTo>
                    <a:pt x="75774" y="1479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" name="任意多边形: 形状 926"/>
            <p:cNvSpPr/>
            <p:nvPr/>
          </p:nvSpPr>
          <p:spPr>
            <a:xfrm>
              <a:off x="4908727" y="4743319"/>
              <a:ext cx="246732" cy="255973"/>
            </a:xfrm>
            <a:custGeom>
              <a:avLst/>
              <a:gdLst>
                <a:gd name="connsiteX0" fmla="*/ 147856 w 246732"/>
                <a:gd name="connsiteY0" fmla="*/ 24032 h 255973"/>
                <a:gd name="connsiteX1" fmla="*/ 153406 w 246732"/>
                <a:gd name="connsiteY1" fmla="*/ 28652 h 255973"/>
                <a:gd name="connsiteX2" fmla="*/ 161718 w 246732"/>
                <a:gd name="connsiteY2" fmla="*/ 44360 h 255973"/>
                <a:gd name="connsiteX3" fmla="*/ 191286 w 246732"/>
                <a:gd name="connsiteY3" fmla="*/ 74857 h 255973"/>
                <a:gd name="connsiteX4" fmla="*/ 202373 w 246732"/>
                <a:gd name="connsiteY4" fmla="*/ 77619 h 255973"/>
                <a:gd name="connsiteX5" fmla="*/ 202373 w 246732"/>
                <a:gd name="connsiteY5" fmla="*/ 87790 h 255973"/>
                <a:gd name="connsiteX6" fmla="*/ 209768 w 246732"/>
                <a:gd name="connsiteY6" fmla="*/ 105342 h 255973"/>
                <a:gd name="connsiteX7" fmla="*/ 230095 w 246732"/>
                <a:gd name="connsiteY7" fmla="*/ 109963 h 255973"/>
                <a:gd name="connsiteX8" fmla="*/ 246732 w 246732"/>
                <a:gd name="connsiteY8" fmla="*/ 122908 h 255973"/>
                <a:gd name="connsiteX9" fmla="*/ 209768 w 246732"/>
                <a:gd name="connsiteY9" fmla="*/ 143236 h 255973"/>
                <a:gd name="connsiteX10" fmla="*/ 186666 w 246732"/>
                <a:gd name="connsiteY10" fmla="*/ 164493 h 255973"/>
                <a:gd name="connsiteX11" fmla="*/ 178354 w 246732"/>
                <a:gd name="connsiteY11" fmla="*/ 182975 h 255973"/>
                <a:gd name="connsiteX12" fmla="*/ 170959 w 246732"/>
                <a:gd name="connsiteY12" fmla="*/ 194061 h 255973"/>
                <a:gd name="connsiteX13" fmla="*/ 157097 w 246732"/>
                <a:gd name="connsiteY13" fmla="*/ 195907 h 255973"/>
                <a:gd name="connsiteX14" fmla="*/ 152477 w 246732"/>
                <a:gd name="connsiteY14" fmla="*/ 209768 h 255973"/>
                <a:gd name="connsiteX15" fmla="*/ 149702 w 246732"/>
                <a:gd name="connsiteY15" fmla="*/ 219009 h 255973"/>
                <a:gd name="connsiteX16" fmla="*/ 133079 w 246732"/>
                <a:gd name="connsiteY16" fmla="*/ 225475 h 255973"/>
                <a:gd name="connsiteX17" fmla="*/ 111822 w 246732"/>
                <a:gd name="connsiteY17" fmla="*/ 223630 h 255973"/>
                <a:gd name="connsiteX18" fmla="*/ 99806 w 246732"/>
                <a:gd name="connsiteY18" fmla="*/ 215318 h 255973"/>
                <a:gd name="connsiteX19" fmla="*/ 88719 w 246732"/>
                <a:gd name="connsiteY19" fmla="*/ 211613 h 255973"/>
                <a:gd name="connsiteX20" fmla="*/ 75774 w 246732"/>
                <a:gd name="connsiteY20" fmla="*/ 218080 h 255973"/>
                <a:gd name="connsiteX21" fmla="*/ 69307 w 246732"/>
                <a:gd name="connsiteY21" fmla="*/ 231941 h 255973"/>
                <a:gd name="connsiteX22" fmla="*/ 57291 w 246732"/>
                <a:gd name="connsiteY22" fmla="*/ 240266 h 255973"/>
                <a:gd name="connsiteX23" fmla="*/ 44360 w 246732"/>
                <a:gd name="connsiteY23" fmla="*/ 253198 h 255973"/>
                <a:gd name="connsiteX24" fmla="*/ 25877 w 246732"/>
                <a:gd name="connsiteY24" fmla="*/ 255973 h 255973"/>
                <a:gd name="connsiteX25" fmla="*/ 20341 w 246732"/>
                <a:gd name="connsiteY25" fmla="*/ 245803 h 255973"/>
                <a:gd name="connsiteX26" fmla="*/ 23102 w 246732"/>
                <a:gd name="connsiteY26" fmla="*/ 228250 h 255973"/>
                <a:gd name="connsiteX27" fmla="*/ 7395 w 246732"/>
                <a:gd name="connsiteY27" fmla="*/ 201457 h 255973"/>
                <a:gd name="connsiteX28" fmla="*/ 0 w 246732"/>
                <a:gd name="connsiteY28" fmla="*/ 196836 h 255973"/>
                <a:gd name="connsiteX29" fmla="*/ 0 w 246732"/>
                <a:gd name="connsiteY29" fmla="*/ 114583 h 255973"/>
                <a:gd name="connsiteX30" fmla="*/ 25877 w 246732"/>
                <a:gd name="connsiteY30" fmla="*/ 113667 h 255973"/>
                <a:gd name="connsiteX31" fmla="*/ 26807 w 246732"/>
                <a:gd name="connsiteY31" fmla="*/ 15707 h 255973"/>
                <a:gd name="connsiteX32" fmla="*/ 46205 w 246732"/>
                <a:gd name="connsiteY32" fmla="*/ 14791 h 255973"/>
                <a:gd name="connsiteX33" fmla="*/ 85944 w 246732"/>
                <a:gd name="connsiteY33" fmla="*/ 5550 h 255973"/>
                <a:gd name="connsiteX34" fmla="*/ 96114 w 246732"/>
                <a:gd name="connsiteY34" fmla="*/ 16636 h 255973"/>
                <a:gd name="connsiteX35" fmla="*/ 112737 w 246732"/>
                <a:gd name="connsiteY35" fmla="*/ 6466 h 255973"/>
                <a:gd name="connsiteX36" fmla="*/ 120133 w 246732"/>
                <a:gd name="connsiteY36" fmla="*/ 6466 h 255973"/>
                <a:gd name="connsiteX37" fmla="*/ 134924 w 246732"/>
                <a:gd name="connsiteY37" fmla="*/ 0 h 255973"/>
                <a:gd name="connsiteX38" fmla="*/ 139544 w 246732"/>
                <a:gd name="connsiteY38" fmla="*/ 1845 h 255973"/>
                <a:gd name="connsiteX39" fmla="*/ 147856 w 246732"/>
                <a:gd name="connsiteY39" fmla="*/ 24032 h 25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732" h="255973">
                  <a:moveTo>
                    <a:pt x="147856" y="24032"/>
                  </a:moveTo>
                  <a:lnTo>
                    <a:pt x="153406" y="28652"/>
                  </a:lnTo>
                  <a:lnTo>
                    <a:pt x="161718" y="44360"/>
                  </a:lnTo>
                  <a:lnTo>
                    <a:pt x="191286" y="74857"/>
                  </a:lnTo>
                  <a:lnTo>
                    <a:pt x="202373" y="77619"/>
                  </a:lnTo>
                  <a:lnTo>
                    <a:pt x="202373" y="87790"/>
                  </a:lnTo>
                  <a:lnTo>
                    <a:pt x="209768" y="105342"/>
                  </a:lnTo>
                  <a:lnTo>
                    <a:pt x="230095" y="109963"/>
                  </a:lnTo>
                  <a:lnTo>
                    <a:pt x="246732" y="122908"/>
                  </a:lnTo>
                  <a:lnTo>
                    <a:pt x="209768" y="143236"/>
                  </a:lnTo>
                  <a:lnTo>
                    <a:pt x="186666" y="164493"/>
                  </a:lnTo>
                  <a:lnTo>
                    <a:pt x="178354" y="182975"/>
                  </a:lnTo>
                  <a:lnTo>
                    <a:pt x="170959" y="194061"/>
                  </a:lnTo>
                  <a:lnTo>
                    <a:pt x="157097" y="195907"/>
                  </a:lnTo>
                  <a:lnTo>
                    <a:pt x="152477" y="209768"/>
                  </a:lnTo>
                  <a:lnTo>
                    <a:pt x="149702" y="219009"/>
                  </a:lnTo>
                  <a:lnTo>
                    <a:pt x="133079" y="225475"/>
                  </a:lnTo>
                  <a:lnTo>
                    <a:pt x="111822" y="223630"/>
                  </a:lnTo>
                  <a:lnTo>
                    <a:pt x="99806" y="215318"/>
                  </a:lnTo>
                  <a:lnTo>
                    <a:pt x="88719" y="211613"/>
                  </a:lnTo>
                  <a:lnTo>
                    <a:pt x="75774" y="218080"/>
                  </a:lnTo>
                  <a:lnTo>
                    <a:pt x="69307" y="231941"/>
                  </a:lnTo>
                  <a:lnTo>
                    <a:pt x="57291" y="240266"/>
                  </a:lnTo>
                  <a:lnTo>
                    <a:pt x="44360" y="253198"/>
                  </a:lnTo>
                  <a:lnTo>
                    <a:pt x="25877" y="255973"/>
                  </a:lnTo>
                  <a:lnTo>
                    <a:pt x="20341" y="245803"/>
                  </a:lnTo>
                  <a:lnTo>
                    <a:pt x="23102" y="228250"/>
                  </a:lnTo>
                  <a:lnTo>
                    <a:pt x="7395" y="201457"/>
                  </a:lnTo>
                  <a:lnTo>
                    <a:pt x="0" y="196836"/>
                  </a:lnTo>
                  <a:lnTo>
                    <a:pt x="0" y="114583"/>
                  </a:lnTo>
                  <a:lnTo>
                    <a:pt x="25877" y="113667"/>
                  </a:lnTo>
                  <a:lnTo>
                    <a:pt x="26807" y="15707"/>
                  </a:lnTo>
                  <a:lnTo>
                    <a:pt x="46205" y="14791"/>
                  </a:lnTo>
                  <a:lnTo>
                    <a:pt x="85944" y="5550"/>
                  </a:lnTo>
                  <a:lnTo>
                    <a:pt x="96114" y="16636"/>
                  </a:lnTo>
                  <a:lnTo>
                    <a:pt x="112737" y="6466"/>
                  </a:lnTo>
                  <a:lnTo>
                    <a:pt x="120133" y="6466"/>
                  </a:lnTo>
                  <a:lnTo>
                    <a:pt x="134924" y="0"/>
                  </a:lnTo>
                  <a:lnTo>
                    <a:pt x="139544" y="1845"/>
                  </a:lnTo>
                  <a:lnTo>
                    <a:pt x="147856" y="2403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" name="任意多边形: 形状 927"/>
            <p:cNvSpPr/>
            <p:nvPr/>
          </p:nvSpPr>
          <p:spPr>
            <a:xfrm>
              <a:off x="4992825" y="2523671"/>
              <a:ext cx="245803" cy="211613"/>
            </a:xfrm>
            <a:custGeom>
              <a:avLst/>
              <a:gdLst>
                <a:gd name="connsiteX0" fmla="*/ 7396 w 245803"/>
                <a:gd name="connsiteY0" fmla="*/ 101651 h 211613"/>
                <a:gd name="connsiteX1" fmla="*/ 32344 w 245803"/>
                <a:gd name="connsiteY1" fmla="*/ 101651 h 211613"/>
                <a:gd name="connsiteX2" fmla="*/ 60067 w 245803"/>
                <a:gd name="connsiteY2" fmla="*/ 85015 h 211613"/>
                <a:gd name="connsiteX3" fmla="*/ 66533 w 245803"/>
                <a:gd name="connsiteY3" fmla="*/ 60067 h 211613"/>
                <a:gd name="connsiteX4" fmla="*/ 87790 w 245803"/>
                <a:gd name="connsiteY4" fmla="*/ 45275 h 211613"/>
                <a:gd name="connsiteX5" fmla="*/ 85015 w 245803"/>
                <a:gd name="connsiteY5" fmla="*/ 24948 h 211613"/>
                <a:gd name="connsiteX6" fmla="*/ 100722 w 245803"/>
                <a:gd name="connsiteY6" fmla="*/ 17552 h 211613"/>
                <a:gd name="connsiteX7" fmla="*/ 128445 w 245803"/>
                <a:gd name="connsiteY7" fmla="*/ 0 h 211613"/>
                <a:gd name="connsiteX8" fmla="*/ 156168 w 245803"/>
                <a:gd name="connsiteY8" fmla="*/ 12016 h 211613"/>
                <a:gd name="connsiteX9" fmla="*/ 159859 w 245803"/>
                <a:gd name="connsiteY9" fmla="*/ 23103 h 211613"/>
                <a:gd name="connsiteX10" fmla="*/ 173720 w 245803"/>
                <a:gd name="connsiteY10" fmla="*/ 17552 h 211613"/>
                <a:gd name="connsiteX11" fmla="*/ 198682 w 245803"/>
                <a:gd name="connsiteY11" fmla="*/ 28653 h 211613"/>
                <a:gd name="connsiteX12" fmla="*/ 201443 w 245803"/>
                <a:gd name="connsiteY12" fmla="*/ 49896 h 211613"/>
                <a:gd name="connsiteX13" fmla="*/ 195907 w 245803"/>
                <a:gd name="connsiteY13" fmla="*/ 61912 h 211613"/>
                <a:gd name="connsiteX14" fmla="*/ 212543 w 245803"/>
                <a:gd name="connsiteY14" fmla="*/ 91481 h 211613"/>
                <a:gd name="connsiteX15" fmla="*/ 222700 w 245803"/>
                <a:gd name="connsiteY15" fmla="*/ 99806 h 211613"/>
                <a:gd name="connsiteX16" fmla="*/ 220855 w 245803"/>
                <a:gd name="connsiteY16" fmla="*/ 108117 h 211613"/>
                <a:gd name="connsiteX17" fmla="*/ 238407 w 245803"/>
                <a:gd name="connsiteY17" fmla="*/ 115513 h 211613"/>
                <a:gd name="connsiteX18" fmla="*/ 245803 w 245803"/>
                <a:gd name="connsiteY18" fmla="*/ 127529 h 211613"/>
                <a:gd name="connsiteX19" fmla="*/ 235646 w 245803"/>
                <a:gd name="connsiteY19" fmla="*/ 136770 h 211613"/>
                <a:gd name="connsiteX20" fmla="*/ 214389 w 245803"/>
                <a:gd name="connsiteY20" fmla="*/ 134911 h 211613"/>
                <a:gd name="connsiteX21" fmla="*/ 209768 w 245803"/>
                <a:gd name="connsiteY21" fmla="*/ 137686 h 211613"/>
                <a:gd name="connsiteX22" fmla="*/ 216234 w 245803"/>
                <a:gd name="connsiteY22" fmla="*/ 151547 h 211613"/>
                <a:gd name="connsiteX23" fmla="*/ 222700 w 245803"/>
                <a:gd name="connsiteY23" fmla="*/ 178354 h 211613"/>
                <a:gd name="connsiteX24" fmla="*/ 200527 w 245803"/>
                <a:gd name="connsiteY24" fmla="*/ 181116 h 211613"/>
                <a:gd name="connsiteX25" fmla="*/ 192202 w 245803"/>
                <a:gd name="connsiteY25" fmla="*/ 190357 h 211613"/>
                <a:gd name="connsiteX26" fmla="*/ 190357 w 245803"/>
                <a:gd name="connsiteY26" fmla="*/ 211614 h 211613"/>
                <a:gd name="connsiteX27" fmla="*/ 180200 w 245803"/>
                <a:gd name="connsiteY27" fmla="*/ 207923 h 211613"/>
                <a:gd name="connsiteX28" fmla="*/ 157097 w 245803"/>
                <a:gd name="connsiteY28" fmla="*/ 209768 h 211613"/>
                <a:gd name="connsiteX29" fmla="*/ 150618 w 245803"/>
                <a:gd name="connsiteY29" fmla="*/ 200527 h 211613"/>
                <a:gd name="connsiteX30" fmla="*/ 140461 w 245803"/>
                <a:gd name="connsiteY30" fmla="*/ 207923 h 211613"/>
                <a:gd name="connsiteX31" fmla="*/ 130290 w 245803"/>
                <a:gd name="connsiteY31" fmla="*/ 202373 h 211613"/>
                <a:gd name="connsiteX32" fmla="*/ 109963 w 245803"/>
                <a:gd name="connsiteY32" fmla="*/ 201457 h 211613"/>
                <a:gd name="connsiteX33" fmla="*/ 81324 w 245803"/>
                <a:gd name="connsiteY33" fmla="*/ 191286 h 211613"/>
                <a:gd name="connsiteX34" fmla="*/ 55446 w 245803"/>
                <a:gd name="connsiteY34" fmla="*/ 187595 h 211613"/>
                <a:gd name="connsiteX35" fmla="*/ 35119 w 245803"/>
                <a:gd name="connsiteY35" fmla="*/ 188511 h 211613"/>
                <a:gd name="connsiteX36" fmla="*/ 21257 w 245803"/>
                <a:gd name="connsiteY36" fmla="*/ 199598 h 211613"/>
                <a:gd name="connsiteX37" fmla="*/ 9241 w 245803"/>
                <a:gd name="connsiteY37" fmla="*/ 201457 h 211613"/>
                <a:gd name="connsiteX38" fmla="*/ 8311 w 245803"/>
                <a:gd name="connsiteY38" fmla="*/ 182975 h 211613"/>
                <a:gd name="connsiteX39" fmla="*/ 0 w 245803"/>
                <a:gd name="connsiteY39" fmla="*/ 163563 h 211613"/>
                <a:gd name="connsiteX40" fmla="*/ 15707 w 245803"/>
                <a:gd name="connsiteY40" fmla="*/ 155252 h 211613"/>
                <a:gd name="connsiteX41" fmla="*/ 15707 w 245803"/>
                <a:gd name="connsiteY41" fmla="*/ 138615 h 211613"/>
                <a:gd name="connsiteX42" fmla="*/ 8311 w 245803"/>
                <a:gd name="connsiteY42" fmla="*/ 121979 h 211613"/>
                <a:gd name="connsiteX43" fmla="*/ 7396 w 245803"/>
                <a:gd name="connsiteY43" fmla="*/ 101651 h 21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5803" h="211613">
                  <a:moveTo>
                    <a:pt x="7396" y="101651"/>
                  </a:moveTo>
                  <a:lnTo>
                    <a:pt x="32344" y="101651"/>
                  </a:lnTo>
                  <a:lnTo>
                    <a:pt x="60067" y="85015"/>
                  </a:lnTo>
                  <a:lnTo>
                    <a:pt x="66533" y="60067"/>
                  </a:lnTo>
                  <a:lnTo>
                    <a:pt x="87790" y="45275"/>
                  </a:lnTo>
                  <a:lnTo>
                    <a:pt x="85015" y="24948"/>
                  </a:lnTo>
                  <a:lnTo>
                    <a:pt x="100722" y="17552"/>
                  </a:lnTo>
                  <a:lnTo>
                    <a:pt x="128445" y="0"/>
                  </a:lnTo>
                  <a:lnTo>
                    <a:pt x="156168" y="12016"/>
                  </a:lnTo>
                  <a:lnTo>
                    <a:pt x="159859" y="23103"/>
                  </a:lnTo>
                  <a:lnTo>
                    <a:pt x="173720" y="17552"/>
                  </a:lnTo>
                  <a:lnTo>
                    <a:pt x="198682" y="28653"/>
                  </a:lnTo>
                  <a:lnTo>
                    <a:pt x="201443" y="49896"/>
                  </a:lnTo>
                  <a:lnTo>
                    <a:pt x="195907" y="61912"/>
                  </a:lnTo>
                  <a:lnTo>
                    <a:pt x="212543" y="91481"/>
                  </a:lnTo>
                  <a:lnTo>
                    <a:pt x="222700" y="99806"/>
                  </a:lnTo>
                  <a:lnTo>
                    <a:pt x="220855" y="108117"/>
                  </a:lnTo>
                  <a:lnTo>
                    <a:pt x="238407" y="115513"/>
                  </a:lnTo>
                  <a:lnTo>
                    <a:pt x="245803" y="127529"/>
                  </a:lnTo>
                  <a:lnTo>
                    <a:pt x="235646" y="136770"/>
                  </a:lnTo>
                  <a:lnTo>
                    <a:pt x="214389" y="134911"/>
                  </a:lnTo>
                  <a:lnTo>
                    <a:pt x="209768" y="137686"/>
                  </a:lnTo>
                  <a:lnTo>
                    <a:pt x="216234" y="151547"/>
                  </a:lnTo>
                  <a:lnTo>
                    <a:pt x="222700" y="178354"/>
                  </a:lnTo>
                  <a:lnTo>
                    <a:pt x="200527" y="181116"/>
                  </a:lnTo>
                  <a:lnTo>
                    <a:pt x="192202" y="190357"/>
                  </a:lnTo>
                  <a:lnTo>
                    <a:pt x="190357" y="211614"/>
                  </a:lnTo>
                  <a:lnTo>
                    <a:pt x="180200" y="207923"/>
                  </a:lnTo>
                  <a:lnTo>
                    <a:pt x="157097" y="209768"/>
                  </a:lnTo>
                  <a:lnTo>
                    <a:pt x="150618" y="200527"/>
                  </a:lnTo>
                  <a:lnTo>
                    <a:pt x="140461" y="207923"/>
                  </a:lnTo>
                  <a:lnTo>
                    <a:pt x="130290" y="202373"/>
                  </a:lnTo>
                  <a:lnTo>
                    <a:pt x="109963" y="201457"/>
                  </a:lnTo>
                  <a:lnTo>
                    <a:pt x="81324" y="191286"/>
                  </a:lnTo>
                  <a:lnTo>
                    <a:pt x="55446" y="187595"/>
                  </a:lnTo>
                  <a:lnTo>
                    <a:pt x="35119" y="188511"/>
                  </a:lnTo>
                  <a:lnTo>
                    <a:pt x="21257" y="199598"/>
                  </a:lnTo>
                  <a:lnTo>
                    <a:pt x="9241" y="201457"/>
                  </a:lnTo>
                  <a:lnTo>
                    <a:pt x="8311" y="182975"/>
                  </a:lnTo>
                  <a:lnTo>
                    <a:pt x="0" y="163563"/>
                  </a:lnTo>
                  <a:lnTo>
                    <a:pt x="15707" y="155252"/>
                  </a:lnTo>
                  <a:lnTo>
                    <a:pt x="15707" y="138615"/>
                  </a:lnTo>
                  <a:lnTo>
                    <a:pt x="8311" y="121979"/>
                  </a:lnTo>
                  <a:lnTo>
                    <a:pt x="7396" y="10165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" name="任意多边形: 形状 928"/>
            <p:cNvSpPr/>
            <p:nvPr/>
          </p:nvSpPr>
          <p:spPr>
            <a:xfrm>
              <a:off x="2078256" y="3797988"/>
              <a:ext cx="29581" cy="71153"/>
            </a:xfrm>
            <a:custGeom>
              <a:avLst/>
              <a:gdLst>
                <a:gd name="connsiteX0" fmla="*/ 3705 w 29581"/>
                <a:gd name="connsiteY0" fmla="*/ 18482 h 71153"/>
                <a:gd name="connsiteX1" fmla="*/ 3705 w 29581"/>
                <a:gd name="connsiteY1" fmla="*/ 14777 h 71153"/>
                <a:gd name="connsiteX2" fmla="*/ 6480 w 29581"/>
                <a:gd name="connsiteY2" fmla="*/ 13862 h 71153"/>
                <a:gd name="connsiteX3" fmla="*/ 11100 w 29581"/>
                <a:gd name="connsiteY3" fmla="*/ 16623 h 71153"/>
                <a:gd name="connsiteX4" fmla="*/ 20341 w 29581"/>
                <a:gd name="connsiteY4" fmla="*/ 0 h 71153"/>
                <a:gd name="connsiteX5" fmla="*/ 24962 w 29581"/>
                <a:gd name="connsiteY5" fmla="*/ 0 h 71153"/>
                <a:gd name="connsiteX6" fmla="*/ 24962 w 29581"/>
                <a:gd name="connsiteY6" fmla="*/ 3691 h 71153"/>
                <a:gd name="connsiteX7" fmla="*/ 29582 w 29581"/>
                <a:gd name="connsiteY7" fmla="*/ 3691 h 71153"/>
                <a:gd name="connsiteX8" fmla="*/ 29582 w 29581"/>
                <a:gd name="connsiteY8" fmla="*/ 11087 h 71153"/>
                <a:gd name="connsiteX9" fmla="*/ 24962 w 29581"/>
                <a:gd name="connsiteY9" fmla="*/ 23103 h 71153"/>
                <a:gd name="connsiteX10" fmla="*/ 26807 w 29581"/>
                <a:gd name="connsiteY10" fmla="*/ 27723 h 71153"/>
                <a:gd name="connsiteX11" fmla="*/ 24032 w 29581"/>
                <a:gd name="connsiteY11" fmla="*/ 36964 h 71153"/>
                <a:gd name="connsiteX12" fmla="*/ 25877 w 29581"/>
                <a:gd name="connsiteY12" fmla="*/ 39726 h 71153"/>
                <a:gd name="connsiteX13" fmla="*/ 23102 w 29581"/>
                <a:gd name="connsiteY13" fmla="*/ 53587 h 71153"/>
                <a:gd name="connsiteX14" fmla="*/ 17566 w 29581"/>
                <a:gd name="connsiteY14" fmla="*/ 60982 h 71153"/>
                <a:gd name="connsiteX15" fmla="*/ 12945 w 29581"/>
                <a:gd name="connsiteY15" fmla="*/ 61912 h 71153"/>
                <a:gd name="connsiteX16" fmla="*/ 7396 w 29581"/>
                <a:gd name="connsiteY16" fmla="*/ 71153 h 71153"/>
                <a:gd name="connsiteX17" fmla="*/ 0 w 29581"/>
                <a:gd name="connsiteY17" fmla="*/ 71153 h 71153"/>
                <a:gd name="connsiteX18" fmla="*/ 1859 w 29581"/>
                <a:gd name="connsiteY18" fmla="*/ 40655 h 71153"/>
                <a:gd name="connsiteX19" fmla="*/ 3705 w 29581"/>
                <a:gd name="connsiteY19" fmla="*/ 18482 h 7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581" h="71153">
                  <a:moveTo>
                    <a:pt x="3705" y="18482"/>
                  </a:moveTo>
                  <a:lnTo>
                    <a:pt x="3705" y="14777"/>
                  </a:lnTo>
                  <a:lnTo>
                    <a:pt x="6480" y="13862"/>
                  </a:lnTo>
                  <a:lnTo>
                    <a:pt x="11100" y="16623"/>
                  </a:lnTo>
                  <a:lnTo>
                    <a:pt x="20341" y="0"/>
                  </a:lnTo>
                  <a:lnTo>
                    <a:pt x="24962" y="0"/>
                  </a:lnTo>
                  <a:lnTo>
                    <a:pt x="24962" y="3691"/>
                  </a:lnTo>
                  <a:lnTo>
                    <a:pt x="29582" y="3691"/>
                  </a:lnTo>
                  <a:lnTo>
                    <a:pt x="29582" y="11087"/>
                  </a:lnTo>
                  <a:lnTo>
                    <a:pt x="24962" y="23103"/>
                  </a:lnTo>
                  <a:lnTo>
                    <a:pt x="26807" y="27723"/>
                  </a:lnTo>
                  <a:lnTo>
                    <a:pt x="24032" y="36964"/>
                  </a:lnTo>
                  <a:lnTo>
                    <a:pt x="25877" y="39726"/>
                  </a:lnTo>
                  <a:lnTo>
                    <a:pt x="23102" y="53587"/>
                  </a:lnTo>
                  <a:lnTo>
                    <a:pt x="17566" y="60982"/>
                  </a:lnTo>
                  <a:lnTo>
                    <a:pt x="12945" y="61912"/>
                  </a:lnTo>
                  <a:lnTo>
                    <a:pt x="7396" y="71153"/>
                  </a:lnTo>
                  <a:lnTo>
                    <a:pt x="0" y="71153"/>
                  </a:lnTo>
                  <a:lnTo>
                    <a:pt x="1859" y="40655"/>
                  </a:lnTo>
                  <a:lnTo>
                    <a:pt x="3705" y="1848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" name="任意多边形: 形状 929"/>
            <p:cNvSpPr/>
            <p:nvPr/>
          </p:nvSpPr>
          <p:spPr>
            <a:xfrm>
              <a:off x="739266" y="96104"/>
              <a:ext cx="2288955" cy="2992184"/>
            </a:xfrm>
            <a:custGeom>
              <a:avLst/>
              <a:gdLst>
                <a:gd name="connsiteX0" fmla="*/ 269832 w 2288955"/>
                <a:gd name="connsiteY0" fmla="*/ 2489479 h 2992184"/>
                <a:gd name="connsiteX1" fmla="*/ 284618 w 2288955"/>
                <a:gd name="connsiteY1" fmla="*/ 2467306 h 2992184"/>
                <a:gd name="connsiteX2" fmla="*/ 1098737 w 2288955"/>
                <a:gd name="connsiteY2" fmla="*/ 792864 h 2992184"/>
                <a:gd name="connsiteX3" fmla="*/ 1096892 w 2288955"/>
                <a:gd name="connsiteY3" fmla="*/ 738344 h 2992184"/>
                <a:gd name="connsiteX4" fmla="*/ 1130151 w 2288955"/>
                <a:gd name="connsiteY4" fmla="*/ 743887 h 2992184"/>
                <a:gd name="connsiteX5" fmla="*/ 1144943 w 2288955"/>
                <a:gd name="connsiteY5" fmla="*/ 753128 h 2992184"/>
                <a:gd name="connsiteX6" fmla="*/ 1176357 w 2288955"/>
                <a:gd name="connsiteY6" fmla="*/ 798409 h 2992184"/>
                <a:gd name="connsiteX7" fmla="*/ 1168961 w 2288955"/>
                <a:gd name="connsiteY7" fmla="*/ 844613 h 2992184"/>
                <a:gd name="connsiteX8" fmla="*/ 1131081 w 2288955"/>
                <a:gd name="connsiteY8" fmla="*/ 870488 h 2992184"/>
                <a:gd name="connsiteX9" fmla="*/ 1109824 w 2288955"/>
                <a:gd name="connsiteY9" fmla="*/ 841840 h 2992184"/>
                <a:gd name="connsiteX10" fmla="*/ 1098737 w 2288955"/>
                <a:gd name="connsiteY10" fmla="*/ 792864 h 2992184"/>
                <a:gd name="connsiteX11" fmla="*/ 1220716 w 2288955"/>
                <a:gd name="connsiteY11" fmla="*/ 910223 h 2992184"/>
                <a:gd name="connsiteX12" fmla="*/ 1223491 w 2288955"/>
                <a:gd name="connsiteY12" fmla="*/ 896361 h 2992184"/>
                <a:gd name="connsiteX13" fmla="*/ 1205009 w 2288955"/>
                <a:gd name="connsiteY13" fmla="*/ 874184 h 2992184"/>
                <a:gd name="connsiteX14" fmla="*/ 1153254 w 2288955"/>
                <a:gd name="connsiteY14" fmla="*/ 872336 h 2992184"/>
                <a:gd name="connsiteX15" fmla="*/ 1159720 w 2288955"/>
                <a:gd name="connsiteY15" fmla="*/ 906526 h 2992184"/>
                <a:gd name="connsiteX16" fmla="*/ 1208700 w 2288955"/>
                <a:gd name="connsiteY16" fmla="*/ 913919 h 2992184"/>
                <a:gd name="connsiteX17" fmla="*/ 1220716 w 2288955"/>
                <a:gd name="connsiteY17" fmla="*/ 910223 h 2992184"/>
                <a:gd name="connsiteX18" fmla="*/ 1557084 w 2288955"/>
                <a:gd name="connsiteY18" fmla="*/ 1343621 h 2992184"/>
                <a:gd name="connsiteX19" fmla="*/ 1585723 w 2288955"/>
                <a:gd name="connsiteY19" fmla="*/ 1390742 h 2992184"/>
                <a:gd name="connsiteX20" fmla="*/ 1593118 w 2288955"/>
                <a:gd name="connsiteY20" fmla="*/ 1396292 h 2992184"/>
                <a:gd name="connsiteX21" fmla="*/ 1621771 w 2288955"/>
                <a:gd name="connsiteY21" fmla="*/ 1384276 h 2992184"/>
                <a:gd name="connsiteX22" fmla="*/ 1649494 w 2288955"/>
                <a:gd name="connsiteY22" fmla="*/ 1386121 h 2992184"/>
                <a:gd name="connsiteX23" fmla="*/ 1677217 w 2288955"/>
                <a:gd name="connsiteY23" fmla="*/ 1388896 h 2992184"/>
                <a:gd name="connsiteX24" fmla="*/ 1675358 w 2288955"/>
                <a:gd name="connsiteY24" fmla="*/ 1364878 h 2992184"/>
                <a:gd name="connsiteX25" fmla="*/ 1631012 w 2288955"/>
                <a:gd name="connsiteY25" fmla="*/ 1314968 h 2992184"/>
                <a:gd name="connsiteX26" fmla="*/ 1571861 w 2288955"/>
                <a:gd name="connsiteY26" fmla="*/ 1304811 h 2992184"/>
                <a:gd name="connsiteX27" fmla="*/ 1559859 w 2288955"/>
                <a:gd name="connsiteY27" fmla="*/ 1311277 h 2992184"/>
                <a:gd name="connsiteX28" fmla="*/ 1557084 w 2288955"/>
                <a:gd name="connsiteY28" fmla="*/ 1343621 h 2992184"/>
                <a:gd name="connsiteX29" fmla="*/ 952727 w 2288955"/>
                <a:gd name="connsiteY29" fmla="*/ 764217 h 2992184"/>
                <a:gd name="connsiteX30" fmla="*/ 927779 w 2288955"/>
                <a:gd name="connsiteY30" fmla="*/ 803029 h 2992184"/>
                <a:gd name="connsiteX31" fmla="*/ 985070 w 2288955"/>
                <a:gd name="connsiteY31" fmla="*/ 807650 h 2992184"/>
                <a:gd name="connsiteX32" fmla="*/ 1027584 w 2288955"/>
                <a:gd name="connsiteY32" fmla="*/ 848309 h 2992184"/>
                <a:gd name="connsiteX33" fmla="*/ 1070085 w 2288955"/>
                <a:gd name="connsiteY33" fmla="*/ 862171 h 2992184"/>
                <a:gd name="connsiteX34" fmla="*/ 1059928 w 2288955"/>
                <a:gd name="connsiteY34" fmla="*/ 809497 h 2992184"/>
                <a:gd name="connsiteX35" fmla="*/ 1040516 w 2288955"/>
                <a:gd name="connsiteY35" fmla="*/ 747583 h 2992184"/>
                <a:gd name="connsiteX36" fmla="*/ 970293 w 2288955"/>
                <a:gd name="connsiteY36" fmla="*/ 698607 h 2992184"/>
                <a:gd name="connsiteX37" fmla="*/ 919467 w 2288955"/>
                <a:gd name="connsiteY37" fmla="*/ 680125 h 2992184"/>
                <a:gd name="connsiteX38" fmla="*/ 921313 w 2288955"/>
                <a:gd name="connsiteY38" fmla="*/ 732799 h 2992184"/>
                <a:gd name="connsiteX39" fmla="*/ 952727 w 2288955"/>
                <a:gd name="connsiteY39" fmla="*/ 764217 h 2992184"/>
                <a:gd name="connsiteX40" fmla="*/ 1192064 w 2288955"/>
                <a:gd name="connsiteY40" fmla="*/ 669960 h 2992184"/>
                <a:gd name="connsiteX41" fmla="*/ 1239198 w 2288955"/>
                <a:gd name="connsiteY41" fmla="*/ 669036 h 2992184"/>
                <a:gd name="connsiteX42" fmla="*/ 1218871 w 2288955"/>
                <a:gd name="connsiteY42" fmla="*/ 706000 h 2992184"/>
                <a:gd name="connsiteX43" fmla="*/ 1218871 w 2288955"/>
                <a:gd name="connsiteY43" fmla="*/ 754976 h 2992184"/>
                <a:gd name="connsiteX44" fmla="*/ 1246594 w 2288955"/>
                <a:gd name="connsiteY44" fmla="*/ 808573 h 2992184"/>
                <a:gd name="connsiteX45" fmla="*/ 1300181 w 2288955"/>
                <a:gd name="connsiteY45" fmla="*/ 825207 h 2992184"/>
                <a:gd name="connsiteX46" fmla="*/ 1346386 w 2288955"/>
                <a:gd name="connsiteY46" fmla="*/ 815966 h 2992184"/>
                <a:gd name="connsiteX47" fmla="*/ 1394436 w 2288955"/>
                <a:gd name="connsiteY47" fmla="*/ 717089 h 2992184"/>
                <a:gd name="connsiteX48" fmla="*/ 1430484 w 2288955"/>
                <a:gd name="connsiteY48" fmla="*/ 676429 h 2992184"/>
                <a:gd name="connsiteX49" fmla="*/ 1399057 w 2288955"/>
                <a:gd name="connsiteY49" fmla="*/ 630225 h 2992184"/>
                <a:gd name="connsiteX50" fmla="*/ 1378729 w 2288955"/>
                <a:gd name="connsiteY50" fmla="*/ 532272 h 2992184"/>
                <a:gd name="connsiteX51" fmla="*/ 1336229 w 2288955"/>
                <a:gd name="connsiteY51" fmla="*/ 502702 h 2992184"/>
                <a:gd name="connsiteX52" fmla="*/ 1292799 w 2288955"/>
                <a:gd name="connsiteY52" fmla="*/ 468510 h 2992184"/>
                <a:gd name="connsiteX53" fmla="*/ 1259526 w 2288955"/>
                <a:gd name="connsiteY53" fmla="*/ 379798 h 2992184"/>
                <a:gd name="connsiteX54" fmla="*/ 1199459 w 2288955"/>
                <a:gd name="connsiteY54" fmla="*/ 388115 h 2992184"/>
                <a:gd name="connsiteX55" fmla="*/ 1210546 w 2288955"/>
                <a:gd name="connsiteY55" fmla="*/ 426003 h 2992184"/>
                <a:gd name="connsiteX56" fmla="*/ 1183752 w 2288955"/>
                <a:gd name="connsiteY56" fmla="*/ 437092 h 2992184"/>
                <a:gd name="connsiteX57" fmla="*/ 1164341 w 2288955"/>
                <a:gd name="connsiteY57" fmla="*/ 486068 h 2992184"/>
                <a:gd name="connsiteX58" fmla="*/ 1146788 w 2288955"/>
                <a:gd name="connsiteY58" fmla="*/ 555374 h 2992184"/>
                <a:gd name="connsiteX59" fmla="*/ 1163425 w 2288955"/>
                <a:gd name="connsiteY59" fmla="*/ 622832 h 2992184"/>
                <a:gd name="connsiteX60" fmla="*/ 1192064 w 2288955"/>
                <a:gd name="connsiteY60" fmla="*/ 669960 h 2992184"/>
                <a:gd name="connsiteX61" fmla="*/ 602502 w 2288955"/>
                <a:gd name="connsiteY61" fmla="*/ 1163422 h 2992184"/>
                <a:gd name="connsiteX62" fmla="*/ 638546 w 2288955"/>
                <a:gd name="connsiteY62" fmla="*/ 1181903 h 2992184"/>
                <a:gd name="connsiteX63" fmla="*/ 755904 w 2288955"/>
                <a:gd name="connsiteY63" fmla="*/ 1169890 h 2992184"/>
                <a:gd name="connsiteX64" fmla="*/ 702303 w 2288955"/>
                <a:gd name="connsiteY64" fmla="*/ 1214247 h 2992184"/>
                <a:gd name="connsiteX65" fmla="*/ 705994 w 2288955"/>
                <a:gd name="connsiteY65" fmla="*/ 1245665 h 2992184"/>
                <a:gd name="connsiteX66" fmla="*/ 745733 w 2288955"/>
                <a:gd name="connsiteY66" fmla="*/ 1243816 h 2992184"/>
                <a:gd name="connsiteX67" fmla="*/ 811350 w 2288955"/>
                <a:gd name="connsiteY67" fmla="*/ 1201309 h 2992184"/>
                <a:gd name="connsiteX68" fmla="*/ 899140 w 2288955"/>
                <a:gd name="connsiteY68" fmla="*/ 1185599 h 2992184"/>
                <a:gd name="connsiteX69" fmla="*/ 914847 w 2288955"/>
                <a:gd name="connsiteY69" fmla="*/ 1137547 h 2992184"/>
                <a:gd name="connsiteX70" fmla="*/ 910226 w 2288955"/>
                <a:gd name="connsiteY70" fmla="*/ 1085799 h 2992184"/>
                <a:gd name="connsiteX71" fmla="*/ 883419 w 2288955"/>
                <a:gd name="connsiteY71" fmla="*/ 1081179 h 2992184"/>
                <a:gd name="connsiteX72" fmla="*/ 860317 w 2288955"/>
                <a:gd name="connsiteY72" fmla="*/ 1098735 h 2992184"/>
                <a:gd name="connsiteX73" fmla="*/ 850160 w 2288955"/>
                <a:gd name="connsiteY73" fmla="*/ 1060848 h 2992184"/>
                <a:gd name="connsiteX74" fmla="*/ 841835 w 2288955"/>
                <a:gd name="connsiteY74" fmla="*/ 1008176 h 2992184"/>
                <a:gd name="connsiteX75" fmla="*/ 813196 w 2288955"/>
                <a:gd name="connsiteY75" fmla="*/ 994314 h 2992184"/>
                <a:gd name="connsiteX76" fmla="*/ 789163 w 2288955"/>
                <a:gd name="connsiteY76" fmla="*/ 1034973 h 2992184"/>
                <a:gd name="connsiteX77" fmla="*/ 826128 w 2288955"/>
                <a:gd name="connsiteY77" fmla="*/ 1136623 h 2992184"/>
                <a:gd name="connsiteX78" fmla="*/ 780852 w 2288955"/>
                <a:gd name="connsiteY78" fmla="*/ 1128306 h 2992184"/>
                <a:gd name="connsiteX79" fmla="*/ 734647 w 2288955"/>
                <a:gd name="connsiteY79" fmla="*/ 1065469 h 2992184"/>
                <a:gd name="connsiteX80" fmla="*/ 661648 w 2288955"/>
                <a:gd name="connsiteY80" fmla="*/ 1028505 h 2992184"/>
                <a:gd name="connsiteX81" fmla="*/ 637616 w 2288955"/>
                <a:gd name="connsiteY81" fmla="*/ 1059000 h 2992184"/>
                <a:gd name="connsiteX82" fmla="*/ 602502 w 2288955"/>
                <a:gd name="connsiteY82" fmla="*/ 1163422 h 2992184"/>
                <a:gd name="connsiteX83" fmla="*/ 811350 w 2288955"/>
                <a:gd name="connsiteY83" fmla="*/ 774382 h 2992184"/>
                <a:gd name="connsiteX84" fmla="*/ 778077 w 2288955"/>
                <a:gd name="connsiteY84" fmla="*/ 747583 h 2992184"/>
                <a:gd name="connsiteX85" fmla="*/ 764216 w 2288955"/>
                <a:gd name="connsiteY85" fmla="*/ 741115 h 2992184"/>
                <a:gd name="connsiteX86" fmla="*/ 737422 w 2288955"/>
                <a:gd name="connsiteY86" fmla="*/ 780851 h 2992184"/>
                <a:gd name="connsiteX87" fmla="*/ 737422 w 2288955"/>
                <a:gd name="connsiteY87" fmla="*/ 799333 h 2992184"/>
                <a:gd name="connsiteX88" fmla="*/ 780852 w 2288955"/>
                <a:gd name="connsiteY88" fmla="*/ 799333 h 2992184"/>
                <a:gd name="connsiteX89" fmla="*/ 811350 w 2288955"/>
                <a:gd name="connsiteY89" fmla="*/ 774382 h 2992184"/>
                <a:gd name="connsiteX90" fmla="*/ 797489 w 2288955"/>
                <a:gd name="connsiteY90" fmla="*/ 888968 h 2992184"/>
                <a:gd name="connsiteX91" fmla="*/ 805800 w 2288955"/>
                <a:gd name="connsiteY91" fmla="*/ 852006 h 2992184"/>
                <a:gd name="connsiteX92" fmla="*/ 768836 w 2288955"/>
                <a:gd name="connsiteY92" fmla="*/ 832599 h 2992184"/>
                <a:gd name="connsiteX93" fmla="*/ 730956 w 2288955"/>
                <a:gd name="connsiteY93" fmla="*/ 845537 h 2992184"/>
                <a:gd name="connsiteX94" fmla="*/ 709699 w 2288955"/>
                <a:gd name="connsiteY94" fmla="*/ 885272 h 2992184"/>
                <a:gd name="connsiteX95" fmla="*/ 748509 w 2288955"/>
                <a:gd name="connsiteY95" fmla="*/ 924084 h 2992184"/>
                <a:gd name="connsiteX96" fmla="*/ 797489 w 2288955"/>
                <a:gd name="connsiteY96" fmla="*/ 888968 h 2992184"/>
                <a:gd name="connsiteX97" fmla="*/ 1066394 w 2288955"/>
                <a:gd name="connsiteY97" fmla="*/ 1195764 h 2992184"/>
                <a:gd name="connsiteX98" fmla="*/ 1108895 w 2288955"/>
                <a:gd name="connsiteY98" fmla="*/ 1185599 h 2992184"/>
                <a:gd name="connsiteX99" fmla="*/ 1120911 w 2288955"/>
                <a:gd name="connsiteY99" fmla="*/ 1108900 h 2992184"/>
                <a:gd name="connsiteX100" fmla="*/ 1119995 w 2288955"/>
                <a:gd name="connsiteY100" fmla="*/ 1054380 h 2992184"/>
                <a:gd name="connsiteX101" fmla="*/ 1100583 w 2288955"/>
                <a:gd name="connsiteY101" fmla="*/ 1002631 h 2992184"/>
                <a:gd name="connsiteX102" fmla="*/ 1098737 w 2288955"/>
                <a:gd name="connsiteY102" fmla="*/ 1017417 h 2992184"/>
                <a:gd name="connsiteX103" fmla="*/ 1062689 w 2288955"/>
                <a:gd name="connsiteY103" fmla="*/ 1010948 h 2992184"/>
                <a:gd name="connsiteX104" fmla="*/ 1023880 w 2288955"/>
                <a:gd name="connsiteY104" fmla="*/ 1048835 h 2992184"/>
                <a:gd name="connsiteX105" fmla="*/ 996157 w 2288955"/>
                <a:gd name="connsiteY105" fmla="*/ 1045139 h 2992184"/>
                <a:gd name="connsiteX106" fmla="*/ 998016 w 2288955"/>
                <a:gd name="connsiteY106" fmla="*/ 1127382 h 2992184"/>
                <a:gd name="connsiteX107" fmla="*/ 1040516 w 2288955"/>
                <a:gd name="connsiteY107" fmla="*/ 1119065 h 2992184"/>
                <a:gd name="connsiteX108" fmla="*/ 1039601 w 2288955"/>
                <a:gd name="connsiteY108" fmla="*/ 1179131 h 2992184"/>
                <a:gd name="connsiteX109" fmla="*/ 1066394 w 2288955"/>
                <a:gd name="connsiteY109" fmla="*/ 1195764 h 2992184"/>
                <a:gd name="connsiteX110" fmla="*/ 1035896 w 2288955"/>
                <a:gd name="connsiteY110" fmla="*/ 1617147 h 2992184"/>
                <a:gd name="connsiteX111" fmla="*/ 988775 w 2288955"/>
                <a:gd name="connsiteY111" fmla="*/ 1581112 h 2992184"/>
                <a:gd name="connsiteX112" fmla="*/ 945331 w 2288955"/>
                <a:gd name="connsiteY112" fmla="*/ 1542302 h 2992184"/>
                <a:gd name="connsiteX113" fmla="*/ 937020 w 2288955"/>
                <a:gd name="connsiteY113" fmla="*/ 1484997 h 2992184"/>
                <a:gd name="connsiteX114" fmla="*/ 920383 w 2288955"/>
                <a:gd name="connsiteY114" fmla="*/ 1402758 h 2992184"/>
                <a:gd name="connsiteX115" fmla="*/ 891744 w 2288955"/>
                <a:gd name="connsiteY115" fmla="*/ 1367639 h 2992184"/>
                <a:gd name="connsiteX116" fmla="*/ 865867 w 2288955"/>
                <a:gd name="connsiteY116" fmla="*/ 1353778 h 2992184"/>
                <a:gd name="connsiteX117" fmla="*/ 842764 w 2288955"/>
                <a:gd name="connsiteY117" fmla="*/ 1366723 h 2992184"/>
                <a:gd name="connsiteX118" fmla="*/ 861246 w 2288955"/>
                <a:gd name="connsiteY118" fmla="*/ 1455429 h 2992184"/>
                <a:gd name="connsiteX119" fmla="*/ 848314 w 2288955"/>
                <a:gd name="connsiteY119" fmla="*/ 1489618 h 2992184"/>
                <a:gd name="connsiteX120" fmla="*/ 827057 w 2288955"/>
                <a:gd name="connsiteY120" fmla="*/ 1406462 h 2992184"/>
                <a:gd name="connsiteX121" fmla="*/ 803025 w 2288955"/>
                <a:gd name="connsiteY121" fmla="*/ 1377810 h 2992184"/>
                <a:gd name="connsiteX122" fmla="*/ 773456 w 2288955"/>
                <a:gd name="connsiteY122" fmla="*/ 1422169 h 2992184"/>
                <a:gd name="connsiteX123" fmla="*/ 737422 w 2288955"/>
                <a:gd name="connsiteY123" fmla="*/ 1377810 h 2992184"/>
                <a:gd name="connsiteX124" fmla="*/ 680130 w 2288955"/>
                <a:gd name="connsiteY124" fmla="*/ 1404603 h 2992184"/>
                <a:gd name="connsiteX125" fmla="*/ 693062 w 2288955"/>
                <a:gd name="connsiteY125" fmla="*/ 1363019 h 2992184"/>
                <a:gd name="connsiteX126" fmla="*/ 666269 w 2288955"/>
                <a:gd name="connsiteY126" fmla="*/ 1345466 h 2992184"/>
                <a:gd name="connsiteX127" fmla="*/ 596957 w 2288955"/>
                <a:gd name="connsiteY127" fmla="*/ 1399067 h 2992184"/>
                <a:gd name="connsiteX128" fmla="*/ 578477 w 2288955"/>
                <a:gd name="connsiteY128" fmla="*/ 1433256 h 2992184"/>
                <a:gd name="connsiteX129" fmla="*/ 556298 w 2288955"/>
                <a:gd name="connsiteY129" fmla="*/ 1496097 h 2992184"/>
                <a:gd name="connsiteX130" fmla="*/ 601578 w 2288955"/>
                <a:gd name="connsiteY130" fmla="*/ 1517341 h 2992184"/>
                <a:gd name="connsiteX131" fmla="*/ 641307 w 2288955"/>
                <a:gd name="connsiteY131" fmla="*/ 1516425 h 2992184"/>
                <a:gd name="connsiteX132" fmla="*/ 581249 w 2288955"/>
                <a:gd name="connsiteY132" fmla="*/ 1548768 h 2992184"/>
                <a:gd name="connsiteX133" fmla="*/ 595109 w 2288955"/>
                <a:gd name="connsiteY133" fmla="*/ 1577407 h 2992184"/>
                <a:gd name="connsiteX134" fmla="*/ 632066 w 2288955"/>
                <a:gd name="connsiteY134" fmla="*/ 1579253 h 2992184"/>
                <a:gd name="connsiteX135" fmla="*/ 687512 w 2288955"/>
                <a:gd name="connsiteY135" fmla="*/ 1572787 h 2992184"/>
                <a:gd name="connsiteX136" fmla="*/ 737422 w 2288955"/>
                <a:gd name="connsiteY136" fmla="*/ 1591269 h 2992184"/>
                <a:gd name="connsiteX137" fmla="*/ 703233 w 2288955"/>
                <a:gd name="connsiteY137" fmla="*/ 1604215 h 2992184"/>
                <a:gd name="connsiteX138" fmla="*/ 666269 w 2288955"/>
                <a:gd name="connsiteY138" fmla="*/ 1600510 h 2992184"/>
                <a:gd name="connsiteX139" fmla="*/ 626528 w 2288955"/>
                <a:gd name="connsiteY139" fmla="*/ 1613456 h 2992184"/>
                <a:gd name="connsiteX140" fmla="*/ 608971 w 2288955"/>
                <a:gd name="connsiteY140" fmla="*/ 1621767 h 2992184"/>
                <a:gd name="connsiteX141" fmla="*/ 641307 w 2288955"/>
                <a:gd name="connsiteY141" fmla="*/ 1680904 h 2992184"/>
                <a:gd name="connsiteX142" fmla="*/ 664410 w 2288955"/>
                <a:gd name="connsiteY142" fmla="*/ 1672593 h 2992184"/>
                <a:gd name="connsiteX143" fmla="*/ 699528 w 2288955"/>
                <a:gd name="connsiteY143" fmla="*/ 1692004 h 2992184"/>
                <a:gd name="connsiteX144" fmla="*/ 713390 w 2288955"/>
                <a:gd name="connsiteY144" fmla="*/ 1726193 h 2992184"/>
                <a:gd name="connsiteX145" fmla="*/ 759595 w 2288955"/>
                <a:gd name="connsiteY145" fmla="*/ 1719713 h 2992184"/>
                <a:gd name="connsiteX146" fmla="*/ 825212 w 2288955"/>
                <a:gd name="connsiteY146" fmla="*/ 1708627 h 2992184"/>
                <a:gd name="connsiteX147" fmla="*/ 874178 w 2288955"/>
                <a:gd name="connsiteY147" fmla="*/ 1684609 h 2992184"/>
                <a:gd name="connsiteX148" fmla="*/ 904676 w 2288955"/>
                <a:gd name="connsiteY148" fmla="*/ 1679988 h 2992184"/>
                <a:gd name="connsiteX149" fmla="*/ 949036 w 2288955"/>
                <a:gd name="connsiteY149" fmla="*/ 1699386 h 2992184"/>
                <a:gd name="connsiteX150" fmla="*/ 996157 w 2288955"/>
                <a:gd name="connsiteY150" fmla="*/ 1710472 h 2992184"/>
                <a:gd name="connsiteX151" fmla="*/ 1004482 w 2288955"/>
                <a:gd name="connsiteY151" fmla="*/ 1683679 h 2992184"/>
                <a:gd name="connsiteX152" fmla="*/ 987845 w 2288955"/>
                <a:gd name="connsiteY152" fmla="*/ 1655956 h 2992184"/>
                <a:gd name="connsiteX153" fmla="*/ 1030359 w 2288955"/>
                <a:gd name="connsiteY153" fmla="*/ 1650420 h 2992184"/>
                <a:gd name="connsiteX154" fmla="*/ 1035896 w 2288955"/>
                <a:gd name="connsiteY154" fmla="*/ 1617147 h 2992184"/>
                <a:gd name="connsiteX155" fmla="*/ 1107979 w 2288955"/>
                <a:gd name="connsiteY155" fmla="*/ 1607905 h 2992184"/>
                <a:gd name="connsiteX156" fmla="*/ 1089496 w 2288955"/>
                <a:gd name="connsiteY156" fmla="*/ 1640249 h 2992184"/>
                <a:gd name="connsiteX157" fmla="*/ 1066394 w 2288955"/>
                <a:gd name="connsiteY157" fmla="*/ 1663351 h 2992184"/>
                <a:gd name="connsiteX158" fmla="*/ 1101513 w 2288955"/>
                <a:gd name="connsiteY158" fmla="*/ 1695695 h 2992184"/>
                <a:gd name="connsiteX159" fmla="*/ 1122756 w 2288955"/>
                <a:gd name="connsiteY159" fmla="*/ 1687384 h 2992184"/>
                <a:gd name="connsiteX160" fmla="*/ 1157875 w 2288955"/>
                <a:gd name="connsiteY160" fmla="*/ 1709557 h 2992184"/>
                <a:gd name="connsiteX161" fmla="*/ 1173582 w 2288955"/>
                <a:gd name="connsiteY161" fmla="*/ 1684609 h 2992184"/>
                <a:gd name="connsiteX162" fmla="*/ 1157875 w 2288955"/>
                <a:gd name="connsiteY162" fmla="*/ 1656886 h 2992184"/>
                <a:gd name="connsiteX163" fmla="*/ 1150479 w 2288955"/>
                <a:gd name="connsiteY163" fmla="*/ 1643024 h 2992184"/>
                <a:gd name="connsiteX164" fmla="*/ 1134772 w 2288955"/>
                <a:gd name="connsiteY164" fmla="*/ 1629163 h 2992184"/>
                <a:gd name="connsiteX165" fmla="*/ 1107979 w 2288955"/>
                <a:gd name="connsiteY165" fmla="*/ 1607905 h 2992184"/>
                <a:gd name="connsiteX166" fmla="*/ 945331 w 2288955"/>
                <a:gd name="connsiteY166" fmla="*/ 1336225 h 2992184"/>
                <a:gd name="connsiteX167" fmla="*/ 925933 w 2288955"/>
                <a:gd name="connsiteY167" fmla="*/ 1315898 h 2992184"/>
                <a:gd name="connsiteX168" fmla="*/ 890815 w 2288955"/>
                <a:gd name="connsiteY168" fmla="*/ 1319589 h 2992184"/>
                <a:gd name="connsiteX169" fmla="*/ 881574 w 2288955"/>
                <a:gd name="connsiteY169" fmla="*/ 1332534 h 2992184"/>
                <a:gd name="connsiteX170" fmla="*/ 922229 w 2288955"/>
                <a:gd name="connsiteY170" fmla="*/ 1395362 h 2992184"/>
                <a:gd name="connsiteX171" fmla="*/ 945331 w 2288955"/>
                <a:gd name="connsiteY171" fmla="*/ 1336225 h 2992184"/>
                <a:gd name="connsiteX172" fmla="*/ 1209630 w 2288955"/>
                <a:gd name="connsiteY172" fmla="*/ 1458204 h 2992184"/>
                <a:gd name="connsiteX173" fmla="*/ 1237353 w 2288955"/>
                <a:gd name="connsiteY173" fmla="*/ 1394446 h 2992184"/>
                <a:gd name="connsiteX174" fmla="*/ 1267837 w 2288955"/>
                <a:gd name="connsiteY174" fmla="*/ 1377810 h 2992184"/>
                <a:gd name="connsiteX175" fmla="*/ 1306660 w 2288955"/>
                <a:gd name="connsiteY175" fmla="*/ 1297416 h 2992184"/>
                <a:gd name="connsiteX176" fmla="*/ 1256751 w 2288955"/>
                <a:gd name="connsiteY176" fmla="*/ 1274313 h 2992184"/>
                <a:gd name="connsiteX177" fmla="*/ 1203150 w 2288955"/>
                <a:gd name="connsiteY177" fmla="*/ 1270615 h 2992184"/>
                <a:gd name="connsiteX178" fmla="*/ 1177286 w 2288955"/>
                <a:gd name="connsiteY178" fmla="*/ 1296486 h 2992184"/>
                <a:gd name="connsiteX179" fmla="*/ 1163425 w 2288955"/>
                <a:gd name="connsiteY179" fmla="*/ 1335296 h 2992184"/>
                <a:gd name="connsiteX180" fmla="*/ 1163425 w 2288955"/>
                <a:gd name="connsiteY180" fmla="*/ 1379655 h 2992184"/>
                <a:gd name="connsiteX181" fmla="*/ 1180061 w 2288955"/>
                <a:gd name="connsiteY181" fmla="*/ 1455429 h 2992184"/>
                <a:gd name="connsiteX182" fmla="*/ 1209630 w 2288955"/>
                <a:gd name="connsiteY182" fmla="*/ 1458204 h 2992184"/>
                <a:gd name="connsiteX183" fmla="*/ 1368572 w 2288955"/>
                <a:gd name="connsiteY183" fmla="*/ 1244740 h 2992184"/>
                <a:gd name="connsiteX184" fmla="*/ 1422159 w 2288955"/>
                <a:gd name="connsiteY184" fmla="*/ 1242892 h 2992184"/>
                <a:gd name="connsiteX185" fmla="*/ 1496087 w 2288955"/>
                <a:gd name="connsiteY185" fmla="*/ 1228108 h 2992184"/>
                <a:gd name="connsiteX186" fmla="*/ 1529361 w 2288955"/>
                <a:gd name="connsiteY186" fmla="*/ 1240121 h 2992184"/>
                <a:gd name="connsiteX187" fmla="*/ 1568170 w 2288955"/>
                <a:gd name="connsiteY187" fmla="*/ 1218867 h 2992184"/>
                <a:gd name="connsiteX188" fmla="*/ 1583877 w 2288955"/>
                <a:gd name="connsiteY188" fmla="*/ 1192992 h 2992184"/>
                <a:gd name="connsiteX189" fmla="*/ 1578341 w 2288955"/>
                <a:gd name="connsiteY189" fmla="*/ 1151409 h 2992184"/>
                <a:gd name="connsiteX190" fmla="*/ 1550618 w 2288955"/>
                <a:gd name="connsiteY190" fmla="*/ 1112597 h 2992184"/>
                <a:gd name="connsiteX191" fmla="*/ 1508103 w 2288955"/>
                <a:gd name="connsiteY191" fmla="*/ 1105204 h 2992184"/>
                <a:gd name="connsiteX192" fmla="*/ 1455432 w 2288955"/>
                <a:gd name="connsiteY192" fmla="*/ 1114445 h 2992184"/>
                <a:gd name="connsiteX193" fmla="*/ 1413848 w 2288955"/>
                <a:gd name="connsiteY193" fmla="*/ 1136623 h 2992184"/>
                <a:gd name="connsiteX194" fmla="*/ 1375954 w 2288955"/>
                <a:gd name="connsiteY194" fmla="*/ 1128306 h 2992184"/>
                <a:gd name="connsiteX195" fmla="*/ 1340849 w 2288955"/>
                <a:gd name="connsiteY195" fmla="*/ 1123686 h 2992184"/>
                <a:gd name="connsiteX196" fmla="*/ 1324213 w 2288955"/>
                <a:gd name="connsiteY196" fmla="*/ 1098735 h 2992184"/>
                <a:gd name="connsiteX197" fmla="*/ 1294644 w 2288955"/>
                <a:gd name="connsiteY197" fmla="*/ 1074710 h 2992184"/>
                <a:gd name="connsiteX198" fmla="*/ 1300181 w 2288955"/>
                <a:gd name="connsiteY198" fmla="*/ 1034049 h 2992184"/>
                <a:gd name="connsiteX199" fmla="*/ 1278008 w 2288955"/>
                <a:gd name="connsiteY199" fmla="*/ 997087 h 2992184"/>
                <a:gd name="connsiteX200" fmla="*/ 1227182 w 2288955"/>
                <a:gd name="connsiteY200" fmla="*/ 997087 h 2992184"/>
                <a:gd name="connsiteX201" fmla="*/ 1198529 w 2288955"/>
                <a:gd name="connsiteY201" fmla="*/ 960123 h 2992184"/>
                <a:gd name="connsiteX202" fmla="*/ 1144943 w 2288955"/>
                <a:gd name="connsiteY202" fmla="*/ 952731 h 2992184"/>
                <a:gd name="connsiteX203" fmla="*/ 1134772 w 2288955"/>
                <a:gd name="connsiteY203" fmla="*/ 999859 h 2992184"/>
                <a:gd name="connsiteX204" fmla="*/ 1164341 w 2288955"/>
                <a:gd name="connsiteY204" fmla="*/ 1034049 h 2992184"/>
                <a:gd name="connsiteX205" fmla="*/ 1217941 w 2288955"/>
                <a:gd name="connsiteY205" fmla="*/ 1047911 h 2992184"/>
                <a:gd name="connsiteX206" fmla="*/ 1243819 w 2288955"/>
                <a:gd name="connsiteY206" fmla="*/ 1095040 h 2992184"/>
                <a:gd name="connsiteX207" fmla="*/ 1246594 w 2288955"/>
                <a:gd name="connsiteY207" fmla="*/ 1146788 h 2992184"/>
                <a:gd name="connsiteX208" fmla="*/ 1255835 w 2288955"/>
                <a:gd name="connsiteY208" fmla="*/ 1202233 h 2992184"/>
                <a:gd name="connsiteX209" fmla="*/ 1325142 w 2288955"/>
                <a:gd name="connsiteY209" fmla="*/ 1233653 h 2992184"/>
                <a:gd name="connsiteX210" fmla="*/ 1368572 w 2288955"/>
                <a:gd name="connsiteY210" fmla="*/ 1244740 h 2992184"/>
                <a:gd name="connsiteX211" fmla="*/ 546133 w 2288955"/>
                <a:gd name="connsiteY211" fmla="*/ 1076558 h 2992184"/>
                <a:gd name="connsiteX212" fmla="*/ 594185 w 2288955"/>
                <a:gd name="connsiteY212" fmla="*/ 1029429 h 2992184"/>
                <a:gd name="connsiteX213" fmla="*/ 618212 w 2288955"/>
                <a:gd name="connsiteY213" fmla="*/ 1023884 h 2992184"/>
                <a:gd name="connsiteX214" fmla="*/ 638546 w 2288955"/>
                <a:gd name="connsiteY214" fmla="*/ 985073 h 2992184"/>
                <a:gd name="connsiteX215" fmla="*/ 642237 w 2288955"/>
                <a:gd name="connsiteY215" fmla="*/ 894513 h 2992184"/>
                <a:gd name="connsiteX216" fmla="*/ 607122 w 2288955"/>
                <a:gd name="connsiteY216" fmla="*/ 912071 h 2992184"/>
                <a:gd name="connsiteX217" fmla="*/ 567387 w 2288955"/>
                <a:gd name="connsiteY217" fmla="*/ 910223 h 2992184"/>
                <a:gd name="connsiteX218" fmla="*/ 513791 w 2288955"/>
                <a:gd name="connsiteY218" fmla="*/ 985997 h 2992184"/>
                <a:gd name="connsiteX219" fmla="*/ 469434 w 2288955"/>
                <a:gd name="connsiteY219" fmla="*/ 1069165 h 2992184"/>
                <a:gd name="connsiteX220" fmla="*/ 504550 w 2288955"/>
                <a:gd name="connsiteY220" fmla="*/ 1092268 h 2992184"/>
                <a:gd name="connsiteX221" fmla="*/ 546133 w 2288955"/>
                <a:gd name="connsiteY221" fmla="*/ 1076558 h 2992184"/>
                <a:gd name="connsiteX222" fmla="*/ 1213321 w 2288955"/>
                <a:gd name="connsiteY222" fmla="*/ 1226260 h 2992184"/>
                <a:gd name="connsiteX223" fmla="*/ 1227182 w 2288955"/>
                <a:gd name="connsiteY223" fmla="*/ 1188372 h 2992184"/>
                <a:gd name="connsiteX224" fmla="*/ 1217941 w 2288955"/>
                <a:gd name="connsiteY224" fmla="*/ 1156029 h 2992184"/>
                <a:gd name="connsiteX225" fmla="*/ 1195768 w 2288955"/>
                <a:gd name="connsiteY225" fmla="*/ 1119989 h 2992184"/>
                <a:gd name="connsiteX226" fmla="*/ 1158804 w 2288955"/>
                <a:gd name="connsiteY226" fmla="*/ 1147713 h 2992184"/>
                <a:gd name="connsiteX227" fmla="*/ 1144943 w 2288955"/>
                <a:gd name="connsiteY227" fmla="*/ 1192992 h 2992184"/>
                <a:gd name="connsiteX228" fmla="*/ 1176357 w 2288955"/>
                <a:gd name="connsiteY228" fmla="*/ 1218867 h 2992184"/>
                <a:gd name="connsiteX229" fmla="*/ 1213321 w 2288955"/>
                <a:gd name="connsiteY229" fmla="*/ 1226260 h 2992184"/>
                <a:gd name="connsiteX230" fmla="*/ 1135702 w 2288955"/>
                <a:gd name="connsiteY230" fmla="*/ 1331605 h 2992184"/>
                <a:gd name="connsiteX231" fmla="*/ 1129236 w 2288955"/>
                <a:gd name="connsiteY231" fmla="*/ 1304811 h 2992184"/>
                <a:gd name="connsiteX232" fmla="*/ 1083030 w 2288955"/>
                <a:gd name="connsiteY232" fmla="*/ 1316814 h 2992184"/>
                <a:gd name="connsiteX233" fmla="*/ 1052533 w 2288955"/>
                <a:gd name="connsiteY233" fmla="*/ 1297416 h 2992184"/>
                <a:gd name="connsiteX234" fmla="*/ 1022034 w 2288955"/>
                <a:gd name="connsiteY234" fmla="*/ 1341775 h 2992184"/>
                <a:gd name="connsiteX235" fmla="*/ 1050687 w 2288955"/>
                <a:gd name="connsiteY235" fmla="*/ 1399983 h 2992184"/>
                <a:gd name="connsiteX236" fmla="*/ 998016 w 2288955"/>
                <a:gd name="connsiteY236" fmla="*/ 1388896 h 2992184"/>
                <a:gd name="connsiteX237" fmla="*/ 997086 w 2288955"/>
                <a:gd name="connsiteY237" fmla="*/ 1416619 h 2992184"/>
                <a:gd name="connsiteX238" fmla="*/ 1061773 w 2288955"/>
                <a:gd name="connsiteY238" fmla="*/ 1481306 h 2992184"/>
                <a:gd name="connsiteX239" fmla="*/ 1079326 w 2288955"/>
                <a:gd name="connsiteY239" fmla="*/ 1512720 h 2992184"/>
                <a:gd name="connsiteX240" fmla="*/ 1104274 w 2288955"/>
                <a:gd name="connsiteY240" fmla="*/ 1519200 h 2992184"/>
                <a:gd name="connsiteX241" fmla="*/ 1146788 w 2288955"/>
                <a:gd name="connsiteY241" fmla="*/ 1487772 h 2992184"/>
                <a:gd name="connsiteX242" fmla="*/ 1151409 w 2288955"/>
                <a:gd name="connsiteY242" fmla="*/ 1411999 h 2992184"/>
                <a:gd name="connsiteX243" fmla="*/ 1112599 w 2288955"/>
                <a:gd name="connsiteY243" fmla="*/ 1374119 h 2992184"/>
                <a:gd name="connsiteX244" fmla="*/ 1135702 w 2288955"/>
                <a:gd name="connsiteY244" fmla="*/ 1331605 h 2992184"/>
                <a:gd name="connsiteX245" fmla="*/ 451876 w 2288955"/>
                <a:gd name="connsiteY245" fmla="*/ 2751918 h 2992184"/>
                <a:gd name="connsiteX246" fmla="*/ 440788 w 2288955"/>
                <a:gd name="connsiteY246" fmla="*/ 2730661 h 2992184"/>
                <a:gd name="connsiteX247" fmla="*/ 414913 w 2288955"/>
                <a:gd name="connsiteY247" fmla="*/ 2714038 h 2992184"/>
                <a:gd name="connsiteX248" fmla="*/ 401976 w 2288955"/>
                <a:gd name="connsiteY248" fmla="*/ 2694627 h 2992184"/>
                <a:gd name="connsiteX249" fmla="*/ 392735 w 2288955"/>
                <a:gd name="connsiteY249" fmla="*/ 2680765 h 2992184"/>
                <a:gd name="connsiteX250" fmla="*/ 368710 w 2288955"/>
                <a:gd name="connsiteY250" fmla="*/ 2676145 h 2992184"/>
                <a:gd name="connsiteX251" fmla="*/ 353000 w 2288955"/>
                <a:gd name="connsiteY251" fmla="*/ 2669679 h 2992184"/>
                <a:gd name="connsiteX252" fmla="*/ 326201 w 2288955"/>
                <a:gd name="connsiteY252" fmla="*/ 2660438 h 2992184"/>
                <a:gd name="connsiteX253" fmla="*/ 324353 w 2288955"/>
                <a:gd name="connsiteY253" fmla="*/ 2669679 h 2992184"/>
                <a:gd name="connsiteX254" fmla="*/ 334518 w 2288955"/>
                <a:gd name="connsiteY254" fmla="*/ 2691852 h 2992184"/>
                <a:gd name="connsiteX255" fmla="*/ 361317 w 2288955"/>
                <a:gd name="connsiteY255" fmla="*/ 2699247 h 2992184"/>
                <a:gd name="connsiteX256" fmla="*/ 365937 w 2288955"/>
                <a:gd name="connsiteY256" fmla="*/ 2710334 h 2992184"/>
                <a:gd name="connsiteX257" fmla="*/ 389039 w 2288955"/>
                <a:gd name="connsiteY257" fmla="*/ 2724195 h 2992184"/>
                <a:gd name="connsiteX258" fmla="*/ 396431 w 2288955"/>
                <a:gd name="connsiteY258" fmla="*/ 2738057 h 2992184"/>
                <a:gd name="connsiteX259" fmla="*/ 438940 w 2288955"/>
                <a:gd name="connsiteY259" fmla="*/ 2755623 h 2992184"/>
                <a:gd name="connsiteX260" fmla="*/ 451876 w 2288955"/>
                <a:gd name="connsiteY260" fmla="*/ 2751918 h 2992184"/>
                <a:gd name="connsiteX261" fmla="*/ 1577411 w 2288955"/>
                <a:gd name="connsiteY261" fmla="*/ 2034837 h 2992184"/>
                <a:gd name="connsiteX262" fmla="*/ 1558929 w 2288955"/>
                <a:gd name="connsiteY262" fmla="*/ 2015426 h 2992184"/>
                <a:gd name="connsiteX263" fmla="*/ 1539517 w 2288955"/>
                <a:gd name="connsiteY263" fmla="*/ 2020046 h 2992184"/>
                <a:gd name="connsiteX264" fmla="*/ 1537672 w 2288955"/>
                <a:gd name="connsiteY264" fmla="*/ 1991394 h 2992184"/>
                <a:gd name="connsiteX265" fmla="*/ 1508103 w 2288955"/>
                <a:gd name="connsiteY265" fmla="*/ 1972926 h 2992184"/>
                <a:gd name="connsiteX266" fmla="*/ 1479464 w 2288955"/>
                <a:gd name="connsiteY266" fmla="*/ 1951668 h 2992184"/>
                <a:gd name="connsiteX267" fmla="*/ 1464674 w 2288955"/>
                <a:gd name="connsiteY267" fmla="*/ 1935032 h 2992184"/>
                <a:gd name="connsiteX268" fmla="*/ 1451741 w 2288955"/>
                <a:gd name="connsiteY268" fmla="*/ 1944273 h 2992184"/>
                <a:gd name="connsiteX269" fmla="*/ 1447121 w 2288955"/>
                <a:gd name="connsiteY269" fmla="*/ 1916550 h 2992184"/>
                <a:gd name="connsiteX270" fmla="*/ 1428639 w 2288955"/>
                <a:gd name="connsiteY270" fmla="*/ 1911000 h 2992184"/>
                <a:gd name="connsiteX271" fmla="*/ 1419398 w 2288955"/>
                <a:gd name="connsiteY271" fmla="*/ 1967375 h 2992184"/>
                <a:gd name="connsiteX272" fmla="*/ 1415693 w 2288955"/>
                <a:gd name="connsiteY272" fmla="*/ 2014496 h 2992184"/>
                <a:gd name="connsiteX273" fmla="*/ 1393520 w 2288955"/>
                <a:gd name="connsiteY273" fmla="*/ 2043149 h 2992184"/>
                <a:gd name="connsiteX274" fmla="*/ 1428639 w 2288955"/>
                <a:gd name="connsiteY274" fmla="*/ 2037599 h 2992184"/>
                <a:gd name="connsiteX275" fmla="*/ 1437880 w 2288955"/>
                <a:gd name="connsiteY275" fmla="*/ 2070872 h 2992184"/>
                <a:gd name="connsiteX276" fmla="*/ 1474844 w 2288955"/>
                <a:gd name="connsiteY276" fmla="*/ 2041304 h 2992184"/>
                <a:gd name="connsiteX277" fmla="*/ 1500708 w 2288955"/>
                <a:gd name="connsiteY277" fmla="*/ 2009876 h 2992184"/>
                <a:gd name="connsiteX278" fmla="*/ 1515499 w 2288955"/>
                <a:gd name="connsiteY278" fmla="*/ 2036683 h 2992184"/>
                <a:gd name="connsiteX279" fmla="*/ 1556154 w 2288955"/>
                <a:gd name="connsiteY279" fmla="*/ 2050545 h 2992184"/>
                <a:gd name="connsiteX280" fmla="*/ 1577411 w 2288955"/>
                <a:gd name="connsiteY280" fmla="*/ 2034837 h 2992184"/>
                <a:gd name="connsiteX281" fmla="*/ 462965 w 2288955"/>
                <a:gd name="connsiteY281" fmla="*/ 1549684 h 2992184"/>
                <a:gd name="connsiteX282" fmla="*/ 531347 w 2288955"/>
                <a:gd name="connsiteY282" fmla="*/ 1510875 h 2992184"/>
                <a:gd name="connsiteX283" fmla="*/ 531347 w 2288955"/>
                <a:gd name="connsiteY283" fmla="*/ 1474840 h 2992184"/>
                <a:gd name="connsiteX284" fmla="*/ 563691 w 2288955"/>
                <a:gd name="connsiteY284" fmla="*/ 1415703 h 2992184"/>
                <a:gd name="connsiteX285" fmla="*/ 627453 w 2288955"/>
                <a:gd name="connsiteY285" fmla="*/ 1353778 h 2992184"/>
                <a:gd name="connsiteX286" fmla="*/ 659789 w 2288955"/>
                <a:gd name="connsiteY286" fmla="*/ 1330675 h 2992184"/>
                <a:gd name="connsiteX287" fmla="*/ 632066 w 2288955"/>
                <a:gd name="connsiteY287" fmla="*/ 1291865 h 2992184"/>
                <a:gd name="connsiteX288" fmla="*/ 607122 w 2288955"/>
                <a:gd name="connsiteY288" fmla="*/ 1264147 h 2992184"/>
                <a:gd name="connsiteX289" fmla="*/ 540588 w 2288955"/>
                <a:gd name="connsiteY289" fmla="*/ 1258602 h 2992184"/>
                <a:gd name="connsiteX290" fmla="*/ 503626 w 2288955"/>
                <a:gd name="connsiteY290" fmla="*/ 1238272 h 2992184"/>
                <a:gd name="connsiteX291" fmla="*/ 415837 w 2288955"/>
                <a:gd name="connsiteY291" fmla="*/ 1253057 h 2992184"/>
                <a:gd name="connsiteX292" fmla="*/ 440788 w 2288955"/>
                <a:gd name="connsiteY292" fmla="*/ 1310348 h 2992184"/>
                <a:gd name="connsiteX293" fmla="*/ 418610 w 2288955"/>
                <a:gd name="connsiteY293" fmla="*/ 1369498 h 2992184"/>
                <a:gd name="connsiteX294" fmla="*/ 401052 w 2288955"/>
                <a:gd name="connsiteY294" fmla="*/ 1433256 h 2992184"/>
                <a:gd name="connsiteX295" fmla="*/ 389963 w 2288955"/>
                <a:gd name="connsiteY295" fmla="*/ 1469290 h 2992184"/>
                <a:gd name="connsiteX296" fmla="*/ 450028 w 2288955"/>
                <a:gd name="connsiteY296" fmla="*/ 1512720 h 2992184"/>
                <a:gd name="connsiteX297" fmla="*/ 462965 w 2288955"/>
                <a:gd name="connsiteY297" fmla="*/ 1549684 h 2992184"/>
                <a:gd name="connsiteX298" fmla="*/ 1704010 w 2288955"/>
                <a:gd name="connsiteY298" fmla="*/ 1801967 h 2992184"/>
                <a:gd name="connsiteX299" fmla="*/ 1706785 w 2288955"/>
                <a:gd name="connsiteY299" fmla="*/ 1792726 h 2992184"/>
                <a:gd name="connsiteX300" fmla="*/ 1706785 w 2288955"/>
                <a:gd name="connsiteY300" fmla="*/ 1763157 h 2992184"/>
                <a:gd name="connsiteX301" fmla="*/ 1686458 w 2288955"/>
                <a:gd name="connsiteY301" fmla="*/ 1743746 h 2992184"/>
                <a:gd name="connsiteX302" fmla="*/ 1662426 w 2288955"/>
                <a:gd name="connsiteY302" fmla="*/ 1752987 h 2992184"/>
                <a:gd name="connsiteX303" fmla="*/ 1651339 w 2288955"/>
                <a:gd name="connsiteY303" fmla="*/ 1791796 h 2992184"/>
                <a:gd name="connsiteX304" fmla="*/ 1657805 w 2288955"/>
                <a:gd name="connsiteY304" fmla="*/ 1825069 h 2992184"/>
                <a:gd name="connsiteX305" fmla="*/ 1686458 w 2288955"/>
                <a:gd name="connsiteY305" fmla="*/ 1821365 h 2992184"/>
                <a:gd name="connsiteX306" fmla="*/ 1704010 w 2288955"/>
                <a:gd name="connsiteY306" fmla="*/ 1801967 h 2992184"/>
                <a:gd name="connsiteX307" fmla="*/ 1923935 w 2288955"/>
                <a:gd name="connsiteY307" fmla="*/ 1871274 h 2992184"/>
                <a:gd name="connsiteX308" fmla="*/ 1964604 w 2288955"/>
                <a:gd name="connsiteY308" fmla="*/ 1932257 h 2992184"/>
                <a:gd name="connsiteX309" fmla="*/ 1996948 w 2288955"/>
                <a:gd name="connsiteY309" fmla="*/ 1959064 h 2992184"/>
                <a:gd name="connsiteX310" fmla="*/ 2042223 w 2288955"/>
                <a:gd name="connsiteY310" fmla="*/ 1886052 h 2992184"/>
                <a:gd name="connsiteX311" fmla="*/ 2050548 w 2288955"/>
                <a:gd name="connsiteY311" fmla="*/ 1840776 h 2992184"/>
                <a:gd name="connsiteX312" fmla="*/ 2009880 w 2288955"/>
                <a:gd name="connsiteY312" fmla="*/ 1836156 h 2992184"/>
                <a:gd name="connsiteX313" fmla="*/ 1972915 w 2288955"/>
                <a:gd name="connsiteY313" fmla="*/ 1774244 h 2992184"/>
                <a:gd name="connsiteX314" fmla="*/ 1931331 w 2288955"/>
                <a:gd name="connsiteY314" fmla="*/ 1759453 h 2992184"/>
                <a:gd name="connsiteX315" fmla="*/ 1870349 w 2288955"/>
                <a:gd name="connsiteY315" fmla="*/ 1713248 h 2992184"/>
                <a:gd name="connsiteX316" fmla="*/ 1917469 w 2288955"/>
                <a:gd name="connsiteY316" fmla="*/ 1679988 h 2992184"/>
                <a:gd name="connsiteX317" fmla="*/ 1892521 w 2288955"/>
                <a:gd name="connsiteY317" fmla="*/ 1610681 h 2992184"/>
                <a:gd name="connsiteX318" fmla="*/ 1870349 w 2288955"/>
                <a:gd name="connsiteY318" fmla="*/ 1579253 h 2992184"/>
                <a:gd name="connsiteX319" fmla="*/ 1807507 w 2288955"/>
                <a:gd name="connsiteY319" fmla="*/ 1547839 h 2992184"/>
                <a:gd name="connsiteX320" fmla="*/ 1780713 w 2288955"/>
                <a:gd name="connsiteY320" fmla="*/ 1497013 h 2992184"/>
                <a:gd name="connsiteX321" fmla="*/ 1732663 w 2288955"/>
                <a:gd name="connsiteY321" fmla="*/ 1515495 h 2992184"/>
                <a:gd name="connsiteX322" fmla="*/ 1728958 w 2288955"/>
                <a:gd name="connsiteY322" fmla="*/ 1479461 h 2992184"/>
                <a:gd name="connsiteX323" fmla="*/ 1692924 w 2288955"/>
                <a:gd name="connsiteY323" fmla="*/ 1439722 h 2992184"/>
                <a:gd name="connsiteX324" fmla="*/ 1635632 w 2288955"/>
                <a:gd name="connsiteY324" fmla="*/ 1396292 h 2992184"/>
                <a:gd name="connsiteX325" fmla="*/ 1610684 w 2288955"/>
                <a:gd name="connsiteY325" fmla="*/ 1430481 h 2992184"/>
                <a:gd name="connsiteX326" fmla="*/ 1559859 w 2288955"/>
                <a:gd name="connsiteY326" fmla="*/ 1455429 h 2992184"/>
                <a:gd name="connsiteX327" fmla="*/ 1563549 w 2288955"/>
                <a:gd name="connsiteY327" fmla="*/ 1399067 h 2992184"/>
                <a:gd name="connsiteX328" fmla="*/ 1519190 w 2288955"/>
                <a:gd name="connsiteY328" fmla="*/ 1305727 h 2992184"/>
                <a:gd name="connsiteX329" fmla="*/ 1453587 w 2288955"/>
                <a:gd name="connsiteY329" fmla="*/ 1343621 h 2992184"/>
                <a:gd name="connsiteX330" fmla="*/ 1429555 w 2288955"/>
                <a:gd name="connsiteY330" fmla="*/ 1414774 h 2992184"/>
                <a:gd name="connsiteX331" fmla="*/ 1409227 w 2288955"/>
                <a:gd name="connsiteY331" fmla="*/ 1360257 h 2992184"/>
                <a:gd name="connsiteX332" fmla="*/ 1428639 w 2288955"/>
                <a:gd name="connsiteY332" fmla="*/ 1301107 h 2992184"/>
                <a:gd name="connsiteX333" fmla="*/ 1362093 w 2288955"/>
                <a:gd name="connsiteY333" fmla="*/ 1326054 h 2992184"/>
                <a:gd name="connsiteX334" fmla="*/ 1335299 w 2288955"/>
                <a:gd name="connsiteY334" fmla="*/ 1363019 h 2992184"/>
                <a:gd name="connsiteX335" fmla="*/ 1314972 w 2288955"/>
                <a:gd name="connsiteY335" fmla="*/ 1440651 h 2992184"/>
                <a:gd name="connsiteX336" fmla="*/ 1323283 w 2288955"/>
                <a:gd name="connsiteY336" fmla="*/ 1524736 h 2992184"/>
                <a:gd name="connsiteX337" fmla="*/ 1360247 w 2288955"/>
                <a:gd name="connsiteY337" fmla="*/ 1524736 h 2992184"/>
                <a:gd name="connsiteX338" fmla="*/ 1333454 w 2288955"/>
                <a:gd name="connsiteY338" fmla="*/ 1560785 h 2992184"/>
                <a:gd name="connsiteX339" fmla="*/ 1354711 w 2288955"/>
                <a:gd name="connsiteY339" fmla="*/ 1588494 h 2992184"/>
                <a:gd name="connsiteX340" fmla="*/ 1396295 w 2288955"/>
                <a:gd name="connsiteY340" fmla="*/ 1600510 h 2992184"/>
                <a:gd name="connsiteX341" fmla="*/ 1450812 w 2288955"/>
                <a:gd name="connsiteY341" fmla="*/ 1622697 h 2992184"/>
                <a:gd name="connsiteX342" fmla="*/ 1545068 w 2288955"/>
                <a:gd name="connsiteY342" fmla="*/ 1639319 h 2992184"/>
                <a:gd name="connsiteX343" fmla="*/ 1592202 w 2288955"/>
                <a:gd name="connsiteY343" fmla="*/ 1630078 h 2992184"/>
                <a:gd name="connsiteX344" fmla="*/ 1606064 w 2288955"/>
                <a:gd name="connsiteY344" fmla="*/ 1607905 h 2992184"/>
                <a:gd name="connsiteX345" fmla="*/ 1626391 w 2288955"/>
                <a:gd name="connsiteY345" fmla="*/ 1633783 h 2992184"/>
                <a:gd name="connsiteX346" fmla="*/ 1649494 w 2288955"/>
                <a:gd name="connsiteY346" fmla="*/ 1638404 h 2992184"/>
                <a:gd name="connsiteX347" fmla="*/ 1677217 w 2288955"/>
                <a:gd name="connsiteY347" fmla="*/ 1684609 h 2992184"/>
                <a:gd name="connsiteX348" fmla="*/ 1660580 w 2288955"/>
                <a:gd name="connsiteY348" fmla="*/ 1703091 h 2992184"/>
                <a:gd name="connsiteX349" fmla="*/ 1713251 w 2288955"/>
                <a:gd name="connsiteY349" fmla="*/ 1727109 h 2992184"/>
                <a:gd name="connsiteX350" fmla="*/ 1752990 w 2288955"/>
                <a:gd name="connsiteY350" fmla="*/ 1761298 h 2992184"/>
                <a:gd name="connsiteX351" fmla="*/ 1763147 w 2288955"/>
                <a:gd name="connsiteY351" fmla="*/ 1785330 h 2992184"/>
                <a:gd name="connsiteX352" fmla="*/ 1770543 w 2288955"/>
                <a:gd name="connsiteY352" fmla="*/ 1814899 h 2992184"/>
                <a:gd name="connsiteX353" fmla="*/ 1737283 w 2288955"/>
                <a:gd name="connsiteY353" fmla="*/ 1878656 h 2992184"/>
                <a:gd name="connsiteX354" fmla="*/ 1728042 w 2288955"/>
                <a:gd name="connsiteY354" fmla="*/ 1910084 h 2992184"/>
                <a:gd name="connsiteX355" fmla="*/ 1736354 w 2288955"/>
                <a:gd name="connsiteY355" fmla="*/ 1932257 h 2992184"/>
                <a:gd name="connsiteX356" fmla="*/ 1682753 w 2288955"/>
                <a:gd name="connsiteY356" fmla="*/ 1940582 h 2992184"/>
                <a:gd name="connsiteX357" fmla="*/ 1633773 w 2288955"/>
                <a:gd name="connsiteY357" fmla="*/ 1941498 h 2992184"/>
                <a:gd name="connsiteX358" fmla="*/ 1617150 w 2288955"/>
                <a:gd name="connsiteY358" fmla="*/ 1984928 h 2992184"/>
                <a:gd name="connsiteX359" fmla="*/ 1639323 w 2288955"/>
                <a:gd name="connsiteY359" fmla="*/ 2005255 h 2992184"/>
                <a:gd name="connsiteX360" fmla="*/ 1714181 w 2288955"/>
                <a:gd name="connsiteY360" fmla="*/ 1996014 h 2992184"/>
                <a:gd name="connsiteX361" fmla="*/ 1714181 w 2288955"/>
                <a:gd name="connsiteY361" fmla="*/ 1978462 h 2992184"/>
                <a:gd name="connsiteX362" fmla="*/ 1752061 w 2288955"/>
                <a:gd name="connsiteY362" fmla="*/ 2007114 h 2992184"/>
                <a:gd name="connsiteX363" fmla="*/ 1790870 w 2288955"/>
                <a:gd name="connsiteY363" fmla="*/ 2037599 h 2992184"/>
                <a:gd name="connsiteX364" fmla="*/ 1781629 w 2288955"/>
                <a:gd name="connsiteY364" fmla="*/ 2054236 h 2992184"/>
                <a:gd name="connsiteX365" fmla="*/ 1813057 w 2288955"/>
                <a:gd name="connsiteY365" fmla="*/ 2081959 h 2992184"/>
                <a:gd name="connsiteX366" fmla="*/ 1868503 w 2288955"/>
                <a:gd name="connsiteY366" fmla="*/ 2114302 h 2992184"/>
                <a:gd name="connsiteX367" fmla="*/ 1938727 w 2288955"/>
                <a:gd name="connsiteY367" fmla="*/ 2136489 h 2992184"/>
                <a:gd name="connsiteX368" fmla="*/ 1934106 w 2288955"/>
                <a:gd name="connsiteY368" fmla="*/ 2117077 h 2992184"/>
                <a:gd name="connsiteX369" fmla="*/ 1907313 w 2288955"/>
                <a:gd name="connsiteY369" fmla="*/ 2082888 h 2992184"/>
                <a:gd name="connsiteX370" fmla="*/ 1870349 w 2288955"/>
                <a:gd name="connsiteY370" fmla="*/ 2032978 h 2992184"/>
                <a:gd name="connsiteX371" fmla="*/ 1935036 w 2288955"/>
                <a:gd name="connsiteY371" fmla="*/ 2079183 h 2992184"/>
                <a:gd name="connsiteX372" fmla="*/ 1967379 w 2288955"/>
                <a:gd name="connsiteY372" fmla="*/ 2094904 h 2992184"/>
                <a:gd name="connsiteX373" fmla="*/ 1976620 w 2288955"/>
                <a:gd name="connsiteY373" fmla="*/ 2054236 h 2992184"/>
                <a:gd name="connsiteX374" fmla="*/ 1959984 w 2288955"/>
                <a:gd name="connsiteY374" fmla="*/ 1996014 h 2992184"/>
                <a:gd name="connsiteX375" fmla="*/ 1948897 w 2288955"/>
                <a:gd name="connsiteY375" fmla="*/ 1980307 h 2992184"/>
                <a:gd name="connsiteX376" fmla="*/ 1913779 w 2288955"/>
                <a:gd name="connsiteY376" fmla="*/ 1952584 h 2992184"/>
                <a:gd name="connsiteX377" fmla="*/ 1886985 w 2288955"/>
                <a:gd name="connsiteY377" fmla="*/ 1916550 h 2992184"/>
                <a:gd name="connsiteX378" fmla="*/ 1890676 w 2288955"/>
                <a:gd name="connsiteY378" fmla="*/ 1880515 h 2992184"/>
                <a:gd name="connsiteX379" fmla="*/ 1923935 w 2288955"/>
                <a:gd name="connsiteY379" fmla="*/ 1871274 h 2992184"/>
                <a:gd name="connsiteX380" fmla="*/ 1314972 w 2288955"/>
                <a:gd name="connsiteY380" fmla="*/ 377951 h 2992184"/>
                <a:gd name="connsiteX381" fmla="*/ 1336229 w 2288955"/>
                <a:gd name="connsiteY381" fmla="*/ 445409 h 2992184"/>
                <a:gd name="connsiteX382" fmla="*/ 1382434 w 2288955"/>
                <a:gd name="connsiteY382" fmla="*/ 499930 h 2992184"/>
                <a:gd name="connsiteX383" fmla="*/ 1472985 w 2288955"/>
                <a:gd name="connsiteY383" fmla="*/ 489765 h 2992184"/>
                <a:gd name="connsiteX384" fmla="*/ 1531206 w 2288955"/>
                <a:gd name="connsiteY384" fmla="*/ 508247 h 2992184"/>
                <a:gd name="connsiteX385" fmla="*/ 1490551 w 2288955"/>
                <a:gd name="connsiteY385" fmla="*/ 564615 h 2992184"/>
                <a:gd name="connsiteX386" fmla="*/ 1470224 w 2288955"/>
                <a:gd name="connsiteY386" fmla="*/ 547982 h 2992184"/>
                <a:gd name="connsiteX387" fmla="*/ 1399057 w 2288955"/>
                <a:gd name="connsiteY387" fmla="*/ 541513 h 2992184"/>
                <a:gd name="connsiteX388" fmla="*/ 1410157 w 2288955"/>
                <a:gd name="connsiteY388" fmla="*/ 618212 h 2992184"/>
                <a:gd name="connsiteX389" fmla="*/ 1447121 w 2288955"/>
                <a:gd name="connsiteY389" fmla="*/ 673657 h 2992184"/>
                <a:gd name="connsiteX390" fmla="*/ 1439725 w 2288955"/>
                <a:gd name="connsiteY390" fmla="*/ 721710 h 2992184"/>
                <a:gd name="connsiteX391" fmla="*/ 1393520 w 2288955"/>
                <a:gd name="connsiteY391" fmla="*/ 754052 h 2992184"/>
                <a:gd name="connsiteX392" fmla="*/ 1372263 w 2288955"/>
                <a:gd name="connsiteY392" fmla="*/ 804878 h 2992184"/>
                <a:gd name="connsiteX393" fmla="*/ 1413848 w 2288955"/>
                <a:gd name="connsiteY393" fmla="*/ 828903 h 2992184"/>
                <a:gd name="connsiteX394" fmla="*/ 1448967 w 2288955"/>
                <a:gd name="connsiteY394" fmla="*/ 907450 h 2992184"/>
                <a:gd name="connsiteX395" fmla="*/ 1379659 w 2288955"/>
                <a:gd name="connsiteY395" fmla="*/ 854778 h 2992184"/>
                <a:gd name="connsiteX396" fmla="*/ 1363952 w 2288955"/>
                <a:gd name="connsiteY396" fmla="*/ 863095 h 2992184"/>
                <a:gd name="connsiteX397" fmla="*/ 1376884 w 2288955"/>
                <a:gd name="connsiteY397" fmla="*/ 949959 h 2992184"/>
                <a:gd name="connsiteX398" fmla="*/ 1328833 w 2288955"/>
                <a:gd name="connsiteY398" fmla="*/ 975832 h 2992184"/>
                <a:gd name="connsiteX399" fmla="*/ 1332524 w 2288955"/>
                <a:gd name="connsiteY399" fmla="*/ 1030353 h 2992184"/>
                <a:gd name="connsiteX400" fmla="*/ 1381504 w 2288955"/>
                <a:gd name="connsiteY400" fmla="*/ 1035898 h 2992184"/>
                <a:gd name="connsiteX401" fmla="*/ 1420314 w 2288955"/>
                <a:gd name="connsiteY401" fmla="*/ 1048835 h 2992184"/>
                <a:gd name="connsiteX402" fmla="*/ 1496087 w 2288955"/>
                <a:gd name="connsiteY402" fmla="*/ 1032201 h 2992184"/>
                <a:gd name="connsiteX403" fmla="*/ 1563549 w 2288955"/>
                <a:gd name="connsiteY403" fmla="*/ 1062697 h 2992184"/>
                <a:gd name="connsiteX404" fmla="*/ 1632857 w 2288955"/>
                <a:gd name="connsiteY404" fmla="*/ 996163 h 2992184"/>
                <a:gd name="connsiteX405" fmla="*/ 1631928 w 2288955"/>
                <a:gd name="connsiteY405" fmla="*/ 968440 h 2992184"/>
                <a:gd name="connsiteX406" fmla="*/ 1587582 w 2288955"/>
                <a:gd name="connsiteY406" fmla="*/ 973060 h 2992184"/>
                <a:gd name="connsiteX407" fmla="*/ 1583877 w 2288955"/>
                <a:gd name="connsiteY407" fmla="*/ 947187 h 2992184"/>
                <a:gd name="connsiteX408" fmla="*/ 1619925 w 2288955"/>
                <a:gd name="connsiteY408" fmla="*/ 912071 h 2992184"/>
                <a:gd name="connsiteX409" fmla="*/ 1631928 w 2288955"/>
                <a:gd name="connsiteY409" fmla="*/ 864019 h 2992184"/>
                <a:gd name="connsiteX410" fmla="*/ 1671667 w 2288955"/>
                <a:gd name="connsiteY410" fmla="*/ 828903 h 2992184"/>
                <a:gd name="connsiteX411" fmla="*/ 1696615 w 2288955"/>
                <a:gd name="connsiteY411" fmla="*/ 784547 h 2992184"/>
                <a:gd name="connsiteX412" fmla="*/ 1675358 w 2288955"/>
                <a:gd name="connsiteY412" fmla="*/ 718938 h 2992184"/>
                <a:gd name="connsiteX413" fmla="*/ 1692924 w 2288955"/>
                <a:gd name="connsiteY413" fmla="*/ 694911 h 2992184"/>
                <a:gd name="connsiteX414" fmla="*/ 1656876 w 2288955"/>
                <a:gd name="connsiteY414" fmla="*/ 677353 h 2992184"/>
                <a:gd name="connsiteX415" fmla="*/ 1735424 w 2288955"/>
                <a:gd name="connsiteY415" fmla="*/ 662569 h 2992184"/>
                <a:gd name="connsiteX416" fmla="*/ 1752061 w 2288955"/>
                <a:gd name="connsiteY416" fmla="*/ 633922 h 2992184"/>
                <a:gd name="connsiteX417" fmla="*/ 1805662 w 2288955"/>
                <a:gd name="connsiteY417" fmla="*/ 609895 h 2992184"/>
                <a:gd name="connsiteX418" fmla="*/ 1850021 w 2288955"/>
                <a:gd name="connsiteY418" fmla="*/ 485144 h 2992184"/>
                <a:gd name="connsiteX419" fmla="*/ 1892521 w 2288955"/>
                <a:gd name="connsiteY419" fmla="*/ 439864 h 2992184"/>
                <a:gd name="connsiteX420" fmla="*/ 1953518 w 2288955"/>
                <a:gd name="connsiteY420" fmla="*/ 337291 h 2992184"/>
                <a:gd name="connsiteX421" fmla="*/ 1897142 w 2288955"/>
                <a:gd name="connsiteY421" fmla="*/ 338215 h 2992184"/>
                <a:gd name="connsiteX422" fmla="*/ 1920244 w 2288955"/>
                <a:gd name="connsiteY422" fmla="*/ 298480 h 2992184"/>
                <a:gd name="connsiteX423" fmla="*/ 1983086 w 2288955"/>
                <a:gd name="connsiteY423" fmla="*/ 261516 h 2992184"/>
                <a:gd name="connsiteX424" fmla="*/ 2045928 w 2288955"/>
                <a:gd name="connsiteY424" fmla="*/ 179272 h 2992184"/>
                <a:gd name="connsiteX425" fmla="*/ 2046844 w 2288955"/>
                <a:gd name="connsiteY425" fmla="*/ 126600 h 2992184"/>
                <a:gd name="connsiteX426" fmla="*/ 1999723 w 2288955"/>
                <a:gd name="connsiteY426" fmla="*/ 71155 h 2992184"/>
                <a:gd name="connsiteX427" fmla="*/ 1944277 w 2288955"/>
                <a:gd name="connsiteY427" fmla="*/ 44356 h 2992184"/>
                <a:gd name="connsiteX428" fmla="*/ 1874969 w 2288955"/>
                <a:gd name="connsiteY428" fmla="*/ 27722 h 2992184"/>
                <a:gd name="connsiteX429" fmla="*/ 1818593 w 2288955"/>
                <a:gd name="connsiteY429" fmla="*/ 13861 h 2992184"/>
                <a:gd name="connsiteX430" fmla="*/ 1762231 w 2288955"/>
                <a:gd name="connsiteY430" fmla="*/ 0 h 2992184"/>
                <a:gd name="connsiteX431" fmla="*/ 1687374 w 2288955"/>
                <a:gd name="connsiteY431" fmla="*/ 36963 h 2992184"/>
                <a:gd name="connsiteX432" fmla="*/ 1673512 w 2288955"/>
                <a:gd name="connsiteY432" fmla="*/ 13861 h 2992184"/>
                <a:gd name="connsiteX433" fmla="*/ 1594048 w 2288955"/>
                <a:gd name="connsiteY433" fmla="*/ 23102 h 2992184"/>
                <a:gd name="connsiteX434" fmla="*/ 1547843 w 2288955"/>
                <a:gd name="connsiteY434" fmla="*/ 47128 h 2992184"/>
                <a:gd name="connsiteX435" fmla="*/ 1513654 w 2288955"/>
                <a:gd name="connsiteY435" fmla="*/ 81320 h 2992184"/>
                <a:gd name="connsiteX436" fmla="*/ 1494242 w 2288955"/>
                <a:gd name="connsiteY436" fmla="*/ 189437 h 2992184"/>
                <a:gd name="connsiteX437" fmla="*/ 1466519 w 2288955"/>
                <a:gd name="connsiteY437" fmla="*/ 133992 h 2992184"/>
                <a:gd name="connsiteX438" fmla="*/ 1434175 w 2288955"/>
                <a:gd name="connsiteY438" fmla="*/ 123827 h 2992184"/>
                <a:gd name="connsiteX439" fmla="*/ 1396295 w 2288955"/>
                <a:gd name="connsiteY439" fmla="*/ 197754 h 2992184"/>
                <a:gd name="connsiteX440" fmla="*/ 1345470 w 2288955"/>
                <a:gd name="connsiteY440" fmla="*/ 228249 h 2992184"/>
                <a:gd name="connsiteX441" fmla="*/ 1314972 w 2288955"/>
                <a:gd name="connsiteY441" fmla="*/ 234718 h 2992184"/>
                <a:gd name="connsiteX442" fmla="*/ 1276162 w 2288955"/>
                <a:gd name="connsiteY442" fmla="*/ 269833 h 2992184"/>
                <a:gd name="connsiteX443" fmla="*/ 1281699 w 2288955"/>
                <a:gd name="connsiteY443" fmla="*/ 330822 h 2992184"/>
                <a:gd name="connsiteX444" fmla="*/ 1314972 w 2288955"/>
                <a:gd name="connsiteY444" fmla="*/ 377951 h 2992184"/>
                <a:gd name="connsiteX445" fmla="*/ 2002484 w 2288955"/>
                <a:gd name="connsiteY445" fmla="*/ 2826776 h 2992184"/>
                <a:gd name="connsiteX446" fmla="*/ 1993243 w 2288955"/>
                <a:gd name="connsiteY446" fmla="*/ 2808294 h 2992184"/>
                <a:gd name="connsiteX447" fmla="*/ 1983086 w 2288955"/>
                <a:gd name="connsiteY447" fmla="*/ 2820310 h 2992184"/>
                <a:gd name="connsiteX448" fmla="*/ 1989552 w 2288955"/>
                <a:gd name="connsiteY448" fmla="*/ 2833242 h 2992184"/>
                <a:gd name="connsiteX449" fmla="*/ 2022825 w 2288955"/>
                <a:gd name="connsiteY449" fmla="*/ 2848949 h 2992184"/>
                <a:gd name="connsiteX450" fmla="*/ 2032066 w 2288955"/>
                <a:gd name="connsiteY450" fmla="*/ 2846174 h 2992184"/>
                <a:gd name="connsiteX451" fmla="*/ 2044998 w 2288955"/>
                <a:gd name="connsiteY451" fmla="*/ 2830467 h 2992184"/>
                <a:gd name="connsiteX452" fmla="*/ 2020966 w 2288955"/>
                <a:gd name="connsiteY452" fmla="*/ 2831397 h 2992184"/>
                <a:gd name="connsiteX453" fmla="*/ 2002484 w 2288955"/>
                <a:gd name="connsiteY453" fmla="*/ 2826776 h 2992184"/>
                <a:gd name="connsiteX454" fmla="*/ 1475760 w 2288955"/>
                <a:gd name="connsiteY454" fmla="*/ 2107836 h 2992184"/>
                <a:gd name="connsiteX455" fmla="*/ 1481310 w 2288955"/>
                <a:gd name="connsiteY455" fmla="*/ 2122627 h 2992184"/>
                <a:gd name="connsiteX456" fmla="*/ 1499792 w 2288955"/>
                <a:gd name="connsiteY456" fmla="*/ 2123543 h 2992184"/>
                <a:gd name="connsiteX457" fmla="*/ 1530277 w 2288955"/>
                <a:gd name="connsiteY457" fmla="*/ 2093045 h 2992184"/>
                <a:gd name="connsiteX458" fmla="*/ 1531206 w 2288955"/>
                <a:gd name="connsiteY458" fmla="*/ 2081959 h 2992184"/>
                <a:gd name="connsiteX459" fmla="*/ 1495171 w 2288955"/>
                <a:gd name="connsiteY459" fmla="*/ 2081043 h 2992184"/>
                <a:gd name="connsiteX460" fmla="*/ 1475760 w 2288955"/>
                <a:gd name="connsiteY460" fmla="*/ 2107836 h 2992184"/>
                <a:gd name="connsiteX461" fmla="*/ 2050548 w 2288955"/>
                <a:gd name="connsiteY461" fmla="*/ 2721420 h 2992184"/>
                <a:gd name="connsiteX462" fmla="*/ 2023741 w 2288955"/>
                <a:gd name="connsiteY462" fmla="*/ 2704797 h 2992184"/>
                <a:gd name="connsiteX463" fmla="*/ 1989552 w 2288955"/>
                <a:gd name="connsiteY463" fmla="*/ 2694627 h 2992184"/>
                <a:gd name="connsiteX464" fmla="*/ 1980311 w 2288955"/>
                <a:gd name="connsiteY464" fmla="*/ 2698332 h 2992184"/>
                <a:gd name="connsiteX465" fmla="*/ 2004343 w 2288955"/>
                <a:gd name="connsiteY465" fmla="*/ 2716800 h 2992184"/>
                <a:gd name="connsiteX466" fmla="*/ 2037603 w 2288955"/>
                <a:gd name="connsiteY466" fmla="*/ 2728816 h 2992184"/>
                <a:gd name="connsiteX467" fmla="*/ 2050548 w 2288955"/>
                <a:gd name="connsiteY467" fmla="*/ 2727900 h 2992184"/>
                <a:gd name="connsiteX468" fmla="*/ 2050548 w 2288955"/>
                <a:gd name="connsiteY468" fmla="*/ 2721420 h 2992184"/>
                <a:gd name="connsiteX469" fmla="*/ 2280644 w 2288955"/>
                <a:gd name="connsiteY469" fmla="*/ 2765780 h 2992184"/>
                <a:gd name="connsiteX470" fmla="*/ 2276939 w 2288955"/>
                <a:gd name="connsiteY470" fmla="*/ 2745452 h 2992184"/>
                <a:gd name="connsiteX471" fmla="*/ 2258457 w 2288955"/>
                <a:gd name="connsiteY471" fmla="*/ 2751918 h 2992184"/>
                <a:gd name="connsiteX472" fmla="*/ 2266783 w 2288955"/>
                <a:gd name="connsiteY472" fmla="*/ 2723280 h 2992184"/>
                <a:gd name="connsiteX473" fmla="*/ 2240905 w 2288955"/>
                <a:gd name="connsiteY473" fmla="*/ 2711264 h 2992184"/>
                <a:gd name="connsiteX474" fmla="*/ 2228889 w 2288955"/>
                <a:gd name="connsiteY474" fmla="*/ 2720504 h 2992184"/>
                <a:gd name="connsiteX475" fmla="*/ 2205786 w 2288955"/>
                <a:gd name="connsiteY475" fmla="*/ 2709418 h 2992184"/>
                <a:gd name="connsiteX476" fmla="*/ 2215028 w 2288955"/>
                <a:gd name="connsiteY476" fmla="*/ 2695556 h 2992184"/>
                <a:gd name="connsiteX477" fmla="*/ 2197475 w 2288955"/>
                <a:gd name="connsiteY477" fmla="*/ 2687231 h 2992184"/>
                <a:gd name="connsiteX478" fmla="*/ 2180838 w 2288955"/>
                <a:gd name="connsiteY478" fmla="*/ 2701093 h 2992184"/>
                <a:gd name="connsiteX479" fmla="*/ 2198391 w 2288955"/>
                <a:gd name="connsiteY479" fmla="*/ 2665988 h 2992184"/>
                <a:gd name="connsiteX480" fmla="*/ 2212252 w 2288955"/>
                <a:gd name="connsiteY480" fmla="*/ 2640110 h 2992184"/>
                <a:gd name="connsiteX481" fmla="*/ 2216873 w 2288955"/>
                <a:gd name="connsiteY481" fmla="*/ 2629024 h 2992184"/>
                <a:gd name="connsiteX482" fmla="*/ 2204857 w 2288955"/>
                <a:gd name="connsiteY482" fmla="*/ 2627165 h 2992184"/>
                <a:gd name="connsiteX483" fmla="*/ 2182684 w 2288955"/>
                <a:gd name="connsiteY483" fmla="*/ 2641026 h 2992184"/>
                <a:gd name="connsiteX484" fmla="*/ 2166977 w 2288955"/>
                <a:gd name="connsiteY484" fmla="*/ 2664129 h 2992184"/>
                <a:gd name="connsiteX485" fmla="*/ 2140183 w 2288955"/>
                <a:gd name="connsiteY485" fmla="*/ 2727900 h 2992184"/>
                <a:gd name="connsiteX486" fmla="*/ 2117997 w 2288955"/>
                <a:gd name="connsiteY486" fmla="*/ 2751918 h 2992184"/>
                <a:gd name="connsiteX487" fmla="*/ 2129083 w 2288955"/>
                <a:gd name="connsiteY487" fmla="*/ 2762089 h 2992184"/>
                <a:gd name="connsiteX488" fmla="*/ 2113376 w 2288955"/>
                <a:gd name="connsiteY488" fmla="*/ 2775951 h 2992184"/>
                <a:gd name="connsiteX489" fmla="*/ 2117081 w 2288955"/>
                <a:gd name="connsiteY489" fmla="*/ 2787037 h 2992184"/>
                <a:gd name="connsiteX490" fmla="*/ 2166977 w 2288955"/>
                <a:gd name="connsiteY490" fmla="*/ 2787967 h 2992184"/>
                <a:gd name="connsiteX491" fmla="*/ 2194700 w 2288955"/>
                <a:gd name="connsiteY491" fmla="*/ 2786107 h 2992184"/>
                <a:gd name="connsiteX492" fmla="*/ 2219648 w 2288955"/>
                <a:gd name="connsiteY492" fmla="*/ 2795349 h 2992184"/>
                <a:gd name="connsiteX493" fmla="*/ 2201166 w 2288955"/>
                <a:gd name="connsiteY493" fmla="*/ 2812915 h 2992184"/>
                <a:gd name="connsiteX494" fmla="*/ 2216873 w 2288955"/>
                <a:gd name="connsiteY494" fmla="*/ 2813830 h 2992184"/>
                <a:gd name="connsiteX495" fmla="*/ 2247371 w 2288955"/>
                <a:gd name="connsiteY495" fmla="*/ 2780571 h 2992184"/>
                <a:gd name="connsiteX496" fmla="*/ 2254767 w 2288955"/>
                <a:gd name="connsiteY496" fmla="*/ 2785191 h 2992184"/>
                <a:gd name="connsiteX497" fmla="*/ 2249216 w 2288955"/>
                <a:gd name="connsiteY497" fmla="*/ 2816606 h 2992184"/>
                <a:gd name="connsiteX498" fmla="*/ 2265853 w 2288955"/>
                <a:gd name="connsiteY498" fmla="*/ 2824001 h 2992184"/>
                <a:gd name="connsiteX499" fmla="*/ 2277869 w 2288955"/>
                <a:gd name="connsiteY499" fmla="*/ 2822156 h 2992184"/>
                <a:gd name="connsiteX500" fmla="*/ 2288956 w 2288955"/>
                <a:gd name="connsiteY500" fmla="*/ 2788882 h 2992184"/>
                <a:gd name="connsiteX501" fmla="*/ 2280644 w 2288955"/>
                <a:gd name="connsiteY501" fmla="*/ 2765780 h 2992184"/>
                <a:gd name="connsiteX502" fmla="*/ 2084737 w 2288955"/>
                <a:gd name="connsiteY502" fmla="*/ 2810140 h 2992184"/>
                <a:gd name="connsiteX503" fmla="*/ 2058860 w 2288955"/>
                <a:gd name="connsiteY503" fmla="*/ 2852654 h 2992184"/>
                <a:gd name="connsiteX504" fmla="*/ 2016346 w 2288955"/>
                <a:gd name="connsiteY504" fmla="*/ 2858190 h 2992184"/>
                <a:gd name="connsiteX505" fmla="*/ 1983086 w 2288955"/>
                <a:gd name="connsiteY505" fmla="*/ 2839708 h 2992184"/>
                <a:gd name="connsiteX506" fmla="*/ 1974761 w 2288955"/>
                <a:gd name="connsiteY506" fmla="*/ 2811069 h 2992184"/>
                <a:gd name="connsiteX507" fmla="*/ 1966450 w 2288955"/>
                <a:gd name="connsiteY507" fmla="*/ 2769484 h 2992184"/>
                <a:gd name="connsiteX508" fmla="*/ 1990482 w 2288955"/>
                <a:gd name="connsiteY508" fmla="*/ 2743607 h 2992184"/>
                <a:gd name="connsiteX509" fmla="*/ 1967379 w 2288955"/>
                <a:gd name="connsiteY509" fmla="*/ 2724195 h 2992184"/>
                <a:gd name="connsiteX510" fmla="*/ 1928556 w 2288955"/>
                <a:gd name="connsiteY510" fmla="*/ 2727900 h 2992184"/>
                <a:gd name="connsiteX511" fmla="*/ 1874040 w 2288955"/>
                <a:gd name="connsiteY511" fmla="*/ 2760244 h 2992184"/>
                <a:gd name="connsiteX512" fmla="*/ 1832455 w 2288955"/>
                <a:gd name="connsiteY512" fmla="*/ 2811069 h 2992184"/>
                <a:gd name="connsiteX513" fmla="*/ 1810282 w 2288955"/>
                <a:gd name="connsiteY513" fmla="*/ 2817535 h 2992184"/>
                <a:gd name="connsiteX514" fmla="*/ 1839850 w 2288955"/>
                <a:gd name="connsiteY514" fmla="*/ 2782417 h 2992184"/>
                <a:gd name="connsiteX515" fmla="*/ 1876814 w 2288955"/>
                <a:gd name="connsiteY515" fmla="*/ 2730661 h 2992184"/>
                <a:gd name="connsiteX516" fmla="*/ 1910088 w 2288955"/>
                <a:gd name="connsiteY516" fmla="*/ 2713109 h 2992184"/>
                <a:gd name="connsiteX517" fmla="*/ 1931331 w 2288955"/>
                <a:gd name="connsiteY517" fmla="*/ 2684470 h 2992184"/>
                <a:gd name="connsiteX518" fmla="*/ 1958138 w 2288955"/>
                <a:gd name="connsiteY518" fmla="*/ 2681695 h 2992184"/>
                <a:gd name="connsiteX519" fmla="*/ 1996948 w 2288955"/>
                <a:gd name="connsiteY519" fmla="*/ 2681695 h 2992184"/>
                <a:gd name="connsiteX520" fmla="*/ 2052394 w 2288955"/>
                <a:gd name="connsiteY520" fmla="*/ 2690006 h 2992184"/>
                <a:gd name="connsiteX521" fmla="*/ 2095824 w 2288955"/>
                <a:gd name="connsiteY521" fmla="*/ 2683540 h 2992184"/>
                <a:gd name="connsiteX522" fmla="*/ 2128167 w 2288955"/>
                <a:gd name="connsiteY522" fmla="*/ 2650267 h 2992184"/>
                <a:gd name="connsiteX523" fmla="*/ 2170668 w 2288955"/>
                <a:gd name="connsiteY523" fmla="*/ 2635490 h 2992184"/>
                <a:gd name="connsiteX524" fmla="*/ 2189150 w 2288955"/>
                <a:gd name="connsiteY524" fmla="*/ 2620699 h 2992184"/>
                <a:gd name="connsiteX525" fmla="*/ 2207632 w 2288955"/>
                <a:gd name="connsiteY525" fmla="*/ 2604992 h 2992184"/>
                <a:gd name="connsiteX526" fmla="*/ 2205786 w 2288955"/>
                <a:gd name="connsiteY526" fmla="*/ 2556941 h 2992184"/>
                <a:gd name="connsiteX527" fmla="*/ 2195630 w 2288955"/>
                <a:gd name="connsiteY527" fmla="*/ 2540305 h 2992184"/>
                <a:gd name="connsiteX528" fmla="*/ 2175288 w 2288955"/>
                <a:gd name="connsiteY528" fmla="*/ 2534768 h 2992184"/>
                <a:gd name="connsiteX529" fmla="*/ 2165131 w 2288955"/>
                <a:gd name="connsiteY529" fmla="*/ 2497804 h 2992184"/>
                <a:gd name="connsiteX530" fmla="*/ 2148495 w 2288955"/>
                <a:gd name="connsiteY530" fmla="*/ 2483943 h 2992184"/>
                <a:gd name="connsiteX531" fmla="*/ 2106910 w 2288955"/>
                <a:gd name="connsiteY531" fmla="*/ 2471927 h 2992184"/>
                <a:gd name="connsiteX532" fmla="*/ 2083808 w 2288955"/>
                <a:gd name="connsiteY532" fmla="*/ 2446049 h 2992184"/>
                <a:gd name="connsiteX533" fmla="*/ 2049619 w 2288955"/>
                <a:gd name="connsiteY533" fmla="*/ 2420171 h 2992184"/>
                <a:gd name="connsiteX534" fmla="*/ 2059776 w 2288955"/>
                <a:gd name="connsiteY534" fmla="*/ 2390603 h 2992184"/>
                <a:gd name="connsiteX535" fmla="*/ 2031137 w 2288955"/>
                <a:gd name="connsiteY535" fmla="*/ 2332382 h 2992184"/>
                <a:gd name="connsiteX536" fmla="*/ 1996948 w 2288955"/>
                <a:gd name="connsiteY536" fmla="*/ 2268624 h 2992184"/>
                <a:gd name="connsiteX537" fmla="*/ 1976620 w 2288955"/>
                <a:gd name="connsiteY537" fmla="*/ 2222419 h 2992184"/>
                <a:gd name="connsiteX538" fmla="*/ 1959054 w 2288955"/>
                <a:gd name="connsiteY538" fmla="*/ 2246451 h 2992184"/>
                <a:gd name="connsiteX539" fmla="*/ 1934106 w 2288955"/>
                <a:gd name="connsiteY539" fmla="*/ 2302813 h 2992184"/>
                <a:gd name="connsiteX540" fmla="*/ 1896226 w 2288955"/>
                <a:gd name="connsiteY540" fmla="*/ 2330536 h 2992184"/>
                <a:gd name="connsiteX541" fmla="*/ 1877744 w 2288955"/>
                <a:gd name="connsiteY541" fmla="*/ 2300968 h 2992184"/>
                <a:gd name="connsiteX542" fmla="*/ 1853712 w 2288955"/>
                <a:gd name="connsiteY542" fmla="*/ 2293572 h 2992184"/>
                <a:gd name="connsiteX543" fmla="*/ 1845401 w 2288955"/>
                <a:gd name="connsiteY543" fmla="*/ 2228885 h 2992184"/>
                <a:gd name="connsiteX544" fmla="*/ 1846316 w 2288955"/>
                <a:gd name="connsiteY544" fmla="*/ 2184539 h 2992184"/>
                <a:gd name="connsiteX545" fmla="*/ 1800111 w 2288955"/>
                <a:gd name="connsiteY545" fmla="*/ 2180835 h 2992184"/>
                <a:gd name="connsiteX546" fmla="*/ 1791800 w 2288955"/>
                <a:gd name="connsiteY546" fmla="*/ 2159578 h 2992184"/>
                <a:gd name="connsiteX547" fmla="*/ 1759456 w 2288955"/>
                <a:gd name="connsiteY547" fmla="*/ 2128164 h 2992184"/>
                <a:gd name="connsiteX548" fmla="*/ 1735424 w 2288955"/>
                <a:gd name="connsiteY548" fmla="*/ 2109682 h 2992184"/>
                <a:gd name="connsiteX549" fmla="*/ 1714181 w 2288955"/>
                <a:gd name="connsiteY549" fmla="*/ 2124473 h 2992184"/>
                <a:gd name="connsiteX550" fmla="*/ 1691078 w 2288955"/>
                <a:gd name="connsiteY550" fmla="*/ 2117077 h 2992184"/>
                <a:gd name="connsiteX551" fmla="*/ 1646719 w 2288955"/>
                <a:gd name="connsiteY551" fmla="*/ 2102286 h 2992184"/>
                <a:gd name="connsiteX552" fmla="*/ 1628237 w 2288955"/>
                <a:gd name="connsiteY552" fmla="*/ 2115232 h 2992184"/>
                <a:gd name="connsiteX553" fmla="*/ 1636548 w 2288955"/>
                <a:gd name="connsiteY553" fmla="*/ 2200246 h 2992184"/>
                <a:gd name="connsiteX554" fmla="*/ 1647635 w 2288955"/>
                <a:gd name="connsiteY554" fmla="*/ 2247367 h 2992184"/>
                <a:gd name="connsiteX555" fmla="*/ 1617150 w 2288955"/>
                <a:gd name="connsiteY555" fmla="*/ 2300968 h 2992184"/>
                <a:gd name="connsiteX556" fmla="*/ 1648564 w 2288955"/>
                <a:gd name="connsiteY556" fmla="*/ 2337932 h 2992184"/>
                <a:gd name="connsiteX557" fmla="*/ 1666117 w 2288955"/>
                <a:gd name="connsiteY557" fmla="*/ 2378587 h 2992184"/>
                <a:gd name="connsiteX558" fmla="*/ 1667976 w 2288955"/>
                <a:gd name="connsiteY558" fmla="*/ 2410015 h 2992184"/>
                <a:gd name="connsiteX559" fmla="*/ 1653185 w 2288955"/>
                <a:gd name="connsiteY559" fmla="*/ 2442358 h 2992184"/>
                <a:gd name="connsiteX560" fmla="*/ 1623616 w 2288955"/>
                <a:gd name="connsiteY560" fmla="*/ 2474702 h 2992184"/>
                <a:gd name="connsiteX561" fmla="*/ 1582032 w 2288955"/>
                <a:gd name="connsiteY561" fmla="*/ 2495945 h 2992184"/>
                <a:gd name="connsiteX562" fmla="*/ 1600514 w 2288955"/>
                <a:gd name="connsiteY562" fmla="*/ 2519048 h 2992184"/>
                <a:gd name="connsiteX563" fmla="*/ 1614375 w 2288955"/>
                <a:gd name="connsiteY563" fmla="*/ 2587439 h 2992184"/>
                <a:gd name="connsiteX564" fmla="*/ 1600514 w 2288955"/>
                <a:gd name="connsiteY564" fmla="*/ 2630869 h 2992184"/>
                <a:gd name="connsiteX565" fmla="*/ 1580186 w 2288955"/>
                <a:gd name="connsiteY565" fmla="*/ 2644731 h 2992184"/>
                <a:gd name="connsiteX566" fmla="*/ 1541377 w 2288955"/>
                <a:gd name="connsiteY566" fmla="*/ 2604992 h 2992184"/>
                <a:gd name="connsiteX567" fmla="*/ 1522895 w 2288955"/>
                <a:gd name="connsiteY567" fmla="*/ 2556941 h 2992184"/>
                <a:gd name="connsiteX568" fmla="*/ 1514569 w 2288955"/>
                <a:gd name="connsiteY568" fmla="*/ 2512582 h 2992184"/>
                <a:gd name="connsiteX569" fmla="*/ 1519190 w 2288955"/>
                <a:gd name="connsiteY569" fmla="*/ 2473772 h 2992184"/>
                <a:gd name="connsiteX570" fmla="*/ 1490551 w 2288955"/>
                <a:gd name="connsiteY570" fmla="*/ 2469152 h 2992184"/>
                <a:gd name="connsiteX571" fmla="*/ 1448037 w 2288955"/>
                <a:gd name="connsiteY571" fmla="*/ 2466377 h 2992184"/>
                <a:gd name="connsiteX572" fmla="*/ 1420314 w 2288955"/>
                <a:gd name="connsiteY572" fmla="*/ 2446979 h 2992184"/>
                <a:gd name="connsiteX573" fmla="*/ 1387970 w 2288955"/>
                <a:gd name="connsiteY573" fmla="*/ 2434033 h 2992184"/>
                <a:gd name="connsiteX574" fmla="*/ 1369488 w 2288955"/>
                <a:gd name="connsiteY574" fmla="*/ 2411860 h 2992184"/>
                <a:gd name="connsiteX575" fmla="*/ 1343611 w 2288955"/>
                <a:gd name="connsiteY575" fmla="*/ 2394308 h 2992184"/>
                <a:gd name="connsiteX576" fmla="*/ 1295560 w 2288955"/>
                <a:gd name="connsiteY576" fmla="*/ 2373966 h 2992184"/>
                <a:gd name="connsiteX577" fmla="*/ 1259526 w 2288955"/>
                <a:gd name="connsiteY577" fmla="*/ 2383207 h 2992184"/>
                <a:gd name="connsiteX578" fmla="*/ 1247510 w 2288955"/>
                <a:gd name="connsiteY578" fmla="*/ 2347173 h 2992184"/>
                <a:gd name="connsiteX579" fmla="*/ 1235493 w 2288955"/>
                <a:gd name="connsiteY579" fmla="*/ 2300968 h 2992184"/>
                <a:gd name="connsiteX580" fmla="*/ 1197614 w 2288955"/>
                <a:gd name="connsiteY580" fmla="*/ 2292656 h 2992184"/>
                <a:gd name="connsiteX581" fmla="*/ 1199459 w 2288955"/>
                <a:gd name="connsiteY581" fmla="*/ 2233506 h 2992184"/>
                <a:gd name="connsiteX582" fmla="*/ 1209630 w 2288955"/>
                <a:gd name="connsiteY582" fmla="*/ 2191921 h 2992184"/>
                <a:gd name="connsiteX583" fmla="*/ 1237353 w 2288955"/>
                <a:gd name="connsiteY583" fmla="*/ 2130939 h 2992184"/>
                <a:gd name="connsiteX584" fmla="*/ 1268767 w 2288955"/>
                <a:gd name="connsiteY584" fmla="*/ 2085663 h 2992184"/>
                <a:gd name="connsiteX585" fmla="*/ 1299265 w 2288955"/>
                <a:gd name="connsiteY585" fmla="*/ 2078268 h 2992184"/>
                <a:gd name="connsiteX586" fmla="*/ 1301110 w 2288955"/>
                <a:gd name="connsiteY586" fmla="*/ 2041304 h 2992184"/>
                <a:gd name="connsiteX587" fmla="*/ 1321438 w 2288955"/>
                <a:gd name="connsiteY587" fmla="*/ 2016356 h 2992184"/>
                <a:gd name="connsiteX588" fmla="*/ 1358402 w 2288955"/>
                <a:gd name="connsiteY588" fmla="*/ 2012651 h 2992184"/>
                <a:gd name="connsiteX589" fmla="*/ 1388900 w 2288955"/>
                <a:gd name="connsiteY589" fmla="*/ 1971996 h 2992184"/>
                <a:gd name="connsiteX590" fmla="*/ 1396295 w 2288955"/>
                <a:gd name="connsiteY590" fmla="*/ 1945203 h 2992184"/>
                <a:gd name="connsiteX591" fmla="*/ 1421244 w 2288955"/>
                <a:gd name="connsiteY591" fmla="*/ 1892518 h 2992184"/>
                <a:gd name="connsiteX592" fmla="*/ 1428639 w 2288955"/>
                <a:gd name="connsiteY592" fmla="*/ 1860174 h 2992184"/>
                <a:gd name="connsiteX593" fmla="*/ 1455432 w 2288955"/>
                <a:gd name="connsiteY593" fmla="*/ 1879586 h 2992184"/>
                <a:gd name="connsiteX594" fmla="*/ 1491467 w 2288955"/>
                <a:gd name="connsiteY594" fmla="*/ 1869415 h 2992184"/>
                <a:gd name="connsiteX595" fmla="*/ 1542293 w 2288955"/>
                <a:gd name="connsiteY595" fmla="*/ 1823224 h 2992184"/>
                <a:gd name="connsiteX596" fmla="*/ 1545997 w 2288955"/>
                <a:gd name="connsiteY596" fmla="*/ 1790880 h 2992184"/>
                <a:gd name="connsiteX597" fmla="*/ 1527515 w 2288955"/>
                <a:gd name="connsiteY597" fmla="*/ 1753916 h 2992184"/>
                <a:gd name="connsiteX598" fmla="*/ 1546913 w 2288955"/>
                <a:gd name="connsiteY598" fmla="*/ 1716023 h 2992184"/>
                <a:gd name="connsiteX599" fmla="*/ 1545068 w 2288955"/>
                <a:gd name="connsiteY599" fmla="*/ 1679988 h 2992184"/>
                <a:gd name="connsiteX600" fmla="*/ 1509949 w 2288955"/>
                <a:gd name="connsiteY600" fmla="*/ 1643024 h 2992184"/>
                <a:gd name="connsiteX601" fmla="*/ 1472069 w 2288955"/>
                <a:gd name="connsiteY601" fmla="*/ 1631938 h 2992184"/>
                <a:gd name="connsiteX602" fmla="*/ 1435105 w 2288955"/>
                <a:gd name="connsiteY602" fmla="*/ 1626387 h 2992184"/>
                <a:gd name="connsiteX603" fmla="*/ 1433260 w 2288955"/>
                <a:gd name="connsiteY603" fmla="*/ 1706781 h 2992184"/>
                <a:gd name="connsiteX604" fmla="*/ 1414777 w 2288955"/>
                <a:gd name="connsiteY604" fmla="*/ 1767778 h 2992184"/>
                <a:gd name="connsiteX605" fmla="*/ 1387970 w 2288955"/>
                <a:gd name="connsiteY605" fmla="*/ 1816744 h 2992184"/>
                <a:gd name="connsiteX606" fmla="*/ 1363022 w 2288955"/>
                <a:gd name="connsiteY606" fmla="*/ 1771469 h 2992184"/>
                <a:gd name="connsiteX607" fmla="*/ 1370418 w 2288955"/>
                <a:gd name="connsiteY607" fmla="*/ 1719713 h 2992184"/>
                <a:gd name="connsiteX608" fmla="*/ 1339004 w 2288955"/>
                <a:gd name="connsiteY608" fmla="*/ 1673522 h 2992184"/>
                <a:gd name="connsiteX609" fmla="*/ 1304801 w 2288955"/>
                <a:gd name="connsiteY609" fmla="*/ 1729884 h 2992184"/>
                <a:gd name="connsiteX610" fmla="*/ 1304801 w 2288955"/>
                <a:gd name="connsiteY610" fmla="*/ 1655956 h 2992184"/>
                <a:gd name="connsiteX611" fmla="*/ 1256751 w 2288955"/>
                <a:gd name="connsiteY611" fmla="*/ 1641179 h 2992184"/>
                <a:gd name="connsiteX612" fmla="*/ 1279853 w 2288955"/>
                <a:gd name="connsiteY612" fmla="*/ 1604215 h 2992184"/>
                <a:gd name="connsiteX613" fmla="*/ 1244735 w 2288955"/>
                <a:gd name="connsiteY613" fmla="*/ 1515495 h 2992184"/>
                <a:gd name="connsiteX614" fmla="*/ 1218871 w 2288955"/>
                <a:gd name="connsiteY614" fmla="*/ 1479461 h 2992184"/>
                <a:gd name="connsiteX615" fmla="*/ 1184682 w 2288955"/>
                <a:gd name="connsiteY615" fmla="*/ 1466515 h 2992184"/>
                <a:gd name="connsiteX616" fmla="*/ 1154184 w 2288955"/>
                <a:gd name="connsiteY616" fmla="*/ 1525666 h 2992184"/>
                <a:gd name="connsiteX617" fmla="*/ 1152338 w 2288955"/>
                <a:gd name="connsiteY617" fmla="*/ 1611596 h 2992184"/>
                <a:gd name="connsiteX618" fmla="*/ 1182822 w 2288955"/>
                <a:gd name="connsiteY618" fmla="*/ 1642094 h 2992184"/>
                <a:gd name="connsiteX619" fmla="*/ 1210546 w 2288955"/>
                <a:gd name="connsiteY619" fmla="*/ 1687384 h 2992184"/>
                <a:gd name="connsiteX620" fmla="*/ 1198529 w 2288955"/>
                <a:gd name="connsiteY620" fmla="*/ 1758537 h 2992184"/>
                <a:gd name="connsiteX621" fmla="*/ 1177286 w 2288955"/>
                <a:gd name="connsiteY621" fmla="*/ 1756678 h 2992184"/>
                <a:gd name="connsiteX622" fmla="*/ 1160650 w 2288955"/>
                <a:gd name="connsiteY622" fmla="*/ 1811208 h 2992184"/>
                <a:gd name="connsiteX623" fmla="*/ 1160650 w 2288955"/>
                <a:gd name="connsiteY623" fmla="*/ 1746521 h 2992184"/>
                <a:gd name="connsiteX624" fmla="*/ 1120911 w 2288955"/>
                <a:gd name="connsiteY624" fmla="*/ 1722489 h 2992184"/>
                <a:gd name="connsiteX625" fmla="*/ 1097808 w 2288955"/>
                <a:gd name="connsiteY625" fmla="*/ 1734505 h 2992184"/>
                <a:gd name="connsiteX626" fmla="*/ 1100583 w 2288955"/>
                <a:gd name="connsiteY626" fmla="*/ 1777935 h 2992184"/>
                <a:gd name="connsiteX627" fmla="*/ 1062689 w 2288955"/>
                <a:gd name="connsiteY627" fmla="*/ 1776089 h 2992184"/>
                <a:gd name="connsiteX628" fmla="*/ 1022034 w 2288955"/>
                <a:gd name="connsiteY628" fmla="*/ 1787176 h 2992184"/>
                <a:gd name="connsiteX629" fmla="*/ 975829 w 2288955"/>
                <a:gd name="connsiteY629" fmla="*/ 1755762 h 2992184"/>
                <a:gd name="connsiteX630" fmla="*/ 947190 w 2288955"/>
                <a:gd name="connsiteY630" fmla="*/ 1761298 h 2992184"/>
                <a:gd name="connsiteX631" fmla="*/ 921313 w 2288955"/>
                <a:gd name="connsiteY631" fmla="*/ 1723418 h 2992184"/>
                <a:gd name="connsiteX632" fmla="*/ 900056 w 2288955"/>
                <a:gd name="connsiteY632" fmla="*/ 1706781 h 2992184"/>
                <a:gd name="connsiteX633" fmla="*/ 879728 w 2288955"/>
                <a:gd name="connsiteY633" fmla="*/ 1714177 h 2992184"/>
                <a:gd name="connsiteX634" fmla="*/ 848314 w 2288955"/>
                <a:gd name="connsiteY634" fmla="*/ 1717868 h 2992184"/>
                <a:gd name="connsiteX635" fmla="*/ 831678 w 2288955"/>
                <a:gd name="connsiteY635" fmla="*/ 1741900 h 2992184"/>
                <a:gd name="connsiteX636" fmla="*/ 858471 w 2288955"/>
                <a:gd name="connsiteY636" fmla="*/ 1771469 h 2992184"/>
                <a:gd name="connsiteX637" fmla="*/ 829832 w 2288955"/>
                <a:gd name="connsiteY637" fmla="*/ 1805658 h 2992184"/>
                <a:gd name="connsiteX638" fmla="*/ 802109 w 2288955"/>
                <a:gd name="connsiteY638" fmla="*/ 1765003 h 2992184"/>
                <a:gd name="connsiteX639" fmla="*/ 779923 w 2288955"/>
                <a:gd name="connsiteY639" fmla="*/ 1777019 h 2992184"/>
                <a:gd name="connsiteX640" fmla="*/ 709699 w 2288955"/>
                <a:gd name="connsiteY640" fmla="*/ 1785330 h 2992184"/>
                <a:gd name="connsiteX641" fmla="*/ 665339 w 2288955"/>
                <a:gd name="connsiteY641" fmla="*/ 1770539 h 2992184"/>
                <a:gd name="connsiteX642" fmla="*/ 701374 w 2288955"/>
                <a:gd name="connsiteY642" fmla="*/ 1736350 h 2992184"/>
                <a:gd name="connsiteX643" fmla="*/ 666269 w 2288955"/>
                <a:gd name="connsiteY643" fmla="*/ 1700316 h 2992184"/>
                <a:gd name="connsiteX644" fmla="*/ 641307 w 2288955"/>
                <a:gd name="connsiteY644" fmla="*/ 1704936 h 2992184"/>
                <a:gd name="connsiteX645" fmla="*/ 605274 w 2288955"/>
                <a:gd name="connsiteY645" fmla="*/ 1692920 h 2992184"/>
                <a:gd name="connsiteX646" fmla="*/ 544285 w 2288955"/>
                <a:gd name="connsiteY646" fmla="*/ 1666127 h 2992184"/>
                <a:gd name="connsiteX647" fmla="*/ 504550 w 2288955"/>
                <a:gd name="connsiteY647" fmla="*/ 1634699 h 2992184"/>
                <a:gd name="connsiteX648" fmla="*/ 473130 w 2288955"/>
                <a:gd name="connsiteY648" fmla="*/ 1630078 h 2992184"/>
                <a:gd name="connsiteX649" fmla="*/ 462965 w 2288955"/>
                <a:gd name="connsiteY649" fmla="*/ 1652265 h 2992184"/>
                <a:gd name="connsiteX650" fmla="*/ 431547 w 2288955"/>
                <a:gd name="connsiteY650" fmla="*/ 1664281 h 2992184"/>
                <a:gd name="connsiteX651" fmla="*/ 427851 w 2288955"/>
                <a:gd name="connsiteY651" fmla="*/ 1607905 h 2992184"/>
                <a:gd name="connsiteX652" fmla="*/ 393659 w 2288955"/>
                <a:gd name="connsiteY652" fmla="*/ 1658731 h 2992184"/>
                <a:gd name="connsiteX653" fmla="*/ 350228 w 2288955"/>
                <a:gd name="connsiteY653" fmla="*/ 1591269 h 2992184"/>
                <a:gd name="connsiteX654" fmla="*/ 332670 w 2288955"/>
                <a:gd name="connsiteY654" fmla="*/ 1582957 h 2992184"/>
                <a:gd name="connsiteX655" fmla="*/ 327125 w 2288955"/>
                <a:gd name="connsiteY655" fmla="*/ 1618992 h 2992184"/>
                <a:gd name="connsiteX656" fmla="*/ 307720 w 2288955"/>
                <a:gd name="connsiteY656" fmla="*/ 1636558 h 2992184"/>
                <a:gd name="connsiteX657" fmla="*/ 290162 w 2288955"/>
                <a:gd name="connsiteY657" fmla="*/ 1605130 h 2992184"/>
                <a:gd name="connsiteX658" fmla="*/ 247654 w 2288955"/>
                <a:gd name="connsiteY658" fmla="*/ 1623612 h 2992184"/>
                <a:gd name="connsiteX659" fmla="*/ 208843 w 2288955"/>
                <a:gd name="connsiteY659" fmla="*/ 1656886 h 2992184"/>
                <a:gd name="connsiteX660" fmla="*/ 170031 w 2288955"/>
                <a:gd name="connsiteY660" fmla="*/ 1647645 h 2992184"/>
                <a:gd name="connsiteX661" fmla="*/ 138613 w 2288955"/>
                <a:gd name="connsiteY661" fmla="*/ 1669818 h 2992184"/>
                <a:gd name="connsiteX662" fmla="*/ 115510 w 2288955"/>
                <a:gd name="connsiteY662" fmla="*/ 1700316 h 2992184"/>
                <a:gd name="connsiteX663" fmla="*/ 88712 w 2288955"/>
                <a:gd name="connsiteY663" fmla="*/ 1693850 h 2992184"/>
                <a:gd name="connsiteX664" fmla="*/ 48052 w 2288955"/>
                <a:gd name="connsiteY664" fmla="*/ 1658731 h 2992184"/>
                <a:gd name="connsiteX665" fmla="*/ 0 w 2288955"/>
                <a:gd name="connsiteY665" fmla="*/ 1641179 h 2992184"/>
                <a:gd name="connsiteX666" fmla="*/ 0 w 2288955"/>
                <a:gd name="connsiteY666" fmla="*/ 1896222 h 2992184"/>
                <a:gd name="connsiteX667" fmla="*/ 0 w 2288955"/>
                <a:gd name="connsiteY667" fmla="*/ 2223349 h 2992184"/>
                <a:gd name="connsiteX668" fmla="*/ 25873 w 2288955"/>
                <a:gd name="connsiteY668" fmla="*/ 2225194 h 2992184"/>
                <a:gd name="connsiteX669" fmla="*/ 50824 w 2288955"/>
                <a:gd name="connsiteY669" fmla="*/ 2239985 h 2992184"/>
                <a:gd name="connsiteX670" fmla="*/ 69306 w 2288955"/>
                <a:gd name="connsiteY670" fmla="*/ 2262158 h 2992184"/>
                <a:gd name="connsiteX671" fmla="*/ 92409 w 2288955"/>
                <a:gd name="connsiteY671" fmla="*/ 2295418 h 2992184"/>
                <a:gd name="connsiteX672" fmla="*/ 117358 w 2288955"/>
                <a:gd name="connsiteY672" fmla="*/ 2266779 h 2992184"/>
                <a:gd name="connsiteX673" fmla="*/ 143233 w 2288955"/>
                <a:gd name="connsiteY673" fmla="*/ 2250142 h 2992184"/>
                <a:gd name="connsiteX674" fmla="*/ 157095 w 2288955"/>
                <a:gd name="connsiteY674" fmla="*/ 2276949 h 2992184"/>
                <a:gd name="connsiteX675" fmla="*/ 174651 w 2288955"/>
                <a:gd name="connsiteY675" fmla="*/ 2297277 h 2992184"/>
                <a:gd name="connsiteX676" fmla="*/ 198678 w 2288955"/>
                <a:gd name="connsiteY676" fmla="*/ 2319450 h 2992184"/>
                <a:gd name="connsiteX677" fmla="*/ 215312 w 2288955"/>
                <a:gd name="connsiteY677" fmla="*/ 2354569 h 2992184"/>
                <a:gd name="connsiteX678" fmla="*/ 242109 w 2288955"/>
                <a:gd name="connsiteY678" fmla="*/ 2409085 h 2992184"/>
                <a:gd name="connsiteX679" fmla="*/ 286466 w 2288955"/>
                <a:gd name="connsiteY679" fmla="*/ 2438654 h 2992184"/>
                <a:gd name="connsiteX680" fmla="*/ 287390 w 2288955"/>
                <a:gd name="connsiteY680" fmla="*/ 2467306 h 2992184"/>
                <a:gd name="connsiteX681" fmla="*/ 272604 w 2288955"/>
                <a:gd name="connsiteY681" fmla="*/ 2489479 h 2992184"/>
                <a:gd name="connsiteX682" fmla="*/ 273529 w 2288955"/>
                <a:gd name="connsiteY682" fmla="*/ 2512582 h 2992184"/>
                <a:gd name="connsiteX683" fmla="*/ 304948 w 2288955"/>
                <a:gd name="connsiteY683" fmla="*/ 2544009 h 2992184"/>
                <a:gd name="connsiteX684" fmla="*/ 309567 w 2288955"/>
                <a:gd name="connsiteY684" fmla="*/ 2579114 h 2992184"/>
                <a:gd name="connsiteX685" fmla="*/ 342835 w 2288955"/>
                <a:gd name="connsiteY685" fmla="*/ 2597596 h 2992184"/>
                <a:gd name="connsiteX686" fmla="*/ 339138 w 2288955"/>
                <a:gd name="connsiteY686" fmla="*/ 2623474 h 2992184"/>
                <a:gd name="connsiteX687" fmla="*/ 353924 w 2288955"/>
                <a:gd name="connsiteY687" fmla="*/ 2660438 h 2992184"/>
                <a:gd name="connsiteX688" fmla="*/ 397355 w 2288955"/>
                <a:gd name="connsiteY688" fmla="*/ 2676145 h 2992184"/>
                <a:gd name="connsiteX689" fmla="*/ 415837 w 2288955"/>
                <a:gd name="connsiteY689" fmla="*/ 2693711 h 2992184"/>
                <a:gd name="connsiteX690" fmla="*/ 465738 w 2288955"/>
                <a:gd name="connsiteY690" fmla="*/ 2732520 h 2992184"/>
                <a:gd name="connsiteX691" fmla="*/ 469434 w 2288955"/>
                <a:gd name="connsiteY691" fmla="*/ 2732520 h 2992184"/>
                <a:gd name="connsiteX692" fmla="*/ 543361 w 2288955"/>
                <a:gd name="connsiteY692" fmla="*/ 2732520 h 2992184"/>
                <a:gd name="connsiteX693" fmla="*/ 620060 w 2288955"/>
                <a:gd name="connsiteY693" fmla="*/ 2732520 h 2992184"/>
                <a:gd name="connsiteX694" fmla="*/ 645928 w 2288955"/>
                <a:gd name="connsiteY694" fmla="*/ 2732520 h 2992184"/>
                <a:gd name="connsiteX695" fmla="*/ 724476 w 2288955"/>
                <a:gd name="connsiteY695" fmla="*/ 2732520 h 2992184"/>
                <a:gd name="connsiteX696" fmla="*/ 801180 w 2288955"/>
                <a:gd name="connsiteY696" fmla="*/ 2732520 h 2992184"/>
                <a:gd name="connsiteX697" fmla="*/ 878799 w 2288955"/>
                <a:gd name="connsiteY697" fmla="*/ 2732520 h 2992184"/>
                <a:gd name="connsiteX698" fmla="*/ 956431 w 2288955"/>
                <a:gd name="connsiteY698" fmla="*/ 2732520 h 2992184"/>
                <a:gd name="connsiteX699" fmla="*/ 1044221 w 2288955"/>
                <a:gd name="connsiteY699" fmla="*/ 2732520 h 2992184"/>
                <a:gd name="connsiteX700" fmla="*/ 1132927 w 2288955"/>
                <a:gd name="connsiteY700" fmla="*/ 2732520 h 2992184"/>
                <a:gd name="connsiteX701" fmla="*/ 1186527 w 2288955"/>
                <a:gd name="connsiteY701" fmla="*/ 2732520 h 2992184"/>
                <a:gd name="connsiteX702" fmla="*/ 1186527 w 2288955"/>
                <a:gd name="connsiteY702" fmla="*/ 2717729 h 2992184"/>
                <a:gd name="connsiteX703" fmla="*/ 1194838 w 2288955"/>
                <a:gd name="connsiteY703" fmla="*/ 2717729 h 2992184"/>
                <a:gd name="connsiteX704" fmla="*/ 1199459 w 2288955"/>
                <a:gd name="connsiteY704" fmla="*/ 2738987 h 2992184"/>
                <a:gd name="connsiteX705" fmla="*/ 1207770 w 2288955"/>
                <a:gd name="connsiteY705" fmla="*/ 2745452 h 2992184"/>
                <a:gd name="connsiteX706" fmla="*/ 1226253 w 2288955"/>
                <a:gd name="connsiteY706" fmla="*/ 2748227 h 2992184"/>
                <a:gd name="connsiteX707" fmla="*/ 1253060 w 2288955"/>
                <a:gd name="connsiteY707" fmla="*/ 2754694 h 2992184"/>
                <a:gd name="connsiteX708" fmla="*/ 1278008 w 2288955"/>
                <a:gd name="connsiteY708" fmla="*/ 2766710 h 2992184"/>
                <a:gd name="connsiteX709" fmla="*/ 1299265 w 2288955"/>
                <a:gd name="connsiteY709" fmla="*/ 2762089 h 2992184"/>
                <a:gd name="connsiteX710" fmla="*/ 1330679 w 2288955"/>
                <a:gd name="connsiteY710" fmla="*/ 2772246 h 2992184"/>
                <a:gd name="connsiteX711" fmla="*/ 1340849 w 2288955"/>
                <a:gd name="connsiteY711" fmla="*/ 2756539 h 2992184"/>
                <a:gd name="connsiteX712" fmla="*/ 1355627 w 2288955"/>
                <a:gd name="connsiteY712" fmla="*/ 2750073 h 2992184"/>
                <a:gd name="connsiteX713" fmla="*/ 1361177 w 2288955"/>
                <a:gd name="connsiteY713" fmla="*/ 2740832 h 2992184"/>
                <a:gd name="connsiteX714" fmla="*/ 1366713 w 2288955"/>
                <a:gd name="connsiteY714" fmla="*/ 2735282 h 2992184"/>
                <a:gd name="connsiteX715" fmla="*/ 1390745 w 2288955"/>
                <a:gd name="connsiteY715" fmla="*/ 2743607 h 2992184"/>
                <a:gd name="connsiteX716" fmla="*/ 1408298 w 2288955"/>
                <a:gd name="connsiteY716" fmla="*/ 2744523 h 2992184"/>
                <a:gd name="connsiteX717" fmla="*/ 1414777 w 2288955"/>
                <a:gd name="connsiteY717" fmla="*/ 2750073 h 2992184"/>
                <a:gd name="connsiteX718" fmla="*/ 1423089 w 2288955"/>
                <a:gd name="connsiteY718" fmla="*/ 2772246 h 2992184"/>
                <a:gd name="connsiteX719" fmla="*/ 1451741 w 2288955"/>
                <a:gd name="connsiteY719" fmla="*/ 2777796 h 2992184"/>
                <a:gd name="connsiteX720" fmla="*/ 1447121 w 2288955"/>
                <a:gd name="connsiteY720" fmla="*/ 2788882 h 2992184"/>
                <a:gd name="connsiteX721" fmla="*/ 1457278 w 2288955"/>
                <a:gd name="connsiteY721" fmla="*/ 2799969 h 2992184"/>
                <a:gd name="connsiteX722" fmla="*/ 1452657 w 2288955"/>
                <a:gd name="connsiteY722" fmla="*/ 2814760 h 2992184"/>
                <a:gd name="connsiteX723" fmla="*/ 1463744 w 2288955"/>
                <a:gd name="connsiteY723" fmla="*/ 2819381 h 2992184"/>
                <a:gd name="connsiteX724" fmla="*/ 1458207 w 2288955"/>
                <a:gd name="connsiteY724" fmla="*/ 2832313 h 2992184"/>
                <a:gd name="connsiteX725" fmla="*/ 1465603 w 2288955"/>
                <a:gd name="connsiteY725" fmla="*/ 2833242 h 2992184"/>
                <a:gd name="connsiteX726" fmla="*/ 1470224 w 2288955"/>
                <a:gd name="connsiteY726" fmla="*/ 2827692 h 2992184"/>
                <a:gd name="connsiteX727" fmla="*/ 1475760 w 2288955"/>
                <a:gd name="connsiteY727" fmla="*/ 2836017 h 2992184"/>
                <a:gd name="connsiteX728" fmla="*/ 1495171 w 2288955"/>
                <a:gd name="connsiteY728" fmla="*/ 2840638 h 2992184"/>
                <a:gd name="connsiteX729" fmla="*/ 1514569 w 2288955"/>
                <a:gd name="connsiteY729" fmla="*/ 2840638 h 2992184"/>
                <a:gd name="connsiteX730" fmla="*/ 1535826 w 2288955"/>
                <a:gd name="connsiteY730" fmla="*/ 2844329 h 2992184"/>
                <a:gd name="connsiteX731" fmla="*/ 1558929 w 2288955"/>
                <a:gd name="connsiteY731" fmla="*/ 2851724 h 2992184"/>
                <a:gd name="connsiteX732" fmla="*/ 1567240 w 2288955"/>
                <a:gd name="connsiteY732" fmla="*/ 2863740 h 2992184"/>
                <a:gd name="connsiteX733" fmla="*/ 1583877 w 2288955"/>
                <a:gd name="connsiteY733" fmla="*/ 2891463 h 2992184"/>
                <a:gd name="connsiteX734" fmla="*/ 1575566 w 2288955"/>
                <a:gd name="connsiteY734" fmla="*/ 2903466 h 2992184"/>
                <a:gd name="connsiteX735" fmla="*/ 1554309 w 2288955"/>
                <a:gd name="connsiteY735" fmla="*/ 2898845 h 2992184"/>
                <a:gd name="connsiteX736" fmla="*/ 1541377 w 2288955"/>
                <a:gd name="connsiteY736" fmla="*/ 2876672 h 2992184"/>
                <a:gd name="connsiteX737" fmla="*/ 1545068 w 2288955"/>
                <a:gd name="connsiteY737" fmla="*/ 2899775 h 2992184"/>
                <a:gd name="connsiteX738" fmla="*/ 1533052 w 2288955"/>
                <a:gd name="connsiteY738" fmla="*/ 2920102 h 2992184"/>
                <a:gd name="connsiteX739" fmla="*/ 1533981 w 2288955"/>
                <a:gd name="connsiteY739" fmla="*/ 2936739 h 2992184"/>
                <a:gd name="connsiteX740" fmla="*/ 1532136 w 2288955"/>
                <a:gd name="connsiteY740" fmla="*/ 2946909 h 2992184"/>
                <a:gd name="connsiteX741" fmla="*/ 1515499 w 2288955"/>
                <a:gd name="connsiteY741" fmla="*/ 2958912 h 2992184"/>
                <a:gd name="connsiteX742" fmla="*/ 1503483 w 2288955"/>
                <a:gd name="connsiteY742" fmla="*/ 2978323 h 2992184"/>
                <a:gd name="connsiteX743" fmla="*/ 1497933 w 2288955"/>
                <a:gd name="connsiteY743" fmla="*/ 2990339 h 2992184"/>
                <a:gd name="connsiteX744" fmla="*/ 1511794 w 2288955"/>
                <a:gd name="connsiteY744" fmla="*/ 2992185 h 2992184"/>
                <a:gd name="connsiteX745" fmla="*/ 1531206 w 2288955"/>
                <a:gd name="connsiteY745" fmla="*/ 2981098 h 2992184"/>
                <a:gd name="connsiteX746" fmla="*/ 1542293 w 2288955"/>
                <a:gd name="connsiteY746" fmla="*/ 2970928 h 2992184"/>
                <a:gd name="connsiteX747" fmla="*/ 1549688 w 2288955"/>
                <a:gd name="connsiteY747" fmla="*/ 2969082 h 2992184"/>
                <a:gd name="connsiteX748" fmla="*/ 1563549 w 2288955"/>
                <a:gd name="connsiteY748" fmla="*/ 2972773 h 2992184"/>
                <a:gd name="connsiteX749" fmla="*/ 1570016 w 2288955"/>
                <a:gd name="connsiteY749" fmla="*/ 2967237 h 2992184"/>
                <a:gd name="connsiteX750" fmla="*/ 1582961 w 2288955"/>
                <a:gd name="connsiteY750" fmla="*/ 2962616 h 2992184"/>
                <a:gd name="connsiteX751" fmla="*/ 1605134 w 2288955"/>
                <a:gd name="connsiteY751" fmla="*/ 2957996 h 2992184"/>
                <a:gd name="connsiteX752" fmla="*/ 1603289 w 2288955"/>
                <a:gd name="connsiteY752" fmla="*/ 2947825 h 2992184"/>
                <a:gd name="connsiteX753" fmla="*/ 1602359 w 2288955"/>
                <a:gd name="connsiteY753" fmla="*/ 2947825 h 2992184"/>
                <a:gd name="connsiteX754" fmla="*/ 1594048 w 2288955"/>
                <a:gd name="connsiteY754" fmla="*/ 2949671 h 2992184"/>
                <a:gd name="connsiteX755" fmla="*/ 1583877 w 2288955"/>
                <a:gd name="connsiteY755" fmla="*/ 2945980 h 2992184"/>
                <a:gd name="connsiteX756" fmla="*/ 1591273 w 2288955"/>
                <a:gd name="connsiteY756" fmla="*/ 2933964 h 2992184"/>
                <a:gd name="connsiteX757" fmla="*/ 1599584 w 2288955"/>
                <a:gd name="connsiteY757" fmla="*/ 2929343 h 2992184"/>
                <a:gd name="connsiteX758" fmla="*/ 1618066 w 2288955"/>
                <a:gd name="connsiteY758" fmla="*/ 2923807 h 2992184"/>
                <a:gd name="connsiteX759" fmla="*/ 1640253 w 2288955"/>
                <a:gd name="connsiteY759" fmla="*/ 2919186 h 2992184"/>
                <a:gd name="connsiteX760" fmla="*/ 1651339 w 2288955"/>
                <a:gd name="connsiteY760" fmla="*/ 2925652 h 2992184"/>
                <a:gd name="connsiteX761" fmla="*/ 1658735 w 2288955"/>
                <a:gd name="connsiteY761" fmla="*/ 2917327 h 2992184"/>
                <a:gd name="connsiteX762" fmla="*/ 1667046 w 2288955"/>
                <a:gd name="connsiteY762" fmla="*/ 2912707 h 2992184"/>
                <a:gd name="connsiteX763" fmla="*/ 1672596 w 2288955"/>
                <a:gd name="connsiteY763" fmla="*/ 2915482 h 2992184"/>
                <a:gd name="connsiteX764" fmla="*/ 1672596 w 2288955"/>
                <a:gd name="connsiteY764" fmla="*/ 2916411 h 2992184"/>
                <a:gd name="connsiteX765" fmla="*/ 1699390 w 2288955"/>
                <a:gd name="connsiteY765" fmla="*/ 2891463 h 2992184"/>
                <a:gd name="connsiteX766" fmla="*/ 1711406 w 2288955"/>
                <a:gd name="connsiteY766" fmla="*/ 2884984 h 2992184"/>
                <a:gd name="connsiteX767" fmla="*/ 1751145 w 2288955"/>
                <a:gd name="connsiteY767" fmla="*/ 2884984 h 2992184"/>
                <a:gd name="connsiteX768" fmla="*/ 1799195 w 2288955"/>
                <a:gd name="connsiteY768" fmla="*/ 2884984 h 2992184"/>
                <a:gd name="connsiteX769" fmla="*/ 1801957 w 2288955"/>
                <a:gd name="connsiteY769" fmla="*/ 2875743 h 2992184"/>
                <a:gd name="connsiteX770" fmla="*/ 1810282 w 2288955"/>
                <a:gd name="connsiteY770" fmla="*/ 2873897 h 2992184"/>
                <a:gd name="connsiteX771" fmla="*/ 1821368 w 2288955"/>
                <a:gd name="connsiteY771" fmla="*/ 2868361 h 2992184"/>
                <a:gd name="connsiteX772" fmla="*/ 1830609 w 2288955"/>
                <a:gd name="connsiteY772" fmla="*/ 2851724 h 2992184"/>
                <a:gd name="connsiteX773" fmla="*/ 1838921 w 2288955"/>
                <a:gd name="connsiteY773" fmla="*/ 2823072 h 2992184"/>
                <a:gd name="connsiteX774" fmla="*/ 1858333 w 2288955"/>
                <a:gd name="connsiteY774" fmla="*/ 2794433 h 2992184"/>
                <a:gd name="connsiteX775" fmla="*/ 1866644 w 2288955"/>
                <a:gd name="connsiteY775" fmla="*/ 2804589 h 2992184"/>
                <a:gd name="connsiteX776" fmla="*/ 1884210 w 2288955"/>
                <a:gd name="connsiteY776" fmla="*/ 2798123 h 2992184"/>
                <a:gd name="connsiteX777" fmla="*/ 1895296 w 2288955"/>
                <a:gd name="connsiteY777" fmla="*/ 2809210 h 2992184"/>
                <a:gd name="connsiteX778" fmla="*/ 1895296 w 2288955"/>
                <a:gd name="connsiteY778" fmla="*/ 2860036 h 2992184"/>
                <a:gd name="connsiteX779" fmla="*/ 1912849 w 2288955"/>
                <a:gd name="connsiteY779" fmla="*/ 2879447 h 2992184"/>
                <a:gd name="connsiteX780" fmla="*/ 1941502 w 2288955"/>
                <a:gd name="connsiteY780" fmla="*/ 2874827 h 2992184"/>
                <a:gd name="connsiteX781" fmla="*/ 1983086 w 2288955"/>
                <a:gd name="connsiteY781" fmla="*/ 2873897 h 2992184"/>
                <a:gd name="connsiteX782" fmla="*/ 1937797 w 2288955"/>
                <a:gd name="connsiteY782" fmla="*/ 2904395 h 2992184"/>
                <a:gd name="connsiteX783" fmla="*/ 1938727 w 2288955"/>
                <a:gd name="connsiteY783" fmla="*/ 2934893 h 2992184"/>
                <a:gd name="connsiteX784" fmla="*/ 1958138 w 2288955"/>
                <a:gd name="connsiteY784" fmla="*/ 2937668 h 2992184"/>
                <a:gd name="connsiteX785" fmla="*/ 1986777 w 2288955"/>
                <a:gd name="connsiteY785" fmla="*/ 2911791 h 2992184"/>
                <a:gd name="connsiteX786" fmla="*/ 2012655 w 2288955"/>
                <a:gd name="connsiteY786" fmla="*/ 2897000 h 2992184"/>
                <a:gd name="connsiteX787" fmla="*/ 2069946 w 2288955"/>
                <a:gd name="connsiteY787" fmla="*/ 2874827 h 2992184"/>
                <a:gd name="connsiteX788" fmla="*/ 2102290 w 2288955"/>
                <a:gd name="connsiteY788" fmla="*/ 2850795 h 2992184"/>
                <a:gd name="connsiteX789" fmla="*/ 2085653 w 2288955"/>
                <a:gd name="connsiteY789" fmla="*/ 2836933 h 2992184"/>
                <a:gd name="connsiteX790" fmla="*/ 2084737 w 2288955"/>
                <a:gd name="connsiteY790" fmla="*/ 2810140 h 2992184"/>
                <a:gd name="connsiteX791" fmla="*/ 1588498 w 2288955"/>
                <a:gd name="connsiteY791" fmla="*/ 2153112 h 2992184"/>
                <a:gd name="connsiteX792" fmla="*/ 1598668 w 2288955"/>
                <a:gd name="connsiteY792" fmla="*/ 2124473 h 2992184"/>
                <a:gd name="connsiteX793" fmla="*/ 1592202 w 2288955"/>
                <a:gd name="connsiteY793" fmla="*/ 2112457 h 2992184"/>
                <a:gd name="connsiteX794" fmla="*/ 1582032 w 2288955"/>
                <a:gd name="connsiteY794" fmla="*/ 2111527 h 2992184"/>
                <a:gd name="connsiteX795" fmla="*/ 1571861 w 2288955"/>
                <a:gd name="connsiteY795" fmla="*/ 2128164 h 2992184"/>
                <a:gd name="connsiteX796" fmla="*/ 1570945 w 2288955"/>
                <a:gd name="connsiteY796" fmla="*/ 2131868 h 2992184"/>
                <a:gd name="connsiteX797" fmla="*/ 1577411 w 2288955"/>
                <a:gd name="connsiteY797" fmla="*/ 2148491 h 2992184"/>
                <a:gd name="connsiteX798" fmla="*/ 1588498 w 2288955"/>
                <a:gd name="connsiteY798" fmla="*/ 2153112 h 299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</a:cxnLst>
              <a:rect l="l" t="t" r="r" b="b"/>
              <a:pathLst>
                <a:path w="2288955" h="2992184">
                  <a:moveTo>
                    <a:pt x="269832" y="2489479"/>
                  </a:moveTo>
                  <a:lnTo>
                    <a:pt x="284618" y="2467306"/>
                  </a:lnTo>
                  <a:moveTo>
                    <a:pt x="1098737" y="792864"/>
                  </a:moveTo>
                  <a:lnTo>
                    <a:pt x="1096892" y="738344"/>
                  </a:lnTo>
                  <a:lnTo>
                    <a:pt x="1130151" y="743887"/>
                  </a:lnTo>
                  <a:lnTo>
                    <a:pt x="1144943" y="753128"/>
                  </a:lnTo>
                  <a:lnTo>
                    <a:pt x="1176357" y="798409"/>
                  </a:lnTo>
                  <a:lnTo>
                    <a:pt x="1168961" y="844613"/>
                  </a:lnTo>
                  <a:lnTo>
                    <a:pt x="1131081" y="870488"/>
                  </a:lnTo>
                  <a:lnTo>
                    <a:pt x="1109824" y="841840"/>
                  </a:lnTo>
                  <a:lnTo>
                    <a:pt x="1098737" y="792864"/>
                  </a:lnTo>
                  <a:close/>
                  <a:moveTo>
                    <a:pt x="1220716" y="910223"/>
                  </a:moveTo>
                  <a:lnTo>
                    <a:pt x="1223491" y="896361"/>
                  </a:lnTo>
                  <a:lnTo>
                    <a:pt x="1205009" y="874184"/>
                  </a:lnTo>
                  <a:lnTo>
                    <a:pt x="1153254" y="872336"/>
                  </a:lnTo>
                  <a:lnTo>
                    <a:pt x="1159720" y="906526"/>
                  </a:lnTo>
                  <a:lnTo>
                    <a:pt x="1208700" y="913919"/>
                  </a:lnTo>
                  <a:lnTo>
                    <a:pt x="1220716" y="910223"/>
                  </a:lnTo>
                  <a:close/>
                  <a:moveTo>
                    <a:pt x="1557084" y="1343621"/>
                  </a:moveTo>
                  <a:lnTo>
                    <a:pt x="1585723" y="1390742"/>
                  </a:lnTo>
                  <a:lnTo>
                    <a:pt x="1593118" y="1396292"/>
                  </a:lnTo>
                  <a:lnTo>
                    <a:pt x="1621771" y="1384276"/>
                  </a:lnTo>
                  <a:lnTo>
                    <a:pt x="1649494" y="1386121"/>
                  </a:lnTo>
                  <a:lnTo>
                    <a:pt x="1677217" y="1388896"/>
                  </a:lnTo>
                  <a:lnTo>
                    <a:pt x="1675358" y="1364878"/>
                  </a:lnTo>
                  <a:lnTo>
                    <a:pt x="1631012" y="1314968"/>
                  </a:lnTo>
                  <a:lnTo>
                    <a:pt x="1571861" y="1304811"/>
                  </a:lnTo>
                  <a:lnTo>
                    <a:pt x="1559859" y="1311277"/>
                  </a:lnTo>
                  <a:lnTo>
                    <a:pt x="1557084" y="1343621"/>
                  </a:lnTo>
                  <a:close/>
                  <a:moveTo>
                    <a:pt x="952727" y="764217"/>
                  </a:moveTo>
                  <a:lnTo>
                    <a:pt x="927779" y="803029"/>
                  </a:lnTo>
                  <a:lnTo>
                    <a:pt x="985070" y="807650"/>
                  </a:lnTo>
                  <a:lnTo>
                    <a:pt x="1027584" y="848309"/>
                  </a:lnTo>
                  <a:lnTo>
                    <a:pt x="1070085" y="862171"/>
                  </a:lnTo>
                  <a:lnTo>
                    <a:pt x="1059928" y="809497"/>
                  </a:lnTo>
                  <a:lnTo>
                    <a:pt x="1040516" y="747583"/>
                  </a:lnTo>
                  <a:lnTo>
                    <a:pt x="970293" y="698607"/>
                  </a:lnTo>
                  <a:lnTo>
                    <a:pt x="919467" y="680125"/>
                  </a:lnTo>
                  <a:lnTo>
                    <a:pt x="921313" y="732799"/>
                  </a:lnTo>
                  <a:lnTo>
                    <a:pt x="952727" y="764217"/>
                  </a:lnTo>
                  <a:close/>
                  <a:moveTo>
                    <a:pt x="1192064" y="669960"/>
                  </a:moveTo>
                  <a:lnTo>
                    <a:pt x="1239198" y="669036"/>
                  </a:lnTo>
                  <a:lnTo>
                    <a:pt x="1218871" y="706000"/>
                  </a:lnTo>
                  <a:lnTo>
                    <a:pt x="1218871" y="754976"/>
                  </a:lnTo>
                  <a:lnTo>
                    <a:pt x="1246594" y="808573"/>
                  </a:lnTo>
                  <a:lnTo>
                    <a:pt x="1300181" y="825207"/>
                  </a:lnTo>
                  <a:lnTo>
                    <a:pt x="1346386" y="815966"/>
                  </a:lnTo>
                  <a:lnTo>
                    <a:pt x="1394436" y="717089"/>
                  </a:lnTo>
                  <a:lnTo>
                    <a:pt x="1430484" y="676429"/>
                  </a:lnTo>
                  <a:lnTo>
                    <a:pt x="1399057" y="630225"/>
                  </a:lnTo>
                  <a:lnTo>
                    <a:pt x="1378729" y="532272"/>
                  </a:lnTo>
                  <a:lnTo>
                    <a:pt x="1336229" y="502702"/>
                  </a:lnTo>
                  <a:lnTo>
                    <a:pt x="1292799" y="468510"/>
                  </a:lnTo>
                  <a:lnTo>
                    <a:pt x="1259526" y="379798"/>
                  </a:lnTo>
                  <a:lnTo>
                    <a:pt x="1199459" y="388115"/>
                  </a:lnTo>
                  <a:lnTo>
                    <a:pt x="1210546" y="426003"/>
                  </a:lnTo>
                  <a:lnTo>
                    <a:pt x="1183752" y="437092"/>
                  </a:lnTo>
                  <a:lnTo>
                    <a:pt x="1164341" y="486068"/>
                  </a:lnTo>
                  <a:lnTo>
                    <a:pt x="1146788" y="555374"/>
                  </a:lnTo>
                  <a:lnTo>
                    <a:pt x="1163425" y="622832"/>
                  </a:lnTo>
                  <a:lnTo>
                    <a:pt x="1192064" y="669960"/>
                  </a:lnTo>
                  <a:close/>
                  <a:moveTo>
                    <a:pt x="602502" y="1163422"/>
                  </a:moveTo>
                  <a:lnTo>
                    <a:pt x="638546" y="1181903"/>
                  </a:lnTo>
                  <a:lnTo>
                    <a:pt x="755904" y="1169890"/>
                  </a:lnTo>
                  <a:lnTo>
                    <a:pt x="702303" y="1214247"/>
                  </a:lnTo>
                  <a:lnTo>
                    <a:pt x="705994" y="1245665"/>
                  </a:lnTo>
                  <a:lnTo>
                    <a:pt x="745733" y="1243816"/>
                  </a:lnTo>
                  <a:lnTo>
                    <a:pt x="811350" y="1201309"/>
                  </a:lnTo>
                  <a:lnTo>
                    <a:pt x="899140" y="1185599"/>
                  </a:lnTo>
                  <a:lnTo>
                    <a:pt x="914847" y="1137547"/>
                  </a:lnTo>
                  <a:lnTo>
                    <a:pt x="910226" y="1085799"/>
                  </a:lnTo>
                  <a:lnTo>
                    <a:pt x="883419" y="1081179"/>
                  </a:lnTo>
                  <a:lnTo>
                    <a:pt x="860317" y="1098735"/>
                  </a:lnTo>
                  <a:lnTo>
                    <a:pt x="850160" y="1060848"/>
                  </a:lnTo>
                  <a:lnTo>
                    <a:pt x="841835" y="1008176"/>
                  </a:lnTo>
                  <a:lnTo>
                    <a:pt x="813196" y="994314"/>
                  </a:lnTo>
                  <a:lnTo>
                    <a:pt x="789163" y="1034973"/>
                  </a:lnTo>
                  <a:lnTo>
                    <a:pt x="826128" y="1136623"/>
                  </a:lnTo>
                  <a:lnTo>
                    <a:pt x="780852" y="1128306"/>
                  </a:lnTo>
                  <a:lnTo>
                    <a:pt x="734647" y="1065469"/>
                  </a:lnTo>
                  <a:lnTo>
                    <a:pt x="661648" y="1028505"/>
                  </a:lnTo>
                  <a:lnTo>
                    <a:pt x="637616" y="1059000"/>
                  </a:lnTo>
                  <a:lnTo>
                    <a:pt x="602502" y="1163422"/>
                  </a:lnTo>
                  <a:close/>
                  <a:moveTo>
                    <a:pt x="811350" y="774382"/>
                  </a:moveTo>
                  <a:lnTo>
                    <a:pt x="778077" y="747583"/>
                  </a:lnTo>
                  <a:lnTo>
                    <a:pt x="764216" y="741115"/>
                  </a:lnTo>
                  <a:lnTo>
                    <a:pt x="737422" y="780851"/>
                  </a:lnTo>
                  <a:lnTo>
                    <a:pt x="737422" y="799333"/>
                  </a:lnTo>
                  <a:lnTo>
                    <a:pt x="780852" y="799333"/>
                  </a:lnTo>
                  <a:lnTo>
                    <a:pt x="811350" y="774382"/>
                  </a:lnTo>
                  <a:close/>
                  <a:moveTo>
                    <a:pt x="797489" y="888968"/>
                  </a:moveTo>
                  <a:lnTo>
                    <a:pt x="805800" y="852006"/>
                  </a:lnTo>
                  <a:lnTo>
                    <a:pt x="768836" y="832599"/>
                  </a:lnTo>
                  <a:lnTo>
                    <a:pt x="730956" y="845537"/>
                  </a:lnTo>
                  <a:lnTo>
                    <a:pt x="709699" y="885272"/>
                  </a:lnTo>
                  <a:lnTo>
                    <a:pt x="748509" y="924084"/>
                  </a:lnTo>
                  <a:lnTo>
                    <a:pt x="797489" y="888968"/>
                  </a:lnTo>
                  <a:close/>
                  <a:moveTo>
                    <a:pt x="1066394" y="1195764"/>
                  </a:moveTo>
                  <a:lnTo>
                    <a:pt x="1108895" y="1185599"/>
                  </a:lnTo>
                  <a:lnTo>
                    <a:pt x="1120911" y="1108900"/>
                  </a:lnTo>
                  <a:lnTo>
                    <a:pt x="1119995" y="1054380"/>
                  </a:lnTo>
                  <a:lnTo>
                    <a:pt x="1100583" y="1002631"/>
                  </a:lnTo>
                  <a:lnTo>
                    <a:pt x="1098737" y="1017417"/>
                  </a:lnTo>
                  <a:lnTo>
                    <a:pt x="1062689" y="1010948"/>
                  </a:lnTo>
                  <a:lnTo>
                    <a:pt x="1023880" y="1048835"/>
                  </a:lnTo>
                  <a:lnTo>
                    <a:pt x="996157" y="1045139"/>
                  </a:lnTo>
                  <a:lnTo>
                    <a:pt x="998016" y="1127382"/>
                  </a:lnTo>
                  <a:lnTo>
                    <a:pt x="1040516" y="1119065"/>
                  </a:lnTo>
                  <a:lnTo>
                    <a:pt x="1039601" y="1179131"/>
                  </a:lnTo>
                  <a:lnTo>
                    <a:pt x="1066394" y="1195764"/>
                  </a:lnTo>
                  <a:close/>
                  <a:moveTo>
                    <a:pt x="1035896" y="1617147"/>
                  </a:moveTo>
                  <a:lnTo>
                    <a:pt x="988775" y="1581112"/>
                  </a:lnTo>
                  <a:lnTo>
                    <a:pt x="945331" y="1542302"/>
                  </a:lnTo>
                  <a:lnTo>
                    <a:pt x="937020" y="1484997"/>
                  </a:lnTo>
                  <a:lnTo>
                    <a:pt x="920383" y="1402758"/>
                  </a:lnTo>
                  <a:lnTo>
                    <a:pt x="891744" y="1367639"/>
                  </a:lnTo>
                  <a:lnTo>
                    <a:pt x="865867" y="1353778"/>
                  </a:lnTo>
                  <a:lnTo>
                    <a:pt x="842764" y="1366723"/>
                  </a:lnTo>
                  <a:lnTo>
                    <a:pt x="861246" y="1455429"/>
                  </a:lnTo>
                  <a:lnTo>
                    <a:pt x="848314" y="1489618"/>
                  </a:lnTo>
                  <a:lnTo>
                    <a:pt x="827057" y="1406462"/>
                  </a:lnTo>
                  <a:lnTo>
                    <a:pt x="803025" y="1377810"/>
                  </a:lnTo>
                  <a:lnTo>
                    <a:pt x="773456" y="1422169"/>
                  </a:lnTo>
                  <a:lnTo>
                    <a:pt x="737422" y="1377810"/>
                  </a:lnTo>
                  <a:lnTo>
                    <a:pt x="680130" y="1404603"/>
                  </a:lnTo>
                  <a:lnTo>
                    <a:pt x="693062" y="1363019"/>
                  </a:lnTo>
                  <a:lnTo>
                    <a:pt x="666269" y="1345466"/>
                  </a:lnTo>
                  <a:lnTo>
                    <a:pt x="596957" y="1399067"/>
                  </a:lnTo>
                  <a:lnTo>
                    <a:pt x="578477" y="1433256"/>
                  </a:lnTo>
                  <a:lnTo>
                    <a:pt x="556298" y="1496097"/>
                  </a:lnTo>
                  <a:lnTo>
                    <a:pt x="601578" y="1517341"/>
                  </a:lnTo>
                  <a:lnTo>
                    <a:pt x="641307" y="1516425"/>
                  </a:lnTo>
                  <a:lnTo>
                    <a:pt x="581249" y="1548768"/>
                  </a:lnTo>
                  <a:lnTo>
                    <a:pt x="595109" y="1577407"/>
                  </a:lnTo>
                  <a:lnTo>
                    <a:pt x="632066" y="1579253"/>
                  </a:lnTo>
                  <a:lnTo>
                    <a:pt x="687512" y="1572787"/>
                  </a:lnTo>
                  <a:lnTo>
                    <a:pt x="737422" y="1591269"/>
                  </a:lnTo>
                  <a:lnTo>
                    <a:pt x="703233" y="1604215"/>
                  </a:lnTo>
                  <a:lnTo>
                    <a:pt x="666269" y="1600510"/>
                  </a:lnTo>
                  <a:lnTo>
                    <a:pt x="626528" y="1613456"/>
                  </a:lnTo>
                  <a:lnTo>
                    <a:pt x="608971" y="1621767"/>
                  </a:lnTo>
                  <a:lnTo>
                    <a:pt x="641307" y="1680904"/>
                  </a:lnTo>
                  <a:lnTo>
                    <a:pt x="664410" y="1672593"/>
                  </a:lnTo>
                  <a:lnTo>
                    <a:pt x="699528" y="1692004"/>
                  </a:lnTo>
                  <a:lnTo>
                    <a:pt x="713390" y="1726193"/>
                  </a:lnTo>
                  <a:lnTo>
                    <a:pt x="759595" y="1719713"/>
                  </a:lnTo>
                  <a:lnTo>
                    <a:pt x="825212" y="1708627"/>
                  </a:lnTo>
                  <a:lnTo>
                    <a:pt x="874178" y="1684609"/>
                  </a:lnTo>
                  <a:lnTo>
                    <a:pt x="904676" y="1679988"/>
                  </a:lnTo>
                  <a:lnTo>
                    <a:pt x="949036" y="1699386"/>
                  </a:lnTo>
                  <a:lnTo>
                    <a:pt x="996157" y="1710472"/>
                  </a:lnTo>
                  <a:lnTo>
                    <a:pt x="1004482" y="1683679"/>
                  </a:lnTo>
                  <a:lnTo>
                    <a:pt x="987845" y="1655956"/>
                  </a:lnTo>
                  <a:lnTo>
                    <a:pt x="1030359" y="1650420"/>
                  </a:lnTo>
                  <a:lnTo>
                    <a:pt x="1035896" y="1617147"/>
                  </a:lnTo>
                  <a:close/>
                  <a:moveTo>
                    <a:pt x="1107979" y="1607905"/>
                  </a:moveTo>
                  <a:lnTo>
                    <a:pt x="1089496" y="1640249"/>
                  </a:lnTo>
                  <a:lnTo>
                    <a:pt x="1066394" y="1663351"/>
                  </a:lnTo>
                  <a:lnTo>
                    <a:pt x="1101513" y="1695695"/>
                  </a:lnTo>
                  <a:lnTo>
                    <a:pt x="1122756" y="1687384"/>
                  </a:lnTo>
                  <a:lnTo>
                    <a:pt x="1157875" y="1709557"/>
                  </a:lnTo>
                  <a:lnTo>
                    <a:pt x="1173582" y="1684609"/>
                  </a:lnTo>
                  <a:lnTo>
                    <a:pt x="1157875" y="1656886"/>
                  </a:lnTo>
                  <a:lnTo>
                    <a:pt x="1150479" y="1643024"/>
                  </a:lnTo>
                  <a:lnTo>
                    <a:pt x="1134772" y="1629163"/>
                  </a:lnTo>
                  <a:lnTo>
                    <a:pt x="1107979" y="1607905"/>
                  </a:lnTo>
                  <a:close/>
                  <a:moveTo>
                    <a:pt x="945331" y="1336225"/>
                  </a:moveTo>
                  <a:lnTo>
                    <a:pt x="925933" y="1315898"/>
                  </a:lnTo>
                  <a:lnTo>
                    <a:pt x="890815" y="1319589"/>
                  </a:lnTo>
                  <a:lnTo>
                    <a:pt x="881574" y="1332534"/>
                  </a:lnTo>
                  <a:lnTo>
                    <a:pt x="922229" y="1395362"/>
                  </a:lnTo>
                  <a:lnTo>
                    <a:pt x="945331" y="1336225"/>
                  </a:lnTo>
                  <a:close/>
                  <a:moveTo>
                    <a:pt x="1209630" y="1458204"/>
                  </a:moveTo>
                  <a:lnTo>
                    <a:pt x="1237353" y="1394446"/>
                  </a:lnTo>
                  <a:lnTo>
                    <a:pt x="1267837" y="1377810"/>
                  </a:lnTo>
                  <a:lnTo>
                    <a:pt x="1306660" y="1297416"/>
                  </a:lnTo>
                  <a:lnTo>
                    <a:pt x="1256751" y="1274313"/>
                  </a:lnTo>
                  <a:lnTo>
                    <a:pt x="1203150" y="1270615"/>
                  </a:lnTo>
                  <a:lnTo>
                    <a:pt x="1177286" y="1296486"/>
                  </a:lnTo>
                  <a:lnTo>
                    <a:pt x="1163425" y="1335296"/>
                  </a:lnTo>
                  <a:lnTo>
                    <a:pt x="1163425" y="1379655"/>
                  </a:lnTo>
                  <a:lnTo>
                    <a:pt x="1180061" y="1455429"/>
                  </a:lnTo>
                  <a:lnTo>
                    <a:pt x="1209630" y="1458204"/>
                  </a:lnTo>
                  <a:close/>
                  <a:moveTo>
                    <a:pt x="1368572" y="1244740"/>
                  </a:moveTo>
                  <a:lnTo>
                    <a:pt x="1422159" y="1242892"/>
                  </a:lnTo>
                  <a:lnTo>
                    <a:pt x="1496087" y="1228108"/>
                  </a:lnTo>
                  <a:lnTo>
                    <a:pt x="1529361" y="1240121"/>
                  </a:lnTo>
                  <a:lnTo>
                    <a:pt x="1568170" y="1218867"/>
                  </a:lnTo>
                  <a:lnTo>
                    <a:pt x="1583877" y="1192992"/>
                  </a:lnTo>
                  <a:lnTo>
                    <a:pt x="1578341" y="1151409"/>
                  </a:lnTo>
                  <a:lnTo>
                    <a:pt x="1550618" y="1112597"/>
                  </a:lnTo>
                  <a:lnTo>
                    <a:pt x="1508103" y="1105204"/>
                  </a:lnTo>
                  <a:lnTo>
                    <a:pt x="1455432" y="1114445"/>
                  </a:lnTo>
                  <a:lnTo>
                    <a:pt x="1413848" y="1136623"/>
                  </a:lnTo>
                  <a:lnTo>
                    <a:pt x="1375954" y="1128306"/>
                  </a:lnTo>
                  <a:lnTo>
                    <a:pt x="1340849" y="1123686"/>
                  </a:lnTo>
                  <a:lnTo>
                    <a:pt x="1324213" y="1098735"/>
                  </a:lnTo>
                  <a:lnTo>
                    <a:pt x="1294644" y="1074710"/>
                  </a:lnTo>
                  <a:lnTo>
                    <a:pt x="1300181" y="1034049"/>
                  </a:lnTo>
                  <a:lnTo>
                    <a:pt x="1278008" y="997087"/>
                  </a:lnTo>
                  <a:lnTo>
                    <a:pt x="1227182" y="997087"/>
                  </a:lnTo>
                  <a:lnTo>
                    <a:pt x="1198529" y="960123"/>
                  </a:lnTo>
                  <a:lnTo>
                    <a:pt x="1144943" y="952731"/>
                  </a:lnTo>
                  <a:lnTo>
                    <a:pt x="1134772" y="999859"/>
                  </a:lnTo>
                  <a:lnTo>
                    <a:pt x="1164341" y="1034049"/>
                  </a:lnTo>
                  <a:lnTo>
                    <a:pt x="1217941" y="1047911"/>
                  </a:lnTo>
                  <a:lnTo>
                    <a:pt x="1243819" y="1095040"/>
                  </a:lnTo>
                  <a:lnTo>
                    <a:pt x="1246594" y="1146788"/>
                  </a:lnTo>
                  <a:lnTo>
                    <a:pt x="1255835" y="1202233"/>
                  </a:lnTo>
                  <a:lnTo>
                    <a:pt x="1325142" y="1233653"/>
                  </a:lnTo>
                  <a:lnTo>
                    <a:pt x="1368572" y="1244740"/>
                  </a:lnTo>
                  <a:close/>
                  <a:moveTo>
                    <a:pt x="546133" y="1076558"/>
                  </a:moveTo>
                  <a:lnTo>
                    <a:pt x="594185" y="1029429"/>
                  </a:lnTo>
                  <a:lnTo>
                    <a:pt x="618212" y="1023884"/>
                  </a:lnTo>
                  <a:lnTo>
                    <a:pt x="638546" y="985073"/>
                  </a:lnTo>
                  <a:lnTo>
                    <a:pt x="642237" y="894513"/>
                  </a:lnTo>
                  <a:lnTo>
                    <a:pt x="607122" y="912071"/>
                  </a:lnTo>
                  <a:lnTo>
                    <a:pt x="567387" y="910223"/>
                  </a:lnTo>
                  <a:lnTo>
                    <a:pt x="513791" y="985997"/>
                  </a:lnTo>
                  <a:lnTo>
                    <a:pt x="469434" y="1069165"/>
                  </a:lnTo>
                  <a:lnTo>
                    <a:pt x="504550" y="1092268"/>
                  </a:lnTo>
                  <a:lnTo>
                    <a:pt x="546133" y="1076558"/>
                  </a:lnTo>
                  <a:close/>
                  <a:moveTo>
                    <a:pt x="1213321" y="1226260"/>
                  </a:moveTo>
                  <a:lnTo>
                    <a:pt x="1227182" y="1188372"/>
                  </a:lnTo>
                  <a:lnTo>
                    <a:pt x="1217941" y="1156029"/>
                  </a:lnTo>
                  <a:lnTo>
                    <a:pt x="1195768" y="1119989"/>
                  </a:lnTo>
                  <a:lnTo>
                    <a:pt x="1158804" y="1147713"/>
                  </a:lnTo>
                  <a:lnTo>
                    <a:pt x="1144943" y="1192992"/>
                  </a:lnTo>
                  <a:lnTo>
                    <a:pt x="1176357" y="1218867"/>
                  </a:lnTo>
                  <a:lnTo>
                    <a:pt x="1213321" y="1226260"/>
                  </a:lnTo>
                  <a:close/>
                  <a:moveTo>
                    <a:pt x="1135702" y="1331605"/>
                  </a:moveTo>
                  <a:lnTo>
                    <a:pt x="1129236" y="1304811"/>
                  </a:lnTo>
                  <a:lnTo>
                    <a:pt x="1083030" y="1316814"/>
                  </a:lnTo>
                  <a:lnTo>
                    <a:pt x="1052533" y="1297416"/>
                  </a:lnTo>
                  <a:lnTo>
                    <a:pt x="1022034" y="1341775"/>
                  </a:lnTo>
                  <a:lnTo>
                    <a:pt x="1050687" y="1399983"/>
                  </a:lnTo>
                  <a:lnTo>
                    <a:pt x="998016" y="1388896"/>
                  </a:lnTo>
                  <a:lnTo>
                    <a:pt x="997086" y="1416619"/>
                  </a:lnTo>
                  <a:lnTo>
                    <a:pt x="1061773" y="1481306"/>
                  </a:lnTo>
                  <a:lnTo>
                    <a:pt x="1079326" y="1512720"/>
                  </a:lnTo>
                  <a:lnTo>
                    <a:pt x="1104274" y="1519200"/>
                  </a:lnTo>
                  <a:lnTo>
                    <a:pt x="1146788" y="1487772"/>
                  </a:lnTo>
                  <a:lnTo>
                    <a:pt x="1151409" y="1411999"/>
                  </a:lnTo>
                  <a:lnTo>
                    <a:pt x="1112599" y="1374119"/>
                  </a:lnTo>
                  <a:lnTo>
                    <a:pt x="1135702" y="1331605"/>
                  </a:lnTo>
                  <a:close/>
                  <a:moveTo>
                    <a:pt x="451876" y="2751918"/>
                  </a:moveTo>
                  <a:lnTo>
                    <a:pt x="440788" y="2730661"/>
                  </a:lnTo>
                  <a:lnTo>
                    <a:pt x="414913" y="2714038"/>
                  </a:lnTo>
                  <a:lnTo>
                    <a:pt x="401976" y="2694627"/>
                  </a:lnTo>
                  <a:lnTo>
                    <a:pt x="392735" y="2680765"/>
                  </a:lnTo>
                  <a:lnTo>
                    <a:pt x="368710" y="2676145"/>
                  </a:lnTo>
                  <a:lnTo>
                    <a:pt x="353000" y="2669679"/>
                  </a:lnTo>
                  <a:lnTo>
                    <a:pt x="326201" y="2660438"/>
                  </a:lnTo>
                  <a:lnTo>
                    <a:pt x="324353" y="2669679"/>
                  </a:lnTo>
                  <a:lnTo>
                    <a:pt x="334518" y="2691852"/>
                  </a:lnTo>
                  <a:lnTo>
                    <a:pt x="361317" y="2699247"/>
                  </a:lnTo>
                  <a:lnTo>
                    <a:pt x="365937" y="2710334"/>
                  </a:lnTo>
                  <a:lnTo>
                    <a:pt x="389039" y="2724195"/>
                  </a:lnTo>
                  <a:lnTo>
                    <a:pt x="396431" y="2738057"/>
                  </a:lnTo>
                  <a:lnTo>
                    <a:pt x="438940" y="2755623"/>
                  </a:lnTo>
                  <a:lnTo>
                    <a:pt x="451876" y="2751918"/>
                  </a:lnTo>
                  <a:close/>
                  <a:moveTo>
                    <a:pt x="1577411" y="2034837"/>
                  </a:moveTo>
                  <a:lnTo>
                    <a:pt x="1558929" y="2015426"/>
                  </a:lnTo>
                  <a:lnTo>
                    <a:pt x="1539517" y="2020046"/>
                  </a:lnTo>
                  <a:lnTo>
                    <a:pt x="1537672" y="1991394"/>
                  </a:lnTo>
                  <a:lnTo>
                    <a:pt x="1508103" y="1972926"/>
                  </a:lnTo>
                  <a:lnTo>
                    <a:pt x="1479464" y="1951668"/>
                  </a:lnTo>
                  <a:lnTo>
                    <a:pt x="1464674" y="1935032"/>
                  </a:lnTo>
                  <a:lnTo>
                    <a:pt x="1451741" y="1944273"/>
                  </a:lnTo>
                  <a:lnTo>
                    <a:pt x="1447121" y="1916550"/>
                  </a:lnTo>
                  <a:lnTo>
                    <a:pt x="1428639" y="1911000"/>
                  </a:lnTo>
                  <a:lnTo>
                    <a:pt x="1419398" y="1967375"/>
                  </a:lnTo>
                  <a:lnTo>
                    <a:pt x="1415693" y="2014496"/>
                  </a:lnTo>
                  <a:lnTo>
                    <a:pt x="1393520" y="2043149"/>
                  </a:lnTo>
                  <a:lnTo>
                    <a:pt x="1428639" y="2037599"/>
                  </a:lnTo>
                  <a:lnTo>
                    <a:pt x="1437880" y="2070872"/>
                  </a:lnTo>
                  <a:lnTo>
                    <a:pt x="1474844" y="2041304"/>
                  </a:lnTo>
                  <a:lnTo>
                    <a:pt x="1500708" y="2009876"/>
                  </a:lnTo>
                  <a:lnTo>
                    <a:pt x="1515499" y="2036683"/>
                  </a:lnTo>
                  <a:lnTo>
                    <a:pt x="1556154" y="2050545"/>
                  </a:lnTo>
                  <a:lnTo>
                    <a:pt x="1577411" y="2034837"/>
                  </a:lnTo>
                  <a:close/>
                  <a:moveTo>
                    <a:pt x="462965" y="1549684"/>
                  </a:moveTo>
                  <a:lnTo>
                    <a:pt x="531347" y="1510875"/>
                  </a:lnTo>
                  <a:lnTo>
                    <a:pt x="531347" y="1474840"/>
                  </a:lnTo>
                  <a:lnTo>
                    <a:pt x="563691" y="1415703"/>
                  </a:lnTo>
                  <a:lnTo>
                    <a:pt x="627453" y="1353778"/>
                  </a:lnTo>
                  <a:lnTo>
                    <a:pt x="659789" y="1330675"/>
                  </a:lnTo>
                  <a:lnTo>
                    <a:pt x="632066" y="1291865"/>
                  </a:lnTo>
                  <a:lnTo>
                    <a:pt x="607122" y="1264147"/>
                  </a:lnTo>
                  <a:lnTo>
                    <a:pt x="540588" y="1258602"/>
                  </a:lnTo>
                  <a:lnTo>
                    <a:pt x="503626" y="1238272"/>
                  </a:lnTo>
                  <a:lnTo>
                    <a:pt x="415837" y="1253057"/>
                  </a:lnTo>
                  <a:lnTo>
                    <a:pt x="440788" y="1310348"/>
                  </a:lnTo>
                  <a:lnTo>
                    <a:pt x="418610" y="1369498"/>
                  </a:lnTo>
                  <a:lnTo>
                    <a:pt x="401052" y="1433256"/>
                  </a:lnTo>
                  <a:lnTo>
                    <a:pt x="389963" y="1469290"/>
                  </a:lnTo>
                  <a:lnTo>
                    <a:pt x="450028" y="1512720"/>
                  </a:lnTo>
                  <a:lnTo>
                    <a:pt x="462965" y="1549684"/>
                  </a:lnTo>
                  <a:close/>
                  <a:moveTo>
                    <a:pt x="1704010" y="1801967"/>
                  </a:moveTo>
                  <a:lnTo>
                    <a:pt x="1706785" y="1792726"/>
                  </a:lnTo>
                  <a:lnTo>
                    <a:pt x="1706785" y="1763157"/>
                  </a:lnTo>
                  <a:lnTo>
                    <a:pt x="1686458" y="1743746"/>
                  </a:lnTo>
                  <a:lnTo>
                    <a:pt x="1662426" y="1752987"/>
                  </a:lnTo>
                  <a:lnTo>
                    <a:pt x="1651339" y="1791796"/>
                  </a:lnTo>
                  <a:lnTo>
                    <a:pt x="1657805" y="1825069"/>
                  </a:lnTo>
                  <a:lnTo>
                    <a:pt x="1686458" y="1821365"/>
                  </a:lnTo>
                  <a:lnTo>
                    <a:pt x="1704010" y="1801967"/>
                  </a:lnTo>
                  <a:close/>
                  <a:moveTo>
                    <a:pt x="1923935" y="1871274"/>
                  </a:moveTo>
                  <a:lnTo>
                    <a:pt x="1964604" y="1932257"/>
                  </a:lnTo>
                  <a:lnTo>
                    <a:pt x="1996948" y="1959064"/>
                  </a:lnTo>
                  <a:lnTo>
                    <a:pt x="2042223" y="1886052"/>
                  </a:lnTo>
                  <a:lnTo>
                    <a:pt x="2050548" y="1840776"/>
                  </a:lnTo>
                  <a:lnTo>
                    <a:pt x="2009880" y="1836156"/>
                  </a:lnTo>
                  <a:lnTo>
                    <a:pt x="1972915" y="1774244"/>
                  </a:lnTo>
                  <a:lnTo>
                    <a:pt x="1931331" y="1759453"/>
                  </a:lnTo>
                  <a:lnTo>
                    <a:pt x="1870349" y="1713248"/>
                  </a:lnTo>
                  <a:lnTo>
                    <a:pt x="1917469" y="1679988"/>
                  </a:lnTo>
                  <a:lnTo>
                    <a:pt x="1892521" y="1610681"/>
                  </a:lnTo>
                  <a:lnTo>
                    <a:pt x="1870349" y="1579253"/>
                  </a:lnTo>
                  <a:lnTo>
                    <a:pt x="1807507" y="1547839"/>
                  </a:lnTo>
                  <a:lnTo>
                    <a:pt x="1780713" y="1497013"/>
                  </a:lnTo>
                  <a:lnTo>
                    <a:pt x="1732663" y="1515495"/>
                  </a:lnTo>
                  <a:lnTo>
                    <a:pt x="1728958" y="1479461"/>
                  </a:lnTo>
                  <a:lnTo>
                    <a:pt x="1692924" y="1439722"/>
                  </a:lnTo>
                  <a:lnTo>
                    <a:pt x="1635632" y="1396292"/>
                  </a:lnTo>
                  <a:lnTo>
                    <a:pt x="1610684" y="1430481"/>
                  </a:lnTo>
                  <a:lnTo>
                    <a:pt x="1559859" y="1455429"/>
                  </a:lnTo>
                  <a:lnTo>
                    <a:pt x="1563549" y="1399067"/>
                  </a:lnTo>
                  <a:lnTo>
                    <a:pt x="1519190" y="1305727"/>
                  </a:lnTo>
                  <a:lnTo>
                    <a:pt x="1453587" y="1343621"/>
                  </a:lnTo>
                  <a:lnTo>
                    <a:pt x="1429555" y="1414774"/>
                  </a:lnTo>
                  <a:lnTo>
                    <a:pt x="1409227" y="1360257"/>
                  </a:lnTo>
                  <a:lnTo>
                    <a:pt x="1428639" y="1301107"/>
                  </a:lnTo>
                  <a:lnTo>
                    <a:pt x="1362093" y="1326054"/>
                  </a:lnTo>
                  <a:lnTo>
                    <a:pt x="1335299" y="1363019"/>
                  </a:lnTo>
                  <a:lnTo>
                    <a:pt x="1314972" y="1440651"/>
                  </a:lnTo>
                  <a:lnTo>
                    <a:pt x="1323283" y="1524736"/>
                  </a:lnTo>
                  <a:lnTo>
                    <a:pt x="1360247" y="1524736"/>
                  </a:lnTo>
                  <a:lnTo>
                    <a:pt x="1333454" y="1560785"/>
                  </a:lnTo>
                  <a:lnTo>
                    <a:pt x="1354711" y="1588494"/>
                  </a:lnTo>
                  <a:lnTo>
                    <a:pt x="1396295" y="1600510"/>
                  </a:lnTo>
                  <a:lnTo>
                    <a:pt x="1450812" y="1622697"/>
                  </a:lnTo>
                  <a:lnTo>
                    <a:pt x="1545068" y="1639319"/>
                  </a:lnTo>
                  <a:lnTo>
                    <a:pt x="1592202" y="1630078"/>
                  </a:lnTo>
                  <a:lnTo>
                    <a:pt x="1606064" y="1607905"/>
                  </a:lnTo>
                  <a:lnTo>
                    <a:pt x="1626391" y="1633783"/>
                  </a:lnTo>
                  <a:lnTo>
                    <a:pt x="1649494" y="1638404"/>
                  </a:lnTo>
                  <a:lnTo>
                    <a:pt x="1677217" y="1684609"/>
                  </a:lnTo>
                  <a:lnTo>
                    <a:pt x="1660580" y="1703091"/>
                  </a:lnTo>
                  <a:lnTo>
                    <a:pt x="1713251" y="1727109"/>
                  </a:lnTo>
                  <a:lnTo>
                    <a:pt x="1752990" y="1761298"/>
                  </a:lnTo>
                  <a:lnTo>
                    <a:pt x="1763147" y="1785330"/>
                  </a:lnTo>
                  <a:lnTo>
                    <a:pt x="1770543" y="1814899"/>
                  </a:lnTo>
                  <a:lnTo>
                    <a:pt x="1737283" y="1878656"/>
                  </a:lnTo>
                  <a:lnTo>
                    <a:pt x="1728042" y="1910084"/>
                  </a:lnTo>
                  <a:lnTo>
                    <a:pt x="1736354" y="1932257"/>
                  </a:lnTo>
                  <a:lnTo>
                    <a:pt x="1682753" y="1940582"/>
                  </a:lnTo>
                  <a:lnTo>
                    <a:pt x="1633773" y="1941498"/>
                  </a:lnTo>
                  <a:lnTo>
                    <a:pt x="1617150" y="1984928"/>
                  </a:lnTo>
                  <a:lnTo>
                    <a:pt x="1639323" y="2005255"/>
                  </a:lnTo>
                  <a:lnTo>
                    <a:pt x="1714181" y="1996014"/>
                  </a:lnTo>
                  <a:lnTo>
                    <a:pt x="1714181" y="1978462"/>
                  </a:lnTo>
                  <a:lnTo>
                    <a:pt x="1752061" y="2007114"/>
                  </a:lnTo>
                  <a:lnTo>
                    <a:pt x="1790870" y="2037599"/>
                  </a:lnTo>
                  <a:lnTo>
                    <a:pt x="1781629" y="2054236"/>
                  </a:lnTo>
                  <a:lnTo>
                    <a:pt x="1813057" y="2081959"/>
                  </a:lnTo>
                  <a:lnTo>
                    <a:pt x="1868503" y="2114302"/>
                  </a:lnTo>
                  <a:lnTo>
                    <a:pt x="1938727" y="2136489"/>
                  </a:lnTo>
                  <a:lnTo>
                    <a:pt x="1934106" y="2117077"/>
                  </a:lnTo>
                  <a:lnTo>
                    <a:pt x="1907313" y="2082888"/>
                  </a:lnTo>
                  <a:lnTo>
                    <a:pt x="1870349" y="2032978"/>
                  </a:lnTo>
                  <a:lnTo>
                    <a:pt x="1935036" y="2079183"/>
                  </a:lnTo>
                  <a:lnTo>
                    <a:pt x="1967379" y="2094904"/>
                  </a:lnTo>
                  <a:lnTo>
                    <a:pt x="1976620" y="2054236"/>
                  </a:lnTo>
                  <a:lnTo>
                    <a:pt x="1959984" y="1996014"/>
                  </a:lnTo>
                  <a:lnTo>
                    <a:pt x="1948897" y="1980307"/>
                  </a:lnTo>
                  <a:lnTo>
                    <a:pt x="1913779" y="1952584"/>
                  </a:lnTo>
                  <a:lnTo>
                    <a:pt x="1886985" y="1916550"/>
                  </a:lnTo>
                  <a:lnTo>
                    <a:pt x="1890676" y="1880515"/>
                  </a:lnTo>
                  <a:lnTo>
                    <a:pt x="1923935" y="1871274"/>
                  </a:lnTo>
                  <a:close/>
                  <a:moveTo>
                    <a:pt x="1314972" y="377951"/>
                  </a:moveTo>
                  <a:lnTo>
                    <a:pt x="1336229" y="445409"/>
                  </a:lnTo>
                  <a:lnTo>
                    <a:pt x="1382434" y="499930"/>
                  </a:lnTo>
                  <a:lnTo>
                    <a:pt x="1472985" y="489765"/>
                  </a:lnTo>
                  <a:lnTo>
                    <a:pt x="1531206" y="508247"/>
                  </a:lnTo>
                  <a:lnTo>
                    <a:pt x="1490551" y="564615"/>
                  </a:lnTo>
                  <a:lnTo>
                    <a:pt x="1470224" y="547982"/>
                  </a:lnTo>
                  <a:lnTo>
                    <a:pt x="1399057" y="541513"/>
                  </a:lnTo>
                  <a:lnTo>
                    <a:pt x="1410157" y="618212"/>
                  </a:lnTo>
                  <a:lnTo>
                    <a:pt x="1447121" y="673657"/>
                  </a:lnTo>
                  <a:lnTo>
                    <a:pt x="1439725" y="721710"/>
                  </a:lnTo>
                  <a:lnTo>
                    <a:pt x="1393520" y="754052"/>
                  </a:lnTo>
                  <a:lnTo>
                    <a:pt x="1372263" y="804878"/>
                  </a:lnTo>
                  <a:lnTo>
                    <a:pt x="1413848" y="828903"/>
                  </a:lnTo>
                  <a:lnTo>
                    <a:pt x="1448967" y="907450"/>
                  </a:lnTo>
                  <a:lnTo>
                    <a:pt x="1379659" y="854778"/>
                  </a:lnTo>
                  <a:lnTo>
                    <a:pt x="1363952" y="863095"/>
                  </a:lnTo>
                  <a:lnTo>
                    <a:pt x="1376884" y="949959"/>
                  </a:lnTo>
                  <a:lnTo>
                    <a:pt x="1328833" y="975832"/>
                  </a:lnTo>
                  <a:lnTo>
                    <a:pt x="1332524" y="1030353"/>
                  </a:lnTo>
                  <a:lnTo>
                    <a:pt x="1381504" y="1035898"/>
                  </a:lnTo>
                  <a:lnTo>
                    <a:pt x="1420314" y="1048835"/>
                  </a:lnTo>
                  <a:lnTo>
                    <a:pt x="1496087" y="1032201"/>
                  </a:lnTo>
                  <a:lnTo>
                    <a:pt x="1563549" y="1062697"/>
                  </a:lnTo>
                  <a:lnTo>
                    <a:pt x="1632857" y="996163"/>
                  </a:lnTo>
                  <a:lnTo>
                    <a:pt x="1631928" y="968440"/>
                  </a:lnTo>
                  <a:lnTo>
                    <a:pt x="1587582" y="973060"/>
                  </a:lnTo>
                  <a:lnTo>
                    <a:pt x="1583877" y="947187"/>
                  </a:lnTo>
                  <a:lnTo>
                    <a:pt x="1619925" y="912071"/>
                  </a:lnTo>
                  <a:lnTo>
                    <a:pt x="1631928" y="864019"/>
                  </a:lnTo>
                  <a:lnTo>
                    <a:pt x="1671667" y="828903"/>
                  </a:lnTo>
                  <a:lnTo>
                    <a:pt x="1696615" y="784547"/>
                  </a:lnTo>
                  <a:lnTo>
                    <a:pt x="1675358" y="718938"/>
                  </a:lnTo>
                  <a:lnTo>
                    <a:pt x="1692924" y="694911"/>
                  </a:lnTo>
                  <a:lnTo>
                    <a:pt x="1656876" y="677353"/>
                  </a:lnTo>
                  <a:lnTo>
                    <a:pt x="1735424" y="662569"/>
                  </a:lnTo>
                  <a:lnTo>
                    <a:pt x="1752061" y="633922"/>
                  </a:lnTo>
                  <a:lnTo>
                    <a:pt x="1805662" y="609895"/>
                  </a:lnTo>
                  <a:lnTo>
                    <a:pt x="1850021" y="485144"/>
                  </a:lnTo>
                  <a:lnTo>
                    <a:pt x="1892521" y="439864"/>
                  </a:lnTo>
                  <a:lnTo>
                    <a:pt x="1953518" y="337291"/>
                  </a:lnTo>
                  <a:lnTo>
                    <a:pt x="1897142" y="338215"/>
                  </a:lnTo>
                  <a:lnTo>
                    <a:pt x="1920244" y="298480"/>
                  </a:lnTo>
                  <a:lnTo>
                    <a:pt x="1983086" y="261516"/>
                  </a:lnTo>
                  <a:lnTo>
                    <a:pt x="2045928" y="179272"/>
                  </a:lnTo>
                  <a:lnTo>
                    <a:pt x="2046844" y="126600"/>
                  </a:lnTo>
                  <a:lnTo>
                    <a:pt x="1999723" y="71155"/>
                  </a:lnTo>
                  <a:lnTo>
                    <a:pt x="1944277" y="44356"/>
                  </a:lnTo>
                  <a:lnTo>
                    <a:pt x="1874969" y="27722"/>
                  </a:lnTo>
                  <a:lnTo>
                    <a:pt x="1818593" y="13861"/>
                  </a:lnTo>
                  <a:lnTo>
                    <a:pt x="1762231" y="0"/>
                  </a:lnTo>
                  <a:lnTo>
                    <a:pt x="1687374" y="36963"/>
                  </a:lnTo>
                  <a:lnTo>
                    <a:pt x="1673512" y="13861"/>
                  </a:lnTo>
                  <a:lnTo>
                    <a:pt x="1594048" y="23102"/>
                  </a:lnTo>
                  <a:lnTo>
                    <a:pt x="1547843" y="47128"/>
                  </a:lnTo>
                  <a:lnTo>
                    <a:pt x="1513654" y="81320"/>
                  </a:lnTo>
                  <a:lnTo>
                    <a:pt x="1494242" y="189437"/>
                  </a:lnTo>
                  <a:lnTo>
                    <a:pt x="1466519" y="133992"/>
                  </a:lnTo>
                  <a:lnTo>
                    <a:pt x="1434175" y="123827"/>
                  </a:lnTo>
                  <a:lnTo>
                    <a:pt x="1396295" y="197754"/>
                  </a:lnTo>
                  <a:lnTo>
                    <a:pt x="1345470" y="228249"/>
                  </a:lnTo>
                  <a:lnTo>
                    <a:pt x="1314972" y="234718"/>
                  </a:lnTo>
                  <a:lnTo>
                    <a:pt x="1276162" y="269833"/>
                  </a:lnTo>
                  <a:lnTo>
                    <a:pt x="1281699" y="330822"/>
                  </a:lnTo>
                  <a:lnTo>
                    <a:pt x="1314972" y="377951"/>
                  </a:lnTo>
                  <a:close/>
                  <a:moveTo>
                    <a:pt x="2002484" y="2826776"/>
                  </a:moveTo>
                  <a:lnTo>
                    <a:pt x="1993243" y="2808294"/>
                  </a:lnTo>
                  <a:lnTo>
                    <a:pt x="1983086" y="2820310"/>
                  </a:lnTo>
                  <a:lnTo>
                    <a:pt x="1989552" y="2833242"/>
                  </a:lnTo>
                  <a:lnTo>
                    <a:pt x="2022825" y="2848949"/>
                  </a:lnTo>
                  <a:lnTo>
                    <a:pt x="2032066" y="2846174"/>
                  </a:lnTo>
                  <a:lnTo>
                    <a:pt x="2044998" y="2830467"/>
                  </a:lnTo>
                  <a:lnTo>
                    <a:pt x="2020966" y="2831397"/>
                  </a:lnTo>
                  <a:lnTo>
                    <a:pt x="2002484" y="2826776"/>
                  </a:lnTo>
                  <a:close/>
                  <a:moveTo>
                    <a:pt x="1475760" y="2107836"/>
                  </a:moveTo>
                  <a:lnTo>
                    <a:pt x="1481310" y="2122627"/>
                  </a:lnTo>
                  <a:lnTo>
                    <a:pt x="1499792" y="2123543"/>
                  </a:lnTo>
                  <a:lnTo>
                    <a:pt x="1530277" y="2093045"/>
                  </a:lnTo>
                  <a:lnTo>
                    <a:pt x="1531206" y="2081959"/>
                  </a:lnTo>
                  <a:lnTo>
                    <a:pt x="1495171" y="2081043"/>
                  </a:lnTo>
                  <a:lnTo>
                    <a:pt x="1475760" y="2107836"/>
                  </a:lnTo>
                  <a:close/>
                  <a:moveTo>
                    <a:pt x="2050548" y="2721420"/>
                  </a:moveTo>
                  <a:lnTo>
                    <a:pt x="2023741" y="2704797"/>
                  </a:lnTo>
                  <a:lnTo>
                    <a:pt x="1989552" y="2694627"/>
                  </a:lnTo>
                  <a:lnTo>
                    <a:pt x="1980311" y="2698332"/>
                  </a:lnTo>
                  <a:lnTo>
                    <a:pt x="2004343" y="2716800"/>
                  </a:lnTo>
                  <a:lnTo>
                    <a:pt x="2037603" y="2728816"/>
                  </a:lnTo>
                  <a:lnTo>
                    <a:pt x="2050548" y="2727900"/>
                  </a:lnTo>
                  <a:lnTo>
                    <a:pt x="2050548" y="2721420"/>
                  </a:lnTo>
                  <a:close/>
                  <a:moveTo>
                    <a:pt x="2280644" y="2765780"/>
                  </a:moveTo>
                  <a:lnTo>
                    <a:pt x="2276939" y="2745452"/>
                  </a:lnTo>
                  <a:lnTo>
                    <a:pt x="2258457" y="2751918"/>
                  </a:lnTo>
                  <a:lnTo>
                    <a:pt x="2266783" y="2723280"/>
                  </a:lnTo>
                  <a:lnTo>
                    <a:pt x="2240905" y="2711264"/>
                  </a:lnTo>
                  <a:lnTo>
                    <a:pt x="2228889" y="2720504"/>
                  </a:lnTo>
                  <a:lnTo>
                    <a:pt x="2205786" y="2709418"/>
                  </a:lnTo>
                  <a:lnTo>
                    <a:pt x="2215028" y="2695556"/>
                  </a:lnTo>
                  <a:lnTo>
                    <a:pt x="2197475" y="2687231"/>
                  </a:lnTo>
                  <a:lnTo>
                    <a:pt x="2180838" y="2701093"/>
                  </a:lnTo>
                  <a:lnTo>
                    <a:pt x="2198391" y="2665988"/>
                  </a:lnTo>
                  <a:lnTo>
                    <a:pt x="2212252" y="2640110"/>
                  </a:lnTo>
                  <a:lnTo>
                    <a:pt x="2216873" y="2629024"/>
                  </a:lnTo>
                  <a:lnTo>
                    <a:pt x="2204857" y="2627165"/>
                  </a:lnTo>
                  <a:lnTo>
                    <a:pt x="2182684" y="2641026"/>
                  </a:lnTo>
                  <a:lnTo>
                    <a:pt x="2166977" y="2664129"/>
                  </a:lnTo>
                  <a:lnTo>
                    <a:pt x="2140183" y="2727900"/>
                  </a:lnTo>
                  <a:lnTo>
                    <a:pt x="2117997" y="2751918"/>
                  </a:lnTo>
                  <a:lnTo>
                    <a:pt x="2129083" y="2762089"/>
                  </a:lnTo>
                  <a:lnTo>
                    <a:pt x="2113376" y="2775951"/>
                  </a:lnTo>
                  <a:lnTo>
                    <a:pt x="2117081" y="2787037"/>
                  </a:lnTo>
                  <a:lnTo>
                    <a:pt x="2166977" y="2787967"/>
                  </a:lnTo>
                  <a:lnTo>
                    <a:pt x="2194700" y="2786107"/>
                  </a:lnTo>
                  <a:lnTo>
                    <a:pt x="2219648" y="2795349"/>
                  </a:lnTo>
                  <a:lnTo>
                    <a:pt x="2201166" y="2812915"/>
                  </a:lnTo>
                  <a:lnTo>
                    <a:pt x="2216873" y="2813830"/>
                  </a:lnTo>
                  <a:lnTo>
                    <a:pt x="2247371" y="2780571"/>
                  </a:lnTo>
                  <a:lnTo>
                    <a:pt x="2254767" y="2785191"/>
                  </a:lnTo>
                  <a:lnTo>
                    <a:pt x="2249216" y="2816606"/>
                  </a:lnTo>
                  <a:lnTo>
                    <a:pt x="2265853" y="2824001"/>
                  </a:lnTo>
                  <a:lnTo>
                    <a:pt x="2277869" y="2822156"/>
                  </a:lnTo>
                  <a:lnTo>
                    <a:pt x="2288956" y="2788882"/>
                  </a:lnTo>
                  <a:lnTo>
                    <a:pt x="2280644" y="2765780"/>
                  </a:lnTo>
                  <a:close/>
                  <a:moveTo>
                    <a:pt x="2084737" y="2810140"/>
                  </a:moveTo>
                  <a:lnTo>
                    <a:pt x="2058860" y="2852654"/>
                  </a:lnTo>
                  <a:lnTo>
                    <a:pt x="2016346" y="2858190"/>
                  </a:lnTo>
                  <a:lnTo>
                    <a:pt x="1983086" y="2839708"/>
                  </a:lnTo>
                  <a:lnTo>
                    <a:pt x="1974761" y="2811069"/>
                  </a:lnTo>
                  <a:lnTo>
                    <a:pt x="1966450" y="2769484"/>
                  </a:lnTo>
                  <a:lnTo>
                    <a:pt x="1990482" y="2743607"/>
                  </a:lnTo>
                  <a:lnTo>
                    <a:pt x="1967379" y="2724195"/>
                  </a:lnTo>
                  <a:lnTo>
                    <a:pt x="1928556" y="2727900"/>
                  </a:lnTo>
                  <a:lnTo>
                    <a:pt x="1874040" y="2760244"/>
                  </a:lnTo>
                  <a:lnTo>
                    <a:pt x="1832455" y="2811069"/>
                  </a:lnTo>
                  <a:lnTo>
                    <a:pt x="1810282" y="2817535"/>
                  </a:lnTo>
                  <a:lnTo>
                    <a:pt x="1839850" y="2782417"/>
                  </a:lnTo>
                  <a:lnTo>
                    <a:pt x="1876814" y="2730661"/>
                  </a:lnTo>
                  <a:lnTo>
                    <a:pt x="1910088" y="2713109"/>
                  </a:lnTo>
                  <a:lnTo>
                    <a:pt x="1931331" y="2684470"/>
                  </a:lnTo>
                  <a:lnTo>
                    <a:pt x="1958138" y="2681695"/>
                  </a:lnTo>
                  <a:lnTo>
                    <a:pt x="1996948" y="2681695"/>
                  </a:lnTo>
                  <a:lnTo>
                    <a:pt x="2052394" y="2690006"/>
                  </a:lnTo>
                  <a:lnTo>
                    <a:pt x="2095824" y="2683540"/>
                  </a:lnTo>
                  <a:lnTo>
                    <a:pt x="2128167" y="2650267"/>
                  </a:lnTo>
                  <a:lnTo>
                    <a:pt x="2170668" y="2635490"/>
                  </a:lnTo>
                  <a:lnTo>
                    <a:pt x="2189150" y="2620699"/>
                  </a:lnTo>
                  <a:lnTo>
                    <a:pt x="2207632" y="2604992"/>
                  </a:lnTo>
                  <a:lnTo>
                    <a:pt x="2205786" y="2556941"/>
                  </a:lnTo>
                  <a:lnTo>
                    <a:pt x="2195630" y="2540305"/>
                  </a:lnTo>
                  <a:lnTo>
                    <a:pt x="2175288" y="2534768"/>
                  </a:lnTo>
                  <a:lnTo>
                    <a:pt x="2165131" y="2497804"/>
                  </a:lnTo>
                  <a:lnTo>
                    <a:pt x="2148495" y="2483943"/>
                  </a:lnTo>
                  <a:lnTo>
                    <a:pt x="2106910" y="2471927"/>
                  </a:lnTo>
                  <a:lnTo>
                    <a:pt x="2083808" y="2446049"/>
                  </a:lnTo>
                  <a:lnTo>
                    <a:pt x="2049619" y="2420171"/>
                  </a:lnTo>
                  <a:lnTo>
                    <a:pt x="2059776" y="2390603"/>
                  </a:lnTo>
                  <a:lnTo>
                    <a:pt x="2031137" y="2332382"/>
                  </a:lnTo>
                  <a:lnTo>
                    <a:pt x="1996948" y="2268624"/>
                  </a:lnTo>
                  <a:lnTo>
                    <a:pt x="1976620" y="2222419"/>
                  </a:lnTo>
                  <a:lnTo>
                    <a:pt x="1959054" y="2246451"/>
                  </a:lnTo>
                  <a:lnTo>
                    <a:pt x="1934106" y="2302813"/>
                  </a:lnTo>
                  <a:lnTo>
                    <a:pt x="1896226" y="2330536"/>
                  </a:lnTo>
                  <a:lnTo>
                    <a:pt x="1877744" y="2300968"/>
                  </a:lnTo>
                  <a:lnTo>
                    <a:pt x="1853712" y="2293572"/>
                  </a:lnTo>
                  <a:lnTo>
                    <a:pt x="1845401" y="2228885"/>
                  </a:lnTo>
                  <a:lnTo>
                    <a:pt x="1846316" y="2184539"/>
                  </a:lnTo>
                  <a:lnTo>
                    <a:pt x="1800111" y="2180835"/>
                  </a:lnTo>
                  <a:lnTo>
                    <a:pt x="1791800" y="2159578"/>
                  </a:lnTo>
                  <a:lnTo>
                    <a:pt x="1759456" y="2128164"/>
                  </a:lnTo>
                  <a:lnTo>
                    <a:pt x="1735424" y="2109682"/>
                  </a:lnTo>
                  <a:lnTo>
                    <a:pt x="1714181" y="2124473"/>
                  </a:lnTo>
                  <a:lnTo>
                    <a:pt x="1691078" y="2117077"/>
                  </a:lnTo>
                  <a:lnTo>
                    <a:pt x="1646719" y="2102286"/>
                  </a:lnTo>
                  <a:lnTo>
                    <a:pt x="1628237" y="2115232"/>
                  </a:lnTo>
                  <a:lnTo>
                    <a:pt x="1636548" y="2200246"/>
                  </a:lnTo>
                  <a:lnTo>
                    <a:pt x="1647635" y="2247367"/>
                  </a:lnTo>
                  <a:lnTo>
                    <a:pt x="1617150" y="2300968"/>
                  </a:lnTo>
                  <a:lnTo>
                    <a:pt x="1648564" y="2337932"/>
                  </a:lnTo>
                  <a:lnTo>
                    <a:pt x="1666117" y="2378587"/>
                  </a:lnTo>
                  <a:lnTo>
                    <a:pt x="1667976" y="2410015"/>
                  </a:lnTo>
                  <a:lnTo>
                    <a:pt x="1653185" y="2442358"/>
                  </a:lnTo>
                  <a:lnTo>
                    <a:pt x="1623616" y="2474702"/>
                  </a:lnTo>
                  <a:lnTo>
                    <a:pt x="1582032" y="2495945"/>
                  </a:lnTo>
                  <a:lnTo>
                    <a:pt x="1600514" y="2519048"/>
                  </a:lnTo>
                  <a:lnTo>
                    <a:pt x="1614375" y="2587439"/>
                  </a:lnTo>
                  <a:lnTo>
                    <a:pt x="1600514" y="2630869"/>
                  </a:lnTo>
                  <a:lnTo>
                    <a:pt x="1580186" y="2644731"/>
                  </a:lnTo>
                  <a:lnTo>
                    <a:pt x="1541377" y="2604992"/>
                  </a:lnTo>
                  <a:lnTo>
                    <a:pt x="1522895" y="2556941"/>
                  </a:lnTo>
                  <a:lnTo>
                    <a:pt x="1514569" y="2512582"/>
                  </a:lnTo>
                  <a:lnTo>
                    <a:pt x="1519190" y="2473772"/>
                  </a:lnTo>
                  <a:lnTo>
                    <a:pt x="1490551" y="2469152"/>
                  </a:lnTo>
                  <a:lnTo>
                    <a:pt x="1448037" y="2466377"/>
                  </a:lnTo>
                  <a:lnTo>
                    <a:pt x="1420314" y="2446979"/>
                  </a:lnTo>
                  <a:lnTo>
                    <a:pt x="1387970" y="2434033"/>
                  </a:lnTo>
                  <a:lnTo>
                    <a:pt x="1369488" y="2411860"/>
                  </a:lnTo>
                  <a:lnTo>
                    <a:pt x="1343611" y="2394308"/>
                  </a:lnTo>
                  <a:lnTo>
                    <a:pt x="1295560" y="2373966"/>
                  </a:lnTo>
                  <a:lnTo>
                    <a:pt x="1259526" y="2383207"/>
                  </a:lnTo>
                  <a:lnTo>
                    <a:pt x="1247510" y="2347173"/>
                  </a:lnTo>
                  <a:lnTo>
                    <a:pt x="1235493" y="2300968"/>
                  </a:lnTo>
                  <a:lnTo>
                    <a:pt x="1197614" y="2292656"/>
                  </a:lnTo>
                  <a:lnTo>
                    <a:pt x="1199459" y="2233506"/>
                  </a:lnTo>
                  <a:lnTo>
                    <a:pt x="1209630" y="2191921"/>
                  </a:lnTo>
                  <a:lnTo>
                    <a:pt x="1237353" y="2130939"/>
                  </a:lnTo>
                  <a:lnTo>
                    <a:pt x="1268767" y="2085663"/>
                  </a:lnTo>
                  <a:lnTo>
                    <a:pt x="1299265" y="2078268"/>
                  </a:lnTo>
                  <a:lnTo>
                    <a:pt x="1301110" y="2041304"/>
                  </a:lnTo>
                  <a:lnTo>
                    <a:pt x="1321438" y="2016356"/>
                  </a:lnTo>
                  <a:lnTo>
                    <a:pt x="1358402" y="2012651"/>
                  </a:lnTo>
                  <a:lnTo>
                    <a:pt x="1388900" y="1971996"/>
                  </a:lnTo>
                  <a:lnTo>
                    <a:pt x="1396295" y="1945203"/>
                  </a:lnTo>
                  <a:lnTo>
                    <a:pt x="1421244" y="1892518"/>
                  </a:lnTo>
                  <a:lnTo>
                    <a:pt x="1428639" y="1860174"/>
                  </a:lnTo>
                  <a:lnTo>
                    <a:pt x="1455432" y="1879586"/>
                  </a:lnTo>
                  <a:lnTo>
                    <a:pt x="1491467" y="1869415"/>
                  </a:lnTo>
                  <a:lnTo>
                    <a:pt x="1542293" y="1823224"/>
                  </a:lnTo>
                  <a:lnTo>
                    <a:pt x="1545997" y="1790880"/>
                  </a:lnTo>
                  <a:lnTo>
                    <a:pt x="1527515" y="1753916"/>
                  </a:lnTo>
                  <a:lnTo>
                    <a:pt x="1546913" y="1716023"/>
                  </a:lnTo>
                  <a:lnTo>
                    <a:pt x="1545068" y="1679988"/>
                  </a:lnTo>
                  <a:lnTo>
                    <a:pt x="1509949" y="1643024"/>
                  </a:lnTo>
                  <a:lnTo>
                    <a:pt x="1472069" y="1631938"/>
                  </a:lnTo>
                  <a:lnTo>
                    <a:pt x="1435105" y="1626387"/>
                  </a:lnTo>
                  <a:lnTo>
                    <a:pt x="1433260" y="1706781"/>
                  </a:lnTo>
                  <a:lnTo>
                    <a:pt x="1414777" y="1767778"/>
                  </a:lnTo>
                  <a:lnTo>
                    <a:pt x="1387970" y="1816744"/>
                  </a:lnTo>
                  <a:lnTo>
                    <a:pt x="1363022" y="1771469"/>
                  </a:lnTo>
                  <a:lnTo>
                    <a:pt x="1370418" y="1719713"/>
                  </a:lnTo>
                  <a:lnTo>
                    <a:pt x="1339004" y="1673522"/>
                  </a:lnTo>
                  <a:lnTo>
                    <a:pt x="1304801" y="1729884"/>
                  </a:lnTo>
                  <a:lnTo>
                    <a:pt x="1304801" y="1655956"/>
                  </a:lnTo>
                  <a:lnTo>
                    <a:pt x="1256751" y="1641179"/>
                  </a:lnTo>
                  <a:lnTo>
                    <a:pt x="1279853" y="1604215"/>
                  </a:lnTo>
                  <a:lnTo>
                    <a:pt x="1244735" y="1515495"/>
                  </a:lnTo>
                  <a:lnTo>
                    <a:pt x="1218871" y="1479461"/>
                  </a:lnTo>
                  <a:lnTo>
                    <a:pt x="1184682" y="1466515"/>
                  </a:lnTo>
                  <a:lnTo>
                    <a:pt x="1154184" y="1525666"/>
                  </a:lnTo>
                  <a:lnTo>
                    <a:pt x="1152338" y="1611596"/>
                  </a:lnTo>
                  <a:lnTo>
                    <a:pt x="1182822" y="1642094"/>
                  </a:lnTo>
                  <a:lnTo>
                    <a:pt x="1210546" y="1687384"/>
                  </a:lnTo>
                  <a:lnTo>
                    <a:pt x="1198529" y="1758537"/>
                  </a:lnTo>
                  <a:lnTo>
                    <a:pt x="1177286" y="1756678"/>
                  </a:lnTo>
                  <a:lnTo>
                    <a:pt x="1160650" y="1811208"/>
                  </a:lnTo>
                  <a:lnTo>
                    <a:pt x="1160650" y="1746521"/>
                  </a:lnTo>
                  <a:lnTo>
                    <a:pt x="1120911" y="1722489"/>
                  </a:lnTo>
                  <a:lnTo>
                    <a:pt x="1097808" y="1734505"/>
                  </a:lnTo>
                  <a:lnTo>
                    <a:pt x="1100583" y="1777935"/>
                  </a:lnTo>
                  <a:lnTo>
                    <a:pt x="1062689" y="1776089"/>
                  </a:lnTo>
                  <a:lnTo>
                    <a:pt x="1022034" y="1787176"/>
                  </a:lnTo>
                  <a:lnTo>
                    <a:pt x="975829" y="1755762"/>
                  </a:lnTo>
                  <a:lnTo>
                    <a:pt x="947190" y="1761298"/>
                  </a:lnTo>
                  <a:lnTo>
                    <a:pt x="921313" y="1723418"/>
                  </a:lnTo>
                  <a:lnTo>
                    <a:pt x="900056" y="1706781"/>
                  </a:lnTo>
                  <a:lnTo>
                    <a:pt x="879728" y="1714177"/>
                  </a:lnTo>
                  <a:lnTo>
                    <a:pt x="848314" y="1717868"/>
                  </a:lnTo>
                  <a:lnTo>
                    <a:pt x="831678" y="1741900"/>
                  </a:lnTo>
                  <a:lnTo>
                    <a:pt x="858471" y="1771469"/>
                  </a:lnTo>
                  <a:lnTo>
                    <a:pt x="829832" y="1805658"/>
                  </a:lnTo>
                  <a:lnTo>
                    <a:pt x="802109" y="1765003"/>
                  </a:lnTo>
                  <a:lnTo>
                    <a:pt x="779923" y="1777019"/>
                  </a:lnTo>
                  <a:lnTo>
                    <a:pt x="709699" y="1785330"/>
                  </a:lnTo>
                  <a:lnTo>
                    <a:pt x="665339" y="1770539"/>
                  </a:lnTo>
                  <a:lnTo>
                    <a:pt x="701374" y="1736350"/>
                  </a:lnTo>
                  <a:lnTo>
                    <a:pt x="666269" y="1700316"/>
                  </a:lnTo>
                  <a:lnTo>
                    <a:pt x="641307" y="1704936"/>
                  </a:lnTo>
                  <a:lnTo>
                    <a:pt x="605274" y="1692920"/>
                  </a:lnTo>
                  <a:lnTo>
                    <a:pt x="544285" y="1666127"/>
                  </a:lnTo>
                  <a:lnTo>
                    <a:pt x="504550" y="1634699"/>
                  </a:lnTo>
                  <a:lnTo>
                    <a:pt x="473130" y="1630078"/>
                  </a:lnTo>
                  <a:lnTo>
                    <a:pt x="462965" y="1652265"/>
                  </a:lnTo>
                  <a:lnTo>
                    <a:pt x="431547" y="1664281"/>
                  </a:lnTo>
                  <a:lnTo>
                    <a:pt x="427851" y="1607905"/>
                  </a:lnTo>
                  <a:lnTo>
                    <a:pt x="393659" y="1658731"/>
                  </a:lnTo>
                  <a:lnTo>
                    <a:pt x="350228" y="1591269"/>
                  </a:lnTo>
                  <a:lnTo>
                    <a:pt x="332670" y="1582957"/>
                  </a:lnTo>
                  <a:lnTo>
                    <a:pt x="327125" y="1618992"/>
                  </a:lnTo>
                  <a:lnTo>
                    <a:pt x="307720" y="1636558"/>
                  </a:lnTo>
                  <a:lnTo>
                    <a:pt x="290162" y="1605130"/>
                  </a:lnTo>
                  <a:lnTo>
                    <a:pt x="247654" y="1623612"/>
                  </a:lnTo>
                  <a:lnTo>
                    <a:pt x="208843" y="1656886"/>
                  </a:lnTo>
                  <a:lnTo>
                    <a:pt x="170031" y="1647645"/>
                  </a:lnTo>
                  <a:lnTo>
                    <a:pt x="138613" y="1669818"/>
                  </a:lnTo>
                  <a:lnTo>
                    <a:pt x="115510" y="1700316"/>
                  </a:lnTo>
                  <a:lnTo>
                    <a:pt x="88712" y="1693850"/>
                  </a:lnTo>
                  <a:lnTo>
                    <a:pt x="48052" y="1658731"/>
                  </a:lnTo>
                  <a:lnTo>
                    <a:pt x="0" y="1641179"/>
                  </a:lnTo>
                  <a:lnTo>
                    <a:pt x="0" y="1896222"/>
                  </a:lnTo>
                  <a:lnTo>
                    <a:pt x="0" y="2223349"/>
                  </a:lnTo>
                  <a:lnTo>
                    <a:pt x="25873" y="2225194"/>
                  </a:lnTo>
                  <a:lnTo>
                    <a:pt x="50824" y="2239985"/>
                  </a:lnTo>
                  <a:lnTo>
                    <a:pt x="69306" y="2262158"/>
                  </a:lnTo>
                  <a:lnTo>
                    <a:pt x="92409" y="2295418"/>
                  </a:lnTo>
                  <a:lnTo>
                    <a:pt x="117358" y="2266779"/>
                  </a:lnTo>
                  <a:lnTo>
                    <a:pt x="143233" y="2250142"/>
                  </a:lnTo>
                  <a:lnTo>
                    <a:pt x="157095" y="2276949"/>
                  </a:lnTo>
                  <a:lnTo>
                    <a:pt x="174651" y="2297277"/>
                  </a:lnTo>
                  <a:lnTo>
                    <a:pt x="198678" y="2319450"/>
                  </a:lnTo>
                  <a:lnTo>
                    <a:pt x="215312" y="2354569"/>
                  </a:lnTo>
                  <a:lnTo>
                    <a:pt x="242109" y="2409085"/>
                  </a:lnTo>
                  <a:lnTo>
                    <a:pt x="286466" y="2438654"/>
                  </a:lnTo>
                  <a:lnTo>
                    <a:pt x="287390" y="2467306"/>
                  </a:lnTo>
                  <a:lnTo>
                    <a:pt x="272604" y="2489479"/>
                  </a:lnTo>
                  <a:lnTo>
                    <a:pt x="273529" y="2512582"/>
                  </a:lnTo>
                  <a:lnTo>
                    <a:pt x="304948" y="2544009"/>
                  </a:lnTo>
                  <a:lnTo>
                    <a:pt x="309567" y="2579114"/>
                  </a:lnTo>
                  <a:lnTo>
                    <a:pt x="342835" y="2597596"/>
                  </a:lnTo>
                  <a:lnTo>
                    <a:pt x="339138" y="2623474"/>
                  </a:lnTo>
                  <a:lnTo>
                    <a:pt x="353924" y="2660438"/>
                  </a:lnTo>
                  <a:lnTo>
                    <a:pt x="397355" y="2676145"/>
                  </a:lnTo>
                  <a:lnTo>
                    <a:pt x="415837" y="2693711"/>
                  </a:lnTo>
                  <a:lnTo>
                    <a:pt x="465738" y="2732520"/>
                  </a:lnTo>
                  <a:lnTo>
                    <a:pt x="469434" y="2732520"/>
                  </a:lnTo>
                  <a:lnTo>
                    <a:pt x="543361" y="2732520"/>
                  </a:lnTo>
                  <a:lnTo>
                    <a:pt x="620060" y="2732520"/>
                  </a:lnTo>
                  <a:lnTo>
                    <a:pt x="645928" y="2732520"/>
                  </a:lnTo>
                  <a:lnTo>
                    <a:pt x="724476" y="2732520"/>
                  </a:lnTo>
                  <a:lnTo>
                    <a:pt x="801180" y="2732520"/>
                  </a:lnTo>
                  <a:lnTo>
                    <a:pt x="878799" y="2732520"/>
                  </a:lnTo>
                  <a:lnTo>
                    <a:pt x="956431" y="2732520"/>
                  </a:lnTo>
                  <a:lnTo>
                    <a:pt x="1044221" y="2732520"/>
                  </a:lnTo>
                  <a:lnTo>
                    <a:pt x="1132927" y="2732520"/>
                  </a:lnTo>
                  <a:lnTo>
                    <a:pt x="1186527" y="2732520"/>
                  </a:lnTo>
                  <a:lnTo>
                    <a:pt x="1186527" y="2717729"/>
                  </a:lnTo>
                  <a:lnTo>
                    <a:pt x="1194838" y="2717729"/>
                  </a:lnTo>
                  <a:lnTo>
                    <a:pt x="1199459" y="2738987"/>
                  </a:lnTo>
                  <a:lnTo>
                    <a:pt x="1207770" y="2745452"/>
                  </a:lnTo>
                  <a:lnTo>
                    <a:pt x="1226253" y="2748227"/>
                  </a:lnTo>
                  <a:lnTo>
                    <a:pt x="1253060" y="2754694"/>
                  </a:lnTo>
                  <a:lnTo>
                    <a:pt x="1278008" y="2766710"/>
                  </a:lnTo>
                  <a:lnTo>
                    <a:pt x="1299265" y="2762089"/>
                  </a:lnTo>
                  <a:lnTo>
                    <a:pt x="1330679" y="2772246"/>
                  </a:lnTo>
                  <a:lnTo>
                    <a:pt x="1340849" y="2756539"/>
                  </a:lnTo>
                  <a:lnTo>
                    <a:pt x="1355627" y="2750073"/>
                  </a:lnTo>
                  <a:lnTo>
                    <a:pt x="1361177" y="2740832"/>
                  </a:lnTo>
                  <a:lnTo>
                    <a:pt x="1366713" y="2735282"/>
                  </a:lnTo>
                  <a:lnTo>
                    <a:pt x="1390745" y="2743607"/>
                  </a:lnTo>
                  <a:lnTo>
                    <a:pt x="1408298" y="2744523"/>
                  </a:lnTo>
                  <a:lnTo>
                    <a:pt x="1414777" y="2750073"/>
                  </a:lnTo>
                  <a:lnTo>
                    <a:pt x="1423089" y="2772246"/>
                  </a:lnTo>
                  <a:lnTo>
                    <a:pt x="1451741" y="2777796"/>
                  </a:lnTo>
                  <a:lnTo>
                    <a:pt x="1447121" y="2788882"/>
                  </a:lnTo>
                  <a:lnTo>
                    <a:pt x="1457278" y="2799969"/>
                  </a:lnTo>
                  <a:lnTo>
                    <a:pt x="1452657" y="2814760"/>
                  </a:lnTo>
                  <a:lnTo>
                    <a:pt x="1463744" y="2819381"/>
                  </a:lnTo>
                  <a:lnTo>
                    <a:pt x="1458207" y="2832313"/>
                  </a:lnTo>
                  <a:lnTo>
                    <a:pt x="1465603" y="2833242"/>
                  </a:lnTo>
                  <a:lnTo>
                    <a:pt x="1470224" y="2827692"/>
                  </a:lnTo>
                  <a:lnTo>
                    <a:pt x="1475760" y="2836017"/>
                  </a:lnTo>
                  <a:lnTo>
                    <a:pt x="1495171" y="2840638"/>
                  </a:lnTo>
                  <a:lnTo>
                    <a:pt x="1514569" y="2840638"/>
                  </a:lnTo>
                  <a:lnTo>
                    <a:pt x="1535826" y="2844329"/>
                  </a:lnTo>
                  <a:lnTo>
                    <a:pt x="1558929" y="2851724"/>
                  </a:lnTo>
                  <a:lnTo>
                    <a:pt x="1567240" y="2863740"/>
                  </a:lnTo>
                  <a:lnTo>
                    <a:pt x="1583877" y="2891463"/>
                  </a:lnTo>
                  <a:lnTo>
                    <a:pt x="1575566" y="2903466"/>
                  </a:lnTo>
                  <a:lnTo>
                    <a:pt x="1554309" y="2898845"/>
                  </a:lnTo>
                  <a:lnTo>
                    <a:pt x="1541377" y="2876672"/>
                  </a:lnTo>
                  <a:lnTo>
                    <a:pt x="1545068" y="2899775"/>
                  </a:lnTo>
                  <a:lnTo>
                    <a:pt x="1533052" y="2920102"/>
                  </a:lnTo>
                  <a:lnTo>
                    <a:pt x="1533981" y="2936739"/>
                  </a:lnTo>
                  <a:lnTo>
                    <a:pt x="1532136" y="2946909"/>
                  </a:lnTo>
                  <a:lnTo>
                    <a:pt x="1515499" y="2958912"/>
                  </a:lnTo>
                  <a:lnTo>
                    <a:pt x="1503483" y="2978323"/>
                  </a:lnTo>
                  <a:lnTo>
                    <a:pt x="1497933" y="2990339"/>
                  </a:lnTo>
                  <a:lnTo>
                    <a:pt x="1511794" y="2992185"/>
                  </a:lnTo>
                  <a:lnTo>
                    <a:pt x="1531206" y="2981098"/>
                  </a:lnTo>
                  <a:lnTo>
                    <a:pt x="1542293" y="2970928"/>
                  </a:lnTo>
                  <a:lnTo>
                    <a:pt x="1549688" y="2969082"/>
                  </a:lnTo>
                  <a:lnTo>
                    <a:pt x="1563549" y="2972773"/>
                  </a:lnTo>
                  <a:lnTo>
                    <a:pt x="1570016" y="2967237"/>
                  </a:lnTo>
                  <a:lnTo>
                    <a:pt x="1582961" y="2962616"/>
                  </a:lnTo>
                  <a:lnTo>
                    <a:pt x="1605134" y="2957996"/>
                  </a:lnTo>
                  <a:lnTo>
                    <a:pt x="1603289" y="2947825"/>
                  </a:lnTo>
                  <a:lnTo>
                    <a:pt x="1602359" y="2947825"/>
                  </a:lnTo>
                  <a:lnTo>
                    <a:pt x="1594048" y="2949671"/>
                  </a:lnTo>
                  <a:lnTo>
                    <a:pt x="1583877" y="2945980"/>
                  </a:lnTo>
                  <a:lnTo>
                    <a:pt x="1591273" y="2933964"/>
                  </a:lnTo>
                  <a:lnTo>
                    <a:pt x="1599584" y="2929343"/>
                  </a:lnTo>
                  <a:lnTo>
                    <a:pt x="1618066" y="2923807"/>
                  </a:lnTo>
                  <a:lnTo>
                    <a:pt x="1640253" y="2919186"/>
                  </a:lnTo>
                  <a:lnTo>
                    <a:pt x="1651339" y="2925652"/>
                  </a:lnTo>
                  <a:lnTo>
                    <a:pt x="1658735" y="2917327"/>
                  </a:lnTo>
                  <a:lnTo>
                    <a:pt x="1667046" y="2912707"/>
                  </a:lnTo>
                  <a:lnTo>
                    <a:pt x="1672596" y="2915482"/>
                  </a:lnTo>
                  <a:lnTo>
                    <a:pt x="1672596" y="2916411"/>
                  </a:lnTo>
                  <a:lnTo>
                    <a:pt x="1699390" y="2891463"/>
                  </a:lnTo>
                  <a:lnTo>
                    <a:pt x="1711406" y="2884984"/>
                  </a:lnTo>
                  <a:lnTo>
                    <a:pt x="1751145" y="2884984"/>
                  </a:lnTo>
                  <a:lnTo>
                    <a:pt x="1799195" y="2884984"/>
                  </a:lnTo>
                  <a:lnTo>
                    <a:pt x="1801957" y="2875743"/>
                  </a:lnTo>
                  <a:lnTo>
                    <a:pt x="1810282" y="2873897"/>
                  </a:lnTo>
                  <a:lnTo>
                    <a:pt x="1821368" y="2868361"/>
                  </a:lnTo>
                  <a:lnTo>
                    <a:pt x="1830609" y="2851724"/>
                  </a:lnTo>
                  <a:lnTo>
                    <a:pt x="1838921" y="2823072"/>
                  </a:lnTo>
                  <a:lnTo>
                    <a:pt x="1858333" y="2794433"/>
                  </a:lnTo>
                  <a:lnTo>
                    <a:pt x="1866644" y="2804589"/>
                  </a:lnTo>
                  <a:lnTo>
                    <a:pt x="1884210" y="2798123"/>
                  </a:lnTo>
                  <a:lnTo>
                    <a:pt x="1895296" y="2809210"/>
                  </a:lnTo>
                  <a:lnTo>
                    <a:pt x="1895296" y="2860036"/>
                  </a:lnTo>
                  <a:lnTo>
                    <a:pt x="1912849" y="2879447"/>
                  </a:lnTo>
                  <a:lnTo>
                    <a:pt x="1941502" y="2874827"/>
                  </a:lnTo>
                  <a:lnTo>
                    <a:pt x="1983086" y="2873897"/>
                  </a:lnTo>
                  <a:lnTo>
                    <a:pt x="1937797" y="2904395"/>
                  </a:lnTo>
                  <a:lnTo>
                    <a:pt x="1938727" y="2934893"/>
                  </a:lnTo>
                  <a:lnTo>
                    <a:pt x="1958138" y="2937668"/>
                  </a:lnTo>
                  <a:lnTo>
                    <a:pt x="1986777" y="2911791"/>
                  </a:lnTo>
                  <a:lnTo>
                    <a:pt x="2012655" y="2897000"/>
                  </a:lnTo>
                  <a:lnTo>
                    <a:pt x="2069946" y="2874827"/>
                  </a:lnTo>
                  <a:lnTo>
                    <a:pt x="2102290" y="2850795"/>
                  </a:lnTo>
                  <a:lnTo>
                    <a:pt x="2085653" y="2836933"/>
                  </a:lnTo>
                  <a:lnTo>
                    <a:pt x="2084737" y="2810140"/>
                  </a:lnTo>
                  <a:close/>
                  <a:moveTo>
                    <a:pt x="1588498" y="2153112"/>
                  </a:moveTo>
                  <a:lnTo>
                    <a:pt x="1598668" y="2124473"/>
                  </a:lnTo>
                  <a:lnTo>
                    <a:pt x="1592202" y="2112457"/>
                  </a:lnTo>
                  <a:lnTo>
                    <a:pt x="1582032" y="2111527"/>
                  </a:lnTo>
                  <a:lnTo>
                    <a:pt x="1571861" y="2128164"/>
                  </a:lnTo>
                  <a:lnTo>
                    <a:pt x="1570945" y="2131868"/>
                  </a:lnTo>
                  <a:lnTo>
                    <a:pt x="1577411" y="2148491"/>
                  </a:lnTo>
                  <a:lnTo>
                    <a:pt x="1588498" y="215311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" name="任意多边形: 形状 930"/>
            <p:cNvSpPr/>
            <p:nvPr/>
          </p:nvSpPr>
          <p:spPr>
            <a:xfrm>
              <a:off x="4707283" y="4145442"/>
              <a:ext cx="491605" cy="481448"/>
            </a:xfrm>
            <a:custGeom>
              <a:avLst/>
              <a:gdLst>
                <a:gd name="connsiteX0" fmla="*/ 483294 w 491605"/>
                <a:gd name="connsiteY0" fmla="*/ 46205 h 481448"/>
                <a:gd name="connsiteX1" fmla="*/ 481449 w 491605"/>
                <a:gd name="connsiteY1" fmla="*/ 76703 h 481448"/>
                <a:gd name="connsiteX2" fmla="*/ 491606 w 491605"/>
                <a:gd name="connsiteY2" fmla="*/ 80394 h 481448"/>
                <a:gd name="connsiteX3" fmla="*/ 483294 w 491605"/>
                <a:gd name="connsiteY3" fmla="*/ 89635 h 481448"/>
                <a:gd name="connsiteX4" fmla="*/ 473124 w 491605"/>
                <a:gd name="connsiteY4" fmla="*/ 96101 h 481448"/>
                <a:gd name="connsiteX5" fmla="*/ 462967 w 491605"/>
                <a:gd name="connsiteY5" fmla="*/ 109963 h 481448"/>
                <a:gd name="connsiteX6" fmla="*/ 457417 w 491605"/>
                <a:gd name="connsiteY6" fmla="*/ 121979 h 481448"/>
                <a:gd name="connsiteX7" fmla="*/ 455571 w 491605"/>
                <a:gd name="connsiteY7" fmla="*/ 142306 h 481448"/>
                <a:gd name="connsiteX8" fmla="*/ 450021 w 491605"/>
                <a:gd name="connsiteY8" fmla="*/ 152477 h 481448"/>
                <a:gd name="connsiteX9" fmla="*/ 450021 w 491605"/>
                <a:gd name="connsiteY9" fmla="*/ 171875 h 481448"/>
                <a:gd name="connsiteX10" fmla="*/ 442639 w 491605"/>
                <a:gd name="connsiteY10" fmla="*/ 179270 h 481448"/>
                <a:gd name="connsiteX11" fmla="*/ 441710 w 491605"/>
                <a:gd name="connsiteY11" fmla="*/ 194977 h 481448"/>
                <a:gd name="connsiteX12" fmla="*/ 438019 w 491605"/>
                <a:gd name="connsiteY12" fmla="*/ 196823 h 481448"/>
                <a:gd name="connsiteX13" fmla="*/ 435244 w 491605"/>
                <a:gd name="connsiteY13" fmla="*/ 210684 h 481448"/>
                <a:gd name="connsiteX14" fmla="*/ 441710 w 491605"/>
                <a:gd name="connsiteY14" fmla="*/ 222700 h 481448"/>
                <a:gd name="connsiteX15" fmla="*/ 443555 w 491605"/>
                <a:gd name="connsiteY15" fmla="*/ 254128 h 481448"/>
                <a:gd name="connsiteX16" fmla="*/ 448176 w 491605"/>
                <a:gd name="connsiteY16" fmla="*/ 278147 h 481448"/>
                <a:gd name="connsiteX17" fmla="*/ 445400 w 491605"/>
                <a:gd name="connsiteY17" fmla="*/ 292008 h 481448"/>
                <a:gd name="connsiteX18" fmla="*/ 450951 w 491605"/>
                <a:gd name="connsiteY18" fmla="*/ 306799 h 481448"/>
                <a:gd name="connsiteX19" fmla="*/ 465742 w 491605"/>
                <a:gd name="connsiteY19" fmla="*/ 321577 h 481448"/>
                <a:gd name="connsiteX20" fmla="*/ 479603 w 491605"/>
                <a:gd name="connsiteY20" fmla="*/ 353920 h 481448"/>
                <a:gd name="connsiteX21" fmla="*/ 469433 w 491605"/>
                <a:gd name="connsiteY21" fmla="*/ 351145 h 481448"/>
                <a:gd name="connsiteX22" fmla="*/ 434314 w 491605"/>
                <a:gd name="connsiteY22" fmla="*/ 355766 h 481448"/>
                <a:gd name="connsiteX23" fmla="*/ 426919 w 491605"/>
                <a:gd name="connsiteY23" fmla="*/ 358541 h 481448"/>
                <a:gd name="connsiteX24" fmla="*/ 421382 w 491605"/>
                <a:gd name="connsiteY24" fmla="*/ 373332 h 481448"/>
                <a:gd name="connsiteX25" fmla="*/ 426919 w 491605"/>
                <a:gd name="connsiteY25" fmla="*/ 384418 h 481448"/>
                <a:gd name="connsiteX26" fmla="*/ 422298 w 491605"/>
                <a:gd name="connsiteY26" fmla="*/ 415832 h 481448"/>
                <a:gd name="connsiteX27" fmla="*/ 419537 w 491605"/>
                <a:gd name="connsiteY27" fmla="*/ 442639 h 481448"/>
                <a:gd name="connsiteX28" fmla="*/ 426919 w 491605"/>
                <a:gd name="connsiteY28" fmla="*/ 447260 h 481448"/>
                <a:gd name="connsiteX29" fmla="*/ 445400 w 491605"/>
                <a:gd name="connsiteY29" fmla="*/ 457417 h 481448"/>
                <a:gd name="connsiteX30" fmla="*/ 452796 w 491605"/>
                <a:gd name="connsiteY30" fmla="*/ 452796 h 481448"/>
                <a:gd name="connsiteX31" fmla="*/ 454641 w 491605"/>
                <a:gd name="connsiteY31" fmla="*/ 481449 h 481448"/>
                <a:gd name="connsiteX32" fmla="*/ 435244 w 491605"/>
                <a:gd name="connsiteY32" fmla="*/ 481449 h 481448"/>
                <a:gd name="connsiteX33" fmla="*/ 424157 w 491605"/>
                <a:gd name="connsiteY33" fmla="*/ 466658 h 481448"/>
                <a:gd name="connsiteX34" fmla="*/ 414916 w 491605"/>
                <a:gd name="connsiteY34" fmla="*/ 455571 h 481448"/>
                <a:gd name="connsiteX35" fmla="*/ 395505 w 491605"/>
                <a:gd name="connsiteY35" fmla="*/ 451880 h 481448"/>
                <a:gd name="connsiteX36" fmla="*/ 389954 w 491605"/>
                <a:gd name="connsiteY36" fmla="*/ 438019 h 481448"/>
                <a:gd name="connsiteX37" fmla="*/ 374248 w 491605"/>
                <a:gd name="connsiteY37" fmla="*/ 446330 h 481448"/>
                <a:gd name="connsiteX38" fmla="*/ 353920 w 491605"/>
                <a:gd name="connsiteY38" fmla="*/ 442639 h 481448"/>
                <a:gd name="connsiteX39" fmla="*/ 345609 w 491605"/>
                <a:gd name="connsiteY39" fmla="*/ 430623 h 481448"/>
                <a:gd name="connsiteX40" fmla="*/ 328972 w 491605"/>
                <a:gd name="connsiteY40" fmla="*/ 427848 h 481448"/>
                <a:gd name="connsiteX41" fmla="*/ 316956 w 491605"/>
                <a:gd name="connsiteY41" fmla="*/ 428778 h 481448"/>
                <a:gd name="connsiteX42" fmla="*/ 315110 w 491605"/>
                <a:gd name="connsiteY42" fmla="*/ 420453 h 481448"/>
                <a:gd name="connsiteX43" fmla="*/ 305869 w 491605"/>
                <a:gd name="connsiteY43" fmla="*/ 419537 h 481448"/>
                <a:gd name="connsiteX44" fmla="*/ 293853 w 491605"/>
                <a:gd name="connsiteY44" fmla="*/ 417678 h 481448"/>
                <a:gd name="connsiteX45" fmla="*/ 278147 w 491605"/>
                <a:gd name="connsiteY45" fmla="*/ 421382 h 481448"/>
                <a:gd name="connsiteX46" fmla="*/ 267060 w 491605"/>
                <a:gd name="connsiteY46" fmla="*/ 420453 h 481448"/>
                <a:gd name="connsiteX47" fmla="*/ 260594 w 491605"/>
                <a:gd name="connsiteY47" fmla="*/ 423228 h 481448"/>
                <a:gd name="connsiteX48" fmla="*/ 262439 w 491605"/>
                <a:gd name="connsiteY48" fmla="*/ 391814 h 481448"/>
                <a:gd name="connsiteX49" fmla="*/ 254128 w 491605"/>
                <a:gd name="connsiteY49" fmla="*/ 382573 h 481448"/>
                <a:gd name="connsiteX50" fmla="*/ 252269 w 491605"/>
                <a:gd name="connsiteY50" fmla="*/ 366866 h 481448"/>
                <a:gd name="connsiteX51" fmla="*/ 255973 w 491605"/>
                <a:gd name="connsiteY51" fmla="*/ 351145 h 481448"/>
                <a:gd name="connsiteX52" fmla="*/ 250423 w 491605"/>
                <a:gd name="connsiteY52" fmla="*/ 340988 h 481448"/>
                <a:gd name="connsiteX53" fmla="*/ 249508 w 491605"/>
                <a:gd name="connsiteY53" fmla="*/ 324352 h 481448"/>
                <a:gd name="connsiteX54" fmla="*/ 218080 w 491605"/>
                <a:gd name="connsiteY54" fmla="*/ 324352 h 481448"/>
                <a:gd name="connsiteX55" fmla="*/ 219925 w 491605"/>
                <a:gd name="connsiteY55" fmla="*/ 315111 h 481448"/>
                <a:gd name="connsiteX56" fmla="*/ 206993 w 491605"/>
                <a:gd name="connsiteY56" fmla="*/ 315111 h 481448"/>
                <a:gd name="connsiteX57" fmla="*/ 205148 w 491605"/>
                <a:gd name="connsiteY57" fmla="*/ 319731 h 481448"/>
                <a:gd name="connsiteX58" fmla="*/ 189441 w 491605"/>
                <a:gd name="connsiteY58" fmla="*/ 320660 h 481448"/>
                <a:gd name="connsiteX59" fmla="*/ 181116 w 491605"/>
                <a:gd name="connsiteY59" fmla="*/ 336368 h 481448"/>
                <a:gd name="connsiteX60" fmla="*/ 177425 w 491605"/>
                <a:gd name="connsiteY60" fmla="*/ 342834 h 481448"/>
                <a:gd name="connsiteX61" fmla="*/ 163563 w 491605"/>
                <a:gd name="connsiteY61" fmla="*/ 339143 h 481448"/>
                <a:gd name="connsiteX62" fmla="*/ 155238 w 491605"/>
                <a:gd name="connsiteY62" fmla="*/ 342834 h 481448"/>
                <a:gd name="connsiteX63" fmla="*/ 137686 w 491605"/>
                <a:gd name="connsiteY63" fmla="*/ 344679 h 481448"/>
                <a:gd name="connsiteX64" fmla="*/ 127515 w 491605"/>
                <a:gd name="connsiteY64" fmla="*/ 330818 h 481448"/>
                <a:gd name="connsiteX65" fmla="*/ 121979 w 491605"/>
                <a:gd name="connsiteY65" fmla="*/ 322506 h 481448"/>
                <a:gd name="connsiteX66" fmla="*/ 114583 w 491605"/>
                <a:gd name="connsiteY66" fmla="*/ 306799 h 481448"/>
                <a:gd name="connsiteX67" fmla="*/ 108117 w 491605"/>
                <a:gd name="connsiteY67" fmla="*/ 287387 h 481448"/>
                <a:gd name="connsiteX68" fmla="*/ 31414 w 491605"/>
                <a:gd name="connsiteY68" fmla="*/ 287387 h 481448"/>
                <a:gd name="connsiteX69" fmla="*/ 22173 w 491605"/>
                <a:gd name="connsiteY69" fmla="*/ 290163 h 481448"/>
                <a:gd name="connsiteX70" fmla="*/ 14777 w 491605"/>
                <a:gd name="connsiteY70" fmla="*/ 290163 h 481448"/>
                <a:gd name="connsiteX71" fmla="*/ 3691 w 491605"/>
                <a:gd name="connsiteY71" fmla="*/ 293853 h 481448"/>
                <a:gd name="connsiteX72" fmla="*/ 0 w 491605"/>
                <a:gd name="connsiteY72" fmla="*/ 285542 h 481448"/>
                <a:gd name="connsiteX73" fmla="*/ 6466 w 491605"/>
                <a:gd name="connsiteY73" fmla="*/ 282767 h 481448"/>
                <a:gd name="connsiteX74" fmla="*/ 7396 w 491605"/>
                <a:gd name="connsiteY74" fmla="*/ 271681 h 481448"/>
                <a:gd name="connsiteX75" fmla="*/ 12016 w 491605"/>
                <a:gd name="connsiteY75" fmla="*/ 265214 h 481448"/>
                <a:gd name="connsiteX76" fmla="*/ 21257 w 491605"/>
                <a:gd name="connsiteY76" fmla="*/ 259665 h 481448"/>
                <a:gd name="connsiteX77" fmla="*/ 27723 w 491605"/>
                <a:gd name="connsiteY77" fmla="*/ 262440 h 481448"/>
                <a:gd name="connsiteX78" fmla="*/ 36964 w 491605"/>
                <a:gd name="connsiteY78" fmla="*/ 252269 h 481448"/>
                <a:gd name="connsiteX79" fmla="*/ 50826 w 491605"/>
                <a:gd name="connsiteY79" fmla="*/ 252269 h 481448"/>
                <a:gd name="connsiteX80" fmla="*/ 52671 w 491605"/>
                <a:gd name="connsiteY80" fmla="*/ 259665 h 481448"/>
                <a:gd name="connsiteX81" fmla="*/ 61912 w 491605"/>
                <a:gd name="connsiteY81" fmla="*/ 264285 h 481448"/>
                <a:gd name="connsiteX82" fmla="*/ 76703 w 491605"/>
                <a:gd name="connsiteY82" fmla="*/ 247649 h 481448"/>
                <a:gd name="connsiteX83" fmla="*/ 91481 w 491605"/>
                <a:gd name="connsiteY83" fmla="*/ 234716 h 481448"/>
                <a:gd name="connsiteX84" fmla="*/ 97947 w 491605"/>
                <a:gd name="connsiteY84" fmla="*/ 226405 h 481448"/>
                <a:gd name="connsiteX85" fmla="*/ 97031 w 491605"/>
                <a:gd name="connsiteY85" fmla="*/ 205148 h 481448"/>
                <a:gd name="connsiteX86" fmla="*/ 108117 w 491605"/>
                <a:gd name="connsiteY86" fmla="*/ 180200 h 481448"/>
                <a:gd name="connsiteX87" fmla="*/ 120133 w 491605"/>
                <a:gd name="connsiteY87" fmla="*/ 167254 h 481448"/>
                <a:gd name="connsiteX88" fmla="*/ 136756 w 491605"/>
                <a:gd name="connsiteY88" fmla="*/ 155238 h 481448"/>
                <a:gd name="connsiteX89" fmla="*/ 139531 w 491605"/>
                <a:gd name="connsiteY89" fmla="*/ 146927 h 481448"/>
                <a:gd name="connsiteX90" fmla="*/ 140461 w 491605"/>
                <a:gd name="connsiteY90" fmla="*/ 137686 h 481448"/>
                <a:gd name="connsiteX91" fmla="*/ 145081 w 491605"/>
                <a:gd name="connsiteY91" fmla="*/ 128445 h 481448"/>
                <a:gd name="connsiteX92" fmla="*/ 144152 w 491605"/>
                <a:gd name="connsiteY92" fmla="*/ 113654 h 481448"/>
                <a:gd name="connsiteX93" fmla="*/ 146927 w 491605"/>
                <a:gd name="connsiteY93" fmla="*/ 90565 h 481448"/>
                <a:gd name="connsiteX94" fmla="*/ 151547 w 491605"/>
                <a:gd name="connsiteY94" fmla="*/ 74844 h 481448"/>
                <a:gd name="connsiteX95" fmla="*/ 158943 w 491605"/>
                <a:gd name="connsiteY95" fmla="*/ 60983 h 481448"/>
                <a:gd name="connsiteX96" fmla="*/ 160788 w 491605"/>
                <a:gd name="connsiteY96" fmla="*/ 45276 h 481448"/>
                <a:gd name="connsiteX97" fmla="*/ 163563 w 491605"/>
                <a:gd name="connsiteY97" fmla="*/ 27723 h 481448"/>
                <a:gd name="connsiteX98" fmla="*/ 173720 w 491605"/>
                <a:gd name="connsiteY98" fmla="*/ 14778 h 481448"/>
                <a:gd name="connsiteX99" fmla="*/ 187582 w 491605"/>
                <a:gd name="connsiteY99" fmla="*/ 6466 h 481448"/>
                <a:gd name="connsiteX100" fmla="*/ 208839 w 491605"/>
                <a:gd name="connsiteY100" fmla="*/ 14778 h 481448"/>
                <a:gd name="connsiteX101" fmla="*/ 225476 w 491605"/>
                <a:gd name="connsiteY101" fmla="*/ 24019 h 481448"/>
                <a:gd name="connsiteX102" fmla="*/ 244887 w 491605"/>
                <a:gd name="connsiteY102" fmla="*/ 26794 h 481448"/>
                <a:gd name="connsiteX103" fmla="*/ 264285 w 491605"/>
                <a:gd name="connsiteY103" fmla="*/ 31414 h 481448"/>
                <a:gd name="connsiteX104" fmla="*/ 271680 w 491605"/>
                <a:gd name="connsiteY104" fmla="*/ 15707 h 481448"/>
                <a:gd name="connsiteX105" fmla="*/ 275371 w 491605"/>
                <a:gd name="connsiteY105" fmla="*/ 13862 h 481448"/>
                <a:gd name="connsiteX106" fmla="*/ 287387 w 491605"/>
                <a:gd name="connsiteY106" fmla="*/ 16637 h 481448"/>
                <a:gd name="connsiteX107" fmla="*/ 316040 w 491605"/>
                <a:gd name="connsiteY107" fmla="*/ 3691 h 481448"/>
                <a:gd name="connsiteX108" fmla="*/ 326197 w 491605"/>
                <a:gd name="connsiteY108" fmla="*/ 9241 h 481448"/>
                <a:gd name="connsiteX109" fmla="*/ 334522 w 491605"/>
                <a:gd name="connsiteY109" fmla="*/ 8311 h 481448"/>
                <a:gd name="connsiteX110" fmla="*/ 338213 w 491605"/>
                <a:gd name="connsiteY110" fmla="*/ 1846 h 481448"/>
                <a:gd name="connsiteX111" fmla="*/ 347454 w 491605"/>
                <a:gd name="connsiteY111" fmla="*/ 0 h 481448"/>
                <a:gd name="connsiteX112" fmla="*/ 366866 w 491605"/>
                <a:gd name="connsiteY112" fmla="*/ 2775 h 481448"/>
                <a:gd name="connsiteX113" fmla="*/ 383489 w 491605"/>
                <a:gd name="connsiteY113" fmla="*/ 3691 h 481448"/>
                <a:gd name="connsiteX114" fmla="*/ 391814 w 491605"/>
                <a:gd name="connsiteY114" fmla="*/ 916 h 481448"/>
                <a:gd name="connsiteX115" fmla="*/ 407521 w 491605"/>
                <a:gd name="connsiteY115" fmla="*/ 22173 h 481448"/>
                <a:gd name="connsiteX116" fmla="*/ 419537 w 491605"/>
                <a:gd name="connsiteY116" fmla="*/ 24948 h 481448"/>
                <a:gd name="connsiteX117" fmla="*/ 426919 w 491605"/>
                <a:gd name="connsiteY117" fmla="*/ 20327 h 481448"/>
                <a:gd name="connsiteX118" fmla="*/ 438935 w 491605"/>
                <a:gd name="connsiteY118" fmla="*/ 22173 h 481448"/>
                <a:gd name="connsiteX119" fmla="*/ 453726 w 491605"/>
                <a:gd name="connsiteY119" fmla="*/ 16637 h 481448"/>
                <a:gd name="connsiteX120" fmla="*/ 460192 w 491605"/>
                <a:gd name="connsiteY120" fmla="*/ 27723 h 481448"/>
                <a:gd name="connsiteX121" fmla="*/ 483294 w 491605"/>
                <a:gd name="connsiteY121" fmla="*/ 46205 h 4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491605" h="481448">
                  <a:moveTo>
                    <a:pt x="483294" y="46205"/>
                  </a:moveTo>
                  <a:lnTo>
                    <a:pt x="481449" y="76703"/>
                  </a:lnTo>
                  <a:lnTo>
                    <a:pt x="491606" y="80394"/>
                  </a:lnTo>
                  <a:lnTo>
                    <a:pt x="483294" y="89635"/>
                  </a:lnTo>
                  <a:lnTo>
                    <a:pt x="473124" y="96101"/>
                  </a:lnTo>
                  <a:lnTo>
                    <a:pt x="462967" y="109963"/>
                  </a:lnTo>
                  <a:lnTo>
                    <a:pt x="457417" y="121979"/>
                  </a:lnTo>
                  <a:lnTo>
                    <a:pt x="455571" y="142306"/>
                  </a:lnTo>
                  <a:lnTo>
                    <a:pt x="450021" y="152477"/>
                  </a:lnTo>
                  <a:lnTo>
                    <a:pt x="450021" y="171875"/>
                  </a:lnTo>
                  <a:lnTo>
                    <a:pt x="442639" y="179270"/>
                  </a:lnTo>
                  <a:lnTo>
                    <a:pt x="441710" y="194977"/>
                  </a:lnTo>
                  <a:lnTo>
                    <a:pt x="438019" y="196823"/>
                  </a:lnTo>
                  <a:lnTo>
                    <a:pt x="435244" y="210684"/>
                  </a:lnTo>
                  <a:lnTo>
                    <a:pt x="441710" y="222700"/>
                  </a:lnTo>
                  <a:lnTo>
                    <a:pt x="443555" y="254128"/>
                  </a:lnTo>
                  <a:lnTo>
                    <a:pt x="448176" y="278147"/>
                  </a:lnTo>
                  <a:lnTo>
                    <a:pt x="445400" y="292008"/>
                  </a:lnTo>
                  <a:lnTo>
                    <a:pt x="450951" y="306799"/>
                  </a:lnTo>
                  <a:lnTo>
                    <a:pt x="465742" y="321577"/>
                  </a:lnTo>
                  <a:lnTo>
                    <a:pt x="479603" y="353920"/>
                  </a:lnTo>
                  <a:lnTo>
                    <a:pt x="469433" y="351145"/>
                  </a:lnTo>
                  <a:lnTo>
                    <a:pt x="434314" y="355766"/>
                  </a:lnTo>
                  <a:lnTo>
                    <a:pt x="426919" y="358541"/>
                  </a:lnTo>
                  <a:lnTo>
                    <a:pt x="421382" y="373332"/>
                  </a:lnTo>
                  <a:lnTo>
                    <a:pt x="426919" y="384418"/>
                  </a:lnTo>
                  <a:lnTo>
                    <a:pt x="422298" y="415832"/>
                  </a:lnTo>
                  <a:lnTo>
                    <a:pt x="419537" y="442639"/>
                  </a:lnTo>
                  <a:lnTo>
                    <a:pt x="426919" y="447260"/>
                  </a:lnTo>
                  <a:lnTo>
                    <a:pt x="445400" y="457417"/>
                  </a:lnTo>
                  <a:lnTo>
                    <a:pt x="452796" y="452796"/>
                  </a:lnTo>
                  <a:lnTo>
                    <a:pt x="454641" y="481449"/>
                  </a:lnTo>
                  <a:lnTo>
                    <a:pt x="435244" y="481449"/>
                  </a:lnTo>
                  <a:lnTo>
                    <a:pt x="424157" y="466658"/>
                  </a:lnTo>
                  <a:lnTo>
                    <a:pt x="414916" y="455571"/>
                  </a:lnTo>
                  <a:lnTo>
                    <a:pt x="395505" y="451880"/>
                  </a:lnTo>
                  <a:lnTo>
                    <a:pt x="389954" y="438019"/>
                  </a:lnTo>
                  <a:lnTo>
                    <a:pt x="374248" y="446330"/>
                  </a:lnTo>
                  <a:lnTo>
                    <a:pt x="353920" y="442639"/>
                  </a:lnTo>
                  <a:lnTo>
                    <a:pt x="345609" y="430623"/>
                  </a:lnTo>
                  <a:lnTo>
                    <a:pt x="328972" y="427848"/>
                  </a:lnTo>
                  <a:lnTo>
                    <a:pt x="316956" y="428778"/>
                  </a:lnTo>
                  <a:lnTo>
                    <a:pt x="315110" y="420453"/>
                  </a:lnTo>
                  <a:lnTo>
                    <a:pt x="305869" y="419537"/>
                  </a:lnTo>
                  <a:lnTo>
                    <a:pt x="293853" y="417678"/>
                  </a:lnTo>
                  <a:lnTo>
                    <a:pt x="278147" y="421382"/>
                  </a:lnTo>
                  <a:lnTo>
                    <a:pt x="267060" y="420453"/>
                  </a:lnTo>
                  <a:lnTo>
                    <a:pt x="260594" y="423228"/>
                  </a:lnTo>
                  <a:lnTo>
                    <a:pt x="262439" y="391814"/>
                  </a:lnTo>
                  <a:lnTo>
                    <a:pt x="254128" y="382573"/>
                  </a:lnTo>
                  <a:lnTo>
                    <a:pt x="252269" y="366866"/>
                  </a:lnTo>
                  <a:lnTo>
                    <a:pt x="255973" y="351145"/>
                  </a:lnTo>
                  <a:lnTo>
                    <a:pt x="250423" y="340988"/>
                  </a:lnTo>
                  <a:lnTo>
                    <a:pt x="249508" y="324352"/>
                  </a:lnTo>
                  <a:lnTo>
                    <a:pt x="218080" y="324352"/>
                  </a:lnTo>
                  <a:lnTo>
                    <a:pt x="219925" y="315111"/>
                  </a:lnTo>
                  <a:lnTo>
                    <a:pt x="206993" y="315111"/>
                  </a:lnTo>
                  <a:lnTo>
                    <a:pt x="205148" y="319731"/>
                  </a:lnTo>
                  <a:lnTo>
                    <a:pt x="189441" y="320660"/>
                  </a:lnTo>
                  <a:lnTo>
                    <a:pt x="181116" y="336368"/>
                  </a:lnTo>
                  <a:lnTo>
                    <a:pt x="177425" y="342834"/>
                  </a:lnTo>
                  <a:lnTo>
                    <a:pt x="163563" y="339143"/>
                  </a:lnTo>
                  <a:lnTo>
                    <a:pt x="155238" y="342834"/>
                  </a:lnTo>
                  <a:lnTo>
                    <a:pt x="137686" y="344679"/>
                  </a:lnTo>
                  <a:lnTo>
                    <a:pt x="127515" y="330818"/>
                  </a:lnTo>
                  <a:lnTo>
                    <a:pt x="121979" y="322506"/>
                  </a:lnTo>
                  <a:lnTo>
                    <a:pt x="114583" y="306799"/>
                  </a:lnTo>
                  <a:lnTo>
                    <a:pt x="108117" y="287387"/>
                  </a:lnTo>
                  <a:lnTo>
                    <a:pt x="31414" y="287387"/>
                  </a:lnTo>
                  <a:lnTo>
                    <a:pt x="22173" y="290163"/>
                  </a:lnTo>
                  <a:lnTo>
                    <a:pt x="14777" y="290163"/>
                  </a:lnTo>
                  <a:lnTo>
                    <a:pt x="3691" y="293853"/>
                  </a:lnTo>
                  <a:lnTo>
                    <a:pt x="0" y="285542"/>
                  </a:lnTo>
                  <a:lnTo>
                    <a:pt x="6466" y="282767"/>
                  </a:lnTo>
                  <a:lnTo>
                    <a:pt x="7396" y="271681"/>
                  </a:lnTo>
                  <a:lnTo>
                    <a:pt x="12016" y="265214"/>
                  </a:lnTo>
                  <a:lnTo>
                    <a:pt x="21257" y="259665"/>
                  </a:lnTo>
                  <a:lnTo>
                    <a:pt x="27723" y="262440"/>
                  </a:lnTo>
                  <a:lnTo>
                    <a:pt x="36964" y="252269"/>
                  </a:lnTo>
                  <a:lnTo>
                    <a:pt x="50826" y="252269"/>
                  </a:lnTo>
                  <a:lnTo>
                    <a:pt x="52671" y="259665"/>
                  </a:lnTo>
                  <a:lnTo>
                    <a:pt x="61912" y="264285"/>
                  </a:lnTo>
                  <a:lnTo>
                    <a:pt x="76703" y="247649"/>
                  </a:lnTo>
                  <a:lnTo>
                    <a:pt x="91481" y="234716"/>
                  </a:lnTo>
                  <a:lnTo>
                    <a:pt x="97947" y="226405"/>
                  </a:lnTo>
                  <a:lnTo>
                    <a:pt x="97031" y="205148"/>
                  </a:lnTo>
                  <a:lnTo>
                    <a:pt x="108117" y="180200"/>
                  </a:lnTo>
                  <a:lnTo>
                    <a:pt x="120133" y="167254"/>
                  </a:lnTo>
                  <a:lnTo>
                    <a:pt x="136756" y="155238"/>
                  </a:lnTo>
                  <a:lnTo>
                    <a:pt x="139531" y="146927"/>
                  </a:lnTo>
                  <a:lnTo>
                    <a:pt x="140461" y="137686"/>
                  </a:lnTo>
                  <a:lnTo>
                    <a:pt x="145081" y="128445"/>
                  </a:lnTo>
                  <a:lnTo>
                    <a:pt x="144152" y="113654"/>
                  </a:lnTo>
                  <a:lnTo>
                    <a:pt x="146927" y="90565"/>
                  </a:lnTo>
                  <a:lnTo>
                    <a:pt x="151547" y="74844"/>
                  </a:lnTo>
                  <a:lnTo>
                    <a:pt x="158943" y="60983"/>
                  </a:lnTo>
                  <a:lnTo>
                    <a:pt x="160788" y="45276"/>
                  </a:lnTo>
                  <a:lnTo>
                    <a:pt x="163563" y="27723"/>
                  </a:lnTo>
                  <a:lnTo>
                    <a:pt x="173720" y="14778"/>
                  </a:lnTo>
                  <a:lnTo>
                    <a:pt x="187582" y="6466"/>
                  </a:lnTo>
                  <a:lnTo>
                    <a:pt x="208839" y="14778"/>
                  </a:lnTo>
                  <a:lnTo>
                    <a:pt x="225476" y="24019"/>
                  </a:lnTo>
                  <a:lnTo>
                    <a:pt x="244887" y="26794"/>
                  </a:lnTo>
                  <a:lnTo>
                    <a:pt x="264285" y="31414"/>
                  </a:lnTo>
                  <a:lnTo>
                    <a:pt x="271680" y="15707"/>
                  </a:lnTo>
                  <a:lnTo>
                    <a:pt x="275371" y="13862"/>
                  </a:lnTo>
                  <a:lnTo>
                    <a:pt x="287387" y="16637"/>
                  </a:lnTo>
                  <a:lnTo>
                    <a:pt x="316040" y="3691"/>
                  </a:lnTo>
                  <a:lnTo>
                    <a:pt x="326197" y="9241"/>
                  </a:lnTo>
                  <a:lnTo>
                    <a:pt x="334522" y="8311"/>
                  </a:lnTo>
                  <a:lnTo>
                    <a:pt x="338213" y="1846"/>
                  </a:lnTo>
                  <a:lnTo>
                    <a:pt x="347454" y="0"/>
                  </a:lnTo>
                  <a:lnTo>
                    <a:pt x="366866" y="2775"/>
                  </a:lnTo>
                  <a:lnTo>
                    <a:pt x="383489" y="3691"/>
                  </a:lnTo>
                  <a:lnTo>
                    <a:pt x="391814" y="916"/>
                  </a:lnTo>
                  <a:lnTo>
                    <a:pt x="407521" y="22173"/>
                  </a:lnTo>
                  <a:lnTo>
                    <a:pt x="419537" y="24948"/>
                  </a:lnTo>
                  <a:lnTo>
                    <a:pt x="426919" y="20327"/>
                  </a:lnTo>
                  <a:lnTo>
                    <a:pt x="438935" y="22173"/>
                  </a:lnTo>
                  <a:lnTo>
                    <a:pt x="453726" y="16637"/>
                  </a:lnTo>
                  <a:lnTo>
                    <a:pt x="460192" y="27723"/>
                  </a:lnTo>
                  <a:lnTo>
                    <a:pt x="483294" y="4620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" name="任意多边形: 形状 931"/>
            <p:cNvSpPr/>
            <p:nvPr/>
          </p:nvSpPr>
          <p:spPr>
            <a:xfrm>
              <a:off x="4765505" y="3993894"/>
              <a:ext cx="334508" cy="230095"/>
            </a:xfrm>
            <a:custGeom>
              <a:avLst/>
              <a:gdLst>
                <a:gd name="connsiteX0" fmla="*/ 22173 w 334508"/>
                <a:gd name="connsiteY0" fmla="*/ 97017 h 230095"/>
                <a:gd name="connsiteX1" fmla="*/ 43430 w 334508"/>
                <a:gd name="connsiteY1" fmla="*/ 95172 h 230095"/>
                <a:gd name="connsiteX2" fmla="*/ 48051 w 334508"/>
                <a:gd name="connsiteY2" fmla="*/ 88706 h 230095"/>
                <a:gd name="connsiteX3" fmla="*/ 52671 w 334508"/>
                <a:gd name="connsiteY3" fmla="*/ 89635 h 230095"/>
                <a:gd name="connsiteX4" fmla="*/ 59137 w 334508"/>
                <a:gd name="connsiteY4" fmla="*/ 95172 h 230095"/>
                <a:gd name="connsiteX5" fmla="*/ 91481 w 334508"/>
                <a:gd name="connsiteY5" fmla="*/ 85015 h 230095"/>
                <a:gd name="connsiteX6" fmla="*/ 102567 w 334508"/>
                <a:gd name="connsiteY6" fmla="*/ 74844 h 230095"/>
                <a:gd name="connsiteX7" fmla="*/ 116429 w 334508"/>
                <a:gd name="connsiteY7" fmla="*/ 65603 h 230095"/>
                <a:gd name="connsiteX8" fmla="*/ 113653 w 334508"/>
                <a:gd name="connsiteY8" fmla="*/ 56362 h 230095"/>
                <a:gd name="connsiteX9" fmla="*/ 121049 w 334508"/>
                <a:gd name="connsiteY9" fmla="*/ 53587 h 230095"/>
                <a:gd name="connsiteX10" fmla="*/ 145997 w 334508"/>
                <a:gd name="connsiteY10" fmla="*/ 55446 h 230095"/>
                <a:gd name="connsiteX11" fmla="*/ 170029 w 334508"/>
                <a:gd name="connsiteY11" fmla="*/ 43430 h 230095"/>
                <a:gd name="connsiteX12" fmla="*/ 188511 w 334508"/>
                <a:gd name="connsiteY12" fmla="*/ 14778 h 230095"/>
                <a:gd name="connsiteX13" fmla="*/ 201443 w 334508"/>
                <a:gd name="connsiteY13" fmla="*/ 4621 h 230095"/>
                <a:gd name="connsiteX14" fmla="*/ 218080 w 334508"/>
                <a:gd name="connsiteY14" fmla="*/ 0 h 230095"/>
                <a:gd name="connsiteX15" fmla="*/ 220855 w 334508"/>
                <a:gd name="connsiteY15" fmla="*/ 11087 h 230095"/>
                <a:gd name="connsiteX16" fmla="*/ 235632 w 334508"/>
                <a:gd name="connsiteY16" fmla="*/ 27723 h 230095"/>
                <a:gd name="connsiteX17" fmla="*/ 235632 w 334508"/>
                <a:gd name="connsiteY17" fmla="*/ 38810 h 230095"/>
                <a:gd name="connsiteX18" fmla="*/ 231012 w 334508"/>
                <a:gd name="connsiteY18" fmla="*/ 49896 h 230095"/>
                <a:gd name="connsiteX19" fmla="*/ 232857 w 334508"/>
                <a:gd name="connsiteY19" fmla="*/ 58208 h 230095"/>
                <a:gd name="connsiteX20" fmla="*/ 242098 w 334508"/>
                <a:gd name="connsiteY20" fmla="*/ 65603 h 230095"/>
                <a:gd name="connsiteX21" fmla="*/ 261510 w 334508"/>
                <a:gd name="connsiteY21" fmla="*/ 76690 h 230095"/>
                <a:gd name="connsiteX22" fmla="*/ 275371 w 334508"/>
                <a:gd name="connsiteY22" fmla="*/ 86860 h 230095"/>
                <a:gd name="connsiteX23" fmla="*/ 275371 w 334508"/>
                <a:gd name="connsiteY23" fmla="*/ 95172 h 230095"/>
                <a:gd name="connsiteX24" fmla="*/ 292924 w 334508"/>
                <a:gd name="connsiteY24" fmla="*/ 109033 h 230095"/>
                <a:gd name="connsiteX25" fmla="*/ 304024 w 334508"/>
                <a:gd name="connsiteY25" fmla="*/ 120120 h 230095"/>
                <a:gd name="connsiteX26" fmla="*/ 310490 w 334508"/>
                <a:gd name="connsiteY26" fmla="*/ 135840 h 230095"/>
                <a:gd name="connsiteX27" fmla="*/ 329888 w 334508"/>
                <a:gd name="connsiteY27" fmla="*/ 145997 h 230095"/>
                <a:gd name="connsiteX28" fmla="*/ 334508 w 334508"/>
                <a:gd name="connsiteY28" fmla="*/ 154322 h 230095"/>
                <a:gd name="connsiteX29" fmla="*/ 326197 w 334508"/>
                <a:gd name="connsiteY29" fmla="*/ 157084 h 230095"/>
                <a:gd name="connsiteX30" fmla="*/ 309561 w 334508"/>
                <a:gd name="connsiteY30" fmla="*/ 156168 h 230095"/>
                <a:gd name="connsiteX31" fmla="*/ 290163 w 334508"/>
                <a:gd name="connsiteY31" fmla="*/ 153393 h 230095"/>
                <a:gd name="connsiteX32" fmla="*/ 280922 w 334508"/>
                <a:gd name="connsiteY32" fmla="*/ 155238 h 230095"/>
                <a:gd name="connsiteX33" fmla="*/ 277217 w 334508"/>
                <a:gd name="connsiteY33" fmla="*/ 161704 h 230095"/>
                <a:gd name="connsiteX34" fmla="*/ 268906 w 334508"/>
                <a:gd name="connsiteY34" fmla="*/ 162634 h 230095"/>
                <a:gd name="connsiteX35" fmla="*/ 258735 w 334508"/>
                <a:gd name="connsiteY35" fmla="*/ 157084 h 230095"/>
                <a:gd name="connsiteX36" fmla="*/ 230096 w 334508"/>
                <a:gd name="connsiteY36" fmla="*/ 170029 h 230095"/>
                <a:gd name="connsiteX37" fmla="*/ 218080 w 334508"/>
                <a:gd name="connsiteY37" fmla="*/ 167254 h 230095"/>
                <a:gd name="connsiteX38" fmla="*/ 214375 w 334508"/>
                <a:gd name="connsiteY38" fmla="*/ 169100 h 230095"/>
                <a:gd name="connsiteX39" fmla="*/ 206993 w 334508"/>
                <a:gd name="connsiteY39" fmla="*/ 184807 h 230095"/>
                <a:gd name="connsiteX40" fmla="*/ 187582 w 334508"/>
                <a:gd name="connsiteY40" fmla="*/ 180186 h 230095"/>
                <a:gd name="connsiteX41" fmla="*/ 168184 w 334508"/>
                <a:gd name="connsiteY41" fmla="*/ 177425 h 230095"/>
                <a:gd name="connsiteX42" fmla="*/ 151547 w 334508"/>
                <a:gd name="connsiteY42" fmla="*/ 168184 h 230095"/>
                <a:gd name="connsiteX43" fmla="*/ 130290 w 334508"/>
                <a:gd name="connsiteY43" fmla="*/ 159859 h 230095"/>
                <a:gd name="connsiteX44" fmla="*/ 116429 w 334508"/>
                <a:gd name="connsiteY44" fmla="*/ 168184 h 230095"/>
                <a:gd name="connsiteX45" fmla="*/ 106258 w 334508"/>
                <a:gd name="connsiteY45" fmla="*/ 181116 h 230095"/>
                <a:gd name="connsiteX46" fmla="*/ 103497 w 334508"/>
                <a:gd name="connsiteY46" fmla="*/ 198668 h 230095"/>
                <a:gd name="connsiteX47" fmla="*/ 86860 w 334508"/>
                <a:gd name="connsiteY47" fmla="*/ 196823 h 230095"/>
                <a:gd name="connsiteX48" fmla="*/ 69294 w 334508"/>
                <a:gd name="connsiteY48" fmla="*/ 192202 h 230095"/>
                <a:gd name="connsiteX49" fmla="*/ 53587 w 334508"/>
                <a:gd name="connsiteY49" fmla="*/ 206064 h 230095"/>
                <a:gd name="connsiteX50" fmla="*/ 39726 w 334508"/>
                <a:gd name="connsiteY50" fmla="*/ 230096 h 230095"/>
                <a:gd name="connsiteX51" fmla="*/ 36964 w 334508"/>
                <a:gd name="connsiteY51" fmla="*/ 222700 h 230095"/>
                <a:gd name="connsiteX52" fmla="*/ 36035 w 334508"/>
                <a:gd name="connsiteY52" fmla="*/ 210684 h 230095"/>
                <a:gd name="connsiteX53" fmla="*/ 24019 w 334508"/>
                <a:gd name="connsiteY53" fmla="*/ 202373 h 230095"/>
                <a:gd name="connsiteX54" fmla="*/ 14777 w 334508"/>
                <a:gd name="connsiteY54" fmla="*/ 189427 h 230095"/>
                <a:gd name="connsiteX55" fmla="*/ 12932 w 334508"/>
                <a:gd name="connsiteY55" fmla="*/ 180186 h 230095"/>
                <a:gd name="connsiteX56" fmla="*/ 916 w 334508"/>
                <a:gd name="connsiteY56" fmla="*/ 166325 h 230095"/>
                <a:gd name="connsiteX57" fmla="*/ 2761 w 334508"/>
                <a:gd name="connsiteY57" fmla="*/ 158943 h 230095"/>
                <a:gd name="connsiteX58" fmla="*/ 0 w 334508"/>
                <a:gd name="connsiteY58" fmla="*/ 147843 h 230095"/>
                <a:gd name="connsiteX59" fmla="*/ 1846 w 334508"/>
                <a:gd name="connsiteY59" fmla="*/ 127515 h 230095"/>
                <a:gd name="connsiteX60" fmla="*/ 8311 w 334508"/>
                <a:gd name="connsiteY60" fmla="*/ 122895 h 230095"/>
                <a:gd name="connsiteX61" fmla="*/ 22173 w 334508"/>
                <a:gd name="connsiteY61" fmla="*/ 97017 h 230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34508" h="230095">
                  <a:moveTo>
                    <a:pt x="22173" y="97017"/>
                  </a:moveTo>
                  <a:lnTo>
                    <a:pt x="43430" y="95172"/>
                  </a:lnTo>
                  <a:lnTo>
                    <a:pt x="48051" y="88706"/>
                  </a:lnTo>
                  <a:lnTo>
                    <a:pt x="52671" y="89635"/>
                  </a:lnTo>
                  <a:lnTo>
                    <a:pt x="59137" y="95172"/>
                  </a:lnTo>
                  <a:lnTo>
                    <a:pt x="91481" y="85015"/>
                  </a:lnTo>
                  <a:lnTo>
                    <a:pt x="102567" y="74844"/>
                  </a:lnTo>
                  <a:lnTo>
                    <a:pt x="116429" y="65603"/>
                  </a:lnTo>
                  <a:lnTo>
                    <a:pt x="113653" y="56362"/>
                  </a:lnTo>
                  <a:lnTo>
                    <a:pt x="121049" y="53587"/>
                  </a:lnTo>
                  <a:lnTo>
                    <a:pt x="145997" y="55446"/>
                  </a:lnTo>
                  <a:lnTo>
                    <a:pt x="170029" y="43430"/>
                  </a:lnTo>
                  <a:lnTo>
                    <a:pt x="188511" y="14778"/>
                  </a:lnTo>
                  <a:lnTo>
                    <a:pt x="201443" y="4621"/>
                  </a:lnTo>
                  <a:lnTo>
                    <a:pt x="218080" y="0"/>
                  </a:lnTo>
                  <a:lnTo>
                    <a:pt x="220855" y="11087"/>
                  </a:lnTo>
                  <a:lnTo>
                    <a:pt x="235632" y="27723"/>
                  </a:lnTo>
                  <a:lnTo>
                    <a:pt x="235632" y="38810"/>
                  </a:lnTo>
                  <a:lnTo>
                    <a:pt x="231012" y="49896"/>
                  </a:lnTo>
                  <a:lnTo>
                    <a:pt x="232857" y="58208"/>
                  </a:lnTo>
                  <a:lnTo>
                    <a:pt x="242098" y="65603"/>
                  </a:lnTo>
                  <a:lnTo>
                    <a:pt x="261510" y="76690"/>
                  </a:lnTo>
                  <a:lnTo>
                    <a:pt x="275371" y="86860"/>
                  </a:lnTo>
                  <a:lnTo>
                    <a:pt x="275371" y="95172"/>
                  </a:lnTo>
                  <a:lnTo>
                    <a:pt x="292924" y="109033"/>
                  </a:lnTo>
                  <a:lnTo>
                    <a:pt x="304024" y="120120"/>
                  </a:lnTo>
                  <a:lnTo>
                    <a:pt x="310490" y="135840"/>
                  </a:lnTo>
                  <a:lnTo>
                    <a:pt x="329888" y="145997"/>
                  </a:lnTo>
                  <a:lnTo>
                    <a:pt x="334508" y="154322"/>
                  </a:lnTo>
                  <a:lnTo>
                    <a:pt x="326197" y="157084"/>
                  </a:lnTo>
                  <a:lnTo>
                    <a:pt x="309561" y="156168"/>
                  </a:lnTo>
                  <a:lnTo>
                    <a:pt x="290163" y="153393"/>
                  </a:lnTo>
                  <a:lnTo>
                    <a:pt x="280922" y="155238"/>
                  </a:lnTo>
                  <a:lnTo>
                    <a:pt x="277217" y="161704"/>
                  </a:lnTo>
                  <a:lnTo>
                    <a:pt x="268906" y="162634"/>
                  </a:lnTo>
                  <a:lnTo>
                    <a:pt x="258735" y="157084"/>
                  </a:lnTo>
                  <a:lnTo>
                    <a:pt x="230096" y="170029"/>
                  </a:lnTo>
                  <a:lnTo>
                    <a:pt x="218080" y="167254"/>
                  </a:lnTo>
                  <a:lnTo>
                    <a:pt x="214375" y="169100"/>
                  </a:lnTo>
                  <a:lnTo>
                    <a:pt x="206993" y="184807"/>
                  </a:lnTo>
                  <a:lnTo>
                    <a:pt x="187582" y="180186"/>
                  </a:lnTo>
                  <a:lnTo>
                    <a:pt x="168184" y="177425"/>
                  </a:lnTo>
                  <a:lnTo>
                    <a:pt x="151547" y="168184"/>
                  </a:lnTo>
                  <a:lnTo>
                    <a:pt x="130290" y="159859"/>
                  </a:lnTo>
                  <a:lnTo>
                    <a:pt x="116429" y="168184"/>
                  </a:lnTo>
                  <a:lnTo>
                    <a:pt x="106258" y="181116"/>
                  </a:lnTo>
                  <a:lnTo>
                    <a:pt x="103497" y="198668"/>
                  </a:lnTo>
                  <a:lnTo>
                    <a:pt x="86860" y="196823"/>
                  </a:lnTo>
                  <a:lnTo>
                    <a:pt x="69294" y="192202"/>
                  </a:lnTo>
                  <a:lnTo>
                    <a:pt x="53587" y="206064"/>
                  </a:lnTo>
                  <a:lnTo>
                    <a:pt x="39726" y="230096"/>
                  </a:lnTo>
                  <a:lnTo>
                    <a:pt x="36964" y="222700"/>
                  </a:lnTo>
                  <a:lnTo>
                    <a:pt x="36035" y="210684"/>
                  </a:lnTo>
                  <a:lnTo>
                    <a:pt x="24019" y="202373"/>
                  </a:lnTo>
                  <a:lnTo>
                    <a:pt x="14777" y="189427"/>
                  </a:lnTo>
                  <a:lnTo>
                    <a:pt x="12932" y="180186"/>
                  </a:lnTo>
                  <a:lnTo>
                    <a:pt x="916" y="166325"/>
                  </a:lnTo>
                  <a:lnTo>
                    <a:pt x="2761" y="158943"/>
                  </a:lnTo>
                  <a:lnTo>
                    <a:pt x="0" y="147843"/>
                  </a:lnTo>
                  <a:lnTo>
                    <a:pt x="1846" y="127515"/>
                  </a:lnTo>
                  <a:lnTo>
                    <a:pt x="8311" y="122895"/>
                  </a:lnTo>
                  <a:lnTo>
                    <a:pt x="22173" y="9701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" name="任意多边形: 形状 932"/>
            <p:cNvSpPr/>
            <p:nvPr/>
          </p:nvSpPr>
          <p:spPr>
            <a:xfrm>
              <a:off x="4680476" y="4186097"/>
              <a:ext cx="191286" cy="225475"/>
            </a:xfrm>
            <a:custGeom>
              <a:avLst/>
              <a:gdLst>
                <a:gd name="connsiteX0" fmla="*/ 48065 w 191286"/>
                <a:gd name="connsiteY0" fmla="*/ 219010 h 225475"/>
                <a:gd name="connsiteX1" fmla="*/ 38823 w 191286"/>
                <a:gd name="connsiteY1" fmla="*/ 209768 h 225475"/>
                <a:gd name="connsiteX2" fmla="*/ 31428 w 191286"/>
                <a:gd name="connsiteY2" fmla="*/ 214389 h 225475"/>
                <a:gd name="connsiteX3" fmla="*/ 21257 w 191286"/>
                <a:gd name="connsiteY3" fmla="*/ 225476 h 225475"/>
                <a:gd name="connsiteX4" fmla="*/ 0 w 191286"/>
                <a:gd name="connsiteY4" fmla="*/ 197752 h 225475"/>
                <a:gd name="connsiteX5" fmla="*/ 19412 w 191286"/>
                <a:gd name="connsiteY5" fmla="*/ 183891 h 225475"/>
                <a:gd name="connsiteX6" fmla="*/ 9241 w 191286"/>
                <a:gd name="connsiteY6" fmla="*/ 167268 h 225475"/>
                <a:gd name="connsiteX7" fmla="*/ 18482 w 191286"/>
                <a:gd name="connsiteY7" fmla="*/ 160789 h 225475"/>
                <a:gd name="connsiteX8" fmla="*/ 36048 w 191286"/>
                <a:gd name="connsiteY8" fmla="*/ 158027 h 225475"/>
                <a:gd name="connsiteX9" fmla="*/ 37894 w 191286"/>
                <a:gd name="connsiteY9" fmla="*/ 146927 h 225475"/>
                <a:gd name="connsiteX10" fmla="*/ 51755 w 191286"/>
                <a:gd name="connsiteY10" fmla="*/ 158943 h 225475"/>
                <a:gd name="connsiteX11" fmla="*/ 74858 w 191286"/>
                <a:gd name="connsiteY11" fmla="*/ 159872 h 225475"/>
                <a:gd name="connsiteX12" fmla="*/ 83169 w 191286"/>
                <a:gd name="connsiteY12" fmla="*/ 147856 h 225475"/>
                <a:gd name="connsiteX13" fmla="*/ 86874 w 191286"/>
                <a:gd name="connsiteY13" fmla="*/ 130304 h 225475"/>
                <a:gd name="connsiteX14" fmla="*/ 84099 w 191286"/>
                <a:gd name="connsiteY14" fmla="*/ 109963 h 225475"/>
                <a:gd name="connsiteX15" fmla="*/ 72083 w 191286"/>
                <a:gd name="connsiteY15" fmla="*/ 95185 h 225475"/>
                <a:gd name="connsiteX16" fmla="*/ 83169 w 191286"/>
                <a:gd name="connsiteY16" fmla="*/ 65617 h 225475"/>
                <a:gd name="connsiteX17" fmla="*/ 76703 w 191286"/>
                <a:gd name="connsiteY17" fmla="*/ 60067 h 225475"/>
                <a:gd name="connsiteX18" fmla="*/ 57305 w 191286"/>
                <a:gd name="connsiteY18" fmla="*/ 61912 h 225475"/>
                <a:gd name="connsiteX19" fmla="*/ 49910 w 191286"/>
                <a:gd name="connsiteY19" fmla="*/ 48980 h 225475"/>
                <a:gd name="connsiteX20" fmla="*/ 51755 w 191286"/>
                <a:gd name="connsiteY20" fmla="*/ 37894 h 225475"/>
                <a:gd name="connsiteX21" fmla="*/ 84099 w 191286"/>
                <a:gd name="connsiteY21" fmla="*/ 38810 h 225475"/>
                <a:gd name="connsiteX22" fmla="*/ 105356 w 191286"/>
                <a:gd name="connsiteY22" fmla="*/ 45289 h 225475"/>
                <a:gd name="connsiteX23" fmla="*/ 125683 w 191286"/>
                <a:gd name="connsiteY23" fmla="*/ 51755 h 225475"/>
                <a:gd name="connsiteX24" fmla="*/ 127529 w 191286"/>
                <a:gd name="connsiteY24" fmla="*/ 37894 h 225475"/>
                <a:gd name="connsiteX25" fmla="*/ 141390 w 191286"/>
                <a:gd name="connsiteY25" fmla="*/ 13862 h 225475"/>
                <a:gd name="connsiteX26" fmla="*/ 157097 w 191286"/>
                <a:gd name="connsiteY26" fmla="*/ 0 h 225475"/>
                <a:gd name="connsiteX27" fmla="*/ 174663 w 191286"/>
                <a:gd name="connsiteY27" fmla="*/ 4621 h 225475"/>
                <a:gd name="connsiteX28" fmla="*/ 191286 w 191286"/>
                <a:gd name="connsiteY28" fmla="*/ 6466 h 225475"/>
                <a:gd name="connsiteX29" fmla="*/ 189441 w 191286"/>
                <a:gd name="connsiteY29" fmla="*/ 22187 h 225475"/>
                <a:gd name="connsiteX30" fmla="*/ 182045 w 191286"/>
                <a:gd name="connsiteY30" fmla="*/ 36048 h 225475"/>
                <a:gd name="connsiteX31" fmla="*/ 177425 w 191286"/>
                <a:gd name="connsiteY31" fmla="*/ 51755 h 225475"/>
                <a:gd name="connsiteX32" fmla="*/ 174663 w 191286"/>
                <a:gd name="connsiteY32" fmla="*/ 74858 h 225475"/>
                <a:gd name="connsiteX33" fmla="*/ 175579 w 191286"/>
                <a:gd name="connsiteY33" fmla="*/ 89635 h 225475"/>
                <a:gd name="connsiteX34" fmla="*/ 170959 w 191286"/>
                <a:gd name="connsiteY34" fmla="*/ 98876 h 225475"/>
                <a:gd name="connsiteX35" fmla="*/ 170043 w 191286"/>
                <a:gd name="connsiteY35" fmla="*/ 108118 h 225475"/>
                <a:gd name="connsiteX36" fmla="*/ 167268 w 191286"/>
                <a:gd name="connsiteY36" fmla="*/ 116442 h 225475"/>
                <a:gd name="connsiteX37" fmla="*/ 150631 w 191286"/>
                <a:gd name="connsiteY37" fmla="*/ 128445 h 225475"/>
                <a:gd name="connsiteX38" fmla="*/ 138615 w 191286"/>
                <a:gd name="connsiteY38" fmla="*/ 141390 h 225475"/>
                <a:gd name="connsiteX39" fmla="*/ 127529 w 191286"/>
                <a:gd name="connsiteY39" fmla="*/ 166339 h 225475"/>
                <a:gd name="connsiteX40" fmla="*/ 128458 w 191286"/>
                <a:gd name="connsiteY40" fmla="*/ 187596 h 225475"/>
                <a:gd name="connsiteX41" fmla="*/ 121992 w 191286"/>
                <a:gd name="connsiteY41" fmla="*/ 195907 h 225475"/>
                <a:gd name="connsiteX42" fmla="*/ 107201 w 191286"/>
                <a:gd name="connsiteY42" fmla="*/ 208839 h 225475"/>
                <a:gd name="connsiteX43" fmla="*/ 92410 w 191286"/>
                <a:gd name="connsiteY43" fmla="*/ 225476 h 225475"/>
                <a:gd name="connsiteX44" fmla="*/ 83169 w 191286"/>
                <a:gd name="connsiteY44" fmla="*/ 220855 h 225475"/>
                <a:gd name="connsiteX45" fmla="*/ 81324 w 191286"/>
                <a:gd name="connsiteY45" fmla="*/ 213460 h 225475"/>
                <a:gd name="connsiteX46" fmla="*/ 67462 w 191286"/>
                <a:gd name="connsiteY46" fmla="*/ 213460 h 225475"/>
                <a:gd name="connsiteX47" fmla="*/ 58221 w 191286"/>
                <a:gd name="connsiteY47" fmla="*/ 223630 h 225475"/>
                <a:gd name="connsiteX48" fmla="*/ 48065 w 191286"/>
                <a:gd name="connsiteY48" fmla="*/ 219010 h 22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1286" h="225475">
                  <a:moveTo>
                    <a:pt x="48065" y="219010"/>
                  </a:moveTo>
                  <a:lnTo>
                    <a:pt x="38823" y="209768"/>
                  </a:lnTo>
                  <a:lnTo>
                    <a:pt x="31428" y="214389"/>
                  </a:lnTo>
                  <a:lnTo>
                    <a:pt x="21257" y="225476"/>
                  </a:lnTo>
                  <a:lnTo>
                    <a:pt x="0" y="197752"/>
                  </a:lnTo>
                  <a:lnTo>
                    <a:pt x="19412" y="183891"/>
                  </a:lnTo>
                  <a:lnTo>
                    <a:pt x="9241" y="167268"/>
                  </a:lnTo>
                  <a:lnTo>
                    <a:pt x="18482" y="160789"/>
                  </a:lnTo>
                  <a:lnTo>
                    <a:pt x="36048" y="158027"/>
                  </a:lnTo>
                  <a:lnTo>
                    <a:pt x="37894" y="146927"/>
                  </a:lnTo>
                  <a:lnTo>
                    <a:pt x="51755" y="158943"/>
                  </a:lnTo>
                  <a:lnTo>
                    <a:pt x="74858" y="159872"/>
                  </a:lnTo>
                  <a:lnTo>
                    <a:pt x="83169" y="147856"/>
                  </a:lnTo>
                  <a:lnTo>
                    <a:pt x="86874" y="130304"/>
                  </a:lnTo>
                  <a:lnTo>
                    <a:pt x="84099" y="109963"/>
                  </a:lnTo>
                  <a:lnTo>
                    <a:pt x="72083" y="95185"/>
                  </a:lnTo>
                  <a:lnTo>
                    <a:pt x="83169" y="65617"/>
                  </a:lnTo>
                  <a:lnTo>
                    <a:pt x="76703" y="60067"/>
                  </a:lnTo>
                  <a:lnTo>
                    <a:pt x="57305" y="61912"/>
                  </a:lnTo>
                  <a:lnTo>
                    <a:pt x="49910" y="48980"/>
                  </a:lnTo>
                  <a:lnTo>
                    <a:pt x="51755" y="37894"/>
                  </a:lnTo>
                  <a:lnTo>
                    <a:pt x="84099" y="38810"/>
                  </a:lnTo>
                  <a:lnTo>
                    <a:pt x="105356" y="45289"/>
                  </a:lnTo>
                  <a:lnTo>
                    <a:pt x="125683" y="51755"/>
                  </a:lnTo>
                  <a:lnTo>
                    <a:pt x="127529" y="37894"/>
                  </a:lnTo>
                  <a:lnTo>
                    <a:pt x="141390" y="13862"/>
                  </a:lnTo>
                  <a:lnTo>
                    <a:pt x="157097" y="0"/>
                  </a:lnTo>
                  <a:lnTo>
                    <a:pt x="174663" y="4621"/>
                  </a:lnTo>
                  <a:lnTo>
                    <a:pt x="191286" y="6466"/>
                  </a:lnTo>
                  <a:lnTo>
                    <a:pt x="189441" y="22187"/>
                  </a:lnTo>
                  <a:lnTo>
                    <a:pt x="182045" y="36048"/>
                  </a:lnTo>
                  <a:lnTo>
                    <a:pt x="177425" y="51755"/>
                  </a:lnTo>
                  <a:lnTo>
                    <a:pt x="174663" y="74858"/>
                  </a:lnTo>
                  <a:lnTo>
                    <a:pt x="175579" y="89635"/>
                  </a:lnTo>
                  <a:lnTo>
                    <a:pt x="170959" y="98876"/>
                  </a:lnTo>
                  <a:lnTo>
                    <a:pt x="170043" y="108118"/>
                  </a:lnTo>
                  <a:lnTo>
                    <a:pt x="167268" y="116442"/>
                  </a:lnTo>
                  <a:lnTo>
                    <a:pt x="150631" y="128445"/>
                  </a:lnTo>
                  <a:lnTo>
                    <a:pt x="138615" y="141390"/>
                  </a:lnTo>
                  <a:lnTo>
                    <a:pt x="127529" y="166339"/>
                  </a:lnTo>
                  <a:lnTo>
                    <a:pt x="128458" y="187596"/>
                  </a:lnTo>
                  <a:lnTo>
                    <a:pt x="121992" y="195907"/>
                  </a:lnTo>
                  <a:lnTo>
                    <a:pt x="107201" y="208839"/>
                  </a:lnTo>
                  <a:lnTo>
                    <a:pt x="92410" y="225476"/>
                  </a:lnTo>
                  <a:lnTo>
                    <a:pt x="83169" y="220855"/>
                  </a:lnTo>
                  <a:lnTo>
                    <a:pt x="81324" y="213460"/>
                  </a:lnTo>
                  <a:lnTo>
                    <a:pt x="67462" y="213460"/>
                  </a:lnTo>
                  <a:lnTo>
                    <a:pt x="58221" y="223630"/>
                  </a:lnTo>
                  <a:lnTo>
                    <a:pt x="48065" y="21901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" name="任意多边形: 形状 933"/>
            <p:cNvSpPr/>
            <p:nvPr/>
          </p:nvSpPr>
          <p:spPr>
            <a:xfrm>
              <a:off x="4548341" y="2872971"/>
              <a:ext cx="114582" cy="78548"/>
            </a:xfrm>
            <a:custGeom>
              <a:avLst/>
              <a:gdLst>
                <a:gd name="connsiteX0" fmla="*/ 92410 w 114582"/>
                <a:gd name="connsiteY0" fmla="*/ 12945 h 78548"/>
                <a:gd name="connsiteX1" fmla="*/ 93326 w 114582"/>
                <a:gd name="connsiteY1" fmla="*/ 19412 h 78548"/>
                <a:gd name="connsiteX2" fmla="*/ 89635 w 114582"/>
                <a:gd name="connsiteY2" fmla="*/ 28653 h 78548"/>
                <a:gd name="connsiteX3" fmla="*/ 101651 w 114582"/>
                <a:gd name="connsiteY3" fmla="*/ 35119 h 78548"/>
                <a:gd name="connsiteX4" fmla="*/ 114583 w 114582"/>
                <a:gd name="connsiteY4" fmla="*/ 36048 h 78548"/>
                <a:gd name="connsiteX5" fmla="*/ 112737 w 114582"/>
                <a:gd name="connsiteY5" fmla="*/ 51755 h 78548"/>
                <a:gd name="connsiteX6" fmla="*/ 101651 w 114582"/>
                <a:gd name="connsiteY6" fmla="*/ 58221 h 78548"/>
                <a:gd name="connsiteX7" fmla="*/ 82239 w 114582"/>
                <a:gd name="connsiteY7" fmla="*/ 53601 h 78548"/>
                <a:gd name="connsiteX8" fmla="*/ 76703 w 114582"/>
                <a:gd name="connsiteY8" fmla="*/ 68392 h 78548"/>
                <a:gd name="connsiteX9" fmla="*/ 64687 w 114582"/>
                <a:gd name="connsiteY9" fmla="*/ 69307 h 78548"/>
                <a:gd name="connsiteX10" fmla="*/ 60066 w 114582"/>
                <a:gd name="connsiteY10" fmla="*/ 63771 h 78548"/>
                <a:gd name="connsiteX11" fmla="*/ 45275 w 114582"/>
                <a:gd name="connsiteY11" fmla="*/ 76703 h 78548"/>
                <a:gd name="connsiteX12" fmla="*/ 32344 w 114582"/>
                <a:gd name="connsiteY12" fmla="*/ 78549 h 78548"/>
                <a:gd name="connsiteX13" fmla="*/ 21257 w 114582"/>
                <a:gd name="connsiteY13" fmla="*/ 70237 h 78548"/>
                <a:gd name="connsiteX14" fmla="*/ 12016 w 114582"/>
                <a:gd name="connsiteY14" fmla="*/ 53601 h 78548"/>
                <a:gd name="connsiteX15" fmla="*/ 0 w 114582"/>
                <a:gd name="connsiteY15" fmla="*/ 59151 h 78548"/>
                <a:gd name="connsiteX16" fmla="*/ 0 w 114582"/>
                <a:gd name="connsiteY16" fmla="*/ 42514 h 78548"/>
                <a:gd name="connsiteX17" fmla="*/ 18482 w 114582"/>
                <a:gd name="connsiteY17" fmla="*/ 21257 h 78548"/>
                <a:gd name="connsiteX18" fmla="*/ 17552 w 114582"/>
                <a:gd name="connsiteY18" fmla="*/ 11100 h 78548"/>
                <a:gd name="connsiteX19" fmla="*/ 29568 w 114582"/>
                <a:gd name="connsiteY19" fmla="*/ 14791 h 78548"/>
                <a:gd name="connsiteX20" fmla="*/ 36964 w 114582"/>
                <a:gd name="connsiteY20" fmla="*/ 8325 h 78548"/>
                <a:gd name="connsiteX21" fmla="*/ 59137 w 114582"/>
                <a:gd name="connsiteY21" fmla="*/ 8325 h 78548"/>
                <a:gd name="connsiteX22" fmla="*/ 64687 w 114582"/>
                <a:gd name="connsiteY22" fmla="*/ 0 h 78548"/>
                <a:gd name="connsiteX23" fmla="*/ 92410 w 114582"/>
                <a:gd name="connsiteY23" fmla="*/ 12945 h 7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4582" h="78548">
                  <a:moveTo>
                    <a:pt x="92410" y="12945"/>
                  </a:moveTo>
                  <a:lnTo>
                    <a:pt x="93326" y="19412"/>
                  </a:lnTo>
                  <a:lnTo>
                    <a:pt x="89635" y="28653"/>
                  </a:lnTo>
                  <a:lnTo>
                    <a:pt x="101651" y="35119"/>
                  </a:lnTo>
                  <a:lnTo>
                    <a:pt x="114583" y="36048"/>
                  </a:lnTo>
                  <a:lnTo>
                    <a:pt x="112737" y="51755"/>
                  </a:lnTo>
                  <a:lnTo>
                    <a:pt x="101651" y="58221"/>
                  </a:lnTo>
                  <a:lnTo>
                    <a:pt x="82239" y="53601"/>
                  </a:lnTo>
                  <a:lnTo>
                    <a:pt x="76703" y="68392"/>
                  </a:lnTo>
                  <a:lnTo>
                    <a:pt x="64687" y="69307"/>
                  </a:lnTo>
                  <a:lnTo>
                    <a:pt x="60066" y="63771"/>
                  </a:lnTo>
                  <a:lnTo>
                    <a:pt x="45275" y="76703"/>
                  </a:lnTo>
                  <a:lnTo>
                    <a:pt x="32344" y="78549"/>
                  </a:lnTo>
                  <a:lnTo>
                    <a:pt x="21257" y="70237"/>
                  </a:lnTo>
                  <a:lnTo>
                    <a:pt x="12016" y="53601"/>
                  </a:lnTo>
                  <a:lnTo>
                    <a:pt x="0" y="59151"/>
                  </a:lnTo>
                  <a:lnTo>
                    <a:pt x="0" y="42514"/>
                  </a:lnTo>
                  <a:lnTo>
                    <a:pt x="18482" y="21257"/>
                  </a:lnTo>
                  <a:lnTo>
                    <a:pt x="17552" y="11100"/>
                  </a:lnTo>
                  <a:lnTo>
                    <a:pt x="29568" y="14791"/>
                  </a:lnTo>
                  <a:lnTo>
                    <a:pt x="36964" y="8325"/>
                  </a:lnTo>
                  <a:lnTo>
                    <a:pt x="59137" y="8325"/>
                  </a:lnTo>
                  <a:lnTo>
                    <a:pt x="64687" y="0"/>
                  </a:lnTo>
                  <a:lnTo>
                    <a:pt x="92410" y="1294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" name="任意多边形: 形状 934"/>
            <p:cNvSpPr/>
            <p:nvPr/>
          </p:nvSpPr>
          <p:spPr>
            <a:xfrm>
              <a:off x="4168543" y="4009602"/>
              <a:ext cx="158942" cy="160788"/>
            </a:xfrm>
            <a:custGeom>
              <a:avLst/>
              <a:gdLst>
                <a:gd name="connsiteX0" fmla="*/ 148772 w 158942"/>
                <a:gd name="connsiteY0" fmla="*/ 144151 h 160788"/>
                <a:gd name="connsiteX1" fmla="*/ 136756 w 158942"/>
                <a:gd name="connsiteY1" fmla="*/ 144151 h 160788"/>
                <a:gd name="connsiteX2" fmla="*/ 118274 w 158942"/>
                <a:gd name="connsiteY2" fmla="*/ 139531 h 160788"/>
                <a:gd name="connsiteX3" fmla="*/ 101651 w 158942"/>
                <a:gd name="connsiteY3" fmla="*/ 139531 h 160788"/>
                <a:gd name="connsiteX4" fmla="*/ 71153 w 158942"/>
                <a:gd name="connsiteY4" fmla="*/ 144151 h 160788"/>
                <a:gd name="connsiteX5" fmla="*/ 53587 w 158942"/>
                <a:gd name="connsiteY5" fmla="*/ 151547 h 160788"/>
                <a:gd name="connsiteX6" fmla="*/ 27723 w 158942"/>
                <a:gd name="connsiteY6" fmla="*/ 160788 h 160788"/>
                <a:gd name="connsiteX7" fmla="*/ 23103 w 158942"/>
                <a:gd name="connsiteY7" fmla="*/ 159859 h 160788"/>
                <a:gd name="connsiteX8" fmla="*/ 24948 w 158942"/>
                <a:gd name="connsiteY8" fmla="*/ 138615 h 160788"/>
                <a:gd name="connsiteX9" fmla="*/ 27723 w 158942"/>
                <a:gd name="connsiteY9" fmla="*/ 134910 h 160788"/>
                <a:gd name="connsiteX10" fmla="*/ 26794 w 158942"/>
                <a:gd name="connsiteY10" fmla="*/ 124754 h 160788"/>
                <a:gd name="connsiteX11" fmla="*/ 15707 w 158942"/>
                <a:gd name="connsiteY11" fmla="*/ 113653 h 160788"/>
                <a:gd name="connsiteX12" fmla="*/ 7396 w 158942"/>
                <a:gd name="connsiteY12" fmla="*/ 111808 h 160788"/>
                <a:gd name="connsiteX13" fmla="*/ 0 w 158942"/>
                <a:gd name="connsiteY13" fmla="*/ 104413 h 160788"/>
                <a:gd name="connsiteX14" fmla="*/ 5536 w 158942"/>
                <a:gd name="connsiteY14" fmla="*/ 93326 h 160788"/>
                <a:gd name="connsiteX15" fmla="*/ 2775 w 158942"/>
                <a:gd name="connsiteY15" fmla="*/ 80394 h 160788"/>
                <a:gd name="connsiteX16" fmla="*/ 3691 w 158942"/>
                <a:gd name="connsiteY16" fmla="*/ 72998 h 160788"/>
                <a:gd name="connsiteX17" fmla="*/ 7396 w 158942"/>
                <a:gd name="connsiteY17" fmla="*/ 72998 h 160788"/>
                <a:gd name="connsiteX18" fmla="*/ 9241 w 158942"/>
                <a:gd name="connsiteY18" fmla="*/ 61912 h 160788"/>
                <a:gd name="connsiteX19" fmla="*/ 7396 w 158942"/>
                <a:gd name="connsiteY19" fmla="*/ 57292 h 160788"/>
                <a:gd name="connsiteX20" fmla="*/ 10157 w 158942"/>
                <a:gd name="connsiteY20" fmla="*/ 53600 h 160788"/>
                <a:gd name="connsiteX21" fmla="*/ 19398 w 158942"/>
                <a:gd name="connsiteY21" fmla="*/ 50825 h 160788"/>
                <a:gd name="connsiteX22" fmla="*/ 12932 w 158942"/>
                <a:gd name="connsiteY22" fmla="*/ 29568 h 160788"/>
                <a:gd name="connsiteX23" fmla="*/ 8311 w 158942"/>
                <a:gd name="connsiteY23" fmla="*/ 19398 h 160788"/>
                <a:gd name="connsiteX24" fmla="*/ 10157 w 158942"/>
                <a:gd name="connsiteY24" fmla="*/ 10157 h 160788"/>
                <a:gd name="connsiteX25" fmla="*/ 15707 w 158942"/>
                <a:gd name="connsiteY25" fmla="*/ 8311 h 160788"/>
                <a:gd name="connsiteX26" fmla="*/ 19398 w 158942"/>
                <a:gd name="connsiteY26" fmla="*/ 5536 h 160788"/>
                <a:gd name="connsiteX27" fmla="*/ 26794 w 158942"/>
                <a:gd name="connsiteY27" fmla="*/ 9241 h 160788"/>
                <a:gd name="connsiteX28" fmla="*/ 47121 w 158942"/>
                <a:gd name="connsiteY28" fmla="*/ 9241 h 160788"/>
                <a:gd name="connsiteX29" fmla="*/ 51742 w 158942"/>
                <a:gd name="connsiteY29" fmla="*/ 1846 h 160788"/>
                <a:gd name="connsiteX30" fmla="*/ 56362 w 158942"/>
                <a:gd name="connsiteY30" fmla="*/ 2775 h 160788"/>
                <a:gd name="connsiteX31" fmla="*/ 63758 w 158942"/>
                <a:gd name="connsiteY31" fmla="*/ 0 h 160788"/>
                <a:gd name="connsiteX32" fmla="*/ 67449 w 158942"/>
                <a:gd name="connsiteY32" fmla="*/ 11087 h 160788"/>
                <a:gd name="connsiteX33" fmla="*/ 73928 w 158942"/>
                <a:gd name="connsiteY33" fmla="*/ 7395 h 160788"/>
                <a:gd name="connsiteX34" fmla="*/ 85015 w 158942"/>
                <a:gd name="connsiteY34" fmla="*/ 3691 h 160788"/>
                <a:gd name="connsiteX35" fmla="*/ 97031 w 158942"/>
                <a:gd name="connsiteY35" fmla="*/ 9241 h 160788"/>
                <a:gd name="connsiteX36" fmla="*/ 101651 w 158942"/>
                <a:gd name="connsiteY36" fmla="*/ 17552 h 160788"/>
                <a:gd name="connsiteX37" fmla="*/ 113654 w 158942"/>
                <a:gd name="connsiteY37" fmla="*/ 23103 h 160788"/>
                <a:gd name="connsiteX38" fmla="*/ 122895 w 158942"/>
                <a:gd name="connsiteY38" fmla="*/ 16637 h 160788"/>
                <a:gd name="connsiteX39" fmla="*/ 134911 w 158942"/>
                <a:gd name="connsiteY39" fmla="*/ 15707 h 160788"/>
                <a:gd name="connsiteX40" fmla="*/ 152477 w 158942"/>
                <a:gd name="connsiteY40" fmla="*/ 22173 h 160788"/>
                <a:gd name="connsiteX41" fmla="*/ 158943 w 158942"/>
                <a:gd name="connsiteY41" fmla="*/ 59137 h 160788"/>
                <a:gd name="connsiteX42" fmla="*/ 147856 w 158942"/>
                <a:gd name="connsiteY42" fmla="*/ 81310 h 160788"/>
                <a:gd name="connsiteX43" fmla="*/ 141377 w 158942"/>
                <a:gd name="connsiteY43" fmla="*/ 110892 h 160788"/>
                <a:gd name="connsiteX44" fmla="*/ 152477 w 158942"/>
                <a:gd name="connsiteY44" fmla="*/ 133065 h 160788"/>
                <a:gd name="connsiteX45" fmla="*/ 148772 w 158942"/>
                <a:gd name="connsiteY45" fmla="*/ 144151 h 16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942" h="160788">
                  <a:moveTo>
                    <a:pt x="148772" y="144151"/>
                  </a:moveTo>
                  <a:lnTo>
                    <a:pt x="136756" y="144151"/>
                  </a:lnTo>
                  <a:lnTo>
                    <a:pt x="118274" y="139531"/>
                  </a:lnTo>
                  <a:lnTo>
                    <a:pt x="101651" y="139531"/>
                  </a:lnTo>
                  <a:lnTo>
                    <a:pt x="71153" y="144151"/>
                  </a:lnTo>
                  <a:lnTo>
                    <a:pt x="53587" y="151547"/>
                  </a:lnTo>
                  <a:lnTo>
                    <a:pt x="27723" y="160788"/>
                  </a:lnTo>
                  <a:lnTo>
                    <a:pt x="23103" y="159859"/>
                  </a:lnTo>
                  <a:lnTo>
                    <a:pt x="24948" y="138615"/>
                  </a:lnTo>
                  <a:lnTo>
                    <a:pt x="27723" y="134910"/>
                  </a:lnTo>
                  <a:lnTo>
                    <a:pt x="26794" y="124754"/>
                  </a:lnTo>
                  <a:lnTo>
                    <a:pt x="15707" y="113653"/>
                  </a:lnTo>
                  <a:lnTo>
                    <a:pt x="7396" y="111808"/>
                  </a:lnTo>
                  <a:lnTo>
                    <a:pt x="0" y="104413"/>
                  </a:lnTo>
                  <a:lnTo>
                    <a:pt x="5536" y="93326"/>
                  </a:lnTo>
                  <a:lnTo>
                    <a:pt x="2775" y="80394"/>
                  </a:lnTo>
                  <a:lnTo>
                    <a:pt x="3691" y="72998"/>
                  </a:lnTo>
                  <a:lnTo>
                    <a:pt x="7396" y="72998"/>
                  </a:lnTo>
                  <a:lnTo>
                    <a:pt x="9241" y="61912"/>
                  </a:lnTo>
                  <a:lnTo>
                    <a:pt x="7396" y="57292"/>
                  </a:lnTo>
                  <a:lnTo>
                    <a:pt x="10157" y="53600"/>
                  </a:lnTo>
                  <a:lnTo>
                    <a:pt x="19398" y="50825"/>
                  </a:lnTo>
                  <a:lnTo>
                    <a:pt x="12932" y="29568"/>
                  </a:lnTo>
                  <a:lnTo>
                    <a:pt x="8311" y="19398"/>
                  </a:lnTo>
                  <a:lnTo>
                    <a:pt x="10157" y="10157"/>
                  </a:lnTo>
                  <a:lnTo>
                    <a:pt x="15707" y="8311"/>
                  </a:lnTo>
                  <a:lnTo>
                    <a:pt x="19398" y="5536"/>
                  </a:lnTo>
                  <a:lnTo>
                    <a:pt x="26794" y="9241"/>
                  </a:lnTo>
                  <a:lnTo>
                    <a:pt x="47121" y="9241"/>
                  </a:lnTo>
                  <a:lnTo>
                    <a:pt x="51742" y="1846"/>
                  </a:lnTo>
                  <a:lnTo>
                    <a:pt x="56362" y="2775"/>
                  </a:lnTo>
                  <a:lnTo>
                    <a:pt x="63758" y="0"/>
                  </a:lnTo>
                  <a:lnTo>
                    <a:pt x="67449" y="11087"/>
                  </a:lnTo>
                  <a:lnTo>
                    <a:pt x="73928" y="7395"/>
                  </a:lnTo>
                  <a:lnTo>
                    <a:pt x="85015" y="3691"/>
                  </a:lnTo>
                  <a:lnTo>
                    <a:pt x="97031" y="9241"/>
                  </a:lnTo>
                  <a:lnTo>
                    <a:pt x="101651" y="17552"/>
                  </a:lnTo>
                  <a:lnTo>
                    <a:pt x="113654" y="23103"/>
                  </a:lnTo>
                  <a:lnTo>
                    <a:pt x="122895" y="16637"/>
                  </a:lnTo>
                  <a:lnTo>
                    <a:pt x="134911" y="15707"/>
                  </a:lnTo>
                  <a:lnTo>
                    <a:pt x="152477" y="22173"/>
                  </a:lnTo>
                  <a:lnTo>
                    <a:pt x="158943" y="59137"/>
                  </a:lnTo>
                  <a:lnTo>
                    <a:pt x="147856" y="81310"/>
                  </a:lnTo>
                  <a:lnTo>
                    <a:pt x="141377" y="110892"/>
                  </a:lnTo>
                  <a:lnTo>
                    <a:pt x="152477" y="133065"/>
                  </a:lnTo>
                  <a:lnTo>
                    <a:pt x="148772" y="14415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" name="任意多边形: 形状 935"/>
            <p:cNvSpPr/>
            <p:nvPr/>
          </p:nvSpPr>
          <p:spPr>
            <a:xfrm>
              <a:off x="2430344" y="4742403"/>
              <a:ext cx="226391" cy="1272457"/>
            </a:xfrm>
            <a:custGeom>
              <a:avLst/>
              <a:gdLst>
                <a:gd name="connsiteX0" fmla="*/ 182961 w 226391"/>
                <a:gd name="connsiteY0" fmla="*/ 1141238 h 1272457"/>
                <a:gd name="connsiteX1" fmla="*/ 182961 w 226391"/>
                <a:gd name="connsiteY1" fmla="*/ 1239185 h 1272457"/>
                <a:gd name="connsiteX2" fmla="*/ 210684 w 226391"/>
                <a:gd name="connsiteY2" fmla="*/ 1239185 h 1272457"/>
                <a:gd name="connsiteX3" fmla="*/ 226391 w 226391"/>
                <a:gd name="connsiteY3" fmla="*/ 1240114 h 1272457"/>
                <a:gd name="connsiteX4" fmla="*/ 218080 w 226391"/>
                <a:gd name="connsiteY4" fmla="*/ 1258596 h 1272457"/>
                <a:gd name="connsiteX5" fmla="*/ 195907 w 226391"/>
                <a:gd name="connsiteY5" fmla="*/ 1272458 h 1272457"/>
                <a:gd name="connsiteX6" fmla="*/ 182961 w 226391"/>
                <a:gd name="connsiteY6" fmla="*/ 1270612 h 1272457"/>
                <a:gd name="connsiteX7" fmla="*/ 167254 w 226391"/>
                <a:gd name="connsiteY7" fmla="*/ 1266908 h 1272457"/>
                <a:gd name="connsiteX8" fmla="*/ 148772 w 226391"/>
                <a:gd name="connsiteY8" fmla="*/ 1253046 h 1272457"/>
                <a:gd name="connsiteX9" fmla="*/ 121979 w 226391"/>
                <a:gd name="connsiteY9" fmla="*/ 1246580 h 1272457"/>
                <a:gd name="connsiteX10" fmla="*/ 89635 w 226391"/>
                <a:gd name="connsiteY10" fmla="*/ 1221632 h 1272457"/>
                <a:gd name="connsiteX11" fmla="*/ 62828 w 226391"/>
                <a:gd name="connsiteY11" fmla="*/ 1197600 h 1272457"/>
                <a:gd name="connsiteX12" fmla="*/ 26793 w 226391"/>
                <a:gd name="connsiteY12" fmla="*/ 1148633 h 1272457"/>
                <a:gd name="connsiteX13" fmla="*/ 48051 w 226391"/>
                <a:gd name="connsiteY13" fmla="*/ 1157875 h 1272457"/>
                <a:gd name="connsiteX14" fmla="*/ 84085 w 226391"/>
                <a:gd name="connsiteY14" fmla="*/ 1186514 h 1272457"/>
                <a:gd name="connsiteX15" fmla="*/ 118274 w 226391"/>
                <a:gd name="connsiteY15" fmla="*/ 1202221 h 1272457"/>
                <a:gd name="connsiteX16" fmla="*/ 131220 w 226391"/>
                <a:gd name="connsiteY16" fmla="*/ 1181893 h 1272457"/>
                <a:gd name="connsiteX17" fmla="*/ 139531 w 226391"/>
                <a:gd name="connsiteY17" fmla="*/ 1152325 h 1272457"/>
                <a:gd name="connsiteX18" fmla="*/ 163563 w 226391"/>
                <a:gd name="connsiteY18" fmla="*/ 1134772 h 1272457"/>
                <a:gd name="connsiteX19" fmla="*/ 182961 w 226391"/>
                <a:gd name="connsiteY19" fmla="*/ 1141238 h 1272457"/>
                <a:gd name="connsiteX20" fmla="*/ 194048 w 226391"/>
                <a:gd name="connsiteY20" fmla="*/ 106258 h 1272457"/>
                <a:gd name="connsiteX21" fmla="*/ 204218 w 226391"/>
                <a:gd name="connsiteY21" fmla="*/ 145081 h 1272457"/>
                <a:gd name="connsiteX22" fmla="*/ 222700 w 226391"/>
                <a:gd name="connsiteY22" fmla="*/ 141377 h 1272457"/>
                <a:gd name="connsiteX23" fmla="*/ 225475 w 226391"/>
                <a:gd name="connsiteY23" fmla="*/ 148772 h 1272457"/>
                <a:gd name="connsiteX24" fmla="*/ 216234 w 226391"/>
                <a:gd name="connsiteY24" fmla="*/ 178341 h 1272457"/>
                <a:gd name="connsiteX25" fmla="*/ 187582 w 226391"/>
                <a:gd name="connsiteY25" fmla="*/ 192202 h 1272457"/>
                <a:gd name="connsiteX26" fmla="*/ 188511 w 226391"/>
                <a:gd name="connsiteY26" fmla="*/ 239337 h 1272457"/>
                <a:gd name="connsiteX27" fmla="*/ 182961 w 226391"/>
                <a:gd name="connsiteY27" fmla="*/ 248578 h 1272457"/>
                <a:gd name="connsiteX28" fmla="*/ 190357 w 226391"/>
                <a:gd name="connsiteY28" fmla="*/ 259664 h 1272457"/>
                <a:gd name="connsiteX29" fmla="*/ 171875 w 226391"/>
                <a:gd name="connsiteY29" fmla="*/ 278147 h 1272457"/>
                <a:gd name="connsiteX30" fmla="*/ 155238 w 226391"/>
                <a:gd name="connsiteY30" fmla="*/ 305869 h 1272457"/>
                <a:gd name="connsiteX31" fmla="*/ 145997 w 226391"/>
                <a:gd name="connsiteY31" fmla="*/ 332663 h 1272457"/>
                <a:gd name="connsiteX32" fmla="*/ 148772 w 226391"/>
                <a:gd name="connsiteY32" fmla="*/ 361315 h 1272457"/>
                <a:gd name="connsiteX33" fmla="*/ 133065 w 226391"/>
                <a:gd name="connsiteY33" fmla="*/ 391800 h 1272457"/>
                <a:gd name="connsiteX34" fmla="*/ 145081 w 226391"/>
                <a:gd name="connsiteY34" fmla="*/ 444485 h 1272457"/>
                <a:gd name="connsiteX35" fmla="*/ 151547 w 226391"/>
                <a:gd name="connsiteY35" fmla="*/ 450021 h 1272457"/>
                <a:gd name="connsiteX36" fmla="*/ 151547 w 226391"/>
                <a:gd name="connsiteY36" fmla="*/ 478674 h 1272457"/>
                <a:gd name="connsiteX37" fmla="*/ 136756 w 226391"/>
                <a:gd name="connsiteY37" fmla="*/ 509158 h 1272457"/>
                <a:gd name="connsiteX38" fmla="*/ 137686 w 226391"/>
                <a:gd name="connsiteY38" fmla="*/ 535965 h 1272457"/>
                <a:gd name="connsiteX39" fmla="*/ 118274 w 226391"/>
                <a:gd name="connsiteY39" fmla="*/ 557222 h 1272457"/>
                <a:gd name="connsiteX40" fmla="*/ 118274 w 226391"/>
                <a:gd name="connsiteY40" fmla="*/ 586791 h 1272457"/>
                <a:gd name="connsiteX41" fmla="*/ 126599 w 226391"/>
                <a:gd name="connsiteY41" fmla="*/ 619135 h 1272457"/>
                <a:gd name="connsiteX42" fmla="*/ 110878 w 226391"/>
                <a:gd name="connsiteY42" fmla="*/ 631137 h 1272457"/>
                <a:gd name="connsiteX43" fmla="*/ 103497 w 226391"/>
                <a:gd name="connsiteY43" fmla="*/ 660719 h 1272457"/>
                <a:gd name="connsiteX44" fmla="*/ 97017 w 226391"/>
                <a:gd name="connsiteY44" fmla="*/ 695824 h 1272457"/>
                <a:gd name="connsiteX45" fmla="*/ 101637 w 226391"/>
                <a:gd name="connsiteY45" fmla="*/ 737408 h 1272457"/>
                <a:gd name="connsiteX46" fmla="*/ 91481 w 226391"/>
                <a:gd name="connsiteY46" fmla="*/ 744804 h 1272457"/>
                <a:gd name="connsiteX47" fmla="*/ 97946 w 226391"/>
                <a:gd name="connsiteY47" fmla="*/ 785459 h 1272457"/>
                <a:gd name="connsiteX48" fmla="*/ 109962 w 226391"/>
                <a:gd name="connsiteY48" fmla="*/ 799321 h 1272457"/>
                <a:gd name="connsiteX49" fmla="*/ 101637 w 226391"/>
                <a:gd name="connsiteY49" fmla="*/ 814112 h 1272457"/>
                <a:gd name="connsiteX50" fmla="*/ 113653 w 226391"/>
                <a:gd name="connsiteY50" fmla="*/ 821507 h 1272457"/>
                <a:gd name="connsiteX51" fmla="*/ 116429 w 226391"/>
                <a:gd name="connsiteY51" fmla="*/ 835369 h 1272457"/>
                <a:gd name="connsiteX52" fmla="*/ 105342 w 226391"/>
                <a:gd name="connsiteY52" fmla="*/ 841835 h 1272457"/>
                <a:gd name="connsiteX53" fmla="*/ 108117 w 226391"/>
                <a:gd name="connsiteY53" fmla="*/ 863092 h 1272457"/>
                <a:gd name="connsiteX54" fmla="*/ 98876 w 226391"/>
                <a:gd name="connsiteY54" fmla="*/ 912058 h 1272457"/>
                <a:gd name="connsiteX55" fmla="*/ 85015 w 226391"/>
                <a:gd name="connsiteY55" fmla="*/ 944402 h 1272457"/>
                <a:gd name="connsiteX56" fmla="*/ 87776 w 226391"/>
                <a:gd name="connsiteY56" fmla="*/ 963813 h 1272457"/>
                <a:gd name="connsiteX57" fmla="*/ 79465 w 226391"/>
                <a:gd name="connsiteY57" fmla="*/ 988761 h 1272457"/>
                <a:gd name="connsiteX58" fmla="*/ 59137 w 226391"/>
                <a:gd name="connsiteY58" fmla="*/ 1006328 h 1272457"/>
                <a:gd name="connsiteX59" fmla="*/ 60982 w 226391"/>
                <a:gd name="connsiteY59" fmla="*/ 1048828 h 1272457"/>
                <a:gd name="connsiteX60" fmla="*/ 70223 w 226391"/>
                <a:gd name="connsiteY60" fmla="*/ 1063619 h 1272457"/>
                <a:gd name="connsiteX61" fmla="*/ 87776 w 226391"/>
                <a:gd name="connsiteY61" fmla="*/ 1060844 h 1272457"/>
                <a:gd name="connsiteX62" fmla="*/ 86860 w 226391"/>
                <a:gd name="connsiteY62" fmla="*/ 1091342 h 1272457"/>
                <a:gd name="connsiteX63" fmla="*/ 97946 w 226391"/>
                <a:gd name="connsiteY63" fmla="*/ 1115360 h 1272457"/>
                <a:gd name="connsiteX64" fmla="*/ 160788 w 226391"/>
                <a:gd name="connsiteY64" fmla="*/ 1120911 h 1272457"/>
                <a:gd name="connsiteX65" fmla="*/ 184807 w 226391"/>
                <a:gd name="connsiteY65" fmla="*/ 1127376 h 1272457"/>
                <a:gd name="connsiteX66" fmla="*/ 161704 w 226391"/>
                <a:gd name="connsiteY66" fmla="*/ 1127376 h 1272457"/>
                <a:gd name="connsiteX67" fmla="*/ 148772 w 226391"/>
                <a:gd name="connsiteY67" fmla="*/ 1137547 h 1272457"/>
                <a:gd name="connsiteX68" fmla="*/ 125669 w 226391"/>
                <a:gd name="connsiteY68" fmla="*/ 1153254 h 1272457"/>
                <a:gd name="connsiteX69" fmla="*/ 121049 w 226391"/>
                <a:gd name="connsiteY69" fmla="*/ 1193909 h 1272457"/>
                <a:gd name="connsiteX70" fmla="*/ 109962 w 226391"/>
                <a:gd name="connsiteY70" fmla="*/ 1194839 h 1272457"/>
                <a:gd name="connsiteX71" fmla="*/ 80394 w 226391"/>
                <a:gd name="connsiteY71" fmla="*/ 1180977 h 1272457"/>
                <a:gd name="connsiteX72" fmla="*/ 50826 w 226391"/>
                <a:gd name="connsiteY72" fmla="*/ 1150479 h 1272457"/>
                <a:gd name="connsiteX73" fmla="*/ 18482 w 226391"/>
                <a:gd name="connsiteY73" fmla="*/ 1126447 h 1272457"/>
                <a:gd name="connsiteX74" fmla="*/ 10157 w 226391"/>
                <a:gd name="connsiteY74" fmla="*/ 1099654 h 1272457"/>
                <a:gd name="connsiteX75" fmla="*/ 17552 w 226391"/>
                <a:gd name="connsiteY75" fmla="*/ 1075622 h 1272457"/>
                <a:gd name="connsiteX76" fmla="*/ 4620 w 226391"/>
                <a:gd name="connsiteY76" fmla="*/ 1048828 h 1272457"/>
                <a:gd name="connsiteX77" fmla="*/ 916 w 226391"/>
                <a:gd name="connsiteY77" fmla="*/ 981366 h 1272457"/>
                <a:gd name="connsiteX78" fmla="*/ 12002 w 226391"/>
                <a:gd name="connsiteY78" fmla="*/ 944402 h 1272457"/>
                <a:gd name="connsiteX79" fmla="*/ 39725 w 226391"/>
                <a:gd name="connsiteY79" fmla="*/ 914833 h 1272457"/>
                <a:gd name="connsiteX80" fmla="*/ 0 w 226391"/>
                <a:gd name="connsiteY80" fmla="*/ 903747 h 1272457"/>
                <a:gd name="connsiteX81" fmla="*/ 24948 w 226391"/>
                <a:gd name="connsiteY81" fmla="*/ 870487 h 1272457"/>
                <a:gd name="connsiteX82" fmla="*/ 34189 w 226391"/>
                <a:gd name="connsiteY82" fmla="*/ 809491 h 1272457"/>
                <a:gd name="connsiteX83" fmla="*/ 62828 w 226391"/>
                <a:gd name="connsiteY83" fmla="*/ 822423 h 1272457"/>
                <a:gd name="connsiteX84" fmla="*/ 76689 w 226391"/>
                <a:gd name="connsiteY84" fmla="*/ 748509 h 1272457"/>
                <a:gd name="connsiteX85" fmla="*/ 59137 w 226391"/>
                <a:gd name="connsiteY85" fmla="*/ 739268 h 1272457"/>
                <a:gd name="connsiteX86" fmla="*/ 50826 w 226391"/>
                <a:gd name="connsiteY86" fmla="*/ 782698 h 1272457"/>
                <a:gd name="connsiteX87" fmla="*/ 34189 w 226391"/>
                <a:gd name="connsiteY87" fmla="*/ 778077 h 1272457"/>
                <a:gd name="connsiteX88" fmla="*/ 42500 w 226391"/>
                <a:gd name="connsiteY88" fmla="*/ 728167 h 1272457"/>
                <a:gd name="connsiteX89" fmla="*/ 51742 w 226391"/>
                <a:gd name="connsiteY89" fmla="*/ 665340 h 1272457"/>
                <a:gd name="connsiteX90" fmla="*/ 63758 w 226391"/>
                <a:gd name="connsiteY90" fmla="*/ 642237 h 1272457"/>
                <a:gd name="connsiteX91" fmla="*/ 56362 w 226391"/>
                <a:gd name="connsiteY91" fmla="*/ 609894 h 1272457"/>
                <a:gd name="connsiteX92" fmla="*/ 54516 w 226391"/>
                <a:gd name="connsiteY92" fmla="*/ 572929 h 1272457"/>
                <a:gd name="connsiteX93" fmla="*/ 65603 w 226391"/>
                <a:gd name="connsiteY93" fmla="*/ 572000 h 1272457"/>
                <a:gd name="connsiteX94" fmla="*/ 81310 w 226391"/>
                <a:gd name="connsiteY94" fmla="*/ 520258 h 1272457"/>
                <a:gd name="connsiteX95" fmla="*/ 98876 w 226391"/>
                <a:gd name="connsiteY95" fmla="*/ 470349 h 1272457"/>
                <a:gd name="connsiteX96" fmla="*/ 109962 w 226391"/>
                <a:gd name="connsiteY96" fmla="*/ 424144 h 1272457"/>
                <a:gd name="connsiteX97" fmla="*/ 104413 w 226391"/>
                <a:gd name="connsiteY97" fmla="*/ 378868 h 1272457"/>
                <a:gd name="connsiteX98" fmla="*/ 111808 w 226391"/>
                <a:gd name="connsiteY98" fmla="*/ 353920 h 1272457"/>
                <a:gd name="connsiteX99" fmla="*/ 109033 w 226391"/>
                <a:gd name="connsiteY99" fmla="*/ 316956 h 1272457"/>
                <a:gd name="connsiteX100" fmla="*/ 123824 w 226391"/>
                <a:gd name="connsiteY100" fmla="*/ 280922 h 1272457"/>
                <a:gd name="connsiteX101" fmla="*/ 128445 w 226391"/>
                <a:gd name="connsiteY101" fmla="*/ 225476 h 1272457"/>
                <a:gd name="connsiteX102" fmla="*/ 136756 w 226391"/>
                <a:gd name="connsiteY102" fmla="*/ 166325 h 1272457"/>
                <a:gd name="connsiteX103" fmla="*/ 145081 w 226391"/>
                <a:gd name="connsiteY103" fmla="*/ 104413 h 1272457"/>
                <a:gd name="connsiteX104" fmla="*/ 143222 w 226391"/>
                <a:gd name="connsiteY104" fmla="*/ 59137 h 1272457"/>
                <a:gd name="connsiteX105" fmla="*/ 137686 w 226391"/>
                <a:gd name="connsiteY105" fmla="*/ 20327 h 1272457"/>
                <a:gd name="connsiteX106" fmla="*/ 150617 w 226391"/>
                <a:gd name="connsiteY106" fmla="*/ 13862 h 1272457"/>
                <a:gd name="connsiteX107" fmla="*/ 158013 w 226391"/>
                <a:gd name="connsiteY107" fmla="*/ 0 h 1272457"/>
                <a:gd name="connsiteX108" fmla="*/ 170945 w 226391"/>
                <a:gd name="connsiteY108" fmla="*/ 18482 h 1272457"/>
                <a:gd name="connsiteX109" fmla="*/ 174650 w 226391"/>
                <a:gd name="connsiteY109" fmla="*/ 37880 h 1272457"/>
                <a:gd name="connsiteX110" fmla="*/ 188511 w 226391"/>
                <a:gd name="connsiteY110" fmla="*/ 48966 h 1272457"/>
                <a:gd name="connsiteX111" fmla="*/ 180186 w 226391"/>
                <a:gd name="connsiteY111" fmla="*/ 75774 h 1272457"/>
                <a:gd name="connsiteX112" fmla="*/ 194048 w 226391"/>
                <a:gd name="connsiteY112" fmla="*/ 106258 h 127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226391" h="1272457">
                  <a:moveTo>
                    <a:pt x="182961" y="1141238"/>
                  </a:moveTo>
                  <a:lnTo>
                    <a:pt x="182961" y="1239185"/>
                  </a:lnTo>
                  <a:lnTo>
                    <a:pt x="210684" y="1239185"/>
                  </a:lnTo>
                  <a:lnTo>
                    <a:pt x="226391" y="1240114"/>
                  </a:lnTo>
                  <a:lnTo>
                    <a:pt x="218080" y="1258596"/>
                  </a:lnTo>
                  <a:lnTo>
                    <a:pt x="195907" y="1272458"/>
                  </a:lnTo>
                  <a:lnTo>
                    <a:pt x="182961" y="1270612"/>
                  </a:lnTo>
                  <a:lnTo>
                    <a:pt x="167254" y="1266908"/>
                  </a:lnTo>
                  <a:lnTo>
                    <a:pt x="148772" y="1253046"/>
                  </a:lnTo>
                  <a:lnTo>
                    <a:pt x="121979" y="1246580"/>
                  </a:lnTo>
                  <a:lnTo>
                    <a:pt x="89635" y="1221632"/>
                  </a:lnTo>
                  <a:lnTo>
                    <a:pt x="62828" y="1197600"/>
                  </a:lnTo>
                  <a:lnTo>
                    <a:pt x="26793" y="1148633"/>
                  </a:lnTo>
                  <a:lnTo>
                    <a:pt x="48051" y="1157875"/>
                  </a:lnTo>
                  <a:lnTo>
                    <a:pt x="84085" y="1186514"/>
                  </a:lnTo>
                  <a:lnTo>
                    <a:pt x="118274" y="1202221"/>
                  </a:lnTo>
                  <a:lnTo>
                    <a:pt x="131220" y="1181893"/>
                  </a:lnTo>
                  <a:lnTo>
                    <a:pt x="139531" y="1152325"/>
                  </a:lnTo>
                  <a:lnTo>
                    <a:pt x="163563" y="1134772"/>
                  </a:lnTo>
                  <a:lnTo>
                    <a:pt x="182961" y="1141238"/>
                  </a:lnTo>
                  <a:close/>
                  <a:moveTo>
                    <a:pt x="194048" y="106258"/>
                  </a:moveTo>
                  <a:lnTo>
                    <a:pt x="204218" y="145081"/>
                  </a:lnTo>
                  <a:lnTo>
                    <a:pt x="222700" y="141377"/>
                  </a:lnTo>
                  <a:lnTo>
                    <a:pt x="225475" y="148772"/>
                  </a:lnTo>
                  <a:lnTo>
                    <a:pt x="216234" y="178341"/>
                  </a:lnTo>
                  <a:lnTo>
                    <a:pt x="187582" y="192202"/>
                  </a:lnTo>
                  <a:lnTo>
                    <a:pt x="188511" y="239337"/>
                  </a:lnTo>
                  <a:lnTo>
                    <a:pt x="182961" y="248578"/>
                  </a:lnTo>
                  <a:lnTo>
                    <a:pt x="190357" y="259664"/>
                  </a:lnTo>
                  <a:lnTo>
                    <a:pt x="171875" y="278147"/>
                  </a:lnTo>
                  <a:lnTo>
                    <a:pt x="155238" y="305869"/>
                  </a:lnTo>
                  <a:lnTo>
                    <a:pt x="145997" y="332663"/>
                  </a:lnTo>
                  <a:lnTo>
                    <a:pt x="148772" y="361315"/>
                  </a:lnTo>
                  <a:lnTo>
                    <a:pt x="133065" y="391800"/>
                  </a:lnTo>
                  <a:lnTo>
                    <a:pt x="145081" y="444485"/>
                  </a:lnTo>
                  <a:lnTo>
                    <a:pt x="151547" y="450021"/>
                  </a:lnTo>
                  <a:lnTo>
                    <a:pt x="151547" y="478674"/>
                  </a:lnTo>
                  <a:lnTo>
                    <a:pt x="136756" y="509158"/>
                  </a:lnTo>
                  <a:lnTo>
                    <a:pt x="137686" y="535965"/>
                  </a:lnTo>
                  <a:lnTo>
                    <a:pt x="118274" y="557222"/>
                  </a:lnTo>
                  <a:lnTo>
                    <a:pt x="118274" y="586791"/>
                  </a:lnTo>
                  <a:lnTo>
                    <a:pt x="126599" y="619135"/>
                  </a:lnTo>
                  <a:lnTo>
                    <a:pt x="110878" y="631137"/>
                  </a:lnTo>
                  <a:lnTo>
                    <a:pt x="103497" y="660719"/>
                  </a:lnTo>
                  <a:lnTo>
                    <a:pt x="97017" y="695824"/>
                  </a:lnTo>
                  <a:lnTo>
                    <a:pt x="101637" y="737408"/>
                  </a:lnTo>
                  <a:lnTo>
                    <a:pt x="91481" y="744804"/>
                  </a:lnTo>
                  <a:lnTo>
                    <a:pt x="97946" y="785459"/>
                  </a:lnTo>
                  <a:lnTo>
                    <a:pt x="109962" y="799321"/>
                  </a:lnTo>
                  <a:lnTo>
                    <a:pt x="101637" y="814112"/>
                  </a:lnTo>
                  <a:lnTo>
                    <a:pt x="113653" y="821507"/>
                  </a:lnTo>
                  <a:lnTo>
                    <a:pt x="116429" y="835369"/>
                  </a:lnTo>
                  <a:lnTo>
                    <a:pt x="105342" y="841835"/>
                  </a:lnTo>
                  <a:lnTo>
                    <a:pt x="108117" y="863092"/>
                  </a:lnTo>
                  <a:lnTo>
                    <a:pt x="98876" y="912058"/>
                  </a:lnTo>
                  <a:lnTo>
                    <a:pt x="85015" y="944402"/>
                  </a:lnTo>
                  <a:lnTo>
                    <a:pt x="87776" y="963813"/>
                  </a:lnTo>
                  <a:lnTo>
                    <a:pt x="79465" y="988761"/>
                  </a:lnTo>
                  <a:lnTo>
                    <a:pt x="59137" y="1006328"/>
                  </a:lnTo>
                  <a:lnTo>
                    <a:pt x="60982" y="1048828"/>
                  </a:lnTo>
                  <a:lnTo>
                    <a:pt x="70223" y="1063619"/>
                  </a:lnTo>
                  <a:lnTo>
                    <a:pt x="87776" y="1060844"/>
                  </a:lnTo>
                  <a:lnTo>
                    <a:pt x="86860" y="1091342"/>
                  </a:lnTo>
                  <a:lnTo>
                    <a:pt x="97946" y="1115360"/>
                  </a:lnTo>
                  <a:lnTo>
                    <a:pt x="160788" y="1120911"/>
                  </a:lnTo>
                  <a:lnTo>
                    <a:pt x="184807" y="1127376"/>
                  </a:lnTo>
                  <a:lnTo>
                    <a:pt x="161704" y="1127376"/>
                  </a:lnTo>
                  <a:lnTo>
                    <a:pt x="148772" y="1137547"/>
                  </a:lnTo>
                  <a:lnTo>
                    <a:pt x="125669" y="1153254"/>
                  </a:lnTo>
                  <a:lnTo>
                    <a:pt x="121049" y="1193909"/>
                  </a:lnTo>
                  <a:lnTo>
                    <a:pt x="109962" y="1194839"/>
                  </a:lnTo>
                  <a:lnTo>
                    <a:pt x="80394" y="1180977"/>
                  </a:lnTo>
                  <a:lnTo>
                    <a:pt x="50826" y="1150479"/>
                  </a:lnTo>
                  <a:lnTo>
                    <a:pt x="18482" y="1126447"/>
                  </a:lnTo>
                  <a:lnTo>
                    <a:pt x="10157" y="1099654"/>
                  </a:lnTo>
                  <a:lnTo>
                    <a:pt x="17552" y="1075622"/>
                  </a:lnTo>
                  <a:lnTo>
                    <a:pt x="4620" y="1048828"/>
                  </a:lnTo>
                  <a:lnTo>
                    <a:pt x="916" y="981366"/>
                  </a:lnTo>
                  <a:lnTo>
                    <a:pt x="12002" y="944402"/>
                  </a:lnTo>
                  <a:lnTo>
                    <a:pt x="39725" y="914833"/>
                  </a:lnTo>
                  <a:lnTo>
                    <a:pt x="0" y="903747"/>
                  </a:lnTo>
                  <a:lnTo>
                    <a:pt x="24948" y="870487"/>
                  </a:lnTo>
                  <a:lnTo>
                    <a:pt x="34189" y="809491"/>
                  </a:lnTo>
                  <a:lnTo>
                    <a:pt x="62828" y="822423"/>
                  </a:lnTo>
                  <a:lnTo>
                    <a:pt x="76689" y="748509"/>
                  </a:lnTo>
                  <a:lnTo>
                    <a:pt x="59137" y="739268"/>
                  </a:lnTo>
                  <a:lnTo>
                    <a:pt x="50826" y="782698"/>
                  </a:lnTo>
                  <a:lnTo>
                    <a:pt x="34189" y="778077"/>
                  </a:lnTo>
                  <a:lnTo>
                    <a:pt x="42500" y="728167"/>
                  </a:lnTo>
                  <a:lnTo>
                    <a:pt x="51742" y="665340"/>
                  </a:lnTo>
                  <a:lnTo>
                    <a:pt x="63758" y="642237"/>
                  </a:lnTo>
                  <a:lnTo>
                    <a:pt x="56362" y="609894"/>
                  </a:lnTo>
                  <a:lnTo>
                    <a:pt x="54516" y="572929"/>
                  </a:lnTo>
                  <a:lnTo>
                    <a:pt x="65603" y="572000"/>
                  </a:lnTo>
                  <a:lnTo>
                    <a:pt x="81310" y="520258"/>
                  </a:lnTo>
                  <a:lnTo>
                    <a:pt x="98876" y="470349"/>
                  </a:lnTo>
                  <a:lnTo>
                    <a:pt x="109962" y="424144"/>
                  </a:lnTo>
                  <a:lnTo>
                    <a:pt x="104413" y="378868"/>
                  </a:lnTo>
                  <a:lnTo>
                    <a:pt x="111808" y="353920"/>
                  </a:lnTo>
                  <a:lnTo>
                    <a:pt x="109033" y="316956"/>
                  </a:lnTo>
                  <a:lnTo>
                    <a:pt x="123824" y="280922"/>
                  </a:lnTo>
                  <a:lnTo>
                    <a:pt x="128445" y="225476"/>
                  </a:lnTo>
                  <a:lnTo>
                    <a:pt x="136756" y="166325"/>
                  </a:lnTo>
                  <a:lnTo>
                    <a:pt x="145081" y="104413"/>
                  </a:lnTo>
                  <a:lnTo>
                    <a:pt x="143222" y="59137"/>
                  </a:lnTo>
                  <a:lnTo>
                    <a:pt x="137686" y="20327"/>
                  </a:lnTo>
                  <a:lnTo>
                    <a:pt x="150617" y="13862"/>
                  </a:lnTo>
                  <a:lnTo>
                    <a:pt x="158013" y="0"/>
                  </a:lnTo>
                  <a:lnTo>
                    <a:pt x="170945" y="18482"/>
                  </a:lnTo>
                  <a:lnTo>
                    <a:pt x="174650" y="37880"/>
                  </a:lnTo>
                  <a:lnTo>
                    <a:pt x="188511" y="48966"/>
                  </a:lnTo>
                  <a:lnTo>
                    <a:pt x="180186" y="75774"/>
                  </a:lnTo>
                  <a:lnTo>
                    <a:pt x="194048" y="106258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" name="任意多边形: 形状 936"/>
            <p:cNvSpPr/>
            <p:nvPr/>
          </p:nvSpPr>
          <p:spPr>
            <a:xfrm>
              <a:off x="4611182" y="3949535"/>
              <a:ext cx="194977" cy="288316"/>
            </a:xfrm>
            <a:custGeom>
              <a:avLst/>
              <a:gdLst>
                <a:gd name="connsiteX0" fmla="*/ 119204 w 194977"/>
                <a:gd name="connsiteY0" fmla="*/ 274455 h 288316"/>
                <a:gd name="connsiteX1" fmla="*/ 116429 w 194977"/>
                <a:gd name="connsiteY1" fmla="*/ 272596 h 288316"/>
                <a:gd name="connsiteX2" fmla="*/ 100722 w 194977"/>
                <a:gd name="connsiteY2" fmla="*/ 276301 h 288316"/>
                <a:gd name="connsiteX3" fmla="*/ 85015 w 194977"/>
                <a:gd name="connsiteY3" fmla="*/ 272596 h 288316"/>
                <a:gd name="connsiteX4" fmla="*/ 72998 w 194977"/>
                <a:gd name="connsiteY4" fmla="*/ 274455 h 288316"/>
                <a:gd name="connsiteX5" fmla="*/ 30485 w 194977"/>
                <a:gd name="connsiteY5" fmla="*/ 273526 h 288316"/>
                <a:gd name="connsiteX6" fmla="*/ 34189 w 194977"/>
                <a:gd name="connsiteY6" fmla="*/ 253198 h 288316"/>
                <a:gd name="connsiteX7" fmla="*/ 24019 w 194977"/>
                <a:gd name="connsiteY7" fmla="*/ 236562 h 288316"/>
                <a:gd name="connsiteX8" fmla="*/ 12003 w 194977"/>
                <a:gd name="connsiteY8" fmla="*/ 231941 h 288316"/>
                <a:gd name="connsiteX9" fmla="*/ 6466 w 194977"/>
                <a:gd name="connsiteY9" fmla="*/ 219925 h 288316"/>
                <a:gd name="connsiteX10" fmla="*/ 0 w 194977"/>
                <a:gd name="connsiteY10" fmla="*/ 216234 h 288316"/>
                <a:gd name="connsiteX11" fmla="*/ 0 w 194977"/>
                <a:gd name="connsiteY11" fmla="*/ 208839 h 288316"/>
                <a:gd name="connsiteX12" fmla="*/ 6466 w 194977"/>
                <a:gd name="connsiteY12" fmla="*/ 190357 h 288316"/>
                <a:gd name="connsiteX13" fmla="*/ 18482 w 194977"/>
                <a:gd name="connsiteY13" fmla="*/ 165409 h 288316"/>
                <a:gd name="connsiteX14" fmla="*/ 25864 w 194977"/>
                <a:gd name="connsiteY14" fmla="*/ 165409 h 288316"/>
                <a:gd name="connsiteX15" fmla="*/ 41584 w 194977"/>
                <a:gd name="connsiteY15" fmla="*/ 150618 h 288316"/>
                <a:gd name="connsiteX16" fmla="*/ 51742 w 194977"/>
                <a:gd name="connsiteY16" fmla="*/ 150618 h 288316"/>
                <a:gd name="connsiteX17" fmla="*/ 66533 w 194977"/>
                <a:gd name="connsiteY17" fmla="*/ 161718 h 288316"/>
                <a:gd name="connsiteX18" fmla="*/ 84085 w 194977"/>
                <a:gd name="connsiteY18" fmla="*/ 153393 h 288316"/>
                <a:gd name="connsiteX19" fmla="*/ 86860 w 194977"/>
                <a:gd name="connsiteY19" fmla="*/ 142306 h 288316"/>
                <a:gd name="connsiteX20" fmla="*/ 92397 w 194977"/>
                <a:gd name="connsiteY20" fmla="*/ 132136 h 288316"/>
                <a:gd name="connsiteX21" fmla="*/ 96101 w 194977"/>
                <a:gd name="connsiteY21" fmla="*/ 119204 h 288316"/>
                <a:gd name="connsiteX22" fmla="*/ 109963 w 194977"/>
                <a:gd name="connsiteY22" fmla="*/ 108117 h 288316"/>
                <a:gd name="connsiteX23" fmla="*/ 115499 w 194977"/>
                <a:gd name="connsiteY23" fmla="*/ 89635 h 288316"/>
                <a:gd name="connsiteX24" fmla="*/ 121049 w 194977"/>
                <a:gd name="connsiteY24" fmla="*/ 84085 h 288316"/>
                <a:gd name="connsiteX25" fmla="*/ 124740 w 194977"/>
                <a:gd name="connsiteY25" fmla="*/ 70223 h 288316"/>
                <a:gd name="connsiteX26" fmla="*/ 131220 w 194977"/>
                <a:gd name="connsiteY26" fmla="*/ 53601 h 288316"/>
                <a:gd name="connsiteX27" fmla="*/ 153393 w 194977"/>
                <a:gd name="connsiteY27" fmla="*/ 33260 h 288316"/>
                <a:gd name="connsiteX28" fmla="*/ 154322 w 194977"/>
                <a:gd name="connsiteY28" fmla="*/ 24948 h 288316"/>
                <a:gd name="connsiteX29" fmla="*/ 157084 w 194977"/>
                <a:gd name="connsiteY29" fmla="*/ 20327 h 288316"/>
                <a:gd name="connsiteX30" fmla="*/ 146927 w 194977"/>
                <a:gd name="connsiteY30" fmla="*/ 10157 h 288316"/>
                <a:gd name="connsiteX31" fmla="*/ 147843 w 194977"/>
                <a:gd name="connsiteY31" fmla="*/ 1846 h 288316"/>
                <a:gd name="connsiteX32" fmla="*/ 155238 w 194977"/>
                <a:gd name="connsiteY32" fmla="*/ 0 h 288316"/>
                <a:gd name="connsiteX33" fmla="*/ 165409 w 194977"/>
                <a:gd name="connsiteY33" fmla="*/ 16637 h 288316"/>
                <a:gd name="connsiteX34" fmla="*/ 167254 w 194977"/>
                <a:gd name="connsiteY34" fmla="*/ 34189 h 288316"/>
                <a:gd name="connsiteX35" fmla="*/ 166324 w 194977"/>
                <a:gd name="connsiteY35" fmla="*/ 51742 h 288316"/>
                <a:gd name="connsiteX36" fmla="*/ 180186 w 194977"/>
                <a:gd name="connsiteY36" fmla="*/ 75774 h 288316"/>
                <a:gd name="connsiteX37" fmla="*/ 165409 w 194977"/>
                <a:gd name="connsiteY37" fmla="*/ 75774 h 288316"/>
                <a:gd name="connsiteX38" fmla="*/ 158013 w 194977"/>
                <a:gd name="connsiteY38" fmla="*/ 77619 h 288316"/>
                <a:gd name="connsiteX39" fmla="*/ 145997 w 194977"/>
                <a:gd name="connsiteY39" fmla="*/ 74844 h 288316"/>
                <a:gd name="connsiteX40" fmla="*/ 140461 w 194977"/>
                <a:gd name="connsiteY40" fmla="*/ 86860 h 288316"/>
                <a:gd name="connsiteX41" fmla="*/ 156168 w 194977"/>
                <a:gd name="connsiteY41" fmla="*/ 101651 h 288316"/>
                <a:gd name="connsiteX42" fmla="*/ 167254 w 194977"/>
                <a:gd name="connsiteY42" fmla="*/ 106272 h 288316"/>
                <a:gd name="connsiteX43" fmla="*/ 170945 w 194977"/>
                <a:gd name="connsiteY43" fmla="*/ 117358 h 288316"/>
                <a:gd name="connsiteX44" fmla="*/ 179270 w 194977"/>
                <a:gd name="connsiteY44" fmla="*/ 134911 h 288316"/>
                <a:gd name="connsiteX45" fmla="*/ 175566 w 194977"/>
                <a:gd name="connsiteY45" fmla="*/ 142306 h 288316"/>
                <a:gd name="connsiteX46" fmla="*/ 162634 w 194977"/>
                <a:gd name="connsiteY46" fmla="*/ 168184 h 288316"/>
                <a:gd name="connsiteX47" fmla="*/ 157084 w 194977"/>
                <a:gd name="connsiteY47" fmla="*/ 171875 h 288316"/>
                <a:gd name="connsiteX48" fmla="*/ 155238 w 194977"/>
                <a:gd name="connsiteY48" fmla="*/ 192202 h 288316"/>
                <a:gd name="connsiteX49" fmla="*/ 158013 w 194977"/>
                <a:gd name="connsiteY49" fmla="*/ 203302 h 288316"/>
                <a:gd name="connsiteX50" fmla="*/ 156168 w 194977"/>
                <a:gd name="connsiteY50" fmla="*/ 210684 h 288316"/>
                <a:gd name="connsiteX51" fmla="*/ 168184 w 194977"/>
                <a:gd name="connsiteY51" fmla="*/ 224546 h 288316"/>
                <a:gd name="connsiteX52" fmla="*/ 170029 w 194977"/>
                <a:gd name="connsiteY52" fmla="*/ 233787 h 288316"/>
                <a:gd name="connsiteX53" fmla="*/ 179270 w 194977"/>
                <a:gd name="connsiteY53" fmla="*/ 246732 h 288316"/>
                <a:gd name="connsiteX54" fmla="*/ 191286 w 194977"/>
                <a:gd name="connsiteY54" fmla="*/ 255044 h 288316"/>
                <a:gd name="connsiteX55" fmla="*/ 192202 w 194977"/>
                <a:gd name="connsiteY55" fmla="*/ 267060 h 288316"/>
                <a:gd name="connsiteX56" fmla="*/ 194977 w 194977"/>
                <a:gd name="connsiteY56" fmla="*/ 274455 h 288316"/>
                <a:gd name="connsiteX57" fmla="*/ 193132 w 194977"/>
                <a:gd name="connsiteY57" fmla="*/ 288317 h 288316"/>
                <a:gd name="connsiteX58" fmla="*/ 172805 w 194977"/>
                <a:gd name="connsiteY58" fmla="*/ 281837 h 288316"/>
                <a:gd name="connsiteX59" fmla="*/ 151547 w 194977"/>
                <a:gd name="connsiteY59" fmla="*/ 275371 h 288316"/>
                <a:gd name="connsiteX60" fmla="*/ 119204 w 194977"/>
                <a:gd name="connsiteY60" fmla="*/ 274455 h 28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4977" h="288316">
                  <a:moveTo>
                    <a:pt x="119204" y="274455"/>
                  </a:moveTo>
                  <a:lnTo>
                    <a:pt x="116429" y="272596"/>
                  </a:lnTo>
                  <a:lnTo>
                    <a:pt x="100722" y="276301"/>
                  </a:lnTo>
                  <a:lnTo>
                    <a:pt x="85015" y="272596"/>
                  </a:lnTo>
                  <a:lnTo>
                    <a:pt x="72998" y="274455"/>
                  </a:lnTo>
                  <a:lnTo>
                    <a:pt x="30485" y="273526"/>
                  </a:lnTo>
                  <a:lnTo>
                    <a:pt x="34189" y="253198"/>
                  </a:lnTo>
                  <a:lnTo>
                    <a:pt x="24019" y="236562"/>
                  </a:lnTo>
                  <a:lnTo>
                    <a:pt x="12003" y="231941"/>
                  </a:lnTo>
                  <a:lnTo>
                    <a:pt x="6466" y="219925"/>
                  </a:lnTo>
                  <a:lnTo>
                    <a:pt x="0" y="216234"/>
                  </a:lnTo>
                  <a:lnTo>
                    <a:pt x="0" y="208839"/>
                  </a:lnTo>
                  <a:lnTo>
                    <a:pt x="6466" y="190357"/>
                  </a:lnTo>
                  <a:lnTo>
                    <a:pt x="18482" y="165409"/>
                  </a:lnTo>
                  <a:lnTo>
                    <a:pt x="25864" y="165409"/>
                  </a:lnTo>
                  <a:lnTo>
                    <a:pt x="41584" y="150618"/>
                  </a:lnTo>
                  <a:lnTo>
                    <a:pt x="51742" y="150618"/>
                  </a:lnTo>
                  <a:lnTo>
                    <a:pt x="66533" y="161718"/>
                  </a:lnTo>
                  <a:lnTo>
                    <a:pt x="84085" y="153393"/>
                  </a:lnTo>
                  <a:lnTo>
                    <a:pt x="86860" y="142306"/>
                  </a:lnTo>
                  <a:lnTo>
                    <a:pt x="92397" y="132136"/>
                  </a:lnTo>
                  <a:lnTo>
                    <a:pt x="96101" y="119204"/>
                  </a:lnTo>
                  <a:lnTo>
                    <a:pt x="109963" y="108117"/>
                  </a:lnTo>
                  <a:lnTo>
                    <a:pt x="115499" y="89635"/>
                  </a:lnTo>
                  <a:lnTo>
                    <a:pt x="121049" y="84085"/>
                  </a:lnTo>
                  <a:lnTo>
                    <a:pt x="124740" y="70223"/>
                  </a:lnTo>
                  <a:lnTo>
                    <a:pt x="131220" y="53601"/>
                  </a:lnTo>
                  <a:lnTo>
                    <a:pt x="153393" y="33260"/>
                  </a:lnTo>
                  <a:lnTo>
                    <a:pt x="154322" y="24948"/>
                  </a:lnTo>
                  <a:lnTo>
                    <a:pt x="157084" y="20327"/>
                  </a:lnTo>
                  <a:lnTo>
                    <a:pt x="146927" y="10157"/>
                  </a:lnTo>
                  <a:lnTo>
                    <a:pt x="147843" y="1846"/>
                  </a:lnTo>
                  <a:lnTo>
                    <a:pt x="155238" y="0"/>
                  </a:lnTo>
                  <a:lnTo>
                    <a:pt x="165409" y="16637"/>
                  </a:lnTo>
                  <a:lnTo>
                    <a:pt x="167254" y="34189"/>
                  </a:lnTo>
                  <a:lnTo>
                    <a:pt x="166324" y="51742"/>
                  </a:lnTo>
                  <a:lnTo>
                    <a:pt x="180186" y="75774"/>
                  </a:lnTo>
                  <a:lnTo>
                    <a:pt x="165409" y="75774"/>
                  </a:lnTo>
                  <a:lnTo>
                    <a:pt x="158013" y="77619"/>
                  </a:lnTo>
                  <a:lnTo>
                    <a:pt x="145997" y="74844"/>
                  </a:lnTo>
                  <a:lnTo>
                    <a:pt x="140461" y="86860"/>
                  </a:lnTo>
                  <a:lnTo>
                    <a:pt x="156168" y="101651"/>
                  </a:lnTo>
                  <a:lnTo>
                    <a:pt x="167254" y="106272"/>
                  </a:lnTo>
                  <a:lnTo>
                    <a:pt x="170945" y="117358"/>
                  </a:lnTo>
                  <a:lnTo>
                    <a:pt x="179270" y="134911"/>
                  </a:lnTo>
                  <a:lnTo>
                    <a:pt x="175566" y="142306"/>
                  </a:lnTo>
                  <a:lnTo>
                    <a:pt x="162634" y="168184"/>
                  </a:lnTo>
                  <a:lnTo>
                    <a:pt x="157084" y="171875"/>
                  </a:lnTo>
                  <a:lnTo>
                    <a:pt x="155238" y="192202"/>
                  </a:lnTo>
                  <a:lnTo>
                    <a:pt x="158013" y="203302"/>
                  </a:lnTo>
                  <a:lnTo>
                    <a:pt x="156168" y="210684"/>
                  </a:lnTo>
                  <a:lnTo>
                    <a:pt x="168184" y="224546"/>
                  </a:lnTo>
                  <a:lnTo>
                    <a:pt x="170029" y="233787"/>
                  </a:lnTo>
                  <a:lnTo>
                    <a:pt x="179270" y="246732"/>
                  </a:lnTo>
                  <a:lnTo>
                    <a:pt x="191286" y="255044"/>
                  </a:lnTo>
                  <a:lnTo>
                    <a:pt x="192202" y="267060"/>
                  </a:lnTo>
                  <a:lnTo>
                    <a:pt x="194977" y="274455"/>
                  </a:lnTo>
                  <a:lnTo>
                    <a:pt x="193132" y="288317"/>
                  </a:lnTo>
                  <a:lnTo>
                    <a:pt x="172805" y="281837"/>
                  </a:lnTo>
                  <a:lnTo>
                    <a:pt x="151547" y="275371"/>
                  </a:lnTo>
                  <a:lnTo>
                    <a:pt x="119204" y="27445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" name="任意多边形: 形状 937"/>
            <p:cNvSpPr/>
            <p:nvPr/>
          </p:nvSpPr>
          <p:spPr>
            <a:xfrm>
              <a:off x="6296711" y="2645650"/>
              <a:ext cx="1593118" cy="1551082"/>
            </a:xfrm>
            <a:custGeom>
              <a:avLst/>
              <a:gdLst>
                <a:gd name="connsiteX0" fmla="*/ 1093570 w 1593118"/>
                <a:gd name="connsiteY0" fmla="*/ 1076017 h 1551082"/>
                <a:gd name="connsiteX1" fmla="*/ 1098135 w 1593118"/>
                <a:gd name="connsiteY1" fmla="*/ 1078314 h 1551082"/>
                <a:gd name="connsiteX2" fmla="*/ 929911 w 1593118"/>
                <a:gd name="connsiteY2" fmla="*/ 1445727 h 1551082"/>
                <a:gd name="connsiteX3" fmla="*/ 924730 w 1593118"/>
                <a:gd name="connsiteY3" fmla="*/ 1447805 h 1551082"/>
                <a:gd name="connsiteX4" fmla="*/ 927013 w 1593118"/>
                <a:gd name="connsiteY4" fmla="*/ 1450101 h 1551082"/>
                <a:gd name="connsiteX5" fmla="*/ 929911 w 1593118"/>
                <a:gd name="connsiteY5" fmla="*/ 1445727 h 1551082"/>
                <a:gd name="connsiteX6" fmla="*/ 929911 w 1593118"/>
                <a:gd name="connsiteY6" fmla="*/ 1445727 h 1551082"/>
                <a:gd name="connsiteX7" fmla="*/ 936131 w 1593118"/>
                <a:gd name="connsiteY7" fmla="*/ 1443225 h 1551082"/>
                <a:gd name="connsiteX8" fmla="*/ 931579 w 1593118"/>
                <a:gd name="connsiteY8" fmla="*/ 1443225 h 1551082"/>
                <a:gd name="connsiteX9" fmla="*/ 929911 w 1593118"/>
                <a:gd name="connsiteY9" fmla="*/ 1445727 h 1551082"/>
                <a:gd name="connsiteX10" fmla="*/ 938414 w 1593118"/>
                <a:gd name="connsiteY10" fmla="*/ 1434038 h 1551082"/>
                <a:gd name="connsiteX11" fmla="*/ 940697 w 1593118"/>
                <a:gd name="connsiteY11" fmla="*/ 1431742 h 1551082"/>
                <a:gd name="connsiteX12" fmla="*/ 952112 w 1593118"/>
                <a:gd name="connsiteY12" fmla="*/ 1427149 h 1551082"/>
                <a:gd name="connsiteX13" fmla="*/ 954395 w 1593118"/>
                <a:gd name="connsiteY13" fmla="*/ 1429445 h 1551082"/>
                <a:gd name="connsiteX14" fmla="*/ 977210 w 1593118"/>
                <a:gd name="connsiteY14" fmla="*/ 1188482 h 1551082"/>
                <a:gd name="connsiteX15" fmla="*/ 979493 w 1593118"/>
                <a:gd name="connsiteY15" fmla="*/ 1186185 h 1551082"/>
                <a:gd name="connsiteX16" fmla="*/ 977210 w 1593118"/>
                <a:gd name="connsiteY16" fmla="*/ 1417976 h 1551082"/>
                <a:gd name="connsiteX17" fmla="*/ 979493 w 1593118"/>
                <a:gd name="connsiteY17" fmla="*/ 1415680 h 1551082"/>
                <a:gd name="connsiteX18" fmla="*/ 979493 w 1593118"/>
                <a:gd name="connsiteY18" fmla="*/ 1443225 h 1551082"/>
                <a:gd name="connsiteX19" fmla="*/ 981776 w 1593118"/>
                <a:gd name="connsiteY19" fmla="*/ 1440928 h 1551082"/>
                <a:gd name="connsiteX20" fmla="*/ 979493 w 1593118"/>
                <a:gd name="connsiteY20" fmla="*/ 1436335 h 1551082"/>
                <a:gd name="connsiteX21" fmla="*/ 984045 w 1593118"/>
                <a:gd name="connsiteY21" fmla="*/ 1431742 h 1551082"/>
                <a:gd name="connsiteX22" fmla="*/ 981776 w 1593118"/>
                <a:gd name="connsiteY22" fmla="*/ 1209124 h 1551082"/>
                <a:gd name="connsiteX23" fmla="*/ 981776 w 1593118"/>
                <a:gd name="connsiteY23" fmla="*/ 1213717 h 1551082"/>
                <a:gd name="connsiteX24" fmla="*/ 984045 w 1593118"/>
                <a:gd name="connsiteY24" fmla="*/ 1211421 h 1551082"/>
                <a:gd name="connsiteX25" fmla="*/ 986328 w 1593118"/>
                <a:gd name="connsiteY25" fmla="*/ 1209124 h 1551082"/>
                <a:gd name="connsiteX26" fmla="*/ 984045 w 1593118"/>
                <a:gd name="connsiteY26" fmla="*/ 1204544 h 1551082"/>
                <a:gd name="connsiteX27" fmla="*/ 986328 w 1593118"/>
                <a:gd name="connsiteY27" fmla="*/ 1202248 h 1551082"/>
                <a:gd name="connsiteX28" fmla="*/ 988611 w 1593118"/>
                <a:gd name="connsiteY28" fmla="*/ 1429445 h 1551082"/>
                <a:gd name="connsiteX29" fmla="*/ 993176 w 1593118"/>
                <a:gd name="connsiteY29" fmla="*/ 1429445 h 1551082"/>
                <a:gd name="connsiteX30" fmla="*/ 990894 w 1593118"/>
                <a:gd name="connsiteY30" fmla="*/ 1209124 h 1551082"/>
                <a:gd name="connsiteX31" fmla="*/ 993176 w 1593118"/>
                <a:gd name="connsiteY31" fmla="*/ 1206841 h 1551082"/>
                <a:gd name="connsiteX32" fmla="*/ 997742 w 1593118"/>
                <a:gd name="connsiteY32" fmla="*/ 1408790 h 1551082"/>
                <a:gd name="connsiteX33" fmla="*/ 1000025 w 1593118"/>
                <a:gd name="connsiteY33" fmla="*/ 1406493 h 1551082"/>
                <a:gd name="connsiteX34" fmla="*/ 1004577 w 1593118"/>
                <a:gd name="connsiteY34" fmla="*/ 1204544 h 1551082"/>
                <a:gd name="connsiteX35" fmla="*/ 1006860 w 1593118"/>
                <a:gd name="connsiteY35" fmla="*/ 1202248 h 1551082"/>
                <a:gd name="connsiteX36" fmla="*/ 1004577 w 1593118"/>
                <a:gd name="connsiteY36" fmla="*/ 1493709 h 1551082"/>
                <a:gd name="connsiteX37" fmla="*/ 1006860 w 1593118"/>
                <a:gd name="connsiteY37" fmla="*/ 1491412 h 1551082"/>
                <a:gd name="connsiteX38" fmla="*/ 1004577 w 1593118"/>
                <a:gd name="connsiteY38" fmla="*/ 1408790 h 1551082"/>
                <a:gd name="connsiteX39" fmla="*/ 1009144 w 1593118"/>
                <a:gd name="connsiteY39" fmla="*/ 1408790 h 1551082"/>
                <a:gd name="connsiteX40" fmla="*/ 1006860 w 1593118"/>
                <a:gd name="connsiteY40" fmla="*/ 1496005 h 1551082"/>
                <a:gd name="connsiteX41" fmla="*/ 1009144 w 1593118"/>
                <a:gd name="connsiteY41" fmla="*/ 1498302 h 1551082"/>
                <a:gd name="connsiteX42" fmla="*/ 1006860 w 1593118"/>
                <a:gd name="connsiteY42" fmla="*/ 1500599 h 1551082"/>
                <a:gd name="connsiteX43" fmla="*/ 1013709 w 1593118"/>
                <a:gd name="connsiteY43" fmla="*/ 1434038 h 1551082"/>
                <a:gd name="connsiteX44" fmla="*/ 1015992 w 1593118"/>
                <a:gd name="connsiteY44" fmla="*/ 1436335 h 1551082"/>
                <a:gd name="connsiteX45" fmla="*/ 1013709 w 1593118"/>
                <a:gd name="connsiteY45" fmla="*/ 1388134 h 1551082"/>
                <a:gd name="connsiteX46" fmla="*/ 1015992 w 1593118"/>
                <a:gd name="connsiteY46" fmla="*/ 1390431 h 1551082"/>
                <a:gd name="connsiteX47" fmla="*/ 1022840 w 1593118"/>
                <a:gd name="connsiteY47" fmla="*/ 1429445 h 1551082"/>
                <a:gd name="connsiteX48" fmla="*/ 1027407 w 1593118"/>
                <a:gd name="connsiteY48" fmla="*/ 1424866 h 1551082"/>
                <a:gd name="connsiteX49" fmla="*/ 1038808 w 1593118"/>
                <a:gd name="connsiteY49" fmla="*/ 1131095 h 1551082"/>
                <a:gd name="connsiteX50" fmla="*/ 1041090 w 1593118"/>
                <a:gd name="connsiteY50" fmla="*/ 1128812 h 1551082"/>
                <a:gd name="connsiteX51" fmla="*/ 1041090 w 1593118"/>
                <a:gd name="connsiteY51" fmla="*/ 1222903 h 1551082"/>
                <a:gd name="connsiteX52" fmla="*/ 1043373 w 1593118"/>
                <a:gd name="connsiteY52" fmla="*/ 1220607 h 1551082"/>
                <a:gd name="connsiteX53" fmla="*/ 1043373 w 1593118"/>
                <a:gd name="connsiteY53" fmla="*/ 1408790 h 1551082"/>
                <a:gd name="connsiteX54" fmla="*/ 1045656 w 1593118"/>
                <a:gd name="connsiteY54" fmla="*/ 1411086 h 1551082"/>
                <a:gd name="connsiteX55" fmla="*/ 1045656 w 1593118"/>
                <a:gd name="connsiteY55" fmla="*/ 1429445 h 1551082"/>
                <a:gd name="connsiteX56" fmla="*/ 1047939 w 1593118"/>
                <a:gd name="connsiteY56" fmla="*/ 1427149 h 1551082"/>
                <a:gd name="connsiteX57" fmla="*/ 1045656 w 1593118"/>
                <a:gd name="connsiteY57" fmla="*/ 1216014 h 1551082"/>
                <a:gd name="connsiteX58" fmla="*/ 1047939 w 1593118"/>
                <a:gd name="connsiteY58" fmla="*/ 1218310 h 1551082"/>
                <a:gd name="connsiteX59" fmla="*/ 1050222 w 1593118"/>
                <a:gd name="connsiteY59" fmla="*/ 1372072 h 1551082"/>
                <a:gd name="connsiteX60" fmla="*/ 1052491 w 1593118"/>
                <a:gd name="connsiteY60" fmla="*/ 1369775 h 1551082"/>
                <a:gd name="connsiteX61" fmla="*/ 1050222 w 1593118"/>
                <a:gd name="connsiteY61" fmla="*/ 1342243 h 1551082"/>
                <a:gd name="connsiteX62" fmla="*/ 1052491 w 1593118"/>
                <a:gd name="connsiteY62" fmla="*/ 1339947 h 1551082"/>
                <a:gd name="connsiteX63" fmla="*/ 1054774 w 1593118"/>
                <a:gd name="connsiteY63" fmla="*/ 1227497 h 1551082"/>
                <a:gd name="connsiteX64" fmla="*/ 1057057 w 1593118"/>
                <a:gd name="connsiteY64" fmla="*/ 1229779 h 1551082"/>
                <a:gd name="connsiteX65" fmla="*/ 1054774 w 1593118"/>
                <a:gd name="connsiteY65" fmla="*/ 1356010 h 1551082"/>
                <a:gd name="connsiteX66" fmla="*/ 1059340 w 1593118"/>
                <a:gd name="connsiteY66" fmla="*/ 1356010 h 1551082"/>
                <a:gd name="connsiteX67" fmla="*/ 1059340 w 1593118"/>
                <a:gd name="connsiteY67" fmla="*/ 1408790 h 1551082"/>
                <a:gd name="connsiteX68" fmla="*/ 1061623 w 1593118"/>
                <a:gd name="connsiteY68" fmla="*/ 1406493 h 1551082"/>
                <a:gd name="connsiteX69" fmla="*/ 1059340 w 1593118"/>
                <a:gd name="connsiteY69" fmla="*/ 1378962 h 1551082"/>
                <a:gd name="connsiteX70" fmla="*/ 1061623 w 1593118"/>
                <a:gd name="connsiteY70" fmla="*/ 1381258 h 1551082"/>
                <a:gd name="connsiteX71" fmla="*/ 1059340 w 1593118"/>
                <a:gd name="connsiteY71" fmla="*/ 1339947 h 1551082"/>
                <a:gd name="connsiteX72" fmla="*/ 1061623 w 1593118"/>
                <a:gd name="connsiteY72" fmla="*/ 1337650 h 1551082"/>
                <a:gd name="connsiteX73" fmla="*/ 1061623 w 1593118"/>
                <a:gd name="connsiteY73" fmla="*/ 1369775 h 1551082"/>
                <a:gd name="connsiteX74" fmla="*/ 1063906 w 1593118"/>
                <a:gd name="connsiteY74" fmla="*/ 1367492 h 1551082"/>
                <a:gd name="connsiteX75" fmla="*/ 1061623 w 1593118"/>
                <a:gd name="connsiteY75" fmla="*/ 1351416 h 1551082"/>
                <a:gd name="connsiteX76" fmla="*/ 1063906 w 1593118"/>
                <a:gd name="connsiteY76" fmla="*/ 1349120 h 1551082"/>
                <a:gd name="connsiteX77" fmla="*/ 1061623 w 1593118"/>
                <a:gd name="connsiteY77" fmla="*/ 1213717 h 1551082"/>
                <a:gd name="connsiteX78" fmla="*/ 1063906 w 1593118"/>
                <a:gd name="connsiteY78" fmla="*/ 1211421 h 1551082"/>
                <a:gd name="connsiteX79" fmla="*/ 1066189 w 1593118"/>
                <a:gd name="connsiteY79" fmla="*/ 1450101 h 1551082"/>
                <a:gd name="connsiteX80" fmla="*/ 1063906 w 1593118"/>
                <a:gd name="connsiteY80" fmla="*/ 1452398 h 1551082"/>
                <a:gd name="connsiteX81" fmla="*/ 1066189 w 1593118"/>
                <a:gd name="connsiteY81" fmla="*/ 1356010 h 1551082"/>
                <a:gd name="connsiteX82" fmla="*/ 1068472 w 1593118"/>
                <a:gd name="connsiteY82" fmla="*/ 1353713 h 1551082"/>
                <a:gd name="connsiteX83" fmla="*/ 1068472 w 1593118"/>
                <a:gd name="connsiteY83" fmla="*/ 1216014 h 1551082"/>
                <a:gd name="connsiteX84" fmla="*/ 1066189 w 1593118"/>
                <a:gd name="connsiteY84" fmla="*/ 1218310 h 1551082"/>
                <a:gd name="connsiteX85" fmla="*/ 1068472 w 1593118"/>
                <a:gd name="connsiteY85" fmla="*/ 1443225 h 1551082"/>
                <a:gd name="connsiteX86" fmla="*/ 1070754 w 1593118"/>
                <a:gd name="connsiteY86" fmla="*/ 1445522 h 1551082"/>
                <a:gd name="connsiteX87" fmla="*/ 1073037 w 1593118"/>
                <a:gd name="connsiteY87" fmla="*/ 1420273 h 1551082"/>
                <a:gd name="connsiteX88" fmla="*/ 1077604 w 1593118"/>
                <a:gd name="connsiteY88" fmla="*/ 1420273 h 1551082"/>
                <a:gd name="connsiteX89" fmla="*/ 1079872 w 1593118"/>
                <a:gd name="connsiteY89" fmla="*/ 1395024 h 1551082"/>
                <a:gd name="connsiteX90" fmla="*/ 1082156 w 1593118"/>
                <a:gd name="connsiteY90" fmla="*/ 1392727 h 1551082"/>
                <a:gd name="connsiteX91" fmla="*/ 1089004 w 1593118"/>
                <a:gd name="connsiteY91" fmla="*/ 1362899 h 1551082"/>
                <a:gd name="connsiteX92" fmla="*/ 1091287 w 1593118"/>
                <a:gd name="connsiteY92" fmla="*/ 1365196 h 1551082"/>
                <a:gd name="connsiteX93" fmla="*/ 1095853 w 1593118"/>
                <a:gd name="connsiteY93" fmla="*/ 1395024 h 1551082"/>
                <a:gd name="connsiteX94" fmla="*/ 1093570 w 1593118"/>
                <a:gd name="connsiteY94" fmla="*/ 1397321 h 1551082"/>
                <a:gd name="connsiteX95" fmla="*/ 1095853 w 1593118"/>
                <a:gd name="connsiteY95" fmla="*/ 1376665 h 1551082"/>
                <a:gd name="connsiteX96" fmla="*/ 1098135 w 1593118"/>
                <a:gd name="connsiteY96" fmla="*/ 1374368 h 1551082"/>
                <a:gd name="connsiteX97" fmla="*/ 1102688 w 1593118"/>
                <a:gd name="connsiteY97" fmla="*/ 1408790 h 1551082"/>
                <a:gd name="connsiteX98" fmla="*/ 1104971 w 1593118"/>
                <a:gd name="connsiteY98" fmla="*/ 1406493 h 1551082"/>
                <a:gd name="connsiteX99" fmla="*/ 1107254 w 1593118"/>
                <a:gd name="connsiteY99" fmla="*/ 1367492 h 1551082"/>
                <a:gd name="connsiteX100" fmla="*/ 1111820 w 1593118"/>
                <a:gd name="connsiteY100" fmla="*/ 1367492 h 1551082"/>
                <a:gd name="connsiteX101" fmla="*/ 1114103 w 1593118"/>
                <a:gd name="connsiteY101" fmla="*/ 1337650 h 1551082"/>
                <a:gd name="connsiteX102" fmla="*/ 1116385 w 1593118"/>
                <a:gd name="connsiteY102" fmla="*/ 1339947 h 1551082"/>
                <a:gd name="connsiteX103" fmla="*/ 1127786 w 1593118"/>
                <a:gd name="connsiteY103" fmla="*/ 1360603 h 1551082"/>
                <a:gd name="connsiteX104" fmla="*/ 1132353 w 1593118"/>
                <a:gd name="connsiteY104" fmla="*/ 1360603 h 1551082"/>
                <a:gd name="connsiteX105" fmla="*/ 1130069 w 1593118"/>
                <a:gd name="connsiteY105" fmla="*/ 1349120 h 1551082"/>
                <a:gd name="connsiteX106" fmla="*/ 1127786 w 1593118"/>
                <a:gd name="connsiteY106" fmla="*/ 1351416 h 1551082"/>
                <a:gd name="connsiteX107" fmla="*/ 1141484 w 1593118"/>
                <a:gd name="connsiteY107" fmla="*/ 1358306 h 1551082"/>
                <a:gd name="connsiteX108" fmla="*/ 1143767 w 1593118"/>
                <a:gd name="connsiteY108" fmla="*/ 1356010 h 1551082"/>
                <a:gd name="connsiteX109" fmla="*/ 1292074 w 1593118"/>
                <a:gd name="connsiteY109" fmla="*/ 938318 h 1551082"/>
                <a:gd name="connsiteX110" fmla="*/ 1296626 w 1593118"/>
                <a:gd name="connsiteY110" fmla="*/ 938318 h 1551082"/>
                <a:gd name="connsiteX111" fmla="*/ 1292074 w 1593118"/>
                <a:gd name="connsiteY111" fmla="*/ 949801 h 1551082"/>
                <a:gd name="connsiteX112" fmla="*/ 1294343 w 1593118"/>
                <a:gd name="connsiteY112" fmla="*/ 947504 h 1551082"/>
                <a:gd name="connsiteX113" fmla="*/ 1314889 w 1593118"/>
                <a:gd name="connsiteY113" fmla="*/ 938318 h 1551082"/>
                <a:gd name="connsiteX114" fmla="*/ 1319442 w 1593118"/>
                <a:gd name="connsiteY114" fmla="*/ 938318 h 1551082"/>
                <a:gd name="connsiteX115" fmla="*/ 895066 w 1593118"/>
                <a:gd name="connsiteY115" fmla="*/ 1482239 h 1551082"/>
                <a:gd name="connsiteX116" fmla="*/ 892783 w 1593118"/>
                <a:gd name="connsiteY116" fmla="*/ 1454694 h 1551082"/>
                <a:gd name="connsiteX117" fmla="*/ 922447 w 1593118"/>
                <a:gd name="connsiteY117" fmla="*/ 1211421 h 1551082"/>
                <a:gd name="connsiteX118" fmla="*/ 936145 w 1593118"/>
                <a:gd name="connsiteY118" fmla="*/ 1238966 h 1551082"/>
                <a:gd name="connsiteX119" fmla="*/ 947545 w 1593118"/>
                <a:gd name="connsiteY119" fmla="*/ 1319292 h 1551082"/>
                <a:gd name="connsiteX120" fmla="*/ 947545 w 1593118"/>
                <a:gd name="connsiteY120" fmla="*/ 1333057 h 1551082"/>
                <a:gd name="connsiteX121" fmla="*/ 940697 w 1593118"/>
                <a:gd name="connsiteY121" fmla="*/ 1344540 h 1551082"/>
                <a:gd name="connsiteX122" fmla="*/ 986328 w 1593118"/>
                <a:gd name="connsiteY122" fmla="*/ 1551082 h 1551082"/>
                <a:gd name="connsiteX123" fmla="*/ 1002308 w 1593118"/>
                <a:gd name="connsiteY123" fmla="*/ 1548786 h 1551082"/>
                <a:gd name="connsiteX124" fmla="*/ 1013709 w 1593118"/>
                <a:gd name="connsiteY124" fmla="*/ 1541910 h 1551082"/>
                <a:gd name="connsiteX125" fmla="*/ 1084439 w 1593118"/>
                <a:gd name="connsiteY125" fmla="*/ 1452398 h 1551082"/>
                <a:gd name="connsiteX126" fmla="*/ 1102688 w 1593118"/>
                <a:gd name="connsiteY126" fmla="*/ 1431742 h 1551082"/>
                <a:gd name="connsiteX127" fmla="*/ 1162017 w 1593118"/>
                <a:gd name="connsiteY127" fmla="*/ 1353713 h 1551082"/>
                <a:gd name="connsiteX128" fmla="*/ 1173417 w 1593118"/>
                <a:gd name="connsiteY128" fmla="*/ 1326181 h 1551082"/>
                <a:gd name="connsiteX129" fmla="*/ 1198516 w 1593118"/>
                <a:gd name="connsiteY129" fmla="*/ 1135688 h 1551082"/>
                <a:gd name="connsiteX130" fmla="*/ 1184832 w 1593118"/>
                <a:gd name="connsiteY130" fmla="*/ 1163233 h 1551082"/>
                <a:gd name="connsiteX131" fmla="*/ 1248712 w 1593118"/>
                <a:gd name="connsiteY131" fmla="*/ 1059955 h 1551082"/>
                <a:gd name="connsiteX132" fmla="*/ 1230463 w 1593118"/>
                <a:gd name="connsiteY132" fmla="*/ 1085204 h 1551082"/>
                <a:gd name="connsiteX133" fmla="*/ 1264693 w 1593118"/>
                <a:gd name="connsiteY133" fmla="*/ 1009471 h 1551082"/>
                <a:gd name="connsiteX134" fmla="*/ 1271528 w 1593118"/>
                <a:gd name="connsiteY134" fmla="*/ 977333 h 1551082"/>
                <a:gd name="connsiteX135" fmla="*/ 953643 w 1593118"/>
                <a:gd name="connsiteY135" fmla="*/ 1146788 h 1551082"/>
                <a:gd name="connsiteX136" fmla="*/ 931470 w 1593118"/>
                <a:gd name="connsiteY136" fmla="*/ 1159720 h 1551082"/>
                <a:gd name="connsiteX137" fmla="*/ 910213 w 1593118"/>
                <a:gd name="connsiteY137" fmla="*/ 1151408 h 1551082"/>
                <a:gd name="connsiteX138" fmla="*/ 909297 w 1593118"/>
                <a:gd name="connsiteY138" fmla="*/ 1128306 h 1551082"/>
                <a:gd name="connsiteX139" fmla="*/ 922228 w 1593118"/>
                <a:gd name="connsiteY139" fmla="*/ 1116290 h 1551082"/>
                <a:gd name="connsiteX140" fmla="*/ 950881 w 1593118"/>
                <a:gd name="connsiteY140" fmla="*/ 1108908 h 1551082"/>
                <a:gd name="connsiteX141" fmla="*/ 965658 w 1593118"/>
                <a:gd name="connsiteY141" fmla="*/ 1109824 h 1551082"/>
                <a:gd name="connsiteX142" fmla="*/ 971209 w 1593118"/>
                <a:gd name="connsiteY142" fmla="*/ 1119994 h 1551082"/>
                <a:gd name="connsiteX143" fmla="*/ 960122 w 1593118"/>
                <a:gd name="connsiteY143" fmla="*/ 1132010 h 1551082"/>
                <a:gd name="connsiteX144" fmla="*/ 953643 w 1593118"/>
                <a:gd name="connsiteY144" fmla="*/ 1146788 h 1551082"/>
                <a:gd name="connsiteX145" fmla="*/ 1402747 w 1593118"/>
                <a:gd name="connsiteY145" fmla="*/ 153393 h 1551082"/>
                <a:gd name="connsiteX146" fmla="*/ 1448036 w 1593118"/>
                <a:gd name="connsiteY146" fmla="*/ 166338 h 1551082"/>
                <a:gd name="connsiteX147" fmla="*/ 1478535 w 1593118"/>
                <a:gd name="connsiteY147" fmla="*/ 194061 h 1551082"/>
                <a:gd name="connsiteX148" fmla="*/ 1488691 w 1593118"/>
                <a:gd name="connsiteY148" fmla="*/ 230096 h 1551082"/>
                <a:gd name="connsiteX149" fmla="*/ 1528431 w 1593118"/>
                <a:gd name="connsiteY149" fmla="*/ 230096 h 1551082"/>
                <a:gd name="connsiteX150" fmla="*/ 1550603 w 1593118"/>
                <a:gd name="connsiteY150" fmla="*/ 215318 h 1551082"/>
                <a:gd name="connsiteX151" fmla="*/ 1593118 w 1593118"/>
                <a:gd name="connsiteY151" fmla="*/ 204218 h 1551082"/>
                <a:gd name="connsiteX152" fmla="*/ 1579256 w 1593118"/>
                <a:gd name="connsiteY152" fmla="*/ 239337 h 1551082"/>
                <a:gd name="connsiteX153" fmla="*/ 1569086 w 1593118"/>
                <a:gd name="connsiteY153" fmla="*/ 253198 h 1551082"/>
                <a:gd name="connsiteX154" fmla="*/ 1559845 w 1593118"/>
                <a:gd name="connsiteY154" fmla="*/ 294783 h 1551082"/>
                <a:gd name="connsiteX155" fmla="*/ 1542292 w 1593118"/>
                <a:gd name="connsiteY155" fmla="*/ 330817 h 1551082"/>
                <a:gd name="connsiteX156" fmla="*/ 1510879 w 1593118"/>
                <a:gd name="connsiteY156" fmla="*/ 324351 h 1551082"/>
                <a:gd name="connsiteX157" fmla="*/ 1488691 w 1593118"/>
                <a:gd name="connsiteY157" fmla="*/ 337297 h 1551082"/>
                <a:gd name="connsiteX158" fmla="*/ 1495158 w 1593118"/>
                <a:gd name="connsiteY158" fmla="*/ 368711 h 1551082"/>
                <a:gd name="connsiteX159" fmla="*/ 1491467 w 1593118"/>
                <a:gd name="connsiteY159" fmla="*/ 411225 h 1551082"/>
                <a:gd name="connsiteX160" fmla="*/ 1478535 w 1593118"/>
                <a:gd name="connsiteY160" fmla="*/ 412141 h 1551082"/>
                <a:gd name="connsiteX161" fmla="*/ 1478535 w 1593118"/>
                <a:gd name="connsiteY161" fmla="*/ 429693 h 1551082"/>
                <a:gd name="connsiteX162" fmla="*/ 1461899 w 1593118"/>
                <a:gd name="connsiteY162" fmla="*/ 409366 h 1551082"/>
                <a:gd name="connsiteX163" fmla="*/ 1451728 w 1593118"/>
                <a:gd name="connsiteY163" fmla="*/ 428778 h 1551082"/>
                <a:gd name="connsiteX164" fmla="*/ 1411989 w 1593118"/>
                <a:gd name="connsiteY164" fmla="*/ 443555 h 1551082"/>
                <a:gd name="connsiteX165" fmla="*/ 1415693 w 1593118"/>
                <a:gd name="connsiteY165" fmla="*/ 462037 h 1551082"/>
                <a:gd name="connsiteX166" fmla="*/ 1393507 w 1593118"/>
                <a:gd name="connsiteY166" fmla="*/ 461121 h 1551082"/>
                <a:gd name="connsiteX167" fmla="*/ 1381504 w 1593118"/>
                <a:gd name="connsiteY167" fmla="*/ 450035 h 1551082"/>
                <a:gd name="connsiteX168" fmla="*/ 1363938 w 1593118"/>
                <a:gd name="connsiteY168" fmla="*/ 474053 h 1551082"/>
                <a:gd name="connsiteX169" fmla="*/ 1335299 w 1593118"/>
                <a:gd name="connsiteY169" fmla="*/ 492535 h 1551082"/>
                <a:gd name="connsiteX170" fmla="*/ 1314042 w 1593118"/>
                <a:gd name="connsiteY170" fmla="*/ 513792 h 1551082"/>
                <a:gd name="connsiteX171" fmla="*/ 1278007 w 1593118"/>
                <a:gd name="connsiteY171" fmla="*/ 523963 h 1551082"/>
                <a:gd name="connsiteX172" fmla="*/ 1258596 w 1593118"/>
                <a:gd name="connsiteY172" fmla="*/ 539670 h 1551082"/>
                <a:gd name="connsiteX173" fmla="*/ 1230873 w 1593118"/>
                <a:gd name="connsiteY173" fmla="*/ 548911 h 1551082"/>
                <a:gd name="connsiteX174" fmla="*/ 1244734 w 1593118"/>
                <a:gd name="connsiteY174" fmla="*/ 533204 h 1551082"/>
                <a:gd name="connsiteX175" fmla="*/ 1239198 w 1593118"/>
                <a:gd name="connsiteY175" fmla="*/ 520258 h 1551082"/>
                <a:gd name="connsiteX176" fmla="*/ 1259526 w 1593118"/>
                <a:gd name="connsiteY176" fmla="*/ 497156 h 1551082"/>
                <a:gd name="connsiteX177" fmla="*/ 1245664 w 1593118"/>
                <a:gd name="connsiteY177" fmla="*/ 479603 h 1551082"/>
                <a:gd name="connsiteX178" fmla="*/ 1223477 w 1593118"/>
                <a:gd name="connsiteY178" fmla="*/ 491619 h 1551082"/>
                <a:gd name="connsiteX179" fmla="*/ 1193909 w 1593118"/>
                <a:gd name="connsiteY179" fmla="*/ 514722 h 1551082"/>
                <a:gd name="connsiteX180" fmla="*/ 1178202 w 1593118"/>
                <a:gd name="connsiteY180" fmla="*/ 535965 h 1551082"/>
                <a:gd name="connsiteX181" fmla="*/ 1152325 w 1593118"/>
                <a:gd name="connsiteY181" fmla="*/ 537824 h 1551082"/>
                <a:gd name="connsiteX182" fmla="*/ 1139392 w 1593118"/>
                <a:gd name="connsiteY182" fmla="*/ 553531 h 1551082"/>
                <a:gd name="connsiteX183" fmla="*/ 1153254 w 1593118"/>
                <a:gd name="connsiteY183" fmla="*/ 575704 h 1551082"/>
                <a:gd name="connsiteX184" fmla="*/ 1174511 w 1593118"/>
                <a:gd name="connsiteY184" fmla="*/ 581254 h 1551082"/>
                <a:gd name="connsiteX185" fmla="*/ 1175427 w 1593118"/>
                <a:gd name="connsiteY185" fmla="*/ 596032 h 1551082"/>
                <a:gd name="connsiteX186" fmla="*/ 1195755 w 1593118"/>
                <a:gd name="connsiteY186" fmla="*/ 605273 h 1551082"/>
                <a:gd name="connsiteX187" fmla="*/ 1224407 w 1593118"/>
                <a:gd name="connsiteY187" fmla="*/ 582170 h 1551082"/>
                <a:gd name="connsiteX188" fmla="*/ 1247509 w 1593118"/>
                <a:gd name="connsiteY188" fmla="*/ 595116 h 1551082"/>
                <a:gd name="connsiteX189" fmla="*/ 1264146 w 1593118"/>
                <a:gd name="connsiteY189" fmla="*/ 596032 h 1551082"/>
                <a:gd name="connsiteX190" fmla="*/ 1268767 w 1593118"/>
                <a:gd name="connsiteY190" fmla="*/ 612668 h 1551082"/>
                <a:gd name="connsiteX191" fmla="*/ 1231802 w 1593118"/>
                <a:gd name="connsiteY191" fmla="*/ 621909 h 1551082"/>
                <a:gd name="connsiteX192" fmla="*/ 1219787 w 1593118"/>
                <a:gd name="connsiteY192" fmla="*/ 639462 h 1551082"/>
                <a:gd name="connsiteX193" fmla="*/ 1194839 w 1593118"/>
                <a:gd name="connsiteY193" fmla="*/ 655182 h 1551082"/>
                <a:gd name="connsiteX194" fmla="*/ 1181893 w 1593118"/>
                <a:gd name="connsiteY194" fmla="*/ 677355 h 1551082"/>
                <a:gd name="connsiteX195" fmla="*/ 1209616 w 1593118"/>
                <a:gd name="connsiteY195" fmla="*/ 694908 h 1551082"/>
                <a:gd name="connsiteX196" fmla="*/ 1219787 w 1593118"/>
                <a:gd name="connsiteY196" fmla="*/ 725406 h 1551082"/>
                <a:gd name="connsiteX197" fmla="*/ 1235494 w 1593118"/>
                <a:gd name="connsiteY197" fmla="*/ 753129 h 1551082"/>
                <a:gd name="connsiteX198" fmla="*/ 1253046 w 1593118"/>
                <a:gd name="connsiteY198" fmla="*/ 776231 h 1551082"/>
                <a:gd name="connsiteX199" fmla="*/ 1253046 w 1593118"/>
                <a:gd name="connsiteY199" fmla="*/ 798404 h 1551082"/>
                <a:gd name="connsiteX200" fmla="*/ 1236423 w 1593118"/>
                <a:gd name="connsiteY200" fmla="*/ 806730 h 1551082"/>
                <a:gd name="connsiteX201" fmla="*/ 1242889 w 1593118"/>
                <a:gd name="connsiteY201" fmla="*/ 822437 h 1551082"/>
                <a:gd name="connsiteX202" fmla="*/ 1258596 w 1593118"/>
                <a:gd name="connsiteY202" fmla="*/ 831677 h 1551082"/>
                <a:gd name="connsiteX203" fmla="*/ 1254905 w 1593118"/>
                <a:gd name="connsiteY203" fmla="*/ 855696 h 1551082"/>
                <a:gd name="connsiteX204" fmla="*/ 1248425 w 1593118"/>
                <a:gd name="connsiteY204" fmla="*/ 878799 h 1551082"/>
                <a:gd name="connsiteX205" fmla="*/ 1233648 w 1593118"/>
                <a:gd name="connsiteY205" fmla="*/ 881573 h 1551082"/>
                <a:gd name="connsiteX206" fmla="*/ 1215166 w 1593118"/>
                <a:gd name="connsiteY206" fmla="*/ 913001 h 1551082"/>
                <a:gd name="connsiteX207" fmla="*/ 1193909 w 1593118"/>
                <a:gd name="connsiteY207" fmla="*/ 950881 h 1551082"/>
                <a:gd name="connsiteX208" fmla="*/ 1169890 w 1593118"/>
                <a:gd name="connsiteY208" fmla="*/ 985070 h 1551082"/>
                <a:gd name="connsiteX209" fmla="*/ 1133842 w 1593118"/>
                <a:gd name="connsiteY209" fmla="*/ 1010948 h 1551082"/>
                <a:gd name="connsiteX210" fmla="*/ 1097808 w 1593118"/>
                <a:gd name="connsiteY210" fmla="*/ 1034980 h 1551082"/>
                <a:gd name="connsiteX211" fmla="*/ 1068240 w 1593118"/>
                <a:gd name="connsiteY211" fmla="*/ 1037741 h 1551082"/>
                <a:gd name="connsiteX212" fmla="*/ 1052532 w 1593118"/>
                <a:gd name="connsiteY212" fmla="*/ 1049757 h 1551082"/>
                <a:gd name="connsiteX213" fmla="*/ 1043291 w 1593118"/>
                <a:gd name="connsiteY213" fmla="*/ 1040516 h 1551082"/>
                <a:gd name="connsiteX214" fmla="*/ 1028500 w 1593118"/>
                <a:gd name="connsiteY214" fmla="*/ 1054378 h 1551082"/>
                <a:gd name="connsiteX215" fmla="*/ 992466 w 1593118"/>
                <a:gd name="connsiteY215" fmla="*/ 1068239 h 1551082"/>
                <a:gd name="connsiteX216" fmla="*/ 964742 w 1593118"/>
                <a:gd name="connsiteY216" fmla="*/ 1072860 h 1551082"/>
                <a:gd name="connsiteX217" fmla="*/ 955502 w 1593118"/>
                <a:gd name="connsiteY217" fmla="*/ 1102428 h 1551082"/>
                <a:gd name="connsiteX218" fmla="*/ 940710 w 1593118"/>
                <a:gd name="connsiteY218" fmla="*/ 1104288 h 1551082"/>
                <a:gd name="connsiteX219" fmla="*/ 934245 w 1593118"/>
                <a:gd name="connsiteY219" fmla="*/ 1083946 h 1551082"/>
                <a:gd name="connsiteX220" fmla="*/ 940710 w 1593118"/>
                <a:gd name="connsiteY220" fmla="*/ 1072860 h 1551082"/>
                <a:gd name="connsiteX221" fmla="*/ 905592 w 1593118"/>
                <a:gd name="connsiteY221" fmla="*/ 1063619 h 1551082"/>
                <a:gd name="connsiteX222" fmla="*/ 893590 w 1593118"/>
                <a:gd name="connsiteY222" fmla="*/ 1068239 h 1551082"/>
                <a:gd name="connsiteX223" fmla="*/ 867712 w 1593118"/>
                <a:gd name="connsiteY223" fmla="*/ 1060844 h 1551082"/>
                <a:gd name="connsiteX224" fmla="*/ 855696 w 1593118"/>
                <a:gd name="connsiteY224" fmla="*/ 1049757 h 1551082"/>
                <a:gd name="connsiteX225" fmla="*/ 859387 w 1593118"/>
                <a:gd name="connsiteY225" fmla="*/ 1034050 h 1551082"/>
                <a:gd name="connsiteX226" fmla="*/ 835368 w 1593118"/>
                <a:gd name="connsiteY226" fmla="*/ 1028500 h 1551082"/>
                <a:gd name="connsiteX227" fmla="*/ 822423 w 1593118"/>
                <a:gd name="connsiteY227" fmla="*/ 1018343 h 1551082"/>
                <a:gd name="connsiteX228" fmla="*/ 800250 w 1593118"/>
                <a:gd name="connsiteY228" fmla="*/ 1033121 h 1551082"/>
                <a:gd name="connsiteX229" fmla="*/ 775302 w 1593118"/>
                <a:gd name="connsiteY229" fmla="*/ 1035896 h 1551082"/>
                <a:gd name="connsiteX230" fmla="*/ 754974 w 1593118"/>
                <a:gd name="connsiteY230" fmla="*/ 1035896 h 1551082"/>
                <a:gd name="connsiteX231" fmla="*/ 741112 w 1593118"/>
                <a:gd name="connsiteY231" fmla="*/ 1042362 h 1551082"/>
                <a:gd name="connsiteX232" fmla="*/ 727251 w 1593118"/>
                <a:gd name="connsiteY232" fmla="*/ 1046066 h 1551082"/>
                <a:gd name="connsiteX233" fmla="*/ 730942 w 1593118"/>
                <a:gd name="connsiteY233" fmla="*/ 1077481 h 1551082"/>
                <a:gd name="connsiteX234" fmla="*/ 717080 w 1593118"/>
                <a:gd name="connsiteY234" fmla="*/ 1076564 h 1551082"/>
                <a:gd name="connsiteX235" fmla="*/ 714305 w 1593118"/>
                <a:gd name="connsiteY235" fmla="*/ 1070085 h 1551082"/>
                <a:gd name="connsiteX236" fmla="*/ 713390 w 1593118"/>
                <a:gd name="connsiteY236" fmla="*/ 1058998 h 1551082"/>
                <a:gd name="connsiteX237" fmla="*/ 693978 w 1593118"/>
                <a:gd name="connsiteY237" fmla="*/ 1067323 h 1551082"/>
                <a:gd name="connsiteX238" fmla="*/ 682892 w 1593118"/>
                <a:gd name="connsiteY238" fmla="*/ 1061773 h 1551082"/>
                <a:gd name="connsiteX239" fmla="*/ 663494 w 1593118"/>
                <a:gd name="connsiteY239" fmla="*/ 1051603 h 1551082"/>
                <a:gd name="connsiteX240" fmla="*/ 670876 w 1593118"/>
                <a:gd name="connsiteY240" fmla="*/ 1028500 h 1551082"/>
                <a:gd name="connsiteX241" fmla="*/ 654253 w 1593118"/>
                <a:gd name="connsiteY241" fmla="*/ 1022964 h 1551082"/>
                <a:gd name="connsiteX242" fmla="*/ 647773 w 1593118"/>
                <a:gd name="connsiteY242" fmla="*/ 997086 h 1551082"/>
                <a:gd name="connsiteX243" fmla="*/ 620050 w 1593118"/>
                <a:gd name="connsiteY243" fmla="*/ 1001707 h 1551082"/>
                <a:gd name="connsiteX244" fmla="*/ 622825 w 1593118"/>
                <a:gd name="connsiteY244" fmla="*/ 968447 h 1551082"/>
                <a:gd name="connsiteX245" fmla="*/ 647773 w 1593118"/>
                <a:gd name="connsiteY245" fmla="*/ 944415 h 1551082"/>
                <a:gd name="connsiteX246" fmla="*/ 648703 w 1593118"/>
                <a:gd name="connsiteY246" fmla="*/ 920383 h 1551082"/>
                <a:gd name="connsiteX247" fmla="*/ 647773 w 1593118"/>
                <a:gd name="connsiteY247" fmla="*/ 898210 h 1551082"/>
                <a:gd name="connsiteX248" fmla="*/ 636687 w 1593118"/>
                <a:gd name="connsiteY248" fmla="*/ 890815 h 1551082"/>
                <a:gd name="connsiteX249" fmla="*/ 628375 w 1593118"/>
                <a:gd name="connsiteY249" fmla="*/ 873262 h 1551082"/>
                <a:gd name="connsiteX250" fmla="*/ 613584 w 1593118"/>
                <a:gd name="connsiteY250" fmla="*/ 875108 h 1551082"/>
                <a:gd name="connsiteX251" fmla="*/ 585861 w 1593118"/>
                <a:gd name="connsiteY251" fmla="*/ 870487 h 1551082"/>
                <a:gd name="connsiteX252" fmla="*/ 572533 w 1593118"/>
                <a:gd name="connsiteY252" fmla="*/ 867575 h 1551082"/>
                <a:gd name="connsiteX253" fmla="*/ 560571 w 1593118"/>
                <a:gd name="connsiteY253" fmla="*/ 873262 h 1551082"/>
                <a:gd name="connsiteX254" fmla="*/ 558862 w 1593118"/>
                <a:gd name="connsiteY254" fmla="*/ 881245 h 1551082"/>
                <a:gd name="connsiteX255" fmla="*/ 538357 w 1593118"/>
                <a:gd name="connsiteY255" fmla="*/ 888081 h 1551082"/>
                <a:gd name="connsiteX256" fmla="*/ 517852 w 1593118"/>
                <a:gd name="connsiteY256" fmla="*/ 908586 h 1551082"/>
                <a:gd name="connsiteX257" fmla="*/ 483677 w 1593118"/>
                <a:gd name="connsiteY257" fmla="*/ 908586 h 1551082"/>
                <a:gd name="connsiteX258" fmla="*/ 480902 w 1593118"/>
                <a:gd name="connsiteY258" fmla="*/ 898210 h 1551082"/>
                <a:gd name="connsiteX259" fmla="*/ 466657 w 1593118"/>
                <a:gd name="connsiteY259" fmla="*/ 888969 h 1551082"/>
                <a:gd name="connsiteX260" fmla="*/ 455571 w 1593118"/>
                <a:gd name="connsiteY260" fmla="*/ 881573 h 1551082"/>
                <a:gd name="connsiteX261" fmla="*/ 441709 w 1593118"/>
                <a:gd name="connsiteY261" fmla="*/ 880658 h 1551082"/>
                <a:gd name="connsiteX262" fmla="*/ 423227 w 1593118"/>
                <a:gd name="connsiteY262" fmla="*/ 874178 h 1551082"/>
                <a:gd name="connsiteX263" fmla="*/ 409366 w 1593118"/>
                <a:gd name="connsiteY263" fmla="*/ 881573 h 1551082"/>
                <a:gd name="connsiteX264" fmla="*/ 391800 w 1593118"/>
                <a:gd name="connsiteY264" fmla="*/ 902831 h 1551082"/>
                <a:gd name="connsiteX265" fmla="*/ 389954 w 1593118"/>
                <a:gd name="connsiteY265" fmla="*/ 879728 h 1551082"/>
                <a:gd name="connsiteX266" fmla="*/ 374247 w 1593118"/>
                <a:gd name="connsiteY266" fmla="*/ 886194 h 1551082"/>
                <a:gd name="connsiteX267" fmla="*/ 343749 w 1593118"/>
                <a:gd name="connsiteY267" fmla="*/ 883419 h 1551082"/>
                <a:gd name="connsiteX268" fmla="*/ 314181 w 1593118"/>
                <a:gd name="connsiteY268" fmla="*/ 876953 h 1551082"/>
                <a:gd name="connsiteX269" fmla="*/ 292923 w 1593118"/>
                <a:gd name="connsiteY269" fmla="*/ 864021 h 1551082"/>
                <a:gd name="connsiteX270" fmla="*/ 272596 w 1593118"/>
                <a:gd name="connsiteY270" fmla="*/ 858471 h 1551082"/>
                <a:gd name="connsiteX271" fmla="*/ 264285 w 1593118"/>
                <a:gd name="connsiteY271" fmla="*/ 844610 h 1551082"/>
                <a:gd name="connsiteX272" fmla="*/ 249493 w 1593118"/>
                <a:gd name="connsiteY272" fmla="*/ 839989 h 1551082"/>
                <a:gd name="connsiteX273" fmla="*/ 223630 w 1593118"/>
                <a:gd name="connsiteY273" fmla="*/ 820591 h 1551082"/>
                <a:gd name="connsiteX274" fmla="*/ 203289 w 1593118"/>
                <a:gd name="connsiteY274" fmla="*/ 811350 h 1551082"/>
                <a:gd name="connsiteX275" fmla="*/ 192202 w 1593118"/>
                <a:gd name="connsiteY275" fmla="*/ 818746 h 1551082"/>
                <a:gd name="connsiteX276" fmla="*/ 156167 w 1593118"/>
                <a:gd name="connsiteY276" fmla="*/ 797489 h 1551082"/>
                <a:gd name="connsiteX277" fmla="*/ 130290 w 1593118"/>
                <a:gd name="connsiteY277" fmla="*/ 778077 h 1551082"/>
                <a:gd name="connsiteX278" fmla="*/ 122894 w 1593118"/>
                <a:gd name="connsiteY278" fmla="*/ 744818 h 1551082"/>
                <a:gd name="connsiteX279" fmla="*/ 141376 w 1593118"/>
                <a:gd name="connsiteY279" fmla="*/ 748508 h 1551082"/>
                <a:gd name="connsiteX280" fmla="*/ 142306 w 1593118"/>
                <a:gd name="connsiteY280" fmla="*/ 732802 h 1551082"/>
                <a:gd name="connsiteX281" fmla="*/ 132135 w 1593118"/>
                <a:gd name="connsiteY281" fmla="*/ 717095 h 1551082"/>
                <a:gd name="connsiteX282" fmla="*/ 134910 w 1593118"/>
                <a:gd name="connsiteY282" fmla="*/ 692147 h 1551082"/>
                <a:gd name="connsiteX283" fmla="*/ 107188 w 1593118"/>
                <a:gd name="connsiteY283" fmla="*/ 655182 h 1551082"/>
                <a:gd name="connsiteX284" fmla="*/ 64687 w 1593118"/>
                <a:gd name="connsiteY284" fmla="*/ 642237 h 1551082"/>
                <a:gd name="connsiteX285" fmla="*/ 57291 w 1593118"/>
                <a:gd name="connsiteY285" fmla="*/ 617289 h 1551082"/>
                <a:gd name="connsiteX286" fmla="*/ 37880 w 1593118"/>
                <a:gd name="connsiteY286" fmla="*/ 602498 h 1551082"/>
                <a:gd name="connsiteX287" fmla="*/ 33259 w 1593118"/>
                <a:gd name="connsiteY287" fmla="*/ 593257 h 1551082"/>
                <a:gd name="connsiteX288" fmla="*/ 29568 w 1593118"/>
                <a:gd name="connsiteY288" fmla="*/ 574775 h 1551082"/>
                <a:gd name="connsiteX289" fmla="*/ 30484 w 1593118"/>
                <a:gd name="connsiteY289" fmla="*/ 561843 h 1551082"/>
                <a:gd name="connsiteX290" fmla="*/ 14777 w 1593118"/>
                <a:gd name="connsiteY290" fmla="*/ 554447 h 1551082"/>
                <a:gd name="connsiteX291" fmla="*/ 6466 w 1593118"/>
                <a:gd name="connsiteY291" fmla="*/ 558152 h 1551082"/>
                <a:gd name="connsiteX292" fmla="*/ 0 w 1593118"/>
                <a:gd name="connsiteY292" fmla="*/ 527654 h 1551082"/>
                <a:gd name="connsiteX293" fmla="*/ 7382 w 1593118"/>
                <a:gd name="connsiteY293" fmla="*/ 520258 h 1551082"/>
                <a:gd name="connsiteX294" fmla="*/ 3691 w 1593118"/>
                <a:gd name="connsiteY294" fmla="*/ 511947 h 1551082"/>
                <a:gd name="connsiteX295" fmla="*/ 28639 w 1593118"/>
                <a:gd name="connsiteY295" fmla="*/ 496240 h 1551082"/>
                <a:gd name="connsiteX296" fmla="*/ 46205 w 1593118"/>
                <a:gd name="connsiteY296" fmla="*/ 489760 h 1551082"/>
                <a:gd name="connsiteX297" fmla="*/ 73928 w 1593118"/>
                <a:gd name="connsiteY297" fmla="*/ 494380 h 1551082"/>
                <a:gd name="connsiteX298" fmla="*/ 84085 w 1593118"/>
                <a:gd name="connsiteY298" fmla="*/ 472208 h 1551082"/>
                <a:gd name="connsiteX299" fmla="*/ 117358 w 1593118"/>
                <a:gd name="connsiteY299" fmla="*/ 468517 h 1551082"/>
                <a:gd name="connsiteX300" fmla="*/ 126599 w 1593118"/>
                <a:gd name="connsiteY300" fmla="*/ 454655 h 1551082"/>
                <a:gd name="connsiteX301" fmla="*/ 167254 w 1593118"/>
                <a:gd name="connsiteY301" fmla="*/ 436173 h 1551082"/>
                <a:gd name="connsiteX302" fmla="*/ 170945 w 1593118"/>
                <a:gd name="connsiteY302" fmla="*/ 427848 h 1551082"/>
                <a:gd name="connsiteX303" fmla="*/ 169100 w 1593118"/>
                <a:gd name="connsiteY303" fmla="*/ 407520 h 1551082"/>
                <a:gd name="connsiteX304" fmla="*/ 186666 w 1593118"/>
                <a:gd name="connsiteY304" fmla="*/ 398279 h 1551082"/>
                <a:gd name="connsiteX305" fmla="*/ 163563 w 1593118"/>
                <a:gd name="connsiteY305" fmla="*/ 335438 h 1551082"/>
                <a:gd name="connsiteX306" fmla="*/ 215305 w 1593118"/>
                <a:gd name="connsiteY306" fmla="*/ 320660 h 1551082"/>
                <a:gd name="connsiteX307" fmla="*/ 228236 w 1593118"/>
                <a:gd name="connsiteY307" fmla="*/ 312335 h 1551082"/>
                <a:gd name="connsiteX308" fmla="*/ 246718 w 1593118"/>
                <a:gd name="connsiteY308" fmla="*/ 244887 h 1551082"/>
                <a:gd name="connsiteX309" fmla="*/ 298474 w 1593118"/>
                <a:gd name="connsiteY309" fmla="*/ 257819 h 1551082"/>
                <a:gd name="connsiteX310" fmla="*/ 313265 w 1593118"/>
                <a:gd name="connsiteY310" fmla="*/ 240266 h 1551082"/>
                <a:gd name="connsiteX311" fmla="*/ 314181 w 1593118"/>
                <a:gd name="connsiteY311" fmla="*/ 201457 h 1551082"/>
                <a:gd name="connsiteX312" fmla="*/ 335438 w 1593118"/>
                <a:gd name="connsiteY312" fmla="*/ 197752 h 1551082"/>
                <a:gd name="connsiteX313" fmla="*/ 354849 w 1593118"/>
                <a:gd name="connsiteY313" fmla="*/ 171875 h 1551082"/>
                <a:gd name="connsiteX314" fmla="*/ 365006 w 1593118"/>
                <a:gd name="connsiteY314" fmla="*/ 168184 h 1551082"/>
                <a:gd name="connsiteX315" fmla="*/ 371472 w 1593118"/>
                <a:gd name="connsiteY315" fmla="*/ 195907 h 1551082"/>
                <a:gd name="connsiteX316" fmla="*/ 393659 w 1593118"/>
                <a:gd name="connsiteY316" fmla="*/ 216234 h 1551082"/>
                <a:gd name="connsiteX317" fmla="*/ 430623 w 1593118"/>
                <a:gd name="connsiteY317" fmla="*/ 231025 h 1551082"/>
                <a:gd name="connsiteX318" fmla="*/ 448176 w 1593118"/>
                <a:gd name="connsiteY318" fmla="*/ 261523 h 1551082"/>
                <a:gd name="connsiteX319" fmla="*/ 438005 w 1593118"/>
                <a:gd name="connsiteY319" fmla="*/ 304953 h 1551082"/>
                <a:gd name="connsiteX320" fmla="*/ 447246 w 1593118"/>
                <a:gd name="connsiteY320" fmla="*/ 320660 h 1551082"/>
                <a:gd name="connsiteX321" fmla="*/ 477744 w 1593118"/>
                <a:gd name="connsiteY321" fmla="*/ 327126 h 1551082"/>
                <a:gd name="connsiteX322" fmla="*/ 512863 w 1593118"/>
                <a:gd name="connsiteY322" fmla="*/ 332676 h 1551082"/>
                <a:gd name="connsiteX323" fmla="*/ 544277 w 1593118"/>
                <a:gd name="connsiteY323" fmla="*/ 354849 h 1551082"/>
                <a:gd name="connsiteX324" fmla="*/ 559983 w 1593118"/>
                <a:gd name="connsiteY324" fmla="*/ 358540 h 1551082"/>
                <a:gd name="connsiteX325" fmla="*/ 571999 w 1593118"/>
                <a:gd name="connsiteY325" fmla="*/ 391814 h 1551082"/>
                <a:gd name="connsiteX326" fmla="*/ 586791 w 1593118"/>
                <a:gd name="connsiteY326" fmla="*/ 413071 h 1551082"/>
                <a:gd name="connsiteX327" fmla="*/ 615430 w 1593118"/>
                <a:gd name="connsiteY327" fmla="*/ 412141 h 1551082"/>
                <a:gd name="connsiteX328" fmla="*/ 669030 w 1593118"/>
                <a:gd name="connsiteY328" fmla="*/ 420466 h 1551082"/>
                <a:gd name="connsiteX329" fmla="*/ 703219 w 1593118"/>
                <a:gd name="connsiteY329" fmla="*/ 415846 h 1551082"/>
                <a:gd name="connsiteX330" fmla="*/ 729097 w 1593118"/>
                <a:gd name="connsiteY330" fmla="*/ 421382 h 1551082"/>
                <a:gd name="connsiteX331" fmla="*/ 766990 w 1593118"/>
                <a:gd name="connsiteY331" fmla="*/ 442639 h 1551082"/>
                <a:gd name="connsiteX332" fmla="*/ 798404 w 1593118"/>
                <a:gd name="connsiteY332" fmla="*/ 442639 h 1551082"/>
                <a:gd name="connsiteX333" fmla="*/ 809491 w 1593118"/>
                <a:gd name="connsiteY333" fmla="*/ 453726 h 1551082"/>
                <a:gd name="connsiteX334" fmla="*/ 839989 w 1593118"/>
                <a:gd name="connsiteY334" fmla="*/ 435243 h 1551082"/>
                <a:gd name="connsiteX335" fmla="*/ 881573 w 1593118"/>
                <a:gd name="connsiteY335" fmla="*/ 423227 h 1551082"/>
                <a:gd name="connsiteX336" fmla="*/ 920383 w 1593118"/>
                <a:gd name="connsiteY336" fmla="*/ 422311 h 1551082"/>
                <a:gd name="connsiteX337" fmla="*/ 950881 w 1593118"/>
                <a:gd name="connsiteY337" fmla="*/ 410295 h 1551082"/>
                <a:gd name="connsiteX338" fmla="*/ 969363 w 1593118"/>
                <a:gd name="connsiteY338" fmla="*/ 390884 h 1551082"/>
                <a:gd name="connsiteX339" fmla="*/ 987845 w 1593118"/>
                <a:gd name="connsiteY339" fmla="*/ 378882 h 1551082"/>
                <a:gd name="connsiteX340" fmla="*/ 983225 w 1593118"/>
                <a:gd name="connsiteY340" fmla="*/ 366865 h 1551082"/>
                <a:gd name="connsiteX341" fmla="*/ 974900 w 1593118"/>
                <a:gd name="connsiteY341" fmla="*/ 353004 h 1551082"/>
                <a:gd name="connsiteX342" fmla="*/ 988761 w 1593118"/>
                <a:gd name="connsiteY342" fmla="*/ 329901 h 1551082"/>
                <a:gd name="connsiteX343" fmla="*/ 1003553 w 1593118"/>
                <a:gd name="connsiteY343" fmla="*/ 333592 h 1551082"/>
                <a:gd name="connsiteX344" fmla="*/ 1030345 w 1593118"/>
                <a:gd name="connsiteY344" fmla="*/ 340988 h 1551082"/>
                <a:gd name="connsiteX345" fmla="*/ 1056223 w 1593118"/>
                <a:gd name="connsiteY345" fmla="*/ 321576 h 1551082"/>
                <a:gd name="connsiteX346" fmla="*/ 1095962 w 1593118"/>
                <a:gd name="connsiteY346" fmla="*/ 307715 h 1551082"/>
                <a:gd name="connsiteX347" fmla="*/ 1115360 w 1593118"/>
                <a:gd name="connsiteY347" fmla="*/ 282767 h 1551082"/>
                <a:gd name="connsiteX348" fmla="*/ 1133842 w 1593118"/>
                <a:gd name="connsiteY348" fmla="*/ 271680 h 1551082"/>
                <a:gd name="connsiteX349" fmla="*/ 1171736 w 1593118"/>
                <a:gd name="connsiteY349" fmla="*/ 267060 h 1551082"/>
                <a:gd name="connsiteX350" fmla="*/ 1192063 w 1593118"/>
                <a:gd name="connsiteY350" fmla="*/ 271680 h 1551082"/>
                <a:gd name="connsiteX351" fmla="*/ 1194839 w 1593118"/>
                <a:gd name="connsiteY351" fmla="*/ 257819 h 1551082"/>
                <a:gd name="connsiteX352" fmla="*/ 1171736 w 1593118"/>
                <a:gd name="connsiteY352" fmla="*/ 231025 h 1551082"/>
                <a:gd name="connsiteX353" fmla="*/ 1151408 w 1593118"/>
                <a:gd name="connsiteY353" fmla="*/ 219009 h 1551082"/>
                <a:gd name="connsiteX354" fmla="*/ 1131067 w 1593118"/>
                <a:gd name="connsiteY354" fmla="*/ 232871 h 1551082"/>
                <a:gd name="connsiteX355" fmla="*/ 1105203 w 1593118"/>
                <a:gd name="connsiteY355" fmla="*/ 227321 h 1551082"/>
                <a:gd name="connsiteX356" fmla="*/ 1090412 w 1593118"/>
                <a:gd name="connsiteY356" fmla="*/ 231941 h 1551082"/>
                <a:gd name="connsiteX357" fmla="*/ 1083946 w 1593118"/>
                <a:gd name="connsiteY357" fmla="*/ 216234 h 1551082"/>
                <a:gd name="connsiteX358" fmla="*/ 1102428 w 1593118"/>
                <a:gd name="connsiteY358" fmla="*/ 177425 h 1551082"/>
                <a:gd name="connsiteX359" fmla="*/ 1115360 w 1593118"/>
                <a:gd name="connsiteY359" fmla="*/ 147856 h 1551082"/>
                <a:gd name="connsiteX360" fmla="*/ 1146788 w 1593118"/>
                <a:gd name="connsiteY360" fmla="*/ 162634 h 1551082"/>
                <a:gd name="connsiteX361" fmla="*/ 1183752 w 1593118"/>
                <a:gd name="connsiteY361" fmla="*/ 137686 h 1551082"/>
                <a:gd name="connsiteX362" fmla="*/ 1183752 w 1593118"/>
                <a:gd name="connsiteY362" fmla="*/ 120133 h 1551082"/>
                <a:gd name="connsiteX363" fmla="*/ 1206854 w 1593118"/>
                <a:gd name="connsiteY363" fmla="*/ 76703 h 1551082"/>
                <a:gd name="connsiteX364" fmla="*/ 1221631 w 1593118"/>
                <a:gd name="connsiteY364" fmla="*/ 62842 h 1551082"/>
                <a:gd name="connsiteX365" fmla="*/ 1221631 w 1593118"/>
                <a:gd name="connsiteY365" fmla="*/ 39739 h 1551082"/>
                <a:gd name="connsiteX366" fmla="*/ 1207770 w 1593118"/>
                <a:gd name="connsiteY366" fmla="*/ 29568 h 1551082"/>
                <a:gd name="connsiteX367" fmla="*/ 1229027 w 1593118"/>
                <a:gd name="connsiteY367" fmla="*/ 8311 h 1551082"/>
                <a:gd name="connsiteX368" fmla="*/ 1261371 w 1593118"/>
                <a:gd name="connsiteY368" fmla="*/ 929 h 1551082"/>
                <a:gd name="connsiteX369" fmla="*/ 1295560 w 1593118"/>
                <a:gd name="connsiteY369" fmla="*/ 0 h 1551082"/>
                <a:gd name="connsiteX370" fmla="*/ 1334369 w 1593118"/>
                <a:gd name="connsiteY370" fmla="*/ 12932 h 1551082"/>
                <a:gd name="connsiteX371" fmla="*/ 1357472 w 1593118"/>
                <a:gd name="connsiteY371" fmla="*/ 28653 h 1551082"/>
                <a:gd name="connsiteX372" fmla="*/ 1373179 w 1593118"/>
                <a:gd name="connsiteY372" fmla="*/ 71153 h 1551082"/>
                <a:gd name="connsiteX373" fmla="*/ 1383349 w 1593118"/>
                <a:gd name="connsiteY373" fmla="*/ 88719 h 1551082"/>
                <a:gd name="connsiteX374" fmla="*/ 1392591 w 1593118"/>
                <a:gd name="connsiteY374" fmla="*/ 113667 h 1551082"/>
                <a:gd name="connsiteX375" fmla="*/ 1402747 w 1593118"/>
                <a:gd name="connsiteY375" fmla="*/ 153393 h 1551082"/>
                <a:gd name="connsiteX376" fmla="*/ 1250284 w 1593118"/>
                <a:gd name="connsiteY376" fmla="*/ 988775 h 1551082"/>
                <a:gd name="connsiteX377" fmla="*/ 1234577 w 1593118"/>
                <a:gd name="connsiteY377" fmla="*/ 1034050 h 1551082"/>
                <a:gd name="connsiteX378" fmla="*/ 1223477 w 1593118"/>
                <a:gd name="connsiteY378" fmla="*/ 1057153 h 1551082"/>
                <a:gd name="connsiteX379" fmla="*/ 1209616 w 1593118"/>
                <a:gd name="connsiteY379" fmla="*/ 1034050 h 1551082"/>
                <a:gd name="connsiteX380" fmla="*/ 1206854 w 1593118"/>
                <a:gd name="connsiteY380" fmla="*/ 1013723 h 1551082"/>
                <a:gd name="connsiteX381" fmla="*/ 1222562 w 1593118"/>
                <a:gd name="connsiteY381" fmla="*/ 986000 h 1551082"/>
                <a:gd name="connsiteX382" fmla="*/ 1242889 w 1593118"/>
                <a:gd name="connsiteY382" fmla="*/ 964743 h 1551082"/>
                <a:gd name="connsiteX383" fmla="*/ 1254905 w 1593118"/>
                <a:gd name="connsiteY383" fmla="*/ 973068 h 1551082"/>
                <a:gd name="connsiteX384" fmla="*/ 1250284 w 1593118"/>
                <a:gd name="connsiteY384" fmla="*/ 988775 h 1551082"/>
                <a:gd name="connsiteX385" fmla="*/ 1116385 w 1593118"/>
                <a:gd name="connsiteY385" fmla="*/ 1085204 h 1551082"/>
                <a:gd name="connsiteX386" fmla="*/ 1118668 w 1593118"/>
                <a:gd name="connsiteY386" fmla="*/ 1089797 h 1551082"/>
                <a:gd name="connsiteX387" fmla="*/ 1117520 w 1593118"/>
                <a:gd name="connsiteY387" fmla="*/ 1089797 h 1551082"/>
                <a:gd name="connsiteX388" fmla="*/ 1118668 w 1593118"/>
                <a:gd name="connsiteY388" fmla="*/ 1092094 h 1551082"/>
                <a:gd name="connsiteX389" fmla="*/ 1114103 w 1593118"/>
                <a:gd name="connsiteY389" fmla="*/ 1089797 h 1551082"/>
                <a:gd name="connsiteX390" fmla="*/ 1116385 w 1593118"/>
                <a:gd name="connsiteY390" fmla="*/ 1088649 h 1551082"/>
                <a:gd name="connsiteX391" fmla="*/ 1116385 w 1593118"/>
                <a:gd name="connsiteY391" fmla="*/ 1085204 h 1551082"/>
                <a:gd name="connsiteX392" fmla="*/ 1004577 w 1593118"/>
                <a:gd name="connsiteY392" fmla="*/ 1218310 h 1551082"/>
                <a:gd name="connsiteX393" fmla="*/ 1002308 w 1593118"/>
                <a:gd name="connsiteY393" fmla="*/ 1216014 h 1551082"/>
                <a:gd name="connsiteX394" fmla="*/ 1006860 w 1593118"/>
                <a:gd name="connsiteY394" fmla="*/ 1216014 h 1551082"/>
                <a:gd name="connsiteX395" fmla="*/ 1004577 w 1593118"/>
                <a:gd name="connsiteY395" fmla="*/ 1218310 h 1551082"/>
                <a:gd name="connsiteX396" fmla="*/ 1038808 w 1593118"/>
                <a:gd name="connsiteY396" fmla="*/ 1376665 h 1551082"/>
                <a:gd name="connsiteX397" fmla="*/ 1041090 w 1593118"/>
                <a:gd name="connsiteY397" fmla="*/ 1374368 h 1551082"/>
                <a:gd name="connsiteX398" fmla="*/ 1041090 w 1593118"/>
                <a:gd name="connsiteY398" fmla="*/ 1378962 h 1551082"/>
                <a:gd name="connsiteX399" fmla="*/ 1038808 w 1593118"/>
                <a:gd name="connsiteY399" fmla="*/ 1376665 h 1551082"/>
                <a:gd name="connsiteX400" fmla="*/ 1041090 w 1593118"/>
                <a:gd name="connsiteY400" fmla="*/ 1440928 h 1551082"/>
                <a:gd name="connsiteX401" fmla="*/ 1054774 w 1593118"/>
                <a:gd name="connsiteY401" fmla="*/ 1431742 h 1551082"/>
                <a:gd name="connsiteX402" fmla="*/ 1057057 w 1593118"/>
                <a:gd name="connsiteY402" fmla="*/ 1434038 h 1551082"/>
                <a:gd name="connsiteX403" fmla="*/ 1047939 w 1593118"/>
                <a:gd name="connsiteY403" fmla="*/ 1443225 h 1551082"/>
                <a:gd name="connsiteX404" fmla="*/ 1041090 w 1593118"/>
                <a:gd name="connsiteY404" fmla="*/ 1440928 h 1551082"/>
                <a:gd name="connsiteX405" fmla="*/ 1091287 w 1593118"/>
                <a:gd name="connsiteY405" fmla="*/ 1385838 h 1551082"/>
                <a:gd name="connsiteX406" fmla="*/ 1093570 w 1593118"/>
                <a:gd name="connsiteY406" fmla="*/ 1383555 h 1551082"/>
                <a:gd name="connsiteX407" fmla="*/ 1093570 w 1593118"/>
                <a:gd name="connsiteY407" fmla="*/ 1388134 h 1551082"/>
                <a:gd name="connsiteX408" fmla="*/ 1091287 w 1593118"/>
                <a:gd name="connsiteY408" fmla="*/ 1385838 h 1551082"/>
                <a:gd name="connsiteX409" fmla="*/ 1285226 w 1593118"/>
                <a:gd name="connsiteY409" fmla="*/ 945208 h 1551082"/>
                <a:gd name="connsiteX410" fmla="*/ 1292074 w 1593118"/>
                <a:gd name="connsiteY410" fmla="*/ 947504 h 1551082"/>
                <a:gd name="connsiteX411" fmla="*/ 1282943 w 1593118"/>
                <a:gd name="connsiteY411" fmla="*/ 947504 h 1551082"/>
                <a:gd name="connsiteX412" fmla="*/ 1285226 w 1593118"/>
                <a:gd name="connsiteY412" fmla="*/ 945208 h 155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</a:cxnLst>
              <a:rect l="l" t="t" r="r" b="b"/>
              <a:pathLst>
                <a:path w="1593118" h="1551082">
                  <a:moveTo>
                    <a:pt x="1093570" y="1076017"/>
                  </a:moveTo>
                  <a:lnTo>
                    <a:pt x="1098135" y="1078314"/>
                  </a:lnTo>
                  <a:moveTo>
                    <a:pt x="929911" y="1445727"/>
                  </a:moveTo>
                  <a:lnTo>
                    <a:pt x="924730" y="1447805"/>
                  </a:lnTo>
                  <a:lnTo>
                    <a:pt x="927013" y="1450101"/>
                  </a:lnTo>
                  <a:lnTo>
                    <a:pt x="929911" y="1445727"/>
                  </a:lnTo>
                  <a:close/>
                  <a:moveTo>
                    <a:pt x="929911" y="1445727"/>
                  </a:moveTo>
                  <a:lnTo>
                    <a:pt x="936131" y="1443225"/>
                  </a:lnTo>
                  <a:lnTo>
                    <a:pt x="931579" y="1443225"/>
                  </a:lnTo>
                  <a:lnTo>
                    <a:pt x="929911" y="1445727"/>
                  </a:lnTo>
                  <a:close/>
                  <a:moveTo>
                    <a:pt x="938414" y="1434038"/>
                  </a:moveTo>
                  <a:lnTo>
                    <a:pt x="940697" y="1431742"/>
                  </a:lnTo>
                  <a:moveTo>
                    <a:pt x="952112" y="1427149"/>
                  </a:moveTo>
                  <a:lnTo>
                    <a:pt x="954395" y="1429445"/>
                  </a:lnTo>
                  <a:moveTo>
                    <a:pt x="977210" y="1188482"/>
                  </a:moveTo>
                  <a:lnTo>
                    <a:pt x="979493" y="1186185"/>
                  </a:lnTo>
                  <a:moveTo>
                    <a:pt x="977210" y="1417976"/>
                  </a:moveTo>
                  <a:lnTo>
                    <a:pt x="979493" y="1415680"/>
                  </a:lnTo>
                  <a:moveTo>
                    <a:pt x="979493" y="1443225"/>
                  </a:moveTo>
                  <a:lnTo>
                    <a:pt x="981776" y="1440928"/>
                  </a:lnTo>
                  <a:moveTo>
                    <a:pt x="979493" y="1436335"/>
                  </a:moveTo>
                  <a:lnTo>
                    <a:pt x="984045" y="1431742"/>
                  </a:lnTo>
                  <a:moveTo>
                    <a:pt x="981776" y="1209124"/>
                  </a:moveTo>
                  <a:lnTo>
                    <a:pt x="981776" y="1213717"/>
                  </a:lnTo>
                  <a:moveTo>
                    <a:pt x="984045" y="1211421"/>
                  </a:moveTo>
                  <a:lnTo>
                    <a:pt x="986328" y="1209124"/>
                  </a:lnTo>
                  <a:moveTo>
                    <a:pt x="984045" y="1204544"/>
                  </a:moveTo>
                  <a:lnTo>
                    <a:pt x="986328" y="1202248"/>
                  </a:lnTo>
                  <a:moveTo>
                    <a:pt x="988611" y="1429445"/>
                  </a:moveTo>
                  <a:lnTo>
                    <a:pt x="993176" y="1429445"/>
                  </a:lnTo>
                  <a:moveTo>
                    <a:pt x="990894" y="1209124"/>
                  </a:moveTo>
                  <a:lnTo>
                    <a:pt x="993176" y="1206841"/>
                  </a:lnTo>
                  <a:moveTo>
                    <a:pt x="997742" y="1408790"/>
                  </a:moveTo>
                  <a:lnTo>
                    <a:pt x="1000025" y="1406493"/>
                  </a:lnTo>
                  <a:moveTo>
                    <a:pt x="1004577" y="1204544"/>
                  </a:moveTo>
                  <a:lnTo>
                    <a:pt x="1006860" y="1202248"/>
                  </a:lnTo>
                  <a:moveTo>
                    <a:pt x="1004577" y="1493709"/>
                  </a:moveTo>
                  <a:lnTo>
                    <a:pt x="1006860" y="1491412"/>
                  </a:lnTo>
                  <a:moveTo>
                    <a:pt x="1004577" y="1408790"/>
                  </a:moveTo>
                  <a:lnTo>
                    <a:pt x="1009144" y="1408790"/>
                  </a:lnTo>
                  <a:moveTo>
                    <a:pt x="1006860" y="1496005"/>
                  </a:moveTo>
                  <a:lnTo>
                    <a:pt x="1009144" y="1498302"/>
                  </a:lnTo>
                  <a:lnTo>
                    <a:pt x="1006860" y="1500599"/>
                  </a:lnTo>
                  <a:moveTo>
                    <a:pt x="1013709" y="1434038"/>
                  </a:moveTo>
                  <a:lnTo>
                    <a:pt x="1015992" y="1436335"/>
                  </a:lnTo>
                  <a:moveTo>
                    <a:pt x="1013709" y="1388134"/>
                  </a:moveTo>
                  <a:lnTo>
                    <a:pt x="1015992" y="1390431"/>
                  </a:lnTo>
                  <a:moveTo>
                    <a:pt x="1022840" y="1429445"/>
                  </a:moveTo>
                  <a:lnTo>
                    <a:pt x="1027407" y="1424866"/>
                  </a:lnTo>
                  <a:moveTo>
                    <a:pt x="1038808" y="1131095"/>
                  </a:moveTo>
                  <a:lnTo>
                    <a:pt x="1041090" y="1128812"/>
                  </a:lnTo>
                  <a:moveTo>
                    <a:pt x="1041090" y="1222903"/>
                  </a:moveTo>
                  <a:lnTo>
                    <a:pt x="1043373" y="1220607"/>
                  </a:lnTo>
                  <a:moveTo>
                    <a:pt x="1043373" y="1408790"/>
                  </a:moveTo>
                  <a:lnTo>
                    <a:pt x="1045656" y="1411086"/>
                  </a:lnTo>
                  <a:moveTo>
                    <a:pt x="1045656" y="1429445"/>
                  </a:moveTo>
                  <a:lnTo>
                    <a:pt x="1047939" y="1427149"/>
                  </a:lnTo>
                  <a:moveTo>
                    <a:pt x="1045656" y="1216014"/>
                  </a:moveTo>
                  <a:lnTo>
                    <a:pt x="1047939" y="1218310"/>
                  </a:lnTo>
                  <a:moveTo>
                    <a:pt x="1050222" y="1372072"/>
                  </a:moveTo>
                  <a:lnTo>
                    <a:pt x="1052491" y="1369775"/>
                  </a:lnTo>
                  <a:moveTo>
                    <a:pt x="1050222" y="1342243"/>
                  </a:moveTo>
                  <a:lnTo>
                    <a:pt x="1052491" y="1339947"/>
                  </a:lnTo>
                  <a:moveTo>
                    <a:pt x="1054774" y="1227497"/>
                  </a:moveTo>
                  <a:lnTo>
                    <a:pt x="1057057" y="1229779"/>
                  </a:lnTo>
                  <a:moveTo>
                    <a:pt x="1054774" y="1356010"/>
                  </a:moveTo>
                  <a:lnTo>
                    <a:pt x="1059340" y="1356010"/>
                  </a:lnTo>
                  <a:moveTo>
                    <a:pt x="1059340" y="1408790"/>
                  </a:moveTo>
                  <a:lnTo>
                    <a:pt x="1061623" y="1406493"/>
                  </a:lnTo>
                  <a:moveTo>
                    <a:pt x="1059340" y="1378962"/>
                  </a:moveTo>
                  <a:lnTo>
                    <a:pt x="1061623" y="1381258"/>
                  </a:lnTo>
                  <a:moveTo>
                    <a:pt x="1059340" y="1339947"/>
                  </a:moveTo>
                  <a:lnTo>
                    <a:pt x="1061623" y="1337650"/>
                  </a:lnTo>
                  <a:moveTo>
                    <a:pt x="1061623" y="1369775"/>
                  </a:moveTo>
                  <a:lnTo>
                    <a:pt x="1063906" y="1367492"/>
                  </a:lnTo>
                  <a:moveTo>
                    <a:pt x="1061623" y="1351416"/>
                  </a:moveTo>
                  <a:lnTo>
                    <a:pt x="1063906" y="1349120"/>
                  </a:lnTo>
                  <a:moveTo>
                    <a:pt x="1061623" y="1213717"/>
                  </a:moveTo>
                  <a:lnTo>
                    <a:pt x="1063906" y="1211421"/>
                  </a:lnTo>
                  <a:moveTo>
                    <a:pt x="1066189" y="1450101"/>
                  </a:moveTo>
                  <a:lnTo>
                    <a:pt x="1063906" y="1452398"/>
                  </a:lnTo>
                  <a:moveTo>
                    <a:pt x="1066189" y="1356010"/>
                  </a:moveTo>
                  <a:lnTo>
                    <a:pt x="1068472" y="1353713"/>
                  </a:lnTo>
                  <a:moveTo>
                    <a:pt x="1068472" y="1216014"/>
                  </a:moveTo>
                  <a:lnTo>
                    <a:pt x="1066189" y="1218310"/>
                  </a:lnTo>
                  <a:moveTo>
                    <a:pt x="1068472" y="1443225"/>
                  </a:moveTo>
                  <a:lnTo>
                    <a:pt x="1070754" y="1445522"/>
                  </a:lnTo>
                  <a:moveTo>
                    <a:pt x="1073037" y="1420273"/>
                  </a:moveTo>
                  <a:lnTo>
                    <a:pt x="1077604" y="1420273"/>
                  </a:lnTo>
                  <a:moveTo>
                    <a:pt x="1079872" y="1395024"/>
                  </a:moveTo>
                  <a:lnTo>
                    <a:pt x="1082156" y="1392727"/>
                  </a:lnTo>
                  <a:moveTo>
                    <a:pt x="1089004" y="1362899"/>
                  </a:moveTo>
                  <a:lnTo>
                    <a:pt x="1091287" y="1365196"/>
                  </a:lnTo>
                  <a:moveTo>
                    <a:pt x="1095853" y="1395024"/>
                  </a:moveTo>
                  <a:lnTo>
                    <a:pt x="1093570" y="1397321"/>
                  </a:lnTo>
                  <a:moveTo>
                    <a:pt x="1095853" y="1376665"/>
                  </a:moveTo>
                  <a:lnTo>
                    <a:pt x="1098135" y="1374368"/>
                  </a:lnTo>
                  <a:moveTo>
                    <a:pt x="1102688" y="1408790"/>
                  </a:moveTo>
                  <a:lnTo>
                    <a:pt x="1104971" y="1406493"/>
                  </a:lnTo>
                  <a:moveTo>
                    <a:pt x="1107254" y="1367492"/>
                  </a:moveTo>
                  <a:lnTo>
                    <a:pt x="1111820" y="1367492"/>
                  </a:lnTo>
                  <a:moveTo>
                    <a:pt x="1114103" y="1337650"/>
                  </a:moveTo>
                  <a:lnTo>
                    <a:pt x="1116385" y="1339947"/>
                  </a:lnTo>
                  <a:moveTo>
                    <a:pt x="1127786" y="1360603"/>
                  </a:moveTo>
                  <a:lnTo>
                    <a:pt x="1132353" y="1360603"/>
                  </a:lnTo>
                  <a:moveTo>
                    <a:pt x="1130069" y="1349120"/>
                  </a:moveTo>
                  <a:lnTo>
                    <a:pt x="1127786" y="1351416"/>
                  </a:lnTo>
                  <a:moveTo>
                    <a:pt x="1141484" y="1358306"/>
                  </a:moveTo>
                  <a:lnTo>
                    <a:pt x="1143767" y="1356010"/>
                  </a:lnTo>
                  <a:moveTo>
                    <a:pt x="1292074" y="938318"/>
                  </a:moveTo>
                  <a:lnTo>
                    <a:pt x="1296626" y="938318"/>
                  </a:lnTo>
                  <a:moveTo>
                    <a:pt x="1292074" y="949801"/>
                  </a:moveTo>
                  <a:lnTo>
                    <a:pt x="1294343" y="947504"/>
                  </a:lnTo>
                  <a:moveTo>
                    <a:pt x="1314889" y="938318"/>
                  </a:moveTo>
                  <a:lnTo>
                    <a:pt x="1319442" y="938318"/>
                  </a:lnTo>
                  <a:moveTo>
                    <a:pt x="895066" y="1482239"/>
                  </a:moveTo>
                  <a:lnTo>
                    <a:pt x="892783" y="1454694"/>
                  </a:lnTo>
                  <a:moveTo>
                    <a:pt x="922447" y="1211421"/>
                  </a:moveTo>
                  <a:lnTo>
                    <a:pt x="936145" y="1238966"/>
                  </a:lnTo>
                  <a:moveTo>
                    <a:pt x="947545" y="1319292"/>
                  </a:moveTo>
                  <a:lnTo>
                    <a:pt x="947545" y="1333057"/>
                  </a:lnTo>
                  <a:lnTo>
                    <a:pt x="940697" y="1344540"/>
                  </a:lnTo>
                  <a:moveTo>
                    <a:pt x="986328" y="1551082"/>
                  </a:moveTo>
                  <a:lnTo>
                    <a:pt x="1002308" y="1548786"/>
                  </a:lnTo>
                  <a:lnTo>
                    <a:pt x="1013709" y="1541910"/>
                  </a:lnTo>
                  <a:moveTo>
                    <a:pt x="1084439" y="1452398"/>
                  </a:moveTo>
                  <a:lnTo>
                    <a:pt x="1102688" y="1431742"/>
                  </a:lnTo>
                  <a:moveTo>
                    <a:pt x="1162017" y="1353713"/>
                  </a:moveTo>
                  <a:lnTo>
                    <a:pt x="1173417" y="1326181"/>
                  </a:lnTo>
                  <a:moveTo>
                    <a:pt x="1198516" y="1135688"/>
                  </a:moveTo>
                  <a:lnTo>
                    <a:pt x="1184832" y="1163233"/>
                  </a:lnTo>
                  <a:moveTo>
                    <a:pt x="1248712" y="1059955"/>
                  </a:moveTo>
                  <a:lnTo>
                    <a:pt x="1230463" y="1085204"/>
                  </a:lnTo>
                  <a:moveTo>
                    <a:pt x="1264693" y="1009471"/>
                  </a:moveTo>
                  <a:lnTo>
                    <a:pt x="1271528" y="977333"/>
                  </a:lnTo>
                  <a:moveTo>
                    <a:pt x="953643" y="1146788"/>
                  </a:moveTo>
                  <a:lnTo>
                    <a:pt x="931470" y="1159720"/>
                  </a:lnTo>
                  <a:lnTo>
                    <a:pt x="910213" y="1151408"/>
                  </a:lnTo>
                  <a:lnTo>
                    <a:pt x="909297" y="1128306"/>
                  </a:lnTo>
                  <a:lnTo>
                    <a:pt x="922228" y="1116290"/>
                  </a:lnTo>
                  <a:lnTo>
                    <a:pt x="950881" y="1108908"/>
                  </a:lnTo>
                  <a:lnTo>
                    <a:pt x="965658" y="1109824"/>
                  </a:lnTo>
                  <a:lnTo>
                    <a:pt x="971209" y="1119994"/>
                  </a:lnTo>
                  <a:lnTo>
                    <a:pt x="960122" y="1132010"/>
                  </a:lnTo>
                  <a:lnTo>
                    <a:pt x="953643" y="1146788"/>
                  </a:lnTo>
                  <a:close/>
                  <a:moveTo>
                    <a:pt x="1402747" y="153393"/>
                  </a:moveTo>
                  <a:lnTo>
                    <a:pt x="1448036" y="166338"/>
                  </a:lnTo>
                  <a:lnTo>
                    <a:pt x="1478535" y="194061"/>
                  </a:lnTo>
                  <a:lnTo>
                    <a:pt x="1488691" y="230096"/>
                  </a:lnTo>
                  <a:lnTo>
                    <a:pt x="1528431" y="230096"/>
                  </a:lnTo>
                  <a:lnTo>
                    <a:pt x="1550603" y="215318"/>
                  </a:lnTo>
                  <a:lnTo>
                    <a:pt x="1593118" y="204218"/>
                  </a:lnTo>
                  <a:lnTo>
                    <a:pt x="1579256" y="239337"/>
                  </a:lnTo>
                  <a:lnTo>
                    <a:pt x="1569086" y="253198"/>
                  </a:lnTo>
                  <a:lnTo>
                    <a:pt x="1559845" y="294783"/>
                  </a:lnTo>
                  <a:lnTo>
                    <a:pt x="1542292" y="330817"/>
                  </a:lnTo>
                  <a:lnTo>
                    <a:pt x="1510879" y="324351"/>
                  </a:lnTo>
                  <a:lnTo>
                    <a:pt x="1488691" y="337297"/>
                  </a:lnTo>
                  <a:lnTo>
                    <a:pt x="1495158" y="368711"/>
                  </a:lnTo>
                  <a:lnTo>
                    <a:pt x="1491467" y="411225"/>
                  </a:lnTo>
                  <a:lnTo>
                    <a:pt x="1478535" y="412141"/>
                  </a:lnTo>
                  <a:lnTo>
                    <a:pt x="1478535" y="429693"/>
                  </a:lnTo>
                  <a:lnTo>
                    <a:pt x="1461899" y="409366"/>
                  </a:lnTo>
                  <a:lnTo>
                    <a:pt x="1451728" y="428778"/>
                  </a:lnTo>
                  <a:lnTo>
                    <a:pt x="1411989" y="443555"/>
                  </a:lnTo>
                  <a:lnTo>
                    <a:pt x="1415693" y="462037"/>
                  </a:lnTo>
                  <a:lnTo>
                    <a:pt x="1393507" y="461121"/>
                  </a:lnTo>
                  <a:lnTo>
                    <a:pt x="1381504" y="450035"/>
                  </a:lnTo>
                  <a:lnTo>
                    <a:pt x="1363938" y="474053"/>
                  </a:lnTo>
                  <a:lnTo>
                    <a:pt x="1335299" y="492535"/>
                  </a:lnTo>
                  <a:lnTo>
                    <a:pt x="1314042" y="513792"/>
                  </a:lnTo>
                  <a:lnTo>
                    <a:pt x="1278007" y="523963"/>
                  </a:lnTo>
                  <a:lnTo>
                    <a:pt x="1258596" y="539670"/>
                  </a:lnTo>
                  <a:lnTo>
                    <a:pt x="1230873" y="548911"/>
                  </a:lnTo>
                  <a:lnTo>
                    <a:pt x="1244734" y="533204"/>
                  </a:lnTo>
                  <a:lnTo>
                    <a:pt x="1239198" y="520258"/>
                  </a:lnTo>
                  <a:lnTo>
                    <a:pt x="1259526" y="497156"/>
                  </a:lnTo>
                  <a:lnTo>
                    <a:pt x="1245664" y="479603"/>
                  </a:lnTo>
                  <a:lnTo>
                    <a:pt x="1223477" y="491619"/>
                  </a:lnTo>
                  <a:lnTo>
                    <a:pt x="1193909" y="514722"/>
                  </a:lnTo>
                  <a:lnTo>
                    <a:pt x="1178202" y="535965"/>
                  </a:lnTo>
                  <a:lnTo>
                    <a:pt x="1152325" y="537824"/>
                  </a:lnTo>
                  <a:lnTo>
                    <a:pt x="1139392" y="553531"/>
                  </a:lnTo>
                  <a:lnTo>
                    <a:pt x="1153254" y="575704"/>
                  </a:lnTo>
                  <a:lnTo>
                    <a:pt x="1174511" y="581254"/>
                  </a:lnTo>
                  <a:lnTo>
                    <a:pt x="1175427" y="596032"/>
                  </a:lnTo>
                  <a:lnTo>
                    <a:pt x="1195755" y="605273"/>
                  </a:lnTo>
                  <a:lnTo>
                    <a:pt x="1224407" y="582170"/>
                  </a:lnTo>
                  <a:lnTo>
                    <a:pt x="1247509" y="595116"/>
                  </a:lnTo>
                  <a:lnTo>
                    <a:pt x="1264146" y="596032"/>
                  </a:lnTo>
                  <a:lnTo>
                    <a:pt x="1268767" y="612668"/>
                  </a:lnTo>
                  <a:lnTo>
                    <a:pt x="1231802" y="621909"/>
                  </a:lnTo>
                  <a:lnTo>
                    <a:pt x="1219787" y="639462"/>
                  </a:lnTo>
                  <a:lnTo>
                    <a:pt x="1194839" y="655182"/>
                  </a:lnTo>
                  <a:lnTo>
                    <a:pt x="1181893" y="677355"/>
                  </a:lnTo>
                  <a:lnTo>
                    <a:pt x="1209616" y="694908"/>
                  </a:lnTo>
                  <a:lnTo>
                    <a:pt x="1219787" y="725406"/>
                  </a:lnTo>
                  <a:lnTo>
                    <a:pt x="1235494" y="753129"/>
                  </a:lnTo>
                  <a:lnTo>
                    <a:pt x="1253046" y="776231"/>
                  </a:lnTo>
                  <a:lnTo>
                    <a:pt x="1253046" y="798404"/>
                  </a:lnTo>
                  <a:lnTo>
                    <a:pt x="1236423" y="806730"/>
                  </a:lnTo>
                  <a:lnTo>
                    <a:pt x="1242889" y="822437"/>
                  </a:lnTo>
                  <a:lnTo>
                    <a:pt x="1258596" y="831677"/>
                  </a:lnTo>
                  <a:lnTo>
                    <a:pt x="1254905" y="855696"/>
                  </a:lnTo>
                  <a:lnTo>
                    <a:pt x="1248425" y="878799"/>
                  </a:lnTo>
                  <a:lnTo>
                    <a:pt x="1233648" y="881573"/>
                  </a:lnTo>
                  <a:lnTo>
                    <a:pt x="1215166" y="913001"/>
                  </a:lnTo>
                  <a:lnTo>
                    <a:pt x="1193909" y="950881"/>
                  </a:lnTo>
                  <a:lnTo>
                    <a:pt x="1169890" y="985070"/>
                  </a:lnTo>
                  <a:lnTo>
                    <a:pt x="1133842" y="1010948"/>
                  </a:lnTo>
                  <a:lnTo>
                    <a:pt x="1097808" y="1034980"/>
                  </a:lnTo>
                  <a:lnTo>
                    <a:pt x="1068240" y="1037741"/>
                  </a:lnTo>
                  <a:lnTo>
                    <a:pt x="1052532" y="1049757"/>
                  </a:lnTo>
                  <a:lnTo>
                    <a:pt x="1043291" y="1040516"/>
                  </a:lnTo>
                  <a:lnTo>
                    <a:pt x="1028500" y="1054378"/>
                  </a:lnTo>
                  <a:lnTo>
                    <a:pt x="992466" y="1068239"/>
                  </a:lnTo>
                  <a:lnTo>
                    <a:pt x="964742" y="1072860"/>
                  </a:lnTo>
                  <a:lnTo>
                    <a:pt x="955502" y="1102428"/>
                  </a:lnTo>
                  <a:lnTo>
                    <a:pt x="940710" y="1104288"/>
                  </a:lnTo>
                  <a:lnTo>
                    <a:pt x="934245" y="1083946"/>
                  </a:lnTo>
                  <a:lnTo>
                    <a:pt x="940710" y="1072860"/>
                  </a:lnTo>
                  <a:lnTo>
                    <a:pt x="905592" y="1063619"/>
                  </a:lnTo>
                  <a:lnTo>
                    <a:pt x="893590" y="1068239"/>
                  </a:lnTo>
                  <a:lnTo>
                    <a:pt x="867712" y="1060844"/>
                  </a:lnTo>
                  <a:lnTo>
                    <a:pt x="855696" y="1049757"/>
                  </a:lnTo>
                  <a:lnTo>
                    <a:pt x="859387" y="1034050"/>
                  </a:lnTo>
                  <a:lnTo>
                    <a:pt x="835368" y="1028500"/>
                  </a:lnTo>
                  <a:lnTo>
                    <a:pt x="822423" y="1018343"/>
                  </a:lnTo>
                  <a:lnTo>
                    <a:pt x="800250" y="1033121"/>
                  </a:lnTo>
                  <a:lnTo>
                    <a:pt x="775302" y="1035896"/>
                  </a:lnTo>
                  <a:lnTo>
                    <a:pt x="754974" y="1035896"/>
                  </a:lnTo>
                  <a:lnTo>
                    <a:pt x="741112" y="1042362"/>
                  </a:lnTo>
                  <a:lnTo>
                    <a:pt x="727251" y="1046066"/>
                  </a:lnTo>
                  <a:lnTo>
                    <a:pt x="730942" y="1077481"/>
                  </a:lnTo>
                  <a:lnTo>
                    <a:pt x="717080" y="1076564"/>
                  </a:lnTo>
                  <a:lnTo>
                    <a:pt x="714305" y="1070085"/>
                  </a:lnTo>
                  <a:lnTo>
                    <a:pt x="713390" y="1058998"/>
                  </a:lnTo>
                  <a:lnTo>
                    <a:pt x="693978" y="1067323"/>
                  </a:lnTo>
                  <a:lnTo>
                    <a:pt x="682892" y="1061773"/>
                  </a:lnTo>
                  <a:lnTo>
                    <a:pt x="663494" y="1051603"/>
                  </a:lnTo>
                  <a:lnTo>
                    <a:pt x="670876" y="1028500"/>
                  </a:lnTo>
                  <a:lnTo>
                    <a:pt x="654253" y="1022964"/>
                  </a:lnTo>
                  <a:lnTo>
                    <a:pt x="647773" y="997086"/>
                  </a:lnTo>
                  <a:lnTo>
                    <a:pt x="620050" y="1001707"/>
                  </a:lnTo>
                  <a:lnTo>
                    <a:pt x="622825" y="968447"/>
                  </a:lnTo>
                  <a:lnTo>
                    <a:pt x="647773" y="944415"/>
                  </a:lnTo>
                  <a:lnTo>
                    <a:pt x="648703" y="920383"/>
                  </a:lnTo>
                  <a:lnTo>
                    <a:pt x="647773" y="898210"/>
                  </a:lnTo>
                  <a:lnTo>
                    <a:pt x="636687" y="890815"/>
                  </a:lnTo>
                  <a:lnTo>
                    <a:pt x="628375" y="873262"/>
                  </a:lnTo>
                  <a:lnTo>
                    <a:pt x="613584" y="875108"/>
                  </a:lnTo>
                  <a:lnTo>
                    <a:pt x="585861" y="870487"/>
                  </a:lnTo>
                  <a:lnTo>
                    <a:pt x="572533" y="867575"/>
                  </a:lnTo>
                  <a:lnTo>
                    <a:pt x="560571" y="873262"/>
                  </a:lnTo>
                  <a:lnTo>
                    <a:pt x="558862" y="881245"/>
                  </a:lnTo>
                  <a:lnTo>
                    <a:pt x="538357" y="888081"/>
                  </a:lnTo>
                  <a:lnTo>
                    <a:pt x="517852" y="908586"/>
                  </a:lnTo>
                  <a:lnTo>
                    <a:pt x="483677" y="908586"/>
                  </a:lnTo>
                  <a:lnTo>
                    <a:pt x="480902" y="898210"/>
                  </a:lnTo>
                  <a:lnTo>
                    <a:pt x="466657" y="888969"/>
                  </a:lnTo>
                  <a:lnTo>
                    <a:pt x="455571" y="881573"/>
                  </a:lnTo>
                  <a:lnTo>
                    <a:pt x="441709" y="880658"/>
                  </a:lnTo>
                  <a:lnTo>
                    <a:pt x="423227" y="874178"/>
                  </a:lnTo>
                  <a:lnTo>
                    <a:pt x="409366" y="881573"/>
                  </a:lnTo>
                  <a:lnTo>
                    <a:pt x="391800" y="902831"/>
                  </a:lnTo>
                  <a:lnTo>
                    <a:pt x="389954" y="879728"/>
                  </a:lnTo>
                  <a:lnTo>
                    <a:pt x="374247" y="886194"/>
                  </a:lnTo>
                  <a:lnTo>
                    <a:pt x="343749" y="883419"/>
                  </a:lnTo>
                  <a:lnTo>
                    <a:pt x="314181" y="876953"/>
                  </a:lnTo>
                  <a:lnTo>
                    <a:pt x="292923" y="864021"/>
                  </a:lnTo>
                  <a:lnTo>
                    <a:pt x="272596" y="858471"/>
                  </a:lnTo>
                  <a:lnTo>
                    <a:pt x="264285" y="844610"/>
                  </a:lnTo>
                  <a:lnTo>
                    <a:pt x="249493" y="839989"/>
                  </a:lnTo>
                  <a:lnTo>
                    <a:pt x="223630" y="820591"/>
                  </a:lnTo>
                  <a:lnTo>
                    <a:pt x="203289" y="811350"/>
                  </a:lnTo>
                  <a:lnTo>
                    <a:pt x="192202" y="818746"/>
                  </a:lnTo>
                  <a:lnTo>
                    <a:pt x="156167" y="797489"/>
                  </a:lnTo>
                  <a:lnTo>
                    <a:pt x="130290" y="778077"/>
                  </a:lnTo>
                  <a:lnTo>
                    <a:pt x="122894" y="744818"/>
                  </a:lnTo>
                  <a:lnTo>
                    <a:pt x="141376" y="748508"/>
                  </a:lnTo>
                  <a:lnTo>
                    <a:pt x="142306" y="732802"/>
                  </a:lnTo>
                  <a:lnTo>
                    <a:pt x="132135" y="717095"/>
                  </a:lnTo>
                  <a:lnTo>
                    <a:pt x="134910" y="692147"/>
                  </a:lnTo>
                  <a:lnTo>
                    <a:pt x="107188" y="655182"/>
                  </a:lnTo>
                  <a:lnTo>
                    <a:pt x="64687" y="642237"/>
                  </a:lnTo>
                  <a:lnTo>
                    <a:pt x="57291" y="617289"/>
                  </a:lnTo>
                  <a:lnTo>
                    <a:pt x="37880" y="602498"/>
                  </a:lnTo>
                  <a:lnTo>
                    <a:pt x="33259" y="593257"/>
                  </a:lnTo>
                  <a:lnTo>
                    <a:pt x="29568" y="574775"/>
                  </a:lnTo>
                  <a:lnTo>
                    <a:pt x="30484" y="561843"/>
                  </a:lnTo>
                  <a:lnTo>
                    <a:pt x="14777" y="554447"/>
                  </a:lnTo>
                  <a:lnTo>
                    <a:pt x="6466" y="558152"/>
                  </a:lnTo>
                  <a:lnTo>
                    <a:pt x="0" y="527654"/>
                  </a:lnTo>
                  <a:lnTo>
                    <a:pt x="7382" y="520258"/>
                  </a:lnTo>
                  <a:lnTo>
                    <a:pt x="3691" y="511947"/>
                  </a:lnTo>
                  <a:lnTo>
                    <a:pt x="28639" y="496240"/>
                  </a:lnTo>
                  <a:lnTo>
                    <a:pt x="46205" y="489760"/>
                  </a:lnTo>
                  <a:lnTo>
                    <a:pt x="73928" y="494380"/>
                  </a:lnTo>
                  <a:lnTo>
                    <a:pt x="84085" y="472208"/>
                  </a:lnTo>
                  <a:lnTo>
                    <a:pt x="117358" y="468517"/>
                  </a:lnTo>
                  <a:lnTo>
                    <a:pt x="126599" y="454655"/>
                  </a:lnTo>
                  <a:lnTo>
                    <a:pt x="167254" y="436173"/>
                  </a:lnTo>
                  <a:lnTo>
                    <a:pt x="170945" y="427848"/>
                  </a:lnTo>
                  <a:lnTo>
                    <a:pt x="169100" y="407520"/>
                  </a:lnTo>
                  <a:lnTo>
                    <a:pt x="186666" y="398279"/>
                  </a:lnTo>
                  <a:lnTo>
                    <a:pt x="163563" y="335438"/>
                  </a:lnTo>
                  <a:lnTo>
                    <a:pt x="215305" y="320660"/>
                  </a:lnTo>
                  <a:lnTo>
                    <a:pt x="228236" y="312335"/>
                  </a:lnTo>
                  <a:lnTo>
                    <a:pt x="246718" y="244887"/>
                  </a:lnTo>
                  <a:lnTo>
                    <a:pt x="298474" y="257819"/>
                  </a:lnTo>
                  <a:lnTo>
                    <a:pt x="313265" y="240266"/>
                  </a:lnTo>
                  <a:lnTo>
                    <a:pt x="314181" y="201457"/>
                  </a:lnTo>
                  <a:lnTo>
                    <a:pt x="335438" y="197752"/>
                  </a:lnTo>
                  <a:lnTo>
                    <a:pt x="354849" y="171875"/>
                  </a:lnTo>
                  <a:lnTo>
                    <a:pt x="365006" y="168184"/>
                  </a:lnTo>
                  <a:lnTo>
                    <a:pt x="371472" y="195907"/>
                  </a:lnTo>
                  <a:lnTo>
                    <a:pt x="393659" y="216234"/>
                  </a:lnTo>
                  <a:lnTo>
                    <a:pt x="430623" y="231025"/>
                  </a:lnTo>
                  <a:lnTo>
                    <a:pt x="448176" y="261523"/>
                  </a:lnTo>
                  <a:lnTo>
                    <a:pt x="438005" y="304953"/>
                  </a:lnTo>
                  <a:lnTo>
                    <a:pt x="447246" y="320660"/>
                  </a:lnTo>
                  <a:lnTo>
                    <a:pt x="477744" y="327126"/>
                  </a:lnTo>
                  <a:lnTo>
                    <a:pt x="512863" y="332676"/>
                  </a:lnTo>
                  <a:lnTo>
                    <a:pt x="544277" y="354849"/>
                  </a:lnTo>
                  <a:lnTo>
                    <a:pt x="559983" y="358540"/>
                  </a:lnTo>
                  <a:lnTo>
                    <a:pt x="571999" y="391814"/>
                  </a:lnTo>
                  <a:lnTo>
                    <a:pt x="586791" y="413071"/>
                  </a:lnTo>
                  <a:lnTo>
                    <a:pt x="615430" y="412141"/>
                  </a:lnTo>
                  <a:lnTo>
                    <a:pt x="669030" y="420466"/>
                  </a:lnTo>
                  <a:lnTo>
                    <a:pt x="703219" y="415846"/>
                  </a:lnTo>
                  <a:lnTo>
                    <a:pt x="729097" y="421382"/>
                  </a:lnTo>
                  <a:lnTo>
                    <a:pt x="766990" y="442639"/>
                  </a:lnTo>
                  <a:lnTo>
                    <a:pt x="798404" y="442639"/>
                  </a:lnTo>
                  <a:lnTo>
                    <a:pt x="809491" y="453726"/>
                  </a:lnTo>
                  <a:lnTo>
                    <a:pt x="839989" y="435243"/>
                  </a:lnTo>
                  <a:lnTo>
                    <a:pt x="881573" y="423227"/>
                  </a:lnTo>
                  <a:lnTo>
                    <a:pt x="920383" y="422311"/>
                  </a:lnTo>
                  <a:lnTo>
                    <a:pt x="950881" y="410295"/>
                  </a:lnTo>
                  <a:lnTo>
                    <a:pt x="969363" y="390884"/>
                  </a:lnTo>
                  <a:lnTo>
                    <a:pt x="987845" y="378882"/>
                  </a:lnTo>
                  <a:lnTo>
                    <a:pt x="983225" y="366865"/>
                  </a:lnTo>
                  <a:lnTo>
                    <a:pt x="974900" y="353004"/>
                  </a:lnTo>
                  <a:lnTo>
                    <a:pt x="988761" y="329901"/>
                  </a:lnTo>
                  <a:lnTo>
                    <a:pt x="1003553" y="333592"/>
                  </a:lnTo>
                  <a:lnTo>
                    <a:pt x="1030345" y="340988"/>
                  </a:lnTo>
                  <a:lnTo>
                    <a:pt x="1056223" y="321576"/>
                  </a:lnTo>
                  <a:lnTo>
                    <a:pt x="1095962" y="307715"/>
                  </a:lnTo>
                  <a:lnTo>
                    <a:pt x="1115360" y="282767"/>
                  </a:lnTo>
                  <a:lnTo>
                    <a:pt x="1133842" y="271680"/>
                  </a:lnTo>
                  <a:lnTo>
                    <a:pt x="1171736" y="267060"/>
                  </a:lnTo>
                  <a:lnTo>
                    <a:pt x="1192063" y="271680"/>
                  </a:lnTo>
                  <a:lnTo>
                    <a:pt x="1194839" y="257819"/>
                  </a:lnTo>
                  <a:lnTo>
                    <a:pt x="1171736" y="231025"/>
                  </a:lnTo>
                  <a:lnTo>
                    <a:pt x="1151408" y="219009"/>
                  </a:lnTo>
                  <a:lnTo>
                    <a:pt x="1131067" y="232871"/>
                  </a:lnTo>
                  <a:lnTo>
                    <a:pt x="1105203" y="227321"/>
                  </a:lnTo>
                  <a:lnTo>
                    <a:pt x="1090412" y="231941"/>
                  </a:lnTo>
                  <a:lnTo>
                    <a:pt x="1083946" y="216234"/>
                  </a:lnTo>
                  <a:lnTo>
                    <a:pt x="1102428" y="177425"/>
                  </a:lnTo>
                  <a:lnTo>
                    <a:pt x="1115360" y="147856"/>
                  </a:lnTo>
                  <a:lnTo>
                    <a:pt x="1146788" y="162634"/>
                  </a:lnTo>
                  <a:lnTo>
                    <a:pt x="1183752" y="137686"/>
                  </a:lnTo>
                  <a:lnTo>
                    <a:pt x="1183752" y="120133"/>
                  </a:lnTo>
                  <a:lnTo>
                    <a:pt x="1206854" y="76703"/>
                  </a:lnTo>
                  <a:lnTo>
                    <a:pt x="1221631" y="62842"/>
                  </a:lnTo>
                  <a:lnTo>
                    <a:pt x="1221631" y="39739"/>
                  </a:lnTo>
                  <a:lnTo>
                    <a:pt x="1207770" y="29568"/>
                  </a:lnTo>
                  <a:lnTo>
                    <a:pt x="1229027" y="8311"/>
                  </a:lnTo>
                  <a:lnTo>
                    <a:pt x="1261371" y="929"/>
                  </a:lnTo>
                  <a:lnTo>
                    <a:pt x="1295560" y="0"/>
                  </a:lnTo>
                  <a:lnTo>
                    <a:pt x="1334369" y="12932"/>
                  </a:lnTo>
                  <a:lnTo>
                    <a:pt x="1357472" y="28653"/>
                  </a:lnTo>
                  <a:lnTo>
                    <a:pt x="1373179" y="71153"/>
                  </a:lnTo>
                  <a:lnTo>
                    <a:pt x="1383349" y="88719"/>
                  </a:lnTo>
                  <a:lnTo>
                    <a:pt x="1392591" y="113667"/>
                  </a:lnTo>
                  <a:lnTo>
                    <a:pt x="1402747" y="153393"/>
                  </a:lnTo>
                  <a:close/>
                  <a:moveTo>
                    <a:pt x="1250284" y="988775"/>
                  </a:moveTo>
                  <a:lnTo>
                    <a:pt x="1234577" y="1034050"/>
                  </a:lnTo>
                  <a:lnTo>
                    <a:pt x="1223477" y="1057153"/>
                  </a:lnTo>
                  <a:lnTo>
                    <a:pt x="1209616" y="1034050"/>
                  </a:lnTo>
                  <a:lnTo>
                    <a:pt x="1206854" y="1013723"/>
                  </a:lnTo>
                  <a:lnTo>
                    <a:pt x="1222562" y="986000"/>
                  </a:lnTo>
                  <a:lnTo>
                    <a:pt x="1242889" y="964743"/>
                  </a:lnTo>
                  <a:lnTo>
                    <a:pt x="1254905" y="973068"/>
                  </a:lnTo>
                  <a:lnTo>
                    <a:pt x="1250284" y="988775"/>
                  </a:lnTo>
                  <a:close/>
                  <a:moveTo>
                    <a:pt x="1116385" y="1085204"/>
                  </a:moveTo>
                  <a:lnTo>
                    <a:pt x="1118668" y="1089797"/>
                  </a:lnTo>
                  <a:lnTo>
                    <a:pt x="1117520" y="1089797"/>
                  </a:lnTo>
                  <a:lnTo>
                    <a:pt x="1118668" y="1092094"/>
                  </a:lnTo>
                  <a:lnTo>
                    <a:pt x="1114103" y="1089797"/>
                  </a:lnTo>
                  <a:lnTo>
                    <a:pt x="1116385" y="1088649"/>
                  </a:lnTo>
                  <a:lnTo>
                    <a:pt x="1116385" y="1085204"/>
                  </a:lnTo>
                  <a:close/>
                  <a:moveTo>
                    <a:pt x="1004577" y="1218310"/>
                  </a:moveTo>
                  <a:lnTo>
                    <a:pt x="1002308" y="1216014"/>
                  </a:lnTo>
                  <a:lnTo>
                    <a:pt x="1006860" y="1216014"/>
                  </a:lnTo>
                  <a:lnTo>
                    <a:pt x="1004577" y="1218310"/>
                  </a:lnTo>
                  <a:close/>
                  <a:moveTo>
                    <a:pt x="1038808" y="1376665"/>
                  </a:moveTo>
                  <a:lnTo>
                    <a:pt x="1041090" y="1374368"/>
                  </a:lnTo>
                  <a:lnTo>
                    <a:pt x="1041090" y="1378962"/>
                  </a:lnTo>
                  <a:lnTo>
                    <a:pt x="1038808" y="1376665"/>
                  </a:lnTo>
                  <a:close/>
                  <a:moveTo>
                    <a:pt x="1041090" y="1440928"/>
                  </a:moveTo>
                  <a:lnTo>
                    <a:pt x="1054774" y="1431742"/>
                  </a:lnTo>
                  <a:lnTo>
                    <a:pt x="1057057" y="1434038"/>
                  </a:lnTo>
                  <a:lnTo>
                    <a:pt x="1047939" y="1443225"/>
                  </a:lnTo>
                  <a:lnTo>
                    <a:pt x="1041090" y="1440928"/>
                  </a:lnTo>
                  <a:close/>
                  <a:moveTo>
                    <a:pt x="1091287" y="1385838"/>
                  </a:moveTo>
                  <a:lnTo>
                    <a:pt x="1093570" y="1383555"/>
                  </a:lnTo>
                  <a:lnTo>
                    <a:pt x="1093570" y="1388134"/>
                  </a:lnTo>
                  <a:lnTo>
                    <a:pt x="1091287" y="1385838"/>
                  </a:lnTo>
                  <a:close/>
                  <a:moveTo>
                    <a:pt x="1285226" y="945208"/>
                  </a:moveTo>
                  <a:lnTo>
                    <a:pt x="1292074" y="947504"/>
                  </a:lnTo>
                  <a:lnTo>
                    <a:pt x="1282943" y="947504"/>
                  </a:lnTo>
                  <a:lnTo>
                    <a:pt x="1285226" y="945208"/>
                  </a:lnTo>
                  <a:close/>
                </a:path>
              </a:pathLst>
            </a:custGeom>
            <a:solidFill>
              <a:srgbClr val="71CFF4"/>
            </a:solidFill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939" name="任意多边形: 形状 938"/>
            <p:cNvSpPr/>
            <p:nvPr/>
          </p:nvSpPr>
          <p:spPr>
            <a:xfrm>
              <a:off x="2344400" y="3956001"/>
              <a:ext cx="316039" cy="433397"/>
            </a:xfrm>
            <a:custGeom>
              <a:avLst/>
              <a:gdLst>
                <a:gd name="connsiteX0" fmla="*/ 94256 w 316039"/>
                <a:gd name="connsiteY0" fmla="*/ 329901 h 433397"/>
                <a:gd name="connsiteX1" fmla="*/ 83169 w 316039"/>
                <a:gd name="connsiteY1" fmla="*/ 323435 h 433397"/>
                <a:gd name="connsiteX2" fmla="*/ 70223 w 316039"/>
                <a:gd name="connsiteY2" fmla="*/ 315110 h 433397"/>
                <a:gd name="connsiteX3" fmla="*/ 62842 w 316039"/>
                <a:gd name="connsiteY3" fmla="*/ 318815 h 433397"/>
                <a:gd name="connsiteX4" fmla="*/ 40655 w 316039"/>
                <a:gd name="connsiteY4" fmla="*/ 315110 h 433397"/>
                <a:gd name="connsiteX5" fmla="*/ 34189 w 316039"/>
                <a:gd name="connsiteY5" fmla="*/ 304024 h 433397"/>
                <a:gd name="connsiteX6" fmla="*/ 29568 w 316039"/>
                <a:gd name="connsiteY6" fmla="*/ 304024 h 433397"/>
                <a:gd name="connsiteX7" fmla="*/ 3691 w 316039"/>
                <a:gd name="connsiteY7" fmla="*/ 289246 h 433397"/>
                <a:gd name="connsiteX8" fmla="*/ 0 w 316039"/>
                <a:gd name="connsiteY8" fmla="*/ 280921 h 433397"/>
                <a:gd name="connsiteX9" fmla="*/ 9241 w 316039"/>
                <a:gd name="connsiteY9" fmla="*/ 279076 h 433397"/>
                <a:gd name="connsiteX10" fmla="*/ 8311 w 316039"/>
                <a:gd name="connsiteY10" fmla="*/ 266144 h 433397"/>
                <a:gd name="connsiteX11" fmla="*/ 14791 w 316039"/>
                <a:gd name="connsiteY11" fmla="*/ 256903 h 433397"/>
                <a:gd name="connsiteX12" fmla="*/ 27723 w 316039"/>
                <a:gd name="connsiteY12" fmla="*/ 255044 h 433397"/>
                <a:gd name="connsiteX13" fmla="*/ 38810 w 316039"/>
                <a:gd name="connsiteY13" fmla="*/ 238421 h 433397"/>
                <a:gd name="connsiteX14" fmla="*/ 48980 w 316039"/>
                <a:gd name="connsiteY14" fmla="*/ 224559 h 433397"/>
                <a:gd name="connsiteX15" fmla="*/ 39739 w 316039"/>
                <a:gd name="connsiteY15" fmla="*/ 218079 h 433397"/>
                <a:gd name="connsiteX16" fmla="*/ 44360 w 316039"/>
                <a:gd name="connsiteY16" fmla="*/ 203302 h 433397"/>
                <a:gd name="connsiteX17" fmla="*/ 38810 w 316039"/>
                <a:gd name="connsiteY17" fmla="*/ 179270 h 433397"/>
                <a:gd name="connsiteX18" fmla="*/ 44360 w 316039"/>
                <a:gd name="connsiteY18" fmla="*/ 172804 h 433397"/>
                <a:gd name="connsiteX19" fmla="*/ 40655 w 316039"/>
                <a:gd name="connsiteY19" fmla="*/ 150631 h 433397"/>
                <a:gd name="connsiteX20" fmla="*/ 30498 w 316039"/>
                <a:gd name="connsiteY20" fmla="*/ 136769 h 433397"/>
                <a:gd name="connsiteX21" fmla="*/ 34189 w 316039"/>
                <a:gd name="connsiteY21" fmla="*/ 123824 h 433397"/>
                <a:gd name="connsiteX22" fmla="*/ 42500 w 316039"/>
                <a:gd name="connsiteY22" fmla="*/ 125683 h 433397"/>
                <a:gd name="connsiteX23" fmla="*/ 47121 w 316039"/>
                <a:gd name="connsiteY23" fmla="*/ 118288 h 433397"/>
                <a:gd name="connsiteX24" fmla="*/ 40655 w 316039"/>
                <a:gd name="connsiteY24" fmla="*/ 102581 h 433397"/>
                <a:gd name="connsiteX25" fmla="*/ 43430 w 316039"/>
                <a:gd name="connsiteY25" fmla="*/ 98876 h 433397"/>
                <a:gd name="connsiteX26" fmla="*/ 56362 w 316039"/>
                <a:gd name="connsiteY26" fmla="*/ 99806 h 433397"/>
                <a:gd name="connsiteX27" fmla="*/ 75774 w 316039"/>
                <a:gd name="connsiteY27" fmla="*/ 81323 h 433397"/>
                <a:gd name="connsiteX28" fmla="*/ 86860 w 316039"/>
                <a:gd name="connsiteY28" fmla="*/ 78548 h 433397"/>
                <a:gd name="connsiteX29" fmla="*/ 86860 w 316039"/>
                <a:gd name="connsiteY29" fmla="*/ 70237 h 433397"/>
                <a:gd name="connsiteX30" fmla="*/ 91481 w 316039"/>
                <a:gd name="connsiteY30" fmla="*/ 48050 h 433397"/>
                <a:gd name="connsiteX31" fmla="*/ 106272 w 316039"/>
                <a:gd name="connsiteY31" fmla="*/ 36034 h 433397"/>
                <a:gd name="connsiteX32" fmla="*/ 122908 w 316039"/>
                <a:gd name="connsiteY32" fmla="*/ 35119 h 433397"/>
                <a:gd name="connsiteX33" fmla="*/ 124754 w 316039"/>
                <a:gd name="connsiteY33" fmla="*/ 29568 h 433397"/>
                <a:gd name="connsiteX34" fmla="*/ 145081 w 316039"/>
                <a:gd name="connsiteY34" fmla="*/ 31414 h 433397"/>
                <a:gd name="connsiteX35" fmla="*/ 165409 w 316039"/>
                <a:gd name="connsiteY35" fmla="*/ 18482 h 433397"/>
                <a:gd name="connsiteX36" fmla="*/ 175579 w 316039"/>
                <a:gd name="connsiteY36" fmla="*/ 12945 h 433397"/>
                <a:gd name="connsiteX37" fmla="*/ 188511 w 316039"/>
                <a:gd name="connsiteY37" fmla="*/ 0 h 433397"/>
                <a:gd name="connsiteX38" fmla="*/ 197752 w 316039"/>
                <a:gd name="connsiteY38" fmla="*/ 1845 h 433397"/>
                <a:gd name="connsiteX39" fmla="*/ 204218 w 316039"/>
                <a:gd name="connsiteY39" fmla="*/ 9241 h 433397"/>
                <a:gd name="connsiteX40" fmla="*/ 199598 w 316039"/>
                <a:gd name="connsiteY40" fmla="*/ 18482 h 433397"/>
                <a:gd name="connsiteX41" fmla="*/ 182961 w 316039"/>
                <a:gd name="connsiteY41" fmla="*/ 23102 h 433397"/>
                <a:gd name="connsiteX42" fmla="*/ 176495 w 316039"/>
                <a:gd name="connsiteY42" fmla="*/ 36034 h 433397"/>
                <a:gd name="connsiteX43" fmla="*/ 166338 w 316039"/>
                <a:gd name="connsiteY43" fmla="*/ 43430 h 433397"/>
                <a:gd name="connsiteX44" fmla="*/ 158943 w 316039"/>
                <a:gd name="connsiteY44" fmla="*/ 53600 h 433397"/>
                <a:gd name="connsiteX45" fmla="*/ 156168 w 316039"/>
                <a:gd name="connsiteY45" fmla="*/ 72082 h 433397"/>
                <a:gd name="connsiteX46" fmla="*/ 148772 w 316039"/>
                <a:gd name="connsiteY46" fmla="*/ 87790 h 433397"/>
                <a:gd name="connsiteX47" fmla="*/ 161718 w 316039"/>
                <a:gd name="connsiteY47" fmla="*/ 89635 h 433397"/>
                <a:gd name="connsiteX48" fmla="*/ 165409 w 316039"/>
                <a:gd name="connsiteY48" fmla="*/ 101651 h 433397"/>
                <a:gd name="connsiteX49" fmla="*/ 170959 w 316039"/>
                <a:gd name="connsiteY49" fmla="*/ 107201 h 433397"/>
                <a:gd name="connsiteX50" fmla="*/ 172804 w 316039"/>
                <a:gd name="connsiteY50" fmla="*/ 117358 h 433397"/>
                <a:gd name="connsiteX51" fmla="*/ 170029 w 316039"/>
                <a:gd name="connsiteY51" fmla="*/ 126599 h 433397"/>
                <a:gd name="connsiteX52" fmla="*/ 170959 w 316039"/>
                <a:gd name="connsiteY52" fmla="*/ 132149 h 433397"/>
                <a:gd name="connsiteX53" fmla="*/ 177425 w 316039"/>
                <a:gd name="connsiteY53" fmla="*/ 133994 h 433397"/>
                <a:gd name="connsiteX54" fmla="*/ 183891 w 316039"/>
                <a:gd name="connsiteY54" fmla="*/ 143236 h 433397"/>
                <a:gd name="connsiteX55" fmla="*/ 217164 w 316039"/>
                <a:gd name="connsiteY55" fmla="*/ 140461 h 433397"/>
                <a:gd name="connsiteX56" fmla="*/ 231941 w 316039"/>
                <a:gd name="connsiteY56" fmla="*/ 144165 h 433397"/>
                <a:gd name="connsiteX57" fmla="*/ 250423 w 316039"/>
                <a:gd name="connsiteY57" fmla="*/ 166338 h 433397"/>
                <a:gd name="connsiteX58" fmla="*/ 260594 w 316039"/>
                <a:gd name="connsiteY58" fmla="*/ 163563 h 433397"/>
                <a:gd name="connsiteX59" fmla="*/ 279076 w 316039"/>
                <a:gd name="connsiteY59" fmla="*/ 164493 h 433397"/>
                <a:gd name="connsiteX60" fmla="*/ 293853 w 316039"/>
                <a:gd name="connsiteY60" fmla="*/ 161718 h 433397"/>
                <a:gd name="connsiteX61" fmla="*/ 303094 w 316039"/>
                <a:gd name="connsiteY61" fmla="*/ 166338 h 433397"/>
                <a:gd name="connsiteX62" fmla="*/ 298474 w 316039"/>
                <a:gd name="connsiteY62" fmla="*/ 180199 h 433397"/>
                <a:gd name="connsiteX63" fmla="*/ 292937 w 316039"/>
                <a:gd name="connsiteY63" fmla="*/ 188511 h 433397"/>
                <a:gd name="connsiteX64" fmla="*/ 291092 w 316039"/>
                <a:gd name="connsiteY64" fmla="*/ 206993 h 433397"/>
                <a:gd name="connsiteX65" fmla="*/ 296628 w 316039"/>
                <a:gd name="connsiteY65" fmla="*/ 224559 h 433397"/>
                <a:gd name="connsiteX66" fmla="*/ 304024 w 316039"/>
                <a:gd name="connsiteY66" fmla="*/ 231941 h 433397"/>
                <a:gd name="connsiteX67" fmla="*/ 304953 w 316039"/>
                <a:gd name="connsiteY67" fmla="*/ 237491 h 433397"/>
                <a:gd name="connsiteX68" fmla="*/ 292008 w 316039"/>
                <a:gd name="connsiteY68" fmla="*/ 250423 h 433397"/>
                <a:gd name="connsiteX69" fmla="*/ 301249 w 316039"/>
                <a:gd name="connsiteY69" fmla="*/ 255973 h 433397"/>
                <a:gd name="connsiteX70" fmla="*/ 307715 w 316039"/>
                <a:gd name="connsiteY70" fmla="*/ 265214 h 433397"/>
                <a:gd name="connsiteX71" fmla="*/ 316040 w 316039"/>
                <a:gd name="connsiteY71" fmla="*/ 291092 h 433397"/>
                <a:gd name="connsiteX72" fmla="*/ 311420 w 316039"/>
                <a:gd name="connsiteY72" fmla="*/ 293867 h 433397"/>
                <a:gd name="connsiteX73" fmla="*/ 306799 w 316039"/>
                <a:gd name="connsiteY73" fmla="*/ 279076 h 433397"/>
                <a:gd name="connsiteX74" fmla="*/ 299403 w 316039"/>
                <a:gd name="connsiteY74" fmla="*/ 270764 h 433397"/>
                <a:gd name="connsiteX75" fmla="*/ 291092 w 316039"/>
                <a:gd name="connsiteY75" fmla="*/ 280005 h 433397"/>
                <a:gd name="connsiteX76" fmla="*/ 240266 w 316039"/>
                <a:gd name="connsiteY76" fmla="*/ 279076 h 433397"/>
                <a:gd name="connsiteX77" fmla="*/ 240266 w 316039"/>
                <a:gd name="connsiteY77" fmla="*/ 294783 h 433397"/>
                <a:gd name="connsiteX78" fmla="*/ 255044 w 316039"/>
                <a:gd name="connsiteY78" fmla="*/ 297558 h 433397"/>
                <a:gd name="connsiteX79" fmla="*/ 254128 w 316039"/>
                <a:gd name="connsiteY79" fmla="*/ 307715 h 433397"/>
                <a:gd name="connsiteX80" fmla="*/ 248578 w 316039"/>
                <a:gd name="connsiteY80" fmla="*/ 304953 h 433397"/>
                <a:gd name="connsiteX81" fmla="*/ 233787 w 316039"/>
                <a:gd name="connsiteY81" fmla="*/ 309574 h 433397"/>
                <a:gd name="connsiteX82" fmla="*/ 233787 w 316039"/>
                <a:gd name="connsiteY82" fmla="*/ 328056 h 433397"/>
                <a:gd name="connsiteX83" fmla="*/ 244887 w 316039"/>
                <a:gd name="connsiteY83" fmla="*/ 337297 h 433397"/>
                <a:gd name="connsiteX84" fmla="*/ 248578 w 316039"/>
                <a:gd name="connsiteY84" fmla="*/ 352074 h 433397"/>
                <a:gd name="connsiteX85" fmla="*/ 247648 w 316039"/>
                <a:gd name="connsiteY85" fmla="*/ 363161 h 433397"/>
                <a:gd name="connsiteX86" fmla="*/ 235646 w 316039"/>
                <a:gd name="connsiteY86" fmla="*/ 433398 h 433397"/>
                <a:gd name="connsiteX87" fmla="*/ 222700 w 316039"/>
                <a:gd name="connsiteY87" fmla="*/ 419536 h 433397"/>
                <a:gd name="connsiteX88" fmla="*/ 215305 w 316039"/>
                <a:gd name="connsiteY88" fmla="*/ 418607 h 433397"/>
                <a:gd name="connsiteX89" fmla="*/ 231941 w 316039"/>
                <a:gd name="connsiteY89" fmla="*/ 392743 h 433397"/>
                <a:gd name="connsiteX90" fmla="*/ 212543 w 316039"/>
                <a:gd name="connsiteY90" fmla="*/ 380727 h 433397"/>
                <a:gd name="connsiteX91" fmla="*/ 196823 w 316039"/>
                <a:gd name="connsiteY91" fmla="*/ 382572 h 433397"/>
                <a:gd name="connsiteX92" fmla="*/ 187582 w 316039"/>
                <a:gd name="connsiteY92" fmla="*/ 377952 h 433397"/>
                <a:gd name="connsiteX93" fmla="*/ 173720 w 316039"/>
                <a:gd name="connsiteY93" fmla="*/ 384418 h 433397"/>
                <a:gd name="connsiteX94" fmla="*/ 154322 w 316039"/>
                <a:gd name="connsiteY94" fmla="*/ 380727 h 433397"/>
                <a:gd name="connsiteX95" fmla="*/ 138615 w 316039"/>
                <a:gd name="connsiteY95" fmla="*/ 353920 h 433397"/>
                <a:gd name="connsiteX96" fmla="*/ 126599 w 316039"/>
                <a:gd name="connsiteY96" fmla="*/ 347454 h 433397"/>
                <a:gd name="connsiteX97" fmla="*/ 118288 w 316039"/>
                <a:gd name="connsiteY97" fmla="*/ 335438 h 433397"/>
                <a:gd name="connsiteX98" fmla="*/ 100722 w 316039"/>
                <a:gd name="connsiteY98" fmla="*/ 323435 h 433397"/>
                <a:gd name="connsiteX99" fmla="*/ 94256 w 316039"/>
                <a:gd name="connsiteY99" fmla="*/ 329901 h 43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316039" h="433397">
                  <a:moveTo>
                    <a:pt x="94256" y="329901"/>
                  </a:moveTo>
                  <a:lnTo>
                    <a:pt x="83169" y="323435"/>
                  </a:lnTo>
                  <a:lnTo>
                    <a:pt x="70223" y="315110"/>
                  </a:lnTo>
                  <a:lnTo>
                    <a:pt x="62842" y="318815"/>
                  </a:lnTo>
                  <a:lnTo>
                    <a:pt x="40655" y="315110"/>
                  </a:lnTo>
                  <a:lnTo>
                    <a:pt x="34189" y="304024"/>
                  </a:lnTo>
                  <a:lnTo>
                    <a:pt x="29568" y="304024"/>
                  </a:lnTo>
                  <a:lnTo>
                    <a:pt x="3691" y="289246"/>
                  </a:lnTo>
                  <a:lnTo>
                    <a:pt x="0" y="280921"/>
                  </a:lnTo>
                  <a:lnTo>
                    <a:pt x="9241" y="279076"/>
                  </a:lnTo>
                  <a:lnTo>
                    <a:pt x="8311" y="266144"/>
                  </a:lnTo>
                  <a:lnTo>
                    <a:pt x="14791" y="256903"/>
                  </a:lnTo>
                  <a:lnTo>
                    <a:pt x="27723" y="255044"/>
                  </a:lnTo>
                  <a:lnTo>
                    <a:pt x="38810" y="238421"/>
                  </a:lnTo>
                  <a:lnTo>
                    <a:pt x="48980" y="224559"/>
                  </a:lnTo>
                  <a:lnTo>
                    <a:pt x="39739" y="218079"/>
                  </a:lnTo>
                  <a:lnTo>
                    <a:pt x="44360" y="203302"/>
                  </a:lnTo>
                  <a:lnTo>
                    <a:pt x="38810" y="179270"/>
                  </a:lnTo>
                  <a:lnTo>
                    <a:pt x="44360" y="172804"/>
                  </a:lnTo>
                  <a:lnTo>
                    <a:pt x="40655" y="150631"/>
                  </a:lnTo>
                  <a:lnTo>
                    <a:pt x="30498" y="136769"/>
                  </a:lnTo>
                  <a:lnTo>
                    <a:pt x="34189" y="123824"/>
                  </a:lnTo>
                  <a:lnTo>
                    <a:pt x="42500" y="125683"/>
                  </a:lnTo>
                  <a:lnTo>
                    <a:pt x="47121" y="118288"/>
                  </a:lnTo>
                  <a:lnTo>
                    <a:pt x="40655" y="102581"/>
                  </a:lnTo>
                  <a:lnTo>
                    <a:pt x="43430" y="98876"/>
                  </a:lnTo>
                  <a:lnTo>
                    <a:pt x="56362" y="99806"/>
                  </a:lnTo>
                  <a:lnTo>
                    <a:pt x="75774" y="81323"/>
                  </a:lnTo>
                  <a:lnTo>
                    <a:pt x="86860" y="78548"/>
                  </a:lnTo>
                  <a:lnTo>
                    <a:pt x="86860" y="70237"/>
                  </a:lnTo>
                  <a:lnTo>
                    <a:pt x="91481" y="48050"/>
                  </a:lnTo>
                  <a:lnTo>
                    <a:pt x="106272" y="36034"/>
                  </a:lnTo>
                  <a:lnTo>
                    <a:pt x="122908" y="35119"/>
                  </a:lnTo>
                  <a:lnTo>
                    <a:pt x="124754" y="29568"/>
                  </a:lnTo>
                  <a:lnTo>
                    <a:pt x="145081" y="31414"/>
                  </a:lnTo>
                  <a:lnTo>
                    <a:pt x="165409" y="18482"/>
                  </a:lnTo>
                  <a:lnTo>
                    <a:pt x="175579" y="12945"/>
                  </a:lnTo>
                  <a:lnTo>
                    <a:pt x="188511" y="0"/>
                  </a:lnTo>
                  <a:lnTo>
                    <a:pt x="197752" y="1845"/>
                  </a:lnTo>
                  <a:lnTo>
                    <a:pt x="204218" y="9241"/>
                  </a:lnTo>
                  <a:lnTo>
                    <a:pt x="199598" y="18482"/>
                  </a:lnTo>
                  <a:lnTo>
                    <a:pt x="182961" y="23102"/>
                  </a:lnTo>
                  <a:lnTo>
                    <a:pt x="176495" y="36034"/>
                  </a:lnTo>
                  <a:lnTo>
                    <a:pt x="166338" y="43430"/>
                  </a:lnTo>
                  <a:lnTo>
                    <a:pt x="158943" y="53600"/>
                  </a:lnTo>
                  <a:lnTo>
                    <a:pt x="156168" y="72082"/>
                  </a:lnTo>
                  <a:lnTo>
                    <a:pt x="148772" y="87790"/>
                  </a:lnTo>
                  <a:lnTo>
                    <a:pt x="161718" y="89635"/>
                  </a:lnTo>
                  <a:lnTo>
                    <a:pt x="165409" y="101651"/>
                  </a:lnTo>
                  <a:lnTo>
                    <a:pt x="170959" y="107201"/>
                  </a:lnTo>
                  <a:lnTo>
                    <a:pt x="172804" y="117358"/>
                  </a:lnTo>
                  <a:lnTo>
                    <a:pt x="170029" y="126599"/>
                  </a:lnTo>
                  <a:lnTo>
                    <a:pt x="170959" y="132149"/>
                  </a:lnTo>
                  <a:lnTo>
                    <a:pt x="177425" y="133994"/>
                  </a:lnTo>
                  <a:lnTo>
                    <a:pt x="183891" y="143236"/>
                  </a:lnTo>
                  <a:lnTo>
                    <a:pt x="217164" y="140461"/>
                  </a:lnTo>
                  <a:lnTo>
                    <a:pt x="231941" y="144165"/>
                  </a:lnTo>
                  <a:lnTo>
                    <a:pt x="250423" y="166338"/>
                  </a:lnTo>
                  <a:lnTo>
                    <a:pt x="260594" y="163563"/>
                  </a:lnTo>
                  <a:lnTo>
                    <a:pt x="279076" y="164493"/>
                  </a:lnTo>
                  <a:lnTo>
                    <a:pt x="293853" y="161718"/>
                  </a:lnTo>
                  <a:lnTo>
                    <a:pt x="303094" y="166338"/>
                  </a:lnTo>
                  <a:lnTo>
                    <a:pt x="298474" y="180199"/>
                  </a:lnTo>
                  <a:lnTo>
                    <a:pt x="292937" y="188511"/>
                  </a:lnTo>
                  <a:lnTo>
                    <a:pt x="291092" y="206993"/>
                  </a:lnTo>
                  <a:lnTo>
                    <a:pt x="296628" y="224559"/>
                  </a:lnTo>
                  <a:lnTo>
                    <a:pt x="304024" y="231941"/>
                  </a:lnTo>
                  <a:lnTo>
                    <a:pt x="304953" y="237491"/>
                  </a:lnTo>
                  <a:lnTo>
                    <a:pt x="292008" y="250423"/>
                  </a:lnTo>
                  <a:lnTo>
                    <a:pt x="301249" y="255973"/>
                  </a:lnTo>
                  <a:lnTo>
                    <a:pt x="307715" y="265214"/>
                  </a:lnTo>
                  <a:lnTo>
                    <a:pt x="316040" y="291092"/>
                  </a:lnTo>
                  <a:lnTo>
                    <a:pt x="311420" y="293867"/>
                  </a:lnTo>
                  <a:lnTo>
                    <a:pt x="306799" y="279076"/>
                  </a:lnTo>
                  <a:lnTo>
                    <a:pt x="299403" y="270764"/>
                  </a:lnTo>
                  <a:lnTo>
                    <a:pt x="291092" y="280005"/>
                  </a:lnTo>
                  <a:lnTo>
                    <a:pt x="240266" y="279076"/>
                  </a:lnTo>
                  <a:lnTo>
                    <a:pt x="240266" y="294783"/>
                  </a:lnTo>
                  <a:lnTo>
                    <a:pt x="255044" y="297558"/>
                  </a:lnTo>
                  <a:lnTo>
                    <a:pt x="254128" y="307715"/>
                  </a:lnTo>
                  <a:lnTo>
                    <a:pt x="248578" y="304953"/>
                  </a:lnTo>
                  <a:lnTo>
                    <a:pt x="233787" y="309574"/>
                  </a:lnTo>
                  <a:lnTo>
                    <a:pt x="233787" y="328056"/>
                  </a:lnTo>
                  <a:lnTo>
                    <a:pt x="244887" y="337297"/>
                  </a:lnTo>
                  <a:lnTo>
                    <a:pt x="248578" y="352074"/>
                  </a:lnTo>
                  <a:lnTo>
                    <a:pt x="247648" y="363161"/>
                  </a:lnTo>
                  <a:lnTo>
                    <a:pt x="235646" y="433398"/>
                  </a:lnTo>
                  <a:lnTo>
                    <a:pt x="222700" y="419536"/>
                  </a:lnTo>
                  <a:lnTo>
                    <a:pt x="215305" y="418607"/>
                  </a:lnTo>
                  <a:lnTo>
                    <a:pt x="231941" y="392743"/>
                  </a:lnTo>
                  <a:lnTo>
                    <a:pt x="212543" y="380727"/>
                  </a:lnTo>
                  <a:lnTo>
                    <a:pt x="196823" y="382572"/>
                  </a:lnTo>
                  <a:lnTo>
                    <a:pt x="187582" y="377952"/>
                  </a:lnTo>
                  <a:lnTo>
                    <a:pt x="173720" y="384418"/>
                  </a:lnTo>
                  <a:lnTo>
                    <a:pt x="154322" y="380727"/>
                  </a:lnTo>
                  <a:lnTo>
                    <a:pt x="138615" y="353920"/>
                  </a:lnTo>
                  <a:lnTo>
                    <a:pt x="126599" y="347454"/>
                  </a:lnTo>
                  <a:lnTo>
                    <a:pt x="118288" y="335438"/>
                  </a:lnTo>
                  <a:lnTo>
                    <a:pt x="100722" y="323435"/>
                  </a:lnTo>
                  <a:lnTo>
                    <a:pt x="94256" y="32990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" name="任意多边形: 形状 939"/>
            <p:cNvSpPr/>
            <p:nvPr/>
          </p:nvSpPr>
          <p:spPr>
            <a:xfrm>
              <a:off x="2164200" y="3990190"/>
              <a:ext cx="86860" cy="79478"/>
            </a:xfrm>
            <a:custGeom>
              <a:avLst/>
              <a:gdLst>
                <a:gd name="connsiteX0" fmla="*/ 77619 w 86860"/>
                <a:gd name="connsiteY0" fmla="*/ 79478 h 79478"/>
                <a:gd name="connsiteX1" fmla="*/ 63758 w 86860"/>
                <a:gd name="connsiteY1" fmla="*/ 73928 h 79478"/>
                <a:gd name="connsiteX2" fmla="*/ 58221 w 86860"/>
                <a:gd name="connsiteY2" fmla="*/ 68392 h 79478"/>
                <a:gd name="connsiteX3" fmla="*/ 60996 w 86860"/>
                <a:gd name="connsiteY3" fmla="*/ 63771 h 79478"/>
                <a:gd name="connsiteX4" fmla="*/ 60067 w 86860"/>
                <a:gd name="connsiteY4" fmla="*/ 58221 h 79478"/>
                <a:gd name="connsiteX5" fmla="*/ 52671 w 86860"/>
                <a:gd name="connsiteY5" fmla="*/ 51755 h 79478"/>
                <a:gd name="connsiteX6" fmla="*/ 42514 w 86860"/>
                <a:gd name="connsiteY6" fmla="*/ 46205 h 79478"/>
                <a:gd name="connsiteX7" fmla="*/ 33273 w 86860"/>
                <a:gd name="connsiteY7" fmla="*/ 42514 h 79478"/>
                <a:gd name="connsiteX8" fmla="*/ 31428 w 86860"/>
                <a:gd name="connsiteY8" fmla="*/ 35119 h 79478"/>
                <a:gd name="connsiteX9" fmla="*/ 24948 w 86860"/>
                <a:gd name="connsiteY9" fmla="*/ 30498 h 79478"/>
                <a:gd name="connsiteX10" fmla="*/ 26807 w 86860"/>
                <a:gd name="connsiteY10" fmla="*/ 37894 h 79478"/>
                <a:gd name="connsiteX11" fmla="*/ 21257 w 86860"/>
                <a:gd name="connsiteY11" fmla="*/ 44360 h 79478"/>
                <a:gd name="connsiteX12" fmla="*/ 15707 w 86860"/>
                <a:gd name="connsiteY12" fmla="*/ 36964 h 79478"/>
                <a:gd name="connsiteX13" fmla="*/ 7396 w 86860"/>
                <a:gd name="connsiteY13" fmla="*/ 34189 h 79478"/>
                <a:gd name="connsiteX14" fmla="*/ 3705 w 86860"/>
                <a:gd name="connsiteY14" fmla="*/ 28653 h 79478"/>
                <a:gd name="connsiteX15" fmla="*/ 3705 w 86860"/>
                <a:gd name="connsiteY15" fmla="*/ 20327 h 79478"/>
                <a:gd name="connsiteX16" fmla="*/ 7396 w 86860"/>
                <a:gd name="connsiteY16" fmla="*/ 12016 h 79478"/>
                <a:gd name="connsiteX17" fmla="*/ 0 w 86860"/>
                <a:gd name="connsiteY17" fmla="*/ 8325 h 79478"/>
                <a:gd name="connsiteX18" fmla="*/ 5550 w 86860"/>
                <a:gd name="connsiteY18" fmla="*/ 3705 h 79478"/>
                <a:gd name="connsiteX19" fmla="*/ 9241 w 86860"/>
                <a:gd name="connsiteY19" fmla="*/ 0 h 79478"/>
                <a:gd name="connsiteX20" fmla="*/ 25878 w 86860"/>
                <a:gd name="connsiteY20" fmla="*/ 7396 h 79478"/>
                <a:gd name="connsiteX21" fmla="*/ 31428 w 86860"/>
                <a:gd name="connsiteY21" fmla="*/ 3705 h 79478"/>
                <a:gd name="connsiteX22" fmla="*/ 39739 w 86860"/>
                <a:gd name="connsiteY22" fmla="*/ 5550 h 79478"/>
                <a:gd name="connsiteX23" fmla="*/ 44360 w 86860"/>
                <a:gd name="connsiteY23" fmla="*/ 11087 h 79478"/>
                <a:gd name="connsiteX24" fmla="*/ 51755 w 86860"/>
                <a:gd name="connsiteY24" fmla="*/ 12946 h 79478"/>
                <a:gd name="connsiteX25" fmla="*/ 58221 w 86860"/>
                <a:gd name="connsiteY25" fmla="*/ 7396 h 79478"/>
                <a:gd name="connsiteX26" fmla="*/ 64687 w 86860"/>
                <a:gd name="connsiteY26" fmla="*/ 21257 h 79478"/>
                <a:gd name="connsiteX27" fmla="*/ 74858 w 86860"/>
                <a:gd name="connsiteY27" fmla="*/ 31428 h 79478"/>
                <a:gd name="connsiteX28" fmla="*/ 86860 w 86860"/>
                <a:gd name="connsiteY28" fmla="*/ 42514 h 79478"/>
                <a:gd name="connsiteX29" fmla="*/ 76703 w 86860"/>
                <a:gd name="connsiteY29" fmla="*/ 45289 h 79478"/>
                <a:gd name="connsiteX30" fmla="*/ 76703 w 86860"/>
                <a:gd name="connsiteY30" fmla="*/ 55446 h 79478"/>
                <a:gd name="connsiteX31" fmla="*/ 82240 w 86860"/>
                <a:gd name="connsiteY31" fmla="*/ 59151 h 79478"/>
                <a:gd name="connsiteX32" fmla="*/ 78549 w 86860"/>
                <a:gd name="connsiteY32" fmla="*/ 61912 h 79478"/>
                <a:gd name="connsiteX33" fmla="*/ 79478 w 86860"/>
                <a:gd name="connsiteY33" fmla="*/ 66533 h 79478"/>
                <a:gd name="connsiteX34" fmla="*/ 77619 w 86860"/>
                <a:gd name="connsiteY34" fmla="*/ 72083 h 79478"/>
                <a:gd name="connsiteX35" fmla="*/ 77619 w 86860"/>
                <a:gd name="connsiteY35" fmla="*/ 79478 h 7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860" h="79478">
                  <a:moveTo>
                    <a:pt x="77619" y="79478"/>
                  </a:moveTo>
                  <a:lnTo>
                    <a:pt x="63758" y="73928"/>
                  </a:lnTo>
                  <a:lnTo>
                    <a:pt x="58221" y="68392"/>
                  </a:lnTo>
                  <a:lnTo>
                    <a:pt x="60996" y="63771"/>
                  </a:lnTo>
                  <a:lnTo>
                    <a:pt x="60067" y="58221"/>
                  </a:lnTo>
                  <a:lnTo>
                    <a:pt x="52671" y="51755"/>
                  </a:lnTo>
                  <a:lnTo>
                    <a:pt x="42514" y="46205"/>
                  </a:lnTo>
                  <a:lnTo>
                    <a:pt x="33273" y="42514"/>
                  </a:lnTo>
                  <a:lnTo>
                    <a:pt x="31428" y="35119"/>
                  </a:lnTo>
                  <a:lnTo>
                    <a:pt x="24948" y="30498"/>
                  </a:lnTo>
                  <a:lnTo>
                    <a:pt x="26807" y="37894"/>
                  </a:lnTo>
                  <a:lnTo>
                    <a:pt x="21257" y="44360"/>
                  </a:lnTo>
                  <a:lnTo>
                    <a:pt x="15707" y="36964"/>
                  </a:lnTo>
                  <a:lnTo>
                    <a:pt x="7396" y="34189"/>
                  </a:lnTo>
                  <a:lnTo>
                    <a:pt x="3705" y="28653"/>
                  </a:lnTo>
                  <a:lnTo>
                    <a:pt x="3705" y="20327"/>
                  </a:lnTo>
                  <a:lnTo>
                    <a:pt x="7396" y="12016"/>
                  </a:lnTo>
                  <a:lnTo>
                    <a:pt x="0" y="8325"/>
                  </a:lnTo>
                  <a:lnTo>
                    <a:pt x="5550" y="3705"/>
                  </a:lnTo>
                  <a:lnTo>
                    <a:pt x="9241" y="0"/>
                  </a:lnTo>
                  <a:lnTo>
                    <a:pt x="25878" y="7396"/>
                  </a:lnTo>
                  <a:lnTo>
                    <a:pt x="31428" y="3705"/>
                  </a:lnTo>
                  <a:lnTo>
                    <a:pt x="39739" y="5550"/>
                  </a:lnTo>
                  <a:lnTo>
                    <a:pt x="44360" y="11087"/>
                  </a:lnTo>
                  <a:lnTo>
                    <a:pt x="51755" y="12946"/>
                  </a:lnTo>
                  <a:lnTo>
                    <a:pt x="58221" y="7396"/>
                  </a:lnTo>
                  <a:lnTo>
                    <a:pt x="64687" y="21257"/>
                  </a:lnTo>
                  <a:lnTo>
                    <a:pt x="74858" y="31428"/>
                  </a:lnTo>
                  <a:lnTo>
                    <a:pt x="86860" y="42514"/>
                  </a:lnTo>
                  <a:lnTo>
                    <a:pt x="76703" y="45289"/>
                  </a:lnTo>
                  <a:lnTo>
                    <a:pt x="76703" y="55446"/>
                  </a:lnTo>
                  <a:lnTo>
                    <a:pt x="82240" y="59151"/>
                  </a:lnTo>
                  <a:lnTo>
                    <a:pt x="78549" y="61912"/>
                  </a:lnTo>
                  <a:lnTo>
                    <a:pt x="79478" y="66533"/>
                  </a:lnTo>
                  <a:lnTo>
                    <a:pt x="77619" y="72083"/>
                  </a:lnTo>
                  <a:lnTo>
                    <a:pt x="77619" y="79478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" name="任意多边形: 形状 940"/>
            <p:cNvSpPr/>
            <p:nvPr/>
          </p:nvSpPr>
          <p:spPr>
            <a:xfrm>
              <a:off x="2189148" y="3667684"/>
              <a:ext cx="280005" cy="92409"/>
            </a:xfrm>
            <a:custGeom>
              <a:avLst/>
              <a:gdLst>
                <a:gd name="connsiteX0" fmla="*/ 71153 w 280005"/>
                <a:gd name="connsiteY0" fmla="*/ 0 h 92409"/>
                <a:gd name="connsiteX1" fmla="*/ 93340 w 280005"/>
                <a:gd name="connsiteY1" fmla="*/ 1859 h 92409"/>
                <a:gd name="connsiteX2" fmla="*/ 113667 w 280005"/>
                <a:gd name="connsiteY2" fmla="*/ 1859 h 92409"/>
                <a:gd name="connsiteX3" fmla="*/ 137699 w 280005"/>
                <a:gd name="connsiteY3" fmla="*/ 11100 h 92409"/>
                <a:gd name="connsiteX4" fmla="*/ 147856 w 280005"/>
                <a:gd name="connsiteY4" fmla="*/ 21257 h 92409"/>
                <a:gd name="connsiteX5" fmla="*/ 171888 w 280005"/>
                <a:gd name="connsiteY5" fmla="*/ 18482 h 92409"/>
                <a:gd name="connsiteX6" fmla="*/ 181129 w 280005"/>
                <a:gd name="connsiteY6" fmla="*/ 24948 h 92409"/>
                <a:gd name="connsiteX7" fmla="*/ 203302 w 280005"/>
                <a:gd name="connsiteY7" fmla="*/ 42514 h 92409"/>
                <a:gd name="connsiteX8" fmla="*/ 219009 w 280005"/>
                <a:gd name="connsiteY8" fmla="*/ 55446 h 92409"/>
                <a:gd name="connsiteX9" fmla="*/ 227334 w 280005"/>
                <a:gd name="connsiteY9" fmla="*/ 55446 h 92409"/>
                <a:gd name="connsiteX10" fmla="*/ 243041 w 280005"/>
                <a:gd name="connsiteY10" fmla="*/ 60996 h 92409"/>
                <a:gd name="connsiteX11" fmla="*/ 241196 w 280005"/>
                <a:gd name="connsiteY11" fmla="*/ 68392 h 92409"/>
                <a:gd name="connsiteX12" fmla="*/ 260594 w 280005"/>
                <a:gd name="connsiteY12" fmla="*/ 69307 h 92409"/>
                <a:gd name="connsiteX13" fmla="*/ 280005 w 280005"/>
                <a:gd name="connsiteY13" fmla="*/ 80394 h 92409"/>
                <a:gd name="connsiteX14" fmla="*/ 277230 w 280005"/>
                <a:gd name="connsiteY14" fmla="*/ 86873 h 92409"/>
                <a:gd name="connsiteX15" fmla="*/ 259678 w 280005"/>
                <a:gd name="connsiteY15" fmla="*/ 90565 h 92409"/>
                <a:gd name="connsiteX16" fmla="*/ 242112 w 280005"/>
                <a:gd name="connsiteY16" fmla="*/ 91494 h 92409"/>
                <a:gd name="connsiteX17" fmla="*/ 224559 w 280005"/>
                <a:gd name="connsiteY17" fmla="*/ 89635 h 92409"/>
                <a:gd name="connsiteX18" fmla="*/ 187595 w 280005"/>
                <a:gd name="connsiteY18" fmla="*/ 92410 h 92409"/>
                <a:gd name="connsiteX19" fmla="*/ 205148 w 280005"/>
                <a:gd name="connsiteY19" fmla="*/ 76703 h 92409"/>
                <a:gd name="connsiteX20" fmla="*/ 194991 w 280005"/>
                <a:gd name="connsiteY20" fmla="*/ 69307 h 92409"/>
                <a:gd name="connsiteX21" fmla="*/ 178354 w 280005"/>
                <a:gd name="connsiteY21" fmla="*/ 67462 h 92409"/>
                <a:gd name="connsiteX22" fmla="*/ 169113 w 280005"/>
                <a:gd name="connsiteY22" fmla="*/ 59151 h 92409"/>
                <a:gd name="connsiteX23" fmla="*/ 162647 w 280005"/>
                <a:gd name="connsiteY23" fmla="*/ 43430 h 92409"/>
                <a:gd name="connsiteX24" fmla="*/ 147856 w 280005"/>
                <a:gd name="connsiteY24" fmla="*/ 44360 h 92409"/>
                <a:gd name="connsiteX25" fmla="*/ 123838 w 280005"/>
                <a:gd name="connsiteY25" fmla="*/ 36964 h 92409"/>
                <a:gd name="connsiteX26" fmla="*/ 116442 w 280005"/>
                <a:gd name="connsiteY26" fmla="*/ 31427 h 92409"/>
                <a:gd name="connsiteX27" fmla="*/ 82253 w 280005"/>
                <a:gd name="connsiteY27" fmla="*/ 26807 h 92409"/>
                <a:gd name="connsiteX28" fmla="*/ 73012 w 280005"/>
                <a:gd name="connsiteY28" fmla="*/ 21257 h 92409"/>
                <a:gd name="connsiteX29" fmla="*/ 83169 w 280005"/>
                <a:gd name="connsiteY29" fmla="*/ 13861 h 92409"/>
                <a:gd name="connsiteX30" fmla="*/ 57291 w 280005"/>
                <a:gd name="connsiteY30" fmla="*/ 12016 h 92409"/>
                <a:gd name="connsiteX31" fmla="*/ 38823 w 280005"/>
                <a:gd name="connsiteY31" fmla="*/ 26807 h 92409"/>
                <a:gd name="connsiteX32" fmla="*/ 27723 w 280005"/>
                <a:gd name="connsiteY32" fmla="*/ 26807 h 92409"/>
                <a:gd name="connsiteX33" fmla="*/ 24032 w 280005"/>
                <a:gd name="connsiteY33" fmla="*/ 33273 h 92409"/>
                <a:gd name="connsiteX34" fmla="*/ 11100 w 280005"/>
                <a:gd name="connsiteY34" fmla="*/ 36048 h 92409"/>
                <a:gd name="connsiteX35" fmla="*/ 0 w 280005"/>
                <a:gd name="connsiteY35" fmla="*/ 33273 h 92409"/>
                <a:gd name="connsiteX36" fmla="*/ 13861 w 280005"/>
                <a:gd name="connsiteY36" fmla="*/ 24948 h 92409"/>
                <a:gd name="connsiteX37" fmla="*/ 19412 w 280005"/>
                <a:gd name="connsiteY37" fmla="*/ 14791 h 92409"/>
                <a:gd name="connsiteX38" fmla="*/ 31428 w 280005"/>
                <a:gd name="connsiteY38" fmla="*/ 8325 h 92409"/>
                <a:gd name="connsiteX39" fmla="*/ 44360 w 280005"/>
                <a:gd name="connsiteY39" fmla="*/ 2775 h 92409"/>
                <a:gd name="connsiteX40" fmla="*/ 63771 w 280005"/>
                <a:gd name="connsiteY40" fmla="*/ 0 h 92409"/>
                <a:gd name="connsiteX41" fmla="*/ 71153 w 280005"/>
                <a:gd name="connsiteY41" fmla="*/ 0 h 9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80005" h="92409">
                  <a:moveTo>
                    <a:pt x="71153" y="0"/>
                  </a:moveTo>
                  <a:lnTo>
                    <a:pt x="93340" y="1859"/>
                  </a:lnTo>
                  <a:lnTo>
                    <a:pt x="113667" y="1859"/>
                  </a:lnTo>
                  <a:lnTo>
                    <a:pt x="137699" y="11100"/>
                  </a:lnTo>
                  <a:lnTo>
                    <a:pt x="147856" y="21257"/>
                  </a:lnTo>
                  <a:lnTo>
                    <a:pt x="171888" y="18482"/>
                  </a:lnTo>
                  <a:lnTo>
                    <a:pt x="181129" y="24948"/>
                  </a:lnTo>
                  <a:lnTo>
                    <a:pt x="203302" y="42514"/>
                  </a:lnTo>
                  <a:lnTo>
                    <a:pt x="219009" y="55446"/>
                  </a:lnTo>
                  <a:lnTo>
                    <a:pt x="227334" y="55446"/>
                  </a:lnTo>
                  <a:lnTo>
                    <a:pt x="243041" y="60996"/>
                  </a:lnTo>
                  <a:lnTo>
                    <a:pt x="241196" y="68392"/>
                  </a:lnTo>
                  <a:lnTo>
                    <a:pt x="260594" y="69307"/>
                  </a:lnTo>
                  <a:lnTo>
                    <a:pt x="280005" y="80394"/>
                  </a:lnTo>
                  <a:lnTo>
                    <a:pt x="277230" y="86873"/>
                  </a:lnTo>
                  <a:lnTo>
                    <a:pt x="259678" y="90565"/>
                  </a:lnTo>
                  <a:lnTo>
                    <a:pt x="242112" y="91494"/>
                  </a:lnTo>
                  <a:lnTo>
                    <a:pt x="224559" y="89635"/>
                  </a:lnTo>
                  <a:lnTo>
                    <a:pt x="187595" y="92410"/>
                  </a:lnTo>
                  <a:lnTo>
                    <a:pt x="205148" y="76703"/>
                  </a:lnTo>
                  <a:lnTo>
                    <a:pt x="194991" y="69307"/>
                  </a:lnTo>
                  <a:lnTo>
                    <a:pt x="178354" y="67462"/>
                  </a:lnTo>
                  <a:lnTo>
                    <a:pt x="169113" y="59151"/>
                  </a:lnTo>
                  <a:lnTo>
                    <a:pt x="162647" y="43430"/>
                  </a:lnTo>
                  <a:lnTo>
                    <a:pt x="147856" y="44360"/>
                  </a:lnTo>
                  <a:lnTo>
                    <a:pt x="123838" y="36964"/>
                  </a:lnTo>
                  <a:lnTo>
                    <a:pt x="116442" y="31427"/>
                  </a:lnTo>
                  <a:lnTo>
                    <a:pt x="82253" y="26807"/>
                  </a:lnTo>
                  <a:lnTo>
                    <a:pt x="73012" y="21257"/>
                  </a:lnTo>
                  <a:lnTo>
                    <a:pt x="83169" y="13861"/>
                  </a:lnTo>
                  <a:lnTo>
                    <a:pt x="57291" y="12016"/>
                  </a:lnTo>
                  <a:lnTo>
                    <a:pt x="38823" y="26807"/>
                  </a:lnTo>
                  <a:lnTo>
                    <a:pt x="27723" y="26807"/>
                  </a:lnTo>
                  <a:lnTo>
                    <a:pt x="24032" y="33273"/>
                  </a:lnTo>
                  <a:lnTo>
                    <a:pt x="11100" y="36048"/>
                  </a:lnTo>
                  <a:lnTo>
                    <a:pt x="0" y="33273"/>
                  </a:lnTo>
                  <a:lnTo>
                    <a:pt x="13861" y="24948"/>
                  </a:lnTo>
                  <a:lnTo>
                    <a:pt x="19412" y="14791"/>
                  </a:lnTo>
                  <a:lnTo>
                    <a:pt x="31428" y="8325"/>
                  </a:lnTo>
                  <a:lnTo>
                    <a:pt x="44360" y="2775"/>
                  </a:lnTo>
                  <a:lnTo>
                    <a:pt x="63771" y="0"/>
                  </a:lnTo>
                  <a:lnTo>
                    <a:pt x="71153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" name="任意多边形: 形状 941"/>
            <p:cNvSpPr/>
            <p:nvPr/>
          </p:nvSpPr>
          <p:spPr>
            <a:xfrm>
              <a:off x="5228457" y="3297128"/>
              <a:ext cx="59150" cy="34188"/>
            </a:xfrm>
            <a:custGeom>
              <a:avLst/>
              <a:gdLst>
                <a:gd name="connsiteX0" fmla="*/ 41585 w 59150"/>
                <a:gd name="connsiteY0" fmla="*/ 13861 h 34188"/>
                <a:gd name="connsiteX1" fmla="*/ 59151 w 59150"/>
                <a:gd name="connsiteY1" fmla="*/ 0 h 34188"/>
                <a:gd name="connsiteX2" fmla="*/ 36048 w 59150"/>
                <a:gd name="connsiteY2" fmla="*/ 9241 h 34188"/>
                <a:gd name="connsiteX3" fmla="*/ 17566 w 59150"/>
                <a:gd name="connsiteY3" fmla="*/ 9241 h 34188"/>
                <a:gd name="connsiteX4" fmla="*/ 13862 w 59150"/>
                <a:gd name="connsiteY4" fmla="*/ 16636 h 34188"/>
                <a:gd name="connsiteX5" fmla="*/ 12016 w 59150"/>
                <a:gd name="connsiteY5" fmla="*/ 16636 h 34188"/>
                <a:gd name="connsiteX6" fmla="*/ 0 w 59150"/>
                <a:gd name="connsiteY6" fmla="*/ 17566 h 34188"/>
                <a:gd name="connsiteX7" fmla="*/ 6480 w 59150"/>
                <a:gd name="connsiteY7" fmla="*/ 30498 h 34188"/>
                <a:gd name="connsiteX8" fmla="*/ 19412 w 59150"/>
                <a:gd name="connsiteY8" fmla="*/ 34189 h 34188"/>
                <a:gd name="connsiteX9" fmla="*/ 46205 w 59150"/>
                <a:gd name="connsiteY9" fmla="*/ 21257 h 34188"/>
                <a:gd name="connsiteX10" fmla="*/ 45289 w 59150"/>
                <a:gd name="connsiteY10" fmla="*/ 18482 h 34188"/>
                <a:gd name="connsiteX11" fmla="*/ 41585 w 59150"/>
                <a:gd name="connsiteY11" fmla="*/ 13861 h 3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50" h="34188">
                  <a:moveTo>
                    <a:pt x="41585" y="13861"/>
                  </a:moveTo>
                  <a:lnTo>
                    <a:pt x="59151" y="0"/>
                  </a:lnTo>
                  <a:lnTo>
                    <a:pt x="36048" y="9241"/>
                  </a:lnTo>
                  <a:lnTo>
                    <a:pt x="17566" y="9241"/>
                  </a:lnTo>
                  <a:lnTo>
                    <a:pt x="13862" y="16636"/>
                  </a:lnTo>
                  <a:lnTo>
                    <a:pt x="12016" y="16636"/>
                  </a:lnTo>
                  <a:lnTo>
                    <a:pt x="0" y="17566"/>
                  </a:lnTo>
                  <a:lnTo>
                    <a:pt x="6480" y="30498"/>
                  </a:lnTo>
                  <a:lnTo>
                    <a:pt x="19412" y="34189"/>
                  </a:lnTo>
                  <a:lnTo>
                    <a:pt x="46205" y="21257"/>
                  </a:lnTo>
                  <a:lnTo>
                    <a:pt x="45289" y="18482"/>
                  </a:lnTo>
                  <a:lnTo>
                    <a:pt x="41585" y="1386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" name="任意多边形: 形状 942"/>
            <p:cNvSpPr/>
            <p:nvPr/>
          </p:nvSpPr>
          <p:spPr>
            <a:xfrm>
              <a:off x="4708200" y="2743610"/>
              <a:ext cx="170042" cy="102566"/>
            </a:xfrm>
            <a:custGeom>
              <a:avLst/>
              <a:gdLst>
                <a:gd name="connsiteX0" fmla="*/ 122908 w 170042"/>
                <a:gd name="connsiteY0" fmla="*/ 101637 h 102566"/>
                <a:gd name="connsiteX1" fmla="*/ 110892 w 170042"/>
                <a:gd name="connsiteY1" fmla="*/ 94255 h 102566"/>
                <a:gd name="connsiteX2" fmla="*/ 98889 w 170042"/>
                <a:gd name="connsiteY2" fmla="*/ 96101 h 102566"/>
                <a:gd name="connsiteX3" fmla="*/ 78549 w 170042"/>
                <a:gd name="connsiteY3" fmla="*/ 84085 h 102566"/>
                <a:gd name="connsiteX4" fmla="*/ 69307 w 170042"/>
                <a:gd name="connsiteY4" fmla="*/ 86860 h 102566"/>
                <a:gd name="connsiteX5" fmla="*/ 54530 w 170042"/>
                <a:gd name="connsiteY5" fmla="*/ 102567 h 102566"/>
                <a:gd name="connsiteX6" fmla="*/ 35119 w 170042"/>
                <a:gd name="connsiteY6" fmla="*/ 89635 h 102566"/>
                <a:gd name="connsiteX7" fmla="*/ 20341 w 170042"/>
                <a:gd name="connsiteY7" fmla="*/ 72998 h 102566"/>
                <a:gd name="connsiteX8" fmla="*/ 7395 w 170042"/>
                <a:gd name="connsiteY8" fmla="*/ 63758 h 102566"/>
                <a:gd name="connsiteX9" fmla="*/ 4620 w 170042"/>
                <a:gd name="connsiteY9" fmla="*/ 47121 h 102566"/>
                <a:gd name="connsiteX10" fmla="*/ 0 w 170042"/>
                <a:gd name="connsiteY10" fmla="*/ 35105 h 102566"/>
                <a:gd name="connsiteX11" fmla="*/ 18482 w 170042"/>
                <a:gd name="connsiteY11" fmla="*/ 25864 h 102566"/>
                <a:gd name="connsiteX12" fmla="*/ 27723 w 170042"/>
                <a:gd name="connsiteY12" fmla="*/ 15707 h 102566"/>
                <a:gd name="connsiteX13" fmla="*/ 46205 w 170042"/>
                <a:gd name="connsiteY13" fmla="*/ 7382 h 102566"/>
                <a:gd name="connsiteX14" fmla="*/ 52685 w 170042"/>
                <a:gd name="connsiteY14" fmla="*/ 0 h 102566"/>
                <a:gd name="connsiteX15" fmla="*/ 59151 w 170042"/>
                <a:gd name="connsiteY15" fmla="*/ 4620 h 102566"/>
                <a:gd name="connsiteX16" fmla="*/ 71167 w 170042"/>
                <a:gd name="connsiteY16" fmla="*/ 0 h 102566"/>
                <a:gd name="connsiteX17" fmla="*/ 83169 w 170042"/>
                <a:gd name="connsiteY17" fmla="*/ 12932 h 102566"/>
                <a:gd name="connsiteX18" fmla="*/ 102581 w 170042"/>
                <a:gd name="connsiteY18" fmla="*/ 16623 h 102566"/>
                <a:gd name="connsiteX19" fmla="*/ 100735 w 170042"/>
                <a:gd name="connsiteY19" fmla="*/ 27723 h 102566"/>
                <a:gd name="connsiteX20" fmla="*/ 114597 w 170042"/>
                <a:gd name="connsiteY20" fmla="*/ 36035 h 102566"/>
                <a:gd name="connsiteX21" fmla="*/ 118288 w 170042"/>
                <a:gd name="connsiteY21" fmla="*/ 25864 h 102566"/>
                <a:gd name="connsiteX22" fmla="*/ 135840 w 170042"/>
                <a:gd name="connsiteY22" fmla="*/ 30484 h 102566"/>
                <a:gd name="connsiteX23" fmla="*/ 138615 w 170042"/>
                <a:gd name="connsiteY23" fmla="*/ 43430 h 102566"/>
                <a:gd name="connsiteX24" fmla="*/ 158027 w 170042"/>
                <a:gd name="connsiteY24" fmla="*/ 46191 h 102566"/>
                <a:gd name="connsiteX25" fmla="*/ 170043 w 170042"/>
                <a:gd name="connsiteY25" fmla="*/ 65603 h 102566"/>
                <a:gd name="connsiteX26" fmla="*/ 162647 w 170042"/>
                <a:gd name="connsiteY26" fmla="*/ 65603 h 102566"/>
                <a:gd name="connsiteX27" fmla="*/ 158942 w 170042"/>
                <a:gd name="connsiteY27" fmla="*/ 72998 h 102566"/>
                <a:gd name="connsiteX28" fmla="*/ 153406 w 170042"/>
                <a:gd name="connsiteY28" fmla="*/ 74844 h 102566"/>
                <a:gd name="connsiteX29" fmla="*/ 151561 w 170042"/>
                <a:gd name="connsiteY29" fmla="*/ 84085 h 102566"/>
                <a:gd name="connsiteX30" fmla="*/ 146940 w 170042"/>
                <a:gd name="connsiteY30" fmla="*/ 85930 h 102566"/>
                <a:gd name="connsiteX31" fmla="*/ 146011 w 170042"/>
                <a:gd name="connsiteY31" fmla="*/ 89635 h 102566"/>
                <a:gd name="connsiteX32" fmla="*/ 136770 w 170042"/>
                <a:gd name="connsiteY32" fmla="*/ 93326 h 102566"/>
                <a:gd name="connsiteX33" fmla="*/ 125683 w 170042"/>
                <a:gd name="connsiteY33" fmla="*/ 92397 h 102566"/>
                <a:gd name="connsiteX34" fmla="*/ 122908 w 170042"/>
                <a:gd name="connsiteY34" fmla="*/ 101637 h 10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0042" h="102566">
                  <a:moveTo>
                    <a:pt x="122908" y="101637"/>
                  </a:moveTo>
                  <a:lnTo>
                    <a:pt x="110892" y="94255"/>
                  </a:lnTo>
                  <a:lnTo>
                    <a:pt x="98889" y="96101"/>
                  </a:lnTo>
                  <a:lnTo>
                    <a:pt x="78549" y="84085"/>
                  </a:lnTo>
                  <a:lnTo>
                    <a:pt x="69307" y="86860"/>
                  </a:lnTo>
                  <a:lnTo>
                    <a:pt x="54530" y="102567"/>
                  </a:lnTo>
                  <a:lnTo>
                    <a:pt x="35119" y="89635"/>
                  </a:lnTo>
                  <a:lnTo>
                    <a:pt x="20341" y="72998"/>
                  </a:lnTo>
                  <a:lnTo>
                    <a:pt x="7395" y="63758"/>
                  </a:lnTo>
                  <a:lnTo>
                    <a:pt x="4620" y="47121"/>
                  </a:lnTo>
                  <a:lnTo>
                    <a:pt x="0" y="35105"/>
                  </a:lnTo>
                  <a:lnTo>
                    <a:pt x="18482" y="25864"/>
                  </a:lnTo>
                  <a:lnTo>
                    <a:pt x="27723" y="15707"/>
                  </a:lnTo>
                  <a:lnTo>
                    <a:pt x="46205" y="7382"/>
                  </a:lnTo>
                  <a:lnTo>
                    <a:pt x="52685" y="0"/>
                  </a:lnTo>
                  <a:lnTo>
                    <a:pt x="59151" y="4620"/>
                  </a:lnTo>
                  <a:lnTo>
                    <a:pt x="71167" y="0"/>
                  </a:lnTo>
                  <a:lnTo>
                    <a:pt x="83169" y="12932"/>
                  </a:lnTo>
                  <a:lnTo>
                    <a:pt x="102581" y="16623"/>
                  </a:lnTo>
                  <a:lnTo>
                    <a:pt x="100735" y="27723"/>
                  </a:lnTo>
                  <a:lnTo>
                    <a:pt x="114597" y="36035"/>
                  </a:lnTo>
                  <a:lnTo>
                    <a:pt x="118288" y="25864"/>
                  </a:lnTo>
                  <a:lnTo>
                    <a:pt x="135840" y="30484"/>
                  </a:lnTo>
                  <a:lnTo>
                    <a:pt x="138615" y="43430"/>
                  </a:lnTo>
                  <a:lnTo>
                    <a:pt x="158027" y="46191"/>
                  </a:lnTo>
                  <a:lnTo>
                    <a:pt x="170043" y="65603"/>
                  </a:lnTo>
                  <a:lnTo>
                    <a:pt x="162647" y="65603"/>
                  </a:lnTo>
                  <a:lnTo>
                    <a:pt x="158942" y="72998"/>
                  </a:lnTo>
                  <a:lnTo>
                    <a:pt x="153406" y="74844"/>
                  </a:lnTo>
                  <a:lnTo>
                    <a:pt x="151561" y="84085"/>
                  </a:lnTo>
                  <a:lnTo>
                    <a:pt x="146940" y="85930"/>
                  </a:lnTo>
                  <a:lnTo>
                    <a:pt x="146011" y="89635"/>
                  </a:lnTo>
                  <a:lnTo>
                    <a:pt x="136770" y="93326"/>
                  </a:lnTo>
                  <a:lnTo>
                    <a:pt x="125683" y="92397"/>
                  </a:lnTo>
                  <a:lnTo>
                    <a:pt x="122908" y="10163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" name="任意多边形: 形状 943"/>
            <p:cNvSpPr/>
            <p:nvPr/>
          </p:nvSpPr>
          <p:spPr>
            <a:xfrm>
              <a:off x="4549257" y="2577272"/>
              <a:ext cx="232870" cy="316955"/>
            </a:xfrm>
            <a:custGeom>
              <a:avLst/>
              <a:gdLst>
                <a:gd name="connsiteX0" fmla="*/ 99806 w 232870"/>
                <a:gd name="connsiteY0" fmla="*/ 0 h 316955"/>
                <a:gd name="connsiteX1" fmla="*/ 100736 w 232870"/>
                <a:gd name="connsiteY1" fmla="*/ 17552 h 316955"/>
                <a:gd name="connsiteX2" fmla="*/ 126599 w 232870"/>
                <a:gd name="connsiteY2" fmla="*/ 27723 h 316955"/>
                <a:gd name="connsiteX3" fmla="*/ 126599 w 232870"/>
                <a:gd name="connsiteY3" fmla="*/ 43430 h 316955"/>
                <a:gd name="connsiteX4" fmla="*/ 153407 w 232870"/>
                <a:gd name="connsiteY4" fmla="*/ 35119 h 316955"/>
                <a:gd name="connsiteX5" fmla="*/ 168184 w 232870"/>
                <a:gd name="connsiteY5" fmla="*/ 23103 h 316955"/>
                <a:gd name="connsiteX6" fmla="*/ 197766 w 232870"/>
                <a:gd name="connsiteY6" fmla="*/ 40655 h 316955"/>
                <a:gd name="connsiteX7" fmla="*/ 209768 w 232870"/>
                <a:gd name="connsiteY7" fmla="*/ 54516 h 316955"/>
                <a:gd name="connsiteX8" fmla="*/ 216248 w 232870"/>
                <a:gd name="connsiteY8" fmla="*/ 76703 h 316955"/>
                <a:gd name="connsiteX9" fmla="*/ 208853 w 232870"/>
                <a:gd name="connsiteY9" fmla="*/ 87790 h 316955"/>
                <a:gd name="connsiteX10" fmla="*/ 218094 w 232870"/>
                <a:gd name="connsiteY10" fmla="*/ 102567 h 316955"/>
                <a:gd name="connsiteX11" fmla="*/ 224559 w 232870"/>
                <a:gd name="connsiteY11" fmla="*/ 124754 h 316955"/>
                <a:gd name="connsiteX12" fmla="*/ 222714 w 232870"/>
                <a:gd name="connsiteY12" fmla="*/ 139531 h 316955"/>
                <a:gd name="connsiteX13" fmla="*/ 232871 w 232870"/>
                <a:gd name="connsiteY13" fmla="*/ 166338 h 316955"/>
                <a:gd name="connsiteX14" fmla="*/ 220869 w 232870"/>
                <a:gd name="connsiteY14" fmla="*/ 170959 h 316955"/>
                <a:gd name="connsiteX15" fmla="*/ 214389 w 232870"/>
                <a:gd name="connsiteY15" fmla="*/ 166338 h 316955"/>
                <a:gd name="connsiteX16" fmla="*/ 207923 w 232870"/>
                <a:gd name="connsiteY16" fmla="*/ 173720 h 316955"/>
                <a:gd name="connsiteX17" fmla="*/ 189441 w 232870"/>
                <a:gd name="connsiteY17" fmla="*/ 182045 h 316955"/>
                <a:gd name="connsiteX18" fmla="*/ 180200 w 232870"/>
                <a:gd name="connsiteY18" fmla="*/ 192202 h 316955"/>
                <a:gd name="connsiteX19" fmla="*/ 161718 w 232870"/>
                <a:gd name="connsiteY19" fmla="*/ 201443 h 316955"/>
                <a:gd name="connsiteX20" fmla="*/ 166338 w 232870"/>
                <a:gd name="connsiteY20" fmla="*/ 213459 h 316955"/>
                <a:gd name="connsiteX21" fmla="*/ 169113 w 232870"/>
                <a:gd name="connsiteY21" fmla="*/ 230096 h 316955"/>
                <a:gd name="connsiteX22" fmla="*/ 182045 w 232870"/>
                <a:gd name="connsiteY22" fmla="*/ 239337 h 316955"/>
                <a:gd name="connsiteX23" fmla="*/ 196837 w 232870"/>
                <a:gd name="connsiteY23" fmla="*/ 255973 h 316955"/>
                <a:gd name="connsiteX24" fmla="*/ 187595 w 232870"/>
                <a:gd name="connsiteY24" fmla="*/ 274455 h 316955"/>
                <a:gd name="connsiteX25" fmla="*/ 178354 w 232870"/>
                <a:gd name="connsiteY25" fmla="*/ 279076 h 316955"/>
                <a:gd name="connsiteX26" fmla="*/ 182045 w 232870"/>
                <a:gd name="connsiteY26" fmla="*/ 304024 h 316955"/>
                <a:gd name="connsiteX27" fmla="*/ 179284 w 232870"/>
                <a:gd name="connsiteY27" fmla="*/ 310490 h 316955"/>
                <a:gd name="connsiteX28" fmla="*/ 170959 w 232870"/>
                <a:gd name="connsiteY28" fmla="*/ 303094 h 316955"/>
                <a:gd name="connsiteX29" fmla="*/ 158943 w 232870"/>
                <a:gd name="connsiteY29" fmla="*/ 302178 h 316955"/>
                <a:gd name="connsiteX30" fmla="*/ 140461 w 232870"/>
                <a:gd name="connsiteY30" fmla="*/ 308644 h 316955"/>
                <a:gd name="connsiteX31" fmla="*/ 117358 w 232870"/>
                <a:gd name="connsiteY31" fmla="*/ 306799 h 316955"/>
                <a:gd name="connsiteX32" fmla="*/ 113667 w 232870"/>
                <a:gd name="connsiteY32" fmla="*/ 316956 h 316955"/>
                <a:gd name="connsiteX33" fmla="*/ 100736 w 232870"/>
                <a:gd name="connsiteY33" fmla="*/ 306799 h 316955"/>
                <a:gd name="connsiteX34" fmla="*/ 93340 w 232870"/>
                <a:gd name="connsiteY34" fmla="*/ 308644 h 316955"/>
                <a:gd name="connsiteX35" fmla="*/ 65617 w 232870"/>
                <a:gd name="connsiteY35" fmla="*/ 296628 h 316955"/>
                <a:gd name="connsiteX36" fmla="*/ 60067 w 232870"/>
                <a:gd name="connsiteY36" fmla="*/ 304940 h 316955"/>
                <a:gd name="connsiteX37" fmla="*/ 37894 w 232870"/>
                <a:gd name="connsiteY37" fmla="*/ 304940 h 316955"/>
                <a:gd name="connsiteX38" fmla="*/ 41584 w 232870"/>
                <a:gd name="connsiteY38" fmla="*/ 277217 h 316955"/>
                <a:gd name="connsiteX39" fmla="*/ 54530 w 232870"/>
                <a:gd name="connsiteY39" fmla="*/ 250423 h 316955"/>
                <a:gd name="connsiteX40" fmla="*/ 17566 w 232870"/>
                <a:gd name="connsiteY40" fmla="*/ 243028 h 316955"/>
                <a:gd name="connsiteX41" fmla="*/ 5550 w 232870"/>
                <a:gd name="connsiteY41" fmla="*/ 232871 h 316955"/>
                <a:gd name="connsiteX42" fmla="*/ 7396 w 232870"/>
                <a:gd name="connsiteY42" fmla="*/ 215305 h 316955"/>
                <a:gd name="connsiteX43" fmla="*/ 1859 w 232870"/>
                <a:gd name="connsiteY43" fmla="*/ 206064 h 316955"/>
                <a:gd name="connsiteX44" fmla="*/ 4621 w 232870"/>
                <a:gd name="connsiteY44" fmla="*/ 178341 h 316955"/>
                <a:gd name="connsiteX45" fmla="*/ 0 w 232870"/>
                <a:gd name="connsiteY45" fmla="*/ 134910 h 316955"/>
                <a:gd name="connsiteX46" fmla="*/ 15721 w 232870"/>
                <a:gd name="connsiteY46" fmla="*/ 134910 h 316955"/>
                <a:gd name="connsiteX47" fmla="*/ 22187 w 232870"/>
                <a:gd name="connsiteY47" fmla="*/ 119204 h 316955"/>
                <a:gd name="connsiteX48" fmla="*/ 28653 w 232870"/>
                <a:gd name="connsiteY48" fmla="*/ 80394 h 316955"/>
                <a:gd name="connsiteX49" fmla="*/ 24032 w 232870"/>
                <a:gd name="connsiteY49" fmla="*/ 65603 h 316955"/>
                <a:gd name="connsiteX50" fmla="*/ 28653 w 232870"/>
                <a:gd name="connsiteY50" fmla="*/ 56362 h 316955"/>
                <a:gd name="connsiteX51" fmla="*/ 49910 w 232870"/>
                <a:gd name="connsiteY51" fmla="*/ 53600 h 316955"/>
                <a:gd name="connsiteX52" fmla="*/ 54530 w 232870"/>
                <a:gd name="connsiteY52" fmla="*/ 62842 h 316955"/>
                <a:gd name="connsiteX53" fmla="*/ 72083 w 232870"/>
                <a:gd name="connsiteY53" fmla="*/ 41584 h 316955"/>
                <a:gd name="connsiteX54" fmla="*/ 66546 w 232870"/>
                <a:gd name="connsiteY54" fmla="*/ 24948 h 316955"/>
                <a:gd name="connsiteX55" fmla="*/ 65617 w 232870"/>
                <a:gd name="connsiteY55" fmla="*/ 0 h 316955"/>
                <a:gd name="connsiteX56" fmla="*/ 85028 w 232870"/>
                <a:gd name="connsiteY56" fmla="*/ 5536 h 316955"/>
                <a:gd name="connsiteX57" fmla="*/ 99806 w 232870"/>
                <a:gd name="connsiteY57" fmla="*/ 0 h 31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2870" h="316955">
                  <a:moveTo>
                    <a:pt x="99806" y="0"/>
                  </a:moveTo>
                  <a:lnTo>
                    <a:pt x="100736" y="17552"/>
                  </a:lnTo>
                  <a:lnTo>
                    <a:pt x="126599" y="27723"/>
                  </a:lnTo>
                  <a:lnTo>
                    <a:pt x="126599" y="43430"/>
                  </a:lnTo>
                  <a:lnTo>
                    <a:pt x="153407" y="35119"/>
                  </a:lnTo>
                  <a:lnTo>
                    <a:pt x="168184" y="23103"/>
                  </a:lnTo>
                  <a:lnTo>
                    <a:pt x="197766" y="40655"/>
                  </a:lnTo>
                  <a:lnTo>
                    <a:pt x="209768" y="54516"/>
                  </a:lnTo>
                  <a:lnTo>
                    <a:pt x="216248" y="76703"/>
                  </a:lnTo>
                  <a:lnTo>
                    <a:pt x="208853" y="87790"/>
                  </a:lnTo>
                  <a:lnTo>
                    <a:pt x="218094" y="102567"/>
                  </a:lnTo>
                  <a:lnTo>
                    <a:pt x="224559" y="124754"/>
                  </a:lnTo>
                  <a:lnTo>
                    <a:pt x="222714" y="139531"/>
                  </a:lnTo>
                  <a:lnTo>
                    <a:pt x="232871" y="166338"/>
                  </a:lnTo>
                  <a:lnTo>
                    <a:pt x="220869" y="170959"/>
                  </a:lnTo>
                  <a:lnTo>
                    <a:pt x="214389" y="166338"/>
                  </a:lnTo>
                  <a:lnTo>
                    <a:pt x="207923" y="173720"/>
                  </a:lnTo>
                  <a:lnTo>
                    <a:pt x="189441" y="182045"/>
                  </a:lnTo>
                  <a:lnTo>
                    <a:pt x="180200" y="192202"/>
                  </a:lnTo>
                  <a:lnTo>
                    <a:pt x="161718" y="201443"/>
                  </a:lnTo>
                  <a:lnTo>
                    <a:pt x="166338" y="213459"/>
                  </a:lnTo>
                  <a:lnTo>
                    <a:pt x="169113" y="230096"/>
                  </a:lnTo>
                  <a:lnTo>
                    <a:pt x="182045" y="239337"/>
                  </a:lnTo>
                  <a:lnTo>
                    <a:pt x="196837" y="255973"/>
                  </a:lnTo>
                  <a:lnTo>
                    <a:pt x="187595" y="274455"/>
                  </a:lnTo>
                  <a:lnTo>
                    <a:pt x="178354" y="279076"/>
                  </a:lnTo>
                  <a:lnTo>
                    <a:pt x="182045" y="304024"/>
                  </a:lnTo>
                  <a:lnTo>
                    <a:pt x="179284" y="310490"/>
                  </a:lnTo>
                  <a:lnTo>
                    <a:pt x="170959" y="303094"/>
                  </a:lnTo>
                  <a:lnTo>
                    <a:pt x="158943" y="302178"/>
                  </a:lnTo>
                  <a:lnTo>
                    <a:pt x="140461" y="308644"/>
                  </a:lnTo>
                  <a:lnTo>
                    <a:pt x="117358" y="306799"/>
                  </a:lnTo>
                  <a:lnTo>
                    <a:pt x="113667" y="316956"/>
                  </a:lnTo>
                  <a:lnTo>
                    <a:pt x="100736" y="306799"/>
                  </a:lnTo>
                  <a:lnTo>
                    <a:pt x="93340" y="308644"/>
                  </a:lnTo>
                  <a:lnTo>
                    <a:pt x="65617" y="296628"/>
                  </a:lnTo>
                  <a:lnTo>
                    <a:pt x="60067" y="304940"/>
                  </a:lnTo>
                  <a:lnTo>
                    <a:pt x="37894" y="304940"/>
                  </a:lnTo>
                  <a:lnTo>
                    <a:pt x="41584" y="277217"/>
                  </a:lnTo>
                  <a:lnTo>
                    <a:pt x="54530" y="250423"/>
                  </a:lnTo>
                  <a:lnTo>
                    <a:pt x="17566" y="243028"/>
                  </a:lnTo>
                  <a:lnTo>
                    <a:pt x="5550" y="232871"/>
                  </a:lnTo>
                  <a:lnTo>
                    <a:pt x="7396" y="215305"/>
                  </a:lnTo>
                  <a:lnTo>
                    <a:pt x="1859" y="206064"/>
                  </a:lnTo>
                  <a:lnTo>
                    <a:pt x="4621" y="178341"/>
                  </a:lnTo>
                  <a:lnTo>
                    <a:pt x="0" y="134910"/>
                  </a:lnTo>
                  <a:lnTo>
                    <a:pt x="15721" y="134910"/>
                  </a:lnTo>
                  <a:lnTo>
                    <a:pt x="22187" y="119204"/>
                  </a:lnTo>
                  <a:lnTo>
                    <a:pt x="28653" y="80394"/>
                  </a:lnTo>
                  <a:lnTo>
                    <a:pt x="24032" y="65603"/>
                  </a:lnTo>
                  <a:lnTo>
                    <a:pt x="28653" y="56362"/>
                  </a:lnTo>
                  <a:lnTo>
                    <a:pt x="49910" y="53600"/>
                  </a:lnTo>
                  <a:lnTo>
                    <a:pt x="54530" y="62842"/>
                  </a:lnTo>
                  <a:lnTo>
                    <a:pt x="72083" y="41584"/>
                  </a:lnTo>
                  <a:lnTo>
                    <a:pt x="66546" y="24948"/>
                  </a:lnTo>
                  <a:lnTo>
                    <a:pt x="65617" y="0"/>
                  </a:lnTo>
                  <a:lnTo>
                    <a:pt x="85028" y="5536"/>
                  </a:lnTo>
                  <a:lnTo>
                    <a:pt x="99806" y="0"/>
                  </a:lnTo>
                  <a:close/>
                </a:path>
              </a:pathLst>
            </a:custGeom>
            <a:solidFill>
              <a:srgbClr val="C00000"/>
            </a:solidFill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/>
            <p:cNvSpPr/>
            <p:nvPr/>
          </p:nvSpPr>
          <p:spPr>
            <a:xfrm>
              <a:off x="5471499" y="3952310"/>
              <a:ext cx="42513" cy="47120"/>
            </a:xfrm>
            <a:custGeom>
              <a:avLst/>
              <a:gdLst>
                <a:gd name="connsiteX0" fmla="*/ 36034 w 42513"/>
                <a:gd name="connsiteY0" fmla="*/ 0 h 47120"/>
                <a:gd name="connsiteX1" fmla="*/ 42514 w 42513"/>
                <a:gd name="connsiteY1" fmla="*/ 8311 h 47120"/>
                <a:gd name="connsiteX2" fmla="*/ 41584 w 42513"/>
                <a:gd name="connsiteY2" fmla="*/ 19398 h 47120"/>
                <a:gd name="connsiteX3" fmla="*/ 26793 w 42513"/>
                <a:gd name="connsiteY3" fmla="*/ 25864 h 47120"/>
                <a:gd name="connsiteX4" fmla="*/ 37893 w 42513"/>
                <a:gd name="connsiteY4" fmla="*/ 33260 h 47120"/>
                <a:gd name="connsiteX5" fmla="*/ 28652 w 42513"/>
                <a:gd name="connsiteY5" fmla="*/ 47121 h 47120"/>
                <a:gd name="connsiteX6" fmla="*/ 23102 w 42513"/>
                <a:gd name="connsiteY6" fmla="*/ 42501 h 47120"/>
                <a:gd name="connsiteX7" fmla="*/ 16636 w 42513"/>
                <a:gd name="connsiteY7" fmla="*/ 44346 h 47120"/>
                <a:gd name="connsiteX8" fmla="*/ 1845 w 42513"/>
                <a:gd name="connsiteY8" fmla="*/ 44346 h 47120"/>
                <a:gd name="connsiteX9" fmla="*/ 1845 w 42513"/>
                <a:gd name="connsiteY9" fmla="*/ 36035 h 47120"/>
                <a:gd name="connsiteX10" fmla="*/ 0 w 42513"/>
                <a:gd name="connsiteY10" fmla="*/ 28639 h 47120"/>
                <a:gd name="connsiteX11" fmla="*/ 8311 w 42513"/>
                <a:gd name="connsiteY11" fmla="*/ 16623 h 47120"/>
                <a:gd name="connsiteX12" fmla="*/ 17552 w 42513"/>
                <a:gd name="connsiteY12" fmla="*/ 4621 h 47120"/>
                <a:gd name="connsiteX13" fmla="*/ 28652 w 42513"/>
                <a:gd name="connsiteY13" fmla="*/ 6466 h 47120"/>
                <a:gd name="connsiteX14" fmla="*/ 36034 w 42513"/>
                <a:gd name="connsiteY14" fmla="*/ 0 h 4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513" h="47120">
                  <a:moveTo>
                    <a:pt x="36034" y="0"/>
                  </a:moveTo>
                  <a:lnTo>
                    <a:pt x="42514" y="8311"/>
                  </a:lnTo>
                  <a:lnTo>
                    <a:pt x="41584" y="19398"/>
                  </a:lnTo>
                  <a:lnTo>
                    <a:pt x="26793" y="25864"/>
                  </a:lnTo>
                  <a:lnTo>
                    <a:pt x="37893" y="33260"/>
                  </a:lnTo>
                  <a:lnTo>
                    <a:pt x="28652" y="47121"/>
                  </a:lnTo>
                  <a:lnTo>
                    <a:pt x="23102" y="42501"/>
                  </a:lnTo>
                  <a:lnTo>
                    <a:pt x="16636" y="44346"/>
                  </a:lnTo>
                  <a:lnTo>
                    <a:pt x="1845" y="44346"/>
                  </a:lnTo>
                  <a:lnTo>
                    <a:pt x="1845" y="36035"/>
                  </a:lnTo>
                  <a:lnTo>
                    <a:pt x="0" y="28639"/>
                  </a:lnTo>
                  <a:lnTo>
                    <a:pt x="8311" y="16623"/>
                  </a:lnTo>
                  <a:lnTo>
                    <a:pt x="17552" y="4621"/>
                  </a:lnTo>
                  <a:lnTo>
                    <a:pt x="28652" y="6466"/>
                  </a:lnTo>
                  <a:lnTo>
                    <a:pt x="36034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/>
            <p:cNvSpPr/>
            <p:nvPr/>
          </p:nvSpPr>
          <p:spPr>
            <a:xfrm>
              <a:off x="4601941" y="2450673"/>
              <a:ext cx="118274" cy="134910"/>
            </a:xfrm>
            <a:custGeom>
              <a:avLst/>
              <a:gdLst>
                <a:gd name="connsiteX0" fmla="*/ 118274 w 118274"/>
                <a:gd name="connsiteY0" fmla="*/ 97946 h 134910"/>
                <a:gd name="connsiteX1" fmla="*/ 102567 w 118274"/>
                <a:gd name="connsiteY1" fmla="*/ 134911 h 134910"/>
                <a:gd name="connsiteX2" fmla="*/ 75774 w 118274"/>
                <a:gd name="connsiteY2" fmla="*/ 109033 h 134910"/>
                <a:gd name="connsiteX3" fmla="*/ 72069 w 118274"/>
                <a:gd name="connsiteY3" fmla="*/ 89635 h 134910"/>
                <a:gd name="connsiteX4" fmla="*/ 109963 w 118274"/>
                <a:gd name="connsiteY4" fmla="*/ 73928 h 134910"/>
                <a:gd name="connsiteX5" fmla="*/ 118274 w 118274"/>
                <a:gd name="connsiteY5" fmla="*/ 97946 h 134910"/>
                <a:gd name="connsiteX6" fmla="*/ 72069 w 118274"/>
                <a:gd name="connsiteY6" fmla="*/ 59137 h 134910"/>
                <a:gd name="connsiteX7" fmla="*/ 65603 w 118274"/>
                <a:gd name="connsiteY7" fmla="*/ 76689 h 134910"/>
                <a:gd name="connsiteX8" fmla="*/ 58207 w 118274"/>
                <a:gd name="connsiteY8" fmla="*/ 72069 h 134910"/>
                <a:gd name="connsiteX9" fmla="*/ 39726 w 118274"/>
                <a:gd name="connsiteY9" fmla="*/ 105342 h 134910"/>
                <a:gd name="connsiteX10" fmla="*/ 47121 w 118274"/>
                <a:gd name="connsiteY10" fmla="*/ 127515 h 134910"/>
                <a:gd name="connsiteX11" fmla="*/ 30485 w 118274"/>
                <a:gd name="connsiteY11" fmla="*/ 133995 h 134910"/>
                <a:gd name="connsiteX12" fmla="*/ 11087 w 118274"/>
                <a:gd name="connsiteY12" fmla="*/ 128445 h 134910"/>
                <a:gd name="connsiteX13" fmla="*/ 916 w 118274"/>
                <a:gd name="connsiteY13" fmla="*/ 103497 h 134910"/>
                <a:gd name="connsiteX14" fmla="*/ 0 w 118274"/>
                <a:gd name="connsiteY14" fmla="*/ 56362 h 134910"/>
                <a:gd name="connsiteX15" fmla="*/ 4621 w 118274"/>
                <a:gd name="connsiteY15" fmla="*/ 43430 h 134910"/>
                <a:gd name="connsiteX16" fmla="*/ 12002 w 118274"/>
                <a:gd name="connsiteY16" fmla="*/ 29568 h 134910"/>
                <a:gd name="connsiteX17" fmla="*/ 35105 w 118274"/>
                <a:gd name="connsiteY17" fmla="*/ 26793 h 134910"/>
                <a:gd name="connsiteX18" fmla="*/ 44346 w 118274"/>
                <a:gd name="connsiteY18" fmla="*/ 13861 h 134910"/>
                <a:gd name="connsiteX19" fmla="*/ 65603 w 118274"/>
                <a:gd name="connsiteY19" fmla="*/ 0 h 134910"/>
                <a:gd name="connsiteX20" fmla="*/ 64687 w 118274"/>
                <a:gd name="connsiteY20" fmla="*/ 24948 h 134910"/>
                <a:gd name="connsiteX21" fmla="*/ 57292 w 118274"/>
                <a:gd name="connsiteY21" fmla="*/ 40655 h 134910"/>
                <a:gd name="connsiteX22" fmla="*/ 60067 w 118274"/>
                <a:gd name="connsiteY22" fmla="*/ 53600 h 134910"/>
                <a:gd name="connsiteX23" fmla="*/ 72069 w 118274"/>
                <a:gd name="connsiteY23" fmla="*/ 59137 h 13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8274" h="134910">
                  <a:moveTo>
                    <a:pt x="118274" y="97946"/>
                  </a:moveTo>
                  <a:lnTo>
                    <a:pt x="102567" y="134911"/>
                  </a:lnTo>
                  <a:lnTo>
                    <a:pt x="75774" y="109033"/>
                  </a:lnTo>
                  <a:lnTo>
                    <a:pt x="72069" y="89635"/>
                  </a:lnTo>
                  <a:lnTo>
                    <a:pt x="109963" y="73928"/>
                  </a:lnTo>
                  <a:lnTo>
                    <a:pt x="118274" y="97946"/>
                  </a:lnTo>
                  <a:close/>
                  <a:moveTo>
                    <a:pt x="72069" y="59137"/>
                  </a:moveTo>
                  <a:lnTo>
                    <a:pt x="65603" y="76689"/>
                  </a:lnTo>
                  <a:lnTo>
                    <a:pt x="58207" y="72069"/>
                  </a:lnTo>
                  <a:lnTo>
                    <a:pt x="39726" y="105342"/>
                  </a:lnTo>
                  <a:lnTo>
                    <a:pt x="47121" y="127515"/>
                  </a:lnTo>
                  <a:lnTo>
                    <a:pt x="30485" y="133995"/>
                  </a:lnTo>
                  <a:lnTo>
                    <a:pt x="11087" y="128445"/>
                  </a:lnTo>
                  <a:lnTo>
                    <a:pt x="916" y="103497"/>
                  </a:lnTo>
                  <a:lnTo>
                    <a:pt x="0" y="56362"/>
                  </a:lnTo>
                  <a:lnTo>
                    <a:pt x="4621" y="43430"/>
                  </a:lnTo>
                  <a:lnTo>
                    <a:pt x="12002" y="29568"/>
                  </a:lnTo>
                  <a:lnTo>
                    <a:pt x="35105" y="26793"/>
                  </a:lnTo>
                  <a:lnTo>
                    <a:pt x="44346" y="13861"/>
                  </a:lnTo>
                  <a:lnTo>
                    <a:pt x="65603" y="0"/>
                  </a:lnTo>
                  <a:lnTo>
                    <a:pt x="64687" y="24948"/>
                  </a:lnTo>
                  <a:lnTo>
                    <a:pt x="57292" y="40655"/>
                  </a:lnTo>
                  <a:lnTo>
                    <a:pt x="60067" y="53600"/>
                  </a:lnTo>
                  <a:lnTo>
                    <a:pt x="72069" y="5913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/>
            <p:cNvSpPr/>
            <p:nvPr/>
          </p:nvSpPr>
          <p:spPr>
            <a:xfrm>
              <a:off x="2530136" y="3759178"/>
              <a:ext cx="91494" cy="61911"/>
            </a:xfrm>
            <a:custGeom>
              <a:avLst/>
              <a:gdLst>
                <a:gd name="connsiteX0" fmla="*/ 3705 w 91494"/>
                <a:gd name="connsiteY0" fmla="*/ 4620 h 61911"/>
                <a:gd name="connsiteX1" fmla="*/ 7396 w 91494"/>
                <a:gd name="connsiteY1" fmla="*/ 0 h 61911"/>
                <a:gd name="connsiteX2" fmla="*/ 27723 w 91494"/>
                <a:gd name="connsiteY2" fmla="*/ 0 h 61911"/>
                <a:gd name="connsiteX3" fmla="*/ 43430 w 91494"/>
                <a:gd name="connsiteY3" fmla="*/ 7382 h 61911"/>
                <a:gd name="connsiteX4" fmla="*/ 49909 w 91494"/>
                <a:gd name="connsiteY4" fmla="*/ 6466 h 61911"/>
                <a:gd name="connsiteX5" fmla="*/ 54530 w 91494"/>
                <a:gd name="connsiteY5" fmla="*/ 15707 h 61911"/>
                <a:gd name="connsiteX6" fmla="*/ 68392 w 91494"/>
                <a:gd name="connsiteY6" fmla="*/ 14777 h 61911"/>
                <a:gd name="connsiteX7" fmla="*/ 67462 w 91494"/>
                <a:gd name="connsiteY7" fmla="*/ 23089 h 61911"/>
                <a:gd name="connsiteX8" fmla="*/ 78548 w 91494"/>
                <a:gd name="connsiteY8" fmla="*/ 24018 h 61911"/>
                <a:gd name="connsiteX9" fmla="*/ 91494 w 91494"/>
                <a:gd name="connsiteY9" fmla="*/ 34189 h 61911"/>
                <a:gd name="connsiteX10" fmla="*/ 82253 w 91494"/>
                <a:gd name="connsiteY10" fmla="*/ 45275 h 61911"/>
                <a:gd name="connsiteX11" fmla="*/ 70237 w 91494"/>
                <a:gd name="connsiteY11" fmla="*/ 39726 h 61911"/>
                <a:gd name="connsiteX12" fmla="*/ 58221 w 91494"/>
                <a:gd name="connsiteY12" fmla="*/ 40655 h 61911"/>
                <a:gd name="connsiteX13" fmla="*/ 49909 w 91494"/>
                <a:gd name="connsiteY13" fmla="*/ 39726 h 61911"/>
                <a:gd name="connsiteX14" fmla="*/ 45289 w 91494"/>
                <a:gd name="connsiteY14" fmla="*/ 44346 h 61911"/>
                <a:gd name="connsiteX15" fmla="*/ 35119 w 91494"/>
                <a:gd name="connsiteY15" fmla="*/ 46191 h 61911"/>
                <a:gd name="connsiteX16" fmla="*/ 31428 w 91494"/>
                <a:gd name="connsiteY16" fmla="*/ 39726 h 61911"/>
                <a:gd name="connsiteX17" fmla="*/ 23102 w 91494"/>
                <a:gd name="connsiteY17" fmla="*/ 43430 h 61911"/>
                <a:gd name="connsiteX18" fmla="*/ 12945 w 91494"/>
                <a:gd name="connsiteY18" fmla="*/ 61912 h 61911"/>
                <a:gd name="connsiteX19" fmla="*/ 6466 w 91494"/>
                <a:gd name="connsiteY19" fmla="*/ 57292 h 61911"/>
                <a:gd name="connsiteX20" fmla="*/ 5550 w 91494"/>
                <a:gd name="connsiteY20" fmla="*/ 49896 h 61911"/>
                <a:gd name="connsiteX21" fmla="*/ 6466 w 91494"/>
                <a:gd name="connsiteY21" fmla="*/ 42501 h 61911"/>
                <a:gd name="connsiteX22" fmla="*/ 0 w 91494"/>
                <a:gd name="connsiteY22" fmla="*/ 34189 h 61911"/>
                <a:gd name="connsiteX23" fmla="*/ 6466 w 91494"/>
                <a:gd name="connsiteY23" fmla="*/ 29568 h 61911"/>
                <a:gd name="connsiteX24" fmla="*/ 8325 w 91494"/>
                <a:gd name="connsiteY24" fmla="*/ 19398 h 61911"/>
                <a:gd name="connsiteX25" fmla="*/ 3705 w 91494"/>
                <a:gd name="connsiteY25" fmla="*/ 4620 h 6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1494" h="61911">
                  <a:moveTo>
                    <a:pt x="3705" y="4620"/>
                  </a:moveTo>
                  <a:lnTo>
                    <a:pt x="7396" y="0"/>
                  </a:lnTo>
                  <a:lnTo>
                    <a:pt x="27723" y="0"/>
                  </a:lnTo>
                  <a:lnTo>
                    <a:pt x="43430" y="7382"/>
                  </a:lnTo>
                  <a:lnTo>
                    <a:pt x="49909" y="6466"/>
                  </a:lnTo>
                  <a:lnTo>
                    <a:pt x="54530" y="15707"/>
                  </a:lnTo>
                  <a:lnTo>
                    <a:pt x="68392" y="14777"/>
                  </a:lnTo>
                  <a:lnTo>
                    <a:pt x="67462" y="23089"/>
                  </a:lnTo>
                  <a:lnTo>
                    <a:pt x="78548" y="24018"/>
                  </a:lnTo>
                  <a:lnTo>
                    <a:pt x="91494" y="34189"/>
                  </a:lnTo>
                  <a:lnTo>
                    <a:pt x="82253" y="45275"/>
                  </a:lnTo>
                  <a:lnTo>
                    <a:pt x="70237" y="39726"/>
                  </a:lnTo>
                  <a:lnTo>
                    <a:pt x="58221" y="40655"/>
                  </a:lnTo>
                  <a:lnTo>
                    <a:pt x="49909" y="39726"/>
                  </a:lnTo>
                  <a:lnTo>
                    <a:pt x="45289" y="44346"/>
                  </a:lnTo>
                  <a:lnTo>
                    <a:pt x="35119" y="46191"/>
                  </a:lnTo>
                  <a:lnTo>
                    <a:pt x="31428" y="39726"/>
                  </a:lnTo>
                  <a:lnTo>
                    <a:pt x="23102" y="43430"/>
                  </a:lnTo>
                  <a:lnTo>
                    <a:pt x="12945" y="61912"/>
                  </a:lnTo>
                  <a:lnTo>
                    <a:pt x="6466" y="57292"/>
                  </a:lnTo>
                  <a:lnTo>
                    <a:pt x="5550" y="49896"/>
                  </a:lnTo>
                  <a:lnTo>
                    <a:pt x="6466" y="42501"/>
                  </a:lnTo>
                  <a:lnTo>
                    <a:pt x="0" y="34189"/>
                  </a:lnTo>
                  <a:lnTo>
                    <a:pt x="6466" y="29568"/>
                  </a:lnTo>
                  <a:lnTo>
                    <a:pt x="8325" y="19398"/>
                  </a:lnTo>
                  <a:lnTo>
                    <a:pt x="3705" y="462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/>
            <p:cNvSpPr/>
            <p:nvPr/>
          </p:nvSpPr>
          <p:spPr>
            <a:xfrm>
              <a:off x="4996517" y="2356417"/>
              <a:ext cx="122908" cy="106271"/>
            </a:xfrm>
            <a:custGeom>
              <a:avLst/>
              <a:gdLst>
                <a:gd name="connsiteX0" fmla="*/ 24948 w 122908"/>
                <a:gd name="connsiteY0" fmla="*/ 89635 h 106271"/>
                <a:gd name="connsiteX1" fmla="*/ 27723 w 122908"/>
                <a:gd name="connsiteY1" fmla="*/ 60982 h 106271"/>
                <a:gd name="connsiteX2" fmla="*/ 18482 w 122908"/>
                <a:gd name="connsiteY2" fmla="*/ 67449 h 106271"/>
                <a:gd name="connsiteX3" fmla="*/ 1845 w 122908"/>
                <a:gd name="connsiteY3" fmla="*/ 49896 h 106271"/>
                <a:gd name="connsiteX4" fmla="*/ 0 w 122908"/>
                <a:gd name="connsiteY4" fmla="*/ 21243 h 106271"/>
                <a:gd name="connsiteX5" fmla="*/ 32344 w 122908"/>
                <a:gd name="connsiteY5" fmla="*/ 7382 h 106271"/>
                <a:gd name="connsiteX6" fmla="*/ 64687 w 122908"/>
                <a:gd name="connsiteY6" fmla="*/ 0 h 106271"/>
                <a:gd name="connsiteX7" fmla="*/ 92410 w 122908"/>
                <a:gd name="connsiteY7" fmla="*/ 8311 h 106271"/>
                <a:gd name="connsiteX8" fmla="*/ 119204 w 122908"/>
                <a:gd name="connsiteY8" fmla="*/ 6466 h 106271"/>
                <a:gd name="connsiteX9" fmla="*/ 122908 w 122908"/>
                <a:gd name="connsiteY9" fmla="*/ 15707 h 106271"/>
                <a:gd name="connsiteX10" fmla="*/ 104426 w 122908"/>
                <a:gd name="connsiteY10" fmla="*/ 44346 h 106271"/>
                <a:gd name="connsiteX11" fmla="*/ 111822 w 122908"/>
                <a:gd name="connsiteY11" fmla="*/ 90551 h 106271"/>
                <a:gd name="connsiteX12" fmla="*/ 100721 w 122908"/>
                <a:gd name="connsiteY12" fmla="*/ 106272 h 106271"/>
                <a:gd name="connsiteX13" fmla="*/ 79478 w 122908"/>
                <a:gd name="connsiteY13" fmla="*/ 106272 h 106271"/>
                <a:gd name="connsiteX14" fmla="*/ 57291 w 122908"/>
                <a:gd name="connsiteY14" fmla="*/ 88706 h 106271"/>
                <a:gd name="connsiteX15" fmla="*/ 46205 w 122908"/>
                <a:gd name="connsiteY15" fmla="*/ 83169 h 106271"/>
                <a:gd name="connsiteX16" fmla="*/ 24948 w 122908"/>
                <a:gd name="connsiteY16" fmla="*/ 89635 h 10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908" h="106271">
                  <a:moveTo>
                    <a:pt x="24948" y="89635"/>
                  </a:moveTo>
                  <a:lnTo>
                    <a:pt x="27723" y="60982"/>
                  </a:lnTo>
                  <a:lnTo>
                    <a:pt x="18482" y="67449"/>
                  </a:lnTo>
                  <a:lnTo>
                    <a:pt x="1845" y="49896"/>
                  </a:lnTo>
                  <a:lnTo>
                    <a:pt x="0" y="21243"/>
                  </a:lnTo>
                  <a:lnTo>
                    <a:pt x="32344" y="7382"/>
                  </a:lnTo>
                  <a:lnTo>
                    <a:pt x="64687" y="0"/>
                  </a:lnTo>
                  <a:lnTo>
                    <a:pt x="92410" y="8311"/>
                  </a:lnTo>
                  <a:lnTo>
                    <a:pt x="119204" y="6466"/>
                  </a:lnTo>
                  <a:lnTo>
                    <a:pt x="122908" y="15707"/>
                  </a:lnTo>
                  <a:lnTo>
                    <a:pt x="104426" y="44346"/>
                  </a:lnTo>
                  <a:lnTo>
                    <a:pt x="111822" y="90551"/>
                  </a:lnTo>
                  <a:lnTo>
                    <a:pt x="100721" y="106272"/>
                  </a:lnTo>
                  <a:lnTo>
                    <a:pt x="79478" y="106272"/>
                  </a:lnTo>
                  <a:lnTo>
                    <a:pt x="57291" y="88706"/>
                  </a:lnTo>
                  <a:lnTo>
                    <a:pt x="46205" y="83169"/>
                  </a:lnTo>
                  <a:lnTo>
                    <a:pt x="24948" y="8963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/>
            <p:cNvSpPr/>
            <p:nvPr/>
          </p:nvSpPr>
          <p:spPr>
            <a:xfrm>
              <a:off x="5030705" y="3423727"/>
              <a:ext cx="315124" cy="278146"/>
            </a:xfrm>
            <a:custGeom>
              <a:avLst/>
              <a:gdLst>
                <a:gd name="connsiteX0" fmla="*/ 266144 w 315124"/>
                <a:gd name="connsiteY0" fmla="*/ 62842 h 278146"/>
                <a:gd name="connsiteX1" fmla="*/ 258749 w 315124"/>
                <a:gd name="connsiteY1" fmla="*/ 74858 h 278146"/>
                <a:gd name="connsiteX2" fmla="*/ 253198 w 315124"/>
                <a:gd name="connsiteY2" fmla="*/ 97031 h 278146"/>
                <a:gd name="connsiteX3" fmla="*/ 245817 w 315124"/>
                <a:gd name="connsiteY3" fmla="*/ 111822 h 278146"/>
                <a:gd name="connsiteX4" fmla="*/ 239337 w 315124"/>
                <a:gd name="connsiteY4" fmla="*/ 117358 h 278146"/>
                <a:gd name="connsiteX5" fmla="*/ 231026 w 315124"/>
                <a:gd name="connsiteY5" fmla="*/ 108117 h 278146"/>
                <a:gd name="connsiteX6" fmla="*/ 219010 w 315124"/>
                <a:gd name="connsiteY6" fmla="*/ 95185 h 278146"/>
                <a:gd name="connsiteX7" fmla="*/ 200527 w 315124"/>
                <a:gd name="connsiteY7" fmla="*/ 52671 h 278146"/>
                <a:gd name="connsiteX8" fmla="*/ 197766 w 315124"/>
                <a:gd name="connsiteY8" fmla="*/ 55446 h 278146"/>
                <a:gd name="connsiteX9" fmla="*/ 208853 w 315124"/>
                <a:gd name="connsiteY9" fmla="*/ 86874 h 278146"/>
                <a:gd name="connsiteX10" fmla="*/ 224559 w 315124"/>
                <a:gd name="connsiteY10" fmla="*/ 116442 h 278146"/>
                <a:gd name="connsiteX11" fmla="*/ 243957 w 315124"/>
                <a:gd name="connsiteY11" fmla="*/ 161718 h 278146"/>
                <a:gd name="connsiteX12" fmla="*/ 253198 w 315124"/>
                <a:gd name="connsiteY12" fmla="*/ 177425 h 278146"/>
                <a:gd name="connsiteX13" fmla="*/ 261524 w 315124"/>
                <a:gd name="connsiteY13" fmla="*/ 193132 h 278146"/>
                <a:gd name="connsiteX14" fmla="*/ 284626 w 315124"/>
                <a:gd name="connsiteY14" fmla="*/ 224559 h 278146"/>
                <a:gd name="connsiteX15" fmla="*/ 279076 w 315124"/>
                <a:gd name="connsiteY15" fmla="*/ 229180 h 278146"/>
                <a:gd name="connsiteX16" fmla="*/ 280005 w 315124"/>
                <a:gd name="connsiteY16" fmla="*/ 247662 h 278146"/>
                <a:gd name="connsiteX17" fmla="*/ 310504 w 315124"/>
                <a:gd name="connsiteY17" fmla="*/ 272610 h 278146"/>
                <a:gd name="connsiteX18" fmla="*/ 315124 w 315124"/>
                <a:gd name="connsiteY18" fmla="*/ 278146 h 278146"/>
                <a:gd name="connsiteX19" fmla="*/ 212543 w 315124"/>
                <a:gd name="connsiteY19" fmla="*/ 278146 h 278146"/>
                <a:gd name="connsiteX20" fmla="*/ 111822 w 315124"/>
                <a:gd name="connsiteY20" fmla="*/ 278146 h 278146"/>
                <a:gd name="connsiteX21" fmla="*/ 7396 w 315124"/>
                <a:gd name="connsiteY21" fmla="*/ 278146 h 278146"/>
                <a:gd name="connsiteX22" fmla="*/ 7396 w 315124"/>
                <a:gd name="connsiteY22" fmla="*/ 174650 h 278146"/>
                <a:gd name="connsiteX23" fmla="*/ 7396 w 315124"/>
                <a:gd name="connsiteY23" fmla="*/ 71153 h 278146"/>
                <a:gd name="connsiteX24" fmla="*/ 0 w 315124"/>
                <a:gd name="connsiteY24" fmla="*/ 47135 h 278146"/>
                <a:gd name="connsiteX25" fmla="*/ 6480 w 315124"/>
                <a:gd name="connsiteY25" fmla="*/ 28653 h 278146"/>
                <a:gd name="connsiteX26" fmla="*/ 2775 w 315124"/>
                <a:gd name="connsiteY26" fmla="*/ 15707 h 278146"/>
                <a:gd name="connsiteX27" fmla="*/ 12016 w 315124"/>
                <a:gd name="connsiteY27" fmla="*/ 929 h 278146"/>
                <a:gd name="connsiteX28" fmla="*/ 46205 w 315124"/>
                <a:gd name="connsiteY28" fmla="*/ 0 h 278146"/>
                <a:gd name="connsiteX29" fmla="*/ 71153 w 315124"/>
                <a:gd name="connsiteY29" fmla="*/ 8325 h 278146"/>
                <a:gd name="connsiteX30" fmla="*/ 97031 w 315124"/>
                <a:gd name="connsiteY30" fmla="*/ 17566 h 278146"/>
                <a:gd name="connsiteX31" fmla="*/ 109047 w 315124"/>
                <a:gd name="connsiteY31" fmla="*/ 22187 h 278146"/>
                <a:gd name="connsiteX32" fmla="*/ 129374 w 315124"/>
                <a:gd name="connsiteY32" fmla="*/ 12945 h 278146"/>
                <a:gd name="connsiteX33" fmla="*/ 140461 w 315124"/>
                <a:gd name="connsiteY33" fmla="*/ 4620 h 278146"/>
                <a:gd name="connsiteX34" fmla="*/ 163563 w 315124"/>
                <a:gd name="connsiteY34" fmla="*/ 1845 h 278146"/>
                <a:gd name="connsiteX35" fmla="*/ 182045 w 315124"/>
                <a:gd name="connsiteY35" fmla="*/ 5550 h 278146"/>
                <a:gd name="connsiteX36" fmla="*/ 189441 w 315124"/>
                <a:gd name="connsiteY36" fmla="*/ 20327 h 278146"/>
                <a:gd name="connsiteX37" fmla="*/ 195907 w 315124"/>
                <a:gd name="connsiteY37" fmla="*/ 10171 h 278146"/>
                <a:gd name="connsiteX38" fmla="*/ 216235 w 315124"/>
                <a:gd name="connsiteY38" fmla="*/ 17566 h 278146"/>
                <a:gd name="connsiteX39" fmla="*/ 236575 w 315124"/>
                <a:gd name="connsiteY39" fmla="*/ 19412 h 278146"/>
                <a:gd name="connsiteX40" fmla="*/ 249508 w 315124"/>
                <a:gd name="connsiteY40" fmla="*/ 12016 h 278146"/>
                <a:gd name="connsiteX41" fmla="*/ 266144 w 315124"/>
                <a:gd name="connsiteY41" fmla="*/ 62842 h 27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5124" h="278146">
                  <a:moveTo>
                    <a:pt x="266144" y="62842"/>
                  </a:moveTo>
                  <a:lnTo>
                    <a:pt x="258749" y="74858"/>
                  </a:lnTo>
                  <a:lnTo>
                    <a:pt x="253198" y="97031"/>
                  </a:lnTo>
                  <a:lnTo>
                    <a:pt x="245817" y="111822"/>
                  </a:lnTo>
                  <a:lnTo>
                    <a:pt x="239337" y="117358"/>
                  </a:lnTo>
                  <a:lnTo>
                    <a:pt x="231026" y="108117"/>
                  </a:lnTo>
                  <a:lnTo>
                    <a:pt x="219010" y="95185"/>
                  </a:lnTo>
                  <a:lnTo>
                    <a:pt x="200527" y="52671"/>
                  </a:lnTo>
                  <a:lnTo>
                    <a:pt x="197766" y="55446"/>
                  </a:lnTo>
                  <a:lnTo>
                    <a:pt x="208853" y="86874"/>
                  </a:lnTo>
                  <a:lnTo>
                    <a:pt x="224559" y="116442"/>
                  </a:lnTo>
                  <a:lnTo>
                    <a:pt x="243957" y="161718"/>
                  </a:lnTo>
                  <a:lnTo>
                    <a:pt x="253198" y="177425"/>
                  </a:lnTo>
                  <a:lnTo>
                    <a:pt x="261524" y="193132"/>
                  </a:lnTo>
                  <a:lnTo>
                    <a:pt x="284626" y="224559"/>
                  </a:lnTo>
                  <a:lnTo>
                    <a:pt x="279076" y="229180"/>
                  </a:lnTo>
                  <a:lnTo>
                    <a:pt x="280005" y="247662"/>
                  </a:lnTo>
                  <a:lnTo>
                    <a:pt x="310504" y="272610"/>
                  </a:lnTo>
                  <a:lnTo>
                    <a:pt x="315124" y="278146"/>
                  </a:lnTo>
                  <a:lnTo>
                    <a:pt x="212543" y="278146"/>
                  </a:lnTo>
                  <a:lnTo>
                    <a:pt x="111822" y="278146"/>
                  </a:lnTo>
                  <a:lnTo>
                    <a:pt x="7396" y="278146"/>
                  </a:lnTo>
                  <a:lnTo>
                    <a:pt x="7396" y="174650"/>
                  </a:lnTo>
                  <a:lnTo>
                    <a:pt x="7396" y="71153"/>
                  </a:lnTo>
                  <a:lnTo>
                    <a:pt x="0" y="47135"/>
                  </a:lnTo>
                  <a:lnTo>
                    <a:pt x="6480" y="28653"/>
                  </a:lnTo>
                  <a:lnTo>
                    <a:pt x="2775" y="15707"/>
                  </a:lnTo>
                  <a:lnTo>
                    <a:pt x="12016" y="929"/>
                  </a:lnTo>
                  <a:lnTo>
                    <a:pt x="46205" y="0"/>
                  </a:lnTo>
                  <a:lnTo>
                    <a:pt x="71153" y="8325"/>
                  </a:lnTo>
                  <a:lnTo>
                    <a:pt x="97031" y="17566"/>
                  </a:lnTo>
                  <a:lnTo>
                    <a:pt x="109047" y="22187"/>
                  </a:lnTo>
                  <a:lnTo>
                    <a:pt x="129374" y="12945"/>
                  </a:lnTo>
                  <a:lnTo>
                    <a:pt x="140461" y="4620"/>
                  </a:lnTo>
                  <a:lnTo>
                    <a:pt x="163563" y="1845"/>
                  </a:lnTo>
                  <a:lnTo>
                    <a:pt x="182045" y="5550"/>
                  </a:lnTo>
                  <a:lnTo>
                    <a:pt x="189441" y="20327"/>
                  </a:lnTo>
                  <a:lnTo>
                    <a:pt x="195907" y="10171"/>
                  </a:lnTo>
                  <a:lnTo>
                    <a:pt x="216235" y="17566"/>
                  </a:lnTo>
                  <a:lnTo>
                    <a:pt x="236575" y="19412"/>
                  </a:lnTo>
                  <a:lnTo>
                    <a:pt x="249508" y="12016"/>
                  </a:lnTo>
                  <a:lnTo>
                    <a:pt x="266144" y="6284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/>
            <p:cNvSpPr/>
            <p:nvPr/>
          </p:nvSpPr>
          <p:spPr>
            <a:xfrm>
              <a:off x="3949534" y="3539240"/>
              <a:ext cx="218079" cy="188510"/>
            </a:xfrm>
            <a:custGeom>
              <a:avLst/>
              <a:gdLst>
                <a:gd name="connsiteX0" fmla="*/ 101651 w 218079"/>
                <a:gd name="connsiteY0" fmla="*/ 1845 h 188510"/>
                <a:gd name="connsiteX1" fmla="*/ 85015 w 218079"/>
                <a:gd name="connsiteY1" fmla="*/ 31414 h 188510"/>
                <a:gd name="connsiteX2" fmla="*/ 67462 w 218079"/>
                <a:gd name="connsiteY2" fmla="*/ 41584 h 188510"/>
                <a:gd name="connsiteX3" fmla="*/ 58221 w 218079"/>
                <a:gd name="connsiteY3" fmla="*/ 59137 h 188510"/>
                <a:gd name="connsiteX4" fmla="*/ 57292 w 218079"/>
                <a:gd name="connsiteY4" fmla="*/ 73928 h 188510"/>
                <a:gd name="connsiteX5" fmla="*/ 50826 w 218079"/>
                <a:gd name="connsiteY5" fmla="*/ 90565 h 188510"/>
                <a:gd name="connsiteX6" fmla="*/ 42501 w 218079"/>
                <a:gd name="connsiteY6" fmla="*/ 95185 h 188510"/>
                <a:gd name="connsiteX7" fmla="*/ 27723 w 218079"/>
                <a:gd name="connsiteY7" fmla="*/ 112737 h 188510"/>
                <a:gd name="connsiteX8" fmla="*/ 18482 w 218079"/>
                <a:gd name="connsiteY8" fmla="*/ 132149 h 188510"/>
                <a:gd name="connsiteX9" fmla="*/ 20327 w 218079"/>
                <a:gd name="connsiteY9" fmla="*/ 141390 h 188510"/>
                <a:gd name="connsiteX10" fmla="*/ 12016 w 218079"/>
                <a:gd name="connsiteY10" fmla="*/ 156167 h 188510"/>
                <a:gd name="connsiteX11" fmla="*/ 1846 w 218079"/>
                <a:gd name="connsiteY11" fmla="*/ 163563 h 188510"/>
                <a:gd name="connsiteX12" fmla="*/ 916 w 218079"/>
                <a:gd name="connsiteY12" fmla="*/ 176495 h 188510"/>
                <a:gd name="connsiteX13" fmla="*/ 0 w 218079"/>
                <a:gd name="connsiteY13" fmla="*/ 188511 h 188510"/>
                <a:gd name="connsiteX14" fmla="*/ 5536 w 218079"/>
                <a:gd name="connsiteY14" fmla="*/ 179270 h 188510"/>
                <a:gd name="connsiteX15" fmla="*/ 107188 w 218079"/>
                <a:gd name="connsiteY15" fmla="*/ 179270 h 188510"/>
                <a:gd name="connsiteX16" fmla="*/ 102567 w 218079"/>
                <a:gd name="connsiteY16" fmla="*/ 139531 h 188510"/>
                <a:gd name="connsiteX17" fmla="*/ 109047 w 218079"/>
                <a:gd name="connsiteY17" fmla="*/ 124753 h 188510"/>
                <a:gd name="connsiteX18" fmla="*/ 133065 w 218079"/>
                <a:gd name="connsiteY18" fmla="*/ 121978 h 188510"/>
                <a:gd name="connsiteX19" fmla="*/ 132136 w 218079"/>
                <a:gd name="connsiteY19" fmla="*/ 48980 h 188510"/>
                <a:gd name="connsiteX20" fmla="*/ 217164 w 218079"/>
                <a:gd name="connsiteY20" fmla="*/ 50825 h 188510"/>
                <a:gd name="connsiteX21" fmla="*/ 217164 w 218079"/>
                <a:gd name="connsiteY21" fmla="*/ 7395 h 188510"/>
                <a:gd name="connsiteX22" fmla="*/ 218080 w 218079"/>
                <a:gd name="connsiteY22" fmla="*/ 1845 h 188510"/>
                <a:gd name="connsiteX23" fmla="*/ 218080 w 218079"/>
                <a:gd name="connsiteY23" fmla="*/ 0 h 188510"/>
                <a:gd name="connsiteX24" fmla="*/ 101651 w 218079"/>
                <a:gd name="connsiteY24" fmla="*/ 1845 h 18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8079" h="188510">
                  <a:moveTo>
                    <a:pt x="101651" y="1845"/>
                  </a:moveTo>
                  <a:lnTo>
                    <a:pt x="85015" y="31414"/>
                  </a:lnTo>
                  <a:lnTo>
                    <a:pt x="67462" y="41584"/>
                  </a:lnTo>
                  <a:lnTo>
                    <a:pt x="58221" y="59137"/>
                  </a:lnTo>
                  <a:lnTo>
                    <a:pt x="57292" y="73928"/>
                  </a:lnTo>
                  <a:lnTo>
                    <a:pt x="50826" y="90565"/>
                  </a:lnTo>
                  <a:lnTo>
                    <a:pt x="42501" y="95185"/>
                  </a:lnTo>
                  <a:lnTo>
                    <a:pt x="27723" y="112737"/>
                  </a:lnTo>
                  <a:lnTo>
                    <a:pt x="18482" y="132149"/>
                  </a:lnTo>
                  <a:lnTo>
                    <a:pt x="20327" y="141390"/>
                  </a:lnTo>
                  <a:lnTo>
                    <a:pt x="12016" y="156167"/>
                  </a:lnTo>
                  <a:lnTo>
                    <a:pt x="1846" y="163563"/>
                  </a:lnTo>
                  <a:lnTo>
                    <a:pt x="916" y="176495"/>
                  </a:lnTo>
                  <a:lnTo>
                    <a:pt x="0" y="188511"/>
                  </a:lnTo>
                  <a:lnTo>
                    <a:pt x="5536" y="179270"/>
                  </a:lnTo>
                  <a:lnTo>
                    <a:pt x="107188" y="179270"/>
                  </a:lnTo>
                  <a:lnTo>
                    <a:pt x="102567" y="139531"/>
                  </a:lnTo>
                  <a:lnTo>
                    <a:pt x="109047" y="124753"/>
                  </a:lnTo>
                  <a:lnTo>
                    <a:pt x="133065" y="121978"/>
                  </a:lnTo>
                  <a:lnTo>
                    <a:pt x="132136" y="48980"/>
                  </a:lnTo>
                  <a:lnTo>
                    <a:pt x="217164" y="50825"/>
                  </a:lnTo>
                  <a:lnTo>
                    <a:pt x="217164" y="7395"/>
                  </a:lnTo>
                  <a:lnTo>
                    <a:pt x="218080" y="1845"/>
                  </a:lnTo>
                  <a:lnTo>
                    <a:pt x="218080" y="0"/>
                  </a:lnTo>
                  <a:lnTo>
                    <a:pt x="101651" y="184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/>
            <p:cNvSpPr/>
            <p:nvPr/>
          </p:nvSpPr>
          <p:spPr>
            <a:xfrm>
              <a:off x="5332884" y="3809990"/>
              <a:ext cx="175579" cy="148785"/>
            </a:xfrm>
            <a:custGeom>
              <a:avLst/>
              <a:gdLst>
                <a:gd name="connsiteX0" fmla="*/ 156168 w 175579"/>
                <a:gd name="connsiteY0" fmla="*/ 146940 h 148785"/>
                <a:gd name="connsiteX1" fmla="*/ 146926 w 175579"/>
                <a:gd name="connsiteY1" fmla="*/ 138615 h 148785"/>
                <a:gd name="connsiteX2" fmla="*/ 135840 w 175579"/>
                <a:gd name="connsiteY2" fmla="*/ 122908 h 148785"/>
                <a:gd name="connsiteX3" fmla="*/ 124754 w 175579"/>
                <a:gd name="connsiteY3" fmla="*/ 114597 h 148785"/>
                <a:gd name="connsiteX4" fmla="*/ 118288 w 175579"/>
                <a:gd name="connsiteY4" fmla="*/ 105355 h 148785"/>
                <a:gd name="connsiteX5" fmla="*/ 96101 w 175579"/>
                <a:gd name="connsiteY5" fmla="*/ 94269 h 148785"/>
                <a:gd name="connsiteX6" fmla="*/ 78549 w 175579"/>
                <a:gd name="connsiteY6" fmla="*/ 94269 h 148785"/>
                <a:gd name="connsiteX7" fmla="*/ 72083 w 175579"/>
                <a:gd name="connsiteY7" fmla="*/ 88719 h 148785"/>
                <a:gd name="connsiteX8" fmla="*/ 57292 w 175579"/>
                <a:gd name="connsiteY8" fmla="*/ 95185 h 148785"/>
                <a:gd name="connsiteX9" fmla="*/ 41584 w 175579"/>
                <a:gd name="connsiteY9" fmla="*/ 83169 h 148785"/>
                <a:gd name="connsiteX10" fmla="*/ 33273 w 175579"/>
                <a:gd name="connsiteY10" fmla="*/ 102581 h 148785"/>
                <a:gd name="connsiteX11" fmla="*/ 2775 w 175579"/>
                <a:gd name="connsiteY11" fmla="*/ 97031 h 148785"/>
                <a:gd name="connsiteX12" fmla="*/ 0 w 175579"/>
                <a:gd name="connsiteY12" fmla="*/ 85944 h 148785"/>
                <a:gd name="connsiteX13" fmla="*/ 11087 w 175579"/>
                <a:gd name="connsiteY13" fmla="*/ 46205 h 148785"/>
                <a:gd name="connsiteX14" fmla="*/ 13862 w 175579"/>
                <a:gd name="connsiteY14" fmla="*/ 28652 h 148785"/>
                <a:gd name="connsiteX15" fmla="*/ 22186 w 175579"/>
                <a:gd name="connsiteY15" fmla="*/ 20341 h 148785"/>
                <a:gd name="connsiteX16" fmla="*/ 41584 w 175579"/>
                <a:gd name="connsiteY16" fmla="*/ 15721 h 148785"/>
                <a:gd name="connsiteX17" fmla="*/ 54517 w 175579"/>
                <a:gd name="connsiteY17" fmla="*/ 0 h 148785"/>
                <a:gd name="connsiteX18" fmla="*/ 69308 w 175579"/>
                <a:gd name="connsiteY18" fmla="*/ 31427 h 148785"/>
                <a:gd name="connsiteX19" fmla="*/ 76703 w 175579"/>
                <a:gd name="connsiteY19" fmla="*/ 56376 h 148785"/>
                <a:gd name="connsiteX20" fmla="*/ 90565 w 175579"/>
                <a:gd name="connsiteY20" fmla="*/ 69307 h 148785"/>
                <a:gd name="connsiteX21" fmla="*/ 125683 w 175579"/>
                <a:gd name="connsiteY21" fmla="*/ 94269 h 148785"/>
                <a:gd name="connsiteX22" fmla="*/ 140461 w 175579"/>
                <a:gd name="connsiteY22" fmla="*/ 109047 h 148785"/>
                <a:gd name="connsiteX23" fmla="*/ 154322 w 175579"/>
                <a:gd name="connsiteY23" fmla="*/ 124753 h 148785"/>
                <a:gd name="connsiteX24" fmla="*/ 162647 w 175579"/>
                <a:gd name="connsiteY24" fmla="*/ 133994 h 148785"/>
                <a:gd name="connsiteX25" fmla="*/ 175579 w 175579"/>
                <a:gd name="connsiteY25" fmla="*/ 142320 h 148785"/>
                <a:gd name="connsiteX26" fmla="*/ 168184 w 175579"/>
                <a:gd name="connsiteY26" fmla="*/ 148785 h 148785"/>
                <a:gd name="connsiteX27" fmla="*/ 156168 w 175579"/>
                <a:gd name="connsiteY27" fmla="*/ 146940 h 14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5579" h="148785">
                  <a:moveTo>
                    <a:pt x="156168" y="146940"/>
                  </a:moveTo>
                  <a:lnTo>
                    <a:pt x="146926" y="138615"/>
                  </a:lnTo>
                  <a:lnTo>
                    <a:pt x="135840" y="122908"/>
                  </a:lnTo>
                  <a:lnTo>
                    <a:pt x="124754" y="114597"/>
                  </a:lnTo>
                  <a:lnTo>
                    <a:pt x="118288" y="105355"/>
                  </a:lnTo>
                  <a:lnTo>
                    <a:pt x="96101" y="94269"/>
                  </a:lnTo>
                  <a:lnTo>
                    <a:pt x="78549" y="94269"/>
                  </a:lnTo>
                  <a:lnTo>
                    <a:pt x="72083" y="88719"/>
                  </a:lnTo>
                  <a:lnTo>
                    <a:pt x="57292" y="95185"/>
                  </a:lnTo>
                  <a:lnTo>
                    <a:pt x="41584" y="83169"/>
                  </a:lnTo>
                  <a:lnTo>
                    <a:pt x="33273" y="102581"/>
                  </a:lnTo>
                  <a:lnTo>
                    <a:pt x="2775" y="97031"/>
                  </a:lnTo>
                  <a:lnTo>
                    <a:pt x="0" y="85944"/>
                  </a:lnTo>
                  <a:lnTo>
                    <a:pt x="11087" y="46205"/>
                  </a:lnTo>
                  <a:lnTo>
                    <a:pt x="13862" y="28652"/>
                  </a:lnTo>
                  <a:lnTo>
                    <a:pt x="22186" y="20341"/>
                  </a:lnTo>
                  <a:lnTo>
                    <a:pt x="41584" y="15721"/>
                  </a:lnTo>
                  <a:lnTo>
                    <a:pt x="54517" y="0"/>
                  </a:lnTo>
                  <a:lnTo>
                    <a:pt x="69308" y="31427"/>
                  </a:lnTo>
                  <a:lnTo>
                    <a:pt x="76703" y="56376"/>
                  </a:lnTo>
                  <a:lnTo>
                    <a:pt x="90565" y="69307"/>
                  </a:lnTo>
                  <a:lnTo>
                    <a:pt x="125683" y="94269"/>
                  </a:lnTo>
                  <a:lnTo>
                    <a:pt x="140461" y="109047"/>
                  </a:lnTo>
                  <a:lnTo>
                    <a:pt x="154322" y="124753"/>
                  </a:lnTo>
                  <a:lnTo>
                    <a:pt x="162647" y="133994"/>
                  </a:lnTo>
                  <a:lnTo>
                    <a:pt x="175579" y="142320"/>
                  </a:lnTo>
                  <a:lnTo>
                    <a:pt x="168184" y="148785"/>
                  </a:lnTo>
                  <a:lnTo>
                    <a:pt x="156168" y="14694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/>
            <p:cNvSpPr/>
            <p:nvPr/>
          </p:nvSpPr>
          <p:spPr>
            <a:xfrm>
              <a:off x="4148216" y="3025447"/>
              <a:ext cx="321576" cy="263368"/>
            </a:xfrm>
            <a:custGeom>
              <a:avLst/>
              <a:gdLst>
                <a:gd name="connsiteX0" fmla="*/ 9241 w 321576"/>
                <a:gd name="connsiteY0" fmla="*/ 66533 h 263368"/>
                <a:gd name="connsiteX1" fmla="*/ 10157 w 321576"/>
                <a:gd name="connsiteY1" fmla="*/ 41585 h 263368"/>
                <a:gd name="connsiteX2" fmla="*/ 0 w 321576"/>
                <a:gd name="connsiteY2" fmla="*/ 25878 h 263368"/>
                <a:gd name="connsiteX3" fmla="*/ 36964 w 321576"/>
                <a:gd name="connsiteY3" fmla="*/ 0 h 263368"/>
                <a:gd name="connsiteX4" fmla="*/ 68378 w 321576"/>
                <a:gd name="connsiteY4" fmla="*/ 6466 h 263368"/>
                <a:gd name="connsiteX5" fmla="*/ 103497 w 321576"/>
                <a:gd name="connsiteY5" fmla="*/ 6466 h 263368"/>
                <a:gd name="connsiteX6" fmla="*/ 131220 w 321576"/>
                <a:gd name="connsiteY6" fmla="*/ 12946 h 263368"/>
                <a:gd name="connsiteX7" fmla="*/ 152463 w 321576"/>
                <a:gd name="connsiteY7" fmla="*/ 11087 h 263368"/>
                <a:gd name="connsiteX8" fmla="*/ 194048 w 321576"/>
                <a:gd name="connsiteY8" fmla="*/ 12016 h 263368"/>
                <a:gd name="connsiteX9" fmla="*/ 204219 w 321576"/>
                <a:gd name="connsiteY9" fmla="*/ 25878 h 263368"/>
                <a:gd name="connsiteX10" fmla="*/ 252269 w 321576"/>
                <a:gd name="connsiteY10" fmla="*/ 41585 h 263368"/>
                <a:gd name="connsiteX11" fmla="*/ 261510 w 321576"/>
                <a:gd name="connsiteY11" fmla="*/ 34189 h 263368"/>
                <a:gd name="connsiteX12" fmla="*/ 291078 w 321576"/>
                <a:gd name="connsiteY12" fmla="*/ 49910 h 263368"/>
                <a:gd name="connsiteX13" fmla="*/ 320647 w 321576"/>
                <a:gd name="connsiteY13" fmla="*/ 45289 h 263368"/>
                <a:gd name="connsiteX14" fmla="*/ 321577 w 321576"/>
                <a:gd name="connsiteY14" fmla="*/ 65617 h 263368"/>
                <a:gd name="connsiteX15" fmla="*/ 296628 w 321576"/>
                <a:gd name="connsiteY15" fmla="*/ 88719 h 263368"/>
                <a:gd name="connsiteX16" fmla="*/ 263355 w 321576"/>
                <a:gd name="connsiteY16" fmla="*/ 96101 h 263368"/>
                <a:gd name="connsiteX17" fmla="*/ 261510 w 321576"/>
                <a:gd name="connsiteY17" fmla="*/ 107201 h 263368"/>
                <a:gd name="connsiteX18" fmla="*/ 245803 w 321576"/>
                <a:gd name="connsiteY18" fmla="*/ 125683 h 263368"/>
                <a:gd name="connsiteX19" fmla="*/ 235632 w 321576"/>
                <a:gd name="connsiteY19" fmla="*/ 153406 h 263368"/>
                <a:gd name="connsiteX20" fmla="*/ 245803 w 321576"/>
                <a:gd name="connsiteY20" fmla="*/ 172804 h 263368"/>
                <a:gd name="connsiteX21" fmla="*/ 231012 w 321576"/>
                <a:gd name="connsiteY21" fmla="*/ 187595 h 263368"/>
                <a:gd name="connsiteX22" fmla="*/ 225476 w 321576"/>
                <a:gd name="connsiteY22" fmla="*/ 208839 h 263368"/>
                <a:gd name="connsiteX23" fmla="*/ 206064 w 321576"/>
                <a:gd name="connsiteY23" fmla="*/ 215318 h 263368"/>
                <a:gd name="connsiteX24" fmla="*/ 187582 w 321576"/>
                <a:gd name="connsiteY24" fmla="*/ 240266 h 263368"/>
                <a:gd name="connsiteX25" fmla="*/ 154322 w 321576"/>
                <a:gd name="connsiteY25" fmla="*/ 241182 h 263368"/>
                <a:gd name="connsiteX26" fmla="*/ 129361 w 321576"/>
                <a:gd name="connsiteY26" fmla="*/ 240266 h 263368"/>
                <a:gd name="connsiteX27" fmla="*/ 112738 w 321576"/>
                <a:gd name="connsiteY27" fmla="*/ 251353 h 263368"/>
                <a:gd name="connsiteX28" fmla="*/ 102567 w 321576"/>
                <a:gd name="connsiteY28" fmla="*/ 263369 h 263368"/>
                <a:gd name="connsiteX29" fmla="*/ 89635 w 321576"/>
                <a:gd name="connsiteY29" fmla="*/ 260594 h 263368"/>
                <a:gd name="connsiteX30" fmla="*/ 80394 w 321576"/>
                <a:gd name="connsiteY30" fmla="*/ 249508 h 263368"/>
                <a:gd name="connsiteX31" fmla="*/ 72998 w 321576"/>
                <a:gd name="connsiteY31" fmla="*/ 231025 h 263368"/>
                <a:gd name="connsiteX32" fmla="*/ 48966 w 321576"/>
                <a:gd name="connsiteY32" fmla="*/ 226405 h 263368"/>
                <a:gd name="connsiteX33" fmla="*/ 47121 w 321576"/>
                <a:gd name="connsiteY33" fmla="*/ 215318 h 263368"/>
                <a:gd name="connsiteX34" fmla="*/ 56362 w 321576"/>
                <a:gd name="connsiteY34" fmla="*/ 203302 h 263368"/>
                <a:gd name="connsiteX35" fmla="*/ 60067 w 321576"/>
                <a:gd name="connsiteY35" fmla="*/ 194061 h 263368"/>
                <a:gd name="connsiteX36" fmla="*/ 50826 w 321576"/>
                <a:gd name="connsiteY36" fmla="*/ 183891 h 263368"/>
                <a:gd name="connsiteX37" fmla="*/ 58208 w 321576"/>
                <a:gd name="connsiteY37" fmla="*/ 162647 h 263368"/>
                <a:gd name="connsiteX38" fmla="*/ 48051 w 321576"/>
                <a:gd name="connsiteY38" fmla="*/ 142306 h 263368"/>
                <a:gd name="connsiteX39" fmla="*/ 59137 w 321576"/>
                <a:gd name="connsiteY39" fmla="*/ 139545 h 263368"/>
                <a:gd name="connsiteX40" fmla="*/ 60067 w 321576"/>
                <a:gd name="connsiteY40" fmla="*/ 123824 h 263368"/>
                <a:gd name="connsiteX41" fmla="*/ 64687 w 321576"/>
                <a:gd name="connsiteY41" fmla="*/ 119204 h 263368"/>
                <a:gd name="connsiteX42" fmla="*/ 64687 w 321576"/>
                <a:gd name="connsiteY42" fmla="*/ 92410 h 263368"/>
                <a:gd name="connsiteX43" fmla="*/ 76690 w 321576"/>
                <a:gd name="connsiteY43" fmla="*/ 83169 h 263368"/>
                <a:gd name="connsiteX44" fmla="*/ 69294 w 321576"/>
                <a:gd name="connsiteY44" fmla="*/ 65617 h 263368"/>
                <a:gd name="connsiteX45" fmla="*/ 54517 w 321576"/>
                <a:gd name="connsiteY45" fmla="*/ 64687 h 263368"/>
                <a:gd name="connsiteX46" fmla="*/ 49896 w 321576"/>
                <a:gd name="connsiteY46" fmla="*/ 69308 h 263368"/>
                <a:gd name="connsiteX47" fmla="*/ 34189 w 321576"/>
                <a:gd name="connsiteY47" fmla="*/ 69308 h 263368"/>
                <a:gd name="connsiteX48" fmla="*/ 27723 w 321576"/>
                <a:gd name="connsiteY48" fmla="*/ 52671 h 263368"/>
                <a:gd name="connsiteX49" fmla="*/ 17552 w 321576"/>
                <a:gd name="connsiteY49" fmla="*/ 57292 h 263368"/>
                <a:gd name="connsiteX50" fmla="*/ 9241 w 321576"/>
                <a:gd name="connsiteY50" fmla="*/ 66533 h 26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21576" h="263368">
                  <a:moveTo>
                    <a:pt x="9241" y="66533"/>
                  </a:moveTo>
                  <a:lnTo>
                    <a:pt x="10157" y="41585"/>
                  </a:lnTo>
                  <a:lnTo>
                    <a:pt x="0" y="25878"/>
                  </a:lnTo>
                  <a:lnTo>
                    <a:pt x="36964" y="0"/>
                  </a:lnTo>
                  <a:lnTo>
                    <a:pt x="68378" y="6466"/>
                  </a:lnTo>
                  <a:lnTo>
                    <a:pt x="103497" y="6466"/>
                  </a:lnTo>
                  <a:lnTo>
                    <a:pt x="131220" y="12946"/>
                  </a:lnTo>
                  <a:lnTo>
                    <a:pt x="152463" y="11087"/>
                  </a:lnTo>
                  <a:lnTo>
                    <a:pt x="194048" y="12016"/>
                  </a:lnTo>
                  <a:lnTo>
                    <a:pt x="204219" y="25878"/>
                  </a:lnTo>
                  <a:lnTo>
                    <a:pt x="252269" y="41585"/>
                  </a:lnTo>
                  <a:lnTo>
                    <a:pt x="261510" y="34189"/>
                  </a:lnTo>
                  <a:lnTo>
                    <a:pt x="291078" y="49910"/>
                  </a:lnTo>
                  <a:lnTo>
                    <a:pt x="320647" y="45289"/>
                  </a:lnTo>
                  <a:lnTo>
                    <a:pt x="321577" y="65617"/>
                  </a:lnTo>
                  <a:lnTo>
                    <a:pt x="296628" y="88719"/>
                  </a:lnTo>
                  <a:lnTo>
                    <a:pt x="263355" y="96101"/>
                  </a:lnTo>
                  <a:lnTo>
                    <a:pt x="261510" y="107201"/>
                  </a:lnTo>
                  <a:lnTo>
                    <a:pt x="245803" y="125683"/>
                  </a:lnTo>
                  <a:lnTo>
                    <a:pt x="235632" y="153406"/>
                  </a:lnTo>
                  <a:lnTo>
                    <a:pt x="245803" y="172804"/>
                  </a:lnTo>
                  <a:lnTo>
                    <a:pt x="231012" y="187595"/>
                  </a:lnTo>
                  <a:lnTo>
                    <a:pt x="225476" y="208839"/>
                  </a:lnTo>
                  <a:lnTo>
                    <a:pt x="206064" y="215318"/>
                  </a:lnTo>
                  <a:lnTo>
                    <a:pt x="187582" y="240266"/>
                  </a:lnTo>
                  <a:lnTo>
                    <a:pt x="154322" y="241182"/>
                  </a:lnTo>
                  <a:lnTo>
                    <a:pt x="129361" y="240266"/>
                  </a:lnTo>
                  <a:lnTo>
                    <a:pt x="112738" y="251353"/>
                  </a:lnTo>
                  <a:lnTo>
                    <a:pt x="102567" y="263369"/>
                  </a:lnTo>
                  <a:lnTo>
                    <a:pt x="89635" y="260594"/>
                  </a:lnTo>
                  <a:lnTo>
                    <a:pt x="80394" y="249508"/>
                  </a:lnTo>
                  <a:lnTo>
                    <a:pt x="72998" y="231025"/>
                  </a:lnTo>
                  <a:lnTo>
                    <a:pt x="48966" y="226405"/>
                  </a:lnTo>
                  <a:lnTo>
                    <a:pt x="47121" y="215318"/>
                  </a:lnTo>
                  <a:lnTo>
                    <a:pt x="56362" y="203302"/>
                  </a:lnTo>
                  <a:lnTo>
                    <a:pt x="60067" y="194061"/>
                  </a:lnTo>
                  <a:lnTo>
                    <a:pt x="50826" y="183891"/>
                  </a:lnTo>
                  <a:lnTo>
                    <a:pt x="58208" y="162647"/>
                  </a:lnTo>
                  <a:lnTo>
                    <a:pt x="48051" y="142306"/>
                  </a:lnTo>
                  <a:lnTo>
                    <a:pt x="59137" y="139545"/>
                  </a:lnTo>
                  <a:lnTo>
                    <a:pt x="60067" y="123824"/>
                  </a:lnTo>
                  <a:lnTo>
                    <a:pt x="64687" y="119204"/>
                  </a:lnTo>
                  <a:lnTo>
                    <a:pt x="64687" y="92410"/>
                  </a:lnTo>
                  <a:lnTo>
                    <a:pt x="76690" y="83169"/>
                  </a:lnTo>
                  <a:lnTo>
                    <a:pt x="69294" y="65617"/>
                  </a:lnTo>
                  <a:lnTo>
                    <a:pt x="54517" y="64687"/>
                  </a:lnTo>
                  <a:lnTo>
                    <a:pt x="49896" y="69308"/>
                  </a:lnTo>
                  <a:lnTo>
                    <a:pt x="34189" y="69308"/>
                  </a:lnTo>
                  <a:lnTo>
                    <a:pt x="27723" y="52671"/>
                  </a:lnTo>
                  <a:lnTo>
                    <a:pt x="17552" y="57292"/>
                  </a:lnTo>
                  <a:lnTo>
                    <a:pt x="9241" y="6653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/>
            <p:cNvSpPr/>
            <p:nvPr/>
          </p:nvSpPr>
          <p:spPr>
            <a:xfrm>
              <a:off x="5243249" y="3892244"/>
              <a:ext cx="386263" cy="303094"/>
            </a:xfrm>
            <a:custGeom>
              <a:avLst/>
              <a:gdLst>
                <a:gd name="connsiteX0" fmla="*/ 130304 w 386263"/>
                <a:gd name="connsiteY0" fmla="*/ 0 h 303094"/>
                <a:gd name="connsiteX1" fmla="*/ 146011 w 386263"/>
                <a:gd name="connsiteY1" fmla="*/ 12002 h 303094"/>
                <a:gd name="connsiteX2" fmla="*/ 160788 w 386263"/>
                <a:gd name="connsiteY2" fmla="*/ 5536 h 303094"/>
                <a:gd name="connsiteX3" fmla="*/ 167254 w 386263"/>
                <a:gd name="connsiteY3" fmla="*/ 11086 h 303094"/>
                <a:gd name="connsiteX4" fmla="*/ 184821 w 386263"/>
                <a:gd name="connsiteY4" fmla="*/ 11086 h 303094"/>
                <a:gd name="connsiteX5" fmla="*/ 206993 w 386263"/>
                <a:gd name="connsiteY5" fmla="*/ 22173 h 303094"/>
                <a:gd name="connsiteX6" fmla="*/ 213460 w 386263"/>
                <a:gd name="connsiteY6" fmla="*/ 31414 h 303094"/>
                <a:gd name="connsiteX7" fmla="*/ 224559 w 386263"/>
                <a:gd name="connsiteY7" fmla="*/ 39725 h 303094"/>
                <a:gd name="connsiteX8" fmla="*/ 235646 w 386263"/>
                <a:gd name="connsiteY8" fmla="*/ 55446 h 303094"/>
                <a:gd name="connsiteX9" fmla="*/ 244887 w 386263"/>
                <a:gd name="connsiteY9" fmla="*/ 63758 h 303094"/>
                <a:gd name="connsiteX10" fmla="*/ 235646 w 386263"/>
                <a:gd name="connsiteY10" fmla="*/ 75774 h 303094"/>
                <a:gd name="connsiteX11" fmla="*/ 227321 w 386263"/>
                <a:gd name="connsiteY11" fmla="*/ 87790 h 303094"/>
                <a:gd name="connsiteX12" fmla="*/ 229180 w 386263"/>
                <a:gd name="connsiteY12" fmla="*/ 95171 h 303094"/>
                <a:gd name="connsiteX13" fmla="*/ 229180 w 386263"/>
                <a:gd name="connsiteY13" fmla="*/ 103496 h 303094"/>
                <a:gd name="connsiteX14" fmla="*/ 243957 w 386263"/>
                <a:gd name="connsiteY14" fmla="*/ 103496 h 303094"/>
                <a:gd name="connsiteX15" fmla="*/ 250423 w 386263"/>
                <a:gd name="connsiteY15" fmla="*/ 101651 h 303094"/>
                <a:gd name="connsiteX16" fmla="*/ 255973 w 386263"/>
                <a:gd name="connsiteY16" fmla="*/ 106271 h 303094"/>
                <a:gd name="connsiteX17" fmla="*/ 250423 w 386263"/>
                <a:gd name="connsiteY17" fmla="*/ 115512 h 303094"/>
                <a:gd name="connsiteX18" fmla="*/ 259664 w 386263"/>
                <a:gd name="connsiteY18" fmla="*/ 130290 h 303094"/>
                <a:gd name="connsiteX19" fmla="*/ 268906 w 386263"/>
                <a:gd name="connsiteY19" fmla="*/ 143236 h 303094"/>
                <a:gd name="connsiteX20" fmla="*/ 279076 w 386263"/>
                <a:gd name="connsiteY20" fmla="*/ 152463 h 303094"/>
                <a:gd name="connsiteX21" fmla="*/ 364091 w 386263"/>
                <a:gd name="connsiteY21" fmla="*/ 182961 h 303094"/>
                <a:gd name="connsiteX22" fmla="*/ 386264 w 386263"/>
                <a:gd name="connsiteY22" fmla="*/ 182961 h 303094"/>
                <a:gd name="connsiteX23" fmla="*/ 313265 w 386263"/>
                <a:gd name="connsiteY23" fmla="*/ 260594 h 303094"/>
                <a:gd name="connsiteX24" fmla="*/ 279076 w 386263"/>
                <a:gd name="connsiteY24" fmla="*/ 261509 h 303094"/>
                <a:gd name="connsiteX25" fmla="*/ 255973 w 386263"/>
                <a:gd name="connsiteY25" fmla="*/ 279992 h 303094"/>
                <a:gd name="connsiteX26" fmla="*/ 239337 w 386263"/>
                <a:gd name="connsiteY26" fmla="*/ 280921 h 303094"/>
                <a:gd name="connsiteX27" fmla="*/ 231941 w 386263"/>
                <a:gd name="connsiteY27" fmla="*/ 289233 h 303094"/>
                <a:gd name="connsiteX28" fmla="*/ 214389 w 386263"/>
                <a:gd name="connsiteY28" fmla="*/ 289233 h 303094"/>
                <a:gd name="connsiteX29" fmla="*/ 204218 w 386263"/>
                <a:gd name="connsiteY29" fmla="*/ 280921 h 303094"/>
                <a:gd name="connsiteX30" fmla="*/ 180200 w 386263"/>
                <a:gd name="connsiteY30" fmla="*/ 292008 h 303094"/>
                <a:gd name="connsiteX31" fmla="*/ 172805 w 386263"/>
                <a:gd name="connsiteY31" fmla="*/ 303094 h 303094"/>
                <a:gd name="connsiteX32" fmla="*/ 155252 w 386263"/>
                <a:gd name="connsiteY32" fmla="*/ 301249 h 303094"/>
                <a:gd name="connsiteX33" fmla="*/ 149702 w 386263"/>
                <a:gd name="connsiteY33" fmla="*/ 298474 h 303094"/>
                <a:gd name="connsiteX34" fmla="*/ 143236 w 386263"/>
                <a:gd name="connsiteY34" fmla="*/ 299403 h 303094"/>
                <a:gd name="connsiteX35" fmla="*/ 134924 w 386263"/>
                <a:gd name="connsiteY35" fmla="*/ 299403 h 303094"/>
                <a:gd name="connsiteX36" fmla="*/ 102581 w 386263"/>
                <a:gd name="connsiteY36" fmla="*/ 277217 h 303094"/>
                <a:gd name="connsiteX37" fmla="*/ 84099 w 386263"/>
                <a:gd name="connsiteY37" fmla="*/ 277217 h 303094"/>
                <a:gd name="connsiteX38" fmla="*/ 74858 w 386263"/>
                <a:gd name="connsiteY38" fmla="*/ 268905 h 303094"/>
                <a:gd name="connsiteX39" fmla="*/ 74858 w 386263"/>
                <a:gd name="connsiteY39" fmla="*/ 254114 h 303094"/>
                <a:gd name="connsiteX40" fmla="*/ 60996 w 386263"/>
                <a:gd name="connsiteY40" fmla="*/ 249493 h 303094"/>
                <a:gd name="connsiteX41" fmla="*/ 45276 w 386263"/>
                <a:gd name="connsiteY41" fmla="*/ 221771 h 303094"/>
                <a:gd name="connsiteX42" fmla="*/ 33273 w 386263"/>
                <a:gd name="connsiteY42" fmla="*/ 215305 h 303094"/>
                <a:gd name="connsiteX43" fmla="*/ 28653 w 386263"/>
                <a:gd name="connsiteY43" fmla="*/ 205148 h 303094"/>
                <a:gd name="connsiteX44" fmla="*/ 15707 w 386263"/>
                <a:gd name="connsiteY44" fmla="*/ 192202 h 303094"/>
                <a:gd name="connsiteX45" fmla="*/ 0 w 386263"/>
                <a:gd name="connsiteY45" fmla="*/ 190357 h 303094"/>
                <a:gd name="connsiteX46" fmla="*/ 9241 w 386263"/>
                <a:gd name="connsiteY46" fmla="*/ 175565 h 303094"/>
                <a:gd name="connsiteX47" fmla="*/ 23103 w 386263"/>
                <a:gd name="connsiteY47" fmla="*/ 174650 h 303094"/>
                <a:gd name="connsiteX48" fmla="*/ 26794 w 386263"/>
                <a:gd name="connsiteY48" fmla="*/ 166324 h 303094"/>
                <a:gd name="connsiteX49" fmla="*/ 26794 w 386263"/>
                <a:gd name="connsiteY49" fmla="*/ 143236 h 303094"/>
                <a:gd name="connsiteX50" fmla="*/ 34189 w 386263"/>
                <a:gd name="connsiteY50" fmla="*/ 115512 h 303094"/>
                <a:gd name="connsiteX51" fmla="*/ 46205 w 386263"/>
                <a:gd name="connsiteY51" fmla="*/ 108117 h 303094"/>
                <a:gd name="connsiteX52" fmla="*/ 48980 w 386263"/>
                <a:gd name="connsiteY52" fmla="*/ 97031 h 303094"/>
                <a:gd name="connsiteX53" fmla="*/ 60067 w 386263"/>
                <a:gd name="connsiteY53" fmla="*/ 76689 h 303094"/>
                <a:gd name="connsiteX54" fmla="*/ 75774 w 386263"/>
                <a:gd name="connsiteY54" fmla="*/ 63758 h 303094"/>
                <a:gd name="connsiteX55" fmla="*/ 85944 w 386263"/>
                <a:gd name="connsiteY55" fmla="*/ 37880 h 303094"/>
                <a:gd name="connsiteX56" fmla="*/ 89635 w 386263"/>
                <a:gd name="connsiteY56" fmla="*/ 14777 h 303094"/>
                <a:gd name="connsiteX57" fmla="*/ 120133 w 386263"/>
                <a:gd name="connsiteY57" fmla="*/ 20327 h 303094"/>
                <a:gd name="connsiteX58" fmla="*/ 130304 w 386263"/>
                <a:gd name="connsiteY58" fmla="*/ 0 h 30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6263" h="303094">
                  <a:moveTo>
                    <a:pt x="130304" y="0"/>
                  </a:moveTo>
                  <a:lnTo>
                    <a:pt x="146011" y="12002"/>
                  </a:lnTo>
                  <a:lnTo>
                    <a:pt x="160788" y="5536"/>
                  </a:lnTo>
                  <a:lnTo>
                    <a:pt x="167254" y="11086"/>
                  </a:lnTo>
                  <a:lnTo>
                    <a:pt x="184821" y="11086"/>
                  </a:lnTo>
                  <a:lnTo>
                    <a:pt x="206993" y="22173"/>
                  </a:lnTo>
                  <a:lnTo>
                    <a:pt x="213460" y="31414"/>
                  </a:lnTo>
                  <a:lnTo>
                    <a:pt x="224559" y="39725"/>
                  </a:lnTo>
                  <a:lnTo>
                    <a:pt x="235646" y="55446"/>
                  </a:lnTo>
                  <a:lnTo>
                    <a:pt x="244887" y="63758"/>
                  </a:lnTo>
                  <a:lnTo>
                    <a:pt x="235646" y="75774"/>
                  </a:lnTo>
                  <a:lnTo>
                    <a:pt x="227321" y="87790"/>
                  </a:lnTo>
                  <a:lnTo>
                    <a:pt x="229180" y="95171"/>
                  </a:lnTo>
                  <a:lnTo>
                    <a:pt x="229180" y="103496"/>
                  </a:lnTo>
                  <a:lnTo>
                    <a:pt x="243957" y="103496"/>
                  </a:lnTo>
                  <a:lnTo>
                    <a:pt x="250423" y="101651"/>
                  </a:lnTo>
                  <a:lnTo>
                    <a:pt x="255973" y="106271"/>
                  </a:lnTo>
                  <a:lnTo>
                    <a:pt x="250423" y="115512"/>
                  </a:lnTo>
                  <a:lnTo>
                    <a:pt x="259664" y="130290"/>
                  </a:lnTo>
                  <a:lnTo>
                    <a:pt x="268906" y="143236"/>
                  </a:lnTo>
                  <a:lnTo>
                    <a:pt x="279076" y="152463"/>
                  </a:lnTo>
                  <a:lnTo>
                    <a:pt x="364091" y="182961"/>
                  </a:lnTo>
                  <a:lnTo>
                    <a:pt x="386264" y="182961"/>
                  </a:lnTo>
                  <a:lnTo>
                    <a:pt x="313265" y="260594"/>
                  </a:lnTo>
                  <a:lnTo>
                    <a:pt x="279076" y="261509"/>
                  </a:lnTo>
                  <a:lnTo>
                    <a:pt x="255973" y="279992"/>
                  </a:lnTo>
                  <a:lnTo>
                    <a:pt x="239337" y="280921"/>
                  </a:lnTo>
                  <a:lnTo>
                    <a:pt x="231941" y="289233"/>
                  </a:lnTo>
                  <a:lnTo>
                    <a:pt x="214389" y="289233"/>
                  </a:lnTo>
                  <a:lnTo>
                    <a:pt x="204218" y="280921"/>
                  </a:lnTo>
                  <a:lnTo>
                    <a:pt x="180200" y="292008"/>
                  </a:lnTo>
                  <a:lnTo>
                    <a:pt x="172805" y="303094"/>
                  </a:lnTo>
                  <a:lnTo>
                    <a:pt x="155252" y="301249"/>
                  </a:lnTo>
                  <a:lnTo>
                    <a:pt x="149702" y="298474"/>
                  </a:lnTo>
                  <a:lnTo>
                    <a:pt x="143236" y="299403"/>
                  </a:lnTo>
                  <a:lnTo>
                    <a:pt x="134924" y="299403"/>
                  </a:lnTo>
                  <a:lnTo>
                    <a:pt x="102581" y="277217"/>
                  </a:lnTo>
                  <a:lnTo>
                    <a:pt x="84099" y="277217"/>
                  </a:lnTo>
                  <a:lnTo>
                    <a:pt x="74858" y="268905"/>
                  </a:lnTo>
                  <a:lnTo>
                    <a:pt x="74858" y="254114"/>
                  </a:lnTo>
                  <a:lnTo>
                    <a:pt x="60996" y="249493"/>
                  </a:lnTo>
                  <a:lnTo>
                    <a:pt x="45276" y="221771"/>
                  </a:lnTo>
                  <a:lnTo>
                    <a:pt x="33273" y="215305"/>
                  </a:lnTo>
                  <a:lnTo>
                    <a:pt x="28653" y="205148"/>
                  </a:lnTo>
                  <a:lnTo>
                    <a:pt x="15707" y="192202"/>
                  </a:lnTo>
                  <a:lnTo>
                    <a:pt x="0" y="190357"/>
                  </a:lnTo>
                  <a:lnTo>
                    <a:pt x="9241" y="175565"/>
                  </a:lnTo>
                  <a:lnTo>
                    <a:pt x="23103" y="174650"/>
                  </a:lnTo>
                  <a:lnTo>
                    <a:pt x="26794" y="166324"/>
                  </a:lnTo>
                  <a:lnTo>
                    <a:pt x="26794" y="143236"/>
                  </a:lnTo>
                  <a:lnTo>
                    <a:pt x="34189" y="115512"/>
                  </a:lnTo>
                  <a:lnTo>
                    <a:pt x="46205" y="108117"/>
                  </a:lnTo>
                  <a:lnTo>
                    <a:pt x="48980" y="97031"/>
                  </a:lnTo>
                  <a:lnTo>
                    <a:pt x="60067" y="76689"/>
                  </a:lnTo>
                  <a:lnTo>
                    <a:pt x="75774" y="63758"/>
                  </a:lnTo>
                  <a:lnTo>
                    <a:pt x="85944" y="37880"/>
                  </a:lnTo>
                  <a:lnTo>
                    <a:pt x="89635" y="14777"/>
                  </a:lnTo>
                  <a:lnTo>
                    <a:pt x="120133" y="20327"/>
                  </a:lnTo>
                  <a:lnTo>
                    <a:pt x="130304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/>
            <p:cNvSpPr/>
            <p:nvPr/>
          </p:nvSpPr>
          <p:spPr>
            <a:xfrm>
              <a:off x="2806437" y="5818954"/>
              <a:ext cx="89635" cy="49895"/>
            </a:xfrm>
            <a:custGeom>
              <a:avLst/>
              <a:gdLst>
                <a:gd name="connsiteX0" fmla="*/ 0 w 89635"/>
                <a:gd name="connsiteY0" fmla="*/ 31414 h 49895"/>
                <a:gd name="connsiteX1" fmla="*/ 31428 w 89635"/>
                <a:gd name="connsiteY1" fmla="*/ 6466 h 49895"/>
                <a:gd name="connsiteX2" fmla="*/ 53601 w 89635"/>
                <a:gd name="connsiteY2" fmla="*/ 16636 h 49895"/>
                <a:gd name="connsiteX3" fmla="*/ 69308 w 89635"/>
                <a:gd name="connsiteY3" fmla="*/ 0 h 49895"/>
                <a:gd name="connsiteX4" fmla="*/ 89635 w 89635"/>
                <a:gd name="connsiteY4" fmla="*/ 18482 h 49895"/>
                <a:gd name="connsiteX5" fmla="*/ 82253 w 89635"/>
                <a:gd name="connsiteY5" fmla="*/ 33273 h 49895"/>
                <a:gd name="connsiteX6" fmla="*/ 47135 w 89635"/>
                <a:gd name="connsiteY6" fmla="*/ 46205 h 49895"/>
                <a:gd name="connsiteX7" fmla="*/ 35119 w 89635"/>
                <a:gd name="connsiteY7" fmla="*/ 31414 h 49895"/>
                <a:gd name="connsiteX8" fmla="*/ 12946 w 89635"/>
                <a:gd name="connsiteY8" fmla="*/ 49896 h 49895"/>
                <a:gd name="connsiteX9" fmla="*/ 0 w 89635"/>
                <a:gd name="connsiteY9" fmla="*/ 31414 h 4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635" h="49895">
                  <a:moveTo>
                    <a:pt x="0" y="31414"/>
                  </a:moveTo>
                  <a:lnTo>
                    <a:pt x="31428" y="6466"/>
                  </a:lnTo>
                  <a:lnTo>
                    <a:pt x="53601" y="16636"/>
                  </a:lnTo>
                  <a:lnTo>
                    <a:pt x="69308" y="0"/>
                  </a:lnTo>
                  <a:lnTo>
                    <a:pt x="89635" y="18482"/>
                  </a:lnTo>
                  <a:lnTo>
                    <a:pt x="82253" y="33273"/>
                  </a:lnTo>
                  <a:lnTo>
                    <a:pt x="47135" y="46205"/>
                  </a:lnTo>
                  <a:lnTo>
                    <a:pt x="35119" y="31414"/>
                  </a:lnTo>
                  <a:lnTo>
                    <a:pt x="12946" y="49896"/>
                  </a:lnTo>
                  <a:lnTo>
                    <a:pt x="0" y="3141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/>
            <p:cNvSpPr/>
            <p:nvPr/>
          </p:nvSpPr>
          <p:spPr>
            <a:xfrm>
              <a:off x="4926293" y="1705855"/>
              <a:ext cx="282766" cy="640391"/>
            </a:xfrm>
            <a:custGeom>
              <a:avLst/>
              <a:gdLst>
                <a:gd name="connsiteX0" fmla="*/ 206064 w 282766"/>
                <a:gd name="connsiteY0" fmla="*/ 78549 h 640391"/>
                <a:gd name="connsiteX1" fmla="*/ 202373 w 282766"/>
                <a:gd name="connsiteY1" fmla="*/ 128445 h 640391"/>
                <a:gd name="connsiteX2" fmla="*/ 242112 w 282766"/>
                <a:gd name="connsiteY2" fmla="*/ 174650 h 640391"/>
                <a:gd name="connsiteX3" fmla="*/ 218080 w 282766"/>
                <a:gd name="connsiteY3" fmla="*/ 225475 h 640391"/>
                <a:gd name="connsiteX4" fmla="*/ 248578 w 282766"/>
                <a:gd name="connsiteY4" fmla="*/ 299403 h 640391"/>
                <a:gd name="connsiteX5" fmla="*/ 231012 w 282766"/>
                <a:gd name="connsiteY5" fmla="*/ 353004 h 640391"/>
                <a:gd name="connsiteX6" fmla="*/ 254114 w 282766"/>
                <a:gd name="connsiteY6" fmla="*/ 398279 h 640391"/>
                <a:gd name="connsiteX7" fmla="*/ 243957 w 282766"/>
                <a:gd name="connsiteY7" fmla="*/ 436173 h 640391"/>
                <a:gd name="connsiteX8" fmla="*/ 282767 w 282766"/>
                <a:gd name="connsiteY8" fmla="*/ 475912 h 640391"/>
                <a:gd name="connsiteX9" fmla="*/ 272596 w 282766"/>
                <a:gd name="connsiteY9" fmla="*/ 504551 h 640391"/>
                <a:gd name="connsiteX10" fmla="*/ 248578 w 282766"/>
                <a:gd name="connsiteY10" fmla="*/ 536895 h 640391"/>
                <a:gd name="connsiteX11" fmla="*/ 193132 w 282766"/>
                <a:gd name="connsiteY11" fmla="*/ 605273 h 640391"/>
                <a:gd name="connsiteX12" fmla="*/ 145997 w 282766"/>
                <a:gd name="connsiteY12" fmla="*/ 609893 h 640391"/>
                <a:gd name="connsiteX13" fmla="*/ 100722 w 282766"/>
                <a:gd name="connsiteY13" fmla="*/ 629305 h 640391"/>
                <a:gd name="connsiteX14" fmla="*/ 58208 w 282766"/>
                <a:gd name="connsiteY14" fmla="*/ 640391 h 640391"/>
                <a:gd name="connsiteX15" fmla="*/ 43430 w 282766"/>
                <a:gd name="connsiteY15" fmla="*/ 611752 h 640391"/>
                <a:gd name="connsiteX16" fmla="*/ 18482 w 282766"/>
                <a:gd name="connsiteY16" fmla="*/ 594186 h 640391"/>
                <a:gd name="connsiteX17" fmla="*/ 24019 w 282766"/>
                <a:gd name="connsiteY17" fmla="*/ 541515 h 640391"/>
                <a:gd name="connsiteX18" fmla="*/ 11087 w 282766"/>
                <a:gd name="connsiteY18" fmla="*/ 491619 h 640391"/>
                <a:gd name="connsiteX19" fmla="*/ 23103 w 282766"/>
                <a:gd name="connsiteY19" fmla="*/ 458346 h 640391"/>
                <a:gd name="connsiteX20" fmla="*/ 46205 w 282766"/>
                <a:gd name="connsiteY20" fmla="*/ 422311 h 640391"/>
                <a:gd name="connsiteX21" fmla="*/ 105342 w 282766"/>
                <a:gd name="connsiteY21" fmla="*/ 357624 h 640391"/>
                <a:gd name="connsiteX22" fmla="*/ 122895 w 282766"/>
                <a:gd name="connsiteY22" fmla="*/ 344693 h 640391"/>
                <a:gd name="connsiteX23" fmla="*/ 120134 w 282766"/>
                <a:gd name="connsiteY23" fmla="*/ 318815 h 640391"/>
                <a:gd name="connsiteX24" fmla="*/ 84085 w 282766"/>
                <a:gd name="connsiteY24" fmla="*/ 289246 h 640391"/>
                <a:gd name="connsiteX25" fmla="*/ 75774 w 282766"/>
                <a:gd name="connsiteY25" fmla="*/ 264285 h 640391"/>
                <a:gd name="connsiteX26" fmla="*/ 74844 w 282766"/>
                <a:gd name="connsiteY26" fmla="*/ 161718 h 640391"/>
                <a:gd name="connsiteX27" fmla="*/ 34189 w 282766"/>
                <a:gd name="connsiteY27" fmla="*/ 113667 h 640391"/>
                <a:gd name="connsiteX28" fmla="*/ 0 w 282766"/>
                <a:gd name="connsiteY28" fmla="*/ 78549 h 640391"/>
                <a:gd name="connsiteX29" fmla="*/ 15707 w 282766"/>
                <a:gd name="connsiteY29" fmla="*/ 59151 h 640391"/>
                <a:gd name="connsiteX30" fmla="*/ 44346 w 282766"/>
                <a:gd name="connsiteY30" fmla="*/ 97960 h 640391"/>
                <a:gd name="connsiteX31" fmla="*/ 78549 w 282766"/>
                <a:gd name="connsiteY31" fmla="*/ 94256 h 640391"/>
                <a:gd name="connsiteX32" fmla="*/ 106272 w 282766"/>
                <a:gd name="connsiteY32" fmla="*/ 111822 h 640391"/>
                <a:gd name="connsiteX33" fmla="*/ 131220 w 282766"/>
                <a:gd name="connsiteY33" fmla="*/ 80394 h 640391"/>
                <a:gd name="connsiteX34" fmla="*/ 144152 w 282766"/>
                <a:gd name="connsiteY34" fmla="*/ 25878 h 640391"/>
                <a:gd name="connsiteX35" fmla="*/ 184807 w 282766"/>
                <a:gd name="connsiteY35" fmla="*/ 0 h 640391"/>
                <a:gd name="connsiteX36" fmla="*/ 218080 w 282766"/>
                <a:gd name="connsiteY36" fmla="*/ 30498 h 640391"/>
                <a:gd name="connsiteX37" fmla="*/ 206064 w 282766"/>
                <a:gd name="connsiteY37" fmla="*/ 78549 h 64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2766" h="640391">
                  <a:moveTo>
                    <a:pt x="206064" y="78549"/>
                  </a:moveTo>
                  <a:lnTo>
                    <a:pt x="202373" y="128445"/>
                  </a:lnTo>
                  <a:lnTo>
                    <a:pt x="242112" y="174650"/>
                  </a:lnTo>
                  <a:lnTo>
                    <a:pt x="218080" y="225475"/>
                  </a:lnTo>
                  <a:lnTo>
                    <a:pt x="248578" y="299403"/>
                  </a:lnTo>
                  <a:lnTo>
                    <a:pt x="231012" y="353004"/>
                  </a:lnTo>
                  <a:lnTo>
                    <a:pt x="254114" y="398279"/>
                  </a:lnTo>
                  <a:lnTo>
                    <a:pt x="243957" y="436173"/>
                  </a:lnTo>
                  <a:lnTo>
                    <a:pt x="282767" y="475912"/>
                  </a:lnTo>
                  <a:lnTo>
                    <a:pt x="272596" y="504551"/>
                  </a:lnTo>
                  <a:lnTo>
                    <a:pt x="248578" y="536895"/>
                  </a:lnTo>
                  <a:lnTo>
                    <a:pt x="193132" y="605273"/>
                  </a:lnTo>
                  <a:lnTo>
                    <a:pt x="145997" y="609893"/>
                  </a:lnTo>
                  <a:lnTo>
                    <a:pt x="100722" y="629305"/>
                  </a:lnTo>
                  <a:lnTo>
                    <a:pt x="58208" y="640391"/>
                  </a:lnTo>
                  <a:lnTo>
                    <a:pt x="43430" y="611752"/>
                  </a:lnTo>
                  <a:lnTo>
                    <a:pt x="18482" y="594186"/>
                  </a:lnTo>
                  <a:lnTo>
                    <a:pt x="24019" y="541515"/>
                  </a:lnTo>
                  <a:lnTo>
                    <a:pt x="11087" y="491619"/>
                  </a:lnTo>
                  <a:lnTo>
                    <a:pt x="23103" y="458346"/>
                  </a:lnTo>
                  <a:lnTo>
                    <a:pt x="46205" y="422311"/>
                  </a:lnTo>
                  <a:lnTo>
                    <a:pt x="105342" y="357624"/>
                  </a:lnTo>
                  <a:lnTo>
                    <a:pt x="122895" y="344693"/>
                  </a:lnTo>
                  <a:lnTo>
                    <a:pt x="120134" y="318815"/>
                  </a:lnTo>
                  <a:lnTo>
                    <a:pt x="84085" y="289246"/>
                  </a:lnTo>
                  <a:lnTo>
                    <a:pt x="75774" y="264285"/>
                  </a:lnTo>
                  <a:lnTo>
                    <a:pt x="74844" y="161718"/>
                  </a:lnTo>
                  <a:lnTo>
                    <a:pt x="34189" y="113667"/>
                  </a:lnTo>
                  <a:lnTo>
                    <a:pt x="0" y="78549"/>
                  </a:lnTo>
                  <a:lnTo>
                    <a:pt x="15707" y="59151"/>
                  </a:lnTo>
                  <a:lnTo>
                    <a:pt x="44346" y="97960"/>
                  </a:lnTo>
                  <a:lnTo>
                    <a:pt x="78549" y="94256"/>
                  </a:lnTo>
                  <a:lnTo>
                    <a:pt x="106272" y="111822"/>
                  </a:lnTo>
                  <a:lnTo>
                    <a:pt x="131220" y="80394"/>
                  </a:lnTo>
                  <a:lnTo>
                    <a:pt x="144152" y="25878"/>
                  </a:lnTo>
                  <a:lnTo>
                    <a:pt x="184807" y="0"/>
                  </a:lnTo>
                  <a:lnTo>
                    <a:pt x="218080" y="30498"/>
                  </a:lnTo>
                  <a:lnTo>
                    <a:pt x="206064" y="7854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/>
            <p:cNvSpPr/>
            <p:nvPr/>
          </p:nvSpPr>
          <p:spPr>
            <a:xfrm>
              <a:off x="8984862" y="4699889"/>
              <a:ext cx="75773" cy="60996"/>
            </a:xfrm>
            <a:custGeom>
              <a:avLst/>
              <a:gdLst>
                <a:gd name="connsiteX0" fmla="*/ 75773 w 75773"/>
                <a:gd name="connsiteY0" fmla="*/ 0 h 60996"/>
                <a:gd name="connsiteX1" fmla="*/ 73012 w 75773"/>
                <a:gd name="connsiteY1" fmla="*/ 12932 h 60996"/>
                <a:gd name="connsiteX2" fmla="*/ 71152 w 75773"/>
                <a:gd name="connsiteY2" fmla="*/ 14791 h 60996"/>
                <a:gd name="connsiteX3" fmla="*/ 54530 w 75773"/>
                <a:gd name="connsiteY3" fmla="*/ 21257 h 60996"/>
                <a:gd name="connsiteX4" fmla="*/ 37893 w 75773"/>
                <a:gd name="connsiteY4" fmla="*/ 26793 h 60996"/>
                <a:gd name="connsiteX5" fmla="*/ 34189 w 75773"/>
                <a:gd name="connsiteY5" fmla="*/ 16636 h 60996"/>
                <a:gd name="connsiteX6" fmla="*/ 47135 w 75773"/>
                <a:gd name="connsiteY6" fmla="*/ 11087 h 60996"/>
                <a:gd name="connsiteX7" fmla="*/ 55446 w 75773"/>
                <a:gd name="connsiteY7" fmla="*/ 9241 h 60996"/>
                <a:gd name="connsiteX8" fmla="*/ 70237 w 75773"/>
                <a:gd name="connsiteY8" fmla="*/ 929 h 60996"/>
                <a:gd name="connsiteX9" fmla="*/ 75773 w 75773"/>
                <a:gd name="connsiteY9" fmla="*/ 0 h 60996"/>
                <a:gd name="connsiteX10" fmla="*/ 22186 w 75773"/>
                <a:gd name="connsiteY10" fmla="*/ 39739 h 60996"/>
                <a:gd name="connsiteX11" fmla="*/ 10170 w 75773"/>
                <a:gd name="connsiteY11" fmla="*/ 36034 h 60996"/>
                <a:gd name="connsiteX12" fmla="*/ 0 w 75773"/>
                <a:gd name="connsiteY12" fmla="*/ 45275 h 60996"/>
                <a:gd name="connsiteX13" fmla="*/ 2775 w 75773"/>
                <a:gd name="connsiteY13" fmla="*/ 57291 h 60996"/>
                <a:gd name="connsiteX14" fmla="*/ 16636 w 75773"/>
                <a:gd name="connsiteY14" fmla="*/ 60996 h 60996"/>
                <a:gd name="connsiteX15" fmla="*/ 32343 w 75773"/>
                <a:gd name="connsiteY15" fmla="*/ 57291 h 60996"/>
                <a:gd name="connsiteX16" fmla="*/ 36964 w 75773"/>
                <a:gd name="connsiteY16" fmla="*/ 43430 h 60996"/>
                <a:gd name="connsiteX17" fmla="*/ 27722 w 75773"/>
                <a:gd name="connsiteY17" fmla="*/ 36034 h 60996"/>
                <a:gd name="connsiteX18" fmla="*/ 22186 w 75773"/>
                <a:gd name="connsiteY18" fmla="*/ 39739 h 6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773" h="60996">
                  <a:moveTo>
                    <a:pt x="75773" y="0"/>
                  </a:moveTo>
                  <a:lnTo>
                    <a:pt x="73012" y="12932"/>
                  </a:lnTo>
                  <a:lnTo>
                    <a:pt x="71152" y="14791"/>
                  </a:lnTo>
                  <a:lnTo>
                    <a:pt x="54530" y="21257"/>
                  </a:lnTo>
                  <a:lnTo>
                    <a:pt x="37893" y="26793"/>
                  </a:lnTo>
                  <a:lnTo>
                    <a:pt x="34189" y="16636"/>
                  </a:lnTo>
                  <a:lnTo>
                    <a:pt x="47135" y="11087"/>
                  </a:lnTo>
                  <a:lnTo>
                    <a:pt x="55446" y="9241"/>
                  </a:lnTo>
                  <a:lnTo>
                    <a:pt x="70237" y="929"/>
                  </a:lnTo>
                  <a:lnTo>
                    <a:pt x="75773" y="0"/>
                  </a:lnTo>
                  <a:close/>
                  <a:moveTo>
                    <a:pt x="22186" y="39739"/>
                  </a:moveTo>
                  <a:lnTo>
                    <a:pt x="10170" y="36034"/>
                  </a:lnTo>
                  <a:lnTo>
                    <a:pt x="0" y="45275"/>
                  </a:lnTo>
                  <a:lnTo>
                    <a:pt x="2775" y="57291"/>
                  </a:lnTo>
                  <a:lnTo>
                    <a:pt x="16636" y="60996"/>
                  </a:lnTo>
                  <a:lnTo>
                    <a:pt x="32343" y="57291"/>
                  </a:lnTo>
                  <a:lnTo>
                    <a:pt x="36964" y="43430"/>
                  </a:lnTo>
                  <a:lnTo>
                    <a:pt x="27722" y="36034"/>
                  </a:lnTo>
                  <a:lnTo>
                    <a:pt x="22186" y="3973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/>
            <p:cNvSpPr/>
            <p:nvPr/>
          </p:nvSpPr>
          <p:spPr>
            <a:xfrm>
              <a:off x="4271111" y="2742680"/>
              <a:ext cx="368710" cy="365935"/>
            </a:xfrm>
            <a:custGeom>
              <a:avLst/>
              <a:gdLst>
                <a:gd name="connsiteX0" fmla="*/ 368711 w 368710"/>
                <a:gd name="connsiteY0" fmla="*/ 339143 h 365935"/>
                <a:gd name="connsiteX1" fmla="*/ 360399 w 368710"/>
                <a:gd name="connsiteY1" fmla="*/ 365936 h 365935"/>
                <a:gd name="connsiteX2" fmla="*/ 348383 w 368710"/>
                <a:gd name="connsiteY2" fmla="*/ 358540 h 365935"/>
                <a:gd name="connsiteX3" fmla="*/ 342833 w 368710"/>
                <a:gd name="connsiteY3" fmla="*/ 335438 h 365935"/>
                <a:gd name="connsiteX4" fmla="*/ 348383 w 368710"/>
                <a:gd name="connsiteY4" fmla="*/ 322506 h 365935"/>
                <a:gd name="connsiteX5" fmla="*/ 365020 w 368710"/>
                <a:gd name="connsiteY5" fmla="*/ 308644 h 365935"/>
                <a:gd name="connsiteX6" fmla="*/ 368711 w 368710"/>
                <a:gd name="connsiteY6" fmla="*/ 339143 h 365935"/>
                <a:gd name="connsiteX7" fmla="*/ 213473 w 368710"/>
                <a:gd name="connsiteY7" fmla="*/ 31414 h 365935"/>
                <a:gd name="connsiteX8" fmla="*/ 231955 w 368710"/>
                <a:gd name="connsiteY8" fmla="*/ 50826 h 365935"/>
                <a:gd name="connsiteX9" fmla="*/ 244887 w 368710"/>
                <a:gd name="connsiteY9" fmla="*/ 48051 h 365935"/>
                <a:gd name="connsiteX10" fmla="*/ 267989 w 368710"/>
                <a:gd name="connsiteY10" fmla="*/ 66533 h 365935"/>
                <a:gd name="connsiteX11" fmla="*/ 273526 w 368710"/>
                <a:gd name="connsiteY11" fmla="*/ 70224 h 365935"/>
                <a:gd name="connsiteX12" fmla="*/ 280921 w 368710"/>
                <a:gd name="connsiteY12" fmla="*/ 69308 h 365935"/>
                <a:gd name="connsiteX13" fmla="*/ 292937 w 368710"/>
                <a:gd name="connsiteY13" fmla="*/ 79465 h 365935"/>
                <a:gd name="connsiteX14" fmla="*/ 329901 w 368710"/>
                <a:gd name="connsiteY14" fmla="*/ 86860 h 365935"/>
                <a:gd name="connsiteX15" fmla="*/ 316969 w 368710"/>
                <a:gd name="connsiteY15" fmla="*/ 113667 h 365935"/>
                <a:gd name="connsiteX16" fmla="*/ 313265 w 368710"/>
                <a:gd name="connsiteY16" fmla="*/ 141390 h 365935"/>
                <a:gd name="connsiteX17" fmla="*/ 305869 w 368710"/>
                <a:gd name="connsiteY17" fmla="*/ 147856 h 365935"/>
                <a:gd name="connsiteX18" fmla="*/ 293867 w 368710"/>
                <a:gd name="connsiteY18" fmla="*/ 144152 h 365935"/>
                <a:gd name="connsiteX19" fmla="*/ 294783 w 368710"/>
                <a:gd name="connsiteY19" fmla="*/ 153393 h 365935"/>
                <a:gd name="connsiteX20" fmla="*/ 275385 w 368710"/>
                <a:gd name="connsiteY20" fmla="*/ 174650 h 365935"/>
                <a:gd name="connsiteX21" fmla="*/ 275385 w 368710"/>
                <a:gd name="connsiteY21" fmla="*/ 191286 h 365935"/>
                <a:gd name="connsiteX22" fmla="*/ 287387 w 368710"/>
                <a:gd name="connsiteY22" fmla="*/ 185736 h 365935"/>
                <a:gd name="connsiteX23" fmla="*/ 296628 w 368710"/>
                <a:gd name="connsiteY23" fmla="*/ 202373 h 365935"/>
                <a:gd name="connsiteX24" fmla="*/ 295712 w 368710"/>
                <a:gd name="connsiteY24" fmla="*/ 212543 h 365935"/>
                <a:gd name="connsiteX25" fmla="*/ 303108 w 368710"/>
                <a:gd name="connsiteY25" fmla="*/ 226405 h 365935"/>
                <a:gd name="connsiteX26" fmla="*/ 293867 w 368710"/>
                <a:gd name="connsiteY26" fmla="*/ 237491 h 365935"/>
                <a:gd name="connsiteX27" fmla="*/ 300333 w 368710"/>
                <a:gd name="connsiteY27" fmla="*/ 265214 h 365935"/>
                <a:gd name="connsiteX28" fmla="*/ 314194 w 368710"/>
                <a:gd name="connsiteY28" fmla="*/ 269835 h 365935"/>
                <a:gd name="connsiteX29" fmla="*/ 311419 w 368710"/>
                <a:gd name="connsiteY29" fmla="*/ 285542 h 365935"/>
                <a:gd name="connsiteX30" fmla="*/ 288317 w 368710"/>
                <a:gd name="connsiteY30" fmla="*/ 305869 h 365935"/>
                <a:gd name="connsiteX31" fmla="*/ 237491 w 368710"/>
                <a:gd name="connsiteY31" fmla="*/ 296628 h 365935"/>
                <a:gd name="connsiteX32" fmla="*/ 199611 w 368710"/>
                <a:gd name="connsiteY32" fmla="*/ 307715 h 365935"/>
                <a:gd name="connsiteX33" fmla="*/ 196836 w 368710"/>
                <a:gd name="connsiteY33" fmla="*/ 328972 h 365935"/>
                <a:gd name="connsiteX34" fmla="*/ 167268 w 368710"/>
                <a:gd name="connsiteY34" fmla="*/ 333592 h 365935"/>
                <a:gd name="connsiteX35" fmla="*/ 137686 w 368710"/>
                <a:gd name="connsiteY35" fmla="*/ 317885 h 365935"/>
                <a:gd name="connsiteX36" fmla="*/ 128445 w 368710"/>
                <a:gd name="connsiteY36" fmla="*/ 325281 h 365935"/>
                <a:gd name="connsiteX37" fmla="*/ 80394 w 368710"/>
                <a:gd name="connsiteY37" fmla="*/ 309574 h 365935"/>
                <a:gd name="connsiteX38" fmla="*/ 70237 w 368710"/>
                <a:gd name="connsiteY38" fmla="*/ 295713 h 365935"/>
                <a:gd name="connsiteX39" fmla="*/ 84098 w 368710"/>
                <a:gd name="connsiteY39" fmla="*/ 274456 h 365935"/>
                <a:gd name="connsiteX40" fmla="*/ 88719 w 368710"/>
                <a:gd name="connsiteY40" fmla="*/ 201443 h 365935"/>
                <a:gd name="connsiteX41" fmla="*/ 61912 w 368710"/>
                <a:gd name="connsiteY41" fmla="*/ 161718 h 365935"/>
                <a:gd name="connsiteX42" fmla="*/ 42514 w 368710"/>
                <a:gd name="connsiteY42" fmla="*/ 142306 h 365935"/>
                <a:gd name="connsiteX43" fmla="*/ 2775 w 368710"/>
                <a:gd name="connsiteY43" fmla="*/ 127529 h 365935"/>
                <a:gd name="connsiteX44" fmla="*/ 0 w 368710"/>
                <a:gd name="connsiteY44" fmla="*/ 98876 h 365935"/>
                <a:gd name="connsiteX45" fmla="*/ 33273 w 368710"/>
                <a:gd name="connsiteY45" fmla="*/ 90565 h 365935"/>
                <a:gd name="connsiteX46" fmla="*/ 76703 w 368710"/>
                <a:gd name="connsiteY46" fmla="*/ 100722 h 365935"/>
                <a:gd name="connsiteX47" fmla="*/ 68392 w 368710"/>
                <a:gd name="connsiteY47" fmla="*/ 56362 h 365935"/>
                <a:gd name="connsiteX48" fmla="*/ 92410 w 368710"/>
                <a:gd name="connsiteY48" fmla="*/ 72999 h 365935"/>
                <a:gd name="connsiteX49" fmla="*/ 152477 w 368710"/>
                <a:gd name="connsiteY49" fmla="*/ 41585 h 365935"/>
                <a:gd name="connsiteX50" fmla="*/ 159872 w 368710"/>
                <a:gd name="connsiteY50" fmla="*/ 8311 h 365935"/>
                <a:gd name="connsiteX51" fmla="*/ 182975 w 368710"/>
                <a:gd name="connsiteY51" fmla="*/ 0 h 365935"/>
                <a:gd name="connsiteX52" fmla="*/ 186666 w 368710"/>
                <a:gd name="connsiteY52" fmla="*/ 14791 h 365935"/>
                <a:gd name="connsiteX53" fmla="*/ 198682 w 368710"/>
                <a:gd name="connsiteY53" fmla="*/ 15707 h 365935"/>
                <a:gd name="connsiteX54" fmla="*/ 213473 w 368710"/>
                <a:gd name="connsiteY54" fmla="*/ 31414 h 36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68710" h="365935">
                  <a:moveTo>
                    <a:pt x="368711" y="339143"/>
                  </a:moveTo>
                  <a:lnTo>
                    <a:pt x="360399" y="365936"/>
                  </a:lnTo>
                  <a:lnTo>
                    <a:pt x="348383" y="358540"/>
                  </a:lnTo>
                  <a:lnTo>
                    <a:pt x="342833" y="335438"/>
                  </a:lnTo>
                  <a:lnTo>
                    <a:pt x="348383" y="322506"/>
                  </a:lnTo>
                  <a:lnTo>
                    <a:pt x="365020" y="308644"/>
                  </a:lnTo>
                  <a:lnTo>
                    <a:pt x="368711" y="339143"/>
                  </a:lnTo>
                  <a:close/>
                  <a:moveTo>
                    <a:pt x="213473" y="31414"/>
                  </a:moveTo>
                  <a:lnTo>
                    <a:pt x="231955" y="50826"/>
                  </a:lnTo>
                  <a:lnTo>
                    <a:pt x="244887" y="48051"/>
                  </a:lnTo>
                  <a:lnTo>
                    <a:pt x="267989" y="66533"/>
                  </a:lnTo>
                  <a:lnTo>
                    <a:pt x="273526" y="70224"/>
                  </a:lnTo>
                  <a:lnTo>
                    <a:pt x="280921" y="69308"/>
                  </a:lnTo>
                  <a:lnTo>
                    <a:pt x="292937" y="79465"/>
                  </a:lnTo>
                  <a:lnTo>
                    <a:pt x="329901" y="86860"/>
                  </a:lnTo>
                  <a:lnTo>
                    <a:pt x="316969" y="113667"/>
                  </a:lnTo>
                  <a:lnTo>
                    <a:pt x="313265" y="141390"/>
                  </a:lnTo>
                  <a:lnTo>
                    <a:pt x="305869" y="147856"/>
                  </a:lnTo>
                  <a:lnTo>
                    <a:pt x="293867" y="144152"/>
                  </a:lnTo>
                  <a:lnTo>
                    <a:pt x="294783" y="153393"/>
                  </a:lnTo>
                  <a:lnTo>
                    <a:pt x="275385" y="174650"/>
                  </a:lnTo>
                  <a:lnTo>
                    <a:pt x="275385" y="191286"/>
                  </a:lnTo>
                  <a:lnTo>
                    <a:pt x="287387" y="185736"/>
                  </a:lnTo>
                  <a:lnTo>
                    <a:pt x="296628" y="202373"/>
                  </a:lnTo>
                  <a:lnTo>
                    <a:pt x="295712" y="212543"/>
                  </a:lnTo>
                  <a:lnTo>
                    <a:pt x="303108" y="226405"/>
                  </a:lnTo>
                  <a:lnTo>
                    <a:pt x="293867" y="237491"/>
                  </a:lnTo>
                  <a:lnTo>
                    <a:pt x="300333" y="265214"/>
                  </a:lnTo>
                  <a:lnTo>
                    <a:pt x="314194" y="269835"/>
                  </a:lnTo>
                  <a:lnTo>
                    <a:pt x="311419" y="285542"/>
                  </a:lnTo>
                  <a:lnTo>
                    <a:pt x="288317" y="305869"/>
                  </a:lnTo>
                  <a:lnTo>
                    <a:pt x="237491" y="296628"/>
                  </a:lnTo>
                  <a:lnTo>
                    <a:pt x="199611" y="307715"/>
                  </a:lnTo>
                  <a:lnTo>
                    <a:pt x="196836" y="328972"/>
                  </a:lnTo>
                  <a:lnTo>
                    <a:pt x="167268" y="333592"/>
                  </a:lnTo>
                  <a:lnTo>
                    <a:pt x="137686" y="317885"/>
                  </a:lnTo>
                  <a:lnTo>
                    <a:pt x="128445" y="325281"/>
                  </a:lnTo>
                  <a:lnTo>
                    <a:pt x="80394" y="309574"/>
                  </a:lnTo>
                  <a:lnTo>
                    <a:pt x="70237" y="295713"/>
                  </a:lnTo>
                  <a:lnTo>
                    <a:pt x="84098" y="274456"/>
                  </a:lnTo>
                  <a:lnTo>
                    <a:pt x="88719" y="201443"/>
                  </a:lnTo>
                  <a:lnTo>
                    <a:pt x="61912" y="161718"/>
                  </a:lnTo>
                  <a:lnTo>
                    <a:pt x="42514" y="142306"/>
                  </a:lnTo>
                  <a:lnTo>
                    <a:pt x="2775" y="127529"/>
                  </a:lnTo>
                  <a:lnTo>
                    <a:pt x="0" y="98876"/>
                  </a:lnTo>
                  <a:lnTo>
                    <a:pt x="33273" y="90565"/>
                  </a:lnTo>
                  <a:lnTo>
                    <a:pt x="76703" y="100722"/>
                  </a:lnTo>
                  <a:lnTo>
                    <a:pt x="68392" y="56362"/>
                  </a:lnTo>
                  <a:lnTo>
                    <a:pt x="92410" y="72999"/>
                  </a:lnTo>
                  <a:lnTo>
                    <a:pt x="152477" y="41585"/>
                  </a:lnTo>
                  <a:lnTo>
                    <a:pt x="159872" y="8311"/>
                  </a:lnTo>
                  <a:lnTo>
                    <a:pt x="182975" y="0"/>
                  </a:lnTo>
                  <a:lnTo>
                    <a:pt x="186666" y="14791"/>
                  </a:lnTo>
                  <a:lnTo>
                    <a:pt x="198682" y="15707"/>
                  </a:lnTo>
                  <a:lnTo>
                    <a:pt x="213473" y="31414"/>
                  </a:lnTo>
                  <a:close/>
                </a:path>
              </a:pathLst>
            </a:custGeom>
            <a:solidFill>
              <a:srgbClr val="C00000"/>
            </a:solidFill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/>
            <p:cNvSpPr/>
            <p:nvPr/>
          </p:nvSpPr>
          <p:spPr>
            <a:xfrm>
              <a:off x="4619494" y="4221215"/>
              <a:ext cx="146010" cy="163563"/>
            </a:xfrm>
            <a:custGeom>
              <a:avLst/>
              <a:gdLst>
                <a:gd name="connsiteX0" fmla="*/ 60067 w 146010"/>
                <a:gd name="connsiteY0" fmla="*/ 163564 h 163563"/>
                <a:gd name="connsiteX1" fmla="*/ 33260 w 146010"/>
                <a:gd name="connsiteY1" fmla="*/ 137686 h 163563"/>
                <a:gd name="connsiteX2" fmla="*/ 15707 w 146010"/>
                <a:gd name="connsiteY2" fmla="*/ 116429 h 163563"/>
                <a:gd name="connsiteX3" fmla="*/ 0 w 146010"/>
                <a:gd name="connsiteY3" fmla="*/ 89635 h 163563"/>
                <a:gd name="connsiteX4" fmla="*/ 929 w 146010"/>
                <a:gd name="connsiteY4" fmla="*/ 81324 h 163563"/>
                <a:gd name="connsiteX5" fmla="*/ 6466 w 146010"/>
                <a:gd name="connsiteY5" fmla="*/ 72999 h 163563"/>
                <a:gd name="connsiteX6" fmla="*/ 12932 w 146010"/>
                <a:gd name="connsiteY6" fmla="*/ 54517 h 163563"/>
                <a:gd name="connsiteX7" fmla="*/ 18482 w 146010"/>
                <a:gd name="connsiteY7" fmla="*/ 35119 h 163563"/>
                <a:gd name="connsiteX8" fmla="*/ 26793 w 146010"/>
                <a:gd name="connsiteY8" fmla="*/ 33260 h 163563"/>
                <a:gd name="connsiteX9" fmla="*/ 64687 w 146010"/>
                <a:gd name="connsiteY9" fmla="*/ 33260 h 163563"/>
                <a:gd name="connsiteX10" fmla="*/ 64687 w 146010"/>
                <a:gd name="connsiteY10" fmla="*/ 1846 h 163563"/>
                <a:gd name="connsiteX11" fmla="*/ 76703 w 146010"/>
                <a:gd name="connsiteY11" fmla="*/ 0 h 163563"/>
                <a:gd name="connsiteX12" fmla="*/ 92410 w 146010"/>
                <a:gd name="connsiteY12" fmla="*/ 3691 h 163563"/>
                <a:gd name="connsiteX13" fmla="*/ 108117 w 146010"/>
                <a:gd name="connsiteY13" fmla="*/ 0 h 163563"/>
                <a:gd name="connsiteX14" fmla="*/ 110892 w 146010"/>
                <a:gd name="connsiteY14" fmla="*/ 1846 h 163563"/>
                <a:gd name="connsiteX15" fmla="*/ 109047 w 146010"/>
                <a:gd name="connsiteY15" fmla="*/ 12932 h 163563"/>
                <a:gd name="connsiteX16" fmla="*/ 116429 w 146010"/>
                <a:gd name="connsiteY16" fmla="*/ 25878 h 163563"/>
                <a:gd name="connsiteX17" fmla="*/ 135840 w 146010"/>
                <a:gd name="connsiteY17" fmla="*/ 24019 h 163563"/>
                <a:gd name="connsiteX18" fmla="*/ 142306 w 146010"/>
                <a:gd name="connsiteY18" fmla="*/ 29569 h 163563"/>
                <a:gd name="connsiteX19" fmla="*/ 131220 w 146010"/>
                <a:gd name="connsiteY19" fmla="*/ 59137 h 163563"/>
                <a:gd name="connsiteX20" fmla="*/ 143236 w 146010"/>
                <a:gd name="connsiteY20" fmla="*/ 73928 h 163563"/>
                <a:gd name="connsiteX21" fmla="*/ 146011 w 146010"/>
                <a:gd name="connsiteY21" fmla="*/ 94256 h 163563"/>
                <a:gd name="connsiteX22" fmla="*/ 142306 w 146010"/>
                <a:gd name="connsiteY22" fmla="*/ 111808 h 163563"/>
                <a:gd name="connsiteX23" fmla="*/ 133995 w 146010"/>
                <a:gd name="connsiteY23" fmla="*/ 123824 h 163563"/>
                <a:gd name="connsiteX24" fmla="*/ 110892 w 146010"/>
                <a:gd name="connsiteY24" fmla="*/ 122909 h 163563"/>
                <a:gd name="connsiteX25" fmla="*/ 97031 w 146010"/>
                <a:gd name="connsiteY25" fmla="*/ 110893 h 163563"/>
                <a:gd name="connsiteX26" fmla="*/ 95185 w 146010"/>
                <a:gd name="connsiteY26" fmla="*/ 121979 h 163563"/>
                <a:gd name="connsiteX27" fmla="*/ 77619 w 146010"/>
                <a:gd name="connsiteY27" fmla="*/ 124754 h 163563"/>
                <a:gd name="connsiteX28" fmla="*/ 68378 w 146010"/>
                <a:gd name="connsiteY28" fmla="*/ 131220 h 163563"/>
                <a:gd name="connsiteX29" fmla="*/ 78549 w 146010"/>
                <a:gd name="connsiteY29" fmla="*/ 147856 h 163563"/>
                <a:gd name="connsiteX30" fmla="*/ 60067 w 146010"/>
                <a:gd name="connsiteY30" fmla="*/ 163564 h 16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6010" h="163563">
                  <a:moveTo>
                    <a:pt x="60067" y="163564"/>
                  </a:moveTo>
                  <a:lnTo>
                    <a:pt x="33260" y="137686"/>
                  </a:lnTo>
                  <a:lnTo>
                    <a:pt x="15707" y="116429"/>
                  </a:lnTo>
                  <a:lnTo>
                    <a:pt x="0" y="89635"/>
                  </a:lnTo>
                  <a:lnTo>
                    <a:pt x="929" y="81324"/>
                  </a:lnTo>
                  <a:lnTo>
                    <a:pt x="6466" y="72999"/>
                  </a:lnTo>
                  <a:lnTo>
                    <a:pt x="12932" y="54517"/>
                  </a:lnTo>
                  <a:lnTo>
                    <a:pt x="18482" y="35119"/>
                  </a:lnTo>
                  <a:lnTo>
                    <a:pt x="26793" y="33260"/>
                  </a:lnTo>
                  <a:lnTo>
                    <a:pt x="64687" y="33260"/>
                  </a:lnTo>
                  <a:lnTo>
                    <a:pt x="64687" y="1846"/>
                  </a:lnTo>
                  <a:lnTo>
                    <a:pt x="76703" y="0"/>
                  </a:lnTo>
                  <a:lnTo>
                    <a:pt x="92410" y="3691"/>
                  </a:lnTo>
                  <a:lnTo>
                    <a:pt x="108117" y="0"/>
                  </a:lnTo>
                  <a:lnTo>
                    <a:pt x="110892" y="1846"/>
                  </a:lnTo>
                  <a:lnTo>
                    <a:pt x="109047" y="12932"/>
                  </a:lnTo>
                  <a:lnTo>
                    <a:pt x="116429" y="25878"/>
                  </a:lnTo>
                  <a:lnTo>
                    <a:pt x="135840" y="24019"/>
                  </a:lnTo>
                  <a:lnTo>
                    <a:pt x="142306" y="29569"/>
                  </a:lnTo>
                  <a:lnTo>
                    <a:pt x="131220" y="59137"/>
                  </a:lnTo>
                  <a:lnTo>
                    <a:pt x="143236" y="73928"/>
                  </a:lnTo>
                  <a:lnTo>
                    <a:pt x="146011" y="94256"/>
                  </a:lnTo>
                  <a:lnTo>
                    <a:pt x="142306" y="111808"/>
                  </a:lnTo>
                  <a:lnTo>
                    <a:pt x="133995" y="123824"/>
                  </a:lnTo>
                  <a:lnTo>
                    <a:pt x="110892" y="122909"/>
                  </a:lnTo>
                  <a:lnTo>
                    <a:pt x="97031" y="110893"/>
                  </a:lnTo>
                  <a:lnTo>
                    <a:pt x="95185" y="121979"/>
                  </a:lnTo>
                  <a:lnTo>
                    <a:pt x="77619" y="124754"/>
                  </a:lnTo>
                  <a:lnTo>
                    <a:pt x="68378" y="131220"/>
                  </a:lnTo>
                  <a:lnTo>
                    <a:pt x="78549" y="147856"/>
                  </a:lnTo>
                  <a:lnTo>
                    <a:pt x="60067" y="16356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/>
            <p:cNvSpPr/>
            <p:nvPr/>
          </p:nvSpPr>
          <p:spPr>
            <a:xfrm>
              <a:off x="4196266" y="2400763"/>
              <a:ext cx="239336" cy="388122"/>
            </a:xfrm>
            <a:custGeom>
              <a:avLst/>
              <a:gdLst>
                <a:gd name="connsiteX0" fmla="*/ 48966 w 239336"/>
                <a:gd name="connsiteY0" fmla="*/ 195907 h 388122"/>
                <a:gd name="connsiteX1" fmla="*/ 35119 w 239336"/>
                <a:gd name="connsiteY1" fmla="*/ 226405 h 388122"/>
                <a:gd name="connsiteX2" fmla="*/ 15707 w 239336"/>
                <a:gd name="connsiteY2" fmla="*/ 217164 h 388122"/>
                <a:gd name="connsiteX3" fmla="*/ 0 w 239336"/>
                <a:gd name="connsiteY3" fmla="*/ 218093 h 388122"/>
                <a:gd name="connsiteX4" fmla="*/ 5536 w 239336"/>
                <a:gd name="connsiteY4" fmla="*/ 194061 h 388122"/>
                <a:gd name="connsiteX5" fmla="*/ 0 w 239336"/>
                <a:gd name="connsiteY5" fmla="*/ 170043 h 388122"/>
                <a:gd name="connsiteX6" fmla="*/ 22173 w 239336"/>
                <a:gd name="connsiteY6" fmla="*/ 168184 h 388122"/>
                <a:gd name="connsiteX7" fmla="*/ 48966 w 239336"/>
                <a:gd name="connsiteY7" fmla="*/ 195907 h 388122"/>
                <a:gd name="connsiteX8" fmla="*/ 117358 w 239336"/>
                <a:gd name="connsiteY8" fmla="*/ 3705 h 388122"/>
                <a:gd name="connsiteX9" fmla="*/ 89635 w 239336"/>
                <a:gd name="connsiteY9" fmla="*/ 56376 h 388122"/>
                <a:gd name="connsiteX10" fmla="*/ 116429 w 239336"/>
                <a:gd name="connsiteY10" fmla="*/ 49910 h 388122"/>
                <a:gd name="connsiteX11" fmla="*/ 145081 w 239336"/>
                <a:gd name="connsiteY11" fmla="*/ 49910 h 388122"/>
                <a:gd name="connsiteX12" fmla="*/ 138615 w 239336"/>
                <a:gd name="connsiteY12" fmla="*/ 88719 h 388122"/>
                <a:gd name="connsiteX13" fmla="*/ 115512 w 239336"/>
                <a:gd name="connsiteY13" fmla="*/ 130304 h 388122"/>
                <a:gd name="connsiteX14" fmla="*/ 142306 w 239336"/>
                <a:gd name="connsiteY14" fmla="*/ 133079 h 388122"/>
                <a:gd name="connsiteX15" fmla="*/ 144151 w 239336"/>
                <a:gd name="connsiteY15" fmla="*/ 137699 h 388122"/>
                <a:gd name="connsiteX16" fmla="*/ 167254 w 239336"/>
                <a:gd name="connsiteY16" fmla="*/ 191286 h 388122"/>
                <a:gd name="connsiteX17" fmla="*/ 184820 w 239336"/>
                <a:gd name="connsiteY17" fmla="*/ 198682 h 388122"/>
                <a:gd name="connsiteX18" fmla="*/ 200527 w 239336"/>
                <a:gd name="connsiteY18" fmla="*/ 248591 h 388122"/>
                <a:gd name="connsiteX19" fmla="*/ 207909 w 239336"/>
                <a:gd name="connsiteY19" fmla="*/ 265214 h 388122"/>
                <a:gd name="connsiteX20" fmla="*/ 239337 w 239336"/>
                <a:gd name="connsiteY20" fmla="*/ 273539 h 388122"/>
                <a:gd name="connsiteX21" fmla="*/ 236562 w 239336"/>
                <a:gd name="connsiteY21" fmla="*/ 300333 h 388122"/>
                <a:gd name="connsiteX22" fmla="*/ 223630 w 239336"/>
                <a:gd name="connsiteY22" fmla="*/ 312349 h 388122"/>
                <a:gd name="connsiteX23" fmla="*/ 233787 w 239336"/>
                <a:gd name="connsiteY23" fmla="*/ 333606 h 388122"/>
                <a:gd name="connsiteX24" fmla="*/ 210684 w 239336"/>
                <a:gd name="connsiteY24" fmla="*/ 354849 h 388122"/>
                <a:gd name="connsiteX25" fmla="*/ 175579 w 239336"/>
                <a:gd name="connsiteY25" fmla="*/ 354849 h 388122"/>
                <a:gd name="connsiteX26" fmla="*/ 131220 w 239336"/>
                <a:gd name="connsiteY26" fmla="*/ 365950 h 388122"/>
                <a:gd name="connsiteX27" fmla="*/ 119204 w 239336"/>
                <a:gd name="connsiteY27" fmla="*/ 357624 h 388122"/>
                <a:gd name="connsiteX28" fmla="*/ 101651 w 239336"/>
                <a:gd name="connsiteY28" fmla="*/ 377036 h 388122"/>
                <a:gd name="connsiteX29" fmla="*/ 77619 w 239336"/>
                <a:gd name="connsiteY29" fmla="*/ 372416 h 388122"/>
                <a:gd name="connsiteX30" fmla="*/ 59137 w 239336"/>
                <a:gd name="connsiteY30" fmla="*/ 388123 h 388122"/>
                <a:gd name="connsiteX31" fmla="*/ 45276 w 239336"/>
                <a:gd name="connsiteY31" fmla="*/ 379811 h 388122"/>
                <a:gd name="connsiteX32" fmla="*/ 83169 w 239336"/>
                <a:gd name="connsiteY32" fmla="*/ 337297 h 388122"/>
                <a:gd name="connsiteX33" fmla="*/ 106271 w 239336"/>
                <a:gd name="connsiteY33" fmla="*/ 328056 h 388122"/>
                <a:gd name="connsiteX34" fmla="*/ 65603 w 239336"/>
                <a:gd name="connsiteY34" fmla="*/ 321590 h 388122"/>
                <a:gd name="connsiteX35" fmla="*/ 58207 w 239336"/>
                <a:gd name="connsiteY35" fmla="*/ 304953 h 388122"/>
                <a:gd name="connsiteX36" fmla="*/ 85015 w 239336"/>
                <a:gd name="connsiteY36" fmla="*/ 292022 h 388122"/>
                <a:gd name="connsiteX37" fmla="*/ 71153 w 239336"/>
                <a:gd name="connsiteY37" fmla="*/ 268919 h 388122"/>
                <a:gd name="connsiteX38" fmla="*/ 75774 w 239336"/>
                <a:gd name="connsiteY38" fmla="*/ 240266 h 388122"/>
                <a:gd name="connsiteX39" fmla="*/ 114583 w 239336"/>
                <a:gd name="connsiteY39" fmla="*/ 243971 h 388122"/>
                <a:gd name="connsiteX40" fmla="*/ 118274 w 239336"/>
                <a:gd name="connsiteY40" fmla="*/ 219009 h 388122"/>
                <a:gd name="connsiteX41" fmla="*/ 100722 w 239336"/>
                <a:gd name="connsiteY41" fmla="*/ 191286 h 388122"/>
                <a:gd name="connsiteX42" fmla="*/ 100722 w 239336"/>
                <a:gd name="connsiteY42" fmla="*/ 190370 h 388122"/>
                <a:gd name="connsiteX43" fmla="*/ 69308 w 239336"/>
                <a:gd name="connsiteY43" fmla="*/ 182045 h 388122"/>
                <a:gd name="connsiteX44" fmla="*/ 62828 w 239336"/>
                <a:gd name="connsiteY44" fmla="*/ 170043 h 388122"/>
                <a:gd name="connsiteX45" fmla="*/ 72069 w 239336"/>
                <a:gd name="connsiteY45" fmla="*/ 149702 h 388122"/>
                <a:gd name="connsiteX46" fmla="*/ 63758 w 239336"/>
                <a:gd name="connsiteY46" fmla="*/ 136770 h 388122"/>
                <a:gd name="connsiteX47" fmla="*/ 49896 w 239336"/>
                <a:gd name="connsiteY47" fmla="*/ 158027 h 388122"/>
                <a:gd name="connsiteX48" fmla="*/ 48050 w 239336"/>
                <a:gd name="connsiteY48" fmla="*/ 113667 h 388122"/>
                <a:gd name="connsiteX49" fmla="*/ 35119 w 239336"/>
                <a:gd name="connsiteY49" fmla="*/ 89649 h 388122"/>
                <a:gd name="connsiteX50" fmla="*/ 44346 w 239336"/>
                <a:gd name="connsiteY50" fmla="*/ 39739 h 388122"/>
                <a:gd name="connsiteX51" fmla="*/ 64687 w 239336"/>
                <a:gd name="connsiteY51" fmla="*/ 0 h 388122"/>
                <a:gd name="connsiteX52" fmla="*/ 85015 w 239336"/>
                <a:gd name="connsiteY52" fmla="*/ 3705 h 388122"/>
                <a:gd name="connsiteX53" fmla="*/ 117358 w 239336"/>
                <a:gd name="connsiteY53" fmla="*/ 3705 h 38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9336" h="388122">
                  <a:moveTo>
                    <a:pt x="48966" y="195907"/>
                  </a:moveTo>
                  <a:lnTo>
                    <a:pt x="35119" y="226405"/>
                  </a:lnTo>
                  <a:lnTo>
                    <a:pt x="15707" y="217164"/>
                  </a:lnTo>
                  <a:lnTo>
                    <a:pt x="0" y="218093"/>
                  </a:lnTo>
                  <a:lnTo>
                    <a:pt x="5536" y="194061"/>
                  </a:lnTo>
                  <a:lnTo>
                    <a:pt x="0" y="170043"/>
                  </a:lnTo>
                  <a:lnTo>
                    <a:pt x="22173" y="168184"/>
                  </a:lnTo>
                  <a:lnTo>
                    <a:pt x="48966" y="195907"/>
                  </a:lnTo>
                  <a:close/>
                  <a:moveTo>
                    <a:pt x="117358" y="3705"/>
                  </a:moveTo>
                  <a:lnTo>
                    <a:pt x="89635" y="56376"/>
                  </a:lnTo>
                  <a:lnTo>
                    <a:pt x="116429" y="49910"/>
                  </a:lnTo>
                  <a:lnTo>
                    <a:pt x="145081" y="49910"/>
                  </a:lnTo>
                  <a:lnTo>
                    <a:pt x="138615" y="88719"/>
                  </a:lnTo>
                  <a:lnTo>
                    <a:pt x="115512" y="130304"/>
                  </a:lnTo>
                  <a:lnTo>
                    <a:pt x="142306" y="133079"/>
                  </a:lnTo>
                  <a:lnTo>
                    <a:pt x="144151" y="137699"/>
                  </a:lnTo>
                  <a:lnTo>
                    <a:pt x="167254" y="191286"/>
                  </a:lnTo>
                  <a:lnTo>
                    <a:pt x="184820" y="198682"/>
                  </a:lnTo>
                  <a:lnTo>
                    <a:pt x="200527" y="248591"/>
                  </a:lnTo>
                  <a:lnTo>
                    <a:pt x="207909" y="265214"/>
                  </a:lnTo>
                  <a:lnTo>
                    <a:pt x="239337" y="273539"/>
                  </a:lnTo>
                  <a:lnTo>
                    <a:pt x="236562" y="300333"/>
                  </a:lnTo>
                  <a:lnTo>
                    <a:pt x="223630" y="312349"/>
                  </a:lnTo>
                  <a:lnTo>
                    <a:pt x="233787" y="333606"/>
                  </a:lnTo>
                  <a:lnTo>
                    <a:pt x="210684" y="354849"/>
                  </a:lnTo>
                  <a:lnTo>
                    <a:pt x="175579" y="354849"/>
                  </a:lnTo>
                  <a:lnTo>
                    <a:pt x="131220" y="365950"/>
                  </a:lnTo>
                  <a:lnTo>
                    <a:pt x="119204" y="357624"/>
                  </a:lnTo>
                  <a:lnTo>
                    <a:pt x="101651" y="377036"/>
                  </a:lnTo>
                  <a:lnTo>
                    <a:pt x="77619" y="372416"/>
                  </a:lnTo>
                  <a:lnTo>
                    <a:pt x="59137" y="388123"/>
                  </a:lnTo>
                  <a:lnTo>
                    <a:pt x="45276" y="379811"/>
                  </a:lnTo>
                  <a:lnTo>
                    <a:pt x="83169" y="337297"/>
                  </a:lnTo>
                  <a:lnTo>
                    <a:pt x="106271" y="328056"/>
                  </a:lnTo>
                  <a:lnTo>
                    <a:pt x="65603" y="321590"/>
                  </a:lnTo>
                  <a:lnTo>
                    <a:pt x="58207" y="304953"/>
                  </a:lnTo>
                  <a:lnTo>
                    <a:pt x="85015" y="292022"/>
                  </a:lnTo>
                  <a:lnTo>
                    <a:pt x="71153" y="268919"/>
                  </a:lnTo>
                  <a:lnTo>
                    <a:pt x="75774" y="240266"/>
                  </a:lnTo>
                  <a:lnTo>
                    <a:pt x="114583" y="243971"/>
                  </a:lnTo>
                  <a:lnTo>
                    <a:pt x="118274" y="219009"/>
                  </a:lnTo>
                  <a:lnTo>
                    <a:pt x="100722" y="191286"/>
                  </a:lnTo>
                  <a:lnTo>
                    <a:pt x="100722" y="190370"/>
                  </a:lnTo>
                  <a:lnTo>
                    <a:pt x="69308" y="182045"/>
                  </a:lnTo>
                  <a:lnTo>
                    <a:pt x="62828" y="170043"/>
                  </a:lnTo>
                  <a:lnTo>
                    <a:pt x="72069" y="149702"/>
                  </a:lnTo>
                  <a:lnTo>
                    <a:pt x="63758" y="136770"/>
                  </a:lnTo>
                  <a:lnTo>
                    <a:pt x="49896" y="158027"/>
                  </a:lnTo>
                  <a:lnTo>
                    <a:pt x="48050" y="113667"/>
                  </a:lnTo>
                  <a:lnTo>
                    <a:pt x="35119" y="89649"/>
                  </a:lnTo>
                  <a:lnTo>
                    <a:pt x="44346" y="39739"/>
                  </a:lnTo>
                  <a:lnTo>
                    <a:pt x="64687" y="0"/>
                  </a:lnTo>
                  <a:lnTo>
                    <a:pt x="85015" y="3705"/>
                  </a:lnTo>
                  <a:lnTo>
                    <a:pt x="117358" y="3705"/>
                  </a:lnTo>
                  <a:close/>
                </a:path>
              </a:pathLst>
            </a:custGeom>
            <a:solidFill>
              <a:srgbClr val="C00000"/>
            </a:solidFill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C00000"/>
                </a:solidFill>
              </a:endParaRPr>
            </a:p>
          </p:txBody>
        </p:sp>
        <p:sp>
          <p:nvSpPr>
            <p:cNvPr id="960" name="任意多边形: 形状 959"/>
            <p:cNvSpPr/>
            <p:nvPr/>
          </p:nvSpPr>
          <p:spPr>
            <a:xfrm>
              <a:off x="5427139" y="3032843"/>
              <a:ext cx="173734" cy="85944"/>
            </a:xfrm>
            <a:custGeom>
              <a:avLst/>
              <a:gdLst>
                <a:gd name="connsiteX0" fmla="*/ 41585 w 173734"/>
                <a:gd name="connsiteY0" fmla="*/ 71153 h 85944"/>
                <a:gd name="connsiteX1" fmla="*/ 45289 w 173734"/>
                <a:gd name="connsiteY1" fmla="*/ 56362 h 85944"/>
                <a:gd name="connsiteX2" fmla="*/ 38810 w 173734"/>
                <a:gd name="connsiteY2" fmla="*/ 32344 h 85944"/>
                <a:gd name="connsiteX3" fmla="*/ 24032 w 173734"/>
                <a:gd name="connsiteY3" fmla="*/ 19412 h 85944"/>
                <a:gd name="connsiteX4" fmla="*/ 9241 w 173734"/>
                <a:gd name="connsiteY4" fmla="*/ 15707 h 85944"/>
                <a:gd name="connsiteX5" fmla="*/ 0 w 173734"/>
                <a:gd name="connsiteY5" fmla="*/ 4621 h 85944"/>
                <a:gd name="connsiteX6" fmla="*/ 2775 w 173734"/>
                <a:gd name="connsiteY6" fmla="*/ 0 h 85944"/>
                <a:gd name="connsiteX7" fmla="*/ 24948 w 173734"/>
                <a:gd name="connsiteY7" fmla="*/ 6466 h 85944"/>
                <a:gd name="connsiteX8" fmla="*/ 62842 w 173734"/>
                <a:gd name="connsiteY8" fmla="*/ 12016 h 85944"/>
                <a:gd name="connsiteX9" fmla="*/ 97960 w 173734"/>
                <a:gd name="connsiteY9" fmla="*/ 28653 h 85944"/>
                <a:gd name="connsiteX10" fmla="*/ 102581 w 173734"/>
                <a:gd name="connsiteY10" fmla="*/ 35119 h 85944"/>
                <a:gd name="connsiteX11" fmla="*/ 118288 w 173734"/>
                <a:gd name="connsiteY11" fmla="*/ 29569 h 85944"/>
                <a:gd name="connsiteX12" fmla="*/ 142306 w 173734"/>
                <a:gd name="connsiteY12" fmla="*/ 36964 h 85944"/>
                <a:gd name="connsiteX13" fmla="*/ 150631 w 173734"/>
                <a:gd name="connsiteY13" fmla="*/ 50826 h 85944"/>
                <a:gd name="connsiteX14" fmla="*/ 167268 w 173734"/>
                <a:gd name="connsiteY14" fmla="*/ 59137 h 85944"/>
                <a:gd name="connsiteX15" fmla="*/ 160789 w 173734"/>
                <a:gd name="connsiteY15" fmla="*/ 63758 h 85944"/>
                <a:gd name="connsiteX16" fmla="*/ 173734 w 173734"/>
                <a:gd name="connsiteY16" fmla="*/ 82240 h 85944"/>
                <a:gd name="connsiteX17" fmla="*/ 170029 w 173734"/>
                <a:gd name="connsiteY17" fmla="*/ 85944 h 85944"/>
                <a:gd name="connsiteX18" fmla="*/ 156168 w 173734"/>
                <a:gd name="connsiteY18" fmla="*/ 84085 h 85944"/>
                <a:gd name="connsiteX19" fmla="*/ 136770 w 173734"/>
                <a:gd name="connsiteY19" fmla="*/ 73928 h 85944"/>
                <a:gd name="connsiteX20" fmla="*/ 130304 w 173734"/>
                <a:gd name="connsiteY20" fmla="*/ 79465 h 85944"/>
                <a:gd name="connsiteX21" fmla="*/ 94256 w 173734"/>
                <a:gd name="connsiteY21" fmla="*/ 85015 h 85944"/>
                <a:gd name="connsiteX22" fmla="*/ 69308 w 173734"/>
                <a:gd name="connsiteY22" fmla="*/ 68378 h 85944"/>
                <a:gd name="connsiteX23" fmla="*/ 41585 w 173734"/>
                <a:gd name="connsiteY23" fmla="*/ 71153 h 8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3734" h="85944">
                  <a:moveTo>
                    <a:pt x="41585" y="71153"/>
                  </a:moveTo>
                  <a:lnTo>
                    <a:pt x="45289" y="56362"/>
                  </a:lnTo>
                  <a:lnTo>
                    <a:pt x="38810" y="32344"/>
                  </a:lnTo>
                  <a:lnTo>
                    <a:pt x="24032" y="19412"/>
                  </a:lnTo>
                  <a:lnTo>
                    <a:pt x="9241" y="15707"/>
                  </a:lnTo>
                  <a:lnTo>
                    <a:pt x="0" y="4621"/>
                  </a:lnTo>
                  <a:lnTo>
                    <a:pt x="2775" y="0"/>
                  </a:lnTo>
                  <a:lnTo>
                    <a:pt x="24948" y="6466"/>
                  </a:lnTo>
                  <a:lnTo>
                    <a:pt x="62842" y="12016"/>
                  </a:lnTo>
                  <a:lnTo>
                    <a:pt x="97960" y="28653"/>
                  </a:lnTo>
                  <a:lnTo>
                    <a:pt x="102581" y="35119"/>
                  </a:lnTo>
                  <a:lnTo>
                    <a:pt x="118288" y="29569"/>
                  </a:lnTo>
                  <a:lnTo>
                    <a:pt x="142306" y="36964"/>
                  </a:lnTo>
                  <a:lnTo>
                    <a:pt x="150631" y="50826"/>
                  </a:lnTo>
                  <a:lnTo>
                    <a:pt x="167268" y="59137"/>
                  </a:lnTo>
                  <a:lnTo>
                    <a:pt x="160789" y="63758"/>
                  </a:lnTo>
                  <a:lnTo>
                    <a:pt x="173734" y="82240"/>
                  </a:lnTo>
                  <a:lnTo>
                    <a:pt x="170029" y="85944"/>
                  </a:lnTo>
                  <a:lnTo>
                    <a:pt x="156168" y="84085"/>
                  </a:lnTo>
                  <a:lnTo>
                    <a:pt x="136770" y="73928"/>
                  </a:lnTo>
                  <a:lnTo>
                    <a:pt x="130304" y="79465"/>
                  </a:lnTo>
                  <a:lnTo>
                    <a:pt x="94256" y="85015"/>
                  </a:lnTo>
                  <a:lnTo>
                    <a:pt x="69308" y="68378"/>
                  </a:lnTo>
                  <a:lnTo>
                    <a:pt x="41585" y="7115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" name="任意多边形: 形状 960"/>
            <p:cNvSpPr/>
            <p:nvPr/>
          </p:nvSpPr>
          <p:spPr>
            <a:xfrm>
              <a:off x="2979241" y="4134355"/>
              <a:ext cx="75773" cy="95171"/>
            </a:xfrm>
            <a:custGeom>
              <a:avLst/>
              <a:gdLst>
                <a:gd name="connsiteX0" fmla="*/ 50826 w 75773"/>
                <a:gd name="connsiteY0" fmla="*/ 83169 h 95171"/>
                <a:gd name="connsiteX1" fmla="*/ 40669 w 75773"/>
                <a:gd name="connsiteY1" fmla="*/ 93326 h 95171"/>
                <a:gd name="connsiteX2" fmla="*/ 28653 w 75773"/>
                <a:gd name="connsiteY2" fmla="*/ 95171 h 95171"/>
                <a:gd name="connsiteX3" fmla="*/ 24948 w 75773"/>
                <a:gd name="connsiteY3" fmla="*/ 87790 h 95171"/>
                <a:gd name="connsiteX4" fmla="*/ 19412 w 75773"/>
                <a:gd name="connsiteY4" fmla="*/ 86860 h 95171"/>
                <a:gd name="connsiteX5" fmla="*/ 11086 w 75773"/>
                <a:gd name="connsiteY5" fmla="*/ 94255 h 95171"/>
                <a:gd name="connsiteX6" fmla="*/ 0 w 75773"/>
                <a:gd name="connsiteY6" fmla="*/ 88705 h 95171"/>
                <a:gd name="connsiteX7" fmla="*/ 6466 w 75773"/>
                <a:gd name="connsiteY7" fmla="*/ 77619 h 95171"/>
                <a:gd name="connsiteX8" fmla="*/ 8325 w 75773"/>
                <a:gd name="connsiteY8" fmla="*/ 65603 h 95171"/>
                <a:gd name="connsiteX9" fmla="*/ 12945 w 75773"/>
                <a:gd name="connsiteY9" fmla="*/ 54516 h 95171"/>
                <a:gd name="connsiteX10" fmla="*/ 2775 w 75773"/>
                <a:gd name="connsiteY10" fmla="*/ 39725 h 95171"/>
                <a:gd name="connsiteX11" fmla="*/ 929 w 75773"/>
                <a:gd name="connsiteY11" fmla="*/ 22173 h 95171"/>
                <a:gd name="connsiteX12" fmla="*/ 14791 w 75773"/>
                <a:gd name="connsiteY12" fmla="*/ 0 h 95171"/>
                <a:gd name="connsiteX13" fmla="*/ 24032 w 75773"/>
                <a:gd name="connsiteY13" fmla="*/ 2761 h 95171"/>
                <a:gd name="connsiteX14" fmla="*/ 43430 w 75773"/>
                <a:gd name="connsiteY14" fmla="*/ 9241 h 95171"/>
                <a:gd name="connsiteX15" fmla="*/ 71153 w 75773"/>
                <a:gd name="connsiteY15" fmla="*/ 31414 h 95171"/>
                <a:gd name="connsiteX16" fmla="*/ 75774 w 75773"/>
                <a:gd name="connsiteY16" fmla="*/ 41584 h 95171"/>
                <a:gd name="connsiteX17" fmla="*/ 60067 w 75773"/>
                <a:gd name="connsiteY17" fmla="*/ 65603 h 95171"/>
                <a:gd name="connsiteX18" fmla="*/ 50826 w 75773"/>
                <a:gd name="connsiteY18" fmla="*/ 83169 h 95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773" h="95171">
                  <a:moveTo>
                    <a:pt x="50826" y="83169"/>
                  </a:moveTo>
                  <a:lnTo>
                    <a:pt x="40669" y="93326"/>
                  </a:lnTo>
                  <a:lnTo>
                    <a:pt x="28653" y="95171"/>
                  </a:lnTo>
                  <a:lnTo>
                    <a:pt x="24948" y="87790"/>
                  </a:lnTo>
                  <a:lnTo>
                    <a:pt x="19412" y="86860"/>
                  </a:lnTo>
                  <a:lnTo>
                    <a:pt x="11086" y="94255"/>
                  </a:lnTo>
                  <a:lnTo>
                    <a:pt x="0" y="88705"/>
                  </a:lnTo>
                  <a:lnTo>
                    <a:pt x="6466" y="77619"/>
                  </a:lnTo>
                  <a:lnTo>
                    <a:pt x="8325" y="65603"/>
                  </a:lnTo>
                  <a:lnTo>
                    <a:pt x="12945" y="54516"/>
                  </a:lnTo>
                  <a:lnTo>
                    <a:pt x="2775" y="39725"/>
                  </a:lnTo>
                  <a:lnTo>
                    <a:pt x="929" y="22173"/>
                  </a:lnTo>
                  <a:lnTo>
                    <a:pt x="14791" y="0"/>
                  </a:lnTo>
                  <a:lnTo>
                    <a:pt x="24032" y="2761"/>
                  </a:lnTo>
                  <a:lnTo>
                    <a:pt x="43430" y="9241"/>
                  </a:lnTo>
                  <a:lnTo>
                    <a:pt x="71153" y="31414"/>
                  </a:lnTo>
                  <a:lnTo>
                    <a:pt x="75774" y="41584"/>
                  </a:lnTo>
                  <a:lnTo>
                    <a:pt x="60067" y="65603"/>
                  </a:lnTo>
                  <a:lnTo>
                    <a:pt x="50826" y="8316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" name="任意多边形: 形状 961"/>
            <p:cNvSpPr/>
            <p:nvPr/>
          </p:nvSpPr>
          <p:spPr>
            <a:xfrm>
              <a:off x="4307159" y="3993894"/>
              <a:ext cx="111807" cy="166324"/>
            </a:xfrm>
            <a:custGeom>
              <a:avLst/>
              <a:gdLst>
                <a:gd name="connsiteX0" fmla="*/ 111808 w 111807"/>
                <a:gd name="connsiteY0" fmla="*/ 134911 h 166324"/>
                <a:gd name="connsiteX1" fmla="*/ 71153 w 111807"/>
                <a:gd name="connsiteY1" fmla="*/ 149702 h 166324"/>
                <a:gd name="connsiteX2" fmla="*/ 56362 w 111807"/>
                <a:gd name="connsiteY2" fmla="*/ 158943 h 166324"/>
                <a:gd name="connsiteX3" fmla="*/ 33259 w 111807"/>
                <a:gd name="connsiteY3" fmla="*/ 166325 h 166324"/>
                <a:gd name="connsiteX4" fmla="*/ 10157 w 111807"/>
                <a:gd name="connsiteY4" fmla="*/ 158943 h 166324"/>
                <a:gd name="connsiteX5" fmla="*/ 11087 w 111807"/>
                <a:gd name="connsiteY5" fmla="*/ 148772 h 166324"/>
                <a:gd name="connsiteX6" fmla="*/ 0 w 111807"/>
                <a:gd name="connsiteY6" fmla="*/ 126599 h 166324"/>
                <a:gd name="connsiteX7" fmla="*/ 6466 w 111807"/>
                <a:gd name="connsiteY7" fmla="*/ 97017 h 166324"/>
                <a:gd name="connsiteX8" fmla="*/ 17552 w 111807"/>
                <a:gd name="connsiteY8" fmla="*/ 74844 h 166324"/>
                <a:gd name="connsiteX9" fmla="*/ 11087 w 111807"/>
                <a:gd name="connsiteY9" fmla="*/ 37880 h 166324"/>
                <a:gd name="connsiteX10" fmla="*/ 7382 w 111807"/>
                <a:gd name="connsiteY10" fmla="*/ 18482 h 166324"/>
                <a:gd name="connsiteX11" fmla="*/ 8311 w 111807"/>
                <a:gd name="connsiteY11" fmla="*/ 3691 h 166324"/>
                <a:gd name="connsiteX12" fmla="*/ 53587 w 111807"/>
                <a:gd name="connsiteY12" fmla="*/ 2762 h 166324"/>
                <a:gd name="connsiteX13" fmla="*/ 64687 w 111807"/>
                <a:gd name="connsiteY13" fmla="*/ 4621 h 166324"/>
                <a:gd name="connsiteX14" fmla="*/ 72998 w 111807"/>
                <a:gd name="connsiteY14" fmla="*/ 0 h 166324"/>
                <a:gd name="connsiteX15" fmla="*/ 85015 w 111807"/>
                <a:gd name="connsiteY15" fmla="*/ 1846 h 166324"/>
                <a:gd name="connsiteX16" fmla="*/ 83156 w 111807"/>
                <a:gd name="connsiteY16" fmla="*/ 10157 h 166324"/>
                <a:gd name="connsiteX17" fmla="*/ 94255 w 111807"/>
                <a:gd name="connsiteY17" fmla="*/ 24019 h 166324"/>
                <a:gd name="connsiteX18" fmla="*/ 94255 w 111807"/>
                <a:gd name="connsiteY18" fmla="*/ 43430 h 166324"/>
                <a:gd name="connsiteX19" fmla="*/ 97017 w 111807"/>
                <a:gd name="connsiteY19" fmla="*/ 63758 h 166324"/>
                <a:gd name="connsiteX20" fmla="*/ 103496 w 111807"/>
                <a:gd name="connsiteY20" fmla="*/ 72999 h 166324"/>
                <a:gd name="connsiteX21" fmla="*/ 97947 w 111807"/>
                <a:gd name="connsiteY21" fmla="*/ 96101 h 166324"/>
                <a:gd name="connsiteX22" fmla="*/ 99792 w 111807"/>
                <a:gd name="connsiteY22" fmla="*/ 109033 h 166324"/>
                <a:gd name="connsiteX23" fmla="*/ 106258 w 111807"/>
                <a:gd name="connsiteY23" fmla="*/ 125670 h 166324"/>
                <a:gd name="connsiteX24" fmla="*/ 111808 w 111807"/>
                <a:gd name="connsiteY24" fmla="*/ 134911 h 16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807" h="166324">
                  <a:moveTo>
                    <a:pt x="111808" y="134911"/>
                  </a:moveTo>
                  <a:lnTo>
                    <a:pt x="71153" y="149702"/>
                  </a:lnTo>
                  <a:lnTo>
                    <a:pt x="56362" y="158943"/>
                  </a:lnTo>
                  <a:lnTo>
                    <a:pt x="33259" y="166325"/>
                  </a:lnTo>
                  <a:lnTo>
                    <a:pt x="10157" y="158943"/>
                  </a:lnTo>
                  <a:lnTo>
                    <a:pt x="11087" y="148772"/>
                  </a:lnTo>
                  <a:lnTo>
                    <a:pt x="0" y="126599"/>
                  </a:lnTo>
                  <a:lnTo>
                    <a:pt x="6466" y="97017"/>
                  </a:lnTo>
                  <a:lnTo>
                    <a:pt x="17552" y="74844"/>
                  </a:lnTo>
                  <a:lnTo>
                    <a:pt x="11087" y="37880"/>
                  </a:lnTo>
                  <a:lnTo>
                    <a:pt x="7382" y="18482"/>
                  </a:lnTo>
                  <a:lnTo>
                    <a:pt x="8311" y="3691"/>
                  </a:lnTo>
                  <a:lnTo>
                    <a:pt x="53587" y="2762"/>
                  </a:lnTo>
                  <a:lnTo>
                    <a:pt x="64687" y="4621"/>
                  </a:lnTo>
                  <a:lnTo>
                    <a:pt x="72998" y="0"/>
                  </a:lnTo>
                  <a:lnTo>
                    <a:pt x="85015" y="1846"/>
                  </a:lnTo>
                  <a:lnTo>
                    <a:pt x="83156" y="10157"/>
                  </a:lnTo>
                  <a:lnTo>
                    <a:pt x="94255" y="24019"/>
                  </a:lnTo>
                  <a:lnTo>
                    <a:pt x="94255" y="43430"/>
                  </a:lnTo>
                  <a:lnTo>
                    <a:pt x="97017" y="63758"/>
                  </a:lnTo>
                  <a:lnTo>
                    <a:pt x="103496" y="72999"/>
                  </a:lnTo>
                  <a:lnTo>
                    <a:pt x="97947" y="96101"/>
                  </a:lnTo>
                  <a:lnTo>
                    <a:pt x="99792" y="109033"/>
                  </a:lnTo>
                  <a:lnTo>
                    <a:pt x="106258" y="125670"/>
                  </a:lnTo>
                  <a:lnTo>
                    <a:pt x="111808" y="13491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" name="任意多边形: 形状 962"/>
            <p:cNvSpPr/>
            <p:nvPr/>
          </p:nvSpPr>
          <p:spPr>
            <a:xfrm>
              <a:off x="2494102" y="0"/>
              <a:ext cx="1578340" cy="2333314"/>
            </a:xfrm>
            <a:custGeom>
              <a:avLst/>
              <a:gdLst>
                <a:gd name="connsiteX0" fmla="*/ 685667 w 1578340"/>
                <a:gd name="connsiteY0" fmla="*/ 220856 h 2333314"/>
                <a:gd name="connsiteX1" fmla="*/ 772527 w 1578340"/>
                <a:gd name="connsiteY1" fmla="*/ 95181 h 2333314"/>
                <a:gd name="connsiteX2" fmla="*/ 863092 w 1578340"/>
                <a:gd name="connsiteY2" fmla="*/ 105346 h 2333314"/>
                <a:gd name="connsiteX3" fmla="*/ 896365 w 1578340"/>
                <a:gd name="connsiteY3" fmla="*/ 22178 h 2333314"/>
                <a:gd name="connsiteX4" fmla="*/ 987845 w 1578340"/>
                <a:gd name="connsiteY4" fmla="*/ 0 h 2333314"/>
                <a:gd name="connsiteX5" fmla="*/ 1194839 w 1578340"/>
                <a:gd name="connsiteY5" fmla="*/ 28647 h 2333314"/>
                <a:gd name="connsiteX6" fmla="*/ 1356556 w 1578340"/>
                <a:gd name="connsiteY6" fmla="*/ 200526 h 2333314"/>
                <a:gd name="connsiteX7" fmla="*/ 1308506 w 1578340"/>
                <a:gd name="connsiteY7" fmla="*/ 277225 h 2333314"/>
                <a:gd name="connsiteX8" fmla="*/ 1209630 w 1578340"/>
                <a:gd name="connsiteY8" fmla="*/ 285542 h 2333314"/>
                <a:gd name="connsiteX9" fmla="*/ 1070085 w 1578340"/>
                <a:gd name="connsiteY9" fmla="*/ 304024 h 2333314"/>
                <a:gd name="connsiteX10" fmla="*/ 1083030 w 1578340"/>
                <a:gd name="connsiteY10" fmla="*/ 337290 h 2333314"/>
                <a:gd name="connsiteX11" fmla="*/ 1174511 w 1578340"/>
                <a:gd name="connsiteY11" fmla="*/ 316961 h 2333314"/>
                <a:gd name="connsiteX12" fmla="*/ 1252130 w 1578340"/>
                <a:gd name="connsiteY12" fmla="*/ 380723 h 2333314"/>
                <a:gd name="connsiteX13" fmla="*/ 1302026 w 1578340"/>
                <a:gd name="connsiteY13" fmla="*/ 324354 h 2333314"/>
                <a:gd name="connsiteX14" fmla="*/ 1323283 w 1578340"/>
                <a:gd name="connsiteY14" fmla="*/ 390888 h 2333314"/>
                <a:gd name="connsiteX15" fmla="*/ 1294644 w 1578340"/>
                <a:gd name="connsiteY15" fmla="*/ 492537 h 2333314"/>
                <a:gd name="connsiteX16" fmla="*/ 1360247 w 1578340"/>
                <a:gd name="connsiteY16" fmla="*/ 428775 h 2333314"/>
                <a:gd name="connsiteX17" fmla="*/ 1485931 w 1578340"/>
                <a:gd name="connsiteY17" fmla="*/ 358545 h 2333314"/>
                <a:gd name="connsiteX18" fmla="*/ 1563549 w 1578340"/>
                <a:gd name="connsiteY18" fmla="*/ 393660 h 2333314"/>
                <a:gd name="connsiteX19" fmla="*/ 1578340 w 1578340"/>
                <a:gd name="connsiteY19" fmla="*/ 468510 h 2333314"/>
                <a:gd name="connsiteX20" fmla="*/ 1472985 w 1578340"/>
                <a:gd name="connsiteY20" fmla="*/ 585869 h 2333314"/>
                <a:gd name="connsiteX21" fmla="*/ 1458207 w 1578340"/>
                <a:gd name="connsiteY21" fmla="*/ 621908 h 2333314"/>
                <a:gd name="connsiteX22" fmla="*/ 1375038 w 1578340"/>
                <a:gd name="connsiteY22" fmla="*/ 648707 h 2333314"/>
                <a:gd name="connsiteX23" fmla="*/ 1435105 w 1578340"/>
                <a:gd name="connsiteY23" fmla="*/ 656100 h 2333314"/>
                <a:gd name="connsiteX24" fmla="*/ 1404607 w 1578340"/>
                <a:gd name="connsiteY24" fmla="*/ 762369 h 2333314"/>
                <a:gd name="connsiteX25" fmla="*/ 1383350 w 1578340"/>
                <a:gd name="connsiteY25" fmla="*/ 851081 h 2333314"/>
                <a:gd name="connsiteX26" fmla="*/ 1384279 w 1578340"/>
                <a:gd name="connsiteY26" fmla="*/ 992466 h 2333314"/>
                <a:gd name="connsiteX27" fmla="*/ 1415693 w 1578340"/>
                <a:gd name="connsiteY27" fmla="*/ 1069165 h 2333314"/>
                <a:gd name="connsiteX28" fmla="*/ 1375038 w 1578340"/>
                <a:gd name="connsiteY28" fmla="*/ 1073785 h 2333314"/>
                <a:gd name="connsiteX29" fmla="*/ 1332524 w 1578340"/>
                <a:gd name="connsiteY29" fmla="*/ 1109824 h 2333314"/>
                <a:gd name="connsiteX30" fmla="*/ 1380575 w 1578340"/>
                <a:gd name="connsiteY30" fmla="*/ 1168042 h 2333314"/>
                <a:gd name="connsiteX31" fmla="*/ 1387054 w 1578340"/>
                <a:gd name="connsiteY31" fmla="*/ 1256753 h 2333314"/>
                <a:gd name="connsiteX32" fmla="*/ 1359331 w 1578340"/>
                <a:gd name="connsiteY32" fmla="*/ 1265994 h 2333314"/>
                <a:gd name="connsiteX33" fmla="*/ 1392591 w 1578340"/>
                <a:gd name="connsiteY33" fmla="*/ 1351010 h 2333314"/>
                <a:gd name="connsiteX34" fmla="*/ 1335299 w 1578340"/>
                <a:gd name="connsiteY34" fmla="*/ 1357479 h 2333314"/>
                <a:gd name="connsiteX35" fmla="*/ 1368572 w 1578340"/>
                <a:gd name="connsiteY35" fmla="*/ 1395366 h 2333314"/>
                <a:gd name="connsiteX36" fmla="*/ 1360247 w 1578340"/>
                <a:gd name="connsiteY36" fmla="*/ 1427709 h 2333314"/>
                <a:gd name="connsiteX37" fmla="*/ 1323283 w 1578340"/>
                <a:gd name="connsiteY37" fmla="*/ 1441571 h 2333314"/>
                <a:gd name="connsiteX38" fmla="*/ 1287249 w 1578340"/>
                <a:gd name="connsiteY38" fmla="*/ 1441571 h 2333314"/>
                <a:gd name="connsiteX39" fmla="*/ 1319592 w 1578340"/>
                <a:gd name="connsiteY39" fmla="*/ 1501637 h 2333314"/>
                <a:gd name="connsiteX40" fmla="*/ 1319592 w 1578340"/>
                <a:gd name="connsiteY40" fmla="*/ 1539517 h 2333314"/>
                <a:gd name="connsiteX41" fmla="*/ 1268767 w 1578340"/>
                <a:gd name="connsiteY41" fmla="*/ 1504413 h 2333314"/>
                <a:gd name="connsiteX42" fmla="*/ 1255835 w 1578340"/>
                <a:gd name="connsiteY42" fmla="*/ 1527515 h 2333314"/>
                <a:gd name="connsiteX43" fmla="*/ 1290940 w 1578340"/>
                <a:gd name="connsiteY43" fmla="*/ 1548758 h 2333314"/>
                <a:gd name="connsiteX44" fmla="*/ 1325129 w 1578340"/>
                <a:gd name="connsiteY44" fmla="*/ 1599584 h 2333314"/>
                <a:gd name="connsiteX45" fmla="*/ 1335299 w 1578340"/>
                <a:gd name="connsiteY45" fmla="*/ 1664271 h 2333314"/>
                <a:gd name="connsiteX46" fmla="*/ 1289094 w 1578340"/>
                <a:gd name="connsiteY46" fmla="*/ 1679062 h 2333314"/>
                <a:gd name="connsiteX47" fmla="*/ 1268767 w 1578340"/>
                <a:gd name="connsiteY47" fmla="*/ 1648564 h 2333314"/>
                <a:gd name="connsiteX48" fmla="*/ 1236423 w 1578340"/>
                <a:gd name="connsiteY48" fmla="*/ 1602359 h 2333314"/>
                <a:gd name="connsiteX49" fmla="*/ 1245664 w 1578340"/>
                <a:gd name="connsiteY49" fmla="*/ 1656876 h 2333314"/>
                <a:gd name="connsiteX50" fmla="*/ 1215166 w 1578340"/>
                <a:gd name="connsiteY50" fmla="*/ 1697544 h 2333314"/>
                <a:gd name="connsiteX51" fmla="*/ 1283558 w 1578340"/>
                <a:gd name="connsiteY51" fmla="*/ 1701235 h 2333314"/>
                <a:gd name="connsiteX52" fmla="*/ 1319592 w 1578340"/>
                <a:gd name="connsiteY52" fmla="*/ 1705856 h 2333314"/>
                <a:gd name="connsiteX53" fmla="*/ 1250285 w 1578340"/>
                <a:gd name="connsiteY53" fmla="*/ 1770543 h 2333314"/>
                <a:gd name="connsiteX54" fmla="*/ 1180047 w 1578340"/>
                <a:gd name="connsiteY54" fmla="*/ 1826919 h 2333314"/>
                <a:gd name="connsiteX55" fmla="*/ 1104274 w 1578340"/>
                <a:gd name="connsiteY55" fmla="*/ 1850937 h 2333314"/>
                <a:gd name="connsiteX56" fmla="*/ 1075635 w 1578340"/>
                <a:gd name="connsiteY56" fmla="*/ 1850937 h 2333314"/>
                <a:gd name="connsiteX57" fmla="*/ 1048828 w 1578340"/>
                <a:gd name="connsiteY57" fmla="*/ 1877744 h 2333314"/>
                <a:gd name="connsiteX58" fmla="*/ 1012793 w 1578340"/>
                <a:gd name="connsiteY58" fmla="*/ 1947968 h 2333314"/>
                <a:gd name="connsiteX59" fmla="*/ 957347 w 1578340"/>
                <a:gd name="connsiteY59" fmla="*/ 1993243 h 2333314"/>
                <a:gd name="connsiteX60" fmla="*/ 939795 w 1578340"/>
                <a:gd name="connsiteY60" fmla="*/ 1996018 h 2333314"/>
                <a:gd name="connsiteX61" fmla="*/ 905606 w 1578340"/>
                <a:gd name="connsiteY61" fmla="*/ 2011725 h 2333314"/>
                <a:gd name="connsiteX62" fmla="*/ 868642 w 1578340"/>
                <a:gd name="connsiteY62" fmla="*/ 2026516 h 2333314"/>
                <a:gd name="connsiteX63" fmla="*/ 846455 w 1578340"/>
                <a:gd name="connsiteY63" fmla="*/ 2064410 h 2333314"/>
                <a:gd name="connsiteX64" fmla="*/ 846455 w 1578340"/>
                <a:gd name="connsiteY64" fmla="*/ 2106910 h 2333314"/>
                <a:gd name="connsiteX65" fmla="*/ 833523 w 1578340"/>
                <a:gd name="connsiteY65" fmla="*/ 2145720 h 2333314"/>
                <a:gd name="connsiteX66" fmla="*/ 791009 w 1578340"/>
                <a:gd name="connsiteY66" fmla="*/ 2191009 h 2333314"/>
                <a:gd name="connsiteX67" fmla="*/ 801180 w 1578340"/>
                <a:gd name="connsiteY67" fmla="*/ 2234439 h 2333314"/>
                <a:gd name="connsiteX68" fmla="*/ 789163 w 1578340"/>
                <a:gd name="connsiteY68" fmla="*/ 2278785 h 2333314"/>
                <a:gd name="connsiteX69" fmla="*/ 776231 w 1578340"/>
                <a:gd name="connsiteY69" fmla="*/ 2330540 h 2333314"/>
                <a:gd name="connsiteX70" fmla="*/ 739267 w 1578340"/>
                <a:gd name="connsiteY70" fmla="*/ 2333315 h 2333314"/>
                <a:gd name="connsiteX71" fmla="*/ 701374 w 1578340"/>
                <a:gd name="connsiteY71" fmla="*/ 2290801 h 2333314"/>
                <a:gd name="connsiteX72" fmla="*/ 649632 w 1578340"/>
                <a:gd name="connsiteY72" fmla="*/ 2290801 h 2333314"/>
                <a:gd name="connsiteX73" fmla="*/ 624684 w 1578340"/>
                <a:gd name="connsiteY73" fmla="*/ 2261232 h 2333314"/>
                <a:gd name="connsiteX74" fmla="*/ 607118 w 1578340"/>
                <a:gd name="connsiteY74" fmla="*/ 2207632 h 2333314"/>
                <a:gd name="connsiteX75" fmla="*/ 561843 w 1578340"/>
                <a:gd name="connsiteY75" fmla="*/ 2136479 h 2333314"/>
                <a:gd name="connsiteX76" fmla="*/ 548911 w 1578340"/>
                <a:gd name="connsiteY76" fmla="*/ 2097669 h 2333314"/>
                <a:gd name="connsiteX77" fmla="*/ 545206 w 1578340"/>
                <a:gd name="connsiteY77" fmla="*/ 2043153 h 2333314"/>
                <a:gd name="connsiteX78" fmla="*/ 509172 w 1578340"/>
                <a:gd name="connsiteY78" fmla="*/ 1984932 h 2333314"/>
                <a:gd name="connsiteX79" fmla="*/ 518413 w 1578340"/>
                <a:gd name="connsiteY79" fmla="*/ 1936881 h 2333314"/>
                <a:gd name="connsiteX80" fmla="*/ 500847 w 1578340"/>
                <a:gd name="connsiteY80" fmla="*/ 1913778 h 2333314"/>
                <a:gd name="connsiteX81" fmla="*/ 526724 w 1578340"/>
                <a:gd name="connsiteY81" fmla="*/ 1833384 h 2333314"/>
                <a:gd name="connsiteX82" fmla="*/ 565534 w 1578340"/>
                <a:gd name="connsiteY82" fmla="*/ 1807507 h 2333314"/>
                <a:gd name="connsiteX83" fmla="*/ 575704 w 1578340"/>
                <a:gd name="connsiteY83" fmla="*/ 1777009 h 2333314"/>
                <a:gd name="connsiteX84" fmla="*/ 581241 w 1578340"/>
                <a:gd name="connsiteY84" fmla="*/ 1718801 h 2333314"/>
                <a:gd name="connsiteX85" fmla="*/ 551672 w 1578340"/>
                <a:gd name="connsiteY85" fmla="*/ 1745595 h 2333314"/>
                <a:gd name="connsiteX86" fmla="*/ 537811 w 1578340"/>
                <a:gd name="connsiteY86" fmla="*/ 1756681 h 2333314"/>
                <a:gd name="connsiteX87" fmla="*/ 514708 w 1578340"/>
                <a:gd name="connsiteY87" fmla="*/ 1766852 h 2333314"/>
                <a:gd name="connsiteX88" fmla="*/ 483294 w 1578340"/>
                <a:gd name="connsiteY88" fmla="*/ 1742820 h 2333314"/>
                <a:gd name="connsiteX89" fmla="*/ 481449 w 1578340"/>
                <a:gd name="connsiteY89" fmla="*/ 1691078 h 2333314"/>
                <a:gd name="connsiteX90" fmla="*/ 491605 w 1578340"/>
                <a:gd name="connsiteY90" fmla="*/ 1649494 h 2333314"/>
                <a:gd name="connsiteX91" fmla="*/ 515638 w 1578340"/>
                <a:gd name="connsiteY91" fmla="*/ 1648564 h 2333314"/>
                <a:gd name="connsiteX92" fmla="*/ 568309 w 1578340"/>
                <a:gd name="connsiteY92" fmla="*/ 1669821 h 2333314"/>
                <a:gd name="connsiteX93" fmla="*/ 523949 w 1578340"/>
                <a:gd name="connsiteY93" fmla="*/ 1619925 h 2333314"/>
                <a:gd name="connsiteX94" fmla="*/ 500847 w 1578340"/>
                <a:gd name="connsiteY94" fmla="*/ 1592202 h 2333314"/>
                <a:gd name="connsiteX95" fmla="*/ 474983 w 1578340"/>
                <a:gd name="connsiteY95" fmla="*/ 1603289 h 2333314"/>
                <a:gd name="connsiteX96" fmla="*/ 453726 w 1578340"/>
                <a:gd name="connsiteY96" fmla="*/ 1582961 h 2333314"/>
                <a:gd name="connsiteX97" fmla="*/ 482364 w 1578340"/>
                <a:gd name="connsiteY97" fmla="*/ 1504413 h 2333314"/>
                <a:gd name="connsiteX98" fmla="*/ 466657 w 1578340"/>
                <a:gd name="connsiteY98" fmla="*/ 1472069 h 2333314"/>
                <a:gd name="connsiteX99" fmla="*/ 446330 w 1578340"/>
                <a:gd name="connsiteY99" fmla="*/ 1410157 h 2333314"/>
                <a:gd name="connsiteX100" fmla="*/ 414916 w 1578340"/>
                <a:gd name="connsiteY100" fmla="*/ 1309427 h 2333314"/>
                <a:gd name="connsiteX101" fmla="*/ 381643 w 1578340"/>
                <a:gd name="connsiteY101" fmla="*/ 1270615 h 2333314"/>
                <a:gd name="connsiteX102" fmla="*/ 381643 w 1578340"/>
                <a:gd name="connsiteY102" fmla="*/ 1228108 h 2333314"/>
                <a:gd name="connsiteX103" fmla="*/ 312335 w 1578340"/>
                <a:gd name="connsiteY103" fmla="*/ 1166194 h 2333314"/>
                <a:gd name="connsiteX104" fmla="*/ 256889 w 1578340"/>
                <a:gd name="connsiteY104" fmla="*/ 1157877 h 2333314"/>
                <a:gd name="connsiteX105" fmla="*/ 187582 w 1578340"/>
                <a:gd name="connsiteY105" fmla="*/ 1162498 h 2333314"/>
                <a:gd name="connsiteX106" fmla="*/ 124754 w 1578340"/>
                <a:gd name="connsiteY106" fmla="*/ 1170815 h 2333314"/>
                <a:gd name="connsiteX107" fmla="*/ 94255 w 1578340"/>
                <a:gd name="connsiteY107" fmla="*/ 1136623 h 2333314"/>
                <a:gd name="connsiteX108" fmla="*/ 48980 w 1578340"/>
                <a:gd name="connsiteY108" fmla="*/ 1065468 h 2333314"/>
                <a:gd name="connsiteX109" fmla="*/ 117358 w 1578340"/>
                <a:gd name="connsiteY109" fmla="*/ 1028506 h 2333314"/>
                <a:gd name="connsiteX110" fmla="*/ 169100 w 1578340"/>
                <a:gd name="connsiteY110" fmla="*/ 1022037 h 2333314"/>
                <a:gd name="connsiteX111" fmla="*/ 58221 w 1578340"/>
                <a:gd name="connsiteY111" fmla="*/ 990618 h 2333314"/>
                <a:gd name="connsiteX112" fmla="*/ 0 w 1578340"/>
                <a:gd name="connsiteY112" fmla="*/ 940717 h 2333314"/>
                <a:gd name="connsiteX113" fmla="*/ 3691 w 1578340"/>
                <a:gd name="connsiteY113" fmla="*/ 891742 h 2333314"/>
                <a:gd name="connsiteX114" fmla="*/ 101651 w 1578340"/>
                <a:gd name="connsiteY114" fmla="*/ 827978 h 2333314"/>
                <a:gd name="connsiteX115" fmla="*/ 196823 w 1578340"/>
                <a:gd name="connsiteY115" fmla="*/ 761445 h 2333314"/>
                <a:gd name="connsiteX116" fmla="*/ 206993 w 1578340"/>
                <a:gd name="connsiteY116" fmla="*/ 709696 h 2333314"/>
                <a:gd name="connsiteX117" fmla="*/ 136770 w 1578340"/>
                <a:gd name="connsiteY117" fmla="*/ 656100 h 2333314"/>
                <a:gd name="connsiteX118" fmla="*/ 158943 w 1578340"/>
                <a:gd name="connsiteY118" fmla="*/ 595110 h 2333314"/>
                <a:gd name="connsiteX119" fmla="*/ 248578 w 1578340"/>
                <a:gd name="connsiteY119" fmla="*/ 481447 h 2333314"/>
                <a:gd name="connsiteX120" fmla="*/ 286471 w 1578340"/>
                <a:gd name="connsiteY120" fmla="*/ 462967 h 2333314"/>
                <a:gd name="connsiteX121" fmla="*/ 275371 w 1578340"/>
                <a:gd name="connsiteY121" fmla="*/ 383495 h 2333314"/>
                <a:gd name="connsiteX122" fmla="*/ 336367 w 1578340"/>
                <a:gd name="connsiteY122" fmla="*/ 335442 h 2333314"/>
                <a:gd name="connsiteX123" fmla="*/ 415832 w 1578340"/>
                <a:gd name="connsiteY123" fmla="*/ 305872 h 2333314"/>
                <a:gd name="connsiteX124" fmla="*/ 495310 w 1578340"/>
                <a:gd name="connsiteY124" fmla="*/ 304024 h 2333314"/>
                <a:gd name="connsiteX125" fmla="*/ 523949 w 1578340"/>
                <a:gd name="connsiteY125" fmla="*/ 362241 h 2333314"/>
                <a:gd name="connsiteX126" fmla="*/ 592341 w 1578340"/>
                <a:gd name="connsiteY126" fmla="*/ 258743 h 2333314"/>
                <a:gd name="connsiteX127" fmla="*/ 654253 w 1578340"/>
                <a:gd name="connsiteY127" fmla="*/ 330821 h 2333314"/>
                <a:gd name="connsiteX128" fmla="*/ 690287 w 1578340"/>
                <a:gd name="connsiteY128" fmla="*/ 345607 h 2333314"/>
                <a:gd name="connsiteX129" fmla="*/ 743888 w 1578340"/>
                <a:gd name="connsiteY129" fmla="*/ 404748 h 2333314"/>
                <a:gd name="connsiteX130" fmla="*/ 681976 w 1578340"/>
                <a:gd name="connsiteY130" fmla="*/ 304948 h 2333314"/>
                <a:gd name="connsiteX131" fmla="*/ 685667 w 1578340"/>
                <a:gd name="connsiteY131" fmla="*/ 220856 h 233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578340" h="2333314">
                  <a:moveTo>
                    <a:pt x="685667" y="220856"/>
                  </a:moveTo>
                  <a:lnTo>
                    <a:pt x="772527" y="95181"/>
                  </a:lnTo>
                  <a:lnTo>
                    <a:pt x="863092" y="105346"/>
                  </a:lnTo>
                  <a:lnTo>
                    <a:pt x="896365" y="22178"/>
                  </a:lnTo>
                  <a:lnTo>
                    <a:pt x="987845" y="0"/>
                  </a:lnTo>
                  <a:lnTo>
                    <a:pt x="1194839" y="28647"/>
                  </a:lnTo>
                  <a:lnTo>
                    <a:pt x="1356556" y="200526"/>
                  </a:lnTo>
                  <a:lnTo>
                    <a:pt x="1308506" y="277225"/>
                  </a:lnTo>
                  <a:lnTo>
                    <a:pt x="1209630" y="285542"/>
                  </a:lnTo>
                  <a:lnTo>
                    <a:pt x="1070085" y="304024"/>
                  </a:lnTo>
                  <a:lnTo>
                    <a:pt x="1083030" y="337290"/>
                  </a:lnTo>
                  <a:lnTo>
                    <a:pt x="1174511" y="316961"/>
                  </a:lnTo>
                  <a:lnTo>
                    <a:pt x="1252130" y="380723"/>
                  </a:lnTo>
                  <a:lnTo>
                    <a:pt x="1302026" y="324354"/>
                  </a:lnTo>
                  <a:lnTo>
                    <a:pt x="1323283" y="390888"/>
                  </a:lnTo>
                  <a:lnTo>
                    <a:pt x="1294644" y="492537"/>
                  </a:lnTo>
                  <a:lnTo>
                    <a:pt x="1360247" y="428775"/>
                  </a:lnTo>
                  <a:lnTo>
                    <a:pt x="1485931" y="358545"/>
                  </a:lnTo>
                  <a:lnTo>
                    <a:pt x="1563549" y="393660"/>
                  </a:lnTo>
                  <a:lnTo>
                    <a:pt x="1578340" y="468510"/>
                  </a:lnTo>
                  <a:lnTo>
                    <a:pt x="1472985" y="585869"/>
                  </a:lnTo>
                  <a:lnTo>
                    <a:pt x="1458207" y="621908"/>
                  </a:lnTo>
                  <a:lnTo>
                    <a:pt x="1375038" y="648707"/>
                  </a:lnTo>
                  <a:lnTo>
                    <a:pt x="1435105" y="656100"/>
                  </a:lnTo>
                  <a:lnTo>
                    <a:pt x="1404607" y="762369"/>
                  </a:lnTo>
                  <a:lnTo>
                    <a:pt x="1383350" y="851081"/>
                  </a:lnTo>
                  <a:lnTo>
                    <a:pt x="1384279" y="992466"/>
                  </a:lnTo>
                  <a:lnTo>
                    <a:pt x="1415693" y="1069165"/>
                  </a:lnTo>
                  <a:lnTo>
                    <a:pt x="1375038" y="1073785"/>
                  </a:lnTo>
                  <a:lnTo>
                    <a:pt x="1332524" y="1109824"/>
                  </a:lnTo>
                  <a:lnTo>
                    <a:pt x="1380575" y="1168042"/>
                  </a:lnTo>
                  <a:lnTo>
                    <a:pt x="1387054" y="1256753"/>
                  </a:lnTo>
                  <a:lnTo>
                    <a:pt x="1359331" y="1265994"/>
                  </a:lnTo>
                  <a:lnTo>
                    <a:pt x="1392591" y="1351010"/>
                  </a:lnTo>
                  <a:lnTo>
                    <a:pt x="1335299" y="1357479"/>
                  </a:lnTo>
                  <a:lnTo>
                    <a:pt x="1368572" y="1395366"/>
                  </a:lnTo>
                  <a:lnTo>
                    <a:pt x="1360247" y="1427709"/>
                  </a:lnTo>
                  <a:lnTo>
                    <a:pt x="1323283" y="1441571"/>
                  </a:lnTo>
                  <a:lnTo>
                    <a:pt x="1287249" y="1441571"/>
                  </a:lnTo>
                  <a:lnTo>
                    <a:pt x="1319592" y="1501637"/>
                  </a:lnTo>
                  <a:lnTo>
                    <a:pt x="1319592" y="1539517"/>
                  </a:lnTo>
                  <a:lnTo>
                    <a:pt x="1268767" y="1504413"/>
                  </a:lnTo>
                  <a:lnTo>
                    <a:pt x="1255835" y="1527515"/>
                  </a:lnTo>
                  <a:lnTo>
                    <a:pt x="1290940" y="1548758"/>
                  </a:lnTo>
                  <a:lnTo>
                    <a:pt x="1325129" y="1599584"/>
                  </a:lnTo>
                  <a:lnTo>
                    <a:pt x="1335299" y="1664271"/>
                  </a:lnTo>
                  <a:lnTo>
                    <a:pt x="1289094" y="1679062"/>
                  </a:lnTo>
                  <a:lnTo>
                    <a:pt x="1268767" y="1648564"/>
                  </a:lnTo>
                  <a:lnTo>
                    <a:pt x="1236423" y="1602359"/>
                  </a:lnTo>
                  <a:lnTo>
                    <a:pt x="1245664" y="1656876"/>
                  </a:lnTo>
                  <a:lnTo>
                    <a:pt x="1215166" y="1697544"/>
                  </a:lnTo>
                  <a:lnTo>
                    <a:pt x="1283558" y="1701235"/>
                  </a:lnTo>
                  <a:lnTo>
                    <a:pt x="1319592" y="1705856"/>
                  </a:lnTo>
                  <a:lnTo>
                    <a:pt x="1250285" y="1770543"/>
                  </a:lnTo>
                  <a:lnTo>
                    <a:pt x="1180047" y="1826919"/>
                  </a:lnTo>
                  <a:lnTo>
                    <a:pt x="1104274" y="1850937"/>
                  </a:lnTo>
                  <a:lnTo>
                    <a:pt x="1075635" y="1850937"/>
                  </a:lnTo>
                  <a:lnTo>
                    <a:pt x="1048828" y="1877744"/>
                  </a:lnTo>
                  <a:lnTo>
                    <a:pt x="1012793" y="1947968"/>
                  </a:lnTo>
                  <a:lnTo>
                    <a:pt x="957347" y="1993243"/>
                  </a:lnTo>
                  <a:lnTo>
                    <a:pt x="939795" y="1996018"/>
                  </a:lnTo>
                  <a:lnTo>
                    <a:pt x="905606" y="2011725"/>
                  </a:lnTo>
                  <a:lnTo>
                    <a:pt x="868642" y="2026516"/>
                  </a:lnTo>
                  <a:lnTo>
                    <a:pt x="846455" y="2064410"/>
                  </a:lnTo>
                  <a:lnTo>
                    <a:pt x="846455" y="2106910"/>
                  </a:lnTo>
                  <a:lnTo>
                    <a:pt x="833523" y="2145720"/>
                  </a:lnTo>
                  <a:lnTo>
                    <a:pt x="791009" y="2191009"/>
                  </a:lnTo>
                  <a:lnTo>
                    <a:pt x="801180" y="2234439"/>
                  </a:lnTo>
                  <a:lnTo>
                    <a:pt x="789163" y="2278785"/>
                  </a:lnTo>
                  <a:lnTo>
                    <a:pt x="776231" y="2330540"/>
                  </a:lnTo>
                  <a:lnTo>
                    <a:pt x="739267" y="2333315"/>
                  </a:lnTo>
                  <a:lnTo>
                    <a:pt x="701374" y="2290801"/>
                  </a:lnTo>
                  <a:lnTo>
                    <a:pt x="649632" y="2290801"/>
                  </a:lnTo>
                  <a:lnTo>
                    <a:pt x="624684" y="2261232"/>
                  </a:lnTo>
                  <a:lnTo>
                    <a:pt x="607118" y="2207632"/>
                  </a:lnTo>
                  <a:lnTo>
                    <a:pt x="561843" y="2136479"/>
                  </a:lnTo>
                  <a:lnTo>
                    <a:pt x="548911" y="2097669"/>
                  </a:lnTo>
                  <a:lnTo>
                    <a:pt x="545206" y="2043153"/>
                  </a:lnTo>
                  <a:lnTo>
                    <a:pt x="509172" y="1984932"/>
                  </a:lnTo>
                  <a:lnTo>
                    <a:pt x="518413" y="1936881"/>
                  </a:lnTo>
                  <a:lnTo>
                    <a:pt x="500847" y="1913778"/>
                  </a:lnTo>
                  <a:lnTo>
                    <a:pt x="526724" y="1833384"/>
                  </a:lnTo>
                  <a:lnTo>
                    <a:pt x="565534" y="1807507"/>
                  </a:lnTo>
                  <a:lnTo>
                    <a:pt x="575704" y="1777009"/>
                  </a:lnTo>
                  <a:lnTo>
                    <a:pt x="581241" y="1718801"/>
                  </a:lnTo>
                  <a:lnTo>
                    <a:pt x="551672" y="1745595"/>
                  </a:lnTo>
                  <a:lnTo>
                    <a:pt x="537811" y="1756681"/>
                  </a:lnTo>
                  <a:lnTo>
                    <a:pt x="514708" y="1766852"/>
                  </a:lnTo>
                  <a:lnTo>
                    <a:pt x="483294" y="1742820"/>
                  </a:lnTo>
                  <a:lnTo>
                    <a:pt x="481449" y="1691078"/>
                  </a:lnTo>
                  <a:lnTo>
                    <a:pt x="491605" y="1649494"/>
                  </a:lnTo>
                  <a:lnTo>
                    <a:pt x="515638" y="1648564"/>
                  </a:lnTo>
                  <a:lnTo>
                    <a:pt x="568309" y="1669821"/>
                  </a:lnTo>
                  <a:lnTo>
                    <a:pt x="523949" y="1619925"/>
                  </a:lnTo>
                  <a:lnTo>
                    <a:pt x="500847" y="1592202"/>
                  </a:lnTo>
                  <a:lnTo>
                    <a:pt x="474983" y="1603289"/>
                  </a:lnTo>
                  <a:lnTo>
                    <a:pt x="453726" y="1582961"/>
                  </a:lnTo>
                  <a:lnTo>
                    <a:pt x="482364" y="1504413"/>
                  </a:lnTo>
                  <a:lnTo>
                    <a:pt x="466657" y="1472069"/>
                  </a:lnTo>
                  <a:lnTo>
                    <a:pt x="446330" y="1410157"/>
                  </a:lnTo>
                  <a:lnTo>
                    <a:pt x="414916" y="1309427"/>
                  </a:lnTo>
                  <a:lnTo>
                    <a:pt x="381643" y="1270615"/>
                  </a:lnTo>
                  <a:lnTo>
                    <a:pt x="381643" y="1228108"/>
                  </a:lnTo>
                  <a:lnTo>
                    <a:pt x="312335" y="1166194"/>
                  </a:lnTo>
                  <a:lnTo>
                    <a:pt x="256889" y="1157877"/>
                  </a:lnTo>
                  <a:lnTo>
                    <a:pt x="187582" y="1162498"/>
                  </a:lnTo>
                  <a:lnTo>
                    <a:pt x="124754" y="1170815"/>
                  </a:lnTo>
                  <a:lnTo>
                    <a:pt x="94255" y="1136623"/>
                  </a:lnTo>
                  <a:lnTo>
                    <a:pt x="48980" y="1065468"/>
                  </a:lnTo>
                  <a:lnTo>
                    <a:pt x="117358" y="1028506"/>
                  </a:lnTo>
                  <a:lnTo>
                    <a:pt x="169100" y="1022037"/>
                  </a:lnTo>
                  <a:lnTo>
                    <a:pt x="58221" y="990618"/>
                  </a:lnTo>
                  <a:lnTo>
                    <a:pt x="0" y="940717"/>
                  </a:lnTo>
                  <a:lnTo>
                    <a:pt x="3691" y="891742"/>
                  </a:lnTo>
                  <a:lnTo>
                    <a:pt x="101651" y="827978"/>
                  </a:lnTo>
                  <a:lnTo>
                    <a:pt x="196823" y="761445"/>
                  </a:lnTo>
                  <a:lnTo>
                    <a:pt x="206993" y="709696"/>
                  </a:lnTo>
                  <a:lnTo>
                    <a:pt x="136770" y="656100"/>
                  </a:lnTo>
                  <a:lnTo>
                    <a:pt x="158943" y="595110"/>
                  </a:lnTo>
                  <a:lnTo>
                    <a:pt x="248578" y="481447"/>
                  </a:lnTo>
                  <a:lnTo>
                    <a:pt x="286471" y="462967"/>
                  </a:lnTo>
                  <a:lnTo>
                    <a:pt x="275371" y="383495"/>
                  </a:lnTo>
                  <a:lnTo>
                    <a:pt x="336367" y="335442"/>
                  </a:lnTo>
                  <a:lnTo>
                    <a:pt x="415832" y="305872"/>
                  </a:lnTo>
                  <a:lnTo>
                    <a:pt x="495310" y="304024"/>
                  </a:lnTo>
                  <a:lnTo>
                    <a:pt x="523949" y="362241"/>
                  </a:lnTo>
                  <a:lnTo>
                    <a:pt x="592341" y="258743"/>
                  </a:lnTo>
                  <a:lnTo>
                    <a:pt x="654253" y="330821"/>
                  </a:lnTo>
                  <a:lnTo>
                    <a:pt x="690287" y="345607"/>
                  </a:lnTo>
                  <a:lnTo>
                    <a:pt x="743888" y="404748"/>
                  </a:lnTo>
                  <a:lnTo>
                    <a:pt x="681976" y="304948"/>
                  </a:lnTo>
                  <a:lnTo>
                    <a:pt x="685667" y="22085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" name="任意多边形: 形状 963"/>
            <p:cNvSpPr/>
            <p:nvPr/>
          </p:nvSpPr>
          <p:spPr>
            <a:xfrm>
              <a:off x="3955070" y="3920883"/>
              <a:ext cx="78548" cy="20340"/>
            </a:xfrm>
            <a:custGeom>
              <a:avLst/>
              <a:gdLst>
                <a:gd name="connsiteX0" fmla="*/ 0 w 78548"/>
                <a:gd name="connsiteY0" fmla="*/ 19411 h 20340"/>
                <a:gd name="connsiteX1" fmla="*/ 3705 w 78548"/>
                <a:gd name="connsiteY1" fmla="*/ 7395 h 20340"/>
                <a:gd name="connsiteX2" fmla="*/ 32344 w 78548"/>
                <a:gd name="connsiteY2" fmla="*/ 6480 h 20340"/>
                <a:gd name="connsiteX3" fmla="*/ 37894 w 78548"/>
                <a:gd name="connsiteY3" fmla="*/ 0 h 20340"/>
                <a:gd name="connsiteX4" fmla="*/ 46205 w 78548"/>
                <a:gd name="connsiteY4" fmla="*/ 0 h 20340"/>
                <a:gd name="connsiteX5" fmla="*/ 56376 w 78548"/>
                <a:gd name="connsiteY5" fmla="*/ 6480 h 20340"/>
                <a:gd name="connsiteX6" fmla="*/ 64687 w 78548"/>
                <a:gd name="connsiteY6" fmla="*/ 6480 h 20340"/>
                <a:gd name="connsiteX7" fmla="*/ 73012 w 78548"/>
                <a:gd name="connsiteY7" fmla="*/ 1859 h 20340"/>
                <a:gd name="connsiteX8" fmla="*/ 78549 w 78548"/>
                <a:gd name="connsiteY8" fmla="*/ 9241 h 20340"/>
                <a:gd name="connsiteX9" fmla="*/ 67462 w 78548"/>
                <a:gd name="connsiteY9" fmla="*/ 14791 h 20340"/>
                <a:gd name="connsiteX10" fmla="*/ 55446 w 78548"/>
                <a:gd name="connsiteY10" fmla="*/ 15721 h 20340"/>
                <a:gd name="connsiteX11" fmla="*/ 44360 w 78548"/>
                <a:gd name="connsiteY11" fmla="*/ 10170 h 20340"/>
                <a:gd name="connsiteX12" fmla="*/ 35119 w 78548"/>
                <a:gd name="connsiteY12" fmla="*/ 16636 h 20340"/>
                <a:gd name="connsiteX13" fmla="*/ 30498 w 78548"/>
                <a:gd name="connsiteY13" fmla="*/ 16636 h 20340"/>
                <a:gd name="connsiteX14" fmla="*/ 24032 w 78548"/>
                <a:gd name="connsiteY14" fmla="*/ 20341 h 20340"/>
                <a:gd name="connsiteX15" fmla="*/ 0 w 78548"/>
                <a:gd name="connsiteY15" fmla="*/ 19411 h 2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548" h="20340">
                  <a:moveTo>
                    <a:pt x="0" y="19411"/>
                  </a:moveTo>
                  <a:lnTo>
                    <a:pt x="3705" y="7395"/>
                  </a:lnTo>
                  <a:lnTo>
                    <a:pt x="32344" y="6480"/>
                  </a:lnTo>
                  <a:lnTo>
                    <a:pt x="37894" y="0"/>
                  </a:lnTo>
                  <a:lnTo>
                    <a:pt x="46205" y="0"/>
                  </a:lnTo>
                  <a:lnTo>
                    <a:pt x="56376" y="6480"/>
                  </a:lnTo>
                  <a:lnTo>
                    <a:pt x="64687" y="6480"/>
                  </a:lnTo>
                  <a:lnTo>
                    <a:pt x="73012" y="1859"/>
                  </a:lnTo>
                  <a:lnTo>
                    <a:pt x="78549" y="9241"/>
                  </a:lnTo>
                  <a:lnTo>
                    <a:pt x="67462" y="14791"/>
                  </a:lnTo>
                  <a:lnTo>
                    <a:pt x="55446" y="15721"/>
                  </a:lnTo>
                  <a:lnTo>
                    <a:pt x="44360" y="10170"/>
                  </a:lnTo>
                  <a:lnTo>
                    <a:pt x="35119" y="16636"/>
                  </a:lnTo>
                  <a:lnTo>
                    <a:pt x="30498" y="16636"/>
                  </a:lnTo>
                  <a:lnTo>
                    <a:pt x="24032" y="20341"/>
                  </a:lnTo>
                  <a:lnTo>
                    <a:pt x="0" y="1941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" name="任意多边形: 形状 964"/>
            <p:cNvSpPr/>
            <p:nvPr/>
          </p:nvSpPr>
          <p:spPr>
            <a:xfrm>
              <a:off x="3999430" y="3955085"/>
              <a:ext cx="189440" cy="137685"/>
            </a:xfrm>
            <a:custGeom>
              <a:avLst/>
              <a:gdLst>
                <a:gd name="connsiteX0" fmla="*/ 173734 w 189440"/>
                <a:gd name="connsiteY0" fmla="*/ 128445 h 137685"/>
                <a:gd name="connsiteX1" fmla="*/ 166338 w 189440"/>
                <a:gd name="connsiteY1" fmla="*/ 127515 h 137685"/>
                <a:gd name="connsiteX2" fmla="*/ 160789 w 189440"/>
                <a:gd name="connsiteY2" fmla="*/ 137686 h 137685"/>
                <a:gd name="connsiteX3" fmla="*/ 153407 w 189440"/>
                <a:gd name="connsiteY3" fmla="*/ 137686 h 137685"/>
                <a:gd name="connsiteX4" fmla="*/ 148786 w 189440"/>
                <a:gd name="connsiteY4" fmla="*/ 132136 h 137685"/>
                <a:gd name="connsiteX5" fmla="*/ 150631 w 189440"/>
                <a:gd name="connsiteY5" fmla="*/ 121979 h 137685"/>
                <a:gd name="connsiteX6" fmla="*/ 139545 w 189440"/>
                <a:gd name="connsiteY6" fmla="*/ 106258 h 137685"/>
                <a:gd name="connsiteX7" fmla="*/ 133065 w 189440"/>
                <a:gd name="connsiteY7" fmla="*/ 109033 h 137685"/>
                <a:gd name="connsiteX8" fmla="*/ 127529 w 189440"/>
                <a:gd name="connsiteY8" fmla="*/ 109963 h 137685"/>
                <a:gd name="connsiteX9" fmla="*/ 120134 w 189440"/>
                <a:gd name="connsiteY9" fmla="*/ 111808 h 137685"/>
                <a:gd name="connsiteX10" fmla="*/ 120134 w 189440"/>
                <a:gd name="connsiteY10" fmla="*/ 102567 h 137685"/>
                <a:gd name="connsiteX11" fmla="*/ 115513 w 189440"/>
                <a:gd name="connsiteY11" fmla="*/ 96101 h 137685"/>
                <a:gd name="connsiteX12" fmla="*/ 116442 w 189440"/>
                <a:gd name="connsiteY12" fmla="*/ 88706 h 137685"/>
                <a:gd name="connsiteX13" fmla="*/ 110892 w 189440"/>
                <a:gd name="connsiteY13" fmla="*/ 77619 h 137685"/>
                <a:gd name="connsiteX14" fmla="*/ 103497 w 189440"/>
                <a:gd name="connsiteY14" fmla="*/ 68378 h 137685"/>
                <a:gd name="connsiteX15" fmla="*/ 83169 w 189440"/>
                <a:gd name="connsiteY15" fmla="*/ 68378 h 137685"/>
                <a:gd name="connsiteX16" fmla="*/ 76703 w 189440"/>
                <a:gd name="connsiteY16" fmla="*/ 72998 h 137685"/>
                <a:gd name="connsiteX17" fmla="*/ 69308 w 189440"/>
                <a:gd name="connsiteY17" fmla="*/ 73915 h 137685"/>
                <a:gd name="connsiteX18" fmla="*/ 64687 w 189440"/>
                <a:gd name="connsiteY18" fmla="*/ 79464 h 137685"/>
                <a:gd name="connsiteX19" fmla="*/ 61912 w 189440"/>
                <a:gd name="connsiteY19" fmla="*/ 86860 h 137685"/>
                <a:gd name="connsiteX20" fmla="*/ 48051 w 189440"/>
                <a:gd name="connsiteY20" fmla="*/ 97947 h 137685"/>
                <a:gd name="connsiteX21" fmla="*/ 36964 w 189440"/>
                <a:gd name="connsiteY21" fmla="*/ 82239 h 137685"/>
                <a:gd name="connsiteX22" fmla="*/ 26808 w 189440"/>
                <a:gd name="connsiteY22" fmla="*/ 72069 h 137685"/>
                <a:gd name="connsiteX23" fmla="*/ 20327 w 189440"/>
                <a:gd name="connsiteY23" fmla="*/ 68378 h 137685"/>
                <a:gd name="connsiteX24" fmla="*/ 13862 w 189440"/>
                <a:gd name="connsiteY24" fmla="*/ 62828 h 137685"/>
                <a:gd name="connsiteX25" fmla="*/ 11087 w 189440"/>
                <a:gd name="connsiteY25" fmla="*/ 50812 h 137685"/>
                <a:gd name="connsiteX26" fmla="*/ 7396 w 189440"/>
                <a:gd name="connsiteY26" fmla="*/ 45276 h 137685"/>
                <a:gd name="connsiteX27" fmla="*/ 0 w 189440"/>
                <a:gd name="connsiteY27" fmla="*/ 40655 h 137685"/>
                <a:gd name="connsiteX28" fmla="*/ 11087 w 189440"/>
                <a:gd name="connsiteY28" fmla="*/ 27709 h 137685"/>
                <a:gd name="connsiteX29" fmla="*/ 19412 w 189440"/>
                <a:gd name="connsiteY29" fmla="*/ 28639 h 137685"/>
                <a:gd name="connsiteX30" fmla="*/ 25878 w 189440"/>
                <a:gd name="connsiteY30" fmla="*/ 24018 h 137685"/>
                <a:gd name="connsiteX31" fmla="*/ 31428 w 189440"/>
                <a:gd name="connsiteY31" fmla="*/ 24018 h 137685"/>
                <a:gd name="connsiteX32" fmla="*/ 35119 w 189440"/>
                <a:gd name="connsiteY32" fmla="*/ 20327 h 137685"/>
                <a:gd name="connsiteX33" fmla="*/ 33273 w 189440"/>
                <a:gd name="connsiteY33" fmla="*/ 12002 h 137685"/>
                <a:gd name="connsiteX34" fmla="*/ 36048 w 189440"/>
                <a:gd name="connsiteY34" fmla="*/ 9227 h 137685"/>
                <a:gd name="connsiteX35" fmla="*/ 36964 w 189440"/>
                <a:gd name="connsiteY35" fmla="*/ 0 h 137685"/>
                <a:gd name="connsiteX36" fmla="*/ 49910 w 189440"/>
                <a:gd name="connsiteY36" fmla="*/ 0 h 137685"/>
                <a:gd name="connsiteX37" fmla="*/ 68392 w 189440"/>
                <a:gd name="connsiteY37" fmla="*/ 6466 h 137685"/>
                <a:gd name="connsiteX38" fmla="*/ 73928 w 189440"/>
                <a:gd name="connsiteY38" fmla="*/ 5536 h 137685"/>
                <a:gd name="connsiteX39" fmla="*/ 75774 w 189440"/>
                <a:gd name="connsiteY39" fmla="*/ 2761 h 137685"/>
                <a:gd name="connsiteX40" fmla="*/ 89635 w 189440"/>
                <a:gd name="connsiteY40" fmla="*/ 4621 h 137685"/>
                <a:gd name="connsiteX41" fmla="*/ 93340 w 189440"/>
                <a:gd name="connsiteY41" fmla="*/ 2761 h 137685"/>
                <a:gd name="connsiteX42" fmla="*/ 95185 w 189440"/>
                <a:gd name="connsiteY42" fmla="*/ 12002 h 137685"/>
                <a:gd name="connsiteX43" fmla="*/ 98876 w 189440"/>
                <a:gd name="connsiteY43" fmla="*/ 12002 h 137685"/>
                <a:gd name="connsiteX44" fmla="*/ 105342 w 189440"/>
                <a:gd name="connsiteY44" fmla="*/ 8311 h 137685"/>
                <a:gd name="connsiteX45" fmla="*/ 109963 w 189440"/>
                <a:gd name="connsiteY45" fmla="*/ 9227 h 137685"/>
                <a:gd name="connsiteX46" fmla="*/ 117358 w 189440"/>
                <a:gd name="connsiteY46" fmla="*/ 15707 h 137685"/>
                <a:gd name="connsiteX47" fmla="*/ 128445 w 189440"/>
                <a:gd name="connsiteY47" fmla="*/ 17552 h 137685"/>
                <a:gd name="connsiteX48" fmla="*/ 135840 w 189440"/>
                <a:gd name="connsiteY48" fmla="*/ 12002 h 137685"/>
                <a:gd name="connsiteX49" fmla="*/ 144166 w 189440"/>
                <a:gd name="connsiteY49" fmla="*/ 8311 h 137685"/>
                <a:gd name="connsiteX50" fmla="*/ 150631 w 189440"/>
                <a:gd name="connsiteY50" fmla="*/ 4621 h 137685"/>
                <a:gd name="connsiteX51" fmla="*/ 156168 w 189440"/>
                <a:gd name="connsiteY51" fmla="*/ 5536 h 137685"/>
                <a:gd name="connsiteX52" fmla="*/ 161718 w 189440"/>
                <a:gd name="connsiteY52" fmla="*/ 11087 h 137685"/>
                <a:gd name="connsiteX53" fmla="*/ 164493 w 189440"/>
                <a:gd name="connsiteY53" fmla="*/ 18469 h 137685"/>
                <a:gd name="connsiteX54" fmla="*/ 174650 w 189440"/>
                <a:gd name="connsiteY54" fmla="*/ 29568 h 137685"/>
                <a:gd name="connsiteX55" fmla="*/ 169113 w 189440"/>
                <a:gd name="connsiteY55" fmla="*/ 36035 h 137685"/>
                <a:gd name="connsiteX56" fmla="*/ 168184 w 189440"/>
                <a:gd name="connsiteY56" fmla="*/ 44346 h 137685"/>
                <a:gd name="connsiteX57" fmla="*/ 173734 w 189440"/>
                <a:gd name="connsiteY57" fmla="*/ 41571 h 137685"/>
                <a:gd name="connsiteX58" fmla="*/ 177425 w 189440"/>
                <a:gd name="connsiteY58" fmla="*/ 44346 h 137685"/>
                <a:gd name="connsiteX59" fmla="*/ 176509 w 189440"/>
                <a:gd name="connsiteY59" fmla="*/ 51742 h 137685"/>
                <a:gd name="connsiteX60" fmla="*/ 184821 w 189440"/>
                <a:gd name="connsiteY60" fmla="*/ 59137 h 137685"/>
                <a:gd name="connsiteX61" fmla="*/ 179270 w 189440"/>
                <a:gd name="connsiteY61" fmla="*/ 60982 h 137685"/>
                <a:gd name="connsiteX62" fmla="*/ 177425 w 189440"/>
                <a:gd name="connsiteY62" fmla="*/ 70223 h 137685"/>
                <a:gd name="connsiteX63" fmla="*/ 182975 w 189440"/>
                <a:gd name="connsiteY63" fmla="*/ 81310 h 137685"/>
                <a:gd name="connsiteX64" fmla="*/ 189441 w 189440"/>
                <a:gd name="connsiteY64" fmla="*/ 102567 h 137685"/>
                <a:gd name="connsiteX65" fmla="*/ 180200 w 189440"/>
                <a:gd name="connsiteY65" fmla="*/ 105342 h 137685"/>
                <a:gd name="connsiteX66" fmla="*/ 177425 w 189440"/>
                <a:gd name="connsiteY66" fmla="*/ 109033 h 137685"/>
                <a:gd name="connsiteX67" fmla="*/ 179270 w 189440"/>
                <a:gd name="connsiteY67" fmla="*/ 113653 h 137685"/>
                <a:gd name="connsiteX68" fmla="*/ 177425 w 189440"/>
                <a:gd name="connsiteY68" fmla="*/ 124740 h 137685"/>
                <a:gd name="connsiteX69" fmla="*/ 173734 w 189440"/>
                <a:gd name="connsiteY69" fmla="*/ 128445 h 13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9440" h="137685">
                  <a:moveTo>
                    <a:pt x="173734" y="128445"/>
                  </a:moveTo>
                  <a:lnTo>
                    <a:pt x="166338" y="127515"/>
                  </a:lnTo>
                  <a:lnTo>
                    <a:pt x="160789" y="137686"/>
                  </a:lnTo>
                  <a:lnTo>
                    <a:pt x="153407" y="137686"/>
                  </a:lnTo>
                  <a:lnTo>
                    <a:pt x="148786" y="132136"/>
                  </a:lnTo>
                  <a:lnTo>
                    <a:pt x="150631" y="121979"/>
                  </a:lnTo>
                  <a:lnTo>
                    <a:pt x="139545" y="106258"/>
                  </a:lnTo>
                  <a:lnTo>
                    <a:pt x="133065" y="109033"/>
                  </a:lnTo>
                  <a:lnTo>
                    <a:pt x="127529" y="109963"/>
                  </a:lnTo>
                  <a:lnTo>
                    <a:pt x="120134" y="111808"/>
                  </a:lnTo>
                  <a:lnTo>
                    <a:pt x="120134" y="102567"/>
                  </a:lnTo>
                  <a:lnTo>
                    <a:pt x="115513" y="96101"/>
                  </a:lnTo>
                  <a:lnTo>
                    <a:pt x="116442" y="88706"/>
                  </a:lnTo>
                  <a:lnTo>
                    <a:pt x="110892" y="77619"/>
                  </a:lnTo>
                  <a:lnTo>
                    <a:pt x="103497" y="68378"/>
                  </a:lnTo>
                  <a:lnTo>
                    <a:pt x="83169" y="68378"/>
                  </a:lnTo>
                  <a:lnTo>
                    <a:pt x="76703" y="72998"/>
                  </a:lnTo>
                  <a:lnTo>
                    <a:pt x="69308" y="73915"/>
                  </a:lnTo>
                  <a:lnTo>
                    <a:pt x="64687" y="79464"/>
                  </a:lnTo>
                  <a:lnTo>
                    <a:pt x="61912" y="86860"/>
                  </a:lnTo>
                  <a:lnTo>
                    <a:pt x="48051" y="97947"/>
                  </a:lnTo>
                  <a:lnTo>
                    <a:pt x="36964" y="82239"/>
                  </a:lnTo>
                  <a:lnTo>
                    <a:pt x="26808" y="72069"/>
                  </a:lnTo>
                  <a:lnTo>
                    <a:pt x="20327" y="68378"/>
                  </a:lnTo>
                  <a:lnTo>
                    <a:pt x="13862" y="62828"/>
                  </a:lnTo>
                  <a:lnTo>
                    <a:pt x="11087" y="50812"/>
                  </a:lnTo>
                  <a:lnTo>
                    <a:pt x="7396" y="45276"/>
                  </a:lnTo>
                  <a:lnTo>
                    <a:pt x="0" y="40655"/>
                  </a:lnTo>
                  <a:lnTo>
                    <a:pt x="11087" y="27709"/>
                  </a:lnTo>
                  <a:lnTo>
                    <a:pt x="19412" y="28639"/>
                  </a:lnTo>
                  <a:lnTo>
                    <a:pt x="25878" y="24018"/>
                  </a:lnTo>
                  <a:lnTo>
                    <a:pt x="31428" y="24018"/>
                  </a:lnTo>
                  <a:lnTo>
                    <a:pt x="35119" y="20327"/>
                  </a:lnTo>
                  <a:lnTo>
                    <a:pt x="33273" y="12002"/>
                  </a:lnTo>
                  <a:lnTo>
                    <a:pt x="36048" y="9227"/>
                  </a:lnTo>
                  <a:lnTo>
                    <a:pt x="36964" y="0"/>
                  </a:lnTo>
                  <a:lnTo>
                    <a:pt x="49910" y="0"/>
                  </a:lnTo>
                  <a:lnTo>
                    <a:pt x="68392" y="6466"/>
                  </a:lnTo>
                  <a:lnTo>
                    <a:pt x="73928" y="5536"/>
                  </a:lnTo>
                  <a:lnTo>
                    <a:pt x="75774" y="2761"/>
                  </a:lnTo>
                  <a:lnTo>
                    <a:pt x="89635" y="4621"/>
                  </a:lnTo>
                  <a:lnTo>
                    <a:pt x="93340" y="2761"/>
                  </a:lnTo>
                  <a:lnTo>
                    <a:pt x="95185" y="12002"/>
                  </a:lnTo>
                  <a:lnTo>
                    <a:pt x="98876" y="12002"/>
                  </a:lnTo>
                  <a:lnTo>
                    <a:pt x="105342" y="8311"/>
                  </a:lnTo>
                  <a:lnTo>
                    <a:pt x="109963" y="9227"/>
                  </a:lnTo>
                  <a:lnTo>
                    <a:pt x="117358" y="15707"/>
                  </a:lnTo>
                  <a:lnTo>
                    <a:pt x="128445" y="17552"/>
                  </a:lnTo>
                  <a:lnTo>
                    <a:pt x="135840" y="12002"/>
                  </a:lnTo>
                  <a:lnTo>
                    <a:pt x="144166" y="8311"/>
                  </a:lnTo>
                  <a:lnTo>
                    <a:pt x="150631" y="4621"/>
                  </a:lnTo>
                  <a:lnTo>
                    <a:pt x="156168" y="5536"/>
                  </a:lnTo>
                  <a:lnTo>
                    <a:pt x="161718" y="11087"/>
                  </a:lnTo>
                  <a:lnTo>
                    <a:pt x="164493" y="18469"/>
                  </a:lnTo>
                  <a:lnTo>
                    <a:pt x="174650" y="29568"/>
                  </a:lnTo>
                  <a:lnTo>
                    <a:pt x="169113" y="36035"/>
                  </a:lnTo>
                  <a:lnTo>
                    <a:pt x="168184" y="44346"/>
                  </a:lnTo>
                  <a:lnTo>
                    <a:pt x="173734" y="41571"/>
                  </a:lnTo>
                  <a:lnTo>
                    <a:pt x="177425" y="44346"/>
                  </a:lnTo>
                  <a:lnTo>
                    <a:pt x="176509" y="51742"/>
                  </a:lnTo>
                  <a:lnTo>
                    <a:pt x="184821" y="59137"/>
                  </a:lnTo>
                  <a:lnTo>
                    <a:pt x="179270" y="60982"/>
                  </a:lnTo>
                  <a:lnTo>
                    <a:pt x="177425" y="70223"/>
                  </a:lnTo>
                  <a:lnTo>
                    <a:pt x="182975" y="81310"/>
                  </a:lnTo>
                  <a:lnTo>
                    <a:pt x="189441" y="102567"/>
                  </a:lnTo>
                  <a:lnTo>
                    <a:pt x="180200" y="105342"/>
                  </a:lnTo>
                  <a:lnTo>
                    <a:pt x="177425" y="109033"/>
                  </a:lnTo>
                  <a:lnTo>
                    <a:pt x="179270" y="113653"/>
                  </a:lnTo>
                  <a:lnTo>
                    <a:pt x="177425" y="124740"/>
                  </a:lnTo>
                  <a:lnTo>
                    <a:pt x="173734" y="12844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" name="任意多边形: 形状 965"/>
            <p:cNvSpPr/>
            <p:nvPr/>
          </p:nvSpPr>
          <p:spPr>
            <a:xfrm>
              <a:off x="4633355" y="4223990"/>
              <a:ext cx="51741" cy="32343"/>
            </a:xfrm>
            <a:custGeom>
              <a:avLst/>
              <a:gdLst>
                <a:gd name="connsiteX0" fmla="*/ 4621 w 51741"/>
                <a:gd name="connsiteY0" fmla="*/ 32344 h 32343"/>
                <a:gd name="connsiteX1" fmla="*/ 0 w 51741"/>
                <a:gd name="connsiteY1" fmla="*/ 28639 h 32343"/>
                <a:gd name="connsiteX2" fmla="*/ 9241 w 51741"/>
                <a:gd name="connsiteY2" fmla="*/ 0 h 32343"/>
                <a:gd name="connsiteX3" fmla="*/ 51742 w 51741"/>
                <a:gd name="connsiteY3" fmla="*/ 916 h 32343"/>
                <a:gd name="connsiteX4" fmla="*/ 51742 w 51741"/>
                <a:gd name="connsiteY4" fmla="*/ 32344 h 32343"/>
                <a:gd name="connsiteX5" fmla="*/ 13862 w 51741"/>
                <a:gd name="connsiteY5" fmla="*/ 32344 h 32343"/>
                <a:gd name="connsiteX6" fmla="*/ 4621 w 51741"/>
                <a:gd name="connsiteY6" fmla="*/ 32344 h 3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41" h="32343">
                  <a:moveTo>
                    <a:pt x="4621" y="32344"/>
                  </a:moveTo>
                  <a:lnTo>
                    <a:pt x="0" y="28639"/>
                  </a:lnTo>
                  <a:lnTo>
                    <a:pt x="9241" y="0"/>
                  </a:lnTo>
                  <a:lnTo>
                    <a:pt x="51742" y="916"/>
                  </a:lnTo>
                  <a:lnTo>
                    <a:pt x="51742" y="32344"/>
                  </a:lnTo>
                  <a:lnTo>
                    <a:pt x="13862" y="32344"/>
                  </a:lnTo>
                  <a:lnTo>
                    <a:pt x="4621" y="3234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" name="任意多边形: 形状 966"/>
            <p:cNvSpPr/>
            <p:nvPr/>
          </p:nvSpPr>
          <p:spPr>
            <a:xfrm>
              <a:off x="4917052" y="3094755"/>
              <a:ext cx="163563" cy="226404"/>
            </a:xfrm>
            <a:custGeom>
              <a:avLst/>
              <a:gdLst>
                <a:gd name="connsiteX0" fmla="*/ 88706 w 163563"/>
                <a:gd name="connsiteY0" fmla="*/ 201457 h 226404"/>
                <a:gd name="connsiteX1" fmla="*/ 102567 w 163563"/>
                <a:gd name="connsiteY1" fmla="*/ 212543 h 226404"/>
                <a:gd name="connsiteX2" fmla="*/ 122895 w 163563"/>
                <a:gd name="connsiteY2" fmla="*/ 210698 h 226404"/>
                <a:gd name="connsiteX3" fmla="*/ 142306 w 163563"/>
                <a:gd name="connsiteY3" fmla="*/ 212543 h 226404"/>
                <a:gd name="connsiteX4" fmla="*/ 141377 w 163563"/>
                <a:gd name="connsiteY4" fmla="*/ 218080 h 226404"/>
                <a:gd name="connsiteX5" fmla="*/ 155238 w 163563"/>
                <a:gd name="connsiteY5" fmla="*/ 214389 h 226404"/>
                <a:gd name="connsiteX6" fmla="*/ 151547 w 163563"/>
                <a:gd name="connsiteY6" fmla="*/ 223630 h 226404"/>
                <a:gd name="connsiteX7" fmla="*/ 114583 w 163563"/>
                <a:gd name="connsiteY7" fmla="*/ 226405 h 226404"/>
                <a:gd name="connsiteX8" fmla="*/ 114583 w 163563"/>
                <a:gd name="connsiteY8" fmla="*/ 220855 h 226404"/>
                <a:gd name="connsiteX9" fmla="*/ 83169 w 163563"/>
                <a:gd name="connsiteY9" fmla="*/ 214389 h 226404"/>
                <a:gd name="connsiteX10" fmla="*/ 88706 w 163563"/>
                <a:gd name="connsiteY10" fmla="*/ 201457 h 226404"/>
                <a:gd name="connsiteX11" fmla="*/ 163563 w 163563"/>
                <a:gd name="connsiteY11" fmla="*/ 8311 h 226404"/>
                <a:gd name="connsiteX12" fmla="*/ 155238 w 163563"/>
                <a:gd name="connsiteY12" fmla="*/ 29568 h 226404"/>
                <a:gd name="connsiteX13" fmla="*/ 148772 w 163563"/>
                <a:gd name="connsiteY13" fmla="*/ 33273 h 226404"/>
                <a:gd name="connsiteX14" fmla="*/ 133065 w 163563"/>
                <a:gd name="connsiteY14" fmla="*/ 32344 h 226404"/>
                <a:gd name="connsiteX15" fmla="*/ 119204 w 163563"/>
                <a:gd name="connsiteY15" fmla="*/ 28653 h 226404"/>
                <a:gd name="connsiteX16" fmla="*/ 87790 w 163563"/>
                <a:gd name="connsiteY16" fmla="*/ 37894 h 226404"/>
                <a:gd name="connsiteX17" fmla="*/ 105342 w 163563"/>
                <a:gd name="connsiteY17" fmla="*/ 57291 h 226404"/>
                <a:gd name="connsiteX18" fmla="*/ 92410 w 163563"/>
                <a:gd name="connsiteY18" fmla="*/ 62842 h 226404"/>
                <a:gd name="connsiteX19" fmla="*/ 77619 w 163563"/>
                <a:gd name="connsiteY19" fmla="*/ 62842 h 226404"/>
                <a:gd name="connsiteX20" fmla="*/ 63758 w 163563"/>
                <a:gd name="connsiteY20" fmla="*/ 45275 h 226404"/>
                <a:gd name="connsiteX21" fmla="*/ 59137 w 163563"/>
                <a:gd name="connsiteY21" fmla="*/ 52671 h 226404"/>
                <a:gd name="connsiteX22" fmla="*/ 64687 w 163563"/>
                <a:gd name="connsiteY22" fmla="*/ 72998 h 226404"/>
                <a:gd name="connsiteX23" fmla="*/ 77619 w 163563"/>
                <a:gd name="connsiteY23" fmla="*/ 88719 h 226404"/>
                <a:gd name="connsiteX24" fmla="*/ 67449 w 163563"/>
                <a:gd name="connsiteY24" fmla="*/ 96101 h 226404"/>
                <a:gd name="connsiteX25" fmla="*/ 82240 w 163563"/>
                <a:gd name="connsiteY25" fmla="*/ 110892 h 226404"/>
                <a:gd name="connsiteX26" fmla="*/ 95172 w 163563"/>
                <a:gd name="connsiteY26" fmla="*/ 120133 h 226404"/>
                <a:gd name="connsiteX27" fmla="*/ 95172 w 163563"/>
                <a:gd name="connsiteY27" fmla="*/ 138615 h 226404"/>
                <a:gd name="connsiteX28" fmla="*/ 82240 w 163563"/>
                <a:gd name="connsiteY28" fmla="*/ 128445 h 226404"/>
                <a:gd name="connsiteX29" fmla="*/ 71153 w 163563"/>
                <a:gd name="connsiteY29" fmla="*/ 130290 h 226404"/>
                <a:gd name="connsiteX30" fmla="*/ 78549 w 163563"/>
                <a:gd name="connsiteY30" fmla="*/ 146927 h 226404"/>
                <a:gd name="connsiteX31" fmla="*/ 72998 w 163563"/>
                <a:gd name="connsiteY31" fmla="*/ 148772 h 226404"/>
                <a:gd name="connsiteX32" fmla="*/ 63758 w 163563"/>
                <a:gd name="connsiteY32" fmla="*/ 142306 h 226404"/>
                <a:gd name="connsiteX33" fmla="*/ 74844 w 163563"/>
                <a:gd name="connsiteY33" fmla="*/ 179270 h 226404"/>
                <a:gd name="connsiteX34" fmla="*/ 69308 w 163563"/>
                <a:gd name="connsiteY34" fmla="*/ 179270 h 226404"/>
                <a:gd name="connsiteX35" fmla="*/ 65603 w 163563"/>
                <a:gd name="connsiteY35" fmla="*/ 167254 h 226404"/>
                <a:gd name="connsiteX36" fmla="*/ 60067 w 163563"/>
                <a:gd name="connsiteY36" fmla="*/ 167254 h 226404"/>
                <a:gd name="connsiteX37" fmla="*/ 57292 w 163563"/>
                <a:gd name="connsiteY37" fmla="*/ 179270 h 226404"/>
                <a:gd name="connsiteX38" fmla="*/ 52671 w 163563"/>
                <a:gd name="connsiteY38" fmla="*/ 176495 h 226404"/>
                <a:gd name="connsiteX39" fmla="*/ 53587 w 163563"/>
                <a:gd name="connsiteY39" fmla="*/ 170029 h 226404"/>
                <a:gd name="connsiteX40" fmla="*/ 48051 w 163563"/>
                <a:gd name="connsiteY40" fmla="*/ 160788 h 226404"/>
                <a:gd name="connsiteX41" fmla="*/ 42501 w 163563"/>
                <a:gd name="connsiteY41" fmla="*/ 160788 h 226404"/>
                <a:gd name="connsiteX42" fmla="*/ 43430 w 163563"/>
                <a:gd name="connsiteY42" fmla="*/ 168184 h 226404"/>
                <a:gd name="connsiteX43" fmla="*/ 41584 w 163563"/>
                <a:gd name="connsiteY43" fmla="*/ 170959 h 226404"/>
                <a:gd name="connsiteX44" fmla="*/ 36035 w 163563"/>
                <a:gd name="connsiteY44" fmla="*/ 166338 h 226404"/>
                <a:gd name="connsiteX45" fmla="*/ 32344 w 163563"/>
                <a:gd name="connsiteY45" fmla="*/ 157097 h 226404"/>
                <a:gd name="connsiteX46" fmla="*/ 36964 w 163563"/>
                <a:gd name="connsiteY46" fmla="*/ 151547 h 226404"/>
                <a:gd name="connsiteX47" fmla="*/ 33260 w 163563"/>
                <a:gd name="connsiteY47" fmla="*/ 145081 h 226404"/>
                <a:gd name="connsiteX48" fmla="*/ 29568 w 163563"/>
                <a:gd name="connsiteY48" fmla="*/ 141390 h 226404"/>
                <a:gd name="connsiteX49" fmla="*/ 26794 w 163563"/>
                <a:gd name="connsiteY49" fmla="*/ 139531 h 226404"/>
                <a:gd name="connsiteX50" fmla="*/ 22173 w 163563"/>
                <a:gd name="connsiteY50" fmla="*/ 131220 h 226404"/>
                <a:gd name="connsiteX51" fmla="*/ 27723 w 163563"/>
                <a:gd name="connsiteY51" fmla="*/ 126599 h 226404"/>
                <a:gd name="connsiteX52" fmla="*/ 31414 w 163563"/>
                <a:gd name="connsiteY52" fmla="*/ 121979 h 226404"/>
                <a:gd name="connsiteX53" fmla="*/ 36964 w 163563"/>
                <a:gd name="connsiteY53" fmla="*/ 122908 h 226404"/>
                <a:gd name="connsiteX54" fmla="*/ 39726 w 163563"/>
                <a:gd name="connsiteY54" fmla="*/ 119204 h 226404"/>
                <a:gd name="connsiteX55" fmla="*/ 45276 w 163563"/>
                <a:gd name="connsiteY55" fmla="*/ 117358 h 226404"/>
                <a:gd name="connsiteX56" fmla="*/ 51742 w 163563"/>
                <a:gd name="connsiteY56" fmla="*/ 121979 h 226404"/>
                <a:gd name="connsiteX57" fmla="*/ 57292 w 163563"/>
                <a:gd name="connsiteY57" fmla="*/ 123824 h 226404"/>
                <a:gd name="connsiteX58" fmla="*/ 60982 w 163563"/>
                <a:gd name="connsiteY58" fmla="*/ 118288 h 226404"/>
                <a:gd name="connsiteX59" fmla="*/ 52671 w 163563"/>
                <a:gd name="connsiteY59" fmla="*/ 117358 h 226404"/>
                <a:gd name="connsiteX60" fmla="*/ 47121 w 163563"/>
                <a:gd name="connsiteY60" fmla="*/ 115513 h 226404"/>
                <a:gd name="connsiteX61" fmla="*/ 36035 w 163563"/>
                <a:gd name="connsiteY61" fmla="*/ 118288 h 226404"/>
                <a:gd name="connsiteX62" fmla="*/ 24948 w 163563"/>
                <a:gd name="connsiteY62" fmla="*/ 118288 h 226404"/>
                <a:gd name="connsiteX63" fmla="*/ 14777 w 163563"/>
                <a:gd name="connsiteY63" fmla="*/ 103497 h 226404"/>
                <a:gd name="connsiteX64" fmla="*/ 12932 w 163563"/>
                <a:gd name="connsiteY64" fmla="*/ 100722 h 226404"/>
                <a:gd name="connsiteX65" fmla="*/ 14777 w 163563"/>
                <a:gd name="connsiteY65" fmla="*/ 95185 h 226404"/>
                <a:gd name="connsiteX66" fmla="*/ 1846 w 163563"/>
                <a:gd name="connsiteY66" fmla="*/ 84099 h 226404"/>
                <a:gd name="connsiteX67" fmla="*/ 0 w 163563"/>
                <a:gd name="connsiteY67" fmla="*/ 74858 h 226404"/>
                <a:gd name="connsiteX68" fmla="*/ 12016 w 163563"/>
                <a:gd name="connsiteY68" fmla="*/ 58221 h 226404"/>
                <a:gd name="connsiteX69" fmla="*/ 13862 w 163563"/>
                <a:gd name="connsiteY69" fmla="*/ 47135 h 226404"/>
                <a:gd name="connsiteX70" fmla="*/ 22173 w 163563"/>
                <a:gd name="connsiteY70" fmla="*/ 42514 h 226404"/>
                <a:gd name="connsiteX71" fmla="*/ 23103 w 163563"/>
                <a:gd name="connsiteY71" fmla="*/ 33273 h 226404"/>
                <a:gd name="connsiteX72" fmla="*/ 39726 w 163563"/>
                <a:gd name="connsiteY72" fmla="*/ 30498 h 226404"/>
                <a:gd name="connsiteX73" fmla="*/ 49896 w 163563"/>
                <a:gd name="connsiteY73" fmla="*/ 23103 h 226404"/>
                <a:gd name="connsiteX74" fmla="*/ 63758 w 163563"/>
                <a:gd name="connsiteY74" fmla="*/ 24032 h 226404"/>
                <a:gd name="connsiteX75" fmla="*/ 68378 w 163563"/>
                <a:gd name="connsiteY75" fmla="*/ 18482 h 226404"/>
                <a:gd name="connsiteX76" fmla="*/ 72998 w 163563"/>
                <a:gd name="connsiteY76" fmla="*/ 17552 h 226404"/>
                <a:gd name="connsiteX77" fmla="*/ 92410 w 163563"/>
                <a:gd name="connsiteY77" fmla="*/ 18482 h 226404"/>
                <a:gd name="connsiteX78" fmla="*/ 112738 w 163563"/>
                <a:gd name="connsiteY78" fmla="*/ 9241 h 226404"/>
                <a:gd name="connsiteX79" fmla="*/ 131220 w 163563"/>
                <a:gd name="connsiteY79" fmla="*/ 21257 h 226404"/>
                <a:gd name="connsiteX80" fmla="*/ 154322 w 163563"/>
                <a:gd name="connsiteY80" fmla="*/ 17552 h 226404"/>
                <a:gd name="connsiteX81" fmla="*/ 154322 w 163563"/>
                <a:gd name="connsiteY81" fmla="*/ 0 h 226404"/>
                <a:gd name="connsiteX82" fmla="*/ 163563 w 163563"/>
                <a:gd name="connsiteY82" fmla="*/ 8311 h 22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63563" h="226404">
                  <a:moveTo>
                    <a:pt x="88706" y="201457"/>
                  </a:moveTo>
                  <a:lnTo>
                    <a:pt x="102567" y="212543"/>
                  </a:lnTo>
                  <a:lnTo>
                    <a:pt x="122895" y="210698"/>
                  </a:lnTo>
                  <a:lnTo>
                    <a:pt x="142306" y="212543"/>
                  </a:lnTo>
                  <a:lnTo>
                    <a:pt x="141377" y="218080"/>
                  </a:lnTo>
                  <a:lnTo>
                    <a:pt x="155238" y="214389"/>
                  </a:lnTo>
                  <a:lnTo>
                    <a:pt x="151547" y="223630"/>
                  </a:lnTo>
                  <a:lnTo>
                    <a:pt x="114583" y="226405"/>
                  </a:lnTo>
                  <a:lnTo>
                    <a:pt x="114583" y="220855"/>
                  </a:lnTo>
                  <a:lnTo>
                    <a:pt x="83169" y="214389"/>
                  </a:lnTo>
                  <a:lnTo>
                    <a:pt x="88706" y="201457"/>
                  </a:lnTo>
                  <a:close/>
                  <a:moveTo>
                    <a:pt x="163563" y="8311"/>
                  </a:moveTo>
                  <a:lnTo>
                    <a:pt x="155238" y="29568"/>
                  </a:lnTo>
                  <a:lnTo>
                    <a:pt x="148772" y="33273"/>
                  </a:lnTo>
                  <a:lnTo>
                    <a:pt x="133065" y="32344"/>
                  </a:lnTo>
                  <a:lnTo>
                    <a:pt x="119204" y="28653"/>
                  </a:lnTo>
                  <a:lnTo>
                    <a:pt x="87790" y="37894"/>
                  </a:lnTo>
                  <a:lnTo>
                    <a:pt x="105342" y="57291"/>
                  </a:lnTo>
                  <a:lnTo>
                    <a:pt x="92410" y="62842"/>
                  </a:lnTo>
                  <a:lnTo>
                    <a:pt x="77619" y="62842"/>
                  </a:lnTo>
                  <a:lnTo>
                    <a:pt x="63758" y="45275"/>
                  </a:lnTo>
                  <a:lnTo>
                    <a:pt x="59137" y="52671"/>
                  </a:lnTo>
                  <a:lnTo>
                    <a:pt x="64687" y="72998"/>
                  </a:lnTo>
                  <a:lnTo>
                    <a:pt x="77619" y="88719"/>
                  </a:lnTo>
                  <a:lnTo>
                    <a:pt x="67449" y="96101"/>
                  </a:lnTo>
                  <a:lnTo>
                    <a:pt x="82240" y="110892"/>
                  </a:lnTo>
                  <a:lnTo>
                    <a:pt x="95172" y="120133"/>
                  </a:lnTo>
                  <a:lnTo>
                    <a:pt x="95172" y="138615"/>
                  </a:lnTo>
                  <a:lnTo>
                    <a:pt x="82240" y="128445"/>
                  </a:lnTo>
                  <a:lnTo>
                    <a:pt x="71153" y="130290"/>
                  </a:lnTo>
                  <a:lnTo>
                    <a:pt x="78549" y="146927"/>
                  </a:lnTo>
                  <a:lnTo>
                    <a:pt x="72998" y="148772"/>
                  </a:lnTo>
                  <a:lnTo>
                    <a:pt x="63758" y="142306"/>
                  </a:lnTo>
                  <a:lnTo>
                    <a:pt x="74844" y="179270"/>
                  </a:lnTo>
                  <a:lnTo>
                    <a:pt x="69308" y="179270"/>
                  </a:lnTo>
                  <a:lnTo>
                    <a:pt x="65603" y="167254"/>
                  </a:lnTo>
                  <a:lnTo>
                    <a:pt x="60067" y="167254"/>
                  </a:lnTo>
                  <a:lnTo>
                    <a:pt x="57292" y="179270"/>
                  </a:lnTo>
                  <a:lnTo>
                    <a:pt x="52671" y="176495"/>
                  </a:lnTo>
                  <a:lnTo>
                    <a:pt x="53587" y="170029"/>
                  </a:lnTo>
                  <a:lnTo>
                    <a:pt x="48051" y="160788"/>
                  </a:lnTo>
                  <a:lnTo>
                    <a:pt x="42501" y="160788"/>
                  </a:lnTo>
                  <a:lnTo>
                    <a:pt x="43430" y="168184"/>
                  </a:lnTo>
                  <a:lnTo>
                    <a:pt x="41584" y="170959"/>
                  </a:lnTo>
                  <a:lnTo>
                    <a:pt x="36035" y="166338"/>
                  </a:lnTo>
                  <a:lnTo>
                    <a:pt x="32344" y="157097"/>
                  </a:lnTo>
                  <a:lnTo>
                    <a:pt x="36964" y="151547"/>
                  </a:lnTo>
                  <a:lnTo>
                    <a:pt x="33260" y="145081"/>
                  </a:lnTo>
                  <a:lnTo>
                    <a:pt x="29568" y="141390"/>
                  </a:lnTo>
                  <a:lnTo>
                    <a:pt x="26794" y="139531"/>
                  </a:lnTo>
                  <a:lnTo>
                    <a:pt x="22173" y="131220"/>
                  </a:lnTo>
                  <a:lnTo>
                    <a:pt x="27723" y="126599"/>
                  </a:lnTo>
                  <a:lnTo>
                    <a:pt x="31414" y="121979"/>
                  </a:lnTo>
                  <a:lnTo>
                    <a:pt x="36964" y="122908"/>
                  </a:lnTo>
                  <a:lnTo>
                    <a:pt x="39726" y="119204"/>
                  </a:lnTo>
                  <a:lnTo>
                    <a:pt x="45276" y="117358"/>
                  </a:lnTo>
                  <a:lnTo>
                    <a:pt x="51742" y="121979"/>
                  </a:lnTo>
                  <a:lnTo>
                    <a:pt x="57292" y="123824"/>
                  </a:lnTo>
                  <a:lnTo>
                    <a:pt x="60982" y="118288"/>
                  </a:lnTo>
                  <a:lnTo>
                    <a:pt x="52671" y="117358"/>
                  </a:lnTo>
                  <a:lnTo>
                    <a:pt x="47121" y="115513"/>
                  </a:lnTo>
                  <a:lnTo>
                    <a:pt x="36035" y="118288"/>
                  </a:lnTo>
                  <a:lnTo>
                    <a:pt x="24948" y="118288"/>
                  </a:lnTo>
                  <a:lnTo>
                    <a:pt x="14777" y="103497"/>
                  </a:lnTo>
                  <a:lnTo>
                    <a:pt x="12932" y="100722"/>
                  </a:lnTo>
                  <a:lnTo>
                    <a:pt x="14777" y="95185"/>
                  </a:lnTo>
                  <a:lnTo>
                    <a:pt x="1846" y="84099"/>
                  </a:lnTo>
                  <a:lnTo>
                    <a:pt x="0" y="74858"/>
                  </a:lnTo>
                  <a:lnTo>
                    <a:pt x="12016" y="58221"/>
                  </a:lnTo>
                  <a:lnTo>
                    <a:pt x="13862" y="47135"/>
                  </a:lnTo>
                  <a:lnTo>
                    <a:pt x="22173" y="42514"/>
                  </a:lnTo>
                  <a:lnTo>
                    <a:pt x="23103" y="33273"/>
                  </a:lnTo>
                  <a:lnTo>
                    <a:pt x="39726" y="30498"/>
                  </a:lnTo>
                  <a:lnTo>
                    <a:pt x="49896" y="23103"/>
                  </a:lnTo>
                  <a:lnTo>
                    <a:pt x="63758" y="24032"/>
                  </a:lnTo>
                  <a:lnTo>
                    <a:pt x="68378" y="18482"/>
                  </a:lnTo>
                  <a:lnTo>
                    <a:pt x="72998" y="17552"/>
                  </a:lnTo>
                  <a:lnTo>
                    <a:pt x="92410" y="18482"/>
                  </a:lnTo>
                  <a:lnTo>
                    <a:pt x="112738" y="9241"/>
                  </a:lnTo>
                  <a:lnTo>
                    <a:pt x="131220" y="21257"/>
                  </a:lnTo>
                  <a:lnTo>
                    <a:pt x="154322" y="17552"/>
                  </a:lnTo>
                  <a:lnTo>
                    <a:pt x="154322" y="0"/>
                  </a:lnTo>
                  <a:lnTo>
                    <a:pt x="163563" y="831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" name="任意多边形: 形状 967"/>
            <p:cNvSpPr/>
            <p:nvPr/>
          </p:nvSpPr>
          <p:spPr>
            <a:xfrm>
              <a:off x="2002482" y="3815540"/>
              <a:ext cx="103496" cy="109962"/>
            </a:xfrm>
            <a:custGeom>
              <a:avLst/>
              <a:gdLst>
                <a:gd name="connsiteX0" fmla="*/ 54530 w 103496"/>
                <a:gd name="connsiteY0" fmla="*/ 109963 h 109962"/>
                <a:gd name="connsiteX1" fmla="*/ 41585 w 103496"/>
                <a:gd name="connsiteY1" fmla="*/ 105342 h 109962"/>
                <a:gd name="connsiteX2" fmla="*/ 25878 w 103496"/>
                <a:gd name="connsiteY2" fmla="*/ 104426 h 109962"/>
                <a:gd name="connsiteX3" fmla="*/ 13862 w 103496"/>
                <a:gd name="connsiteY3" fmla="*/ 98876 h 109962"/>
                <a:gd name="connsiteX4" fmla="*/ 0 w 103496"/>
                <a:gd name="connsiteY4" fmla="*/ 87790 h 109962"/>
                <a:gd name="connsiteX5" fmla="*/ 930 w 103496"/>
                <a:gd name="connsiteY5" fmla="*/ 80394 h 109962"/>
                <a:gd name="connsiteX6" fmla="*/ 3705 w 103496"/>
                <a:gd name="connsiteY6" fmla="*/ 73928 h 109962"/>
                <a:gd name="connsiteX7" fmla="*/ 0 w 103496"/>
                <a:gd name="connsiteY7" fmla="*/ 69308 h 109962"/>
                <a:gd name="connsiteX8" fmla="*/ 12016 w 103496"/>
                <a:gd name="connsiteY8" fmla="*/ 47135 h 109962"/>
                <a:gd name="connsiteX9" fmla="*/ 45289 w 103496"/>
                <a:gd name="connsiteY9" fmla="*/ 47135 h 109962"/>
                <a:gd name="connsiteX10" fmla="*/ 46205 w 103496"/>
                <a:gd name="connsiteY10" fmla="*/ 37894 h 109962"/>
                <a:gd name="connsiteX11" fmla="*/ 41585 w 103496"/>
                <a:gd name="connsiteY11" fmla="*/ 36035 h 109962"/>
                <a:gd name="connsiteX12" fmla="*/ 38823 w 103496"/>
                <a:gd name="connsiteY12" fmla="*/ 30498 h 109962"/>
                <a:gd name="connsiteX13" fmla="*/ 29582 w 103496"/>
                <a:gd name="connsiteY13" fmla="*/ 24032 h 109962"/>
                <a:gd name="connsiteX14" fmla="*/ 20341 w 103496"/>
                <a:gd name="connsiteY14" fmla="*/ 14791 h 109962"/>
                <a:gd name="connsiteX15" fmla="*/ 32344 w 103496"/>
                <a:gd name="connsiteY15" fmla="*/ 14791 h 109962"/>
                <a:gd name="connsiteX16" fmla="*/ 32344 w 103496"/>
                <a:gd name="connsiteY16" fmla="*/ 0 h 109962"/>
                <a:gd name="connsiteX17" fmla="*/ 56376 w 103496"/>
                <a:gd name="connsiteY17" fmla="*/ 0 h 109962"/>
                <a:gd name="connsiteX18" fmla="*/ 80394 w 103496"/>
                <a:gd name="connsiteY18" fmla="*/ 0 h 109962"/>
                <a:gd name="connsiteX19" fmla="*/ 80394 w 103496"/>
                <a:gd name="connsiteY19" fmla="*/ 21257 h 109962"/>
                <a:gd name="connsiteX20" fmla="*/ 78549 w 103496"/>
                <a:gd name="connsiteY20" fmla="*/ 51755 h 109962"/>
                <a:gd name="connsiteX21" fmla="*/ 85944 w 103496"/>
                <a:gd name="connsiteY21" fmla="*/ 51755 h 109962"/>
                <a:gd name="connsiteX22" fmla="*/ 94256 w 103496"/>
                <a:gd name="connsiteY22" fmla="*/ 56376 h 109962"/>
                <a:gd name="connsiteX23" fmla="*/ 96115 w 103496"/>
                <a:gd name="connsiteY23" fmla="*/ 52671 h 109962"/>
                <a:gd name="connsiteX24" fmla="*/ 103497 w 103496"/>
                <a:gd name="connsiteY24" fmla="*/ 56376 h 109962"/>
                <a:gd name="connsiteX25" fmla="*/ 91494 w 103496"/>
                <a:gd name="connsiteY25" fmla="*/ 66533 h 109962"/>
                <a:gd name="connsiteX26" fmla="*/ 79478 w 103496"/>
                <a:gd name="connsiteY26" fmla="*/ 73928 h 109962"/>
                <a:gd name="connsiteX27" fmla="*/ 77633 w 103496"/>
                <a:gd name="connsiteY27" fmla="*/ 79465 h 109962"/>
                <a:gd name="connsiteX28" fmla="*/ 79478 w 103496"/>
                <a:gd name="connsiteY28" fmla="*/ 85015 h 109962"/>
                <a:gd name="connsiteX29" fmla="*/ 73928 w 103496"/>
                <a:gd name="connsiteY29" fmla="*/ 91481 h 109962"/>
                <a:gd name="connsiteX30" fmla="*/ 67462 w 103496"/>
                <a:gd name="connsiteY30" fmla="*/ 93326 h 109962"/>
                <a:gd name="connsiteX31" fmla="*/ 68392 w 103496"/>
                <a:gd name="connsiteY31" fmla="*/ 96101 h 109962"/>
                <a:gd name="connsiteX32" fmla="*/ 63771 w 103496"/>
                <a:gd name="connsiteY32" fmla="*/ 98876 h 109962"/>
                <a:gd name="connsiteX33" fmla="*/ 54530 w 103496"/>
                <a:gd name="connsiteY33" fmla="*/ 105342 h 109962"/>
                <a:gd name="connsiteX34" fmla="*/ 54530 w 103496"/>
                <a:gd name="connsiteY34" fmla="*/ 109963 h 10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3496" h="109962">
                  <a:moveTo>
                    <a:pt x="54530" y="109963"/>
                  </a:moveTo>
                  <a:lnTo>
                    <a:pt x="41585" y="105342"/>
                  </a:lnTo>
                  <a:lnTo>
                    <a:pt x="25878" y="104426"/>
                  </a:lnTo>
                  <a:lnTo>
                    <a:pt x="13862" y="98876"/>
                  </a:lnTo>
                  <a:lnTo>
                    <a:pt x="0" y="87790"/>
                  </a:lnTo>
                  <a:lnTo>
                    <a:pt x="930" y="80394"/>
                  </a:lnTo>
                  <a:lnTo>
                    <a:pt x="3705" y="73928"/>
                  </a:lnTo>
                  <a:lnTo>
                    <a:pt x="0" y="69308"/>
                  </a:lnTo>
                  <a:lnTo>
                    <a:pt x="12016" y="47135"/>
                  </a:lnTo>
                  <a:lnTo>
                    <a:pt x="45289" y="47135"/>
                  </a:lnTo>
                  <a:lnTo>
                    <a:pt x="46205" y="37894"/>
                  </a:lnTo>
                  <a:lnTo>
                    <a:pt x="41585" y="36035"/>
                  </a:lnTo>
                  <a:lnTo>
                    <a:pt x="38823" y="30498"/>
                  </a:lnTo>
                  <a:lnTo>
                    <a:pt x="29582" y="24032"/>
                  </a:lnTo>
                  <a:lnTo>
                    <a:pt x="20341" y="14791"/>
                  </a:lnTo>
                  <a:lnTo>
                    <a:pt x="32344" y="14791"/>
                  </a:lnTo>
                  <a:lnTo>
                    <a:pt x="32344" y="0"/>
                  </a:lnTo>
                  <a:lnTo>
                    <a:pt x="56376" y="0"/>
                  </a:lnTo>
                  <a:lnTo>
                    <a:pt x="80394" y="0"/>
                  </a:lnTo>
                  <a:lnTo>
                    <a:pt x="80394" y="21257"/>
                  </a:lnTo>
                  <a:lnTo>
                    <a:pt x="78549" y="51755"/>
                  </a:lnTo>
                  <a:lnTo>
                    <a:pt x="85944" y="51755"/>
                  </a:lnTo>
                  <a:lnTo>
                    <a:pt x="94256" y="56376"/>
                  </a:lnTo>
                  <a:lnTo>
                    <a:pt x="96115" y="52671"/>
                  </a:lnTo>
                  <a:lnTo>
                    <a:pt x="103497" y="56376"/>
                  </a:lnTo>
                  <a:lnTo>
                    <a:pt x="91494" y="66533"/>
                  </a:lnTo>
                  <a:lnTo>
                    <a:pt x="79478" y="73928"/>
                  </a:lnTo>
                  <a:lnTo>
                    <a:pt x="77633" y="79465"/>
                  </a:lnTo>
                  <a:lnTo>
                    <a:pt x="79478" y="85015"/>
                  </a:lnTo>
                  <a:lnTo>
                    <a:pt x="73928" y="91481"/>
                  </a:lnTo>
                  <a:lnTo>
                    <a:pt x="67462" y="93326"/>
                  </a:lnTo>
                  <a:lnTo>
                    <a:pt x="68392" y="96101"/>
                  </a:lnTo>
                  <a:lnTo>
                    <a:pt x="63771" y="98876"/>
                  </a:lnTo>
                  <a:lnTo>
                    <a:pt x="54530" y="105342"/>
                  </a:lnTo>
                  <a:lnTo>
                    <a:pt x="54530" y="10996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" name="任意多边形: 形状 968"/>
            <p:cNvSpPr/>
            <p:nvPr/>
          </p:nvSpPr>
          <p:spPr>
            <a:xfrm>
              <a:off x="3958775" y="3954156"/>
              <a:ext cx="77619" cy="41584"/>
            </a:xfrm>
            <a:custGeom>
              <a:avLst/>
              <a:gdLst>
                <a:gd name="connsiteX0" fmla="*/ 40655 w 77619"/>
                <a:gd name="connsiteY0" fmla="*/ 41584 h 41584"/>
                <a:gd name="connsiteX1" fmla="*/ 26794 w 77619"/>
                <a:gd name="connsiteY1" fmla="*/ 30498 h 41584"/>
                <a:gd name="connsiteX2" fmla="*/ 15707 w 77619"/>
                <a:gd name="connsiteY2" fmla="*/ 28639 h 41584"/>
                <a:gd name="connsiteX3" fmla="*/ 10157 w 77619"/>
                <a:gd name="connsiteY3" fmla="*/ 21257 h 41584"/>
                <a:gd name="connsiteX4" fmla="*/ 10157 w 77619"/>
                <a:gd name="connsiteY4" fmla="*/ 17552 h 41584"/>
                <a:gd name="connsiteX5" fmla="*/ 1846 w 77619"/>
                <a:gd name="connsiteY5" fmla="*/ 12016 h 41584"/>
                <a:gd name="connsiteX6" fmla="*/ 0 w 77619"/>
                <a:gd name="connsiteY6" fmla="*/ 6466 h 41584"/>
                <a:gd name="connsiteX7" fmla="*/ 13862 w 77619"/>
                <a:gd name="connsiteY7" fmla="*/ 1846 h 41584"/>
                <a:gd name="connsiteX8" fmla="*/ 22173 w 77619"/>
                <a:gd name="connsiteY8" fmla="*/ 2775 h 41584"/>
                <a:gd name="connsiteX9" fmla="*/ 29569 w 77619"/>
                <a:gd name="connsiteY9" fmla="*/ 0 h 41584"/>
                <a:gd name="connsiteX10" fmla="*/ 77619 w 77619"/>
                <a:gd name="connsiteY10" fmla="*/ 916 h 41584"/>
                <a:gd name="connsiteX11" fmla="*/ 76703 w 77619"/>
                <a:gd name="connsiteY11" fmla="*/ 10157 h 41584"/>
                <a:gd name="connsiteX12" fmla="*/ 73928 w 77619"/>
                <a:gd name="connsiteY12" fmla="*/ 12932 h 41584"/>
                <a:gd name="connsiteX13" fmla="*/ 75774 w 77619"/>
                <a:gd name="connsiteY13" fmla="*/ 21257 h 41584"/>
                <a:gd name="connsiteX14" fmla="*/ 72083 w 77619"/>
                <a:gd name="connsiteY14" fmla="*/ 24948 h 41584"/>
                <a:gd name="connsiteX15" fmla="*/ 66533 w 77619"/>
                <a:gd name="connsiteY15" fmla="*/ 24948 h 41584"/>
                <a:gd name="connsiteX16" fmla="*/ 60067 w 77619"/>
                <a:gd name="connsiteY16" fmla="*/ 29568 h 41584"/>
                <a:gd name="connsiteX17" fmla="*/ 51742 w 77619"/>
                <a:gd name="connsiteY17" fmla="*/ 28639 h 41584"/>
                <a:gd name="connsiteX18" fmla="*/ 40655 w 77619"/>
                <a:gd name="connsiteY18" fmla="*/ 41584 h 4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19" h="41584">
                  <a:moveTo>
                    <a:pt x="40655" y="41584"/>
                  </a:moveTo>
                  <a:lnTo>
                    <a:pt x="26794" y="30498"/>
                  </a:lnTo>
                  <a:lnTo>
                    <a:pt x="15707" y="28639"/>
                  </a:lnTo>
                  <a:lnTo>
                    <a:pt x="10157" y="21257"/>
                  </a:lnTo>
                  <a:lnTo>
                    <a:pt x="10157" y="17552"/>
                  </a:lnTo>
                  <a:lnTo>
                    <a:pt x="1846" y="12016"/>
                  </a:lnTo>
                  <a:lnTo>
                    <a:pt x="0" y="6466"/>
                  </a:lnTo>
                  <a:lnTo>
                    <a:pt x="13862" y="1846"/>
                  </a:lnTo>
                  <a:lnTo>
                    <a:pt x="22173" y="2775"/>
                  </a:lnTo>
                  <a:lnTo>
                    <a:pt x="29569" y="0"/>
                  </a:lnTo>
                  <a:lnTo>
                    <a:pt x="77619" y="916"/>
                  </a:lnTo>
                  <a:lnTo>
                    <a:pt x="76703" y="10157"/>
                  </a:lnTo>
                  <a:lnTo>
                    <a:pt x="73928" y="12932"/>
                  </a:lnTo>
                  <a:lnTo>
                    <a:pt x="75774" y="21257"/>
                  </a:lnTo>
                  <a:lnTo>
                    <a:pt x="72083" y="24948"/>
                  </a:lnTo>
                  <a:lnTo>
                    <a:pt x="66533" y="24948"/>
                  </a:lnTo>
                  <a:lnTo>
                    <a:pt x="60067" y="29568"/>
                  </a:lnTo>
                  <a:lnTo>
                    <a:pt x="51742" y="28639"/>
                  </a:lnTo>
                  <a:lnTo>
                    <a:pt x="40655" y="4158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" name="任意多边形: 形状 969"/>
            <p:cNvSpPr/>
            <p:nvPr/>
          </p:nvSpPr>
          <p:spPr>
            <a:xfrm>
              <a:off x="2800901" y="4065963"/>
              <a:ext cx="126599" cy="182045"/>
            </a:xfrm>
            <a:custGeom>
              <a:avLst/>
              <a:gdLst>
                <a:gd name="connsiteX0" fmla="*/ 42501 w 126599"/>
                <a:gd name="connsiteY0" fmla="*/ 0 h 182045"/>
                <a:gd name="connsiteX1" fmla="*/ 59137 w 126599"/>
                <a:gd name="connsiteY1" fmla="*/ 9241 h 182045"/>
                <a:gd name="connsiteX2" fmla="*/ 74844 w 126599"/>
                <a:gd name="connsiteY2" fmla="*/ 25878 h 182045"/>
                <a:gd name="connsiteX3" fmla="*/ 75774 w 126599"/>
                <a:gd name="connsiteY3" fmla="*/ 38810 h 182045"/>
                <a:gd name="connsiteX4" fmla="*/ 85930 w 126599"/>
                <a:gd name="connsiteY4" fmla="*/ 39739 h 182045"/>
                <a:gd name="connsiteX5" fmla="*/ 99792 w 126599"/>
                <a:gd name="connsiteY5" fmla="*/ 52671 h 182045"/>
                <a:gd name="connsiteX6" fmla="*/ 109963 w 126599"/>
                <a:gd name="connsiteY6" fmla="*/ 61912 h 182045"/>
                <a:gd name="connsiteX7" fmla="*/ 106272 w 126599"/>
                <a:gd name="connsiteY7" fmla="*/ 85015 h 182045"/>
                <a:gd name="connsiteX8" fmla="*/ 90551 w 126599"/>
                <a:gd name="connsiteY8" fmla="*/ 91495 h 182045"/>
                <a:gd name="connsiteX9" fmla="*/ 92410 w 126599"/>
                <a:gd name="connsiteY9" fmla="*/ 97960 h 182045"/>
                <a:gd name="connsiteX10" fmla="*/ 87790 w 126599"/>
                <a:gd name="connsiteY10" fmla="*/ 110892 h 182045"/>
                <a:gd name="connsiteX11" fmla="*/ 98876 w 126599"/>
                <a:gd name="connsiteY11" fmla="*/ 129374 h 182045"/>
                <a:gd name="connsiteX12" fmla="*/ 107188 w 126599"/>
                <a:gd name="connsiteY12" fmla="*/ 129374 h 182045"/>
                <a:gd name="connsiteX13" fmla="*/ 110892 w 126599"/>
                <a:gd name="connsiteY13" fmla="*/ 144166 h 182045"/>
                <a:gd name="connsiteX14" fmla="*/ 126599 w 126599"/>
                <a:gd name="connsiteY14" fmla="*/ 166338 h 182045"/>
                <a:gd name="connsiteX15" fmla="*/ 120133 w 126599"/>
                <a:gd name="connsiteY15" fmla="*/ 167268 h 182045"/>
                <a:gd name="connsiteX16" fmla="*/ 106272 w 126599"/>
                <a:gd name="connsiteY16" fmla="*/ 165409 h 182045"/>
                <a:gd name="connsiteX17" fmla="*/ 97947 w 126599"/>
                <a:gd name="connsiteY17" fmla="*/ 171888 h 182045"/>
                <a:gd name="connsiteX18" fmla="*/ 85930 w 126599"/>
                <a:gd name="connsiteY18" fmla="*/ 176509 h 182045"/>
                <a:gd name="connsiteX19" fmla="*/ 77619 w 126599"/>
                <a:gd name="connsiteY19" fmla="*/ 177425 h 182045"/>
                <a:gd name="connsiteX20" fmla="*/ 74844 w 126599"/>
                <a:gd name="connsiteY20" fmla="*/ 182045 h 182045"/>
                <a:gd name="connsiteX21" fmla="*/ 61912 w 126599"/>
                <a:gd name="connsiteY21" fmla="*/ 181129 h 182045"/>
                <a:gd name="connsiteX22" fmla="*/ 46205 w 126599"/>
                <a:gd name="connsiteY22" fmla="*/ 169113 h 182045"/>
                <a:gd name="connsiteX23" fmla="*/ 44346 w 126599"/>
                <a:gd name="connsiteY23" fmla="*/ 157097 h 182045"/>
                <a:gd name="connsiteX24" fmla="*/ 37880 w 126599"/>
                <a:gd name="connsiteY24" fmla="*/ 144166 h 182045"/>
                <a:gd name="connsiteX25" fmla="*/ 41585 w 126599"/>
                <a:gd name="connsiteY25" fmla="*/ 121979 h 182045"/>
                <a:gd name="connsiteX26" fmla="*/ 48966 w 126599"/>
                <a:gd name="connsiteY26" fmla="*/ 112738 h 182045"/>
                <a:gd name="connsiteX27" fmla="*/ 43430 w 126599"/>
                <a:gd name="connsiteY27" fmla="*/ 100736 h 182045"/>
                <a:gd name="connsiteX28" fmla="*/ 34189 w 126599"/>
                <a:gd name="connsiteY28" fmla="*/ 97031 h 182045"/>
                <a:gd name="connsiteX29" fmla="*/ 37880 w 126599"/>
                <a:gd name="connsiteY29" fmla="*/ 85944 h 182045"/>
                <a:gd name="connsiteX30" fmla="*/ 31414 w 126599"/>
                <a:gd name="connsiteY30" fmla="*/ 80394 h 182045"/>
                <a:gd name="connsiteX31" fmla="*/ 17552 w 126599"/>
                <a:gd name="connsiteY31" fmla="*/ 81324 h 182045"/>
                <a:gd name="connsiteX32" fmla="*/ 0 w 126599"/>
                <a:gd name="connsiteY32" fmla="*/ 61912 h 182045"/>
                <a:gd name="connsiteX33" fmla="*/ 7382 w 126599"/>
                <a:gd name="connsiteY33" fmla="*/ 54530 h 182045"/>
                <a:gd name="connsiteX34" fmla="*/ 6466 w 126599"/>
                <a:gd name="connsiteY34" fmla="*/ 42514 h 182045"/>
                <a:gd name="connsiteX35" fmla="*/ 22173 w 126599"/>
                <a:gd name="connsiteY35" fmla="*/ 38810 h 182045"/>
                <a:gd name="connsiteX36" fmla="*/ 28639 w 126599"/>
                <a:gd name="connsiteY36" fmla="*/ 34189 h 182045"/>
                <a:gd name="connsiteX37" fmla="*/ 19398 w 126599"/>
                <a:gd name="connsiteY37" fmla="*/ 24948 h 182045"/>
                <a:gd name="connsiteX38" fmla="*/ 21243 w 126599"/>
                <a:gd name="connsiteY38" fmla="*/ 15721 h 182045"/>
                <a:gd name="connsiteX39" fmla="*/ 42501 w 126599"/>
                <a:gd name="connsiteY39" fmla="*/ 0 h 18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599" h="182045">
                  <a:moveTo>
                    <a:pt x="42501" y="0"/>
                  </a:moveTo>
                  <a:lnTo>
                    <a:pt x="59137" y="9241"/>
                  </a:lnTo>
                  <a:lnTo>
                    <a:pt x="74844" y="25878"/>
                  </a:lnTo>
                  <a:lnTo>
                    <a:pt x="75774" y="38810"/>
                  </a:lnTo>
                  <a:lnTo>
                    <a:pt x="85930" y="39739"/>
                  </a:lnTo>
                  <a:lnTo>
                    <a:pt x="99792" y="52671"/>
                  </a:lnTo>
                  <a:lnTo>
                    <a:pt x="109963" y="61912"/>
                  </a:lnTo>
                  <a:lnTo>
                    <a:pt x="106272" y="85015"/>
                  </a:lnTo>
                  <a:lnTo>
                    <a:pt x="90551" y="91495"/>
                  </a:lnTo>
                  <a:lnTo>
                    <a:pt x="92410" y="97960"/>
                  </a:lnTo>
                  <a:lnTo>
                    <a:pt x="87790" y="110892"/>
                  </a:lnTo>
                  <a:lnTo>
                    <a:pt x="98876" y="129374"/>
                  </a:lnTo>
                  <a:lnTo>
                    <a:pt x="107188" y="129374"/>
                  </a:lnTo>
                  <a:lnTo>
                    <a:pt x="110892" y="144166"/>
                  </a:lnTo>
                  <a:lnTo>
                    <a:pt x="126599" y="166338"/>
                  </a:lnTo>
                  <a:lnTo>
                    <a:pt x="120133" y="167268"/>
                  </a:lnTo>
                  <a:lnTo>
                    <a:pt x="106272" y="165409"/>
                  </a:lnTo>
                  <a:lnTo>
                    <a:pt x="97947" y="171888"/>
                  </a:lnTo>
                  <a:lnTo>
                    <a:pt x="85930" y="176509"/>
                  </a:lnTo>
                  <a:lnTo>
                    <a:pt x="77619" y="177425"/>
                  </a:lnTo>
                  <a:lnTo>
                    <a:pt x="74844" y="182045"/>
                  </a:lnTo>
                  <a:lnTo>
                    <a:pt x="61912" y="181129"/>
                  </a:lnTo>
                  <a:lnTo>
                    <a:pt x="46205" y="169113"/>
                  </a:lnTo>
                  <a:lnTo>
                    <a:pt x="44346" y="157097"/>
                  </a:lnTo>
                  <a:lnTo>
                    <a:pt x="37880" y="144166"/>
                  </a:lnTo>
                  <a:lnTo>
                    <a:pt x="41585" y="121979"/>
                  </a:lnTo>
                  <a:lnTo>
                    <a:pt x="48966" y="112738"/>
                  </a:lnTo>
                  <a:lnTo>
                    <a:pt x="43430" y="100736"/>
                  </a:lnTo>
                  <a:lnTo>
                    <a:pt x="34189" y="97031"/>
                  </a:lnTo>
                  <a:lnTo>
                    <a:pt x="37880" y="85944"/>
                  </a:lnTo>
                  <a:lnTo>
                    <a:pt x="31414" y="80394"/>
                  </a:lnTo>
                  <a:lnTo>
                    <a:pt x="17552" y="81324"/>
                  </a:lnTo>
                  <a:lnTo>
                    <a:pt x="0" y="61912"/>
                  </a:lnTo>
                  <a:lnTo>
                    <a:pt x="7382" y="54530"/>
                  </a:lnTo>
                  <a:lnTo>
                    <a:pt x="6466" y="42514"/>
                  </a:lnTo>
                  <a:lnTo>
                    <a:pt x="22173" y="38810"/>
                  </a:lnTo>
                  <a:lnTo>
                    <a:pt x="28639" y="34189"/>
                  </a:lnTo>
                  <a:lnTo>
                    <a:pt x="19398" y="24948"/>
                  </a:lnTo>
                  <a:lnTo>
                    <a:pt x="21243" y="15721"/>
                  </a:lnTo>
                  <a:lnTo>
                    <a:pt x="42501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" name="任意多边形: 形状 970"/>
            <p:cNvSpPr/>
            <p:nvPr/>
          </p:nvSpPr>
          <p:spPr>
            <a:xfrm>
              <a:off x="2076411" y="3864520"/>
              <a:ext cx="160788" cy="80394"/>
            </a:xfrm>
            <a:custGeom>
              <a:avLst/>
              <a:gdLst>
                <a:gd name="connsiteX0" fmla="*/ 52671 w 160788"/>
                <a:gd name="connsiteY0" fmla="*/ 80394 h 80394"/>
                <a:gd name="connsiteX1" fmla="*/ 48051 w 160788"/>
                <a:gd name="connsiteY1" fmla="*/ 72083 h 80394"/>
                <a:gd name="connsiteX2" fmla="*/ 39739 w 160788"/>
                <a:gd name="connsiteY2" fmla="*/ 70223 h 80394"/>
                <a:gd name="connsiteX3" fmla="*/ 41585 w 160788"/>
                <a:gd name="connsiteY3" fmla="*/ 60067 h 80394"/>
                <a:gd name="connsiteX4" fmla="*/ 37894 w 160788"/>
                <a:gd name="connsiteY4" fmla="*/ 57292 h 80394"/>
                <a:gd name="connsiteX5" fmla="*/ 32344 w 160788"/>
                <a:gd name="connsiteY5" fmla="*/ 55446 h 80394"/>
                <a:gd name="connsiteX6" fmla="*/ 21257 w 160788"/>
                <a:gd name="connsiteY6" fmla="*/ 58221 h 80394"/>
                <a:gd name="connsiteX7" fmla="*/ 20327 w 160788"/>
                <a:gd name="connsiteY7" fmla="*/ 54517 h 80394"/>
                <a:gd name="connsiteX8" fmla="*/ 12946 w 160788"/>
                <a:gd name="connsiteY8" fmla="*/ 49896 h 80394"/>
                <a:gd name="connsiteX9" fmla="*/ 7396 w 160788"/>
                <a:gd name="connsiteY9" fmla="*/ 44360 h 80394"/>
                <a:gd name="connsiteX10" fmla="*/ 0 w 160788"/>
                <a:gd name="connsiteY10" fmla="*/ 42501 h 80394"/>
                <a:gd name="connsiteX11" fmla="*/ 5550 w 160788"/>
                <a:gd name="connsiteY11" fmla="*/ 36035 h 80394"/>
                <a:gd name="connsiteX12" fmla="*/ 3705 w 160788"/>
                <a:gd name="connsiteY12" fmla="*/ 30498 h 80394"/>
                <a:gd name="connsiteX13" fmla="*/ 5550 w 160788"/>
                <a:gd name="connsiteY13" fmla="*/ 24948 h 80394"/>
                <a:gd name="connsiteX14" fmla="*/ 17566 w 160788"/>
                <a:gd name="connsiteY14" fmla="*/ 17552 h 80394"/>
                <a:gd name="connsiteX15" fmla="*/ 29569 w 160788"/>
                <a:gd name="connsiteY15" fmla="*/ 7396 h 80394"/>
                <a:gd name="connsiteX16" fmla="*/ 32344 w 160788"/>
                <a:gd name="connsiteY16" fmla="*/ 8311 h 80394"/>
                <a:gd name="connsiteX17" fmla="*/ 37894 w 160788"/>
                <a:gd name="connsiteY17" fmla="*/ 3691 h 80394"/>
                <a:gd name="connsiteX18" fmla="*/ 45289 w 160788"/>
                <a:gd name="connsiteY18" fmla="*/ 3691 h 80394"/>
                <a:gd name="connsiteX19" fmla="*/ 48051 w 160788"/>
                <a:gd name="connsiteY19" fmla="*/ 5536 h 80394"/>
                <a:gd name="connsiteX20" fmla="*/ 51755 w 160788"/>
                <a:gd name="connsiteY20" fmla="*/ 4621 h 80394"/>
                <a:gd name="connsiteX21" fmla="*/ 63771 w 160788"/>
                <a:gd name="connsiteY21" fmla="*/ 7396 h 80394"/>
                <a:gd name="connsiteX22" fmla="*/ 75774 w 160788"/>
                <a:gd name="connsiteY22" fmla="*/ 6466 h 80394"/>
                <a:gd name="connsiteX23" fmla="*/ 84099 w 160788"/>
                <a:gd name="connsiteY23" fmla="*/ 3691 h 80394"/>
                <a:gd name="connsiteX24" fmla="*/ 86874 w 160788"/>
                <a:gd name="connsiteY24" fmla="*/ 916 h 80394"/>
                <a:gd name="connsiteX25" fmla="*/ 95185 w 160788"/>
                <a:gd name="connsiteY25" fmla="*/ 1846 h 80394"/>
                <a:gd name="connsiteX26" fmla="*/ 101651 w 160788"/>
                <a:gd name="connsiteY26" fmla="*/ 3691 h 80394"/>
                <a:gd name="connsiteX27" fmla="*/ 108117 w 160788"/>
                <a:gd name="connsiteY27" fmla="*/ 2775 h 80394"/>
                <a:gd name="connsiteX28" fmla="*/ 113667 w 160788"/>
                <a:gd name="connsiteY28" fmla="*/ 0 h 80394"/>
                <a:gd name="connsiteX29" fmla="*/ 125683 w 160788"/>
                <a:gd name="connsiteY29" fmla="*/ 3691 h 80394"/>
                <a:gd name="connsiteX30" fmla="*/ 129374 w 160788"/>
                <a:gd name="connsiteY30" fmla="*/ 4621 h 80394"/>
                <a:gd name="connsiteX31" fmla="*/ 137699 w 160788"/>
                <a:gd name="connsiteY31" fmla="*/ 9241 h 80394"/>
                <a:gd name="connsiteX32" fmla="*/ 145081 w 160788"/>
                <a:gd name="connsiteY32" fmla="*/ 14777 h 80394"/>
                <a:gd name="connsiteX33" fmla="*/ 154322 w 160788"/>
                <a:gd name="connsiteY33" fmla="*/ 18482 h 80394"/>
                <a:gd name="connsiteX34" fmla="*/ 160788 w 160788"/>
                <a:gd name="connsiteY34" fmla="*/ 25878 h 80394"/>
                <a:gd name="connsiteX35" fmla="*/ 151547 w 160788"/>
                <a:gd name="connsiteY35" fmla="*/ 24948 h 80394"/>
                <a:gd name="connsiteX36" fmla="*/ 147856 w 160788"/>
                <a:gd name="connsiteY36" fmla="*/ 28639 h 80394"/>
                <a:gd name="connsiteX37" fmla="*/ 138615 w 160788"/>
                <a:gd name="connsiteY37" fmla="*/ 32344 h 80394"/>
                <a:gd name="connsiteX38" fmla="*/ 132149 w 160788"/>
                <a:gd name="connsiteY38" fmla="*/ 32344 h 80394"/>
                <a:gd name="connsiteX39" fmla="*/ 126599 w 160788"/>
                <a:gd name="connsiteY39" fmla="*/ 36035 h 80394"/>
                <a:gd name="connsiteX40" fmla="*/ 121063 w 160788"/>
                <a:gd name="connsiteY40" fmla="*/ 35119 h 80394"/>
                <a:gd name="connsiteX41" fmla="*/ 116442 w 160788"/>
                <a:gd name="connsiteY41" fmla="*/ 31414 h 80394"/>
                <a:gd name="connsiteX42" fmla="*/ 113667 w 160788"/>
                <a:gd name="connsiteY42" fmla="*/ 32344 h 80394"/>
                <a:gd name="connsiteX43" fmla="*/ 109976 w 160788"/>
                <a:gd name="connsiteY43" fmla="*/ 38809 h 80394"/>
                <a:gd name="connsiteX44" fmla="*/ 107201 w 160788"/>
                <a:gd name="connsiteY44" fmla="*/ 38809 h 80394"/>
                <a:gd name="connsiteX45" fmla="*/ 107201 w 160788"/>
                <a:gd name="connsiteY45" fmla="*/ 44360 h 80394"/>
                <a:gd name="connsiteX46" fmla="*/ 97960 w 160788"/>
                <a:gd name="connsiteY46" fmla="*/ 51742 h 80394"/>
                <a:gd name="connsiteX47" fmla="*/ 93340 w 160788"/>
                <a:gd name="connsiteY47" fmla="*/ 54517 h 80394"/>
                <a:gd name="connsiteX48" fmla="*/ 90565 w 160788"/>
                <a:gd name="connsiteY48" fmla="*/ 58221 h 80394"/>
                <a:gd name="connsiteX49" fmla="*/ 83169 w 160788"/>
                <a:gd name="connsiteY49" fmla="*/ 52671 h 80394"/>
                <a:gd name="connsiteX50" fmla="*/ 77633 w 160788"/>
                <a:gd name="connsiteY50" fmla="*/ 60067 h 80394"/>
                <a:gd name="connsiteX51" fmla="*/ 72083 w 160788"/>
                <a:gd name="connsiteY51" fmla="*/ 60067 h 80394"/>
                <a:gd name="connsiteX52" fmla="*/ 65617 w 160788"/>
                <a:gd name="connsiteY52" fmla="*/ 60982 h 80394"/>
                <a:gd name="connsiteX53" fmla="*/ 66533 w 160788"/>
                <a:gd name="connsiteY53" fmla="*/ 73928 h 80394"/>
                <a:gd name="connsiteX54" fmla="*/ 62842 w 160788"/>
                <a:gd name="connsiteY54" fmla="*/ 73928 h 80394"/>
                <a:gd name="connsiteX55" fmla="*/ 59151 w 160788"/>
                <a:gd name="connsiteY55" fmla="*/ 80394 h 80394"/>
                <a:gd name="connsiteX56" fmla="*/ 52671 w 160788"/>
                <a:gd name="connsiteY56" fmla="*/ 80394 h 8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0788" h="80394">
                  <a:moveTo>
                    <a:pt x="52671" y="80394"/>
                  </a:moveTo>
                  <a:lnTo>
                    <a:pt x="48051" y="72083"/>
                  </a:lnTo>
                  <a:lnTo>
                    <a:pt x="39739" y="70223"/>
                  </a:lnTo>
                  <a:lnTo>
                    <a:pt x="41585" y="60067"/>
                  </a:lnTo>
                  <a:lnTo>
                    <a:pt x="37894" y="57292"/>
                  </a:lnTo>
                  <a:lnTo>
                    <a:pt x="32344" y="55446"/>
                  </a:lnTo>
                  <a:lnTo>
                    <a:pt x="21257" y="58221"/>
                  </a:lnTo>
                  <a:lnTo>
                    <a:pt x="20327" y="54517"/>
                  </a:lnTo>
                  <a:lnTo>
                    <a:pt x="12946" y="49896"/>
                  </a:lnTo>
                  <a:lnTo>
                    <a:pt x="7396" y="44360"/>
                  </a:lnTo>
                  <a:lnTo>
                    <a:pt x="0" y="42501"/>
                  </a:lnTo>
                  <a:lnTo>
                    <a:pt x="5550" y="36035"/>
                  </a:lnTo>
                  <a:lnTo>
                    <a:pt x="3705" y="30498"/>
                  </a:lnTo>
                  <a:lnTo>
                    <a:pt x="5550" y="24948"/>
                  </a:lnTo>
                  <a:lnTo>
                    <a:pt x="17566" y="17552"/>
                  </a:lnTo>
                  <a:lnTo>
                    <a:pt x="29569" y="7396"/>
                  </a:lnTo>
                  <a:lnTo>
                    <a:pt x="32344" y="8311"/>
                  </a:lnTo>
                  <a:lnTo>
                    <a:pt x="37894" y="3691"/>
                  </a:lnTo>
                  <a:lnTo>
                    <a:pt x="45289" y="3691"/>
                  </a:lnTo>
                  <a:lnTo>
                    <a:pt x="48051" y="5536"/>
                  </a:lnTo>
                  <a:lnTo>
                    <a:pt x="51755" y="4621"/>
                  </a:lnTo>
                  <a:lnTo>
                    <a:pt x="63771" y="7396"/>
                  </a:lnTo>
                  <a:lnTo>
                    <a:pt x="75774" y="6466"/>
                  </a:lnTo>
                  <a:lnTo>
                    <a:pt x="84099" y="3691"/>
                  </a:lnTo>
                  <a:lnTo>
                    <a:pt x="86874" y="916"/>
                  </a:lnTo>
                  <a:lnTo>
                    <a:pt x="95185" y="1846"/>
                  </a:lnTo>
                  <a:lnTo>
                    <a:pt x="101651" y="3691"/>
                  </a:lnTo>
                  <a:lnTo>
                    <a:pt x="108117" y="2775"/>
                  </a:lnTo>
                  <a:lnTo>
                    <a:pt x="113667" y="0"/>
                  </a:lnTo>
                  <a:lnTo>
                    <a:pt x="125683" y="3691"/>
                  </a:lnTo>
                  <a:lnTo>
                    <a:pt x="129374" y="4621"/>
                  </a:lnTo>
                  <a:lnTo>
                    <a:pt x="137699" y="9241"/>
                  </a:lnTo>
                  <a:lnTo>
                    <a:pt x="145081" y="14777"/>
                  </a:lnTo>
                  <a:lnTo>
                    <a:pt x="154322" y="18482"/>
                  </a:lnTo>
                  <a:lnTo>
                    <a:pt x="160788" y="25878"/>
                  </a:lnTo>
                  <a:lnTo>
                    <a:pt x="151547" y="24948"/>
                  </a:lnTo>
                  <a:lnTo>
                    <a:pt x="147856" y="28639"/>
                  </a:lnTo>
                  <a:lnTo>
                    <a:pt x="138615" y="32344"/>
                  </a:lnTo>
                  <a:lnTo>
                    <a:pt x="132149" y="32344"/>
                  </a:lnTo>
                  <a:lnTo>
                    <a:pt x="126599" y="36035"/>
                  </a:lnTo>
                  <a:lnTo>
                    <a:pt x="121063" y="35119"/>
                  </a:lnTo>
                  <a:lnTo>
                    <a:pt x="116442" y="31414"/>
                  </a:lnTo>
                  <a:lnTo>
                    <a:pt x="113667" y="32344"/>
                  </a:lnTo>
                  <a:lnTo>
                    <a:pt x="109976" y="38809"/>
                  </a:lnTo>
                  <a:lnTo>
                    <a:pt x="107201" y="38809"/>
                  </a:lnTo>
                  <a:lnTo>
                    <a:pt x="107201" y="44360"/>
                  </a:lnTo>
                  <a:lnTo>
                    <a:pt x="97960" y="51742"/>
                  </a:lnTo>
                  <a:lnTo>
                    <a:pt x="93340" y="54517"/>
                  </a:lnTo>
                  <a:lnTo>
                    <a:pt x="90565" y="58221"/>
                  </a:lnTo>
                  <a:lnTo>
                    <a:pt x="83169" y="52671"/>
                  </a:lnTo>
                  <a:lnTo>
                    <a:pt x="77633" y="60067"/>
                  </a:lnTo>
                  <a:lnTo>
                    <a:pt x="72083" y="60067"/>
                  </a:lnTo>
                  <a:lnTo>
                    <a:pt x="65617" y="60982"/>
                  </a:lnTo>
                  <a:lnTo>
                    <a:pt x="66533" y="73928"/>
                  </a:lnTo>
                  <a:lnTo>
                    <a:pt x="62842" y="73928"/>
                  </a:lnTo>
                  <a:lnTo>
                    <a:pt x="59151" y="80394"/>
                  </a:lnTo>
                  <a:lnTo>
                    <a:pt x="52671" y="8039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" name="任意多边形: 形状 971"/>
            <p:cNvSpPr/>
            <p:nvPr/>
          </p:nvSpPr>
          <p:spPr>
            <a:xfrm>
              <a:off x="4746093" y="2923796"/>
              <a:ext cx="147855" cy="145081"/>
            </a:xfrm>
            <a:custGeom>
              <a:avLst/>
              <a:gdLst>
                <a:gd name="connsiteX0" fmla="*/ 133065 w 147855"/>
                <a:gd name="connsiteY0" fmla="*/ 23103 h 145081"/>
                <a:gd name="connsiteX1" fmla="*/ 139531 w 147855"/>
                <a:gd name="connsiteY1" fmla="*/ 37894 h 145081"/>
                <a:gd name="connsiteX2" fmla="*/ 147856 w 147855"/>
                <a:gd name="connsiteY2" fmla="*/ 48051 h 145081"/>
                <a:gd name="connsiteX3" fmla="*/ 137686 w 147855"/>
                <a:gd name="connsiteY3" fmla="*/ 61912 h 145081"/>
                <a:gd name="connsiteX4" fmla="*/ 125669 w 147855"/>
                <a:gd name="connsiteY4" fmla="*/ 53600 h 145081"/>
                <a:gd name="connsiteX5" fmla="*/ 108117 w 147855"/>
                <a:gd name="connsiteY5" fmla="*/ 54530 h 145081"/>
                <a:gd name="connsiteX6" fmla="*/ 85944 w 147855"/>
                <a:gd name="connsiteY6" fmla="*/ 48051 h 145081"/>
                <a:gd name="connsiteX7" fmla="*/ 73928 w 147855"/>
                <a:gd name="connsiteY7" fmla="*/ 48980 h 145081"/>
                <a:gd name="connsiteX8" fmla="*/ 68378 w 147855"/>
                <a:gd name="connsiteY8" fmla="*/ 56376 h 145081"/>
                <a:gd name="connsiteX9" fmla="*/ 59137 w 147855"/>
                <a:gd name="connsiteY9" fmla="*/ 48051 h 145081"/>
                <a:gd name="connsiteX10" fmla="*/ 53600 w 147855"/>
                <a:gd name="connsiteY10" fmla="*/ 62842 h 145081"/>
                <a:gd name="connsiteX11" fmla="*/ 66532 w 147855"/>
                <a:gd name="connsiteY11" fmla="*/ 79478 h 145081"/>
                <a:gd name="connsiteX12" fmla="*/ 72082 w 147855"/>
                <a:gd name="connsiteY12" fmla="*/ 90565 h 145081"/>
                <a:gd name="connsiteX13" fmla="*/ 84085 w 147855"/>
                <a:gd name="connsiteY13" fmla="*/ 103497 h 145081"/>
                <a:gd name="connsiteX14" fmla="*/ 94255 w 147855"/>
                <a:gd name="connsiteY14" fmla="*/ 111822 h 145081"/>
                <a:gd name="connsiteX15" fmla="*/ 104426 w 147855"/>
                <a:gd name="connsiteY15" fmla="*/ 126599 h 145081"/>
                <a:gd name="connsiteX16" fmla="*/ 127528 w 147855"/>
                <a:gd name="connsiteY16" fmla="*/ 139545 h 145081"/>
                <a:gd name="connsiteX17" fmla="*/ 124753 w 147855"/>
                <a:gd name="connsiteY17" fmla="*/ 145081 h 145081"/>
                <a:gd name="connsiteX18" fmla="*/ 100721 w 147855"/>
                <a:gd name="connsiteY18" fmla="*/ 132149 h 145081"/>
                <a:gd name="connsiteX19" fmla="*/ 85944 w 147855"/>
                <a:gd name="connsiteY19" fmla="*/ 119217 h 145081"/>
                <a:gd name="connsiteX20" fmla="*/ 61912 w 147855"/>
                <a:gd name="connsiteY20" fmla="*/ 109047 h 145081"/>
                <a:gd name="connsiteX21" fmla="*/ 39739 w 147855"/>
                <a:gd name="connsiteY21" fmla="*/ 82253 h 145081"/>
                <a:gd name="connsiteX22" fmla="*/ 45275 w 147855"/>
                <a:gd name="connsiteY22" fmla="*/ 79478 h 145081"/>
                <a:gd name="connsiteX23" fmla="*/ 33273 w 147855"/>
                <a:gd name="connsiteY23" fmla="*/ 64687 h 145081"/>
                <a:gd name="connsiteX24" fmla="*/ 32344 w 147855"/>
                <a:gd name="connsiteY24" fmla="*/ 52671 h 145081"/>
                <a:gd name="connsiteX25" fmla="*/ 15707 w 147855"/>
                <a:gd name="connsiteY25" fmla="*/ 47135 h 145081"/>
                <a:gd name="connsiteX26" fmla="*/ 7395 w 147855"/>
                <a:gd name="connsiteY26" fmla="*/ 62842 h 145081"/>
                <a:gd name="connsiteX27" fmla="*/ 0 w 147855"/>
                <a:gd name="connsiteY27" fmla="*/ 50826 h 145081"/>
                <a:gd name="connsiteX28" fmla="*/ 929 w 147855"/>
                <a:gd name="connsiteY28" fmla="*/ 37894 h 145081"/>
                <a:gd name="connsiteX29" fmla="*/ 1845 w 147855"/>
                <a:gd name="connsiteY29" fmla="*/ 36964 h 145081"/>
                <a:gd name="connsiteX30" fmla="*/ 20327 w 147855"/>
                <a:gd name="connsiteY30" fmla="*/ 37894 h 145081"/>
                <a:gd name="connsiteX31" fmla="*/ 24948 w 147855"/>
                <a:gd name="connsiteY31" fmla="*/ 31428 h 145081"/>
                <a:gd name="connsiteX32" fmla="*/ 34189 w 147855"/>
                <a:gd name="connsiteY32" fmla="*/ 37894 h 145081"/>
                <a:gd name="connsiteX33" fmla="*/ 44360 w 147855"/>
                <a:gd name="connsiteY33" fmla="*/ 38809 h 145081"/>
                <a:gd name="connsiteX34" fmla="*/ 44360 w 147855"/>
                <a:gd name="connsiteY34" fmla="*/ 28653 h 145081"/>
                <a:gd name="connsiteX35" fmla="*/ 53600 w 147855"/>
                <a:gd name="connsiteY35" fmla="*/ 24948 h 145081"/>
                <a:gd name="connsiteX36" fmla="*/ 56376 w 147855"/>
                <a:gd name="connsiteY36" fmla="*/ 10171 h 145081"/>
                <a:gd name="connsiteX37" fmla="*/ 76703 w 147855"/>
                <a:gd name="connsiteY37" fmla="*/ 0 h 145081"/>
                <a:gd name="connsiteX38" fmla="*/ 85015 w 147855"/>
                <a:gd name="connsiteY38" fmla="*/ 4620 h 145081"/>
                <a:gd name="connsiteX39" fmla="*/ 104426 w 147855"/>
                <a:gd name="connsiteY39" fmla="*/ 20327 h 145081"/>
                <a:gd name="connsiteX40" fmla="*/ 125669 w 147855"/>
                <a:gd name="connsiteY40" fmla="*/ 27723 h 145081"/>
                <a:gd name="connsiteX41" fmla="*/ 133065 w 147855"/>
                <a:gd name="connsiteY41" fmla="*/ 23103 h 14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7855" h="145081">
                  <a:moveTo>
                    <a:pt x="133065" y="23103"/>
                  </a:moveTo>
                  <a:lnTo>
                    <a:pt x="139531" y="37894"/>
                  </a:lnTo>
                  <a:lnTo>
                    <a:pt x="147856" y="48051"/>
                  </a:lnTo>
                  <a:lnTo>
                    <a:pt x="137686" y="61912"/>
                  </a:lnTo>
                  <a:lnTo>
                    <a:pt x="125669" y="53600"/>
                  </a:lnTo>
                  <a:lnTo>
                    <a:pt x="108117" y="54530"/>
                  </a:lnTo>
                  <a:lnTo>
                    <a:pt x="85944" y="48051"/>
                  </a:lnTo>
                  <a:lnTo>
                    <a:pt x="73928" y="48980"/>
                  </a:lnTo>
                  <a:lnTo>
                    <a:pt x="68378" y="56376"/>
                  </a:lnTo>
                  <a:lnTo>
                    <a:pt x="59137" y="48051"/>
                  </a:lnTo>
                  <a:lnTo>
                    <a:pt x="53600" y="62842"/>
                  </a:lnTo>
                  <a:lnTo>
                    <a:pt x="66532" y="79478"/>
                  </a:lnTo>
                  <a:lnTo>
                    <a:pt x="72082" y="90565"/>
                  </a:lnTo>
                  <a:lnTo>
                    <a:pt x="84085" y="103497"/>
                  </a:lnTo>
                  <a:lnTo>
                    <a:pt x="94255" y="111822"/>
                  </a:lnTo>
                  <a:lnTo>
                    <a:pt x="104426" y="126599"/>
                  </a:lnTo>
                  <a:lnTo>
                    <a:pt x="127528" y="139545"/>
                  </a:lnTo>
                  <a:lnTo>
                    <a:pt x="124753" y="145081"/>
                  </a:lnTo>
                  <a:lnTo>
                    <a:pt x="100721" y="132149"/>
                  </a:lnTo>
                  <a:lnTo>
                    <a:pt x="85944" y="119217"/>
                  </a:lnTo>
                  <a:lnTo>
                    <a:pt x="61912" y="109047"/>
                  </a:lnTo>
                  <a:lnTo>
                    <a:pt x="39739" y="82253"/>
                  </a:lnTo>
                  <a:lnTo>
                    <a:pt x="45275" y="79478"/>
                  </a:lnTo>
                  <a:lnTo>
                    <a:pt x="33273" y="64687"/>
                  </a:lnTo>
                  <a:lnTo>
                    <a:pt x="32344" y="52671"/>
                  </a:lnTo>
                  <a:lnTo>
                    <a:pt x="15707" y="47135"/>
                  </a:lnTo>
                  <a:lnTo>
                    <a:pt x="7395" y="62842"/>
                  </a:lnTo>
                  <a:lnTo>
                    <a:pt x="0" y="50826"/>
                  </a:lnTo>
                  <a:lnTo>
                    <a:pt x="929" y="37894"/>
                  </a:lnTo>
                  <a:lnTo>
                    <a:pt x="1845" y="36964"/>
                  </a:lnTo>
                  <a:lnTo>
                    <a:pt x="20327" y="37894"/>
                  </a:lnTo>
                  <a:lnTo>
                    <a:pt x="24948" y="31428"/>
                  </a:lnTo>
                  <a:lnTo>
                    <a:pt x="34189" y="37894"/>
                  </a:lnTo>
                  <a:lnTo>
                    <a:pt x="44360" y="38809"/>
                  </a:lnTo>
                  <a:lnTo>
                    <a:pt x="44360" y="28653"/>
                  </a:lnTo>
                  <a:lnTo>
                    <a:pt x="53600" y="24948"/>
                  </a:lnTo>
                  <a:lnTo>
                    <a:pt x="56376" y="10171"/>
                  </a:lnTo>
                  <a:lnTo>
                    <a:pt x="76703" y="0"/>
                  </a:lnTo>
                  <a:lnTo>
                    <a:pt x="85015" y="4620"/>
                  </a:lnTo>
                  <a:lnTo>
                    <a:pt x="104426" y="20327"/>
                  </a:lnTo>
                  <a:lnTo>
                    <a:pt x="125669" y="27723"/>
                  </a:lnTo>
                  <a:lnTo>
                    <a:pt x="133065" y="2310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" name="任意多边形: 形状 972"/>
            <p:cNvSpPr/>
            <p:nvPr/>
          </p:nvSpPr>
          <p:spPr>
            <a:xfrm>
              <a:off x="2462688" y="3759178"/>
              <a:ext cx="72069" cy="50812"/>
            </a:xfrm>
            <a:custGeom>
              <a:avLst/>
              <a:gdLst>
                <a:gd name="connsiteX0" fmla="*/ 32344 w 72069"/>
                <a:gd name="connsiteY0" fmla="*/ 0 h 50812"/>
                <a:gd name="connsiteX1" fmla="*/ 48051 w 72069"/>
                <a:gd name="connsiteY1" fmla="*/ 916 h 50812"/>
                <a:gd name="connsiteX2" fmla="*/ 70223 w 72069"/>
                <a:gd name="connsiteY2" fmla="*/ 5536 h 50812"/>
                <a:gd name="connsiteX3" fmla="*/ 72069 w 72069"/>
                <a:gd name="connsiteY3" fmla="*/ 20327 h 50812"/>
                <a:gd name="connsiteX4" fmla="*/ 70223 w 72069"/>
                <a:gd name="connsiteY4" fmla="*/ 30484 h 50812"/>
                <a:gd name="connsiteX5" fmla="*/ 63758 w 72069"/>
                <a:gd name="connsiteY5" fmla="*/ 35105 h 50812"/>
                <a:gd name="connsiteX6" fmla="*/ 70223 w 72069"/>
                <a:gd name="connsiteY6" fmla="*/ 43430 h 50812"/>
                <a:gd name="connsiteX7" fmla="*/ 69294 w 72069"/>
                <a:gd name="connsiteY7" fmla="*/ 50812 h 50812"/>
                <a:gd name="connsiteX8" fmla="*/ 51742 w 72069"/>
                <a:gd name="connsiteY8" fmla="*/ 46191 h 50812"/>
                <a:gd name="connsiteX9" fmla="*/ 41584 w 72069"/>
                <a:gd name="connsiteY9" fmla="*/ 48050 h 50812"/>
                <a:gd name="connsiteX10" fmla="*/ 25864 w 72069"/>
                <a:gd name="connsiteY10" fmla="*/ 46191 h 50812"/>
                <a:gd name="connsiteX11" fmla="*/ 13861 w 72069"/>
                <a:gd name="connsiteY11" fmla="*/ 50812 h 50812"/>
                <a:gd name="connsiteX12" fmla="*/ 0 w 72069"/>
                <a:gd name="connsiteY12" fmla="*/ 42501 h 50812"/>
                <a:gd name="connsiteX13" fmla="*/ 1845 w 72069"/>
                <a:gd name="connsiteY13" fmla="*/ 34189 h 50812"/>
                <a:gd name="connsiteX14" fmla="*/ 25864 w 72069"/>
                <a:gd name="connsiteY14" fmla="*/ 37880 h 50812"/>
                <a:gd name="connsiteX15" fmla="*/ 45275 w 72069"/>
                <a:gd name="connsiteY15" fmla="*/ 39726 h 50812"/>
                <a:gd name="connsiteX16" fmla="*/ 54517 w 72069"/>
                <a:gd name="connsiteY16" fmla="*/ 33259 h 50812"/>
                <a:gd name="connsiteX17" fmla="*/ 42500 w 72069"/>
                <a:gd name="connsiteY17" fmla="*/ 21243 h 50812"/>
                <a:gd name="connsiteX18" fmla="*/ 42500 w 72069"/>
                <a:gd name="connsiteY18" fmla="*/ 11087 h 50812"/>
                <a:gd name="connsiteX19" fmla="*/ 25864 w 72069"/>
                <a:gd name="connsiteY19" fmla="*/ 6466 h 50812"/>
                <a:gd name="connsiteX20" fmla="*/ 32344 w 72069"/>
                <a:gd name="connsiteY20" fmla="*/ 0 h 5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2069" h="50812">
                  <a:moveTo>
                    <a:pt x="32344" y="0"/>
                  </a:moveTo>
                  <a:lnTo>
                    <a:pt x="48051" y="916"/>
                  </a:lnTo>
                  <a:lnTo>
                    <a:pt x="70223" y="5536"/>
                  </a:lnTo>
                  <a:lnTo>
                    <a:pt x="72069" y="20327"/>
                  </a:lnTo>
                  <a:lnTo>
                    <a:pt x="70223" y="30484"/>
                  </a:lnTo>
                  <a:lnTo>
                    <a:pt x="63758" y="35105"/>
                  </a:lnTo>
                  <a:lnTo>
                    <a:pt x="70223" y="43430"/>
                  </a:lnTo>
                  <a:lnTo>
                    <a:pt x="69294" y="50812"/>
                  </a:lnTo>
                  <a:lnTo>
                    <a:pt x="51742" y="46191"/>
                  </a:lnTo>
                  <a:lnTo>
                    <a:pt x="41584" y="48050"/>
                  </a:lnTo>
                  <a:lnTo>
                    <a:pt x="25864" y="46191"/>
                  </a:lnTo>
                  <a:lnTo>
                    <a:pt x="13861" y="50812"/>
                  </a:lnTo>
                  <a:lnTo>
                    <a:pt x="0" y="42501"/>
                  </a:lnTo>
                  <a:lnTo>
                    <a:pt x="1845" y="34189"/>
                  </a:lnTo>
                  <a:lnTo>
                    <a:pt x="25864" y="37880"/>
                  </a:lnTo>
                  <a:lnTo>
                    <a:pt x="45275" y="39726"/>
                  </a:lnTo>
                  <a:lnTo>
                    <a:pt x="54517" y="33259"/>
                  </a:lnTo>
                  <a:lnTo>
                    <a:pt x="42500" y="21243"/>
                  </a:lnTo>
                  <a:lnTo>
                    <a:pt x="42500" y="11087"/>
                  </a:lnTo>
                  <a:lnTo>
                    <a:pt x="25864" y="6466"/>
                  </a:lnTo>
                  <a:lnTo>
                    <a:pt x="32344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" name="任意多边形: 形状 973"/>
            <p:cNvSpPr/>
            <p:nvPr/>
          </p:nvSpPr>
          <p:spPr>
            <a:xfrm>
              <a:off x="4811710" y="2843402"/>
              <a:ext cx="169099" cy="109962"/>
            </a:xfrm>
            <a:custGeom>
              <a:avLst/>
              <a:gdLst>
                <a:gd name="connsiteX0" fmla="*/ 0 w 169099"/>
                <a:gd name="connsiteY0" fmla="*/ 68392 h 109962"/>
                <a:gd name="connsiteX1" fmla="*/ 8311 w 169099"/>
                <a:gd name="connsiteY1" fmla="*/ 44360 h 109962"/>
                <a:gd name="connsiteX2" fmla="*/ 3691 w 169099"/>
                <a:gd name="connsiteY2" fmla="*/ 36048 h 109962"/>
                <a:gd name="connsiteX3" fmla="*/ 18469 w 169099"/>
                <a:gd name="connsiteY3" fmla="*/ 36048 h 109962"/>
                <a:gd name="connsiteX4" fmla="*/ 20327 w 169099"/>
                <a:gd name="connsiteY4" fmla="*/ 20327 h 109962"/>
                <a:gd name="connsiteX5" fmla="*/ 33260 w 169099"/>
                <a:gd name="connsiteY5" fmla="*/ 30498 h 109962"/>
                <a:gd name="connsiteX6" fmla="*/ 42501 w 169099"/>
                <a:gd name="connsiteY6" fmla="*/ 35119 h 109962"/>
                <a:gd name="connsiteX7" fmla="*/ 64673 w 169099"/>
                <a:gd name="connsiteY7" fmla="*/ 30498 h 109962"/>
                <a:gd name="connsiteX8" fmla="*/ 66533 w 169099"/>
                <a:gd name="connsiteY8" fmla="*/ 23102 h 109962"/>
                <a:gd name="connsiteX9" fmla="*/ 76689 w 169099"/>
                <a:gd name="connsiteY9" fmla="*/ 22186 h 109962"/>
                <a:gd name="connsiteX10" fmla="*/ 89635 w 169099"/>
                <a:gd name="connsiteY10" fmla="*/ 15707 h 109962"/>
                <a:gd name="connsiteX11" fmla="*/ 92397 w 169099"/>
                <a:gd name="connsiteY11" fmla="*/ 18482 h 109962"/>
                <a:gd name="connsiteX12" fmla="*/ 104413 w 169099"/>
                <a:gd name="connsiteY12" fmla="*/ 12016 h 109962"/>
                <a:gd name="connsiteX13" fmla="*/ 110878 w 169099"/>
                <a:gd name="connsiteY13" fmla="*/ 2775 h 109962"/>
                <a:gd name="connsiteX14" fmla="*/ 119204 w 169099"/>
                <a:gd name="connsiteY14" fmla="*/ 0 h 109962"/>
                <a:gd name="connsiteX15" fmla="*/ 146926 w 169099"/>
                <a:gd name="connsiteY15" fmla="*/ 12016 h 109962"/>
                <a:gd name="connsiteX16" fmla="*/ 152463 w 169099"/>
                <a:gd name="connsiteY16" fmla="*/ 8325 h 109962"/>
                <a:gd name="connsiteX17" fmla="*/ 167254 w 169099"/>
                <a:gd name="connsiteY17" fmla="*/ 18482 h 109962"/>
                <a:gd name="connsiteX18" fmla="*/ 169100 w 169099"/>
                <a:gd name="connsiteY18" fmla="*/ 28653 h 109962"/>
                <a:gd name="connsiteX19" fmla="*/ 153393 w 169099"/>
                <a:gd name="connsiteY19" fmla="*/ 36964 h 109962"/>
                <a:gd name="connsiteX20" fmla="*/ 141377 w 169099"/>
                <a:gd name="connsiteY20" fmla="*/ 62842 h 109962"/>
                <a:gd name="connsiteX21" fmla="*/ 125669 w 169099"/>
                <a:gd name="connsiteY21" fmla="*/ 88719 h 109962"/>
                <a:gd name="connsiteX22" fmla="*/ 105342 w 169099"/>
                <a:gd name="connsiteY22" fmla="*/ 96101 h 109962"/>
                <a:gd name="connsiteX23" fmla="*/ 88706 w 169099"/>
                <a:gd name="connsiteY23" fmla="*/ 94255 h 109962"/>
                <a:gd name="connsiteX24" fmla="*/ 69294 w 169099"/>
                <a:gd name="connsiteY24" fmla="*/ 104426 h 109962"/>
                <a:gd name="connsiteX25" fmla="*/ 60053 w 169099"/>
                <a:gd name="connsiteY25" fmla="*/ 109962 h 109962"/>
                <a:gd name="connsiteX26" fmla="*/ 38809 w 169099"/>
                <a:gd name="connsiteY26" fmla="*/ 102581 h 109962"/>
                <a:gd name="connsiteX27" fmla="*/ 19398 w 169099"/>
                <a:gd name="connsiteY27" fmla="*/ 86874 h 109962"/>
                <a:gd name="connsiteX28" fmla="*/ 11087 w 169099"/>
                <a:gd name="connsiteY28" fmla="*/ 82253 h 109962"/>
                <a:gd name="connsiteX29" fmla="*/ 6466 w 169099"/>
                <a:gd name="connsiteY29" fmla="*/ 69307 h 109962"/>
                <a:gd name="connsiteX30" fmla="*/ 0 w 169099"/>
                <a:gd name="connsiteY30" fmla="*/ 68392 h 10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099" h="109962">
                  <a:moveTo>
                    <a:pt x="0" y="68392"/>
                  </a:moveTo>
                  <a:lnTo>
                    <a:pt x="8311" y="44360"/>
                  </a:lnTo>
                  <a:lnTo>
                    <a:pt x="3691" y="36048"/>
                  </a:lnTo>
                  <a:lnTo>
                    <a:pt x="18469" y="36048"/>
                  </a:lnTo>
                  <a:lnTo>
                    <a:pt x="20327" y="20327"/>
                  </a:lnTo>
                  <a:lnTo>
                    <a:pt x="33260" y="30498"/>
                  </a:lnTo>
                  <a:lnTo>
                    <a:pt x="42501" y="35119"/>
                  </a:lnTo>
                  <a:lnTo>
                    <a:pt x="64673" y="30498"/>
                  </a:lnTo>
                  <a:lnTo>
                    <a:pt x="66533" y="23102"/>
                  </a:lnTo>
                  <a:lnTo>
                    <a:pt x="76689" y="22186"/>
                  </a:lnTo>
                  <a:lnTo>
                    <a:pt x="89635" y="15707"/>
                  </a:lnTo>
                  <a:lnTo>
                    <a:pt x="92397" y="18482"/>
                  </a:lnTo>
                  <a:lnTo>
                    <a:pt x="104413" y="12016"/>
                  </a:lnTo>
                  <a:lnTo>
                    <a:pt x="110878" y="2775"/>
                  </a:lnTo>
                  <a:lnTo>
                    <a:pt x="119204" y="0"/>
                  </a:lnTo>
                  <a:lnTo>
                    <a:pt x="146926" y="12016"/>
                  </a:lnTo>
                  <a:lnTo>
                    <a:pt x="152463" y="8325"/>
                  </a:lnTo>
                  <a:lnTo>
                    <a:pt x="167254" y="18482"/>
                  </a:lnTo>
                  <a:lnTo>
                    <a:pt x="169100" y="28653"/>
                  </a:lnTo>
                  <a:lnTo>
                    <a:pt x="153393" y="36964"/>
                  </a:lnTo>
                  <a:lnTo>
                    <a:pt x="141377" y="62842"/>
                  </a:lnTo>
                  <a:lnTo>
                    <a:pt x="125669" y="88719"/>
                  </a:lnTo>
                  <a:lnTo>
                    <a:pt x="105342" y="96101"/>
                  </a:lnTo>
                  <a:lnTo>
                    <a:pt x="88706" y="94255"/>
                  </a:lnTo>
                  <a:lnTo>
                    <a:pt x="69294" y="104426"/>
                  </a:lnTo>
                  <a:lnTo>
                    <a:pt x="60053" y="109962"/>
                  </a:lnTo>
                  <a:lnTo>
                    <a:pt x="38809" y="102581"/>
                  </a:lnTo>
                  <a:lnTo>
                    <a:pt x="19398" y="86874"/>
                  </a:lnTo>
                  <a:lnTo>
                    <a:pt x="11087" y="82253"/>
                  </a:lnTo>
                  <a:lnTo>
                    <a:pt x="6466" y="69307"/>
                  </a:lnTo>
                  <a:lnTo>
                    <a:pt x="0" y="6839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" name="任意多边形: 形状 974"/>
            <p:cNvSpPr/>
            <p:nvPr/>
          </p:nvSpPr>
          <p:spPr>
            <a:xfrm>
              <a:off x="6862244" y="4139892"/>
              <a:ext cx="1182822" cy="410295"/>
            </a:xfrm>
            <a:custGeom>
              <a:avLst/>
              <a:gdLst>
                <a:gd name="connsiteX0" fmla="*/ 657028 w 1182822"/>
                <a:gd name="connsiteY0" fmla="*/ 407521 h 410295"/>
                <a:gd name="connsiteX1" fmla="*/ 645941 w 1182822"/>
                <a:gd name="connsiteY1" fmla="*/ 408450 h 410295"/>
                <a:gd name="connsiteX2" fmla="*/ 611738 w 1182822"/>
                <a:gd name="connsiteY2" fmla="*/ 389968 h 410295"/>
                <a:gd name="connsiteX3" fmla="*/ 635770 w 1182822"/>
                <a:gd name="connsiteY3" fmla="*/ 384418 h 410295"/>
                <a:gd name="connsiteX4" fmla="*/ 649632 w 1182822"/>
                <a:gd name="connsiteY4" fmla="*/ 392743 h 410295"/>
                <a:gd name="connsiteX5" fmla="*/ 658873 w 1182822"/>
                <a:gd name="connsiteY5" fmla="*/ 401054 h 410295"/>
                <a:gd name="connsiteX6" fmla="*/ 657028 w 1182822"/>
                <a:gd name="connsiteY6" fmla="*/ 407521 h 410295"/>
                <a:gd name="connsiteX7" fmla="*/ 754058 w 1182822"/>
                <a:gd name="connsiteY7" fmla="*/ 404746 h 410295"/>
                <a:gd name="connsiteX8" fmla="*/ 731872 w 1182822"/>
                <a:gd name="connsiteY8" fmla="*/ 410295 h 410295"/>
                <a:gd name="connsiteX9" fmla="*/ 729097 w 1182822"/>
                <a:gd name="connsiteY9" fmla="*/ 407521 h 410295"/>
                <a:gd name="connsiteX10" fmla="*/ 731872 w 1182822"/>
                <a:gd name="connsiteY10" fmla="*/ 398279 h 410295"/>
                <a:gd name="connsiteX11" fmla="*/ 742958 w 1182822"/>
                <a:gd name="connsiteY11" fmla="*/ 382572 h 410295"/>
                <a:gd name="connsiteX12" fmla="*/ 768836 w 1182822"/>
                <a:gd name="connsiteY12" fmla="*/ 372402 h 410295"/>
                <a:gd name="connsiteX13" fmla="*/ 771611 w 1182822"/>
                <a:gd name="connsiteY13" fmla="*/ 377952 h 410295"/>
                <a:gd name="connsiteX14" fmla="*/ 772540 w 1182822"/>
                <a:gd name="connsiteY14" fmla="*/ 386263 h 410295"/>
                <a:gd name="connsiteX15" fmla="*/ 754058 w 1182822"/>
                <a:gd name="connsiteY15" fmla="*/ 404746 h 410295"/>
                <a:gd name="connsiteX16" fmla="*/ 584016 w 1182822"/>
                <a:gd name="connsiteY16" fmla="*/ 351158 h 410295"/>
                <a:gd name="connsiteX17" fmla="*/ 593256 w 1182822"/>
                <a:gd name="connsiteY17" fmla="*/ 358554 h 410295"/>
                <a:gd name="connsiteX18" fmla="*/ 608977 w 1182822"/>
                <a:gd name="connsiteY18" fmla="*/ 356695 h 410295"/>
                <a:gd name="connsiteX19" fmla="*/ 615443 w 1182822"/>
                <a:gd name="connsiteY19" fmla="*/ 367795 h 410295"/>
                <a:gd name="connsiteX20" fmla="*/ 585875 w 1182822"/>
                <a:gd name="connsiteY20" fmla="*/ 373331 h 410295"/>
                <a:gd name="connsiteX21" fmla="*/ 568308 w 1182822"/>
                <a:gd name="connsiteY21" fmla="*/ 377022 h 410295"/>
                <a:gd name="connsiteX22" fmla="*/ 554447 w 1182822"/>
                <a:gd name="connsiteY22" fmla="*/ 377022 h 410295"/>
                <a:gd name="connsiteX23" fmla="*/ 563688 w 1182822"/>
                <a:gd name="connsiteY23" fmla="*/ 362245 h 410295"/>
                <a:gd name="connsiteX24" fmla="*/ 577550 w 1182822"/>
                <a:gd name="connsiteY24" fmla="*/ 362245 h 410295"/>
                <a:gd name="connsiteX25" fmla="*/ 584016 w 1182822"/>
                <a:gd name="connsiteY25" fmla="*/ 351158 h 410295"/>
                <a:gd name="connsiteX26" fmla="*/ 714319 w 1182822"/>
                <a:gd name="connsiteY26" fmla="*/ 351158 h 410295"/>
                <a:gd name="connsiteX27" fmla="*/ 710615 w 1182822"/>
                <a:gd name="connsiteY27" fmla="*/ 365936 h 410295"/>
                <a:gd name="connsiteX28" fmla="*/ 671806 w 1182822"/>
                <a:gd name="connsiteY28" fmla="*/ 373331 h 410295"/>
                <a:gd name="connsiteX29" fmla="*/ 637616 w 1182822"/>
                <a:gd name="connsiteY29" fmla="*/ 370556 h 410295"/>
                <a:gd name="connsiteX30" fmla="*/ 637616 w 1182822"/>
                <a:gd name="connsiteY30" fmla="*/ 361315 h 410295"/>
                <a:gd name="connsiteX31" fmla="*/ 657943 w 1182822"/>
                <a:gd name="connsiteY31" fmla="*/ 355779 h 410295"/>
                <a:gd name="connsiteX32" fmla="*/ 674581 w 1182822"/>
                <a:gd name="connsiteY32" fmla="*/ 363174 h 410295"/>
                <a:gd name="connsiteX33" fmla="*/ 692133 w 1182822"/>
                <a:gd name="connsiteY33" fmla="*/ 361315 h 410295"/>
                <a:gd name="connsiteX34" fmla="*/ 714319 w 1182822"/>
                <a:gd name="connsiteY34" fmla="*/ 351158 h 410295"/>
                <a:gd name="connsiteX35" fmla="*/ 343763 w 1182822"/>
                <a:gd name="connsiteY35" fmla="*/ 316969 h 410295"/>
                <a:gd name="connsiteX36" fmla="*/ 393659 w 1182822"/>
                <a:gd name="connsiteY36" fmla="*/ 319731 h 410295"/>
                <a:gd name="connsiteX37" fmla="*/ 399209 w 1182822"/>
                <a:gd name="connsiteY37" fmla="*/ 308644 h 410295"/>
                <a:gd name="connsiteX38" fmla="*/ 447259 w 1182822"/>
                <a:gd name="connsiteY38" fmla="*/ 320660 h 410295"/>
                <a:gd name="connsiteX39" fmla="*/ 456501 w 1182822"/>
                <a:gd name="connsiteY39" fmla="*/ 337297 h 410295"/>
                <a:gd name="connsiteX40" fmla="*/ 495310 w 1182822"/>
                <a:gd name="connsiteY40" fmla="*/ 341917 h 410295"/>
                <a:gd name="connsiteX41" fmla="*/ 526724 w 1182822"/>
                <a:gd name="connsiteY41" fmla="*/ 357624 h 410295"/>
                <a:gd name="connsiteX42" fmla="*/ 497156 w 1182822"/>
                <a:gd name="connsiteY42" fmla="*/ 367795 h 410295"/>
                <a:gd name="connsiteX43" fmla="*/ 468516 w 1182822"/>
                <a:gd name="connsiteY43" fmla="*/ 357624 h 410295"/>
                <a:gd name="connsiteX44" fmla="*/ 445414 w 1182822"/>
                <a:gd name="connsiteY44" fmla="*/ 358554 h 410295"/>
                <a:gd name="connsiteX45" fmla="*/ 418607 w 1182822"/>
                <a:gd name="connsiteY45" fmla="*/ 356695 h 410295"/>
                <a:gd name="connsiteX46" fmla="*/ 394589 w 1182822"/>
                <a:gd name="connsiteY46" fmla="*/ 352074 h 410295"/>
                <a:gd name="connsiteX47" fmla="*/ 365007 w 1182822"/>
                <a:gd name="connsiteY47" fmla="*/ 341917 h 410295"/>
                <a:gd name="connsiteX48" fmla="*/ 345609 w 1182822"/>
                <a:gd name="connsiteY48" fmla="*/ 339142 h 410295"/>
                <a:gd name="connsiteX49" fmla="*/ 334522 w 1182822"/>
                <a:gd name="connsiteY49" fmla="*/ 342833 h 410295"/>
                <a:gd name="connsiteX50" fmla="*/ 287387 w 1182822"/>
                <a:gd name="connsiteY50" fmla="*/ 331747 h 410295"/>
                <a:gd name="connsiteX51" fmla="*/ 282766 w 1182822"/>
                <a:gd name="connsiteY51" fmla="*/ 320660 h 410295"/>
                <a:gd name="connsiteX52" fmla="*/ 258749 w 1182822"/>
                <a:gd name="connsiteY52" fmla="*/ 318815 h 410295"/>
                <a:gd name="connsiteX53" fmla="*/ 276301 w 1182822"/>
                <a:gd name="connsiteY53" fmla="*/ 293867 h 410295"/>
                <a:gd name="connsiteX54" fmla="*/ 307715 w 1182822"/>
                <a:gd name="connsiteY54" fmla="*/ 295712 h 410295"/>
                <a:gd name="connsiteX55" fmla="*/ 328972 w 1182822"/>
                <a:gd name="connsiteY55" fmla="*/ 305869 h 410295"/>
                <a:gd name="connsiteX56" fmla="*/ 340058 w 1182822"/>
                <a:gd name="connsiteY56" fmla="*/ 307728 h 410295"/>
                <a:gd name="connsiteX57" fmla="*/ 343763 w 1182822"/>
                <a:gd name="connsiteY57" fmla="*/ 316969 h 410295"/>
                <a:gd name="connsiteX58" fmla="*/ 1020189 w 1182822"/>
                <a:gd name="connsiteY58" fmla="*/ 302178 h 410295"/>
                <a:gd name="connsiteX59" fmla="*/ 1007257 w 1182822"/>
                <a:gd name="connsiteY59" fmla="*/ 319731 h 410295"/>
                <a:gd name="connsiteX60" fmla="*/ 1004482 w 1182822"/>
                <a:gd name="connsiteY60" fmla="*/ 300333 h 410295"/>
                <a:gd name="connsiteX61" fmla="*/ 1009103 w 1182822"/>
                <a:gd name="connsiteY61" fmla="*/ 291092 h 410295"/>
                <a:gd name="connsiteX62" fmla="*/ 1014639 w 1182822"/>
                <a:gd name="connsiteY62" fmla="*/ 282767 h 410295"/>
                <a:gd name="connsiteX63" fmla="*/ 1020189 w 1182822"/>
                <a:gd name="connsiteY63" fmla="*/ 290162 h 410295"/>
                <a:gd name="connsiteX64" fmla="*/ 1020189 w 1182822"/>
                <a:gd name="connsiteY64" fmla="*/ 302178 h 410295"/>
                <a:gd name="connsiteX65" fmla="*/ 826128 w 1182822"/>
                <a:gd name="connsiteY65" fmla="*/ 231025 h 410295"/>
                <a:gd name="connsiteX66" fmla="*/ 816886 w 1182822"/>
                <a:gd name="connsiteY66" fmla="*/ 239337 h 410295"/>
                <a:gd name="connsiteX67" fmla="*/ 799334 w 1182822"/>
                <a:gd name="connsiteY67" fmla="*/ 234716 h 410295"/>
                <a:gd name="connsiteX68" fmla="*/ 794713 w 1182822"/>
                <a:gd name="connsiteY68" fmla="*/ 223630 h 410295"/>
                <a:gd name="connsiteX69" fmla="*/ 820591 w 1182822"/>
                <a:gd name="connsiteY69" fmla="*/ 222714 h 410295"/>
                <a:gd name="connsiteX70" fmla="*/ 826128 w 1182822"/>
                <a:gd name="connsiteY70" fmla="*/ 231025 h 410295"/>
                <a:gd name="connsiteX71" fmla="*/ 910226 w 1182822"/>
                <a:gd name="connsiteY71" fmla="*/ 221784 h 410295"/>
                <a:gd name="connsiteX72" fmla="*/ 919467 w 1182822"/>
                <a:gd name="connsiteY72" fmla="*/ 241182 h 410295"/>
                <a:gd name="connsiteX73" fmla="*/ 897280 w 1182822"/>
                <a:gd name="connsiteY73" fmla="*/ 230096 h 410295"/>
                <a:gd name="connsiteX74" fmla="*/ 876037 w 1182822"/>
                <a:gd name="connsiteY74" fmla="*/ 228250 h 410295"/>
                <a:gd name="connsiteX75" fmla="*/ 861246 w 1182822"/>
                <a:gd name="connsiteY75" fmla="*/ 230096 h 410295"/>
                <a:gd name="connsiteX76" fmla="*/ 843693 w 1182822"/>
                <a:gd name="connsiteY76" fmla="*/ 229180 h 410295"/>
                <a:gd name="connsiteX77" fmla="*/ 850160 w 1182822"/>
                <a:gd name="connsiteY77" fmla="*/ 215318 h 410295"/>
                <a:gd name="connsiteX78" fmla="*/ 882503 w 1182822"/>
                <a:gd name="connsiteY78" fmla="*/ 214389 h 410295"/>
                <a:gd name="connsiteX79" fmla="*/ 910226 w 1182822"/>
                <a:gd name="connsiteY79" fmla="*/ 221784 h 410295"/>
                <a:gd name="connsiteX80" fmla="*/ 1005397 w 1182822"/>
                <a:gd name="connsiteY80" fmla="*/ 171888 h 410295"/>
                <a:gd name="connsiteX81" fmla="*/ 1012793 w 1182822"/>
                <a:gd name="connsiteY81" fmla="*/ 213473 h 410295"/>
                <a:gd name="connsiteX82" fmla="*/ 1039600 w 1182822"/>
                <a:gd name="connsiteY82" fmla="*/ 229180 h 410295"/>
                <a:gd name="connsiteX83" fmla="*/ 1060844 w 1182822"/>
                <a:gd name="connsiteY83" fmla="*/ 201457 h 410295"/>
                <a:gd name="connsiteX84" fmla="*/ 1090413 w 1182822"/>
                <a:gd name="connsiteY84" fmla="*/ 185750 h 410295"/>
                <a:gd name="connsiteX85" fmla="*/ 1113514 w 1182822"/>
                <a:gd name="connsiteY85" fmla="*/ 185750 h 410295"/>
                <a:gd name="connsiteX86" fmla="*/ 1135702 w 1182822"/>
                <a:gd name="connsiteY86" fmla="*/ 194991 h 410295"/>
                <a:gd name="connsiteX87" fmla="*/ 1155100 w 1182822"/>
                <a:gd name="connsiteY87" fmla="*/ 204232 h 410295"/>
                <a:gd name="connsiteX88" fmla="*/ 1182822 w 1182822"/>
                <a:gd name="connsiteY88" fmla="*/ 208852 h 410295"/>
                <a:gd name="connsiteX89" fmla="*/ 1182822 w 1182822"/>
                <a:gd name="connsiteY89" fmla="*/ 292937 h 410295"/>
                <a:gd name="connsiteX90" fmla="*/ 1182822 w 1182822"/>
                <a:gd name="connsiteY90" fmla="*/ 377952 h 410295"/>
                <a:gd name="connsiteX91" fmla="*/ 1159720 w 1182822"/>
                <a:gd name="connsiteY91" fmla="*/ 356695 h 410295"/>
                <a:gd name="connsiteX92" fmla="*/ 1133856 w 1182822"/>
                <a:gd name="connsiteY92" fmla="*/ 351158 h 410295"/>
                <a:gd name="connsiteX93" fmla="*/ 1127376 w 1182822"/>
                <a:gd name="connsiteY93" fmla="*/ 358554 h 410295"/>
                <a:gd name="connsiteX94" fmla="*/ 1094117 w 1182822"/>
                <a:gd name="connsiteY94" fmla="*/ 359470 h 410295"/>
                <a:gd name="connsiteX95" fmla="*/ 1105203 w 1182822"/>
                <a:gd name="connsiteY95" fmla="*/ 338213 h 410295"/>
                <a:gd name="connsiteX96" fmla="*/ 1121840 w 1182822"/>
                <a:gd name="connsiteY96" fmla="*/ 330831 h 410295"/>
                <a:gd name="connsiteX97" fmla="*/ 1115374 w 1182822"/>
                <a:gd name="connsiteY97" fmla="*/ 303108 h 410295"/>
                <a:gd name="connsiteX98" fmla="*/ 1103358 w 1182822"/>
                <a:gd name="connsiteY98" fmla="*/ 280921 h 410295"/>
                <a:gd name="connsiteX99" fmla="*/ 1053462 w 1182822"/>
                <a:gd name="connsiteY99" fmla="*/ 258748 h 410295"/>
                <a:gd name="connsiteX100" fmla="*/ 1032204 w 1182822"/>
                <a:gd name="connsiteY100" fmla="*/ 256903 h 410295"/>
                <a:gd name="connsiteX101" fmla="*/ 993395 w 1182822"/>
                <a:gd name="connsiteY101" fmla="*/ 232871 h 410295"/>
                <a:gd name="connsiteX102" fmla="*/ 986000 w 1182822"/>
                <a:gd name="connsiteY102" fmla="*/ 245803 h 410295"/>
                <a:gd name="connsiteX103" fmla="*/ 975829 w 1182822"/>
                <a:gd name="connsiteY103" fmla="*/ 247662 h 410295"/>
                <a:gd name="connsiteX104" fmla="*/ 970292 w 1182822"/>
                <a:gd name="connsiteY104" fmla="*/ 238421 h 410295"/>
                <a:gd name="connsiteX105" fmla="*/ 970292 w 1182822"/>
                <a:gd name="connsiteY105" fmla="*/ 227334 h 410295"/>
                <a:gd name="connsiteX106" fmla="*/ 950881 w 1182822"/>
                <a:gd name="connsiteY106" fmla="*/ 214389 h 410295"/>
                <a:gd name="connsiteX107" fmla="*/ 978604 w 1182822"/>
                <a:gd name="connsiteY107" fmla="*/ 205148 h 410295"/>
                <a:gd name="connsiteX108" fmla="*/ 997086 w 1182822"/>
                <a:gd name="connsiteY108" fmla="*/ 206077 h 410295"/>
                <a:gd name="connsiteX109" fmla="*/ 995241 w 1182822"/>
                <a:gd name="connsiteY109" fmla="*/ 199611 h 410295"/>
                <a:gd name="connsiteX110" fmla="*/ 957347 w 1182822"/>
                <a:gd name="connsiteY110" fmla="*/ 199611 h 410295"/>
                <a:gd name="connsiteX111" fmla="*/ 947190 w 1182822"/>
                <a:gd name="connsiteY111" fmla="*/ 183891 h 410295"/>
                <a:gd name="connsiteX112" fmla="*/ 924087 w 1182822"/>
                <a:gd name="connsiteY112" fmla="*/ 179270 h 410295"/>
                <a:gd name="connsiteX113" fmla="*/ 913001 w 1182822"/>
                <a:gd name="connsiteY113" fmla="*/ 166338 h 410295"/>
                <a:gd name="connsiteX114" fmla="*/ 948106 w 1182822"/>
                <a:gd name="connsiteY114" fmla="*/ 159872 h 410295"/>
                <a:gd name="connsiteX115" fmla="*/ 961052 w 1182822"/>
                <a:gd name="connsiteY115" fmla="*/ 151547 h 410295"/>
                <a:gd name="connsiteX116" fmla="*/ 1002636 w 1182822"/>
                <a:gd name="connsiteY116" fmla="*/ 161718 h 410295"/>
                <a:gd name="connsiteX117" fmla="*/ 1005397 w 1182822"/>
                <a:gd name="connsiteY117" fmla="*/ 171888 h 410295"/>
                <a:gd name="connsiteX118" fmla="*/ 774386 w 1182822"/>
                <a:gd name="connsiteY118" fmla="*/ 105342 h 410295"/>
                <a:gd name="connsiteX119" fmla="*/ 753129 w 1182822"/>
                <a:gd name="connsiteY119" fmla="*/ 131220 h 410295"/>
                <a:gd name="connsiteX120" fmla="*/ 733717 w 1182822"/>
                <a:gd name="connsiteY120" fmla="*/ 135840 h 410295"/>
                <a:gd name="connsiteX121" fmla="*/ 708769 w 1182822"/>
                <a:gd name="connsiteY121" fmla="*/ 131220 h 410295"/>
                <a:gd name="connsiteX122" fmla="*/ 665339 w 1182822"/>
                <a:gd name="connsiteY122" fmla="*/ 132149 h 410295"/>
                <a:gd name="connsiteX123" fmla="*/ 643166 w 1182822"/>
                <a:gd name="connsiteY123" fmla="*/ 135840 h 410295"/>
                <a:gd name="connsiteX124" fmla="*/ 639462 w 1182822"/>
                <a:gd name="connsiteY124" fmla="*/ 155252 h 410295"/>
                <a:gd name="connsiteX125" fmla="*/ 662564 w 1182822"/>
                <a:gd name="connsiteY125" fmla="*/ 178354 h 410295"/>
                <a:gd name="connsiteX126" fmla="*/ 676425 w 1182822"/>
                <a:gd name="connsiteY126" fmla="*/ 166338 h 410295"/>
                <a:gd name="connsiteX127" fmla="*/ 724476 w 1182822"/>
                <a:gd name="connsiteY127" fmla="*/ 158027 h 410295"/>
                <a:gd name="connsiteX128" fmla="*/ 722630 w 1182822"/>
                <a:gd name="connsiteY128" fmla="*/ 170029 h 410295"/>
                <a:gd name="connsiteX129" fmla="*/ 711544 w 1182822"/>
                <a:gd name="connsiteY129" fmla="*/ 166338 h 410295"/>
                <a:gd name="connsiteX130" fmla="*/ 700458 w 1182822"/>
                <a:gd name="connsiteY130" fmla="*/ 181129 h 410295"/>
                <a:gd name="connsiteX131" fmla="*/ 677356 w 1182822"/>
                <a:gd name="connsiteY131" fmla="*/ 191286 h 410295"/>
                <a:gd name="connsiteX132" fmla="*/ 702303 w 1182822"/>
                <a:gd name="connsiteY132" fmla="*/ 224559 h 410295"/>
                <a:gd name="connsiteX133" fmla="*/ 697683 w 1182822"/>
                <a:gd name="connsiteY133" fmla="*/ 233800 h 410295"/>
                <a:gd name="connsiteX134" fmla="*/ 720786 w 1182822"/>
                <a:gd name="connsiteY134" fmla="*/ 263369 h 410295"/>
                <a:gd name="connsiteX135" fmla="*/ 720786 w 1182822"/>
                <a:gd name="connsiteY135" fmla="*/ 280005 h 410295"/>
                <a:gd name="connsiteX136" fmla="*/ 706924 w 1182822"/>
                <a:gd name="connsiteY136" fmla="*/ 287387 h 410295"/>
                <a:gd name="connsiteX137" fmla="*/ 696753 w 1182822"/>
                <a:gd name="connsiteY137" fmla="*/ 278146 h 410295"/>
                <a:gd name="connsiteX138" fmla="*/ 709699 w 1182822"/>
                <a:gd name="connsiteY138" fmla="*/ 256903 h 410295"/>
                <a:gd name="connsiteX139" fmla="*/ 683821 w 1182822"/>
                <a:gd name="connsiteY139" fmla="*/ 267060 h 410295"/>
                <a:gd name="connsiteX140" fmla="*/ 677356 w 1182822"/>
                <a:gd name="connsiteY140" fmla="*/ 259664 h 410295"/>
                <a:gd name="connsiteX141" fmla="*/ 681046 w 1182822"/>
                <a:gd name="connsiteY141" fmla="*/ 249507 h 410295"/>
                <a:gd name="connsiteX142" fmla="*/ 662564 w 1182822"/>
                <a:gd name="connsiteY142" fmla="*/ 234716 h 410295"/>
                <a:gd name="connsiteX143" fmla="*/ 664410 w 1182822"/>
                <a:gd name="connsiteY143" fmla="*/ 209768 h 410295"/>
                <a:gd name="connsiteX144" fmla="*/ 646857 w 1182822"/>
                <a:gd name="connsiteY144" fmla="*/ 217164 h 410295"/>
                <a:gd name="connsiteX145" fmla="*/ 648703 w 1182822"/>
                <a:gd name="connsiteY145" fmla="*/ 247662 h 410295"/>
                <a:gd name="connsiteX146" fmla="*/ 649632 w 1182822"/>
                <a:gd name="connsiteY146" fmla="*/ 284626 h 410295"/>
                <a:gd name="connsiteX147" fmla="*/ 632996 w 1182822"/>
                <a:gd name="connsiteY147" fmla="*/ 288317 h 410295"/>
                <a:gd name="connsiteX148" fmla="*/ 621909 w 1182822"/>
                <a:gd name="connsiteY148" fmla="*/ 280921 h 410295"/>
                <a:gd name="connsiteX149" fmla="*/ 629305 w 1182822"/>
                <a:gd name="connsiteY149" fmla="*/ 256903 h 410295"/>
                <a:gd name="connsiteX150" fmla="*/ 625600 w 1182822"/>
                <a:gd name="connsiteY150" fmla="*/ 231955 h 410295"/>
                <a:gd name="connsiteX151" fmla="*/ 614513 w 1182822"/>
                <a:gd name="connsiteY151" fmla="*/ 231955 h 410295"/>
                <a:gd name="connsiteX152" fmla="*/ 606202 w 1182822"/>
                <a:gd name="connsiteY152" fmla="*/ 214389 h 410295"/>
                <a:gd name="connsiteX153" fmla="*/ 617288 w 1182822"/>
                <a:gd name="connsiteY153" fmla="*/ 197752 h 410295"/>
                <a:gd name="connsiteX154" fmla="*/ 620980 w 1182822"/>
                <a:gd name="connsiteY154" fmla="*/ 177425 h 410295"/>
                <a:gd name="connsiteX155" fmla="*/ 633926 w 1182822"/>
                <a:gd name="connsiteY155" fmla="*/ 138615 h 410295"/>
                <a:gd name="connsiteX156" fmla="*/ 639462 w 1182822"/>
                <a:gd name="connsiteY156" fmla="*/ 128445 h 410295"/>
                <a:gd name="connsiteX157" fmla="*/ 661648 w 1182822"/>
                <a:gd name="connsiteY157" fmla="*/ 109047 h 410295"/>
                <a:gd name="connsiteX158" fmla="*/ 681976 w 1182822"/>
                <a:gd name="connsiteY158" fmla="*/ 116442 h 410295"/>
                <a:gd name="connsiteX159" fmla="*/ 714319 w 1182822"/>
                <a:gd name="connsiteY159" fmla="*/ 120133 h 410295"/>
                <a:gd name="connsiteX160" fmla="*/ 743888 w 1182822"/>
                <a:gd name="connsiteY160" fmla="*/ 119204 h 410295"/>
                <a:gd name="connsiteX161" fmla="*/ 769765 w 1182822"/>
                <a:gd name="connsiteY161" fmla="*/ 100721 h 410295"/>
                <a:gd name="connsiteX162" fmla="*/ 774386 w 1182822"/>
                <a:gd name="connsiteY162" fmla="*/ 105342 h 410295"/>
                <a:gd name="connsiteX163" fmla="*/ 864021 w 1182822"/>
                <a:gd name="connsiteY163" fmla="*/ 112737 h 410295"/>
                <a:gd name="connsiteX164" fmla="*/ 863092 w 1182822"/>
                <a:gd name="connsiteY164" fmla="*/ 134924 h 410295"/>
                <a:gd name="connsiteX165" fmla="*/ 850160 w 1182822"/>
                <a:gd name="connsiteY165" fmla="*/ 132149 h 410295"/>
                <a:gd name="connsiteX166" fmla="*/ 846455 w 1182822"/>
                <a:gd name="connsiteY166" fmla="*/ 147856 h 410295"/>
                <a:gd name="connsiteX167" fmla="*/ 857555 w 1182822"/>
                <a:gd name="connsiteY167" fmla="*/ 161718 h 410295"/>
                <a:gd name="connsiteX168" fmla="*/ 850160 w 1182822"/>
                <a:gd name="connsiteY168" fmla="*/ 164493 h 410295"/>
                <a:gd name="connsiteX169" fmla="*/ 839989 w 1182822"/>
                <a:gd name="connsiteY169" fmla="*/ 147856 h 410295"/>
                <a:gd name="connsiteX170" fmla="*/ 832593 w 1182822"/>
                <a:gd name="connsiteY170" fmla="*/ 114583 h 410295"/>
                <a:gd name="connsiteX171" fmla="*/ 838143 w 1182822"/>
                <a:gd name="connsiteY171" fmla="*/ 94255 h 410295"/>
                <a:gd name="connsiteX172" fmla="*/ 846455 w 1182822"/>
                <a:gd name="connsiteY172" fmla="*/ 85015 h 410295"/>
                <a:gd name="connsiteX173" fmla="*/ 848314 w 1182822"/>
                <a:gd name="connsiteY173" fmla="*/ 98876 h 410295"/>
                <a:gd name="connsiteX174" fmla="*/ 864021 w 1182822"/>
                <a:gd name="connsiteY174" fmla="*/ 100721 h 410295"/>
                <a:gd name="connsiteX175" fmla="*/ 864021 w 1182822"/>
                <a:gd name="connsiteY175" fmla="*/ 112737 h 410295"/>
                <a:gd name="connsiteX176" fmla="*/ 584016 w 1182822"/>
                <a:gd name="connsiteY176" fmla="*/ 95185 h 410295"/>
                <a:gd name="connsiteX177" fmla="*/ 612669 w 1182822"/>
                <a:gd name="connsiteY177" fmla="*/ 119204 h 410295"/>
                <a:gd name="connsiteX178" fmla="*/ 582170 w 1182822"/>
                <a:gd name="connsiteY178" fmla="*/ 121979 h 410295"/>
                <a:gd name="connsiteX179" fmla="*/ 573858 w 1182822"/>
                <a:gd name="connsiteY179" fmla="*/ 139544 h 410295"/>
                <a:gd name="connsiteX180" fmla="*/ 574775 w 1182822"/>
                <a:gd name="connsiteY180" fmla="*/ 162647 h 410295"/>
                <a:gd name="connsiteX181" fmla="*/ 549826 w 1182822"/>
                <a:gd name="connsiteY181" fmla="*/ 180199 h 410295"/>
                <a:gd name="connsiteX182" fmla="*/ 548911 w 1182822"/>
                <a:gd name="connsiteY182" fmla="*/ 206077 h 410295"/>
                <a:gd name="connsiteX183" fmla="*/ 538740 w 1182822"/>
                <a:gd name="connsiteY183" fmla="*/ 245803 h 410295"/>
                <a:gd name="connsiteX184" fmla="*/ 535049 w 1182822"/>
                <a:gd name="connsiteY184" fmla="*/ 236562 h 410295"/>
                <a:gd name="connsiteX185" fmla="*/ 505481 w 1182822"/>
                <a:gd name="connsiteY185" fmla="*/ 248578 h 410295"/>
                <a:gd name="connsiteX186" fmla="*/ 495310 w 1182822"/>
                <a:gd name="connsiteY186" fmla="*/ 232871 h 410295"/>
                <a:gd name="connsiteX187" fmla="*/ 476828 w 1182822"/>
                <a:gd name="connsiteY187" fmla="*/ 231025 h 410295"/>
                <a:gd name="connsiteX188" fmla="*/ 463896 w 1182822"/>
                <a:gd name="connsiteY188" fmla="*/ 222714 h 410295"/>
                <a:gd name="connsiteX189" fmla="*/ 433398 w 1182822"/>
                <a:gd name="connsiteY189" fmla="*/ 231955 h 410295"/>
                <a:gd name="connsiteX190" fmla="*/ 424157 w 1182822"/>
                <a:gd name="connsiteY190" fmla="*/ 219009 h 410295"/>
                <a:gd name="connsiteX191" fmla="*/ 407521 w 1182822"/>
                <a:gd name="connsiteY191" fmla="*/ 220854 h 410295"/>
                <a:gd name="connsiteX192" fmla="*/ 386264 w 1182822"/>
                <a:gd name="connsiteY192" fmla="*/ 218093 h 410295"/>
                <a:gd name="connsiteX193" fmla="*/ 382572 w 1182822"/>
                <a:gd name="connsiteY193" fmla="*/ 183891 h 410295"/>
                <a:gd name="connsiteX194" fmla="*/ 369627 w 1182822"/>
                <a:gd name="connsiteY194" fmla="*/ 176509 h 410295"/>
                <a:gd name="connsiteX195" fmla="*/ 357624 w 1182822"/>
                <a:gd name="connsiteY195" fmla="*/ 154322 h 410295"/>
                <a:gd name="connsiteX196" fmla="*/ 353920 w 1182822"/>
                <a:gd name="connsiteY196" fmla="*/ 132149 h 410295"/>
                <a:gd name="connsiteX197" fmla="*/ 356695 w 1182822"/>
                <a:gd name="connsiteY197" fmla="*/ 108117 h 410295"/>
                <a:gd name="connsiteX198" fmla="*/ 372402 w 1182822"/>
                <a:gd name="connsiteY198" fmla="*/ 90565 h 410295"/>
                <a:gd name="connsiteX199" fmla="*/ 377022 w 1182822"/>
                <a:gd name="connsiteY199" fmla="*/ 108117 h 410295"/>
                <a:gd name="connsiteX200" fmla="*/ 394589 w 1182822"/>
                <a:gd name="connsiteY200" fmla="*/ 122908 h 410295"/>
                <a:gd name="connsiteX201" fmla="*/ 411211 w 1182822"/>
                <a:gd name="connsiteY201" fmla="*/ 117358 h 410295"/>
                <a:gd name="connsiteX202" fmla="*/ 427848 w 1182822"/>
                <a:gd name="connsiteY202" fmla="*/ 119204 h 410295"/>
                <a:gd name="connsiteX203" fmla="*/ 442639 w 1182822"/>
                <a:gd name="connsiteY203" fmla="*/ 106271 h 410295"/>
                <a:gd name="connsiteX204" fmla="*/ 454655 w 1182822"/>
                <a:gd name="connsiteY204" fmla="*/ 104426 h 410295"/>
                <a:gd name="connsiteX205" fmla="*/ 479603 w 1182822"/>
                <a:gd name="connsiteY205" fmla="*/ 111822 h 410295"/>
                <a:gd name="connsiteX206" fmla="*/ 500860 w 1182822"/>
                <a:gd name="connsiteY206" fmla="*/ 106271 h 410295"/>
                <a:gd name="connsiteX207" fmla="*/ 513792 w 1182822"/>
                <a:gd name="connsiteY207" fmla="*/ 70237 h 410295"/>
                <a:gd name="connsiteX208" fmla="*/ 523949 w 1182822"/>
                <a:gd name="connsiteY208" fmla="*/ 60996 h 410295"/>
                <a:gd name="connsiteX209" fmla="*/ 533190 w 1182822"/>
                <a:gd name="connsiteY209" fmla="*/ 31427 h 410295"/>
                <a:gd name="connsiteX210" fmla="*/ 562772 w 1182822"/>
                <a:gd name="connsiteY210" fmla="*/ 31427 h 410295"/>
                <a:gd name="connsiteX211" fmla="*/ 584945 w 1182822"/>
                <a:gd name="connsiteY211" fmla="*/ 36048 h 410295"/>
                <a:gd name="connsiteX212" fmla="*/ 570154 w 1182822"/>
                <a:gd name="connsiteY212" fmla="*/ 59151 h 410295"/>
                <a:gd name="connsiteX213" fmla="*/ 589566 w 1182822"/>
                <a:gd name="connsiteY213" fmla="*/ 83169 h 410295"/>
                <a:gd name="connsiteX214" fmla="*/ 584016 w 1182822"/>
                <a:gd name="connsiteY214" fmla="*/ 95185 h 410295"/>
                <a:gd name="connsiteX215" fmla="*/ 271680 w 1182822"/>
                <a:gd name="connsiteY215" fmla="*/ 292937 h 410295"/>
                <a:gd name="connsiteX216" fmla="*/ 243042 w 1182822"/>
                <a:gd name="connsiteY216" fmla="*/ 293867 h 410295"/>
                <a:gd name="connsiteX217" fmla="*/ 220854 w 1182822"/>
                <a:gd name="connsiteY217" fmla="*/ 272610 h 410295"/>
                <a:gd name="connsiteX218" fmla="*/ 187595 w 1182822"/>
                <a:gd name="connsiteY218" fmla="*/ 251353 h 410295"/>
                <a:gd name="connsiteX219" fmla="*/ 176495 w 1182822"/>
                <a:gd name="connsiteY219" fmla="*/ 235646 h 410295"/>
                <a:gd name="connsiteX220" fmla="*/ 157097 w 1182822"/>
                <a:gd name="connsiteY220" fmla="*/ 214389 h 410295"/>
                <a:gd name="connsiteX221" fmla="*/ 144152 w 1182822"/>
                <a:gd name="connsiteY221" fmla="*/ 194991 h 410295"/>
                <a:gd name="connsiteX222" fmla="*/ 124754 w 1182822"/>
                <a:gd name="connsiteY222" fmla="*/ 158942 h 410295"/>
                <a:gd name="connsiteX223" fmla="*/ 101651 w 1182822"/>
                <a:gd name="connsiteY223" fmla="*/ 137686 h 410295"/>
                <a:gd name="connsiteX224" fmla="*/ 94255 w 1182822"/>
                <a:gd name="connsiteY224" fmla="*/ 115512 h 410295"/>
                <a:gd name="connsiteX225" fmla="*/ 85015 w 1182822"/>
                <a:gd name="connsiteY225" fmla="*/ 95185 h 410295"/>
                <a:gd name="connsiteX226" fmla="*/ 61912 w 1182822"/>
                <a:gd name="connsiteY226" fmla="*/ 78549 h 410295"/>
                <a:gd name="connsiteX227" fmla="*/ 48050 w 1182822"/>
                <a:gd name="connsiteY227" fmla="*/ 56376 h 410295"/>
                <a:gd name="connsiteX228" fmla="*/ 28653 w 1182822"/>
                <a:gd name="connsiteY228" fmla="*/ 41584 h 410295"/>
                <a:gd name="connsiteX229" fmla="*/ 1845 w 1182822"/>
                <a:gd name="connsiteY229" fmla="*/ 12945 h 410295"/>
                <a:gd name="connsiteX230" fmla="*/ 0 w 1182822"/>
                <a:gd name="connsiteY230" fmla="*/ 0 h 410295"/>
                <a:gd name="connsiteX231" fmla="*/ 16636 w 1182822"/>
                <a:gd name="connsiteY231" fmla="*/ 929 h 410295"/>
                <a:gd name="connsiteX232" fmla="*/ 56376 w 1182822"/>
                <a:gd name="connsiteY232" fmla="*/ 5550 h 410295"/>
                <a:gd name="connsiteX233" fmla="*/ 79478 w 1182822"/>
                <a:gd name="connsiteY233" fmla="*/ 30498 h 410295"/>
                <a:gd name="connsiteX234" fmla="*/ 99806 w 1182822"/>
                <a:gd name="connsiteY234" fmla="*/ 48050 h 410295"/>
                <a:gd name="connsiteX235" fmla="*/ 113667 w 1182822"/>
                <a:gd name="connsiteY235" fmla="*/ 59151 h 410295"/>
                <a:gd name="connsiteX236" fmla="*/ 138615 w 1182822"/>
                <a:gd name="connsiteY236" fmla="*/ 86860 h 410295"/>
                <a:gd name="connsiteX237" fmla="*/ 165409 w 1182822"/>
                <a:gd name="connsiteY237" fmla="*/ 86860 h 410295"/>
                <a:gd name="connsiteX238" fmla="*/ 187595 w 1182822"/>
                <a:gd name="connsiteY238" fmla="*/ 104426 h 410295"/>
                <a:gd name="connsiteX239" fmla="*/ 202373 w 1182822"/>
                <a:gd name="connsiteY239" fmla="*/ 125683 h 410295"/>
                <a:gd name="connsiteX240" fmla="*/ 221784 w 1182822"/>
                <a:gd name="connsiteY240" fmla="*/ 137686 h 410295"/>
                <a:gd name="connsiteX241" fmla="*/ 211614 w 1182822"/>
                <a:gd name="connsiteY241" fmla="*/ 158942 h 410295"/>
                <a:gd name="connsiteX242" fmla="*/ 226405 w 1182822"/>
                <a:gd name="connsiteY242" fmla="*/ 168183 h 410295"/>
                <a:gd name="connsiteX243" fmla="*/ 235646 w 1182822"/>
                <a:gd name="connsiteY243" fmla="*/ 169113 h 410295"/>
                <a:gd name="connsiteX244" fmla="*/ 240267 w 1182822"/>
                <a:gd name="connsiteY244" fmla="*/ 186666 h 410295"/>
                <a:gd name="connsiteX245" fmla="*/ 249507 w 1182822"/>
                <a:gd name="connsiteY245" fmla="*/ 201457 h 410295"/>
                <a:gd name="connsiteX246" fmla="*/ 268905 w 1182822"/>
                <a:gd name="connsiteY246" fmla="*/ 203302 h 410295"/>
                <a:gd name="connsiteX247" fmla="*/ 281851 w 1182822"/>
                <a:gd name="connsiteY247" fmla="*/ 219939 h 410295"/>
                <a:gd name="connsiteX248" fmla="*/ 275371 w 1182822"/>
                <a:gd name="connsiteY248" fmla="*/ 252282 h 410295"/>
                <a:gd name="connsiteX249" fmla="*/ 271680 w 1182822"/>
                <a:gd name="connsiteY249" fmla="*/ 292937 h 41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1182822" h="410295">
                  <a:moveTo>
                    <a:pt x="657028" y="407521"/>
                  </a:moveTo>
                  <a:lnTo>
                    <a:pt x="645941" y="408450"/>
                  </a:lnTo>
                  <a:lnTo>
                    <a:pt x="611738" y="389968"/>
                  </a:lnTo>
                  <a:lnTo>
                    <a:pt x="635770" y="384418"/>
                  </a:lnTo>
                  <a:lnTo>
                    <a:pt x="649632" y="392743"/>
                  </a:lnTo>
                  <a:lnTo>
                    <a:pt x="658873" y="401054"/>
                  </a:lnTo>
                  <a:lnTo>
                    <a:pt x="657028" y="407521"/>
                  </a:lnTo>
                  <a:close/>
                  <a:moveTo>
                    <a:pt x="754058" y="404746"/>
                  </a:moveTo>
                  <a:lnTo>
                    <a:pt x="731872" y="410295"/>
                  </a:lnTo>
                  <a:lnTo>
                    <a:pt x="729097" y="407521"/>
                  </a:lnTo>
                  <a:lnTo>
                    <a:pt x="731872" y="398279"/>
                  </a:lnTo>
                  <a:lnTo>
                    <a:pt x="742958" y="382572"/>
                  </a:lnTo>
                  <a:lnTo>
                    <a:pt x="768836" y="372402"/>
                  </a:lnTo>
                  <a:lnTo>
                    <a:pt x="771611" y="377952"/>
                  </a:lnTo>
                  <a:lnTo>
                    <a:pt x="772540" y="386263"/>
                  </a:lnTo>
                  <a:lnTo>
                    <a:pt x="754058" y="404746"/>
                  </a:lnTo>
                  <a:close/>
                  <a:moveTo>
                    <a:pt x="584016" y="351158"/>
                  </a:moveTo>
                  <a:lnTo>
                    <a:pt x="593256" y="358554"/>
                  </a:lnTo>
                  <a:lnTo>
                    <a:pt x="608977" y="356695"/>
                  </a:lnTo>
                  <a:lnTo>
                    <a:pt x="615443" y="367795"/>
                  </a:lnTo>
                  <a:lnTo>
                    <a:pt x="585875" y="373331"/>
                  </a:lnTo>
                  <a:lnTo>
                    <a:pt x="568308" y="377022"/>
                  </a:lnTo>
                  <a:lnTo>
                    <a:pt x="554447" y="377022"/>
                  </a:lnTo>
                  <a:lnTo>
                    <a:pt x="563688" y="362245"/>
                  </a:lnTo>
                  <a:lnTo>
                    <a:pt x="577550" y="362245"/>
                  </a:lnTo>
                  <a:lnTo>
                    <a:pt x="584016" y="351158"/>
                  </a:lnTo>
                  <a:close/>
                  <a:moveTo>
                    <a:pt x="714319" y="351158"/>
                  </a:moveTo>
                  <a:lnTo>
                    <a:pt x="710615" y="365936"/>
                  </a:lnTo>
                  <a:lnTo>
                    <a:pt x="671806" y="373331"/>
                  </a:lnTo>
                  <a:lnTo>
                    <a:pt x="637616" y="370556"/>
                  </a:lnTo>
                  <a:lnTo>
                    <a:pt x="637616" y="361315"/>
                  </a:lnTo>
                  <a:lnTo>
                    <a:pt x="657943" y="355779"/>
                  </a:lnTo>
                  <a:lnTo>
                    <a:pt x="674581" y="363174"/>
                  </a:lnTo>
                  <a:lnTo>
                    <a:pt x="692133" y="361315"/>
                  </a:lnTo>
                  <a:lnTo>
                    <a:pt x="714319" y="351158"/>
                  </a:lnTo>
                  <a:close/>
                  <a:moveTo>
                    <a:pt x="343763" y="316969"/>
                  </a:moveTo>
                  <a:lnTo>
                    <a:pt x="393659" y="319731"/>
                  </a:lnTo>
                  <a:lnTo>
                    <a:pt x="399209" y="308644"/>
                  </a:lnTo>
                  <a:lnTo>
                    <a:pt x="447259" y="320660"/>
                  </a:lnTo>
                  <a:lnTo>
                    <a:pt x="456501" y="337297"/>
                  </a:lnTo>
                  <a:lnTo>
                    <a:pt x="495310" y="341917"/>
                  </a:lnTo>
                  <a:lnTo>
                    <a:pt x="526724" y="357624"/>
                  </a:lnTo>
                  <a:lnTo>
                    <a:pt x="497156" y="367795"/>
                  </a:lnTo>
                  <a:lnTo>
                    <a:pt x="468516" y="357624"/>
                  </a:lnTo>
                  <a:lnTo>
                    <a:pt x="445414" y="358554"/>
                  </a:lnTo>
                  <a:lnTo>
                    <a:pt x="418607" y="356695"/>
                  </a:lnTo>
                  <a:lnTo>
                    <a:pt x="394589" y="352074"/>
                  </a:lnTo>
                  <a:lnTo>
                    <a:pt x="365007" y="341917"/>
                  </a:lnTo>
                  <a:lnTo>
                    <a:pt x="345609" y="339142"/>
                  </a:lnTo>
                  <a:lnTo>
                    <a:pt x="334522" y="342833"/>
                  </a:lnTo>
                  <a:lnTo>
                    <a:pt x="287387" y="331747"/>
                  </a:lnTo>
                  <a:lnTo>
                    <a:pt x="282766" y="320660"/>
                  </a:lnTo>
                  <a:lnTo>
                    <a:pt x="258749" y="318815"/>
                  </a:lnTo>
                  <a:lnTo>
                    <a:pt x="276301" y="293867"/>
                  </a:lnTo>
                  <a:lnTo>
                    <a:pt x="307715" y="295712"/>
                  </a:lnTo>
                  <a:lnTo>
                    <a:pt x="328972" y="305869"/>
                  </a:lnTo>
                  <a:lnTo>
                    <a:pt x="340058" y="307728"/>
                  </a:lnTo>
                  <a:lnTo>
                    <a:pt x="343763" y="316969"/>
                  </a:lnTo>
                  <a:close/>
                  <a:moveTo>
                    <a:pt x="1020189" y="302178"/>
                  </a:moveTo>
                  <a:lnTo>
                    <a:pt x="1007257" y="319731"/>
                  </a:lnTo>
                  <a:lnTo>
                    <a:pt x="1004482" y="300333"/>
                  </a:lnTo>
                  <a:lnTo>
                    <a:pt x="1009103" y="291092"/>
                  </a:lnTo>
                  <a:lnTo>
                    <a:pt x="1014639" y="282767"/>
                  </a:lnTo>
                  <a:lnTo>
                    <a:pt x="1020189" y="290162"/>
                  </a:lnTo>
                  <a:lnTo>
                    <a:pt x="1020189" y="302178"/>
                  </a:lnTo>
                  <a:close/>
                  <a:moveTo>
                    <a:pt x="826128" y="231025"/>
                  </a:moveTo>
                  <a:lnTo>
                    <a:pt x="816886" y="239337"/>
                  </a:lnTo>
                  <a:lnTo>
                    <a:pt x="799334" y="234716"/>
                  </a:lnTo>
                  <a:lnTo>
                    <a:pt x="794713" y="223630"/>
                  </a:lnTo>
                  <a:lnTo>
                    <a:pt x="820591" y="222714"/>
                  </a:lnTo>
                  <a:lnTo>
                    <a:pt x="826128" y="231025"/>
                  </a:lnTo>
                  <a:close/>
                  <a:moveTo>
                    <a:pt x="910226" y="221784"/>
                  </a:moveTo>
                  <a:lnTo>
                    <a:pt x="919467" y="241182"/>
                  </a:lnTo>
                  <a:lnTo>
                    <a:pt x="897280" y="230096"/>
                  </a:lnTo>
                  <a:lnTo>
                    <a:pt x="876037" y="228250"/>
                  </a:lnTo>
                  <a:lnTo>
                    <a:pt x="861246" y="230096"/>
                  </a:lnTo>
                  <a:lnTo>
                    <a:pt x="843693" y="229180"/>
                  </a:lnTo>
                  <a:lnTo>
                    <a:pt x="850160" y="215318"/>
                  </a:lnTo>
                  <a:lnTo>
                    <a:pt x="882503" y="214389"/>
                  </a:lnTo>
                  <a:lnTo>
                    <a:pt x="910226" y="221784"/>
                  </a:lnTo>
                  <a:close/>
                  <a:moveTo>
                    <a:pt x="1005397" y="171888"/>
                  </a:moveTo>
                  <a:lnTo>
                    <a:pt x="1012793" y="213473"/>
                  </a:lnTo>
                  <a:lnTo>
                    <a:pt x="1039600" y="229180"/>
                  </a:lnTo>
                  <a:lnTo>
                    <a:pt x="1060844" y="201457"/>
                  </a:lnTo>
                  <a:lnTo>
                    <a:pt x="1090413" y="185750"/>
                  </a:lnTo>
                  <a:lnTo>
                    <a:pt x="1113514" y="185750"/>
                  </a:lnTo>
                  <a:lnTo>
                    <a:pt x="1135702" y="194991"/>
                  </a:lnTo>
                  <a:lnTo>
                    <a:pt x="1155100" y="204232"/>
                  </a:lnTo>
                  <a:lnTo>
                    <a:pt x="1182822" y="208852"/>
                  </a:lnTo>
                  <a:lnTo>
                    <a:pt x="1182822" y="292937"/>
                  </a:lnTo>
                  <a:lnTo>
                    <a:pt x="1182822" y="377952"/>
                  </a:lnTo>
                  <a:lnTo>
                    <a:pt x="1159720" y="356695"/>
                  </a:lnTo>
                  <a:lnTo>
                    <a:pt x="1133856" y="351158"/>
                  </a:lnTo>
                  <a:lnTo>
                    <a:pt x="1127376" y="358554"/>
                  </a:lnTo>
                  <a:lnTo>
                    <a:pt x="1094117" y="359470"/>
                  </a:lnTo>
                  <a:lnTo>
                    <a:pt x="1105203" y="338213"/>
                  </a:lnTo>
                  <a:lnTo>
                    <a:pt x="1121840" y="330831"/>
                  </a:lnTo>
                  <a:lnTo>
                    <a:pt x="1115374" y="303108"/>
                  </a:lnTo>
                  <a:lnTo>
                    <a:pt x="1103358" y="280921"/>
                  </a:lnTo>
                  <a:lnTo>
                    <a:pt x="1053462" y="258748"/>
                  </a:lnTo>
                  <a:lnTo>
                    <a:pt x="1032204" y="256903"/>
                  </a:lnTo>
                  <a:lnTo>
                    <a:pt x="993395" y="232871"/>
                  </a:lnTo>
                  <a:lnTo>
                    <a:pt x="986000" y="245803"/>
                  </a:lnTo>
                  <a:lnTo>
                    <a:pt x="975829" y="247662"/>
                  </a:lnTo>
                  <a:lnTo>
                    <a:pt x="970292" y="238421"/>
                  </a:lnTo>
                  <a:lnTo>
                    <a:pt x="970292" y="227334"/>
                  </a:lnTo>
                  <a:lnTo>
                    <a:pt x="950881" y="214389"/>
                  </a:lnTo>
                  <a:lnTo>
                    <a:pt x="978604" y="205148"/>
                  </a:lnTo>
                  <a:lnTo>
                    <a:pt x="997086" y="206077"/>
                  </a:lnTo>
                  <a:lnTo>
                    <a:pt x="995241" y="199611"/>
                  </a:lnTo>
                  <a:lnTo>
                    <a:pt x="957347" y="199611"/>
                  </a:lnTo>
                  <a:lnTo>
                    <a:pt x="947190" y="183891"/>
                  </a:lnTo>
                  <a:lnTo>
                    <a:pt x="924087" y="179270"/>
                  </a:lnTo>
                  <a:lnTo>
                    <a:pt x="913001" y="166338"/>
                  </a:lnTo>
                  <a:lnTo>
                    <a:pt x="948106" y="159872"/>
                  </a:lnTo>
                  <a:lnTo>
                    <a:pt x="961052" y="151547"/>
                  </a:lnTo>
                  <a:lnTo>
                    <a:pt x="1002636" y="161718"/>
                  </a:lnTo>
                  <a:lnTo>
                    <a:pt x="1005397" y="171888"/>
                  </a:lnTo>
                  <a:close/>
                  <a:moveTo>
                    <a:pt x="774386" y="105342"/>
                  </a:moveTo>
                  <a:lnTo>
                    <a:pt x="753129" y="131220"/>
                  </a:lnTo>
                  <a:lnTo>
                    <a:pt x="733717" y="135840"/>
                  </a:lnTo>
                  <a:lnTo>
                    <a:pt x="708769" y="131220"/>
                  </a:lnTo>
                  <a:lnTo>
                    <a:pt x="665339" y="132149"/>
                  </a:lnTo>
                  <a:lnTo>
                    <a:pt x="643166" y="135840"/>
                  </a:lnTo>
                  <a:lnTo>
                    <a:pt x="639462" y="155252"/>
                  </a:lnTo>
                  <a:lnTo>
                    <a:pt x="662564" y="178354"/>
                  </a:lnTo>
                  <a:lnTo>
                    <a:pt x="676425" y="166338"/>
                  </a:lnTo>
                  <a:lnTo>
                    <a:pt x="724476" y="158027"/>
                  </a:lnTo>
                  <a:lnTo>
                    <a:pt x="722630" y="170029"/>
                  </a:lnTo>
                  <a:lnTo>
                    <a:pt x="711544" y="166338"/>
                  </a:lnTo>
                  <a:lnTo>
                    <a:pt x="700458" y="181129"/>
                  </a:lnTo>
                  <a:lnTo>
                    <a:pt x="677356" y="191286"/>
                  </a:lnTo>
                  <a:lnTo>
                    <a:pt x="702303" y="224559"/>
                  </a:lnTo>
                  <a:lnTo>
                    <a:pt x="697683" y="233800"/>
                  </a:lnTo>
                  <a:lnTo>
                    <a:pt x="720786" y="263369"/>
                  </a:lnTo>
                  <a:lnTo>
                    <a:pt x="720786" y="280005"/>
                  </a:lnTo>
                  <a:lnTo>
                    <a:pt x="706924" y="287387"/>
                  </a:lnTo>
                  <a:lnTo>
                    <a:pt x="696753" y="278146"/>
                  </a:lnTo>
                  <a:lnTo>
                    <a:pt x="709699" y="256903"/>
                  </a:lnTo>
                  <a:lnTo>
                    <a:pt x="683821" y="267060"/>
                  </a:lnTo>
                  <a:lnTo>
                    <a:pt x="677356" y="259664"/>
                  </a:lnTo>
                  <a:lnTo>
                    <a:pt x="681046" y="249507"/>
                  </a:lnTo>
                  <a:lnTo>
                    <a:pt x="662564" y="234716"/>
                  </a:lnTo>
                  <a:lnTo>
                    <a:pt x="664410" y="209768"/>
                  </a:lnTo>
                  <a:lnTo>
                    <a:pt x="646857" y="217164"/>
                  </a:lnTo>
                  <a:lnTo>
                    <a:pt x="648703" y="247662"/>
                  </a:lnTo>
                  <a:lnTo>
                    <a:pt x="649632" y="284626"/>
                  </a:lnTo>
                  <a:lnTo>
                    <a:pt x="632996" y="288317"/>
                  </a:lnTo>
                  <a:lnTo>
                    <a:pt x="621909" y="280921"/>
                  </a:lnTo>
                  <a:lnTo>
                    <a:pt x="629305" y="256903"/>
                  </a:lnTo>
                  <a:lnTo>
                    <a:pt x="625600" y="231955"/>
                  </a:lnTo>
                  <a:lnTo>
                    <a:pt x="614513" y="231955"/>
                  </a:lnTo>
                  <a:lnTo>
                    <a:pt x="606202" y="214389"/>
                  </a:lnTo>
                  <a:lnTo>
                    <a:pt x="617288" y="197752"/>
                  </a:lnTo>
                  <a:lnTo>
                    <a:pt x="620980" y="177425"/>
                  </a:lnTo>
                  <a:lnTo>
                    <a:pt x="633926" y="138615"/>
                  </a:lnTo>
                  <a:lnTo>
                    <a:pt x="639462" y="128445"/>
                  </a:lnTo>
                  <a:lnTo>
                    <a:pt x="661648" y="109047"/>
                  </a:lnTo>
                  <a:lnTo>
                    <a:pt x="681976" y="116442"/>
                  </a:lnTo>
                  <a:lnTo>
                    <a:pt x="714319" y="120133"/>
                  </a:lnTo>
                  <a:lnTo>
                    <a:pt x="743888" y="119204"/>
                  </a:lnTo>
                  <a:lnTo>
                    <a:pt x="769765" y="100721"/>
                  </a:lnTo>
                  <a:lnTo>
                    <a:pt x="774386" y="105342"/>
                  </a:lnTo>
                  <a:close/>
                  <a:moveTo>
                    <a:pt x="864021" y="112737"/>
                  </a:moveTo>
                  <a:lnTo>
                    <a:pt x="863092" y="134924"/>
                  </a:lnTo>
                  <a:lnTo>
                    <a:pt x="850160" y="132149"/>
                  </a:lnTo>
                  <a:lnTo>
                    <a:pt x="846455" y="147856"/>
                  </a:lnTo>
                  <a:lnTo>
                    <a:pt x="857555" y="161718"/>
                  </a:lnTo>
                  <a:lnTo>
                    <a:pt x="850160" y="164493"/>
                  </a:lnTo>
                  <a:lnTo>
                    <a:pt x="839989" y="147856"/>
                  </a:lnTo>
                  <a:lnTo>
                    <a:pt x="832593" y="114583"/>
                  </a:lnTo>
                  <a:lnTo>
                    <a:pt x="838143" y="94255"/>
                  </a:lnTo>
                  <a:lnTo>
                    <a:pt x="846455" y="85015"/>
                  </a:lnTo>
                  <a:lnTo>
                    <a:pt x="848314" y="98876"/>
                  </a:lnTo>
                  <a:lnTo>
                    <a:pt x="864021" y="100721"/>
                  </a:lnTo>
                  <a:lnTo>
                    <a:pt x="864021" y="112737"/>
                  </a:lnTo>
                  <a:close/>
                  <a:moveTo>
                    <a:pt x="584016" y="95185"/>
                  </a:moveTo>
                  <a:lnTo>
                    <a:pt x="612669" y="119204"/>
                  </a:lnTo>
                  <a:lnTo>
                    <a:pt x="582170" y="121979"/>
                  </a:lnTo>
                  <a:lnTo>
                    <a:pt x="573858" y="139544"/>
                  </a:lnTo>
                  <a:lnTo>
                    <a:pt x="574775" y="162647"/>
                  </a:lnTo>
                  <a:lnTo>
                    <a:pt x="549826" y="180199"/>
                  </a:lnTo>
                  <a:lnTo>
                    <a:pt x="548911" y="206077"/>
                  </a:lnTo>
                  <a:lnTo>
                    <a:pt x="538740" y="245803"/>
                  </a:lnTo>
                  <a:lnTo>
                    <a:pt x="535049" y="236562"/>
                  </a:lnTo>
                  <a:lnTo>
                    <a:pt x="505481" y="248578"/>
                  </a:lnTo>
                  <a:lnTo>
                    <a:pt x="495310" y="232871"/>
                  </a:lnTo>
                  <a:lnTo>
                    <a:pt x="476828" y="231025"/>
                  </a:lnTo>
                  <a:lnTo>
                    <a:pt x="463896" y="222714"/>
                  </a:lnTo>
                  <a:lnTo>
                    <a:pt x="433398" y="231955"/>
                  </a:lnTo>
                  <a:lnTo>
                    <a:pt x="424157" y="219009"/>
                  </a:lnTo>
                  <a:lnTo>
                    <a:pt x="407521" y="220854"/>
                  </a:lnTo>
                  <a:lnTo>
                    <a:pt x="386264" y="218093"/>
                  </a:lnTo>
                  <a:lnTo>
                    <a:pt x="382572" y="183891"/>
                  </a:lnTo>
                  <a:lnTo>
                    <a:pt x="369627" y="176509"/>
                  </a:lnTo>
                  <a:lnTo>
                    <a:pt x="357624" y="154322"/>
                  </a:lnTo>
                  <a:lnTo>
                    <a:pt x="353920" y="132149"/>
                  </a:lnTo>
                  <a:lnTo>
                    <a:pt x="356695" y="108117"/>
                  </a:lnTo>
                  <a:lnTo>
                    <a:pt x="372402" y="90565"/>
                  </a:lnTo>
                  <a:lnTo>
                    <a:pt x="377022" y="108117"/>
                  </a:lnTo>
                  <a:lnTo>
                    <a:pt x="394589" y="122908"/>
                  </a:lnTo>
                  <a:lnTo>
                    <a:pt x="411211" y="117358"/>
                  </a:lnTo>
                  <a:lnTo>
                    <a:pt x="427848" y="119204"/>
                  </a:lnTo>
                  <a:lnTo>
                    <a:pt x="442639" y="106271"/>
                  </a:lnTo>
                  <a:lnTo>
                    <a:pt x="454655" y="104426"/>
                  </a:lnTo>
                  <a:lnTo>
                    <a:pt x="479603" y="111822"/>
                  </a:lnTo>
                  <a:lnTo>
                    <a:pt x="500860" y="106271"/>
                  </a:lnTo>
                  <a:lnTo>
                    <a:pt x="513792" y="70237"/>
                  </a:lnTo>
                  <a:lnTo>
                    <a:pt x="523949" y="60996"/>
                  </a:lnTo>
                  <a:lnTo>
                    <a:pt x="533190" y="31427"/>
                  </a:lnTo>
                  <a:lnTo>
                    <a:pt x="562772" y="31427"/>
                  </a:lnTo>
                  <a:lnTo>
                    <a:pt x="584945" y="36048"/>
                  </a:lnTo>
                  <a:lnTo>
                    <a:pt x="570154" y="59151"/>
                  </a:lnTo>
                  <a:lnTo>
                    <a:pt x="589566" y="83169"/>
                  </a:lnTo>
                  <a:lnTo>
                    <a:pt x="584016" y="95185"/>
                  </a:lnTo>
                  <a:close/>
                  <a:moveTo>
                    <a:pt x="271680" y="292937"/>
                  </a:moveTo>
                  <a:lnTo>
                    <a:pt x="243042" y="293867"/>
                  </a:lnTo>
                  <a:lnTo>
                    <a:pt x="220854" y="272610"/>
                  </a:lnTo>
                  <a:lnTo>
                    <a:pt x="187595" y="251353"/>
                  </a:lnTo>
                  <a:lnTo>
                    <a:pt x="176495" y="235646"/>
                  </a:lnTo>
                  <a:lnTo>
                    <a:pt x="157097" y="214389"/>
                  </a:lnTo>
                  <a:lnTo>
                    <a:pt x="144152" y="194991"/>
                  </a:lnTo>
                  <a:lnTo>
                    <a:pt x="124754" y="158942"/>
                  </a:lnTo>
                  <a:lnTo>
                    <a:pt x="101651" y="137686"/>
                  </a:lnTo>
                  <a:lnTo>
                    <a:pt x="94255" y="115512"/>
                  </a:lnTo>
                  <a:lnTo>
                    <a:pt x="85015" y="95185"/>
                  </a:lnTo>
                  <a:lnTo>
                    <a:pt x="61912" y="78549"/>
                  </a:lnTo>
                  <a:lnTo>
                    <a:pt x="48050" y="56376"/>
                  </a:lnTo>
                  <a:lnTo>
                    <a:pt x="28653" y="41584"/>
                  </a:lnTo>
                  <a:lnTo>
                    <a:pt x="1845" y="12945"/>
                  </a:lnTo>
                  <a:lnTo>
                    <a:pt x="0" y="0"/>
                  </a:lnTo>
                  <a:lnTo>
                    <a:pt x="16636" y="929"/>
                  </a:lnTo>
                  <a:lnTo>
                    <a:pt x="56376" y="5550"/>
                  </a:lnTo>
                  <a:lnTo>
                    <a:pt x="79478" y="30498"/>
                  </a:lnTo>
                  <a:lnTo>
                    <a:pt x="99806" y="48050"/>
                  </a:lnTo>
                  <a:lnTo>
                    <a:pt x="113667" y="59151"/>
                  </a:lnTo>
                  <a:lnTo>
                    <a:pt x="138615" y="86860"/>
                  </a:lnTo>
                  <a:lnTo>
                    <a:pt x="165409" y="86860"/>
                  </a:lnTo>
                  <a:lnTo>
                    <a:pt x="187595" y="104426"/>
                  </a:lnTo>
                  <a:lnTo>
                    <a:pt x="202373" y="125683"/>
                  </a:lnTo>
                  <a:lnTo>
                    <a:pt x="221784" y="137686"/>
                  </a:lnTo>
                  <a:lnTo>
                    <a:pt x="211614" y="158942"/>
                  </a:lnTo>
                  <a:lnTo>
                    <a:pt x="226405" y="168183"/>
                  </a:lnTo>
                  <a:lnTo>
                    <a:pt x="235646" y="169113"/>
                  </a:lnTo>
                  <a:lnTo>
                    <a:pt x="240267" y="186666"/>
                  </a:lnTo>
                  <a:lnTo>
                    <a:pt x="249507" y="201457"/>
                  </a:lnTo>
                  <a:lnTo>
                    <a:pt x="268905" y="203302"/>
                  </a:lnTo>
                  <a:lnTo>
                    <a:pt x="281851" y="219939"/>
                  </a:lnTo>
                  <a:lnTo>
                    <a:pt x="275371" y="252282"/>
                  </a:lnTo>
                  <a:lnTo>
                    <a:pt x="271680" y="29293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" name="任意多边形: 形状 975"/>
            <p:cNvSpPr/>
            <p:nvPr/>
          </p:nvSpPr>
          <p:spPr>
            <a:xfrm>
              <a:off x="4133425" y="2569876"/>
              <a:ext cx="102567" cy="151547"/>
            </a:xfrm>
            <a:custGeom>
              <a:avLst/>
              <a:gdLst>
                <a:gd name="connsiteX0" fmla="*/ 97947 w 102567"/>
                <a:gd name="connsiteY0" fmla="*/ 57291 h 151547"/>
                <a:gd name="connsiteX1" fmla="*/ 102567 w 102567"/>
                <a:gd name="connsiteY1" fmla="*/ 88719 h 151547"/>
                <a:gd name="connsiteX2" fmla="*/ 83169 w 102567"/>
                <a:gd name="connsiteY2" fmla="*/ 126599 h 151547"/>
                <a:gd name="connsiteX3" fmla="*/ 36964 w 102567"/>
                <a:gd name="connsiteY3" fmla="*/ 151547 h 151547"/>
                <a:gd name="connsiteX4" fmla="*/ 0 w 102567"/>
                <a:gd name="connsiteY4" fmla="*/ 145081 h 151547"/>
                <a:gd name="connsiteX5" fmla="*/ 21257 w 102567"/>
                <a:gd name="connsiteY5" fmla="*/ 100722 h 151547"/>
                <a:gd name="connsiteX6" fmla="*/ 7396 w 102567"/>
                <a:gd name="connsiteY6" fmla="*/ 56376 h 151547"/>
                <a:gd name="connsiteX7" fmla="*/ 42514 w 102567"/>
                <a:gd name="connsiteY7" fmla="*/ 21257 h 151547"/>
                <a:gd name="connsiteX8" fmla="*/ 61912 w 102567"/>
                <a:gd name="connsiteY8" fmla="*/ 0 h 151547"/>
                <a:gd name="connsiteX9" fmla="*/ 67462 w 102567"/>
                <a:gd name="connsiteY9" fmla="*/ 24032 h 151547"/>
                <a:gd name="connsiteX10" fmla="*/ 61912 w 102567"/>
                <a:gd name="connsiteY10" fmla="*/ 48051 h 151547"/>
                <a:gd name="connsiteX11" fmla="*/ 77619 w 102567"/>
                <a:gd name="connsiteY11" fmla="*/ 47135 h 151547"/>
                <a:gd name="connsiteX12" fmla="*/ 97947 w 102567"/>
                <a:gd name="connsiteY12" fmla="*/ 57291 h 15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567" h="151547">
                  <a:moveTo>
                    <a:pt x="97947" y="57291"/>
                  </a:moveTo>
                  <a:lnTo>
                    <a:pt x="102567" y="88719"/>
                  </a:lnTo>
                  <a:lnTo>
                    <a:pt x="83169" y="126599"/>
                  </a:lnTo>
                  <a:lnTo>
                    <a:pt x="36964" y="151547"/>
                  </a:lnTo>
                  <a:lnTo>
                    <a:pt x="0" y="145081"/>
                  </a:lnTo>
                  <a:lnTo>
                    <a:pt x="21257" y="100722"/>
                  </a:lnTo>
                  <a:lnTo>
                    <a:pt x="7396" y="56376"/>
                  </a:lnTo>
                  <a:lnTo>
                    <a:pt x="42514" y="21257"/>
                  </a:lnTo>
                  <a:lnTo>
                    <a:pt x="61912" y="0"/>
                  </a:lnTo>
                  <a:lnTo>
                    <a:pt x="67462" y="24032"/>
                  </a:lnTo>
                  <a:lnTo>
                    <a:pt x="61912" y="48051"/>
                  </a:lnTo>
                  <a:lnTo>
                    <a:pt x="77619" y="47135"/>
                  </a:lnTo>
                  <a:lnTo>
                    <a:pt x="97947" y="5729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" name="任意多边形: 形状 976"/>
            <p:cNvSpPr/>
            <p:nvPr/>
          </p:nvSpPr>
          <p:spPr>
            <a:xfrm>
              <a:off x="5280213" y="3373831"/>
              <a:ext cx="40654" cy="113667"/>
            </a:xfrm>
            <a:custGeom>
              <a:avLst/>
              <a:gdLst>
                <a:gd name="connsiteX0" fmla="*/ 36964 w 40654"/>
                <a:gd name="connsiteY0" fmla="*/ 15707 h 113667"/>
                <a:gd name="connsiteX1" fmla="*/ 32344 w 40654"/>
                <a:gd name="connsiteY1" fmla="*/ 24948 h 113667"/>
                <a:gd name="connsiteX2" fmla="*/ 23103 w 40654"/>
                <a:gd name="connsiteY2" fmla="*/ 20327 h 113667"/>
                <a:gd name="connsiteX3" fmla="*/ 17552 w 40654"/>
                <a:gd name="connsiteY3" fmla="*/ 40655 h 113667"/>
                <a:gd name="connsiteX4" fmla="*/ 24032 w 40654"/>
                <a:gd name="connsiteY4" fmla="*/ 44360 h 113667"/>
                <a:gd name="connsiteX5" fmla="*/ 17552 w 40654"/>
                <a:gd name="connsiteY5" fmla="*/ 48980 h 113667"/>
                <a:gd name="connsiteX6" fmla="*/ 16637 w 40654"/>
                <a:gd name="connsiteY6" fmla="*/ 57292 h 113667"/>
                <a:gd name="connsiteX7" fmla="*/ 28653 w 40654"/>
                <a:gd name="connsiteY7" fmla="*/ 53601 h 113667"/>
                <a:gd name="connsiteX8" fmla="*/ 29568 w 40654"/>
                <a:gd name="connsiteY8" fmla="*/ 65603 h 113667"/>
                <a:gd name="connsiteX9" fmla="*/ 16637 w 40654"/>
                <a:gd name="connsiteY9" fmla="*/ 113667 h 113667"/>
                <a:gd name="connsiteX10" fmla="*/ 0 w 40654"/>
                <a:gd name="connsiteY10" fmla="*/ 61912 h 113667"/>
                <a:gd name="connsiteX11" fmla="*/ 7395 w 40654"/>
                <a:gd name="connsiteY11" fmla="*/ 51742 h 113667"/>
                <a:gd name="connsiteX12" fmla="*/ 5550 w 40654"/>
                <a:gd name="connsiteY12" fmla="*/ 49896 h 113667"/>
                <a:gd name="connsiteX13" fmla="*/ 12016 w 40654"/>
                <a:gd name="connsiteY13" fmla="*/ 36035 h 113667"/>
                <a:gd name="connsiteX14" fmla="*/ 17552 w 40654"/>
                <a:gd name="connsiteY14" fmla="*/ 12932 h 113667"/>
                <a:gd name="connsiteX15" fmla="*/ 21257 w 40654"/>
                <a:gd name="connsiteY15" fmla="*/ 5550 h 113667"/>
                <a:gd name="connsiteX16" fmla="*/ 22173 w 40654"/>
                <a:gd name="connsiteY16" fmla="*/ 5550 h 113667"/>
                <a:gd name="connsiteX17" fmla="*/ 30498 w 40654"/>
                <a:gd name="connsiteY17" fmla="*/ 5550 h 113667"/>
                <a:gd name="connsiteX18" fmla="*/ 33273 w 40654"/>
                <a:gd name="connsiteY18" fmla="*/ 0 h 113667"/>
                <a:gd name="connsiteX19" fmla="*/ 40655 w 40654"/>
                <a:gd name="connsiteY19" fmla="*/ 0 h 113667"/>
                <a:gd name="connsiteX20" fmla="*/ 40655 w 40654"/>
                <a:gd name="connsiteY20" fmla="*/ 12932 h 113667"/>
                <a:gd name="connsiteX21" fmla="*/ 36964 w 40654"/>
                <a:gd name="connsiteY21" fmla="*/ 15707 h 11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654" h="113667">
                  <a:moveTo>
                    <a:pt x="36964" y="15707"/>
                  </a:moveTo>
                  <a:lnTo>
                    <a:pt x="32344" y="24948"/>
                  </a:lnTo>
                  <a:lnTo>
                    <a:pt x="23103" y="20327"/>
                  </a:lnTo>
                  <a:lnTo>
                    <a:pt x="17552" y="40655"/>
                  </a:lnTo>
                  <a:lnTo>
                    <a:pt x="24032" y="44360"/>
                  </a:lnTo>
                  <a:lnTo>
                    <a:pt x="17552" y="48980"/>
                  </a:lnTo>
                  <a:lnTo>
                    <a:pt x="16637" y="57292"/>
                  </a:lnTo>
                  <a:lnTo>
                    <a:pt x="28653" y="53601"/>
                  </a:lnTo>
                  <a:lnTo>
                    <a:pt x="29568" y="65603"/>
                  </a:lnTo>
                  <a:lnTo>
                    <a:pt x="16637" y="113667"/>
                  </a:lnTo>
                  <a:lnTo>
                    <a:pt x="0" y="61912"/>
                  </a:lnTo>
                  <a:lnTo>
                    <a:pt x="7395" y="51742"/>
                  </a:lnTo>
                  <a:lnTo>
                    <a:pt x="5550" y="49896"/>
                  </a:lnTo>
                  <a:lnTo>
                    <a:pt x="12016" y="36035"/>
                  </a:lnTo>
                  <a:lnTo>
                    <a:pt x="17552" y="12932"/>
                  </a:lnTo>
                  <a:lnTo>
                    <a:pt x="21257" y="5550"/>
                  </a:lnTo>
                  <a:lnTo>
                    <a:pt x="22173" y="5550"/>
                  </a:lnTo>
                  <a:lnTo>
                    <a:pt x="30498" y="5550"/>
                  </a:lnTo>
                  <a:lnTo>
                    <a:pt x="33273" y="0"/>
                  </a:lnTo>
                  <a:lnTo>
                    <a:pt x="40655" y="0"/>
                  </a:lnTo>
                  <a:lnTo>
                    <a:pt x="40655" y="12932"/>
                  </a:lnTo>
                  <a:lnTo>
                    <a:pt x="36964" y="1570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" name="任意多边形: 形状 977"/>
            <p:cNvSpPr/>
            <p:nvPr/>
          </p:nvSpPr>
          <p:spPr>
            <a:xfrm>
              <a:off x="6159941" y="3302678"/>
              <a:ext cx="755903" cy="770681"/>
            </a:xfrm>
            <a:custGeom>
              <a:avLst/>
              <a:gdLst>
                <a:gd name="connsiteX0" fmla="*/ 276301 w 755903"/>
                <a:gd name="connsiteY0" fmla="*/ 36964 h 770681"/>
                <a:gd name="connsiteX1" fmla="*/ 248578 w 755903"/>
                <a:gd name="connsiteY1" fmla="*/ 0 h 770681"/>
                <a:gd name="connsiteX2" fmla="*/ 226405 w 755903"/>
                <a:gd name="connsiteY2" fmla="*/ 23102 h 770681"/>
                <a:gd name="connsiteX3" fmla="*/ 197752 w 755903"/>
                <a:gd name="connsiteY3" fmla="*/ 27723 h 770681"/>
                <a:gd name="connsiteX4" fmla="*/ 158013 w 755903"/>
                <a:gd name="connsiteY4" fmla="*/ 20327 h 770681"/>
                <a:gd name="connsiteX5" fmla="*/ 145081 w 755903"/>
                <a:gd name="connsiteY5" fmla="*/ 34189 h 770681"/>
                <a:gd name="connsiteX6" fmla="*/ 154322 w 755903"/>
                <a:gd name="connsiteY6" fmla="*/ 60982 h 770681"/>
                <a:gd name="connsiteX7" fmla="*/ 163563 w 755903"/>
                <a:gd name="connsiteY7" fmla="*/ 82239 h 770681"/>
                <a:gd name="connsiteX8" fmla="*/ 184820 w 755903"/>
                <a:gd name="connsiteY8" fmla="*/ 97031 h 770681"/>
                <a:gd name="connsiteX9" fmla="*/ 162634 w 755903"/>
                <a:gd name="connsiteY9" fmla="*/ 114583 h 770681"/>
                <a:gd name="connsiteX10" fmla="*/ 162634 w 755903"/>
                <a:gd name="connsiteY10" fmla="*/ 135840 h 770681"/>
                <a:gd name="connsiteX11" fmla="*/ 137686 w 755903"/>
                <a:gd name="connsiteY11" fmla="*/ 165409 h 770681"/>
                <a:gd name="connsiteX12" fmla="*/ 121049 w 755903"/>
                <a:gd name="connsiteY12" fmla="*/ 195907 h 770681"/>
                <a:gd name="connsiteX13" fmla="*/ 94255 w 755903"/>
                <a:gd name="connsiteY13" fmla="*/ 226391 h 770681"/>
                <a:gd name="connsiteX14" fmla="*/ 63758 w 755903"/>
                <a:gd name="connsiteY14" fmla="*/ 224545 h 770681"/>
                <a:gd name="connsiteX15" fmla="*/ 35119 w 755903"/>
                <a:gd name="connsiteY15" fmla="*/ 255044 h 770681"/>
                <a:gd name="connsiteX16" fmla="*/ 51755 w 755903"/>
                <a:gd name="connsiteY16" fmla="*/ 267975 h 770681"/>
                <a:gd name="connsiteX17" fmla="*/ 54517 w 755903"/>
                <a:gd name="connsiteY17" fmla="*/ 290162 h 770681"/>
                <a:gd name="connsiteX18" fmla="*/ 69308 w 755903"/>
                <a:gd name="connsiteY18" fmla="*/ 304940 h 770681"/>
                <a:gd name="connsiteX19" fmla="*/ 74844 w 755903"/>
                <a:gd name="connsiteY19" fmla="*/ 328972 h 770681"/>
                <a:gd name="connsiteX20" fmla="*/ 17552 w 755903"/>
                <a:gd name="connsiteY20" fmla="*/ 328972 h 770681"/>
                <a:gd name="connsiteX21" fmla="*/ 0 w 755903"/>
                <a:gd name="connsiteY21" fmla="*/ 347454 h 770681"/>
                <a:gd name="connsiteX22" fmla="*/ 30498 w 755903"/>
                <a:gd name="connsiteY22" fmla="*/ 371472 h 770681"/>
                <a:gd name="connsiteX23" fmla="*/ 37894 w 755903"/>
                <a:gd name="connsiteY23" fmla="*/ 382573 h 770681"/>
                <a:gd name="connsiteX24" fmla="*/ 25878 w 755903"/>
                <a:gd name="connsiteY24" fmla="*/ 392729 h 770681"/>
                <a:gd name="connsiteX25" fmla="*/ 60066 w 755903"/>
                <a:gd name="connsiteY25" fmla="*/ 426002 h 770681"/>
                <a:gd name="connsiteX26" fmla="*/ 78549 w 755903"/>
                <a:gd name="connsiteY26" fmla="*/ 429693 h 770681"/>
                <a:gd name="connsiteX27" fmla="*/ 116429 w 755903"/>
                <a:gd name="connsiteY27" fmla="*/ 413057 h 770681"/>
                <a:gd name="connsiteX28" fmla="*/ 121049 w 755903"/>
                <a:gd name="connsiteY28" fmla="*/ 438934 h 770681"/>
                <a:gd name="connsiteX29" fmla="*/ 121049 w 755903"/>
                <a:gd name="connsiteY29" fmla="*/ 472207 h 770681"/>
                <a:gd name="connsiteX30" fmla="*/ 128445 w 755903"/>
                <a:gd name="connsiteY30" fmla="*/ 507313 h 770681"/>
                <a:gd name="connsiteX31" fmla="*/ 139531 w 755903"/>
                <a:gd name="connsiteY31" fmla="*/ 559068 h 770681"/>
                <a:gd name="connsiteX32" fmla="*/ 162634 w 755903"/>
                <a:gd name="connsiteY32" fmla="*/ 596032 h 770681"/>
                <a:gd name="connsiteX33" fmla="*/ 167254 w 755903"/>
                <a:gd name="connsiteY33" fmla="*/ 612668 h 770681"/>
                <a:gd name="connsiteX34" fmla="*/ 173734 w 755903"/>
                <a:gd name="connsiteY34" fmla="*/ 645928 h 770681"/>
                <a:gd name="connsiteX35" fmla="*/ 187595 w 755903"/>
                <a:gd name="connsiteY35" fmla="*/ 670876 h 770681"/>
                <a:gd name="connsiteX36" fmla="*/ 196836 w 755903"/>
                <a:gd name="connsiteY36" fmla="*/ 682892 h 770681"/>
                <a:gd name="connsiteX37" fmla="*/ 206993 w 755903"/>
                <a:gd name="connsiteY37" fmla="*/ 709699 h 770681"/>
                <a:gd name="connsiteX38" fmla="*/ 219009 w 755903"/>
                <a:gd name="connsiteY38" fmla="*/ 746663 h 770681"/>
                <a:gd name="connsiteX39" fmla="*/ 243957 w 755903"/>
                <a:gd name="connsiteY39" fmla="*/ 770681 h 770681"/>
                <a:gd name="connsiteX40" fmla="*/ 254128 w 755903"/>
                <a:gd name="connsiteY40" fmla="*/ 763286 h 770681"/>
                <a:gd name="connsiteX41" fmla="*/ 262439 w 755903"/>
                <a:gd name="connsiteY41" fmla="*/ 745733 h 770681"/>
                <a:gd name="connsiteX42" fmla="*/ 286471 w 755903"/>
                <a:gd name="connsiteY42" fmla="*/ 738338 h 770681"/>
                <a:gd name="connsiteX43" fmla="*/ 278146 w 755903"/>
                <a:gd name="connsiteY43" fmla="*/ 730026 h 770681"/>
                <a:gd name="connsiteX44" fmla="*/ 290162 w 755903"/>
                <a:gd name="connsiteY44" fmla="*/ 709699 h 770681"/>
                <a:gd name="connsiteX45" fmla="*/ 304024 w 755903"/>
                <a:gd name="connsiteY45" fmla="*/ 708769 h 770681"/>
                <a:gd name="connsiteX46" fmla="*/ 304024 w 755903"/>
                <a:gd name="connsiteY46" fmla="*/ 664410 h 770681"/>
                <a:gd name="connsiteX47" fmla="*/ 315110 w 755903"/>
                <a:gd name="connsiteY47" fmla="*/ 639462 h 770681"/>
                <a:gd name="connsiteX48" fmla="*/ 314194 w 755903"/>
                <a:gd name="connsiteY48" fmla="*/ 617289 h 770681"/>
                <a:gd name="connsiteX49" fmla="*/ 308644 w 755903"/>
                <a:gd name="connsiteY49" fmla="*/ 583100 h 770681"/>
                <a:gd name="connsiteX50" fmla="*/ 316040 w 755903"/>
                <a:gd name="connsiteY50" fmla="*/ 562759 h 770681"/>
                <a:gd name="connsiteX51" fmla="*/ 328056 w 755903"/>
                <a:gd name="connsiteY51" fmla="*/ 560913 h 770681"/>
                <a:gd name="connsiteX52" fmla="*/ 351145 w 755903"/>
                <a:gd name="connsiteY52" fmla="*/ 551672 h 770681"/>
                <a:gd name="connsiteX53" fmla="*/ 364091 w 755903"/>
                <a:gd name="connsiteY53" fmla="*/ 545206 h 770681"/>
                <a:gd name="connsiteX54" fmla="*/ 364091 w 755903"/>
                <a:gd name="connsiteY54" fmla="*/ 533190 h 770681"/>
                <a:gd name="connsiteX55" fmla="*/ 389968 w 755903"/>
                <a:gd name="connsiteY55" fmla="*/ 515637 h 770681"/>
                <a:gd name="connsiteX56" fmla="*/ 409366 w 755903"/>
                <a:gd name="connsiteY56" fmla="*/ 499001 h 770681"/>
                <a:gd name="connsiteX57" fmla="*/ 438019 w 755903"/>
                <a:gd name="connsiteY57" fmla="*/ 466657 h 770681"/>
                <a:gd name="connsiteX58" fmla="*/ 474983 w 755903"/>
                <a:gd name="connsiteY58" fmla="*/ 448175 h 770681"/>
                <a:gd name="connsiteX59" fmla="*/ 488844 w 755903"/>
                <a:gd name="connsiteY59" fmla="*/ 431539 h 770681"/>
                <a:gd name="connsiteX60" fmla="*/ 486999 w 755903"/>
                <a:gd name="connsiteY60" fmla="*/ 411211 h 770681"/>
                <a:gd name="connsiteX61" fmla="*/ 519328 w 755903"/>
                <a:gd name="connsiteY61" fmla="*/ 405675 h 770681"/>
                <a:gd name="connsiteX62" fmla="*/ 536895 w 755903"/>
                <a:gd name="connsiteY62" fmla="*/ 405675 h 770681"/>
                <a:gd name="connsiteX63" fmla="*/ 540585 w 755903"/>
                <a:gd name="connsiteY63" fmla="*/ 395504 h 770681"/>
                <a:gd name="connsiteX64" fmla="*/ 536895 w 755903"/>
                <a:gd name="connsiteY64" fmla="*/ 372402 h 770681"/>
                <a:gd name="connsiteX65" fmla="*/ 527654 w 755903"/>
                <a:gd name="connsiteY65" fmla="*/ 351145 h 770681"/>
                <a:gd name="connsiteX66" fmla="*/ 532274 w 755903"/>
                <a:gd name="connsiteY66" fmla="*/ 334522 h 770681"/>
                <a:gd name="connsiteX67" fmla="*/ 516567 w 755903"/>
                <a:gd name="connsiteY67" fmla="*/ 327127 h 770681"/>
                <a:gd name="connsiteX68" fmla="*/ 522104 w 755903"/>
                <a:gd name="connsiteY68" fmla="*/ 316956 h 770681"/>
                <a:gd name="connsiteX69" fmla="*/ 538740 w 755903"/>
                <a:gd name="connsiteY69" fmla="*/ 306799 h 770681"/>
                <a:gd name="connsiteX70" fmla="*/ 520258 w 755903"/>
                <a:gd name="connsiteY70" fmla="*/ 292008 h 770681"/>
                <a:gd name="connsiteX71" fmla="*/ 529499 w 755903"/>
                <a:gd name="connsiteY71" fmla="*/ 272596 h 770681"/>
                <a:gd name="connsiteX72" fmla="*/ 549827 w 755903"/>
                <a:gd name="connsiteY72" fmla="*/ 284612 h 770681"/>
                <a:gd name="connsiteX73" fmla="*/ 561843 w 755903"/>
                <a:gd name="connsiteY73" fmla="*/ 286458 h 770681"/>
                <a:gd name="connsiteX74" fmla="*/ 563688 w 755903"/>
                <a:gd name="connsiteY74" fmla="*/ 305869 h 770681"/>
                <a:gd name="connsiteX75" fmla="*/ 588636 w 755903"/>
                <a:gd name="connsiteY75" fmla="*/ 309560 h 770681"/>
                <a:gd name="connsiteX76" fmla="*/ 612668 w 755903"/>
                <a:gd name="connsiteY76" fmla="*/ 309560 h 770681"/>
                <a:gd name="connsiteX77" fmla="*/ 627459 w 755903"/>
                <a:gd name="connsiteY77" fmla="*/ 314181 h 770681"/>
                <a:gd name="connsiteX78" fmla="*/ 615443 w 755903"/>
                <a:gd name="connsiteY78" fmla="*/ 338213 h 770681"/>
                <a:gd name="connsiteX79" fmla="*/ 603427 w 755903"/>
                <a:gd name="connsiteY79" fmla="*/ 340058 h 770681"/>
                <a:gd name="connsiteX80" fmla="*/ 595116 w 755903"/>
                <a:gd name="connsiteY80" fmla="*/ 355765 h 770681"/>
                <a:gd name="connsiteX81" fmla="*/ 608977 w 755903"/>
                <a:gd name="connsiteY81" fmla="*/ 370556 h 770681"/>
                <a:gd name="connsiteX82" fmla="*/ 613598 w 755903"/>
                <a:gd name="connsiteY82" fmla="*/ 352990 h 770681"/>
                <a:gd name="connsiteX83" fmla="*/ 620980 w 755903"/>
                <a:gd name="connsiteY83" fmla="*/ 352990 h 770681"/>
                <a:gd name="connsiteX84" fmla="*/ 634841 w 755903"/>
                <a:gd name="connsiteY84" fmla="*/ 397350 h 770681"/>
                <a:gd name="connsiteX85" fmla="*/ 647787 w 755903"/>
                <a:gd name="connsiteY85" fmla="*/ 390884 h 770681"/>
                <a:gd name="connsiteX86" fmla="*/ 645012 w 755903"/>
                <a:gd name="connsiteY86" fmla="*/ 378868 h 770681"/>
                <a:gd name="connsiteX87" fmla="*/ 650548 w 755903"/>
                <a:gd name="connsiteY87" fmla="*/ 369627 h 770681"/>
                <a:gd name="connsiteX88" fmla="*/ 651478 w 755903"/>
                <a:gd name="connsiteY88" fmla="*/ 340988 h 770681"/>
                <a:gd name="connsiteX89" fmla="*/ 671805 w 755903"/>
                <a:gd name="connsiteY89" fmla="*/ 347454 h 770681"/>
                <a:gd name="connsiteX90" fmla="*/ 682892 w 755903"/>
                <a:gd name="connsiteY90" fmla="*/ 324351 h 770681"/>
                <a:gd name="connsiteX91" fmla="*/ 683821 w 755903"/>
                <a:gd name="connsiteY91" fmla="*/ 310490 h 770681"/>
                <a:gd name="connsiteX92" fmla="*/ 697683 w 755903"/>
                <a:gd name="connsiteY92" fmla="*/ 286458 h 770681"/>
                <a:gd name="connsiteX93" fmla="*/ 696753 w 755903"/>
                <a:gd name="connsiteY93" fmla="*/ 269835 h 770681"/>
                <a:gd name="connsiteX94" fmla="*/ 730026 w 755903"/>
                <a:gd name="connsiteY94" fmla="*/ 249494 h 770681"/>
                <a:gd name="connsiteX95" fmla="*/ 748509 w 755903"/>
                <a:gd name="connsiteY95" fmla="*/ 255044 h 770681"/>
                <a:gd name="connsiteX96" fmla="*/ 746663 w 755903"/>
                <a:gd name="connsiteY96" fmla="*/ 237491 h 770681"/>
                <a:gd name="connsiteX97" fmla="*/ 755904 w 755903"/>
                <a:gd name="connsiteY97" fmla="*/ 231941 h 770681"/>
                <a:gd name="connsiteX98" fmla="*/ 754058 w 755903"/>
                <a:gd name="connsiteY98" fmla="*/ 220855 h 770681"/>
                <a:gd name="connsiteX99" fmla="*/ 726335 w 755903"/>
                <a:gd name="connsiteY99" fmla="*/ 216234 h 770681"/>
                <a:gd name="connsiteX100" fmla="*/ 709302 w 755903"/>
                <a:gd name="connsiteY100" fmla="*/ 210547 h 770681"/>
                <a:gd name="connsiteX101" fmla="*/ 697683 w 755903"/>
                <a:gd name="connsiteY101" fmla="*/ 216234 h 770681"/>
                <a:gd name="connsiteX102" fmla="*/ 696753 w 755903"/>
                <a:gd name="connsiteY102" fmla="*/ 225475 h 770681"/>
                <a:gd name="connsiteX103" fmla="*/ 671805 w 755903"/>
                <a:gd name="connsiteY103" fmla="*/ 231941 h 770681"/>
                <a:gd name="connsiteX104" fmla="*/ 661457 w 755903"/>
                <a:gd name="connsiteY104" fmla="*/ 244873 h 770681"/>
                <a:gd name="connsiteX105" fmla="*/ 650548 w 755903"/>
                <a:gd name="connsiteY105" fmla="*/ 255044 h 770681"/>
                <a:gd name="connsiteX106" fmla="*/ 620447 w 755903"/>
                <a:gd name="connsiteY106" fmla="*/ 251558 h 770681"/>
                <a:gd name="connsiteX107" fmla="*/ 615443 w 755903"/>
                <a:gd name="connsiteY107" fmla="*/ 261510 h 770681"/>
                <a:gd name="connsiteX108" fmla="*/ 594186 w 755903"/>
                <a:gd name="connsiteY108" fmla="*/ 262439 h 770681"/>
                <a:gd name="connsiteX109" fmla="*/ 572013 w 755903"/>
                <a:gd name="connsiteY109" fmla="*/ 260594 h 770681"/>
                <a:gd name="connsiteX110" fmla="*/ 555377 w 755903"/>
                <a:gd name="connsiteY110" fmla="*/ 265214 h 770681"/>
                <a:gd name="connsiteX111" fmla="*/ 532274 w 755903"/>
                <a:gd name="connsiteY111" fmla="*/ 254114 h 770681"/>
                <a:gd name="connsiteX112" fmla="*/ 531345 w 755903"/>
                <a:gd name="connsiteY112" fmla="*/ 248578 h 770681"/>
                <a:gd name="connsiteX113" fmla="*/ 529499 w 755903"/>
                <a:gd name="connsiteY113" fmla="*/ 225475 h 770681"/>
                <a:gd name="connsiteX114" fmla="*/ 513792 w 755903"/>
                <a:gd name="connsiteY114" fmla="*/ 231941 h 770681"/>
                <a:gd name="connsiteX115" fmla="*/ 511946 w 755903"/>
                <a:gd name="connsiteY115" fmla="*/ 244873 h 770681"/>
                <a:gd name="connsiteX116" fmla="*/ 515638 w 755903"/>
                <a:gd name="connsiteY116" fmla="*/ 263355 h 770681"/>
                <a:gd name="connsiteX117" fmla="*/ 512863 w 755903"/>
                <a:gd name="connsiteY117" fmla="*/ 274455 h 770681"/>
                <a:gd name="connsiteX118" fmla="*/ 491606 w 755903"/>
                <a:gd name="connsiteY118" fmla="*/ 275371 h 770681"/>
                <a:gd name="connsiteX119" fmla="*/ 460192 w 755903"/>
                <a:gd name="connsiteY119" fmla="*/ 268905 h 770681"/>
                <a:gd name="connsiteX120" fmla="*/ 439864 w 755903"/>
                <a:gd name="connsiteY120" fmla="*/ 266130 h 770681"/>
                <a:gd name="connsiteX121" fmla="*/ 425073 w 755903"/>
                <a:gd name="connsiteY121" fmla="*/ 251353 h 770681"/>
                <a:gd name="connsiteX122" fmla="*/ 389968 w 755903"/>
                <a:gd name="connsiteY122" fmla="*/ 247648 h 770681"/>
                <a:gd name="connsiteX123" fmla="*/ 355765 w 755903"/>
                <a:gd name="connsiteY123" fmla="*/ 231012 h 770681"/>
                <a:gd name="connsiteX124" fmla="*/ 331747 w 755903"/>
                <a:gd name="connsiteY124" fmla="*/ 216234 h 770681"/>
                <a:gd name="connsiteX125" fmla="*/ 306799 w 755903"/>
                <a:gd name="connsiteY125" fmla="*/ 205148 h 770681"/>
                <a:gd name="connsiteX126" fmla="*/ 316956 w 755903"/>
                <a:gd name="connsiteY126" fmla="*/ 177425 h 770681"/>
                <a:gd name="connsiteX127" fmla="*/ 333592 w 755903"/>
                <a:gd name="connsiteY127" fmla="*/ 163563 h 770681"/>
                <a:gd name="connsiteX128" fmla="*/ 297558 w 755903"/>
                <a:gd name="connsiteY128" fmla="*/ 142306 h 770681"/>
                <a:gd name="connsiteX129" fmla="*/ 271680 w 755903"/>
                <a:gd name="connsiteY129" fmla="*/ 122894 h 770681"/>
                <a:gd name="connsiteX130" fmla="*/ 264285 w 755903"/>
                <a:gd name="connsiteY130" fmla="*/ 89635 h 770681"/>
                <a:gd name="connsiteX131" fmla="*/ 282767 w 755903"/>
                <a:gd name="connsiteY131" fmla="*/ 93326 h 770681"/>
                <a:gd name="connsiteX132" fmla="*/ 283696 w 755903"/>
                <a:gd name="connsiteY132" fmla="*/ 77619 h 770681"/>
                <a:gd name="connsiteX133" fmla="*/ 273526 w 755903"/>
                <a:gd name="connsiteY133" fmla="*/ 61912 h 770681"/>
                <a:gd name="connsiteX134" fmla="*/ 276301 w 755903"/>
                <a:gd name="connsiteY134" fmla="*/ 36964 h 77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55903" h="770681">
                  <a:moveTo>
                    <a:pt x="276301" y="36964"/>
                  </a:moveTo>
                  <a:lnTo>
                    <a:pt x="248578" y="0"/>
                  </a:lnTo>
                  <a:lnTo>
                    <a:pt x="226405" y="23102"/>
                  </a:lnTo>
                  <a:lnTo>
                    <a:pt x="197752" y="27723"/>
                  </a:lnTo>
                  <a:lnTo>
                    <a:pt x="158013" y="20327"/>
                  </a:lnTo>
                  <a:lnTo>
                    <a:pt x="145081" y="34189"/>
                  </a:lnTo>
                  <a:lnTo>
                    <a:pt x="154322" y="60982"/>
                  </a:lnTo>
                  <a:lnTo>
                    <a:pt x="163563" y="82239"/>
                  </a:lnTo>
                  <a:lnTo>
                    <a:pt x="184820" y="97031"/>
                  </a:lnTo>
                  <a:lnTo>
                    <a:pt x="162634" y="114583"/>
                  </a:lnTo>
                  <a:lnTo>
                    <a:pt x="162634" y="135840"/>
                  </a:lnTo>
                  <a:lnTo>
                    <a:pt x="137686" y="165409"/>
                  </a:lnTo>
                  <a:lnTo>
                    <a:pt x="121049" y="195907"/>
                  </a:lnTo>
                  <a:lnTo>
                    <a:pt x="94255" y="226391"/>
                  </a:lnTo>
                  <a:lnTo>
                    <a:pt x="63758" y="224545"/>
                  </a:lnTo>
                  <a:lnTo>
                    <a:pt x="35119" y="255044"/>
                  </a:lnTo>
                  <a:lnTo>
                    <a:pt x="51755" y="267975"/>
                  </a:lnTo>
                  <a:lnTo>
                    <a:pt x="54517" y="290162"/>
                  </a:lnTo>
                  <a:lnTo>
                    <a:pt x="69308" y="304940"/>
                  </a:lnTo>
                  <a:lnTo>
                    <a:pt x="74844" y="328972"/>
                  </a:lnTo>
                  <a:lnTo>
                    <a:pt x="17552" y="328972"/>
                  </a:lnTo>
                  <a:lnTo>
                    <a:pt x="0" y="347454"/>
                  </a:lnTo>
                  <a:lnTo>
                    <a:pt x="30498" y="371472"/>
                  </a:lnTo>
                  <a:lnTo>
                    <a:pt x="37894" y="382573"/>
                  </a:lnTo>
                  <a:lnTo>
                    <a:pt x="25878" y="392729"/>
                  </a:lnTo>
                  <a:lnTo>
                    <a:pt x="60066" y="426002"/>
                  </a:lnTo>
                  <a:lnTo>
                    <a:pt x="78549" y="429693"/>
                  </a:lnTo>
                  <a:lnTo>
                    <a:pt x="116429" y="413057"/>
                  </a:lnTo>
                  <a:lnTo>
                    <a:pt x="121049" y="438934"/>
                  </a:lnTo>
                  <a:lnTo>
                    <a:pt x="121049" y="472207"/>
                  </a:lnTo>
                  <a:lnTo>
                    <a:pt x="128445" y="507313"/>
                  </a:lnTo>
                  <a:lnTo>
                    <a:pt x="139531" y="559068"/>
                  </a:lnTo>
                  <a:lnTo>
                    <a:pt x="162634" y="596032"/>
                  </a:lnTo>
                  <a:lnTo>
                    <a:pt x="167254" y="612668"/>
                  </a:lnTo>
                  <a:lnTo>
                    <a:pt x="173734" y="645928"/>
                  </a:lnTo>
                  <a:lnTo>
                    <a:pt x="187595" y="670876"/>
                  </a:lnTo>
                  <a:lnTo>
                    <a:pt x="196836" y="682892"/>
                  </a:lnTo>
                  <a:lnTo>
                    <a:pt x="206993" y="709699"/>
                  </a:lnTo>
                  <a:lnTo>
                    <a:pt x="219009" y="746663"/>
                  </a:lnTo>
                  <a:lnTo>
                    <a:pt x="243957" y="770681"/>
                  </a:lnTo>
                  <a:lnTo>
                    <a:pt x="254128" y="763286"/>
                  </a:lnTo>
                  <a:lnTo>
                    <a:pt x="262439" y="745733"/>
                  </a:lnTo>
                  <a:lnTo>
                    <a:pt x="286471" y="738338"/>
                  </a:lnTo>
                  <a:lnTo>
                    <a:pt x="278146" y="730026"/>
                  </a:lnTo>
                  <a:lnTo>
                    <a:pt x="290162" y="709699"/>
                  </a:lnTo>
                  <a:lnTo>
                    <a:pt x="304024" y="708769"/>
                  </a:lnTo>
                  <a:lnTo>
                    <a:pt x="304024" y="664410"/>
                  </a:lnTo>
                  <a:lnTo>
                    <a:pt x="315110" y="639462"/>
                  </a:lnTo>
                  <a:lnTo>
                    <a:pt x="314194" y="617289"/>
                  </a:lnTo>
                  <a:lnTo>
                    <a:pt x="308644" y="583100"/>
                  </a:lnTo>
                  <a:lnTo>
                    <a:pt x="316040" y="562759"/>
                  </a:lnTo>
                  <a:lnTo>
                    <a:pt x="328056" y="560913"/>
                  </a:lnTo>
                  <a:lnTo>
                    <a:pt x="351145" y="551672"/>
                  </a:lnTo>
                  <a:lnTo>
                    <a:pt x="364091" y="545206"/>
                  </a:lnTo>
                  <a:lnTo>
                    <a:pt x="364091" y="533190"/>
                  </a:lnTo>
                  <a:lnTo>
                    <a:pt x="389968" y="515637"/>
                  </a:lnTo>
                  <a:lnTo>
                    <a:pt x="409366" y="499001"/>
                  </a:lnTo>
                  <a:lnTo>
                    <a:pt x="438019" y="466657"/>
                  </a:lnTo>
                  <a:lnTo>
                    <a:pt x="474983" y="448175"/>
                  </a:lnTo>
                  <a:lnTo>
                    <a:pt x="488844" y="431539"/>
                  </a:lnTo>
                  <a:lnTo>
                    <a:pt x="486999" y="411211"/>
                  </a:lnTo>
                  <a:lnTo>
                    <a:pt x="519328" y="405675"/>
                  </a:lnTo>
                  <a:lnTo>
                    <a:pt x="536895" y="405675"/>
                  </a:lnTo>
                  <a:lnTo>
                    <a:pt x="540585" y="395504"/>
                  </a:lnTo>
                  <a:lnTo>
                    <a:pt x="536895" y="372402"/>
                  </a:lnTo>
                  <a:lnTo>
                    <a:pt x="527654" y="351145"/>
                  </a:lnTo>
                  <a:lnTo>
                    <a:pt x="532274" y="334522"/>
                  </a:lnTo>
                  <a:lnTo>
                    <a:pt x="516567" y="327127"/>
                  </a:lnTo>
                  <a:lnTo>
                    <a:pt x="522104" y="316956"/>
                  </a:lnTo>
                  <a:lnTo>
                    <a:pt x="538740" y="306799"/>
                  </a:lnTo>
                  <a:lnTo>
                    <a:pt x="520258" y="292008"/>
                  </a:lnTo>
                  <a:lnTo>
                    <a:pt x="529499" y="272596"/>
                  </a:lnTo>
                  <a:lnTo>
                    <a:pt x="549827" y="284612"/>
                  </a:lnTo>
                  <a:lnTo>
                    <a:pt x="561843" y="286458"/>
                  </a:lnTo>
                  <a:lnTo>
                    <a:pt x="563688" y="305869"/>
                  </a:lnTo>
                  <a:lnTo>
                    <a:pt x="588636" y="309560"/>
                  </a:lnTo>
                  <a:lnTo>
                    <a:pt x="612668" y="309560"/>
                  </a:lnTo>
                  <a:lnTo>
                    <a:pt x="627459" y="314181"/>
                  </a:lnTo>
                  <a:lnTo>
                    <a:pt x="615443" y="338213"/>
                  </a:lnTo>
                  <a:lnTo>
                    <a:pt x="603427" y="340058"/>
                  </a:lnTo>
                  <a:lnTo>
                    <a:pt x="595116" y="355765"/>
                  </a:lnTo>
                  <a:lnTo>
                    <a:pt x="608977" y="370556"/>
                  </a:lnTo>
                  <a:lnTo>
                    <a:pt x="613598" y="352990"/>
                  </a:lnTo>
                  <a:lnTo>
                    <a:pt x="620980" y="352990"/>
                  </a:lnTo>
                  <a:lnTo>
                    <a:pt x="634841" y="397350"/>
                  </a:lnTo>
                  <a:lnTo>
                    <a:pt x="647787" y="390884"/>
                  </a:lnTo>
                  <a:lnTo>
                    <a:pt x="645012" y="378868"/>
                  </a:lnTo>
                  <a:lnTo>
                    <a:pt x="650548" y="369627"/>
                  </a:lnTo>
                  <a:lnTo>
                    <a:pt x="651478" y="340988"/>
                  </a:lnTo>
                  <a:lnTo>
                    <a:pt x="671805" y="347454"/>
                  </a:lnTo>
                  <a:lnTo>
                    <a:pt x="682892" y="324351"/>
                  </a:lnTo>
                  <a:lnTo>
                    <a:pt x="683821" y="310490"/>
                  </a:lnTo>
                  <a:lnTo>
                    <a:pt x="697683" y="286458"/>
                  </a:lnTo>
                  <a:lnTo>
                    <a:pt x="696753" y="269835"/>
                  </a:lnTo>
                  <a:lnTo>
                    <a:pt x="730026" y="249494"/>
                  </a:lnTo>
                  <a:lnTo>
                    <a:pt x="748509" y="255044"/>
                  </a:lnTo>
                  <a:lnTo>
                    <a:pt x="746663" y="237491"/>
                  </a:lnTo>
                  <a:lnTo>
                    <a:pt x="755904" y="231941"/>
                  </a:lnTo>
                  <a:lnTo>
                    <a:pt x="754058" y="220855"/>
                  </a:lnTo>
                  <a:lnTo>
                    <a:pt x="726335" y="216234"/>
                  </a:lnTo>
                  <a:lnTo>
                    <a:pt x="709302" y="210547"/>
                  </a:lnTo>
                  <a:lnTo>
                    <a:pt x="697683" y="216234"/>
                  </a:lnTo>
                  <a:lnTo>
                    <a:pt x="696753" y="225475"/>
                  </a:lnTo>
                  <a:lnTo>
                    <a:pt x="671805" y="231941"/>
                  </a:lnTo>
                  <a:lnTo>
                    <a:pt x="661457" y="244873"/>
                  </a:lnTo>
                  <a:lnTo>
                    <a:pt x="650548" y="255044"/>
                  </a:lnTo>
                  <a:lnTo>
                    <a:pt x="620447" y="251558"/>
                  </a:lnTo>
                  <a:lnTo>
                    <a:pt x="615443" y="261510"/>
                  </a:lnTo>
                  <a:lnTo>
                    <a:pt x="594186" y="262439"/>
                  </a:lnTo>
                  <a:lnTo>
                    <a:pt x="572013" y="260594"/>
                  </a:lnTo>
                  <a:lnTo>
                    <a:pt x="555377" y="265214"/>
                  </a:lnTo>
                  <a:lnTo>
                    <a:pt x="532274" y="254114"/>
                  </a:lnTo>
                  <a:lnTo>
                    <a:pt x="531345" y="248578"/>
                  </a:lnTo>
                  <a:lnTo>
                    <a:pt x="529499" y="225475"/>
                  </a:lnTo>
                  <a:lnTo>
                    <a:pt x="513792" y="231941"/>
                  </a:lnTo>
                  <a:lnTo>
                    <a:pt x="511946" y="244873"/>
                  </a:lnTo>
                  <a:lnTo>
                    <a:pt x="515638" y="263355"/>
                  </a:lnTo>
                  <a:lnTo>
                    <a:pt x="512863" y="274455"/>
                  </a:lnTo>
                  <a:lnTo>
                    <a:pt x="491606" y="275371"/>
                  </a:lnTo>
                  <a:lnTo>
                    <a:pt x="460192" y="268905"/>
                  </a:lnTo>
                  <a:lnTo>
                    <a:pt x="439864" y="266130"/>
                  </a:lnTo>
                  <a:lnTo>
                    <a:pt x="425073" y="251353"/>
                  </a:lnTo>
                  <a:lnTo>
                    <a:pt x="389968" y="247648"/>
                  </a:lnTo>
                  <a:lnTo>
                    <a:pt x="355765" y="231012"/>
                  </a:lnTo>
                  <a:lnTo>
                    <a:pt x="331747" y="216234"/>
                  </a:lnTo>
                  <a:lnTo>
                    <a:pt x="306799" y="205148"/>
                  </a:lnTo>
                  <a:lnTo>
                    <a:pt x="316956" y="177425"/>
                  </a:lnTo>
                  <a:lnTo>
                    <a:pt x="333592" y="163563"/>
                  </a:lnTo>
                  <a:lnTo>
                    <a:pt x="297558" y="142306"/>
                  </a:lnTo>
                  <a:lnTo>
                    <a:pt x="271680" y="122894"/>
                  </a:lnTo>
                  <a:lnTo>
                    <a:pt x="264285" y="89635"/>
                  </a:lnTo>
                  <a:lnTo>
                    <a:pt x="282767" y="93326"/>
                  </a:lnTo>
                  <a:lnTo>
                    <a:pt x="283696" y="77619"/>
                  </a:lnTo>
                  <a:lnTo>
                    <a:pt x="273526" y="61912"/>
                  </a:lnTo>
                  <a:lnTo>
                    <a:pt x="276301" y="3696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" name="任意多边形: 形状 978"/>
            <p:cNvSpPr/>
            <p:nvPr/>
          </p:nvSpPr>
          <p:spPr>
            <a:xfrm>
              <a:off x="5393880" y="3241682"/>
              <a:ext cx="254114" cy="255973"/>
            </a:xfrm>
            <a:custGeom>
              <a:avLst/>
              <a:gdLst>
                <a:gd name="connsiteX0" fmla="*/ 174650 w 254114"/>
                <a:gd name="connsiteY0" fmla="*/ 46205 h 255973"/>
                <a:gd name="connsiteX1" fmla="*/ 191286 w 254114"/>
                <a:gd name="connsiteY1" fmla="*/ 55446 h 255973"/>
                <a:gd name="connsiteX2" fmla="*/ 193132 w 254114"/>
                <a:gd name="connsiteY2" fmla="*/ 73928 h 255973"/>
                <a:gd name="connsiteX3" fmla="*/ 180186 w 254114"/>
                <a:gd name="connsiteY3" fmla="*/ 85015 h 255973"/>
                <a:gd name="connsiteX4" fmla="*/ 173720 w 254114"/>
                <a:gd name="connsiteY4" fmla="*/ 109047 h 255973"/>
                <a:gd name="connsiteX5" fmla="*/ 191286 w 254114"/>
                <a:gd name="connsiteY5" fmla="*/ 138615 h 255973"/>
                <a:gd name="connsiteX6" fmla="*/ 222700 w 254114"/>
                <a:gd name="connsiteY6" fmla="*/ 155252 h 255973"/>
                <a:gd name="connsiteX7" fmla="*/ 235632 w 254114"/>
                <a:gd name="connsiteY7" fmla="*/ 178354 h 255973"/>
                <a:gd name="connsiteX8" fmla="*/ 231012 w 254114"/>
                <a:gd name="connsiteY8" fmla="*/ 200527 h 255973"/>
                <a:gd name="connsiteX9" fmla="*/ 239337 w 254114"/>
                <a:gd name="connsiteY9" fmla="*/ 200527 h 255973"/>
                <a:gd name="connsiteX10" fmla="*/ 239337 w 254114"/>
                <a:gd name="connsiteY10" fmla="*/ 216234 h 255973"/>
                <a:gd name="connsiteX11" fmla="*/ 254114 w 254114"/>
                <a:gd name="connsiteY11" fmla="*/ 231955 h 255973"/>
                <a:gd name="connsiteX12" fmla="*/ 238407 w 254114"/>
                <a:gd name="connsiteY12" fmla="*/ 230096 h 255973"/>
                <a:gd name="connsiteX13" fmla="*/ 220855 w 254114"/>
                <a:gd name="connsiteY13" fmla="*/ 227334 h 255973"/>
                <a:gd name="connsiteX14" fmla="*/ 201443 w 254114"/>
                <a:gd name="connsiteY14" fmla="*/ 255973 h 255973"/>
                <a:gd name="connsiteX15" fmla="*/ 153393 w 254114"/>
                <a:gd name="connsiteY15" fmla="*/ 253198 h 255973"/>
                <a:gd name="connsiteX16" fmla="*/ 80394 w 254114"/>
                <a:gd name="connsiteY16" fmla="*/ 193132 h 255973"/>
                <a:gd name="connsiteX17" fmla="*/ 41584 w 254114"/>
                <a:gd name="connsiteY17" fmla="*/ 171888 h 255973"/>
                <a:gd name="connsiteX18" fmla="*/ 10157 w 254114"/>
                <a:gd name="connsiteY18" fmla="*/ 163563 h 255973"/>
                <a:gd name="connsiteX19" fmla="*/ 0 w 254114"/>
                <a:gd name="connsiteY19" fmla="*/ 126599 h 255973"/>
                <a:gd name="connsiteX20" fmla="*/ 57292 w 254114"/>
                <a:gd name="connsiteY20" fmla="*/ 94256 h 255973"/>
                <a:gd name="connsiteX21" fmla="*/ 67448 w 254114"/>
                <a:gd name="connsiteY21" fmla="*/ 56376 h 255973"/>
                <a:gd name="connsiteX22" fmla="*/ 64687 w 254114"/>
                <a:gd name="connsiteY22" fmla="*/ 33273 h 255973"/>
                <a:gd name="connsiteX23" fmla="*/ 78549 w 254114"/>
                <a:gd name="connsiteY23" fmla="*/ 24948 h 255973"/>
                <a:gd name="connsiteX24" fmla="*/ 91480 w 254114"/>
                <a:gd name="connsiteY24" fmla="*/ 4620 h 255973"/>
                <a:gd name="connsiteX25" fmla="*/ 102567 w 254114"/>
                <a:gd name="connsiteY25" fmla="*/ 0 h 255973"/>
                <a:gd name="connsiteX26" fmla="*/ 133065 w 254114"/>
                <a:gd name="connsiteY26" fmla="*/ 4620 h 255973"/>
                <a:gd name="connsiteX27" fmla="*/ 142306 w 254114"/>
                <a:gd name="connsiteY27" fmla="*/ 12945 h 255973"/>
                <a:gd name="connsiteX28" fmla="*/ 154322 w 254114"/>
                <a:gd name="connsiteY28" fmla="*/ 7396 h 255973"/>
                <a:gd name="connsiteX29" fmla="*/ 174650 w 254114"/>
                <a:gd name="connsiteY29" fmla="*/ 46205 h 25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54114" h="255973">
                  <a:moveTo>
                    <a:pt x="174650" y="46205"/>
                  </a:moveTo>
                  <a:lnTo>
                    <a:pt x="191286" y="55446"/>
                  </a:lnTo>
                  <a:lnTo>
                    <a:pt x="193132" y="73928"/>
                  </a:lnTo>
                  <a:lnTo>
                    <a:pt x="180186" y="85015"/>
                  </a:lnTo>
                  <a:lnTo>
                    <a:pt x="173720" y="109047"/>
                  </a:lnTo>
                  <a:lnTo>
                    <a:pt x="191286" y="138615"/>
                  </a:lnTo>
                  <a:lnTo>
                    <a:pt x="222700" y="155252"/>
                  </a:lnTo>
                  <a:lnTo>
                    <a:pt x="235632" y="178354"/>
                  </a:lnTo>
                  <a:lnTo>
                    <a:pt x="231012" y="200527"/>
                  </a:lnTo>
                  <a:lnTo>
                    <a:pt x="239337" y="200527"/>
                  </a:lnTo>
                  <a:lnTo>
                    <a:pt x="239337" y="216234"/>
                  </a:lnTo>
                  <a:lnTo>
                    <a:pt x="254114" y="231955"/>
                  </a:lnTo>
                  <a:lnTo>
                    <a:pt x="238407" y="230096"/>
                  </a:lnTo>
                  <a:lnTo>
                    <a:pt x="220855" y="227334"/>
                  </a:lnTo>
                  <a:lnTo>
                    <a:pt x="201443" y="255973"/>
                  </a:lnTo>
                  <a:lnTo>
                    <a:pt x="153393" y="253198"/>
                  </a:lnTo>
                  <a:lnTo>
                    <a:pt x="80394" y="193132"/>
                  </a:lnTo>
                  <a:lnTo>
                    <a:pt x="41584" y="171888"/>
                  </a:lnTo>
                  <a:lnTo>
                    <a:pt x="10157" y="163563"/>
                  </a:lnTo>
                  <a:lnTo>
                    <a:pt x="0" y="126599"/>
                  </a:lnTo>
                  <a:lnTo>
                    <a:pt x="57292" y="94256"/>
                  </a:lnTo>
                  <a:lnTo>
                    <a:pt x="67448" y="56376"/>
                  </a:lnTo>
                  <a:lnTo>
                    <a:pt x="64687" y="33273"/>
                  </a:lnTo>
                  <a:lnTo>
                    <a:pt x="78549" y="24948"/>
                  </a:lnTo>
                  <a:lnTo>
                    <a:pt x="91480" y="4620"/>
                  </a:lnTo>
                  <a:lnTo>
                    <a:pt x="102567" y="0"/>
                  </a:lnTo>
                  <a:lnTo>
                    <a:pt x="133065" y="4620"/>
                  </a:lnTo>
                  <a:lnTo>
                    <a:pt x="142306" y="12945"/>
                  </a:lnTo>
                  <a:lnTo>
                    <a:pt x="154322" y="7396"/>
                  </a:lnTo>
                  <a:lnTo>
                    <a:pt x="174650" y="4620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" name="任意多边形: 形状 979"/>
            <p:cNvSpPr/>
            <p:nvPr/>
          </p:nvSpPr>
          <p:spPr>
            <a:xfrm>
              <a:off x="5534341" y="3165908"/>
              <a:ext cx="496225" cy="447259"/>
            </a:xfrm>
            <a:custGeom>
              <a:avLst/>
              <a:gdLst>
                <a:gd name="connsiteX0" fmla="*/ 254114 w 496225"/>
                <a:gd name="connsiteY0" fmla="*/ 82239 h 447259"/>
                <a:gd name="connsiteX1" fmla="*/ 277217 w 496225"/>
                <a:gd name="connsiteY1" fmla="*/ 75774 h 447259"/>
                <a:gd name="connsiteX2" fmla="*/ 295699 w 496225"/>
                <a:gd name="connsiteY2" fmla="*/ 57291 h 447259"/>
                <a:gd name="connsiteX3" fmla="*/ 313265 w 496225"/>
                <a:gd name="connsiteY3" fmla="*/ 58221 h 447259"/>
                <a:gd name="connsiteX4" fmla="*/ 324351 w 496225"/>
                <a:gd name="connsiteY4" fmla="*/ 51755 h 447259"/>
                <a:gd name="connsiteX5" fmla="*/ 342834 w 496225"/>
                <a:gd name="connsiteY5" fmla="*/ 54516 h 447259"/>
                <a:gd name="connsiteX6" fmla="*/ 371473 w 496225"/>
                <a:gd name="connsiteY6" fmla="*/ 71153 h 447259"/>
                <a:gd name="connsiteX7" fmla="*/ 391813 w 496225"/>
                <a:gd name="connsiteY7" fmla="*/ 74858 h 447259"/>
                <a:gd name="connsiteX8" fmla="*/ 421382 w 496225"/>
                <a:gd name="connsiteY8" fmla="*/ 103497 h 447259"/>
                <a:gd name="connsiteX9" fmla="*/ 440780 w 496225"/>
                <a:gd name="connsiteY9" fmla="*/ 104426 h 447259"/>
                <a:gd name="connsiteX10" fmla="*/ 442625 w 496225"/>
                <a:gd name="connsiteY10" fmla="*/ 131220 h 447259"/>
                <a:gd name="connsiteX11" fmla="*/ 432468 w 496225"/>
                <a:gd name="connsiteY11" fmla="*/ 170029 h 447259"/>
                <a:gd name="connsiteX12" fmla="*/ 425073 w 496225"/>
                <a:gd name="connsiteY12" fmla="*/ 193132 h 447259"/>
                <a:gd name="connsiteX13" fmla="*/ 436160 w 496225"/>
                <a:gd name="connsiteY13" fmla="*/ 197752 h 447259"/>
                <a:gd name="connsiteX14" fmla="*/ 425073 w 496225"/>
                <a:gd name="connsiteY14" fmla="*/ 214389 h 447259"/>
                <a:gd name="connsiteX15" fmla="*/ 433384 w 496225"/>
                <a:gd name="connsiteY15" fmla="*/ 238421 h 447259"/>
                <a:gd name="connsiteX16" fmla="*/ 435243 w 496225"/>
                <a:gd name="connsiteY16" fmla="*/ 257819 h 447259"/>
                <a:gd name="connsiteX17" fmla="*/ 454641 w 496225"/>
                <a:gd name="connsiteY17" fmla="*/ 263369 h 447259"/>
                <a:gd name="connsiteX18" fmla="*/ 456487 w 496225"/>
                <a:gd name="connsiteY18" fmla="*/ 282767 h 447259"/>
                <a:gd name="connsiteX19" fmla="*/ 433384 w 496225"/>
                <a:gd name="connsiteY19" fmla="*/ 309574 h 447259"/>
                <a:gd name="connsiteX20" fmla="*/ 446330 w 496225"/>
                <a:gd name="connsiteY20" fmla="*/ 325281 h 447259"/>
                <a:gd name="connsiteX21" fmla="*/ 456487 w 496225"/>
                <a:gd name="connsiteY21" fmla="*/ 342833 h 447259"/>
                <a:gd name="connsiteX22" fmla="*/ 481449 w 496225"/>
                <a:gd name="connsiteY22" fmla="*/ 355779 h 447259"/>
                <a:gd name="connsiteX23" fmla="*/ 482365 w 496225"/>
                <a:gd name="connsiteY23" fmla="*/ 381643 h 447259"/>
                <a:gd name="connsiteX24" fmla="*/ 494381 w 496225"/>
                <a:gd name="connsiteY24" fmla="*/ 386263 h 447259"/>
                <a:gd name="connsiteX25" fmla="*/ 496226 w 496225"/>
                <a:gd name="connsiteY25" fmla="*/ 399209 h 447259"/>
                <a:gd name="connsiteX26" fmla="*/ 459262 w 496225"/>
                <a:gd name="connsiteY26" fmla="*/ 413987 h 447259"/>
                <a:gd name="connsiteX27" fmla="*/ 449105 w 496225"/>
                <a:gd name="connsiteY27" fmla="*/ 447260 h 447259"/>
                <a:gd name="connsiteX28" fmla="*/ 400125 w 496225"/>
                <a:gd name="connsiteY28" fmla="*/ 438948 h 447259"/>
                <a:gd name="connsiteX29" fmla="*/ 371473 w 496225"/>
                <a:gd name="connsiteY29" fmla="*/ 432469 h 447259"/>
                <a:gd name="connsiteX30" fmla="*/ 341904 w 496225"/>
                <a:gd name="connsiteY30" fmla="*/ 428778 h 447259"/>
                <a:gd name="connsiteX31" fmla="*/ 330818 w 496225"/>
                <a:gd name="connsiteY31" fmla="*/ 393659 h 447259"/>
                <a:gd name="connsiteX32" fmla="*/ 318802 w 496225"/>
                <a:gd name="connsiteY32" fmla="*/ 388122 h 447259"/>
                <a:gd name="connsiteX33" fmla="*/ 298474 w 496225"/>
                <a:gd name="connsiteY33" fmla="*/ 393659 h 447259"/>
                <a:gd name="connsiteX34" fmla="*/ 272596 w 496225"/>
                <a:gd name="connsiteY34" fmla="*/ 407520 h 447259"/>
                <a:gd name="connsiteX35" fmla="*/ 241182 w 496225"/>
                <a:gd name="connsiteY35" fmla="*/ 398279 h 447259"/>
                <a:gd name="connsiteX36" fmla="*/ 215305 w 496225"/>
                <a:gd name="connsiteY36" fmla="*/ 376106 h 447259"/>
                <a:gd name="connsiteX37" fmla="*/ 190357 w 496225"/>
                <a:gd name="connsiteY37" fmla="*/ 367782 h 447259"/>
                <a:gd name="connsiteX38" fmla="*/ 172804 w 496225"/>
                <a:gd name="connsiteY38" fmla="*/ 340058 h 447259"/>
                <a:gd name="connsiteX39" fmla="*/ 153393 w 496225"/>
                <a:gd name="connsiteY39" fmla="*/ 300333 h 447259"/>
                <a:gd name="connsiteX40" fmla="*/ 139531 w 496225"/>
                <a:gd name="connsiteY40" fmla="*/ 304953 h 447259"/>
                <a:gd name="connsiteX41" fmla="*/ 122894 w 496225"/>
                <a:gd name="connsiteY41" fmla="*/ 294783 h 447259"/>
                <a:gd name="connsiteX42" fmla="*/ 113653 w 496225"/>
                <a:gd name="connsiteY42" fmla="*/ 306799 h 447259"/>
                <a:gd name="connsiteX43" fmla="*/ 98876 w 496225"/>
                <a:gd name="connsiteY43" fmla="*/ 291092 h 447259"/>
                <a:gd name="connsiteX44" fmla="*/ 98876 w 496225"/>
                <a:gd name="connsiteY44" fmla="*/ 275385 h 447259"/>
                <a:gd name="connsiteX45" fmla="*/ 90551 w 496225"/>
                <a:gd name="connsiteY45" fmla="*/ 275385 h 447259"/>
                <a:gd name="connsiteX46" fmla="*/ 95172 w 496225"/>
                <a:gd name="connsiteY46" fmla="*/ 253198 h 447259"/>
                <a:gd name="connsiteX47" fmla="*/ 82239 w 496225"/>
                <a:gd name="connsiteY47" fmla="*/ 230096 h 447259"/>
                <a:gd name="connsiteX48" fmla="*/ 50825 w 496225"/>
                <a:gd name="connsiteY48" fmla="*/ 213459 h 447259"/>
                <a:gd name="connsiteX49" fmla="*/ 33260 w 496225"/>
                <a:gd name="connsiteY49" fmla="*/ 183891 h 447259"/>
                <a:gd name="connsiteX50" fmla="*/ 39726 w 496225"/>
                <a:gd name="connsiteY50" fmla="*/ 159872 h 447259"/>
                <a:gd name="connsiteX51" fmla="*/ 52671 w 496225"/>
                <a:gd name="connsiteY51" fmla="*/ 148786 h 447259"/>
                <a:gd name="connsiteX52" fmla="*/ 50825 w 496225"/>
                <a:gd name="connsiteY52" fmla="*/ 130304 h 447259"/>
                <a:gd name="connsiteX53" fmla="*/ 34189 w 496225"/>
                <a:gd name="connsiteY53" fmla="*/ 121063 h 447259"/>
                <a:gd name="connsiteX54" fmla="*/ 17552 w 496225"/>
                <a:gd name="connsiteY54" fmla="*/ 83169 h 447259"/>
                <a:gd name="connsiteX55" fmla="*/ 3691 w 496225"/>
                <a:gd name="connsiteY55" fmla="*/ 57291 h 447259"/>
                <a:gd name="connsiteX56" fmla="*/ 8311 w 496225"/>
                <a:gd name="connsiteY56" fmla="*/ 47135 h 447259"/>
                <a:gd name="connsiteX57" fmla="*/ 0 w 496225"/>
                <a:gd name="connsiteY57" fmla="*/ 9241 h 447259"/>
                <a:gd name="connsiteX58" fmla="*/ 17552 w 496225"/>
                <a:gd name="connsiteY58" fmla="*/ 0 h 447259"/>
                <a:gd name="connsiteX59" fmla="*/ 21244 w 496225"/>
                <a:gd name="connsiteY59" fmla="*/ 12945 h 447259"/>
                <a:gd name="connsiteX60" fmla="*/ 34189 w 496225"/>
                <a:gd name="connsiteY60" fmla="*/ 28653 h 447259"/>
                <a:gd name="connsiteX61" fmla="*/ 51742 w 496225"/>
                <a:gd name="connsiteY61" fmla="*/ 33273 h 447259"/>
                <a:gd name="connsiteX62" fmla="*/ 60982 w 496225"/>
                <a:gd name="connsiteY62" fmla="*/ 32344 h 447259"/>
                <a:gd name="connsiteX63" fmla="*/ 91480 w 496225"/>
                <a:gd name="connsiteY63" fmla="*/ 7396 h 447259"/>
                <a:gd name="connsiteX64" fmla="*/ 101651 w 496225"/>
                <a:gd name="connsiteY64" fmla="*/ 4620 h 447259"/>
                <a:gd name="connsiteX65" fmla="*/ 109033 w 496225"/>
                <a:gd name="connsiteY65" fmla="*/ 14791 h 447259"/>
                <a:gd name="connsiteX66" fmla="*/ 99792 w 496225"/>
                <a:gd name="connsiteY66" fmla="*/ 31414 h 447259"/>
                <a:gd name="connsiteX67" fmla="*/ 115513 w 496225"/>
                <a:gd name="connsiteY67" fmla="*/ 48980 h 447259"/>
                <a:gd name="connsiteX68" fmla="*/ 121979 w 496225"/>
                <a:gd name="connsiteY68" fmla="*/ 47135 h 447259"/>
                <a:gd name="connsiteX69" fmla="*/ 130290 w 496225"/>
                <a:gd name="connsiteY69" fmla="*/ 71153 h 447259"/>
                <a:gd name="connsiteX70" fmla="*/ 155238 w 496225"/>
                <a:gd name="connsiteY70" fmla="*/ 77619 h 447259"/>
                <a:gd name="connsiteX71" fmla="*/ 172804 w 496225"/>
                <a:gd name="connsiteY71" fmla="*/ 94256 h 447259"/>
                <a:gd name="connsiteX72" fmla="*/ 209768 w 496225"/>
                <a:gd name="connsiteY72" fmla="*/ 99806 h 447259"/>
                <a:gd name="connsiteX73" fmla="*/ 250423 w 496225"/>
                <a:gd name="connsiteY73" fmla="*/ 91481 h 447259"/>
                <a:gd name="connsiteX74" fmla="*/ 254114 w 496225"/>
                <a:gd name="connsiteY74" fmla="*/ 82239 h 44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96225" h="447259">
                  <a:moveTo>
                    <a:pt x="254114" y="82239"/>
                  </a:moveTo>
                  <a:lnTo>
                    <a:pt x="277217" y="75774"/>
                  </a:lnTo>
                  <a:lnTo>
                    <a:pt x="295699" y="57291"/>
                  </a:lnTo>
                  <a:lnTo>
                    <a:pt x="313265" y="58221"/>
                  </a:lnTo>
                  <a:lnTo>
                    <a:pt x="324351" y="51755"/>
                  </a:lnTo>
                  <a:lnTo>
                    <a:pt x="342834" y="54516"/>
                  </a:lnTo>
                  <a:lnTo>
                    <a:pt x="371473" y="71153"/>
                  </a:lnTo>
                  <a:lnTo>
                    <a:pt x="391813" y="74858"/>
                  </a:lnTo>
                  <a:lnTo>
                    <a:pt x="421382" y="103497"/>
                  </a:lnTo>
                  <a:lnTo>
                    <a:pt x="440780" y="104426"/>
                  </a:lnTo>
                  <a:lnTo>
                    <a:pt x="442625" y="131220"/>
                  </a:lnTo>
                  <a:lnTo>
                    <a:pt x="432468" y="170029"/>
                  </a:lnTo>
                  <a:lnTo>
                    <a:pt x="425073" y="193132"/>
                  </a:lnTo>
                  <a:lnTo>
                    <a:pt x="436160" y="197752"/>
                  </a:lnTo>
                  <a:lnTo>
                    <a:pt x="425073" y="214389"/>
                  </a:lnTo>
                  <a:lnTo>
                    <a:pt x="433384" y="238421"/>
                  </a:lnTo>
                  <a:lnTo>
                    <a:pt x="435243" y="257819"/>
                  </a:lnTo>
                  <a:lnTo>
                    <a:pt x="454641" y="263369"/>
                  </a:lnTo>
                  <a:lnTo>
                    <a:pt x="456487" y="282767"/>
                  </a:lnTo>
                  <a:lnTo>
                    <a:pt x="433384" y="309574"/>
                  </a:lnTo>
                  <a:lnTo>
                    <a:pt x="446330" y="325281"/>
                  </a:lnTo>
                  <a:lnTo>
                    <a:pt x="456487" y="342833"/>
                  </a:lnTo>
                  <a:lnTo>
                    <a:pt x="481449" y="355779"/>
                  </a:lnTo>
                  <a:lnTo>
                    <a:pt x="482365" y="381643"/>
                  </a:lnTo>
                  <a:lnTo>
                    <a:pt x="494381" y="386263"/>
                  </a:lnTo>
                  <a:lnTo>
                    <a:pt x="496226" y="399209"/>
                  </a:lnTo>
                  <a:lnTo>
                    <a:pt x="459262" y="413987"/>
                  </a:lnTo>
                  <a:lnTo>
                    <a:pt x="449105" y="447260"/>
                  </a:lnTo>
                  <a:lnTo>
                    <a:pt x="400125" y="438948"/>
                  </a:lnTo>
                  <a:lnTo>
                    <a:pt x="371473" y="432469"/>
                  </a:lnTo>
                  <a:lnTo>
                    <a:pt x="341904" y="428778"/>
                  </a:lnTo>
                  <a:lnTo>
                    <a:pt x="330818" y="393659"/>
                  </a:lnTo>
                  <a:lnTo>
                    <a:pt x="318802" y="388122"/>
                  </a:lnTo>
                  <a:lnTo>
                    <a:pt x="298474" y="393659"/>
                  </a:lnTo>
                  <a:lnTo>
                    <a:pt x="272596" y="407520"/>
                  </a:lnTo>
                  <a:lnTo>
                    <a:pt x="241182" y="398279"/>
                  </a:lnTo>
                  <a:lnTo>
                    <a:pt x="215305" y="376106"/>
                  </a:lnTo>
                  <a:lnTo>
                    <a:pt x="190357" y="367782"/>
                  </a:lnTo>
                  <a:lnTo>
                    <a:pt x="172804" y="340058"/>
                  </a:lnTo>
                  <a:lnTo>
                    <a:pt x="153393" y="300333"/>
                  </a:lnTo>
                  <a:lnTo>
                    <a:pt x="139531" y="304953"/>
                  </a:lnTo>
                  <a:lnTo>
                    <a:pt x="122894" y="294783"/>
                  </a:lnTo>
                  <a:lnTo>
                    <a:pt x="113653" y="306799"/>
                  </a:lnTo>
                  <a:lnTo>
                    <a:pt x="98876" y="291092"/>
                  </a:lnTo>
                  <a:lnTo>
                    <a:pt x="98876" y="275385"/>
                  </a:lnTo>
                  <a:lnTo>
                    <a:pt x="90551" y="275385"/>
                  </a:lnTo>
                  <a:lnTo>
                    <a:pt x="95172" y="253198"/>
                  </a:lnTo>
                  <a:lnTo>
                    <a:pt x="82239" y="230096"/>
                  </a:lnTo>
                  <a:lnTo>
                    <a:pt x="50825" y="213459"/>
                  </a:lnTo>
                  <a:lnTo>
                    <a:pt x="33260" y="183891"/>
                  </a:lnTo>
                  <a:lnTo>
                    <a:pt x="39726" y="159872"/>
                  </a:lnTo>
                  <a:lnTo>
                    <a:pt x="52671" y="148786"/>
                  </a:lnTo>
                  <a:lnTo>
                    <a:pt x="50825" y="130304"/>
                  </a:lnTo>
                  <a:lnTo>
                    <a:pt x="34189" y="121063"/>
                  </a:lnTo>
                  <a:lnTo>
                    <a:pt x="17552" y="83169"/>
                  </a:lnTo>
                  <a:lnTo>
                    <a:pt x="3691" y="57291"/>
                  </a:lnTo>
                  <a:lnTo>
                    <a:pt x="8311" y="47135"/>
                  </a:lnTo>
                  <a:lnTo>
                    <a:pt x="0" y="9241"/>
                  </a:lnTo>
                  <a:lnTo>
                    <a:pt x="17552" y="0"/>
                  </a:lnTo>
                  <a:lnTo>
                    <a:pt x="21244" y="12945"/>
                  </a:lnTo>
                  <a:lnTo>
                    <a:pt x="34189" y="28653"/>
                  </a:lnTo>
                  <a:lnTo>
                    <a:pt x="51742" y="33273"/>
                  </a:lnTo>
                  <a:lnTo>
                    <a:pt x="60982" y="32344"/>
                  </a:lnTo>
                  <a:lnTo>
                    <a:pt x="91480" y="7396"/>
                  </a:lnTo>
                  <a:lnTo>
                    <a:pt x="101651" y="4620"/>
                  </a:lnTo>
                  <a:lnTo>
                    <a:pt x="109033" y="14791"/>
                  </a:lnTo>
                  <a:lnTo>
                    <a:pt x="99792" y="31414"/>
                  </a:lnTo>
                  <a:lnTo>
                    <a:pt x="115513" y="48980"/>
                  </a:lnTo>
                  <a:lnTo>
                    <a:pt x="121979" y="47135"/>
                  </a:lnTo>
                  <a:lnTo>
                    <a:pt x="130290" y="71153"/>
                  </a:lnTo>
                  <a:lnTo>
                    <a:pt x="155238" y="77619"/>
                  </a:lnTo>
                  <a:lnTo>
                    <a:pt x="172804" y="94256"/>
                  </a:lnTo>
                  <a:lnTo>
                    <a:pt x="209768" y="99806"/>
                  </a:lnTo>
                  <a:lnTo>
                    <a:pt x="250423" y="91481"/>
                  </a:lnTo>
                  <a:lnTo>
                    <a:pt x="254114" y="8223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" name="任意多边形: 形状 980"/>
            <p:cNvSpPr/>
            <p:nvPr/>
          </p:nvSpPr>
          <p:spPr>
            <a:xfrm>
              <a:off x="3761939" y="1958138"/>
              <a:ext cx="278159" cy="185736"/>
            </a:xfrm>
            <a:custGeom>
              <a:avLst/>
              <a:gdLst>
                <a:gd name="connsiteX0" fmla="*/ 254128 w 278159"/>
                <a:gd name="connsiteY0" fmla="*/ 4620 h 185736"/>
                <a:gd name="connsiteX1" fmla="*/ 248578 w 278159"/>
                <a:gd name="connsiteY1" fmla="*/ 46205 h 185736"/>
                <a:gd name="connsiteX2" fmla="*/ 278160 w 278159"/>
                <a:gd name="connsiteY2" fmla="*/ 88706 h 185736"/>
                <a:gd name="connsiteX3" fmla="*/ 244887 w 278159"/>
                <a:gd name="connsiteY3" fmla="*/ 134910 h 185736"/>
                <a:gd name="connsiteX4" fmla="*/ 170043 w 278159"/>
                <a:gd name="connsiteY4" fmla="*/ 175566 h 185736"/>
                <a:gd name="connsiteX5" fmla="*/ 146011 w 278159"/>
                <a:gd name="connsiteY5" fmla="*/ 185736 h 185736"/>
                <a:gd name="connsiteX6" fmla="*/ 111822 w 278159"/>
                <a:gd name="connsiteY6" fmla="*/ 177425 h 185736"/>
                <a:gd name="connsiteX7" fmla="*/ 39739 w 278159"/>
                <a:gd name="connsiteY7" fmla="*/ 158943 h 185736"/>
                <a:gd name="connsiteX8" fmla="*/ 65617 w 278159"/>
                <a:gd name="connsiteY8" fmla="*/ 133065 h 185736"/>
                <a:gd name="connsiteX9" fmla="*/ 9241 w 278159"/>
                <a:gd name="connsiteY9" fmla="*/ 103497 h 185736"/>
                <a:gd name="connsiteX10" fmla="*/ 55446 w 278159"/>
                <a:gd name="connsiteY10" fmla="*/ 91481 h 185736"/>
                <a:gd name="connsiteX11" fmla="*/ 54530 w 278159"/>
                <a:gd name="connsiteY11" fmla="*/ 72998 h 185736"/>
                <a:gd name="connsiteX12" fmla="*/ 0 w 278159"/>
                <a:gd name="connsiteY12" fmla="*/ 58207 h 185736"/>
                <a:gd name="connsiteX13" fmla="*/ 17566 w 278159"/>
                <a:gd name="connsiteY13" fmla="*/ 16623 h 185736"/>
                <a:gd name="connsiteX14" fmla="*/ 57292 w 278159"/>
                <a:gd name="connsiteY14" fmla="*/ 7382 h 185736"/>
                <a:gd name="connsiteX15" fmla="*/ 97960 w 278159"/>
                <a:gd name="connsiteY15" fmla="*/ 50826 h 185736"/>
                <a:gd name="connsiteX16" fmla="*/ 137699 w 278159"/>
                <a:gd name="connsiteY16" fmla="*/ 15707 h 185736"/>
                <a:gd name="connsiteX17" fmla="*/ 170043 w 278159"/>
                <a:gd name="connsiteY17" fmla="*/ 34189 h 185736"/>
                <a:gd name="connsiteX18" fmla="*/ 212543 w 278159"/>
                <a:gd name="connsiteY18" fmla="*/ 0 h 185736"/>
                <a:gd name="connsiteX19" fmla="*/ 254128 w 278159"/>
                <a:gd name="connsiteY19" fmla="*/ 4620 h 18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8159" h="185736">
                  <a:moveTo>
                    <a:pt x="254128" y="4620"/>
                  </a:moveTo>
                  <a:lnTo>
                    <a:pt x="248578" y="46205"/>
                  </a:lnTo>
                  <a:lnTo>
                    <a:pt x="278160" y="88706"/>
                  </a:lnTo>
                  <a:lnTo>
                    <a:pt x="244887" y="134910"/>
                  </a:lnTo>
                  <a:lnTo>
                    <a:pt x="170043" y="175566"/>
                  </a:lnTo>
                  <a:lnTo>
                    <a:pt x="146011" y="185736"/>
                  </a:lnTo>
                  <a:lnTo>
                    <a:pt x="111822" y="177425"/>
                  </a:lnTo>
                  <a:lnTo>
                    <a:pt x="39739" y="158943"/>
                  </a:lnTo>
                  <a:lnTo>
                    <a:pt x="65617" y="133065"/>
                  </a:lnTo>
                  <a:lnTo>
                    <a:pt x="9241" y="103497"/>
                  </a:lnTo>
                  <a:lnTo>
                    <a:pt x="55446" y="91481"/>
                  </a:lnTo>
                  <a:lnTo>
                    <a:pt x="54530" y="72998"/>
                  </a:lnTo>
                  <a:lnTo>
                    <a:pt x="0" y="58207"/>
                  </a:lnTo>
                  <a:lnTo>
                    <a:pt x="17566" y="16623"/>
                  </a:lnTo>
                  <a:lnTo>
                    <a:pt x="57292" y="7382"/>
                  </a:lnTo>
                  <a:lnTo>
                    <a:pt x="97960" y="50826"/>
                  </a:lnTo>
                  <a:lnTo>
                    <a:pt x="137699" y="15707"/>
                  </a:lnTo>
                  <a:lnTo>
                    <a:pt x="170043" y="34189"/>
                  </a:lnTo>
                  <a:lnTo>
                    <a:pt x="212543" y="0"/>
                  </a:lnTo>
                  <a:lnTo>
                    <a:pt x="254128" y="462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" name="任意多边形: 形状 981"/>
            <p:cNvSpPr/>
            <p:nvPr/>
          </p:nvSpPr>
          <p:spPr>
            <a:xfrm>
              <a:off x="4565893" y="2901623"/>
              <a:ext cx="305869" cy="365936"/>
            </a:xfrm>
            <a:custGeom>
              <a:avLst/>
              <a:gdLst>
                <a:gd name="connsiteX0" fmla="*/ 228250 w 305869"/>
                <a:gd name="connsiteY0" fmla="*/ 313265 h 365936"/>
                <a:gd name="connsiteX1" fmla="*/ 219009 w 305869"/>
                <a:gd name="connsiteY1" fmla="*/ 339143 h 365936"/>
                <a:gd name="connsiteX2" fmla="*/ 222714 w 305869"/>
                <a:gd name="connsiteY2" fmla="*/ 349299 h 365936"/>
                <a:gd name="connsiteX3" fmla="*/ 217164 w 305869"/>
                <a:gd name="connsiteY3" fmla="*/ 365936 h 365936"/>
                <a:gd name="connsiteX4" fmla="*/ 197752 w 305869"/>
                <a:gd name="connsiteY4" fmla="*/ 353920 h 365936"/>
                <a:gd name="connsiteX5" fmla="*/ 184820 w 305869"/>
                <a:gd name="connsiteY5" fmla="*/ 350229 h 365936"/>
                <a:gd name="connsiteX6" fmla="*/ 148786 w 305869"/>
                <a:gd name="connsiteY6" fmla="*/ 333592 h 365936"/>
                <a:gd name="connsiteX7" fmla="*/ 152477 w 305869"/>
                <a:gd name="connsiteY7" fmla="*/ 316956 h 365936"/>
                <a:gd name="connsiteX8" fmla="*/ 182975 w 305869"/>
                <a:gd name="connsiteY8" fmla="*/ 319731 h 365936"/>
                <a:gd name="connsiteX9" fmla="*/ 209768 w 305869"/>
                <a:gd name="connsiteY9" fmla="*/ 316040 h 365936"/>
                <a:gd name="connsiteX10" fmla="*/ 228250 w 305869"/>
                <a:gd name="connsiteY10" fmla="*/ 313265 h 365936"/>
                <a:gd name="connsiteX11" fmla="*/ 64687 w 305869"/>
                <a:gd name="connsiteY11" fmla="*/ 213459 h 365936"/>
                <a:gd name="connsiteX12" fmla="*/ 80394 w 305869"/>
                <a:gd name="connsiteY12" fmla="*/ 237491 h 365936"/>
                <a:gd name="connsiteX13" fmla="*/ 76703 w 305869"/>
                <a:gd name="connsiteY13" fmla="*/ 281851 h 365936"/>
                <a:gd name="connsiteX14" fmla="*/ 64687 w 305869"/>
                <a:gd name="connsiteY14" fmla="*/ 279992 h 365936"/>
                <a:gd name="connsiteX15" fmla="*/ 54530 w 305869"/>
                <a:gd name="connsiteY15" fmla="*/ 291092 h 365936"/>
                <a:gd name="connsiteX16" fmla="*/ 44360 w 305869"/>
                <a:gd name="connsiteY16" fmla="*/ 281851 h 365936"/>
                <a:gd name="connsiteX17" fmla="*/ 43430 w 305869"/>
                <a:gd name="connsiteY17" fmla="*/ 241182 h 365936"/>
                <a:gd name="connsiteX18" fmla="*/ 37894 w 305869"/>
                <a:gd name="connsiteY18" fmla="*/ 221784 h 365936"/>
                <a:gd name="connsiteX19" fmla="*/ 51755 w 305869"/>
                <a:gd name="connsiteY19" fmla="*/ 223630 h 365936"/>
                <a:gd name="connsiteX20" fmla="*/ 64687 w 305869"/>
                <a:gd name="connsiteY20" fmla="*/ 213459 h 365936"/>
                <a:gd name="connsiteX21" fmla="*/ 146926 w 305869"/>
                <a:gd name="connsiteY21" fmla="*/ 13862 h 365936"/>
                <a:gd name="connsiteX22" fmla="*/ 183891 w 305869"/>
                <a:gd name="connsiteY22" fmla="*/ 24032 h 365936"/>
                <a:gd name="connsiteX23" fmla="*/ 181129 w 305869"/>
                <a:gd name="connsiteY23" fmla="*/ 42501 h 365936"/>
                <a:gd name="connsiteX24" fmla="*/ 187595 w 305869"/>
                <a:gd name="connsiteY24" fmla="*/ 58221 h 365936"/>
                <a:gd name="connsiteX25" fmla="*/ 167268 w 305869"/>
                <a:gd name="connsiteY25" fmla="*/ 52671 h 365936"/>
                <a:gd name="connsiteX26" fmla="*/ 146011 w 305869"/>
                <a:gd name="connsiteY26" fmla="*/ 65603 h 365936"/>
                <a:gd name="connsiteX27" fmla="*/ 147856 w 305869"/>
                <a:gd name="connsiteY27" fmla="*/ 84085 h 365936"/>
                <a:gd name="connsiteX28" fmla="*/ 145081 w 305869"/>
                <a:gd name="connsiteY28" fmla="*/ 94256 h 365936"/>
                <a:gd name="connsiteX29" fmla="*/ 153406 w 305869"/>
                <a:gd name="connsiteY29" fmla="*/ 112738 h 365936"/>
                <a:gd name="connsiteX30" fmla="*/ 177425 w 305869"/>
                <a:gd name="connsiteY30" fmla="*/ 131220 h 365936"/>
                <a:gd name="connsiteX31" fmla="*/ 190370 w 305869"/>
                <a:gd name="connsiteY31" fmla="*/ 160788 h 365936"/>
                <a:gd name="connsiteX32" fmla="*/ 219009 w 305869"/>
                <a:gd name="connsiteY32" fmla="*/ 188511 h 365936"/>
                <a:gd name="connsiteX33" fmla="*/ 239337 w 305869"/>
                <a:gd name="connsiteY33" fmla="*/ 188511 h 365936"/>
                <a:gd name="connsiteX34" fmla="*/ 245816 w 305869"/>
                <a:gd name="connsiteY34" fmla="*/ 195907 h 365936"/>
                <a:gd name="connsiteX35" fmla="*/ 238421 w 305869"/>
                <a:gd name="connsiteY35" fmla="*/ 202373 h 365936"/>
                <a:gd name="connsiteX36" fmla="*/ 261523 w 305869"/>
                <a:gd name="connsiteY36" fmla="*/ 214389 h 365936"/>
                <a:gd name="connsiteX37" fmla="*/ 280921 w 305869"/>
                <a:gd name="connsiteY37" fmla="*/ 224546 h 365936"/>
                <a:gd name="connsiteX38" fmla="*/ 303108 w 305869"/>
                <a:gd name="connsiteY38" fmla="*/ 242112 h 365936"/>
                <a:gd name="connsiteX39" fmla="*/ 305869 w 305869"/>
                <a:gd name="connsiteY39" fmla="*/ 248578 h 365936"/>
                <a:gd name="connsiteX40" fmla="*/ 301249 w 305869"/>
                <a:gd name="connsiteY40" fmla="*/ 260594 h 365936"/>
                <a:gd name="connsiteX41" fmla="*/ 286471 w 305869"/>
                <a:gd name="connsiteY41" fmla="*/ 244887 h 365936"/>
                <a:gd name="connsiteX42" fmla="*/ 264285 w 305869"/>
                <a:gd name="connsiteY42" fmla="*/ 239337 h 365936"/>
                <a:gd name="connsiteX43" fmla="*/ 253198 w 305869"/>
                <a:gd name="connsiteY43" fmla="*/ 261510 h 365936"/>
                <a:gd name="connsiteX44" fmla="*/ 271680 w 305869"/>
                <a:gd name="connsiteY44" fmla="*/ 273526 h 365936"/>
                <a:gd name="connsiteX45" fmla="*/ 268905 w 305869"/>
                <a:gd name="connsiteY45" fmla="*/ 291092 h 365936"/>
                <a:gd name="connsiteX46" fmla="*/ 257819 w 305869"/>
                <a:gd name="connsiteY46" fmla="*/ 292937 h 365936"/>
                <a:gd name="connsiteX47" fmla="*/ 243957 w 305869"/>
                <a:gd name="connsiteY47" fmla="*/ 321576 h 365936"/>
                <a:gd name="connsiteX48" fmla="*/ 232871 w 305869"/>
                <a:gd name="connsiteY48" fmla="*/ 324351 h 365936"/>
                <a:gd name="connsiteX49" fmla="*/ 232871 w 305869"/>
                <a:gd name="connsiteY49" fmla="*/ 314195 h 365936"/>
                <a:gd name="connsiteX50" fmla="*/ 238421 w 305869"/>
                <a:gd name="connsiteY50" fmla="*/ 296628 h 365936"/>
                <a:gd name="connsiteX51" fmla="*/ 243957 w 305869"/>
                <a:gd name="connsiteY51" fmla="*/ 289233 h 365936"/>
                <a:gd name="connsiteX52" fmla="*/ 233800 w 305869"/>
                <a:gd name="connsiteY52" fmla="*/ 269835 h 365936"/>
                <a:gd name="connsiteX53" fmla="*/ 225475 w 305869"/>
                <a:gd name="connsiteY53" fmla="*/ 253198 h 365936"/>
                <a:gd name="connsiteX54" fmla="*/ 214389 w 305869"/>
                <a:gd name="connsiteY54" fmla="*/ 248578 h 365936"/>
                <a:gd name="connsiteX55" fmla="*/ 206993 w 305869"/>
                <a:gd name="connsiteY55" fmla="*/ 233787 h 365936"/>
                <a:gd name="connsiteX56" fmla="*/ 190370 w 305869"/>
                <a:gd name="connsiteY56" fmla="*/ 227321 h 365936"/>
                <a:gd name="connsiteX57" fmla="*/ 179270 w 305869"/>
                <a:gd name="connsiteY57" fmla="*/ 213459 h 365936"/>
                <a:gd name="connsiteX58" fmla="*/ 159872 w 305869"/>
                <a:gd name="connsiteY58" fmla="*/ 211614 h 365936"/>
                <a:gd name="connsiteX59" fmla="*/ 139545 w 305869"/>
                <a:gd name="connsiteY59" fmla="*/ 195907 h 365936"/>
                <a:gd name="connsiteX60" fmla="*/ 115512 w 305869"/>
                <a:gd name="connsiteY60" fmla="*/ 173734 h 365936"/>
                <a:gd name="connsiteX61" fmla="*/ 97960 w 305869"/>
                <a:gd name="connsiteY61" fmla="*/ 153393 h 365936"/>
                <a:gd name="connsiteX62" fmla="*/ 89635 w 305869"/>
                <a:gd name="connsiteY62" fmla="*/ 118288 h 365936"/>
                <a:gd name="connsiteX63" fmla="*/ 76703 w 305869"/>
                <a:gd name="connsiteY63" fmla="*/ 113667 h 365936"/>
                <a:gd name="connsiteX64" fmla="*/ 55446 w 305869"/>
                <a:gd name="connsiteY64" fmla="*/ 101651 h 365936"/>
                <a:gd name="connsiteX65" fmla="*/ 43430 w 305869"/>
                <a:gd name="connsiteY65" fmla="*/ 106272 h 365936"/>
                <a:gd name="connsiteX66" fmla="*/ 28653 w 305869"/>
                <a:gd name="connsiteY66" fmla="*/ 122908 h 365936"/>
                <a:gd name="connsiteX67" fmla="*/ 17566 w 305869"/>
                <a:gd name="connsiteY67" fmla="*/ 125670 h 365936"/>
                <a:gd name="connsiteX68" fmla="*/ 20327 w 305869"/>
                <a:gd name="connsiteY68" fmla="*/ 109963 h 365936"/>
                <a:gd name="connsiteX69" fmla="*/ 6466 w 305869"/>
                <a:gd name="connsiteY69" fmla="*/ 105342 h 365936"/>
                <a:gd name="connsiteX70" fmla="*/ 0 w 305869"/>
                <a:gd name="connsiteY70" fmla="*/ 77619 h 365936"/>
                <a:gd name="connsiteX71" fmla="*/ 9241 w 305869"/>
                <a:gd name="connsiteY71" fmla="*/ 66533 h 365936"/>
                <a:gd name="connsiteX72" fmla="*/ 1846 w 305869"/>
                <a:gd name="connsiteY72" fmla="*/ 52671 h 365936"/>
                <a:gd name="connsiteX73" fmla="*/ 2775 w 305869"/>
                <a:gd name="connsiteY73" fmla="*/ 42501 h 365936"/>
                <a:gd name="connsiteX74" fmla="*/ 13862 w 305869"/>
                <a:gd name="connsiteY74" fmla="*/ 50826 h 365936"/>
                <a:gd name="connsiteX75" fmla="*/ 26807 w 305869"/>
                <a:gd name="connsiteY75" fmla="*/ 48980 h 365936"/>
                <a:gd name="connsiteX76" fmla="*/ 41584 w 305869"/>
                <a:gd name="connsiteY76" fmla="*/ 36035 h 365936"/>
                <a:gd name="connsiteX77" fmla="*/ 46205 w 305869"/>
                <a:gd name="connsiteY77" fmla="*/ 41585 h 365936"/>
                <a:gd name="connsiteX78" fmla="*/ 58221 w 305869"/>
                <a:gd name="connsiteY78" fmla="*/ 40655 h 365936"/>
                <a:gd name="connsiteX79" fmla="*/ 63771 w 305869"/>
                <a:gd name="connsiteY79" fmla="*/ 25878 h 365936"/>
                <a:gd name="connsiteX80" fmla="*/ 83169 w 305869"/>
                <a:gd name="connsiteY80" fmla="*/ 30498 h 365936"/>
                <a:gd name="connsiteX81" fmla="*/ 94255 w 305869"/>
                <a:gd name="connsiteY81" fmla="*/ 24032 h 365936"/>
                <a:gd name="connsiteX82" fmla="*/ 96115 w 305869"/>
                <a:gd name="connsiteY82" fmla="*/ 8311 h 365936"/>
                <a:gd name="connsiteX83" fmla="*/ 111822 w 305869"/>
                <a:gd name="connsiteY83" fmla="*/ 13862 h 365936"/>
                <a:gd name="connsiteX84" fmla="*/ 114583 w 305869"/>
                <a:gd name="connsiteY84" fmla="*/ 6466 h 365936"/>
                <a:gd name="connsiteX85" fmla="*/ 140461 w 305869"/>
                <a:gd name="connsiteY85" fmla="*/ 0 h 365936"/>
                <a:gd name="connsiteX86" fmla="*/ 146926 w 305869"/>
                <a:gd name="connsiteY86" fmla="*/ 13862 h 36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5869" h="365936">
                  <a:moveTo>
                    <a:pt x="228250" y="313265"/>
                  </a:moveTo>
                  <a:lnTo>
                    <a:pt x="219009" y="339143"/>
                  </a:lnTo>
                  <a:lnTo>
                    <a:pt x="222714" y="349299"/>
                  </a:lnTo>
                  <a:lnTo>
                    <a:pt x="217164" y="365936"/>
                  </a:lnTo>
                  <a:lnTo>
                    <a:pt x="197752" y="353920"/>
                  </a:lnTo>
                  <a:lnTo>
                    <a:pt x="184820" y="350229"/>
                  </a:lnTo>
                  <a:lnTo>
                    <a:pt x="148786" y="333592"/>
                  </a:lnTo>
                  <a:lnTo>
                    <a:pt x="152477" y="316956"/>
                  </a:lnTo>
                  <a:lnTo>
                    <a:pt x="182975" y="319731"/>
                  </a:lnTo>
                  <a:lnTo>
                    <a:pt x="209768" y="316040"/>
                  </a:lnTo>
                  <a:lnTo>
                    <a:pt x="228250" y="313265"/>
                  </a:lnTo>
                  <a:close/>
                  <a:moveTo>
                    <a:pt x="64687" y="213459"/>
                  </a:moveTo>
                  <a:lnTo>
                    <a:pt x="80394" y="237491"/>
                  </a:lnTo>
                  <a:lnTo>
                    <a:pt x="76703" y="281851"/>
                  </a:lnTo>
                  <a:lnTo>
                    <a:pt x="64687" y="279992"/>
                  </a:lnTo>
                  <a:lnTo>
                    <a:pt x="54530" y="291092"/>
                  </a:lnTo>
                  <a:lnTo>
                    <a:pt x="44360" y="281851"/>
                  </a:lnTo>
                  <a:lnTo>
                    <a:pt x="43430" y="241182"/>
                  </a:lnTo>
                  <a:lnTo>
                    <a:pt x="37894" y="221784"/>
                  </a:lnTo>
                  <a:lnTo>
                    <a:pt x="51755" y="223630"/>
                  </a:lnTo>
                  <a:lnTo>
                    <a:pt x="64687" y="213459"/>
                  </a:lnTo>
                  <a:close/>
                  <a:moveTo>
                    <a:pt x="146926" y="13862"/>
                  </a:moveTo>
                  <a:lnTo>
                    <a:pt x="183891" y="24032"/>
                  </a:lnTo>
                  <a:lnTo>
                    <a:pt x="181129" y="42501"/>
                  </a:lnTo>
                  <a:lnTo>
                    <a:pt x="187595" y="58221"/>
                  </a:lnTo>
                  <a:lnTo>
                    <a:pt x="167268" y="52671"/>
                  </a:lnTo>
                  <a:lnTo>
                    <a:pt x="146011" y="65603"/>
                  </a:lnTo>
                  <a:lnTo>
                    <a:pt x="147856" y="84085"/>
                  </a:lnTo>
                  <a:lnTo>
                    <a:pt x="145081" y="94256"/>
                  </a:lnTo>
                  <a:lnTo>
                    <a:pt x="153406" y="112738"/>
                  </a:lnTo>
                  <a:lnTo>
                    <a:pt x="177425" y="131220"/>
                  </a:lnTo>
                  <a:lnTo>
                    <a:pt x="190370" y="160788"/>
                  </a:lnTo>
                  <a:lnTo>
                    <a:pt x="219009" y="188511"/>
                  </a:lnTo>
                  <a:lnTo>
                    <a:pt x="239337" y="188511"/>
                  </a:lnTo>
                  <a:lnTo>
                    <a:pt x="245816" y="195907"/>
                  </a:lnTo>
                  <a:lnTo>
                    <a:pt x="238421" y="202373"/>
                  </a:lnTo>
                  <a:lnTo>
                    <a:pt x="261523" y="214389"/>
                  </a:lnTo>
                  <a:lnTo>
                    <a:pt x="280921" y="224546"/>
                  </a:lnTo>
                  <a:lnTo>
                    <a:pt x="303108" y="242112"/>
                  </a:lnTo>
                  <a:lnTo>
                    <a:pt x="305869" y="248578"/>
                  </a:lnTo>
                  <a:lnTo>
                    <a:pt x="301249" y="260594"/>
                  </a:lnTo>
                  <a:lnTo>
                    <a:pt x="286471" y="244887"/>
                  </a:lnTo>
                  <a:lnTo>
                    <a:pt x="264285" y="239337"/>
                  </a:lnTo>
                  <a:lnTo>
                    <a:pt x="253198" y="261510"/>
                  </a:lnTo>
                  <a:lnTo>
                    <a:pt x="271680" y="273526"/>
                  </a:lnTo>
                  <a:lnTo>
                    <a:pt x="268905" y="291092"/>
                  </a:lnTo>
                  <a:lnTo>
                    <a:pt x="257819" y="292937"/>
                  </a:lnTo>
                  <a:lnTo>
                    <a:pt x="243957" y="321576"/>
                  </a:lnTo>
                  <a:lnTo>
                    <a:pt x="232871" y="324351"/>
                  </a:lnTo>
                  <a:lnTo>
                    <a:pt x="232871" y="314195"/>
                  </a:lnTo>
                  <a:lnTo>
                    <a:pt x="238421" y="296628"/>
                  </a:lnTo>
                  <a:lnTo>
                    <a:pt x="243957" y="289233"/>
                  </a:lnTo>
                  <a:lnTo>
                    <a:pt x="233800" y="269835"/>
                  </a:lnTo>
                  <a:lnTo>
                    <a:pt x="225475" y="253198"/>
                  </a:lnTo>
                  <a:lnTo>
                    <a:pt x="214389" y="248578"/>
                  </a:lnTo>
                  <a:lnTo>
                    <a:pt x="206993" y="233787"/>
                  </a:lnTo>
                  <a:lnTo>
                    <a:pt x="190370" y="227321"/>
                  </a:lnTo>
                  <a:lnTo>
                    <a:pt x="179270" y="213459"/>
                  </a:lnTo>
                  <a:lnTo>
                    <a:pt x="159872" y="211614"/>
                  </a:lnTo>
                  <a:lnTo>
                    <a:pt x="139545" y="195907"/>
                  </a:lnTo>
                  <a:lnTo>
                    <a:pt x="115512" y="173734"/>
                  </a:lnTo>
                  <a:lnTo>
                    <a:pt x="97960" y="153393"/>
                  </a:lnTo>
                  <a:lnTo>
                    <a:pt x="89635" y="118288"/>
                  </a:lnTo>
                  <a:lnTo>
                    <a:pt x="76703" y="113667"/>
                  </a:lnTo>
                  <a:lnTo>
                    <a:pt x="55446" y="101651"/>
                  </a:lnTo>
                  <a:lnTo>
                    <a:pt x="43430" y="106272"/>
                  </a:lnTo>
                  <a:lnTo>
                    <a:pt x="28653" y="122908"/>
                  </a:lnTo>
                  <a:lnTo>
                    <a:pt x="17566" y="125670"/>
                  </a:lnTo>
                  <a:lnTo>
                    <a:pt x="20327" y="109963"/>
                  </a:lnTo>
                  <a:lnTo>
                    <a:pt x="6466" y="105342"/>
                  </a:lnTo>
                  <a:lnTo>
                    <a:pt x="0" y="77619"/>
                  </a:lnTo>
                  <a:lnTo>
                    <a:pt x="9241" y="66533"/>
                  </a:lnTo>
                  <a:lnTo>
                    <a:pt x="1846" y="52671"/>
                  </a:lnTo>
                  <a:lnTo>
                    <a:pt x="2775" y="42501"/>
                  </a:lnTo>
                  <a:lnTo>
                    <a:pt x="13862" y="50826"/>
                  </a:lnTo>
                  <a:lnTo>
                    <a:pt x="26807" y="48980"/>
                  </a:lnTo>
                  <a:lnTo>
                    <a:pt x="41584" y="36035"/>
                  </a:lnTo>
                  <a:lnTo>
                    <a:pt x="46205" y="41585"/>
                  </a:lnTo>
                  <a:lnTo>
                    <a:pt x="58221" y="40655"/>
                  </a:lnTo>
                  <a:lnTo>
                    <a:pt x="63771" y="25878"/>
                  </a:lnTo>
                  <a:lnTo>
                    <a:pt x="83169" y="30498"/>
                  </a:lnTo>
                  <a:lnTo>
                    <a:pt x="94255" y="24032"/>
                  </a:lnTo>
                  <a:lnTo>
                    <a:pt x="96115" y="8311"/>
                  </a:lnTo>
                  <a:lnTo>
                    <a:pt x="111822" y="13862"/>
                  </a:lnTo>
                  <a:lnTo>
                    <a:pt x="114583" y="6466"/>
                  </a:lnTo>
                  <a:lnTo>
                    <a:pt x="140461" y="0"/>
                  </a:lnTo>
                  <a:lnTo>
                    <a:pt x="146926" y="1386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" name="任意多边形: 形状 982"/>
            <p:cNvSpPr/>
            <p:nvPr/>
          </p:nvSpPr>
          <p:spPr>
            <a:xfrm>
              <a:off x="2361952" y="3797058"/>
              <a:ext cx="56375" cy="23102"/>
            </a:xfrm>
            <a:custGeom>
              <a:avLst/>
              <a:gdLst>
                <a:gd name="connsiteX0" fmla="*/ 20327 w 56375"/>
                <a:gd name="connsiteY0" fmla="*/ 929 h 23102"/>
                <a:gd name="connsiteX1" fmla="*/ 37894 w 56375"/>
                <a:gd name="connsiteY1" fmla="*/ 3705 h 23102"/>
                <a:gd name="connsiteX2" fmla="*/ 51755 w 56375"/>
                <a:gd name="connsiteY2" fmla="*/ 10170 h 23102"/>
                <a:gd name="connsiteX3" fmla="*/ 56376 w 56375"/>
                <a:gd name="connsiteY3" fmla="*/ 17566 h 23102"/>
                <a:gd name="connsiteX4" fmla="*/ 37894 w 56375"/>
                <a:gd name="connsiteY4" fmla="*/ 18482 h 23102"/>
                <a:gd name="connsiteX5" fmla="*/ 29569 w 56375"/>
                <a:gd name="connsiteY5" fmla="*/ 23103 h 23102"/>
                <a:gd name="connsiteX6" fmla="*/ 14791 w 56375"/>
                <a:gd name="connsiteY6" fmla="*/ 18482 h 23102"/>
                <a:gd name="connsiteX7" fmla="*/ 0 w 56375"/>
                <a:gd name="connsiteY7" fmla="*/ 8325 h 23102"/>
                <a:gd name="connsiteX8" fmla="*/ 2775 w 56375"/>
                <a:gd name="connsiteY8" fmla="*/ 1846 h 23102"/>
                <a:gd name="connsiteX9" fmla="*/ 13862 w 56375"/>
                <a:gd name="connsiteY9" fmla="*/ 0 h 23102"/>
                <a:gd name="connsiteX10" fmla="*/ 20327 w 56375"/>
                <a:gd name="connsiteY10" fmla="*/ 929 h 23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375" h="23102">
                  <a:moveTo>
                    <a:pt x="20327" y="929"/>
                  </a:moveTo>
                  <a:lnTo>
                    <a:pt x="37894" y="3705"/>
                  </a:lnTo>
                  <a:lnTo>
                    <a:pt x="51755" y="10170"/>
                  </a:lnTo>
                  <a:lnTo>
                    <a:pt x="56376" y="17566"/>
                  </a:lnTo>
                  <a:lnTo>
                    <a:pt x="37894" y="18482"/>
                  </a:lnTo>
                  <a:lnTo>
                    <a:pt x="29569" y="23103"/>
                  </a:lnTo>
                  <a:lnTo>
                    <a:pt x="14791" y="18482"/>
                  </a:lnTo>
                  <a:lnTo>
                    <a:pt x="0" y="8325"/>
                  </a:lnTo>
                  <a:lnTo>
                    <a:pt x="2775" y="1846"/>
                  </a:lnTo>
                  <a:lnTo>
                    <a:pt x="13862" y="0"/>
                  </a:lnTo>
                  <a:lnTo>
                    <a:pt x="20327" y="92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" name="任意多边形: 形状 983"/>
            <p:cNvSpPr/>
            <p:nvPr/>
          </p:nvSpPr>
          <p:spPr>
            <a:xfrm>
              <a:off x="5296849" y="3370140"/>
              <a:ext cx="109962" cy="125669"/>
            </a:xfrm>
            <a:custGeom>
              <a:avLst/>
              <a:gdLst>
                <a:gd name="connsiteX0" fmla="*/ 15707 w 109962"/>
                <a:gd name="connsiteY0" fmla="*/ 29568 h 125669"/>
                <a:gd name="connsiteX1" fmla="*/ 20327 w 109962"/>
                <a:gd name="connsiteY1" fmla="*/ 20327 h 125669"/>
                <a:gd name="connsiteX2" fmla="*/ 48980 w 109962"/>
                <a:gd name="connsiteY2" fmla="*/ 32330 h 125669"/>
                <a:gd name="connsiteX3" fmla="*/ 99792 w 109962"/>
                <a:gd name="connsiteY3" fmla="*/ 0 h 125669"/>
                <a:gd name="connsiteX4" fmla="*/ 109962 w 109962"/>
                <a:gd name="connsiteY4" fmla="*/ 36950 h 125669"/>
                <a:gd name="connsiteX5" fmla="*/ 105342 w 109962"/>
                <a:gd name="connsiteY5" fmla="*/ 41571 h 125669"/>
                <a:gd name="connsiteX6" fmla="*/ 53600 w 109962"/>
                <a:gd name="connsiteY6" fmla="*/ 56362 h 125669"/>
                <a:gd name="connsiteX7" fmla="*/ 79464 w 109962"/>
                <a:gd name="connsiteY7" fmla="*/ 86860 h 125669"/>
                <a:gd name="connsiteX8" fmla="*/ 71153 w 109962"/>
                <a:gd name="connsiteY8" fmla="*/ 91481 h 125669"/>
                <a:gd name="connsiteX9" fmla="*/ 66532 w 109962"/>
                <a:gd name="connsiteY9" fmla="*/ 101637 h 125669"/>
                <a:gd name="connsiteX10" fmla="*/ 47121 w 109962"/>
                <a:gd name="connsiteY10" fmla="*/ 105342 h 125669"/>
                <a:gd name="connsiteX11" fmla="*/ 40655 w 109962"/>
                <a:gd name="connsiteY11" fmla="*/ 116429 h 125669"/>
                <a:gd name="connsiteX12" fmla="*/ 29568 w 109962"/>
                <a:gd name="connsiteY12" fmla="*/ 125669 h 125669"/>
                <a:gd name="connsiteX13" fmla="*/ 916 w 109962"/>
                <a:gd name="connsiteY13" fmla="*/ 121049 h 125669"/>
                <a:gd name="connsiteX14" fmla="*/ 0 w 109962"/>
                <a:gd name="connsiteY14" fmla="*/ 116429 h 125669"/>
                <a:gd name="connsiteX15" fmla="*/ 12932 w 109962"/>
                <a:gd name="connsiteY15" fmla="*/ 68378 h 125669"/>
                <a:gd name="connsiteX16" fmla="*/ 12016 w 109962"/>
                <a:gd name="connsiteY16" fmla="*/ 56362 h 125669"/>
                <a:gd name="connsiteX17" fmla="*/ 15707 w 109962"/>
                <a:gd name="connsiteY17" fmla="*/ 47121 h 125669"/>
                <a:gd name="connsiteX18" fmla="*/ 15707 w 109962"/>
                <a:gd name="connsiteY18" fmla="*/ 29568 h 12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62" h="125669">
                  <a:moveTo>
                    <a:pt x="15707" y="29568"/>
                  </a:moveTo>
                  <a:lnTo>
                    <a:pt x="20327" y="20327"/>
                  </a:lnTo>
                  <a:lnTo>
                    <a:pt x="48980" y="32330"/>
                  </a:lnTo>
                  <a:lnTo>
                    <a:pt x="99792" y="0"/>
                  </a:lnTo>
                  <a:lnTo>
                    <a:pt x="109962" y="36950"/>
                  </a:lnTo>
                  <a:lnTo>
                    <a:pt x="105342" y="41571"/>
                  </a:lnTo>
                  <a:lnTo>
                    <a:pt x="53600" y="56362"/>
                  </a:lnTo>
                  <a:lnTo>
                    <a:pt x="79464" y="86860"/>
                  </a:lnTo>
                  <a:lnTo>
                    <a:pt x="71153" y="91481"/>
                  </a:lnTo>
                  <a:lnTo>
                    <a:pt x="66532" y="101637"/>
                  </a:lnTo>
                  <a:lnTo>
                    <a:pt x="47121" y="105342"/>
                  </a:lnTo>
                  <a:lnTo>
                    <a:pt x="40655" y="116429"/>
                  </a:lnTo>
                  <a:lnTo>
                    <a:pt x="29568" y="125669"/>
                  </a:lnTo>
                  <a:lnTo>
                    <a:pt x="916" y="121049"/>
                  </a:lnTo>
                  <a:lnTo>
                    <a:pt x="0" y="116429"/>
                  </a:lnTo>
                  <a:lnTo>
                    <a:pt x="12932" y="68378"/>
                  </a:lnTo>
                  <a:lnTo>
                    <a:pt x="12016" y="56362"/>
                  </a:lnTo>
                  <a:lnTo>
                    <a:pt x="15707" y="47121"/>
                  </a:lnTo>
                  <a:lnTo>
                    <a:pt x="15707" y="29568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" name="任意多边形: 形状 984"/>
            <p:cNvSpPr/>
            <p:nvPr/>
          </p:nvSpPr>
          <p:spPr>
            <a:xfrm>
              <a:off x="7742902" y="2959844"/>
              <a:ext cx="420452" cy="480519"/>
            </a:xfrm>
            <a:custGeom>
              <a:avLst/>
              <a:gdLst>
                <a:gd name="connsiteX0" fmla="*/ 137686 w 420452"/>
                <a:gd name="connsiteY0" fmla="*/ 385334 h 480519"/>
                <a:gd name="connsiteX1" fmla="*/ 141377 w 420452"/>
                <a:gd name="connsiteY1" fmla="*/ 396434 h 480519"/>
                <a:gd name="connsiteX2" fmla="*/ 126600 w 420452"/>
                <a:gd name="connsiteY2" fmla="*/ 414902 h 480519"/>
                <a:gd name="connsiteX3" fmla="*/ 115499 w 420452"/>
                <a:gd name="connsiteY3" fmla="*/ 404746 h 480519"/>
                <a:gd name="connsiteX4" fmla="*/ 102568 w 420452"/>
                <a:gd name="connsiteY4" fmla="*/ 412141 h 480519"/>
                <a:gd name="connsiteX5" fmla="*/ 96101 w 420452"/>
                <a:gd name="connsiteY5" fmla="*/ 429693 h 480519"/>
                <a:gd name="connsiteX6" fmla="*/ 79465 w 420452"/>
                <a:gd name="connsiteY6" fmla="*/ 421382 h 480519"/>
                <a:gd name="connsiteX7" fmla="*/ 79465 w 420452"/>
                <a:gd name="connsiteY7" fmla="*/ 406591 h 480519"/>
                <a:gd name="connsiteX8" fmla="*/ 94256 w 420452"/>
                <a:gd name="connsiteY8" fmla="*/ 388109 h 480519"/>
                <a:gd name="connsiteX9" fmla="*/ 109033 w 420452"/>
                <a:gd name="connsiteY9" fmla="*/ 391814 h 480519"/>
                <a:gd name="connsiteX10" fmla="*/ 120120 w 420452"/>
                <a:gd name="connsiteY10" fmla="*/ 378868 h 480519"/>
                <a:gd name="connsiteX11" fmla="*/ 137686 w 420452"/>
                <a:gd name="connsiteY11" fmla="*/ 385334 h 480519"/>
                <a:gd name="connsiteX12" fmla="*/ 301250 w 420452"/>
                <a:gd name="connsiteY12" fmla="*/ 290162 h 480519"/>
                <a:gd name="connsiteX13" fmla="*/ 291079 w 420452"/>
                <a:gd name="connsiteY13" fmla="*/ 316026 h 480519"/>
                <a:gd name="connsiteX14" fmla="*/ 295699 w 420452"/>
                <a:gd name="connsiteY14" fmla="*/ 331747 h 480519"/>
                <a:gd name="connsiteX15" fmla="*/ 281837 w 420452"/>
                <a:gd name="connsiteY15" fmla="*/ 353920 h 480519"/>
                <a:gd name="connsiteX16" fmla="*/ 248578 w 420452"/>
                <a:gd name="connsiteY16" fmla="*/ 368711 h 480519"/>
                <a:gd name="connsiteX17" fmla="*/ 203289 w 420452"/>
                <a:gd name="connsiteY17" fmla="*/ 370557 h 480519"/>
                <a:gd name="connsiteX18" fmla="*/ 166325 w 420452"/>
                <a:gd name="connsiteY18" fmla="*/ 405675 h 480519"/>
                <a:gd name="connsiteX19" fmla="*/ 148773 w 420452"/>
                <a:gd name="connsiteY19" fmla="*/ 393659 h 480519"/>
                <a:gd name="connsiteX20" fmla="*/ 147843 w 420452"/>
                <a:gd name="connsiteY20" fmla="*/ 370557 h 480519"/>
                <a:gd name="connsiteX21" fmla="*/ 102568 w 420452"/>
                <a:gd name="connsiteY21" fmla="*/ 377022 h 480519"/>
                <a:gd name="connsiteX22" fmla="*/ 72069 w 420452"/>
                <a:gd name="connsiteY22" fmla="*/ 391814 h 480519"/>
                <a:gd name="connsiteX23" fmla="*/ 41585 w 420452"/>
                <a:gd name="connsiteY23" fmla="*/ 392729 h 480519"/>
                <a:gd name="connsiteX24" fmla="*/ 67449 w 420452"/>
                <a:gd name="connsiteY24" fmla="*/ 415832 h 480519"/>
                <a:gd name="connsiteX25" fmla="*/ 49896 w 420452"/>
                <a:gd name="connsiteY25" fmla="*/ 467587 h 480519"/>
                <a:gd name="connsiteX26" fmla="*/ 33260 w 420452"/>
                <a:gd name="connsiteY26" fmla="*/ 480519 h 480519"/>
                <a:gd name="connsiteX27" fmla="*/ 20327 w 420452"/>
                <a:gd name="connsiteY27" fmla="*/ 468503 h 480519"/>
                <a:gd name="connsiteX28" fmla="*/ 26794 w 420452"/>
                <a:gd name="connsiteY28" fmla="*/ 440780 h 480519"/>
                <a:gd name="connsiteX29" fmla="*/ 10157 w 420452"/>
                <a:gd name="connsiteY29" fmla="*/ 431539 h 480519"/>
                <a:gd name="connsiteX30" fmla="*/ 0 w 420452"/>
                <a:gd name="connsiteY30" fmla="*/ 410296 h 480519"/>
                <a:gd name="connsiteX31" fmla="*/ 24948 w 420452"/>
                <a:gd name="connsiteY31" fmla="*/ 401055 h 480519"/>
                <a:gd name="connsiteX32" fmla="*/ 38810 w 420452"/>
                <a:gd name="connsiteY32" fmla="*/ 381643 h 480519"/>
                <a:gd name="connsiteX33" fmla="*/ 64688 w 420452"/>
                <a:gd name="connsiteY33" fmla="*/ 365006 h 480519"/>
                <a:gd name="connsiteX34" fmla="*/ 84085 w 420452"/>
                <a:gd name="connsiteY34" fmla="*/ 343749 h 480519"/>
                <a:gd name="connsiteX35" fmla="*/ 135840 w 420452"/>
                <a:gd name="connsiteY35" fmla="*/ 334508 h 480519"/>
                <a:gd name="connsiteX36" fmla="*/ 163564 w 420452"/>
                <a:gd name="connsiteY36" fmla="*/ 340988 h 480519"/>
                <a:gd name="connsiteX37" fmla="*/ 190357 w 420452"/>
                <a:gd name="connsiteY37" fmla="*/ 283683 h 480519"/>
                <a:gd name="connsiteX38" fmla="*/ 207910 w 420452"/>
                <a:gd name="connsiteY38" fmla="*/ 299404 h 480519"/>
                <a:gd name="connsiteX39" fmla="*/ 245803 w 420452"/>
                <a:gd name="connsiteY39" fmla="*/ 267060 h 480519"/>
                <a:gd name="connsiteX40" fmla="*/ 260580 w 420452"/>
                <a:gd name="connsiteY40" fmla="*/ 254114 h 480519"/>
                <a:gd name="connsiteX41" fmla="*/ 277217 w 420452"/>
                <a:gd name="connsiteY41" fmla="*/ 213459 h 480519"/>
                <a:gd name="connsiteX42" fmla="*/ 272597 w 420452"/>
                <a:gd name="connsiteY42" fmla="*/ 175566 h 480519"/>
                <a:gd name="connsiteX43" fmla="*/ 283683 w 420452"/>
                <a:gd name="connsiteY43" fmla="*/ 154322 h 480519"/>
                <a:gd name="connsiteX44" fmla="*/ 311406 w 420452"/>
                <a:gd name="connsiteY44" fmla="*/ 147843 h 480519"/>
                <a:gd name="connsiteX45" fmla="*/ 325267 w 420452"/>
                <a:gd name="connsiteY45" fmla="*/ 194977 h 480519"/>
                <a:gd name="connsiteX46" fmla="*/ 324352 w 420452"/>
                <a:gd name="connsiteY46" fmla="*/ 221771 h 480519"/>
                <a:gd name="connsiteX47" fmla="*/ 300320 w 420452"/>
                <a:gd name="connsiteY47" fmla="*/ 255044 h 480519"/>
                <a:gd name="connsiteX48" fmla="*/ 301250 w 420452"/>
                <a:gd name="connsiteY48" fmla="*/ 290162 h 480519"/>
                <a:gd name="connsiteX49" fmla="*/ 377939 w 420452"/>
                <a:gd name="connsiteY49" fmla="*/ 50826 h 480519"/>
                <a:gd name="connsiteX50" fmla="*/ 396421 w 420452"/>
                <a:gd name="connsiteY50" fmla="*/ 58207 h 480519"/>
                <a:gd name="connsiteX51" fmla="*/ 414903 w 420452"/>
                <a:gd name="connsiteY51" fmla="*/ 42501 h 480519"/>
                <a:gd name="connsiteX52" fmla="*/ 420453 w 420452"/>
                <a:gd name="connsiteY52" fmla="*/ 82240 h 480519"/>
                <a:gd name="connsiteX53" fmla="*/ 381643 w 420452"/>
                <a:gd name="connsiteY53" fmla="*/ 91481 h 480519"/>
                <a:gd name="connsiteX54" fmla="*/ 358541 w 420452"/>
                <a:gd name="connsiteY54" fmla="*/ 126599 h 480519"/>
                <a:gd name="connsiteX55" fmla="*/ 317886 w 420452"/>
                <a:gd name="connsiteY55" fmla="*/ 102567 h 480519"/>
                <a:gd name="connsiteX56" fmla="*/ 304025 w 420452"/>
                <a:gd name="connsiteY56" fmla="*/ 140461 h 480519"/>
                <a:gd name="connsiteX57" fmla="*/ 275372 w 420452"/>
                <a:gd name="connsiteY57" fmla="*/ 141377 h 480519"/>
                <a:gd name="connsiteX58" fmla="*/ 271681 w 420452"/>
                <a:gd name="connsiteY58" fmla="*/ 107188 h 480519"/>
                <a:gd name="connsiteX59" fmla="*/ 284612 w 420452"/>
                <a:gd name="connsiteY59" fmla="*/ 80394 h 480519"/>
                <a:gd name="connsiteX60" fmla="*/ 312336 w 420452"/>
                <a:gd name="connsiteY60" fmla="*/ 78549 h 480519"/>
                <a:gd name="connsiteX61" fmla="*/ 319731 w 420452"/>
                <a:gd name="connsiteY61" fmla="*/ 28639 h 480519"/>
                <a:gd name="connsiteX62" fmla="*/ 327127 w 420452"/>
                <a:gd name="connsiteY62" fmla="*/ 0 h 480519"/>
                <a:gd name="connsiteX63" fmla="*/ 357611 w 420452"/>
                <a:gd name="connsiteY63" fmla="*/ 37880 h 480519"/>
                <a:gd name="connsiteX64" fmla="*/ 377939 w 420452"/>
                <a:gd name="connsiteY64" fmla="*/ 50826 h 48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0452" h="480519">
                  <a:moveTo>
                    <a:pt x="137686" y="385334"/>
                  </a:moveTo>
                  <a:lnTo>
                    <a:pt x="141377" y="396434"/>
                  </a:lnTo>
                  <a:lnTo>
                    <a:pt x="126600" y="414902"/>
                  </a:lnTo>
                  <a:lnTo>
                    <a:pt x="115499" y="404746"/>
                  </a:lnTo>
                  <a:lnTo>
                    <a:pt x="102568" y="412141"/>
                  </a:lnTo>
                  <a:lnTo>
                    <a:pt x="96101" y="429693"/>
                  </a:lnTo>
                  <a:lnTo>
                    <a:pt x="79465" y="421382"/>
                  </a:lnTo>
                  <a:lnTo>
                    <a:pt x="79465" y="406591"/>
                  </a:lnTo>
                  <a:lnTo>
                    <a:pt x="94256" y="388109"/>
                  </a:lnTo>
                  <a:lnTo>
                    <a:pt x="109033" y="391814"/>
                  </a:lnTo>
                  <a:lnTo>
                    <a:pt x="120120" y="378868"/>
                  </a:lnTo>
                  <a:lnTo>
                    <a:pt x="137686" y="385334"/>
                  </a:lnTo>
                  <a:close/>
                  <a:moveTo>
                    <a:pt x="301250" y="290162"/>
                  </a:moveTo>
                  <a:lnTo>
                    <a:pt x="291079" y="316026"/>
                  </a:lnTo>
                  <a:lnTo>
                    <a:pt x="295699" y="331747"/>
                  </a:lnTo>
                  <a:lnTo>
                    <a:pt x="281837" y="353920"/>
                  </a:lnTo>
                  <a:lnTo>
                    <a:pt x="248578" y="368711"/>
                  </a:lnTo>
                  <a:lnTo>
                    <a:pt x="203289" y="370557"/>
                  </a:lnTo>
                  <a:lnTo>
                    <a:pt x="166325" y="405675"/>
                  </a:lnTo>
                  <a:lnTo>
                    <a:pt x="148773" y="393659"/>
                  </a:lnTo>
                  <a:lnTo>
                    <a:pt x="147843" y="370557"/>
                  </a:lnTo>
                  <a:lnTo>
                    <a:pt x="102568" y="377022"/>
                  </a:lnTo>
                  <a:lnTo>
                    <a:pt x="72069" y="391814"/>
                  </a:lnTo>
                  <a:lnTo>
                    <a:pt x="41585" y="392729"/>
                  </a:lnTo>
                  <a:lnTo>
                    <a:pt x="67449" y="415832"/>
                  </a:lnTo>
                  <a:lnTo>
                    <a:pt x="49896" y="467587"/>
                  </a:lnTo>
                  <a:lnTo>
                    <a:pt x="33260" y="480519"/>
                  </a:lnTo>
                  <a:lnTo>
                    <a:pt x="20327" y="468503"/>
                  </a:lnTo>
                  <a:lnTo>
                    <a:pt x="26794" y="440780"/>
                  </a:lnTo>
                  <a:lnTo>
                    <a:pt x="10157" y="431539"/>
                  </a:lnTo>
                  <a:lnTo>
                    <a:pt x="0" y="410296"/>
                  </a:lnTo>
                  <a:lnTo>
                    <a:pt x="24948" y="401055"/>
                  </a:lnTo>
                  <a:lnTo>
                    <a:pt x="38810" y="381643"/>
                  </a:lnTo>
                  <a:lnTo>
                    <a:pt x="64688" y="365006"/>
                  </a:lnTo>
                  <a:lnTo>
                    <a:pt x="84085" y="343749"/>
                  </a:lnTo>
                  <a:lnTo>
                    <a:pt x="135840" y="334508"/>
                  </a:lnTo>
                  <a:lnTo>
                    <a:pt x="163564" y="340988"/>
                  </a:lnTo>
                  <a:lnTo>
                    <a:pt x="190357" y="283683"/>
                  </a:lnTo>
                  <a:lnTo>
                    <a:pt x="207910" y="299404"/>
                  </a:lnTo>
                  <a:lnTo>
                    <a:pt x="245803" y="267060"/>
                  </a:lnTo>
                  <a:lnTo>
                    <a:pt x="260580" y="254114"/>
                  </a:lnTo>
                  <a:lnTo>
                    <a:pt x="277217" y="213459"/>
                  </a:lnTo>
                  <a:lnTo>
                    <a:pt x="272597" y="175566"/>
                  </a:lnTo>
                  <a:lnTo>
                    <a:pt x="283683" y="154322"/>
                  </a:lnTo>
                  <a:lnTo>
                    <a:pt x="311406" y="147843"/>
                  </a:lnTo>
                  <a:lnTo>
                    <a:pt x="325267" y="194977"/>
                  </a:lnTo>
                  <a:lnTo>
                    <a:pt x="324352" y="221771"/>
                  </a:lnTo>
                  <a:lnTo>
                    <a:pt x="300320" y="255044"/>
                  </a:lnTo>
                  <a:lnTo>
                    <a:pt x="301250" y="290162"/>
                  </a:lnTo>
                  <a:close/>
                  <a:moveTo>
                    <a:pt x="377939" y="50826"/>
                  </a:moveTo>
                  <a:lnTo>
                    <a:pt x="396421" y="58207"/>
                  </a:lnTo>
                  <a:lnTo>
                    <a:pt x="414903" y="42501"/>
                  </a:lnTo>
                  <a:lnTo>
                    <a:pt x="420453" y="82240"/>
                  </a:lnTo>
                  <a:lnTo>
                    <a:pt x="381643" y="91481"/>
                  </a:lnTo>
                  <a:lnTo>
                    <a:pt x="358541" y="126599"/>
                  </a:lnTo>
                  <a:lnTo>
                    <a:pt x="317886" y="102567"/>
                  </a:lnTo>
                  <a:lnTo>
                    <a:pt x="304025" y="140461"/>
                  </a:lnTo>
                  <a:lnTo>
                    <a:pt x="275372" y="141377"/>
                  </a:lnTo>
                  <a:lnTo>
                    <a:pt x="271681" y="107188"/>
                  </a:lnTo>
                  <a:lnTo>
                    <a:pt x="284612" y="80394"/>
                  </a:lnTo>
                  <a:lnTo>
                    <a:pt x="312336" y="78549"/>
                  </a:lnTo>
                  <a:lnTo>
                    <a:pt x="319731" y="28639"/>
                  </a:lnTo>
                  <a:lnTo>
                    <a:pt x="327127" y="0"/>
                  </a:lnTo>
                  <a:lnTo>
                    <a:pt x="357611" y="37880"/>
                  </a:lnTo>
                  <a:lnTo>
                    <a:pt x="377939" y="50826"/>
                  </a:lnTo>
                  <a:close/>
                </a:path>
              </a:pathLst>
            </a:custGeom>
            <a:solidFill>
              <a:srgbClr val="C00000"/>
            </a:solidFill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" name="任意多边形: 形状 985"/>
            <p:cNvSpPr/>
            <p:nvPr/>
          </p:nvSpPr>
          <p:spPr>
            <a:xfrm>
              <a:off x="5270042" y="4140821"/>
              <a:ext cx="207922" cy="262439"/>
            </a:xfrm>
            <a:custGeom>
              <a:avLst/>
              <a:gdLst>
                <a:gd name="connsiteX0" fmla="*/ 183904 w 207922"/>
                <a:gd name="connsiteY0" fmla="*/ 163563 h 262439"/>
                <a:gd name="connsiteX1" fmla="*/ 199611 w 207922"/>
                <a:gd name="connsiteY1" fmla="*/ 184820 h 262439"/>
                <a:gd name="connsiteX2" fmla="*/ 181129 w 207922"/>
                <a:gd name="connsiteY2" fmla="*/ 194977 h 262439"/>
                <a:gd name="connsiteX3" fmla="*/ 174663 w 207922"/>
                <a:gd name="connsiteY3" fmla="*/ 206064 h 262439"/>
                <a:gd name="connsiteX4" fmla="*/ 165422 w 207922"/>
                <a:gd name="connsiteY4" fmla="*/ 207923 h 262439"/>
                <a:gd name="connsiteX5" fmla="*/ 161718 w 207922"/>
                <a:gd name="connsiteY5" fmla="*/ 226405 h 262439"/>
                <a:gd name="connsiteX6" fmla="*/ 153406 w 207922"/>
                <a:gd name="connsiteY6" fmla="*/ 236562 h 262439"/>
                <a:gd name="connsiteX7" fmla="*/ 148785 w 207922"/>
                <a:gd name="connsiteY7" fmla="*/ 254114 h 262439"/>
                <a:gd name="connsiteX8" fmla="*/ 138615 w 207922"/>
                <a:gd name="connsiteY8" fmla="*/ 262439 h 262439"/>
                <a:gd name="connsiteX9" fmla="*/ 101651 w 207922"/>
                <a:gd name="connsiteY9" fmla="*/ 236562 h 262439"/>
                <a:gd name="connsiteX10" fmla="*/ 98889 w 207922"/>
                <a:gd name="connsiteY10" fmla="*/ 220855 h 262439"/>
                <a:gd name="connsiteX11" fmla="*/ 4620 w 207922"/>
                <a:gd name="connsiteY11" fmla="*/ 168184 h 262439"/>
                <a:gd name="connsiteX12" fmla="*/ 0 w 207922"/>
                <a:gd name="connsiteY12" fmla="*/ 165409 h 262439"/>
                <a:gd name="connsiteX13" fmla="*/ 0 w 207922"/>
                <a:gd name="connsiteY13" fmla="*/ 137686 h 262439"/>
                <a:gd name="connsiteX14" fmla="*/ 7395 w 207922"/>
                <a:gd name="connsiteY14" fmla="*/ 127515 h 262439"/>
                <a:gd name="connsiteX15" fmla="*/ 20341 w 207922"/>
                <a:gd name="connsiteY15" fmla="*/ 110892 h 262439"/>
                <a:gd name="connsiteX16" fmla="*/ 29582 w 207922"/>
                <a:gd name="connsiteY16" fmla="*/ 92410 h 262439"/>
                <a:gd name="connsiteX17" fmla="*/ 18482 w 207922"/>
                <a:gd name="connsiteY17" fmla="*/ 62841 h 262439"/>
                <a:gd name="connsiteX18" fmla="*/ 15721 w 207922"/>
                <a:gd name="connsiteY18" fmla="*/ 49896 h 262439"/>
                <a:gd name="connsiteX19" fmla="*/ 3705 w 207922"/>
                <a:gd name="connsiteY19" fmla="*/ 32344 h 262439"/>
                <a:gd name="connsiteX20" fmla="*/ 19411 w 207922"/>
                <a:gd name="connsiteY20" fmla="*/ 16637 h 262439"/>
                <a:gd name="connsiteX21" fmla="*/ 36964 w 207922"/>
                <a:gd name="connsiteY21" fmla="*/ 0 h 262439"/>
                <a:gd name="connsiteX22" fmla="*/ 50825 w 207922"/>
                <a:gd name="connsiteY22" fmla="*/ 4620 h 262439"/>
                <a:gd name="connsiteX23" fmla="*/ 50825 w 207922"/>
                <a:gd name="connsiteY23" fmla="*/ 19398 h 262439"/>
                <a:gd name="connsiteX24" fmla="*/ 60066 w 207922"/>
                <a:gd name="connsiteY24" fmla="*/ 27723 h 262439"/>
                <a:gd name="connsiteX25" fmla="*/ 78548 w 207922"/>
                <a:gd name="connsiteY25" fmla="*/ 27723 h 262439"/>
                <a:gd name="connsiteX26" fmla="*/ 110892 w 207922"/>
                <a:gd name="connsiteY26" fmla="*/ 49896 h 262439"/>
                <a:gd name="connsiteX27" fmla="*/ 119217 w 207922"/>
                <a:gd name="connsiteY27" fmla="*/ 49896 h 262439"/>
                <a:gd name="connsiteX28" fmla="*/ 125683 w 207922"/>
                <a:gd name="connsiteY28" fmla="*/ 48980 h 262439"/>
                <a:gd name="connsiteX29" fmla="*/ 131220 w 207922"/>
                <a:gd name="connsiteY29" fmla="*/ 51742 h 262439"/>
                <a:gd name="connsiteX30" fmla="*/ 148785 w 207922"/>
                <a:gd name="connsiteY30" fmla="*/ 53600 h 262439"/>
                <a:gd name="connsiteX31" fmla="*/ 156181 w 207922"/>
                <a:gd name="connsiteY31" fmla="*/ 42501 h 262439"/>
                <a:gd name="connsiteX32" fmla="*/ 180199 w 207922"/>
                <a:gd name="connsiteY32" fmla="*/ 31414 h 262439"/>
                <a:gd name="connsiteX33" fmla="*/ 190370 w 207922"/>
                <a:gd name="connsiteY33" fmla="*/ 39739 h 262439"/>
                <a:gd name="connsiteX34" fmla="*/ 207923 w 207922"/>
                <a:gd name="connsiteY34" fmla="*/ 39739 h 262439"/>
                <a:gd name="connsiteX35" fmla="*/ 185750 w 207922"/>
                <a:gd name="connsiteY35" fmla="*/ 69308 h 262439"/>
                <a:gd name="connsiteX36" fmla="*/ 183904 w 207922"/>
                <a:gd name="connsiteY36" fmla="*/ 163563 h 26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7922" h="262439">
                  <a:moveTo>
                    <a:pt x="183904" y="163563"/>
                  </a:moveTo>
                  <a:lnTo>
                    <a:pt x="199611" y="184820"/>
                  </a:lnTo>
                  <a:lnTo>
                    <a:pt x="181129" y="194977"/>
                  </a:lnTo>
                  <a:lnTo>
                    <a:pt x="174663" y="206064"/>
                  </a:lnTo>
                  <a:lnTo>
                    <a:pt x="165422" y="207923"/>
                  </a:lnTo>
                  <a:lnTo>
                    <a:pt x="161718" y="226405"/>
                  </a:lnTo>
                  <a:lnTo>
                    <a:pt x="153406" y="236562"/>
                  </a:lnTo>
                  <a:lnTo>
                    <a:pt x="148785" y="254114"/>
                  </a:lnTo>
                  <a:lnTo>
                    <a:pt x="138615" y="262439"/>
                  </a:lnTo>
                  <a:lnTo>
                    <a:pt x="101651" y="236562"/>
                  </a:lnTo>
                  <a:lnTo>
                    <a:pt x="98889" y="220855"/>
                  </a:lnTo>
                  <a:lnTo>
                    <a:pt x="4620" y="168184"/>
                  </a:lnTo>
                  <a:lnTo>
                    <a:pt x="0" y="165409"/>
                  </a:lnTo>
                  <a:lnTo>
                    <a:pt x="0" y="137686"/>
                  </a:lnTo>
                  <a:lnTo>
                    <a:pt x="7395" y="127515"/>
                  </a:lnTo>
                  <a:lnTo>
                    <a:pt x="20341" y="110892"/>
                  </a:lnTo>
                  <a:lnTo>
                    <a:pt x="29582" y="92410"/>
                  </a:lnTo>
                  <a:lnTo>
                    <a:pt x="18482" y="62841"/>
                  </a:lnTo>
                  <a:lnTo>
                    <a:pt x="15721" y="49896"/>
                  </a:lnTo>
                  <a:lnTo>
                    <a:pt x="3705" y="32344"/>
                  </a:lnTo>
                  <a:lnTo>
                    <a:pt x="19411" y="16637"/>
                  </a:lnTo>
                  <a:lnTo>
                    <a:pt x="36964" y="0"/>
                  </a:lnTo>
                  <a:lnTo>
                    <a:pt x="50825" y="4620"/>
                  </a:lnTo>
                  <a:lnTo>
                    <a:pt x="50825" y="19398"/>
                  </a:lnTo>
                  <a:lnTo>
                    <a:pt x="60066" y="27723"/>
                  </a:lnTo>
                  <a:lnTo>
                    <a:pt x="78548" y="27723"/>
                  </a:lnTo>
                  <a:lnTo>
                    <a:pt x="110892" y="49896"/>
                  </a:lnTo>
                  <a:lnTo>
                    <a:pt x="119217" y="49896"/>
                  </a:lnTo>
                  <a:lnTo>
                    <a:pt x="125683" y="48980"/>
                  </a:lnTo>
                  <a:lnTo>
                    <a:pt x="131220" y="51742"/>
                  </a:lnTo>
                  <a:lnTo>
                    <a:pt x="148785" y="53600"/>
                  </a:lnTo>
                  <a:lnTo>
                    <a:pt x="156181" y="42501"/>
                  </a:lnTo>
                  <a:lnTo>
                    <a:pt x="180199" y="31414"/>
                  </a:lnTo>
                  <a:lnTo>
                    <a:pt x="190370" y="39739"/>
                  </a:lnTo>
                  <a:lnTo>
                    <a:pt x="207923" y="39739"/>
                  </a:lnTo>
                  <a:lnTo>
                    <a:pt x="185750" y="69308"/>
                  </a:lnTo>
                  <a:lnTo>
                    <a:pt x="183904" y="16356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" name="任意多边形: 形状 986"/>
            <p:cNvSpPr/>
            <p:nvPr/>
          </p:nvSpPr>
          <p:spPr>
            <a:xfrm>
              <a:off x="6189509" y="3042084"/>
              <a:ext cx="280005" cy="137685"/>
            </a:xfrm>
            <a:custGeom>
              <a:avLst/>
              <a:gdLst>
                <a:gd name="connsiteX0" fmla="*/ 40669 w 280005"/>
                <a:gd name="connsiteY0" fmla="*/ 36035 h 137685"/>
                <a:gd name="connsiteX1" fmla="*/ 46205 w 280005"/>
                <a:gd name="connsiteY1" fmla="*/ 20327 h 137685"/>
                <a:gd name="connsiteX2" fmla="*/ 62841 w 280005"/>
                <a:gd name="connsiteY2" fmla="*/ 15707 h 137685"/>
                <a:gd name="connsiteX3" fmla="*/ 105342 w 280005"/>
                <a:gd name="connsiteY3" fmla="*/ 27723 h 137685"/>
                <a:gd name="connsiteX4" fmla="*/ 109047 w 280005"/>
                <a:gd name="connsiteY4" fmla="*/ 7396 h 137685"/>
                <a:gd name="connsiteX5" fmla="*/ 123824 w 280005"/>
                <a:gd name="connsiteY5" fmla="*/ 0 h 137685"/>
                <a:gd name="connsiteX6" fmla="*/ 160788 w 280005"/>
                <a:gd name="connsiteY6" fmla="*/ 14791 h 137685"/>
                <a:gd name="connsiteX7" fmla="*/ 170029 w 280005"/>
                <a:gd name="connsiteY7" fmla="*/ 11086 h 137685"/>
                <a:gd name="connsiteX8" fmla="*/ 212543 w 280005"/>
                <a:gd name="connsiteY8" fmla="*/ 12016 h 137685"/>
                <a:gd name="connsiteX9" fmla="*/ 251353 w 280005"/>
                <a:gd name="connsiteY9" fmla="*/ 15707 h 137685"/>
                <a:gd name="connsiteX10" fmla="*/ 264285 w 280005"/>
                <a:gd name="connsiteY10" fmla="*/ 28653 h 137685"/>
                <a:gd name="connsiteX11" fmla="*/ 280005 w 280005"/>
                <a:gd name="connsiteY11" fmla="*/ 34189 h 137685"/>
                <a:gd name="connsiteX12" fmla="*/ 276301 w 280005"/>
                <a:gd name="connsiteY12" fmla="*/ 42514 h 137685"/>
                <a:gd name="connsiteX13" fmla="*/ 235646 w 280005"/>
                <a:gd name="connsiteY13" fmla="*/ 60982 h 137685"/>
                <a:gd name="connsiteX14" fmla="*/ 226405 w 280005"/>
                <a:gd name="connsiteY14" fmla="*/ 74844 h 137685"/>
                <a:gd name="connsiteX15" fmla="*/ 193132 w 280005"/>
                <a:gd name="connsiteY15" fmla="*/ 78549 h 137685"/>
                <a:gd name="connsiteX16" fmla="*/ 182975 w 280005"/>
                <a:gd name="connsiteY16" fmla="*/ 100722 h 137685"/>
                <a:gd name="connsiteX17" fmla="*/ 155252 w 280005"/>
                <a:gd name="connsiteY17" fmla="*/ 96101 h 137685"/>
                <a:gd name="connsiteX18" fmla="*/ 137686 w 280005"/>
                <a:gd name="connsiteY18" fmla="*/ 102567 h 137685"/>
                <a:gd name="connsiteX19" fmla="*/ 112738 w 280005"/>
                <a:gd name="connsiteY19" fmla="*/ 118288 h 137685"/>
                <a:gd name="connsiteX20" fmla="*/ 116442 w 280005"/>
                <a:gd name="connsiteY20" fmla="*/ 125669 h 137685"/>
                <a:gd name="connsiteX21" fmla="*/ 109047 w 280005"/>
                <a:gd name="connsiteY21" fmla="*/ 133065 h 137685"/>
                <a:gd name="connsiteX22" fmla="*/ 60067 w 280005"/>
                <a:gd name="connsiteY22" fmla="*/ 137686 h 137685"/>
                <a:gd name="connsiteX23" fmla="*/ 27723 w 280005"/>
                <a:gd name="connsiteY23" fmla="*/ 126599 h 137685"/>
                <a:gd name="connsiteX24" fmla="*/ 0 w 280005"/>
                <a:gd name="connsiteY24" fmla="*/ 129374 h 137685"/>
                <a:gd name="connsiteX25" fmla="*/ 2775 w 280005"/>
                <a:gd name="connsiteY25" fmla="*/ 109962 h 137685"/>
                <a:gd name="connsiteX26" fmla="*/ 31428 w 280005"/>
                <a:gd name="connsiteY26" fmla="*/ 115513 h 137685"/>
                <a:gd name="connsiteX27" fmla="*/ 40669 w 280005"/>
                <a:gd name="connsiteY27" fmla="*/ 105342 h 137685"/>
                <a:gd name="connsiteX28" fmla="*/ 60067 w 280005"/>
                <a:gd name="connsiteY28" fmla="*/ 109047 h 137685"/>
                <a:gd name="connsiteX29" fmla="*/ 93340 w 280005"/>
                <a:gd name="connsiteY29" fmla="*/ 85015 h 137685"/>
                <a:gd name="connsiteX30" fmla="*/ 62841 w 280005"/>
                <a:gd name="connsiteY30" fmla="*/ 66532 h 137685"/>
                <a:gd name="connsiteX31" fmla="*/ 44360 w 280005"/>
                <a:gd name="connsiteY31" fmla="*/ 74844 h 137685"/>
                <a:gd name="connsiteX32" fmla="*/ 24948 w 280005"/>
                <a:gd name="connsiteY32" fmla="*/ 61912 h 137685"/>
                <a:gd name="connsiteX33" fmla="*/ 47135 w 280005"/>
                <a:gd name="connsiteY33" fmla="*/ 39739 h 137685"/>
                <a:gd name="connsiteX34" fmla="*/ 40669 w 280005"/>
                <a:gd name="connsiteY34" fmla="*/ 36035 h 13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0005" h="137685">
                  <a:moveTo>
                    <a:pt x="40669" y="36035"/>
                  </a:moveTo>
                  <a:lnTo>
                    <a:pt x="46205" y="20327"/>
                  </a:lnTo>
                  <a:lnTo>
                    <a:pt x="62841" y="15707"/>
                  </a:lnTo>
                  <a:lnTo>
                    <a:pt x="105342" y="27723"/>
                  </a:lnTo>
                  <a:lnTo>
                    <a:pt x="109047" y="7396"/>
                  </a:lnTo>
                  <a:lnTo>
                    <a:pt x="123824" y="0"/>
                  </a:lnTo>
                  <a:lnTo>
                    <a:pt x="160788" y="14791"/>
                  </a:lnTo>
                  <a:lnTo>
                    <a:pt x="170029" y="11086"/>
                  </a:lnTo>
                  <a:lnTo>
                    <a:pt x="212543" y="12016"/>
                  </a:lnTo>
                  <a:lnTo>
                    <a:pt x="251353" y="15707"/>
                  </a:lnTo>
                  <a:lnTo>
                    <a:pt x="264285" y="28653"/>
                  </a:lnTo>
                  <a:lnTo>
                    <a:pt x="280005" y="34189"/>
                  </a:lnTo>
                  <a:lnTo>
                    <a:pt x="276301" y="42514"/>
                  </a:lnTo>
                  <a:lnTo>
                    <a:pt x="235646" y="60982"/>
                  </a:lnTo>
                  <a:lnTo>
                    <a:pt x="226405" y="74844"/>
                  </a:lnTo>
                  <a:lnTo>
                    <a:pt x="193132" y="78549"/>
                  </a:lnTo>
                  <a:lnTo>
                    <a:pt x="182975" y="100722"/>
                  </a:lnTo>
                  <a:lnTo>
                    <a:pt x="155252" y="96101"/>
                  </a:lnTo>
                  <a:lnTo>
                    <a:pt x="137686" y="102567"/>
                  </a:lnTo>
                  <a:lnTo>
                    <a:pt x="112738" y="118288"/>
                  </a:lnTo>
                  <a:lnTo>
                    <a:pt x="116442" y="125669"/>
                  </a:lnTo>
                  <a:lnTo>
                    <a:pt x="109047" y="133065"/>
                  </a:lnTo>
                  <a:lnTo>
                    <a:pt x="60067" y="137686"/>
                  </a:lnTo>
                  <a:lnTo>
                    <a:pt x="27723" y="126599"/>
                  </a:lnTo>
                  <a:lnTo>
                    <a:pt x="0" y="129374"/>
                  </a:lnTo>
                  <a:lnTo>
                    <a:pt x="2775" y="109962"/>
                  </a:lnTo>
                  <a:lnTo>
                    <a:pt x="31428" y="115513"/>
                  </a:lnTo>
                  <a:lnTo>
                    <a:pt x="40669" y="105342"/>
                  </a:lnTo>
                  <a:lnTo>
                    <a:pt x="60067" y="109047"/>
                  </a:lnTo>
                  <a:lnTo>
                    <a:pt x="93340" y="85015"/>
                  </a:lnTo>
                  <a:lnTo>
                    <a:pt x="62841" y="66532"/>
                  </a:lnTo>
                  <a:lnTo>
                    <a:pt x="44360" y="74844"/>
                  </a:lnTo>
                  <a:lnTo>
                    <a:pt x="24948" y="61912"/>
                  </a:lnTo>
                  <a:lnTo>
                    <a:pt x="47135" y="39739"/>
                  </a:lnTo>
                  <a:lnTo>
                    <a:pt x="40669" y="3603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" name="任意多边形: 形状 987"/>
            <p:cNvSpPr/>
            <p:nvPr/>
          </p:nvSpPr>
          <p:spPr>
            <a:xfrm>
              <a:off x="7043360" y="3902400"/>
              <a:ext cx="135840" cy="107201"/>
            </a:xfrm>
            <a:custGeom>
              <a:avLst/>
              <a:gdLst>
                <a:gd name="connsiteX0" fmla="*/ 29582 w 135840"/>
                <a:gd name="connsiteY0" fmla="*/ 104426 h 107201"/>
                <a:gd name="connsiteX1" fmla="*/ 19411 w 135840"/>
                <a:gd name="connsiteY1" fmla="*/ 90565 h 107201"/>
                <a:gd name="connsiteX2" fmla="*/ 6480 w 135840"/>
                <a:gd name="connsiteY2" fmla="*/ 63771 h 107201"/>
                <a:gd name="connsiteX3" fmla="*/ 0 w 135840"/>
                <a:gd name="connsiteY3" fmla="*/ 31428 h 107201"/>
                <a:gd name="connsiteX4" fmla="*/ 16636 w 135840"/>
                <a:gd name="connsiteY4" fmla="*/ 9241 h 107201"/>
                <a:gd name="connsiteX5" fmla="*/ 49910 w 135840"/>
                <a:gd name="connsiteY5" fmla="*/ 4621 h 107201"/>
                <a:gd name="connsiteX6" fmla="*/ 73928 w 135840"/>
                <a:gd name="connsiteY6" fmla="*/ 8325 h 107201"/>
                <a:gd name="connsiteX7" fmla="*/ 95185 w 135840"/>
                <a:gd name="connsiteY7" fmla="*/ 18482 h 107201"/>
                <a:gd name="connsiteX8" fmla="*/ 107201 w 135840"/>
                <a:gd name="connsiteY8" fmla="*/ 0 h 107201"/>
                <a:gd name="connsiteX9" fmla="*/ 130304 w 135840"/>
                <a:gd name="connsiteY9" fmla="*/ 10171 h 107201"/>
                <a:gd name="connsiteX10" fmla="*/ 135840 w 135840"/>
                <a:gd name="connsiteY10" fmla="*/ 27723 h 107201"/>
                <a:gd name="connsiteX11" fmla="*/ 133079 w 135840"/>
                <a:gd name="connsiteY11" fmla="*/ 59151 h 107201"/>
                <a:gd name="connsiteX12" fmla="*/ 89635 w 135840"/>
                <a:gd name="connsiteY12" fmla="*/ 79478 h 107201"/>
                <a:gd name="connsiteX13" fmla="*/ 100736 w 135840"/>
                <a:gd name="connsiteY13" fmla="*/ 95185 h 107201"/>
                <a:gd name="connsiteX14" fmla="*/ 73928 w 135840"/>
                <a:gd name="connsiteY14" fmla="*/ 97031 h 107201"/>
                <a:gd name="connsiteX15" fmla="*/ 51755 w 135840"/>
                <a:gd name="connsiteY15" fmla="*/ 107201 h 107201"/>
                <a:gd name="connsiteX16" fmla="*/ 29582 w 135840"/>
                <a:gd name="connsiteY16" fmla="*/ 104426 h 10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840" h="107201">
                  <a:moveTo>
                    <a:pt x="29582" y="104426"/>
                  </a:moveTo>
                  <a:lnTo>
                    <a:pt x="19411" y="90565"/>
                  </a:lnTo>
                  <a:lnTo>
                    <a:pt x="6480" y="63771"/>
                  </a:lnTo>
                  <a:lnTo>
                    <a:pt x="0" y="31428"/>
                  </a:lnTo>
                  <a:lnTo>
                    <a:pt x="16636" y="9241"/>
                  </a:lnTo>
                  <a:lnTo>
                    <a:pt x="49910" y="4621"/>
                  </a:lnTo>
                  <a:lnTo>
                    <a:pt x="73928" y="8325"/>
                  </a:lnTo>
                  <a:lnTo>
                    <a:pt x="95185" y="18482"/>
                  </a:lnTo>
                  <a:lnTo>
                    <a:pt x="107201" y="0"/>
                  </a:lnTo>
                  <a:lnTo>
                    <a:pt x="130304" y="10171"/>
                  </a:lnTo>
                  <a:lnTo>
                    <a:pt x="135840" y="27723"/>
                  </a:lnTo>
                  <a:lnTo>
                    <a:pt x="133079" y="59151"/>
                  </a:lnTo>
                  <a:lnTo>
                    <a:pt x="89635" y="79478"/>
                  </a:lnTo>
                  <a:lnTo>
                    <a:pt x="100736" y="95185"/>
                  </a:lnTo>
                  <a:lnTo>
                    <a:pt x="73928" y="97031"/>
                  </a:lnTo>
                  <a:lnTo>
                    <a:pt x="51755" y="107201"/>
                  </a:lnTo>
                  <a:lnTo>
                    <a:pt x="29582" y="10442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" name="任意多边形: 形状 988"/>
            <p:cNvSpPr/>
            <p:nvPr/>
          </p:nvSpPr>
          <p:spPr>
            <a:xfrm>
              <a:off x="7611682" y="3055016"/>
              <a:ext cx="168184" cy="180199"/>
            </a:xfrm>
            <a:custGeom>
              <a:avLst/>
              <a:gdLst>
                <a:gd name="connsiteX0" fmla="*/ 164480 w 168184"/>
                <a:gd name="connsiteY0" fmla="*/ 18482 h 180199"/>
                <a:gd name="connsiteX1" fmla="*/ 168184 w 168184"/>
                <a:gd name="connsiteY1" fmla="*/ 24948 h 180199"/>
                <a:gd name="connsiteX2" fmla="*/ 158013 w 168184"/>
                <a:gd name="connsiteY2" fmla="*/ 23103 h 180199"/>
                <a:gd name="connsiteX3" fmla="*/ 146927 w 168184"/>
                <a:gd name="connsiteY3" fmla="*/ 35119 h 180199"/>
                <a:gd name="connsiteX4" fmla="*/ 139532 w 168184"/>
                <a:gd name="connsiteY4" fmla="*/ 47135 h 180199"/>
                <a:gd name="connsiteX5" fmla="*/ 140461 w 168184"/>
                <a:gd name="connsiteY5" fmla="*/ 72083 h 180199"/>
                <a:gd name="connsiteX6" fmla="*/ 127515 w 168184"/>
                <a:gd name="connsiteY6" fmla="*/ 79478 h 180199"/>
                <a:gd name="connsiteX7" fmla="*/ 122895 w 168184"/>
                <a:gd name="connsiteY7" fmla="*/ 85015 h 180199"/>
                <a:gd name="connsiteX8" fmla="*/ 112738 w 168184"/>
                <a:gd name="connsiteY8" fmla="*/ 95185 h 180199"/>
                <a:gd name="connsiteX9" fmla="*/ 95172 w 168184"/>
                <a:gd name="connsiteY9" fmla="*/ 100735 h 180199"/>
                <a:gd name="connsiteX10" fmla="*/ 84085 w 168184"/>
                <a:gd name="connsiteY10" fmla="*/ 109976 h 180199"/>
                <a:gd name="connsiteX11" fmla="*/ 83156 w 168184"/>
                <a:gd name="connsiteY11" fmla="*/ 124754 h 180199"/>
                <a:gd name="connsiteX12" fmla="*/ 80395 w 168184"/>
                <a:gd name="connsiteY12" fmla="*/ 128458 h 180199"/>
                <a:gd name="connsiteX13" fmla="*/ 90551 w 168184"/>
                <a:gd name="connsiteY13" fmla="*/ 133995 h 180199"/>
                <a:gd name="connsiteX14" fmla="*/ 105343 w 168184"/>
                <a:gd name="connsiteY14" fmla="*/ 148786 h 180199"/>
                <a:gd name="connsiteX15" fmla="*/ 101637 w 168184"/>
                <a:gd name="connsiteY15" fmla="*/ 157097 h 180199"/>
                <a:gd name="connsiteX16" fmla="*/ 90551 w 168184"/>
                <a:gd name="connsiteY16" fmla="*/ 158943 h 180199"/>
                <a:gd name="connsiteX17" fmla="*/ 72069 w 168184"/>
                <a:gd name="connsiteY17" fmla="*/ 160802 h 180199"/>
                <a:gd name="connsiteX18" fmla="*/ 61913 w 168184"/>
                <a:gd name="connsiteY18" fmla="*/ 175579 h 180199"/>
                <a:gd name="connsiteX19" fmla="*/ 49896 w 168184"/>
                <a:gd name="connsiteY19" fmla="*/ 174650 h 180199"/>
                <a:gd name="connsiteX20" fmla="*/ 48051 w 168184"/>
                <a:gd name="connsiteY20" fmla="*/ 177425 h 180199"/>
                <a:gd name="connsiteX21" fmla="*/ 35106 w 168184"/>
                <a:gd name="connsiteY21" fmla="*/ 170959 h 180199"/>
                <a:gd name="connsiteX22" fmla="*/ 32344 w 168184"/>
                <a:gd name="connsiteY22" fmla="*/ 177425 h 180199"/>
                <a:gd name="connsiteX23" fmla="*/ 24948 w 168184"/>
                <a:gd name="connsiteY23" fmla="*/ 180200 h 180199"/>
                <a:gd name="connsiteX24" fmla="*/ 24019 w 168184"/>
                <a:gd name="connsiteY24" fmla="*/ 173734 h 180199"/>
                <a:gd name="connsiteX25" fmla="*/ 17552 w 168184"/>
                <a:gd name="connsiteY25" fmla="*/ 170959 h 180199"/>
                <a:gd name="connsiteX26" fmla="*/ 10157 w 168184"/>
                <a:gd name="connsiteY26" fmla="*/ 165409 h 180199"/>
                <a:gd name="connsiteX27" fmla="*/ 17552 w 168184"/>
                <a:gd name="connsiteY27" fmla="*/ 150631 h 180199"/>
                <a:gd name="connsiteX28" fmla="*/ 24019 w 168184"/>
                <a:gd name="connsiteY28" fmla="*/ 146940 h 180199"/>
                <a:gd name="connsiteX29" fmla="*/ 22173 w 168184"/>
                <a:gd name="connsiteY29" fmla="*/ 140461 h 180199"/>
                <a:gd name="connsiteX30" fmla="*/ 28639 w 168184"/>
                <a:gd name="connsiteY30" fmla="*/ 122908 h 180199"/>
                <a:gd name="connsiteX31" fmla="*/ 26794 w 168184"/>
                <a:gd name="connsiteY31" fmla="*/ 117358 h 180199"/>
                <a:gd name="connsiteX32" fmla="*/ 12003 w 168184"/>
                <a:gd name="connsiteY32" fmla="*/ 113667 h 180199"/>
                <a:gd name="connsiteX33" fmla="*/ 0 w 168184"/>
                <a:gd name="connsiteY33" fmla="*/ 104426 h 180199"/>
                <a:gd name="connsiteX34" fmla="*/ 21244 w 168184"/>
                <a:gd name="connsiteY34" fmla="*/ 83169 h 180199"/>
                <a:gd name="connsiteX35" fmla="*/ 49896 w 168184"/>
                <a:gd name="connsiteY35" fmla="*/ 64687 h 180199"/>
                <a:gd name="connsiteX36" fmla="*/ 67449 w 168184"/>
                <a:gd name="connsiteY36" fmla="*/ 40669 h 180199"/>
                <a:gd name="connsiteX37" fmla="*/ 79465 w 168184"/>
                <a:gd name="connsiteY37" fmla="*/ 51755 h 180199"/>
                <a:gd name="connsiteX38" fmla="*/ 101637 w 168184"/>
                <a:gd name="connsiteY38" fmla="*/ 52671 h 180199"/>
                <a:gd name="connsiteX39" fmla="*/ 97947 w 168184"/>
                <a:gd name="connsiteY39" fmla="*/ 34189 h 180199"/>
                <a:gd name="connsiteX40" fmla="*/ 137686 w 168184"/>
                <a:gd name="connsiteY40" fmla="*/ 19412 h 180199"/>
                <a:gd name="connsiteX41" fmla="*/ 147843 w 168184"/>
                <a:gd name="connsiteY41" fmla="*/ 0 h 180199"/>
                <a:gd name="connsiteX42" fmla="*/ 164480 w 168184"/>
                <a:gd name="connsiteY42" fmla="*/ 18482 h 18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184" h="180199">
                  <a:moveTo>
                    <a:pt x="164480" y="18482"/>
                  </a:moveTo>
                  <a:lnTo>
                    <a:pt x="168184" y="24948"/>
                  </a:lnTo>
                  <a:lnTo>
                    <a:pt x="158013" y="23103"/>
                  </a:lnTo>
                  <a:lnTo>
                    <a:pt x="146927" y="35119"/>
                  </a:lnTo>
                  <a:lnTo>
                    <a:pt x="139532" y="47135"/>
                  </a:lnTo>
                  <a:lnTo>
                    <a:pt x="140461" y="72083"/>
                  </a:lnTo>
                  <a:lnTo>
                    <a:pt x="127515" y="79478"/>
                  </a:lnTo>
                  <a:lnTo>
                    <a:pt x="122895" y="85015"/>
                  </a:lnTo>
                  <a:lnTo>
                    <a:pt x="112738" y="95185"/>
                  </a:lnTo>
                  <a:lnTo>
                    <a:pt x="95172" y="100735"/>
                  </a:lnTo>
                  <a:lnTo>
                    <a:pt x="84085" y="109976"/>
                  </a:lnTo>
                  <a:lnTo>
                    <a:pt x="83156" y="124754"/>
                  </a:lnTo>
                  <a:lnTo>
                    <a:pt x="80395" y="128458"/>
                  </a:lnTo>
                  <a:lnTo>
                    <a:pt x="90551" y="133995"/>
                  </a:lnTo>
                  <a:lnTo>
                    <a:pt x="105343" y="148786"/>
                  </a:lnTo>
                  <a:lnTo>
                    <a:pt x="101637" y="157097"/>
                  </a:lnTo>
                  <a:lnTo>
                    <a:pt x="90551" y="158943"/>
                  </a:lnTo>
                  <a:lnTo>
                    <a:pt x="72069" y="160802"/>
                  </a:lnTo>
                  <a:lnTo>
                    <a:pt x="61913" y="175579"/>
                  </a:lnTo>
                  <a:lnTo>
                    <a:pt x="49896" y="174650"/>
                  </a:lnTo>
                  <a:lnTo>
                    <a:pt x="48051" y="177425"/>
                  </a:lnTo>
                  <a:lnTo>
                    <a:pt x="35106" y="170959"/>
                  </a:lnTo>
                  <a:lnTo>
                    <a:pt x="32344" y="177425"/>
                  </a:lnTo>
                  <a:lnTo>
                    <a:pt x="24948" y="180200"/>
                  </a:lnTo>
                  <a:lnTo>
                    <a:pt x="24019" y="173734"/>
                  </a:lnTo>
                  <a:lnTo>
                    <a:pt x="17552" y="170959"/>
                  </a:lnTo>
                  <a:lnTo>
                    <a:pt x="10157" y="165409"/>
                  </a:lnTo>
                  <a:lnTo>
                    <a:pt x="17552" y="150631"/>
                  </a:lnTo>
                  <a:lnTo>
                    <a:pt x="24019" y="146940"/>
                  </a:lnTo>
                  <a:lnTo>
                    <a:pt x="22173" y="140461"/>
                  </a:lnTo>
                  <a:lnTo>
                    <a:pt x="28639" y="122908"/>
                  </a:lnTo>
                  <a:lnTo>
                    <a:pt x="26794" y="117358"/>
                  </a:lnTo>
                  <a:lnTo>
                    <a:pt x="12003" y="113667"/>
                  </a:lnTo>
                  <a:lnTo>
                    <a:pt x="0" y="104426"/>
                  </a:lnTo>
                  <a:lnTo>
                    <a:pt x="21244" y="83169"/>
                  </a:lnTo>
                  <a:lnTo>
                    <a:pt x="49896" y="64687"/>
                  </a:lnTo>
                  <a:lnTo>
                    <a:pt x="67449" y="40669"/>
                  </a:lnTo>
                  <a:lnTo>
                    <a:pt x="79465" y="51755"/>
                  </a:lnTo>
                  <a:lnTo>
                    <a:pt x="101637" y="52671"/>
                  </a:lnTo>
                  <a:lnTo>
                    <a:pt x="97947" y="34189"/>
                  </a:lnTo>
                  <a:lnTo>
                    <a:pt x="137686" y="19412"/>
                  </a:lnTo>
                  <a:lnTo>
                    <a:pt x="147843" y="0"/>
                  </a:lnTo>
                  <a:lnTo>
                    <a:pt x="164480" y="1848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" name="任意多边形: 形状 989"/>
            <p:cNvSpPr/>
            <p:nvPr/>
          </p:nvSpPr>
          <p:spPr>
            <a:xfrm>
              <a:off x="7659733" y="3201943"/>
              <a:ext cx="85930" cy="136769"/>
            </a:xfrm>
            <a:custGeom>
              <a:avLst/>
              <a:gdLst>
                <a:gd name="connsiteX0" fmla="*/ 57292 w 85930"/>
                <a:gd name="connsiteY0" fmla="*/ 0 h 136769"/>
                <a:gd name="connsiteX1" fmla="*/ 79464 w 85930"/>
                <a:gd name="connsiteY1" fmla="*/ 38823 h 136769"/>
                <a:gd name="connsiteX2" fmla="*/ 85931 w 85930"/>
                <a:gd name="connsiteY2" fmla="*/ 60067 h 136769"/>
                <a:gd name="connsiteX3" fmla="*/ 85931 w 85930"/>
                <a:gd name="connsiteY3" fmla="*/ 97031 h 136769"/>
                <a:gd name="connsiteX4" fmla="*/ 75774 w 85930"/>
                <a:gd name="connsiteY4" fmla="*/ 114597 h 136769"/>
                <a:gd name="connsiteX5" fmla="*/ 52671 w 85930"/>
                <a:gd name="connsiteY5" fmla="*/ 121063 h 136769"/>
                <a:gd name="connsiteX6" fmla="*/ 32344 w 85930"/>
                <a:gd name="connsiteY6" fmla="*/ 133995 h 136769"/>
                <a:gd name="connsiteX7" fmla="*/ 9241 w 85930"/>
                <a:gd name="connsiteY7" fmla="*/ 136770 h 136769"/>
                <a:gd name="connsiteX8" fmla="*/ 6466 w 85930"/>
                <a:gd name="connsiteY8" fmla="*/ 120133 h 136769"/>
                <a:gd name="connsiteX9" fmla="*/ 11087 w 85930"/>
                <a:gd name="connsiteY9" fmla="*/ 96115 h 136769"/>
                <a:gd name="connsiteX10" fmla="*/ 0 w 85930"/>
                <a:gd name="connsiteY10" fmla="*/ 62842 h 136769"/>
                <a:gd name="connsiteX11" fmla="*/ 19398 w 85930"/>
                <a:gd name="connsiteY11" fmla="*/ 57305 h 136769"/>
                <a:gd name="connsiteX12" fmla="*/ 1846 w 85930"/>
                <a:gd name="connsiteY12" fmla="*/ 29582 h 136769"/>
                <a:gd name="connsiteX13" fmla="*/ 3691 w 85930"/>
                <a:gd name="connsiteY13" fmla="*/ 26807 h 136769"/>
                <a:gd name="connsiteX14" fmla="*/ 15707 w 85930"/>
                <a:gd name="connsiteY14" fmla="*/ 27723 h 136769"/>
                <a:gd name="connsiteX15" fmla="*/ 25878 w 85930"/>
                <a:gd name="connsiteY15" fmla="*/ 12945 h 136769"/>
                <a:gd name="connsiteX16" fmla="*/ 44346 w 85930"/>
                <a:gd name="connsiteY16" fmla="*/ 11100 h 136769"/>
                <a:gd name="connsiteX17" fmla="*/ 55446 w 85930"/>
                <a:gd name="connsiteY17" fmla="*/ 9241 h 136769"/>
                <a:gd name="connsiteX18" fmla="*/ 57292 w 85930"/>
                <a:gd name="connsiteY18" fmla="*/ 0 h 13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930" h="136769">
                  <a:moveTo>
                    <a:pt x="57292" y="0"/>
                  </a:moveTo>
                  <a:lnTo>
                    <a:pt x="79464" y="38823"/>
                  </a:lnTo>
                  <a:lnTo>
                    <a:pt x="85931" y="60067"/>
                  </a:lnTo>
                  <a:lnTo>
                    <a:pt x="85931" y="97031"/>
                  </a:lnTo>
                  <a:lnTo>
                    <a:pt x="75774" y="114597"/>
                  </a:lnTo>
                  <a:lnTo>
                    <a:pt x="52671" y="121063"/>
                  </a:lnTo>
                  <a:lnTo>
                    <a:pt x="32344" y="133995"/>
                  </a:lnTo>
                  <a:lnTo>
                    <a:pt x="9241" y="136770"/>
                  </a:lnTo>
                  <a:lnTo>
                    <a:pt x="6466" y="120133"/>
                  </a:lnTo>
                  <a:lnTo>
                    <a:pt x="11087" y="96115"/>
                  </a:lnTo>
                  <a:lnTo>
                    <a:pt x="0" y="62842"/>
                  </a:lnTo>
                  <a:lnTo>
                    <a:pt x="19398" y="57305"/>
                  </a:lnTo>
                  <a:lnTo>
                    <a:pt x="1846" y="29582"/>
                  </a:lnTo>
                  <a:lnTo>
                    <a:pt x="3691" y="26807"/>
                  </a:lnTo>
                  <a:lnTo>
                    <a:pt x="15707" y="27723"/>
                  </a:lnTo>
                  <a:lnTo>
                    <a:pt x="25878" y="12945"/>
                  </a:lnTo>
                  <a:lnTo>
                    <a:pt x="44346" y="11100"/>
                  </a:lnTo>
                  <a:lnTo>
                    <a:pt x="55446" y="9241"/>
                  </a:lnTo>
                  <a:lnTo>
                    <a:pt x="57292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" name="任意多边形: 形状 990"/>
            <p:cNvSpPr/>
            <p:nvPr/>
          </p:nvSpPr>
          <p:spPr>
            <a:xfrm>
              <a:off x="4911502" y="3042084"/>
              <a:ext cx="44359" cy="50825"/>
            </a:xfrm>
            <a:custGeom>
              <a:avLst/>
              <a:gdLst>
                <a:gd name="connsiteX0" fmla="*/ 18482 w 44359"/>
                <a:gd name="connsiteY0" fmla="*/ 43430 h 50825"/>
                <a:gd name="connsiteX1" fmla="*/ 17566 w 44359"/>
                <a:gd name="connsiteY1" fmla="*/ 50826 h 50825"/>
                <a:gd name="connsiteX2" fmla="*/ 13862 w 44359"/>
                <a:gd name="connsiteY2" fmla="*/ 50826 h 50825"/>
                <a:gd name="connsiteX3" fmla="*/ 12016 w 44359"/>
                <a:gd name="connsiteY3" fmla="*/ 37894 h 50825"/>
                <a:gd name="connsiteX4" fmla="*/ 5550 w 44359"/>
                <a:gd name="connsiteY4" fmla="*/ 34189 h 50825"/>
                <a:gd name="connsiteX5" fmla="*/ 0 w 44359"/>
                <a:gd name="connsiteY5" fmla="*/ 24948 h 50825"/>
                <a:gd name="connsiteX6" fmla="*/ 4621 w 44359"/>
                <a:gd name="connsiteY6" fmla="*/ 16636 h 50825"/>
                <a:gd name="connsiteX7" fmla="*/ 11087 w 44359"/>
                <a:gd name="connsiteY7" fmla="*/ 13861 h 50825"/>
                <a:gd name="connsiteX8" fmla="*/ 14791 w 44359"/>
                <a:gd name="connsiteY8" fmla="*/ 1845 h 50825"/>
                <a:gd name="connsiteX9" fmla="*/ 19412 w 44359"/>
                <a:gd name="connsiteY9" fmla="*/ 0 h 50825"/>
                <a:gd name="connsiteX10" fmla="*/ 23103 w 44359"/>
                <a:gd name="connsiteY10" fmla="*/ 4620 h 50825"/>
                <a:gd name="connsiteX11" fmla="*/ 27723 w 44359"/>
                <a:gd name="connsiteY11" fmla="*/ 6466 h 50825"/>
                <a:gd name="connsiteX12" fmla="*/ 31428 w 44359"/>
                <a:gd name="connsiteY12" fmla="*/ 12016 h 50825"/>
                <a:gd name="connsiteX13" fmla="*/ 36048 w 44359"/>
                <a:gd name="connsiteY13" fmla="*/ 13861 h 50825"/>
                <a:gd name="connsiteX14" fmla="*/ 40655 w 44359"/>
                <a:gd name="connsiteY14" fmla="*/ 20327 h 50825"/>
                <a:gd name="connsiteX15" fmla="*/ 44360 w 44359"/>
                <a:gd name="connsiteY15" fmla="*/ 20327 h 50825"/>
                <a:gd name="connsiteX16" fmla="*/ 41585 w 44359"/>
                <a:gd name="connsiteY16" fmla="*/ 28653 h 50825"/>
                <a:gd name="connsiteX17" fmla="*/ 38810 w 44359"/>
                <a:gd name="connsiteY17" fmla="*/ 33273 h 50825"/>
                <a:gd name="connsiteX18" fmla="*/ 39739 w 44359"/>
                <a:gd name="connsiteY18" fmla="*/ 36035 h 50825"/>
                <a:gd name="connsiteX19" fmla="*/ 34189 w 44359"/>
                <a:gd name="connsiteY19" fmla="*/ 36964 h 50825"/>
                <a:gd name="connsiteX20" fmla="*/ 18482 w 44359"/>
                <a:gd name="connsiteY20" fmla="*/ 43430 h 5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359" h="50825">
                  <a:moveTo>
                    <a:pt x="18482" y="43430"/>
                  </a:moveTo>
                  <a:lnTo>
                    <a:pt x="17566" y="50826"/>
                  </a:lnTo>
                  <a:lnTo>
                    <a:pt x="13862" y="50826"/>
                  </a:lnTo>
                  <a:lnTo>
                    <a:pt x="12016" y="37894"/>
                  </a:lnTo>
                  <a:lnTo>
                    <a:pt x="5550" y="34189"/>
                  </a:lnTo>
                  <a:lnTo>
                    <a:pt x="0" y="24948"/>
                  </a:lnTo>
                  <a:lnTo>
                    <a:pt x="4621" y="16636"/>
                  </a:lnTo>
                  <a:lnTo>
                    <a:pt x="11087" y="13861"/>
                  </a:lnTo>
                  <a:lnTo>
                    <a:pt x="14791" y="1845"/>
                  </a:lnTo>
                  <a:lnTo>
                    <a:pt x="19412" y="0"/>
                  </a:lnTo>
                  <a:lnTo>
                    <a:pt x="23103" y="4620"/>
                  </a:lnTo>
                  <a:lnTo>
                    <a:pt x="27723" y="6466"/>
                  </a:lnTo>
                  <a:lnTo>
                    <a:pt x="31428" y="12016"/>
                  </a:lnTo>
                  <a:lnTo>
                    <a:pt x="36048" y="13861"/>
                  </a:lnTo>
                  <a:lnTo>
                    <a:pt x="40655" y="20327"/>
                  </a:lnTo>
                  <a:lnTo>
                    <a:pt x="44360" y="20327"/>
                  </a:lnTo>
                  <a:lnTo>
                    <a:pt x="41585" y="28653"/>
                  </a:lnTo>
                  <a:lnTo>
                    <a:pt x="38810" y="33273"/>
                  </a:lnTo>
                  <a:lnTo>
                    <a:pt x="39739" y="36035"/>
                  </a:lnTo>
                  <a:lnTo>
                    <a:pt x="34189" y="36964"/>
                  </a:lnTo>
                  <a:lnTo>
                    <a:pt x="18482" y="4343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2" name="任意多边形: 形状 991"/>
            <p:cNvSpPr/>
            <p:nvPr/>
          </p:nvSpPr>
          <p:spPr>
            <a:xfrm>
              <a:off x="5598098" y="3469932"/>
              <a:ext cx="48050" cy="45289"/>
            </a:xfrm>
            <a:custGeom>
              <a:avLst/>
              <a:gdLst>
                <a:gd name="connsiteX0" fmla="*/ 36964 w 48050"/>
                <a:gd name="connsiteY0" fmla="*/ 2775 h 45289"/>
                <a:gd name="connsiteX1" fmla="*/ 42514 w 48050"/>
                <a:gd name="connsiteY1" fmla="*/ 15707 h 45289"/>
                <a:gd name="connsiteX2" fmla="*/ 39739 w 48050"/>
                <a:gd name="connsiteY2" fmla="*/ 22187 h 45289"/>
                <a:gd name="connsiteX3" fmla="*/ 48051 w 48050"/>
                <a:gd name="connsiteY3" fmla="*/ 44360 h 45289"/>
                <a:gd name="connsiteX4" fmla="*/ 29568 w 48050"/>
                <a:gd name="connsiteY4" fmla="*/ 45289 h 45289"/>
                <a:gd name="connsiteX5" fmla="*/ 23103 w 48050"/>
                <a:gd name="connsiteY5" fmla="*/ 31428 h 45289"/>
                <a:gd name="connsiteX6" fmla="*/ 0 w 48050"/>
                <a:gd name="connsiteY6" fmla="*/ 28653 h 45289"/>
                <a:gd name="connsiteX7" fmla="*/ 19412 w 48050"/>
                <a:gd name="connsiteY7" fmla="*/ 0 h 45289"/>
                <a:gd name="connsiteX8" fmla="*/ 36964 w 48050"/>
                <a:gd name="connsiteY8" fmla="*/ 2775 h 4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50" h="45289">
                  <a:moveTo>
                    <a:pt x="36964" y="2775"/>
                  </a:moveTo>
                  <a:lnTo>
                    <a:pt x="42514" y="15707"/>
                  </a:lnTo>
                  <a:lnTo>
                    <a:pt x="39739" y="22187"/>
                  </a:lnTo>
                  <a:lnTo>
                    <a:pt x="48051" y="44360"/>
                  </a:lnTo>
                  <a:lnTo>
                    <a:pt x="29568" y="45289"/>
                  </a:lnTo>
                  <a:lnTo>
                    <a:pt x="23103" y="31428"/>
                  </a:lnTo>
                  <a:lnTo>
                    <a:pt x="0" y="28653"/>
                  </a:lnTo>
                  <a:lnTo>
                    <a:pt x="19412" y="0"/>
                  </a:lnTo>
                  <a:lnTo>
                    <a:pt x="36964" y="277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3" name="任意多边形: 形状 992"/>
            <p:cNvSpPr/>
            <p:nvPr/>
          </p:nvSpPr>
          <p:spPr>
            <a:xfrm>
              <a:off x="5596253" y="2559706"/>
              <a:ext cx="1058998" cy="572942"/>
            </a:xfrm>
            <a:custGeom>
              <a:avLst/>
              <a:gdLst>
                <a:gd name="connsiteX0" fmla="*/ 633926 w 1058998"/>
                <a:gd name="connsiteY0" fmla="*/ 518413 h 572942"/>
                <a:gd name="connsiteX1" fmla="*/ 619135 w 1058998"/>
                <a:gd name="connsiteY1" fmla="*/ 524892 h 572942"/>
                <a:gd name="connsiteX2" fmla="*/ 584945 w 1058998"/>
                <a:gd name="connsiteY2" fmla="*/ 548911 h 572942"/>
                <a:gd name="connsiteX3" fmla="*/ 573859 w 1058998"/>
                <a:gd name="connsiteY3" fmla="*/ 572943 h 572942"/>
                <a:gd name="connsiteX4" fmla="*/ 564618 w 1058998"/>
                <a:gd name="connsiteY4" fmla="*/ 572943 h 572942"/>
                <a:gd name="connsiteX5" fmla="*/ 557223 w 1058998"/>
                <a:gd name="connsiteY5" fmla="*/ 556306 h 572942"/>
                <a:gd name="connsiteX6" fmla="*/ 523949 w 1058998"/>
                <a:gd name="connsiteY6" fmla="*/ 555377 h 572942"/>
                <a:gd name="connsiteX7" fmla="*/ 518413 w 1058998"/>
                <a:gd name="connsiteY7" fmla="*/ 526738 h 572942"/>
                <a:gd name="connsiteX8" fmla="*/ 505467 w 1058998"/>
                <a:gd name="connsiteY8" fmla="*/ 526738 h 572942"/>
                <a:gd name="connsiteX9" fmla="*/ 507313 w 1058998"/>
                <a:gd name="connsiteY9" fmla="*/ 491619 h 572942"/>
                <a:gd name="connsiteX10" fmla="*/ 475899 w 1058998"/>
                <a:gd name="connsiteY10" fmla="*/ 465742 h 572942"/>
                <a:gd name="connsiteX11" fmla="*/ 431539 w 1058998"/>
                <a:gd name="connsiteY11" fmla="*/ 468517 h 572942"/>
                <a:gd name="connsiteX12" fmla="*/ 401055 w 1058998"/>
                <a:gd name="connsiteY12" fmla="*/ 474067 h 572942"/>
                <a:gd name="connsiteX13" fmla="*/ 376093 w 1058998"/>
                <a:gd name="connsiteY13" fmla="*/ 441723 h 572942"/>
                <a:gd name="connsiteX14" fmla="*/ 354850 w 1058998"/>
                <a:gd name="connsiteY14" fmla="*/ 427862 h 572942"/>
                <a:gd name="connsiteX15" fmla="*/ 315110 w 1058998"/>
                <a:gd name="connsiteY15" fmla="*/ 401984 h 572942"/>
                <a:gd name="connsiteX16" fmla="*/ 310490 w 1058998"/>
                <a:gd name="connsiteY16" fmla="*/ 399209 h 572942"/>
                <a:gd name="connsiteX17" fmla="*/ 243957 w 1058998"/>
                <a:gd name="connsiteY17" fmla="*/ 420466 h 572942"/>
                <a:gd name="connsiteX18" fmla="*/ 244873 w 1058998"/>
                <a:gd name="connsiteY18" fmla="*/ 550756 h 572942"/>
                <a:gd name="connsiteX19" fmla="*/ 231941 w 1058998"/>
                <a:gd name="connsiteY19" fmla="*/ 552615 h 572942"/>
                <a:gd name="connsiteX20" fmla="*/ 213460 w 1058998"/>
                <a:gd name="connsiteY20" fmla="*/ 525808 h 572942"/>
                <a:gd name="connsiteX21" fmla="*/ 195907 w 1058998"/>
                <a:gd name="connsiteY21" fmla="*/ 515651 h 572942"/>
                <a:gd name="connsiteX22" fmla="*/ 166338 w 1058998"/>
                <a:gd name="connsiteY22" fmla="*/ 523033 h 572942"/>
                <a:gd name="connsiteX23" fmla="*/ 155238 w 1058998"/>
                <a:gd name="connsiteY23" fmla="*/ 534133 h 572942"/>
                <a:gd name="connsiteX24" fmla="*/ 153393 w 1058998"/>
                <a:gd name="connsiteY24" fmla="*/ 525808 h 572942"/>
                <a:gd name="connsiteX25" fmla="*/ 159859 w 1058998"/>
                <a:gd name="connsiteY25" fmla="*/ 511031 h 572942"/>
                <a:gd name="connsiteX26" fmla="*/ 155238 w 1058998"/>
                <a:gd name="connsiteY26" fmla="*/ 499015 h 572942"/>
                <a:gd name="connsiteX27" fmla="*/ 125670 w 1058998"/>
                <a:gd name="connsiteY27" fmla="*/ 486999 h 572942"/>
                <a:gd name="connsiteX28" fmla="*/ 113653 w 1058998"/>
                <a:gd name="connsiteY28" fmla="*/ 454655 h 572942"/>
                <a:gd name="connsiteX29" fmla="*/ 99792 w 1058998"/>
                <a:gd name="connsiteY29" fmla="*/ 445414 h 572942"/>
                <a:gd name="connsiteX30" fmla="*/ 98876 w 1058998"/>
                <a:gd name="connsiteY30" fmla="*/ 433398 h 572942"/>
                <a:gd name="connsiteX31" fmla="*/ 123824 w 1058998"/>
                <a:gd name="connsiteY31" fmla="*/ 437103 h 572942"/>
                <a:gd name="connsiteX32" fmla="*/ 124754 w 1058998"/>
                <a:gd name="connsiteY32" fmla="*/ 410295 h 572942"/>
                <a:gd name="connsiteX33" fmla="*/ 146927 w 1058998"/>
                <a:gd name="connsiteY33" fmla="*/ 404759 h 572942"/>
                <a:gd name="connsiteX34" fmla="*/ 170029 w 1058998"/>
                <a:gd name="connsiteY34" fmla="*/ 410295 h 572942"/>
                <a:gd name="connsiteX35" fmla="*/ 174650 w 1058998"/>
                <a:gd name="connsiteY35" fmla="*/ 374261 h 572942"/>
                <a:gd name="connsiteX36" fmla="*/ 170029 w 1058998"/>
                <a:gd name="connsiteY36" fmla="*/ 351159 h 572942"/>
                <a:gd name="connsiteX37" fmla="*/ 144152 w 1058998"/>
                <a:gd name="connsiteY37" fmla="*/ 353004 h 572942"/>
                <a:gd name="connsiteX38" fmla="*/ 121979 w 1058998"/>
                <a:gd name="connsiteY38" fmla="*/ 343763 h 572942"/>
                <a:gd name="connsiteX39" fmla="*/ 92410 w 1058998"/>
                <a:gd name="connsiteY39" fmla="*/ 360400 h 572942"/>
                <a:gd name="connsiteX40" fmla="*/ 68378 w 1058998"/>
                <a:gd name="connsiteY40" fmla="*/ 368711 h 572942"/>
                <a:gd name="connsiteX41" fmla="*/ 55446 w 1058998"/>
                <a:gd name="connsiteY41" fmla="*/ 362245 h 572942"/>
                <a:gd name="connsiteX42" fmla="*/ 58221 w 1058998"/>
                <a:gd name="connsiteY42" fmla="*/ 342847 h 572942"/>
                <a:gd name="connsiteX43" fmla="*/ 41585 w 1058998"/>
                <a:gd name="connsiteY43" fmla="*/ 316969 h 572942"/>
                <a:gd name="connsiteX44" fmla="*/ 22173 w 1058998"/>
                <a:gd name="connsiteY44" fmla="*/ 317885 h 572942"/>
                <a:gd name="connsiteX45" fmla="*/ 0 w 1058998"/>
                <a:gd name="connsiteY45" fmla="*/ 292022 h 572942"/>
                <a:gd name="connsiteX46" fmla="*/ 14778 w 1058998"/>
                <a:gd name="connsiteY46" fmla="*/ 262453 h 572942"/>
                <a:gd name="connsiteX47" fmla="*/ 7396 w 1058998"/>
                <a:gd name="connsiteY47" fmla="*/ 254128 h 572942"/>
                <a:gd name="connsiteX48" fmla="*/ 27723 w 1058998"/>
                <a:gd name="connsiteY48" fmla="*/ 209768 h 572942"/>
                <a:gd name="connsiteX49" fmla="*/ 54517 w 1058998"/>
                <a:gd name="connsiteY49" fmla="*/ 232871 h 572942"/>
                <a:gd name="connsiteX50" fmla="*/ 57292 w 1058998"/>
                <a:gd name="connsiteY50" fmla="*/ 203302 h 572942"/>
                <a:gd name="connsiteX51" fmla="*/ 110892 w 1058998"/>
                <a:gd name="connsiteY51" fmla="*/ 158943 h 572942"/>
                <a:gd name="connsiteX52" fmla="*/ 151547 w 1058998"/>
                <a:gd name="connsiteY52" fmla="*/ 158027 h 572942"/>
                <a:gd name="connsiteX53" fmla="*/ 208839 w 1058998"/>
                <a:gd name="connsiteY53" fmla="*/ 186666 h 572942"/>
                <a:gd name="connsiteX54" fmla="*/ 239337 w 1058998"/>
                <a:gd name="connsiteY54" fmla="*/ 203302 h 572942"/>
                <a:gd name="connsiteX55" fmla="*/ 267060 w 1058998"/>
                <a:gd name="connsiteY55" fmla="*/ 185750 h 572942"/>
                <a:gd name="connsiteX56" fmla="*/ 307715 w 1058998"/>
                <a:gd name="connsiteY56" fmla="*/ 184820 h 572942"/>
                <a:gd name="connsiteX57" fmla="*/ 340988 w 1058998"/>
                <a:gd name="connsiteY57" fmla="*/ 206077 h 572942"/>
                <a:gd name="connsiteX58" fmla="*/ 348370 w 1058998"/>
                <a:gd name="connsiteY58" fmla="*/ 194061 h 572942"/>
                <a:gd name="connsiteX59" fmla="*/ 384418 w 1058998"/>
                <a:gd name="connsiteY59" fmla="*/ 195907 h 572942"/>
                <a:gd name="connsiteX60" fmla="*/ 390884 w 1058998"/>
                <a:gd name="connsiteY60" fmla="*/ 176509 h 572942"/>
                <a:gd name="connsiteX61" fmla="*/ 349299 w 1058998"/>
                <a:gd name="connsiteY61" fmla="*/ 147856 h 572942"/>
                <a:gd name="connsiteX62" fmla="*/ 374248 w 1058998"/>
                <a:gd name="connsiteY62" fmla="*/ 127529 h 572942"/>
                <a:gd name="connsiteX63" fmla="*/ 369627 w 1058998"/>
                <a:gd name="connsiteY63" fmla="*/ 115513 h 572942"/>
                <a:gd name="connsiteX64" fmla="*/ 394575 w 1058998"/>
                <a:gd name="connsiteY64" fmla="*/ 104426 h 572942"/>
                <a:gd name="connsiteX65" fmla="*/ 376093 w 1058998"/>
                <a:gd name="connsiteY65" fmla="*/ 74858 h 572942"/>
                <a:gd name="connsiteX66" fmla="*/ 388109 w 1058998"/>
                <a:gd name="connsiteY66" fmla="*/ 60067 h 572942"/>
                <a:gd name="connsiteX67" fmla="*/ 484224 w 1058998"/>
                <a:gd name="connsiteY67" fmla="*/ 46205 h 572942"/>
                <a:gd name="connsiteX68" fmla="*/ 497156 w 1058998"/>
                <a:gd name="connsiteY68" fmla="*/ 35119 h 572942"/>
                <a:gd name="connsiteX69" fmla="*/ 561843 w 1058998"/>
                <a:gd name="connsiteY69" fmla="*/ 18482 h 572942"/>
                <a:gd name="connsiteX70" fmla="*/ 584945 w 1058998"/>
                <a:gd name="connsiteY70" fmla="*/ 0 h 572942"/>
                <a:gd name="connsiteX71" fmla="*/ 631151 w 1058998"/>
                <a:gd name="connsiteY71" fmla="*/ 10171 h 572942"/>
                <a:gd name="connsiteX72" fmla="*/ 639462 w 1058998"/>
                <a:gd name="connsiteY72" fmla="*/ 56376 h 572942"/>
                <a:gd name="connsiteX73" fmla="*/ 666255 w 1058998"/>
                <a:gd name="connsiteY73" fmla="*/ 45289 h 572942"/>
                <a:gd name="connsiteX74" fmla="*/ 699528 w 1058998"/>
                <a:gd name="connsiteY74" fmla="*/ 60067 h 572942"/>
                <a:gd name="connsiteX75" fmla="*/ 697683 w 1058998"/>
                <a:gd name="connsiteY75" fmla="*/ 84099 h 572942"/>
                <a:gd name="connsiteX76" fmla="*/ 722631 w 1058998"/>
                <a:gd name="connsiteY76" fmla="*/ 81324 h 572942"/>
                <a:gd name="connsiteX77" fmla="*/ 787318 w 1058998"/>
                <a:gd name="connsiteY77" fmla="*/ 39739 h 572942"/>
                <a:gd name="connsiteX78" fmla="*/ 778077 w 1058998"/>
                <a:gd name="connsiteY78" fmla="*/ 53601 h 572942"/>
                <a:gd name="connsiteX79" fmla="*/ 811337 w 1058998"/>
                <a:gd name="connsiteY79" fmla="*/ 87790 h 572942"/>
                <a:gd name="connsiteX80" fmla="*/ 869558 w 1058998"/>
                <a:gd name="connsiteY80" fmla="*/ 194991 h 572942"/>
                <a:gd name="connsiteX81" fmla="*/ 883419 w 1058998"/>
                <a:gd name="connsiteY81" fmla="*/ 173734 h 572942"/>
                <a:gd name="connsiteX82" fmla="*/ 919454 w 1058998"/>
                <a:gd name="connsiteY82" fmla="*/ 197766 h 572942"/>
                <a:gd name="connsiteX83" fmla="*/ 956418 w 1058998"/>
                <a:gd name="connsiteY83" fmla="*/ 187595 h 572942"/>
                <a:gd name="connsiteX84" fmla="*/ 970279 w 1058998"/>
                <a:gd name="connsiteY84" fmla="*/ 194991 h 572942"/>
                <a:gd name="connsiteX85" fmla="*/ 982295 w 1058998"/>
                <a:gd name="connsiteY85" fmla="*/ 218093 h 572942"/>
                <a:gd name="connsiteX86" fmla="*/ 1000777 w 1058998"/>
                <a:gd name="connsiteY86" fmla="*/ 225489 h 572942"/>
                <a:gd name="connsiteX87" fmla="*/ 1011864 w 1058998"/>
                <a:gd name="connsiteY87" fmla="*/ 242112 h 572942"/>
                <a:gd name="connsiteX88" fmla="*/ 1045137 w 1058998"/>
                <a:gd name="connsiteY88" fmla="*/ 236575 h 572942"/>
                <a:gd name="connsiteX89" fmla="*/ 1058999 w 1058998"/>
                <a:gd name="connsiteY89" fmla="*/ 260594 h 572942"/>
                <a:gd name="connsiteX90" fmla="*/ 1039587 w 1058998"/>
                <a:gd name="connsiteY90" fmla="*/ 286471 h 572942"/>
                <a:gd name="connsiteX91" fmla="*/ 1018344 w 1058998"/>
                <a:gd name="connsiteY91" fmla="*/ 290162 h 572942"/>
                <a:gd name="connsiteX92" fmla="*/ 1017414 w 1058998"/>
                <a:gd name="connsiteY92" fmla="*/ 328985 h 572942"/>
                <a:gd name="connsiteX93" fmla="*/ 1002623 w 1058998"/>
                <a:gd name="connsiteY93" fmla="*/ 346538 h 572942"/>
                <a:gd name="connsiteX94" fmla="*/ 950882 w 1058998"/>
                <a:gd name="connsiteY94" fmla="*/ 333606 h 572942"/>
                <a:gd name="connsiteX95" fmla="*/ 932399 w 1058998"/>
                <a:gd name="connsiteY95" fmla="*/ 401055 h 572942"/>
                <a:gd name="connsiteX96" fmla="*/ 919454 w 1058998"/>
                <a:gd name="connsiteY96" fmla="*/ 409380 h 572942"/>
                <a:gd name="connsiteX97" fmla="*/ 867712 w 1058998"/>
                <a:gd name="connsiteY97" fmla="*/ 424157 h 572942"/>
                <a:gd name="connsiteX98" fmla="*/ 890815 w 1058998"/>
                <a:gd name="connsiteY98" fmla="*/ 486999 h 572942"/>
                <a:gd name="connsiteX99" fmla="*/ 873262 w 1058998"/>
                <a:gd name="connsiteY99" fmla="*/ 496240 h 572942"/>
                <a:gd name="connsiteX100" fmla="*/ 875108 w 1058998"/>
                <a:gd name="connsiteY100" fmla="*/ 516567 h 572942"/>
                <a:gd name="connsiteX101" fmla="*/ 859401 w 1058998"/>
                <a:gd name="connsiteY101" fmla="*/ 511031 h 572942"/>
                <a:gd name="connsiteX102" fmla="*/ 846455 w 1058998"/>
                <a:gd name="connsiteY102" fmla="*/ 498085 h 572942"/>
                <a:gd name="connsiteX103" fmla="*/ 807646 w 1058998"/>
                <a:gd name="connsiteY103" fmla="*/ 494394 h 572942"/>
                <a:gd name="connsiteX104" fmla="*/ 765145 w 1058998"/>
                <a:gd name="connsiteY104" fmla="*/ 493465 h 572942"/>
                <a:gd name="connsiteX105" fmla="*/ 755904 w 1058998"/>
                <a:gd name="connsiteY105" fmla="*/ 497169 h 572942"/>
                <a:gd name="connsiteX106" fmla="*/ 718940 w 1058998"/>
                <a:gd name="connsiteY106" fmla="*/ 482378 h 572942"/>
                <a:gd name="connsiteX107" fmla="*/ 704149 w 1058998"/>
                <a:gd name="connsiteY107" fmla="*/ 489774 h 572942"/>
                <a:gd name="connsiteX108" fmla="*/ 700458 w 1058998"/>
                <a:gd name="connsiteY108" fmla="*/ 510101 h 572942"/>
                <a:gd name="connsiteX109" fmla="*/ 657944 w 1058998"/>
                <a:gd name="connsiteY109" fmla="*/ 498085 h 572942"/>
                <a:gd name="connsiteX110" fmla="*/ 641307 w 1058998"/>
                <a:gd name="connsiteY110" fmla="*/ 502706 h 572942"/>
                <a:gd name="connsiteX111" fmla="*/ 633926 w 1058998"/>
                <a:gd name="connsiteY111" fmla="*/ 518413 h 57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058998" h="572942">
                  <a:moveTo>
                    <a:pt x="633926" y="518413"/>
                  </a:moveTo>
                  <a:lnTo>
                    <a:pt x="619135" y="524892"/>
                  </a:lnTo>
                  <a:lnTo>
                    <a:pt x="584945" y="548911"/>
                  </a:lnTo>
                  <a:lnTo>
                    <a:pt x="573859" y="572943"/>
                  </a:lnTo>
                  <a:lnTo>
                    <a:pt x="564618" y="572943"/>
                  </a:lnTo>
                  <a:lnTo>
                    <a:pt x="557223" y="556306"/>
                  </a:lnTo>
                  <a:lnTo>
                    <a:pt x="523949" y="555377"/>
                  </a:lnTo>
                  <a:lnTo>
                    <a:pt x="518413" y="526738"/>
                  </a:lnTo>
                  <a:lnTo>
                    <a:pt x="505467" y="526738"/>
                  </a:lnTo>
                  <a:lnTo>
                    <a:pt x="507313" y="491619"/>
                  </a:lnTo>
                  <a:lnTo>
                    <a:pt x="475899" y="465742"/>
                  </a:lnTo>
                  <a:lnTo>
                    <a:pt x="431539" y="468517"/>
                  </a:lnTo>
                  <a:lnTo>
                    <a:pt x="401055" y="474067"/>
                  </a:lnTo>
                  <a:lnTo>
                    <a:pt x="376093" y="441723"/>
                  </a:lnTo>
                  <a:lnTo>
                    <a:pt x="354850" y="427862"/>
                  </a:lnTo>
                  <a:lnTo>
                    <a:pt x="315110" y="401984"/>
                  </a:lnTo>
                  <a:lnTo>
                    <a:pt x="310490" y="399209"/>
                  </a:lnTo>
                  <a:lnTo>
                    <a:pt x="243957" y="420466"/>
                  </a:lnTo>
                  <a:lnTo>
                    <a:pt x="244873" y="550756"/>
                  </a:lnTo>
                  <a:lnTo>
                    <a:pt x="231941" y="552615"/>
                  </a:lnTo>
                  <a:lnTo>
                    <a:pt x="213460" y="525808"/>
                  </a:lnTo>
                  <a:lnTo>
                    <a:pt x="195907" y="515651"/>
                  </a:lnTo>
                  <a:lnTo>
                    <a:pt x="166338" y="523033"/>
                  </a:lnTo>
                  <a:lnTo>
                    <a:pt x="155238" y="534133"/>
                  </a:lnTo>
                  <a:lnTo>
                    <a:pt x="153393" y="525808"/>
                  </a:lnTo>
                  <a:lnTo>
                    <a:pt x="159859" y="511031"/>
                  </a:lnTo>
                  <a:lnTo>
                    <a:pt x="155238" y="499015"/>
                  </a:lnTo>
                  <a:lnTo>
                    <a:pt x="125670" y="486999"/>
                  </a:lnTo>
                  <a:lnTo>
                    <a:pt x="113653" y="454655"/>
                  </a:lnTo>
                  <a:lnTo>
                    <a:pt x="99792" y="445414"/>
                  </a:lnTo>
                  <a:lnTo>
                    <a:pt x="98876" y="433398"/>
                  </a:lnTo>
                  <a:lnTo>
                    <a:pt x="123824" y="437103"/>
                  </a:lnTo>
                  <a:lnTo>
                    <a:pt x="124754" y="410295"/>
                  </a:lnTo>
                  <a:lnTo>
                    <a:pt x="146927" y="404759"/>
                  </a:lnTo>
                  <a:lnTo>
                    <a:pt x="170029" y="410295"/>
                  </a:lnTo>
                  <a:lnTo>
                    <a:pt x="174650" y="374261"/>
                  </a:lnTo>
                  <a:lnTo>
                    <a:pt x="170029" y="351159"/>
                  </a:lnTo>
                  <a:lnTo>
                    <a:pt x="144152" y="353004"/>
                  </a:lnTo>
                  <a:lnTo>
                    <a:pt x="121979" y="343763"/>
                  </a:lnTo>
                  <a:lnTo>
                    <a:pt x="92410" y="360400"/>
                  </a:lnTo>
                  <a:lnTo>
                    <a:pt x="68378" y="368711"/>
                  </a:lnTo>
                  <a:lnTo>
                    <a:pt x="55446" y="362245"/>
                  </a:lnTo>
                  <a:lnTo>
                    <a:pt x="58221" y="342847"/>
                  </a:lnTo>
                  <a:lnTo>
                    <a:pt x="41585" y="316969"/>
                  </a:lnTo>
                  <a:lnTo>
                    <a:pt x="22173" y="317885"/>
                  </a:lnTo>
                  <a:lnTo>
                    <a:pt x="0" y="292022"/>
                  </a:lnTo>
                  <a:lnTo>
                    <a:pt x="14778" y="262453"/>
                  </a:lnTo>
                  <a:lnTo>
                    <a:pt x="7396" y="254128"/>
                  </a:lnTo>
                  <a:lnTo>
                    <a:pt x="27723" y="209768"/>
                  </a:lnTo>
                  <a:lnTo>
                    <a:pt x="54517" y="232871"/>
                  </a:lnTo>
                  <a:lnTo>
                    <a:pt x="57292" y="203302"/>
                  </a:lnTo>
                  <a:lnTo>
                    <a:pt x="110892" y="158943"/>
                  </a:lnTo>
                  <a:lnTo>
                    <a:pt x="151547" y="158027"/>
                  </a:lnTo>
                  <a:lnTo>
                    <a:pt x="208839" y="186666"/>
                  </a:lnTo>
                  <a:lnTo>
                    <a:pt x="239337" y="203302"/>
                  </a:lnTo>
                  <a:lnTo>
                    <a:pt x="267060" y="185750"/>
                  </a:lnTo>
                  <a:lnTo>
                    <a:pt x="307715" y="184820"/>
                  </a:lnTo>
                  <a:lnTo>
                    <a:pt x="340988" y="206077"/>
                  </a:lnTo>
                  <a:lnTo>
                    <a:pt x="348370" y="194061"/>
                  </a:lnTo>
                  <a:lnTo>
                    <a:pt x="384418" y="195907"/>
                  </a:lnTo>
                  <a:lnTo>
                    <a:pt x="390884" y="176509"/>
                  </a:lnTo>
                  <a:lnTo>
                    <a:pt x="349299" y="147856"/>
                  </a:lnTo>
                  <a:lnTo>
                    <a:pt x="374248" y="127529"/>
                  </a:lnTo>
                  <a:lnTo>
                    <a:pt x="369627" y="115513"/>
                  </a:lnTo>
                  <a:lnTo>
                    <a:pt x="394575" y="104426"/>
                  </a:lnTo>
                  <a:lnTo>
                    <a:pt x="376093" y="74858"/>
                  </a:lnTo>
                  <a:lnTo>
                    <a:pt x="388109" y="60067"/>
                  </a:lnTo>
                  <a:lnTo>
                    <a:pt x="484224" y="46205"/>
                  </a:lnTo>
                  <a:lnTo>
                    <a:pt x="497156" y="35119"/>
                  </a:lnTo>
                  <a:lnTo>
                    <a:pt x="561843" y="18482"/>
                  </a:lnTo>
                  <a:lnTo>
                    <a:pt x="584945" y="0"/>
                  </a:lnTo>
                  <a:lnTo>
                    <a:pt x="631151" y="10171"/>
                  </a:lnTo>
                  <a:lnTo>
                    <a:pt x="639462" y="56376"/>
                  </a:lnTo>
                  <a:lnTo>
                    <a:pt x="666255" y="45289"/>
                  </a:lnTo>
                  <a:lnTo>
                    <a:pt x="699528" y="60067"/>
                  </a:lnTo>
                  <a:lnTo>
                    <a:pt x="697683" y="84099"/>
                  </a:lnTo>
                  <a:lnTo>
                    <a:pt x="722631" y="81324"/>
                  </a:lnTo>
                  <a:lnTo>
                    <a:pt x="787318" y="39739"/>
                  </a:lnTo>
                  <a:lnTo>
                    <a:pt x="778077" y="53601"/>
                  </a:lnTo>
                  <a:lnTo>
                    <a:pt x="811337" y="87790"/>
                  </a:lnTo>
                  <a:lnTo>
                    <a:pt x="869558" y="194991"/>
                  </a:lnTo>
                  <a:lnTo>
                    <a:pt x="883419" y="173734"/>
                  </a:lnTo>
                  <a:lnTo>
                    <a:pt x="919454" y="197766"/>
                  </a:lnTo>
                  <a:lnTo>
                    <a:pt x="956418" y="187595"/>
                  </a:lnTo>
                  <a:lnTo>
                    <a:pt x="970279" y="194991"/>
                  </a:lnTo>
                  <a:lnTo>
                    <a:pt x="982295" y="218093"/>
                  </a:lnTo>
                  <a:lnTo>
                    <a:pt x="1000777" y="225489"/>
                  </a:lnTo>
                  <a:lnTo>
                    <a:pt x="1011864" y="242112"/>
                  </a:lnTo>
                  <a:lnTo>
                    <a:pt x="1045137" y="236575"/>
                  </a:lnTo>
                  <a:lnTo>
                    <a:pt x="1058999" y="260594"/>
                  </a:lnTo>
                  <a:lnTo>
                    <a:pt x="1039587" y="286471"/>
                  </a:lnTo>
                  <a:lnTo>
                    <a:pt x="1018344" y="290162"/>
                  </a:lnTo>
                  <a:lnTo>
                    <a:pt x="1017414" y="328985"/>
                  </a:lnTo>
                  <a:lnTo>
                    <a:pt x="1002623" y="346538"/>
                  </a:lnTo>
                  <a:lnTo>
                    <a:pt x="950882" y="333606"/>
                  </a:lnTo>
                  <a:lnTo>
                    <a:pt x="932399" y="401055"/>
                  </a:lnTo>
                  <a:lnTo>
                    <a:pt x="919454" y="409380"/>
                  </a:lnTo>
                  <a:lnTo>
                    <a:pt x="867712" y="424157"/>
                  </a:lnTo>
                  <a:lnTo>
                    <a:pt x="890815" y="486999"/>
                  </a:lnTo>
                  <a:lnTo>
                    <a:pt x="873262" y="496240"/>
                  </a:lnTo>
                  <a:lnTo>
                    <a:pt x="875108" y="516567"/>
                  </a:lnTo>
                  <a:lnTo>
                    <a:pt x="859401" y="511031"/>
                  </a:lnTo>
                  <a:lnTo>
                    <a:pt x="846455" y="498085"/>
                  </a:lnTo>
                  <a:lnTo>
                    <a:pt x="807646" y="494394"/>
                  </a:lnTo>
                  <a:lnTo>
                    <a:pt x="765145" y="493465"/>
                  </a:lnTo>
                  <a:lnTo>
                    <a:pt x="755904" y="497169"/>
                  </a:lnTo>
                  <a:lnTo>
                    <a:pt x="718940" y="482378"/>
                  </a:lnTo>
                  <a:lnTo>
                    <a:pt x="704149" y="489774"/>
                  </a:lnTo>
                  <a:lnTo>
                    <a:pt x="700458" y="510101"/>
                  </a:lnTo>
                  <a:lnTo>
                    <a:pt x="657944" y="498085"/>
                  </a:lnTo>
                  <a:lnTo>
                    <a:pt x="641307" y="502706"/>
                  </a:lnTo>
                  <a:lnTo>
                    <a:pt x="633926" y="51841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4" name="任意多边形: 形状 993"/>
            <p:cNvSpPr/>
            <p:nvPr/>
          </p:nvSpPr>
          <p:spPr>
            <a:xfrm>
              <a:off x="6985153" y="3689871"/>
              <a:ext cx="194977" cy="233786"/>
            </a:xfrm>
            <a:custGeom>
              <a:avLst/>
              <a:gdLst>
                <a:gd name="connsiteX0" fmla="*/ 133065 w 194977"/>
                <a:gd name="connsiteY0" fmla="*/ 220855 h 233786"/>
                <a:gd name="connsiteX1" fmla="*/ 141376 w 194977"/>
                <a:gd name="connsiteY1" fmla="*/ 208839 h 233786"/>
                <a:gd name="connsiteX2" fmla="*/ 142306 w 194977"/>
                <a:gd name="connsiteY2" fmla="*/ 186666 h 233786"/>
                <a:gd name="connsiteX3" fmla="*/ 121049 w 194977"/>
                <a:gd name="connsiteY3" fmla="*/ 163563 h 233786"/>
                <a:gd name="connsiteX4" fmla="*/ 119203 w 194977"/>
                <a:gd name="connsiteY4" fmla="*/ 136756 h 233786"/>
                <a:gd name="connsiteX5" fmla="*/ 99792 w 194977"/>
                <a:gd name="connsiteY5" fmla="*/ 114583 h 233786"/>
                <a:gd name="connsiteX6" fmla="*/ 80394 w 194977"/>
                <a:gd name="connsiteY6" fmla="*/ 112738 h 233786"/>
                <a:gd name="connsiteX7" fmla="*/ 74844 w 194977"/>
                <a:gd name="connsiteY7" fmla="*/ 121979 h 233786"/>
                <a:gd name="connsiteX8" fmla="*/ 60066 w 194977"/>
                <a:gd name="connsiteY8" fmla="*/ 122894 h 233786"/>
                <a:gd name="connsiteX9" fmla="*/ 52671 w 194977"/>
                <a:gd name="connsiteY9" fmla="*/ 118274 h 233786"/>
                <a:gd name="connsiteX10" fmla="*/ 24948 w 194977"/>
                <a:gd name="connsiteY10" fmla="*/ 133995 h 233786"/>
                <a:gd name="connsiteX11" fmla="*/ 24019 w 194977"/>
                <a:gd name="connsiteY11" fmla="*/ 109963 h 233786"/>
                <a:gd name="connsiteX12" fmla="*/ 30484 w 194977"/>
                <a:gd name="connsiteY12" fmla="*/ 81310 h 233786"/>
                <a:gd name="connsiteX13" fmla="*/ 12932 w 194977"/>
                <a:gd name="connsiteY13" fmla="*/ 80394 h 233786"/>
                <a:gd name="connsiteX14" fmla="*/ 11087 w 194977"/>
                <a:gd name="connsiteY14" fmla="*/ 63758 h 233786"/>
                <a:gd name="connsiteX15" fmla="*/ 0 w 194977"/>
                <a:gd name="connsiteY15" fmla="*/ 55446 h 233786"/>
                <a:gd name="connsiteX16" fmla="*/ 5536 w 194977"/>
                <a:gd name="connsiteY16" fmla="*/ 45276 h 233786"/>
                <a:gd name="connsiteX17" fmla="*/ 27723 w 194977"/>
                <a:gd name="connsiteY17" fmla="*/ 27723 h 233786"/>
                <a:gd name="connsiteX18" fmla="*/ 30484 w 194977"/>
                <a:gd name="connsiteY18" fmla="*/ 34189 h 233786"/>
                <a:gd name="connsiteX19" fmla="*/ 44346 w 194977"/>
                <a:gd name="connsiteY19" fmla="*/ 35105 h 233786"/>
                <a:gd name="connsiteX20" fmla="*/ 40655 w 194977"/>
                <a:gd name="connsiteY20" fmla="*/ 3691 h 233786"/>
                <a:gd name="connsiteX21" fmla="*/ 54516 w 194977"/>
                <a:gd name="connsiteY21" fmla="*/ 0 h 233786"/>
                <a:gd name="connsiteX22" fmla="*/ 69308 w 194977"/>
                <a:gd name="connsiteY22" fmla="*/ 22173 h 233786"/>
                <a:gd name="connsiteX23" fmla="*/ 81310 w 194977"/>
                <a:gd name="connsiteY23" fmla="*/ 47121 h 233786"/>
                <a:gd name="connsiteX24" fmla="*/ 113654 w 194977"/>
                <a:gd name="connsiteY24" fmla="*/ 47121 h 233786"/>
                <a:gd name="connsiteX25" fmla="*/ 123824 w 194977"/>
                <a:gd name="connsiteY25" fmla="*/ 71153 h 233786"/>
                <a:gd name="connsiteX26" fmla="*/ 107188 w 194977"/>
                <a:gd name="connsiteY26" fmla="*/ 78549 h 233786"/>
                <a:gd name="connsiteX27" fmla="*/ 99792 w 194977"/>
                <a:gd name="connsiteY27" fmla="*/ 88706 h 233786"/>
                <a:gd name="connsiteX28" fmla="*/ 131220 w 194977"/>
                <a:gd name="connsiteY28" fmla="*/ 105342 h 233786"/>
                <a:gd name="connsiteX29" fmla="*/ 152463 w 194977"/>
                <a:gd name="connsiteY29" fmla="*/ 137686 h 233786"/>
                <a:gd name="connsiteX30" fmla="*/ 169100 w 194977"/>
                <a:gd name="connsiteY30" fmla="*/ 161704 h 233786"/>
                <a:gd name="connsiteX31" fmla="*/ 188511 w 194977"/>
                <a:gd name="connsiteY31" fmla="*/ 180186 h 233786"/>
                <a:gd name="connsiteX32" fmla="*/ 194977 w 194977"/>
                <a:gd name="connsiteY32" fmla="*/ 198668 h 233786"/>
                <a:gd name="connsiteX33" fmla="*/ 190357 w 194977"/>
                <a:gd name="connsiteY33" fmla="*/ 225475 h 233786"/>
                <a:gd name="connsiteX34" fmla="*/ 167254 w 194977"/>
                <a:gd name="connsiteY34" fmla="*/ 215305 h 233786"/>
                <a:gd name="connsiteX35" fmla="*/ 155238 w 194977"/>
                <a:gd name="connsiteY35" fmla="*/ 233787 h 233786"/>
                <a:gd name="connsiteX36" fmla="*/ 133065 w 194977"/>
                <a:gd name="connsiteY36" fmla="*/ 220855 h 23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4977" h="233786">
                  <a:moveTo>
                    <a:pt x="133065" y="220855"/>
                  </a:moveTo>
                  <a:lnTo>
                    <a:pt x="141376" y="208839"/>
                  </a:lnTo>
                  <a:lnTo>
                    <a:pt x="142306" y="186666"/>
                  </a:lnTo>
                  <a:lnTo>
                    <a:pt x="121049" y="163563"/>
                  </a:lnTo>
                  <a:lnTo>
                    <a:pt x="119203" y="136756"/>
                  </a:lnTo>
                  <a:lnTo>
                    <a:pt x="99792" y="114583"/>
                  </a:lnTo>
                  <a:lnTo>
                    <a:pt x="80394" y="112738"/>
                  </a:lnTo>
                  <a:lnTo>
                    <a:pt x="74844" y="121979"/>
                  </a:lnTo>
                  <a:lnTo>
                    <a:pt x="60066" y="122894"/>
                  </a:lnTo>
                  <a:lnTo>
                    <a:pt x="52671" y="118274"/>
                  </a:lnTo>
                  <a:lnTo>
                    <a:pt x="24948" y="133995"/>
                  </a:lnTo>
                  <a:lnTo>
                    <a:pt x="24019" y="109963"/>
                  </a:lnTo>
                  <a:lnTo>
                    <a:pt x="30484" y="81310"/>
                  </a:lnTo>
                  <a:lnTo>
                    <a:pt x="12932" y="80394"/>
                  </a:lnTo>
                  <a:lnTo>
                    <a:pt x="11087" y="63758"/>
                  </a:lnTo>
                  <a:lnTo>
                    <a:pt x="0" y="55446"/>
                  </a:lnTo>
                  <a:lnTo>
                    <a:pt x="5536" y="45276"/>
                  </a:lnTo>
                  <a:lnTo>
                    <a:pt x="27723" y="27723"/>
                  </a:lnTo>
                  <a:lnTo>
                    <a:pt x="30484" y="34189"/>
                  </a:lnTo>
                  <a:lnTo>
                    <a:pt x="44346" y="35105"/>
                  </a:lnTo>
                  <a:lnTo>
                    <a:pt x="40655" y="3691"/>
                  </a:lnTo>
                  <a:lnTo>
                    <a:pt x="54516" y="0"/>
                  </a:lnTo>
                  <a:lnTo>
                    <a:pt x="69308" y="22173"/>
                  </a:lnTo>
                  <a:lnTo>
                    <a:pt x="81310" y="47121"/>
                  </a:lnTo>
                  <a:lnTo>
                    <a:pt x="113654" y="47121"/>
                  </a:lnTo>
                  <a:lnTo>
                    <a:pt x="123824" y="71153"/>
                  </a:lnTo>
                  <a:lnTo>
                    <a:pt x="107188" y="78549"/>
                  </a:lnTo>
                  <a:lnTo>
                    <a:pt x="99792" y="88706"/>
                  </a:lnTo>
                  <a:lnTo>
                    <a:pt x="131220" y="105342"/>
                  </a:lnTo>
                  <a:lnTo>
                    <a:pt x="152463" y="137686"/>
                  </a:lnTo>
                  <a:lnTo>
                    <a:pt x="169100" y="161704"/>
                  </a:lnTo>
                  <a:lnTo>
                    <a:pt x="188511" y="180186"/>
                  </a:lnTo>
                  <a:lnTo>
                    <a:pt x="194977" y="198668"/>
                  </a:lnTo>
                  <a:lnTo>
                    <a:pt x="190357" y="225475"/>
                  </a:lnTo>
                  <a:lnTo>
                    <a:pt x="167254" y="215305"/>
                  </a:lnTo>
                  <a:lnTo>
                    <a:pt x="155238" y="233787"/>
                  </a:lnTo>
                  <a:lnTo>
                    <a:pt x="133065" y="22085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5" name="任意多边形: 形状 994"/>
            <p:cNvSpPr/>
            <p:nvPr/>
          </p:nvSpPr>
          <p:spPr>
            <a:xfrm>
              <a:off x="5301470" y="3329471"/>
              <a:ext cx="39739" cy="48050"/>
            </a:xfrm>
            <a:custGeom>
              <a:avLst/>
              <a:gdLst>
                <a:gd name="connsiteX0" fmla="*/ 18482 w 39739"/>
                <a:gd name="connsiteY0" fmla="*/ 42514 h 48050"/>
                <a:gd name="connsiteX1" fmla="*/ 11087 w 39739"/>
                <a:gd name="connsiteY1" fmla="*/ 42514 h 48050"/>
                <a:gd name="connsiteX2" fmla="*/ 8311 w 39739"/>
                <a:gd name="connsiteY2" fmla="*/ 48051 h 48050"/>
                <a:gd name="connsiteX3" fmla="*/ 0 w 39739"/>
                <a:gd name="connsiteY3" fmla="*/ 48051 h 48050"/>
                <a:gd name="connsiteX4" fmla="*/ 9241 w 39739"/>
                <a:gd name="connsiteY4" fmla="*/ 23103 h 48050"/>
                <a:gd name="connsiteX5" fmla="*/ 22173 w 39739"/>
                <a:gd name="connsiteY5" fmla="*/ 930 h 48050"/>
                <a:gd name="connsiteX6" fmla="*/ 23103 w 39739"/>
                <a:gd name="connsiteY6" fmla="*/ 0 h 48050"/>
                <a:gd name="connsiteX7" fmla="*/ 35119 w 39739"/>
                <a:gd name="connsiteY7" fmla="*/ 1845 h 48050"/>
                <a:gd name="connsiteX8" fmla="*/ 39739 w 39739"/>
                <a:gd name="connsiteY8" fmla="*/ 13862 h 48050"/>
                <a:gd name="connsiteX9" fmla="*/ 25878 w 39739"/>
                <a:gd name="connsiteY9" fmla="*/ 25878 h 48050"/>
                <a:gd name="connsiteX10" fmla="*/ 18482 w 39739"/>
                <a:gd name="connsiteY10" fmla="*/ 42514 h 4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739" h="48050">
                  <a:moveTo>
                    <a:pt x="18482" y="42514"/>
                  </a:moveTo>
                  <a:lnTo>
                    <a:pt x="11087" y="42514"/>
                  </a:lnTo>
                  <a:lnTo>
                    <a:pt x="8311" y="48051"/>
                  </a:lnTo>
                  <a:lnTo>
                    <a:pt x="0" y="48051"/>
                  </a:lnTo>
                  <a:lnTo>
                    <a:pt x="9241" y="23103"/>
                  </a:lnTo>
                  <a:lnTo>
                    <a:pt x="22173" y="930"/>
                  </a:lnTo>
                  <a:lnTo>
                    <a:pt x="23103" y="0"/>
                  </a:lnTo>
                  <a:lnTo>
                    <a:pt x="35119" y="1845"/>
                  </a:lnTo>
                  <a:lnTo>
                    <a:pt x="39739" y="13862"/>
                  </a:lnTo>
                  <a:lnTo>
                    <a:pt x="25878" y="25878"/>
                  </a:lnTo>
                  <a:lnTo>
                    <a:pt x="18482" y="4251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6" name="任意多边形: 形状 995"/>
            <p:cNvSpPr/>
            <p:nvPr/>
          </p:nvSpPr>
          <p:spPr>
            <a:xfrm>
              <a:off x="6457499" y="4028084"/>
              <a:ext cx="53586" cy="99805"/>
            </a:xfrm>
            <a:custGeom>
              <a:avLst/>
              <a:gdLst>
                <a:gd name="connsiteX0" fmla="*/ 53587 w 53586"/>
                <a:gd name="connsiteY0" fmla="*/ 60067 h 99805"/>
                <a:gd name="connsiteX1" fmla="*/ 49896 w 53586"/>
                <a:gd name="connsiteY1" fmla="*/ 86860 h 99805"/>
                <a:gd name="connsiteX2" fmla="*/ 38809 w 53586"/>
                <a:gd name="connsiteY2" fmla="*/ 94256 h 99805"/>
                <a:gd name="connsiteX3" fmla="*/ 16636 w 53586"/>
                <a:gd name="connsiteY3" fmla="*/ 99806 h 99805"/>
                <a:gd name="connsiteX4" fmla="*/ 4620 w 53586"/>
                <a:gd name="connsiteY4" fmla="*/ 79465 h 99805"/>
                <a:gd name="connsiteX5" fmla="*/ 0 w 53586"/>
                <a:gd name="connsiteY5" fmla="*/ 42501 h 99805"/>
                <a:gd name="connsiteX6" fmla="*/ 12016 w 53586"/>
                <a:gd name="connsiteY6" fmla="*/ 0 h 99805"/>
                <a:gd name="connsiteX7" fmla="*/ 29568 w 53586"/>
                <a:gd name="connsiteY7" fmla="*/ 14777 h 99805"/>
                <a:gd name="connsiteX8" fmla="*/ 41584 w 53586"/>
                <a:gd name="connsiteY8" fmla="*/ 33260 h 99805"/>
                <a:gd name="connsiteX9" fmla="*/ 53587 w 53586"/>
                <a:gd name="connsiteY9" fmla="*/ 60067 h 9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86" h="99805">
                  <a:moveTo>
                    <a:pt x="53587" y="60067"/>
                  </a:moveTo>
                  <a:lnTo>
                    <a:pt x="49896" y="86860"/>
                  </a:lnTo>
                  <a:lnTo>
                    <a:pt x="38809" y="94256"/>
                  </a:lnTo>
                  <a:lnTo>
                    <a:pt x="16636" y="99806"/>
                  </a:lnTo>
                  <a:lnTo>
                    <a:pt x="4620" y="79465"/>
                  </a:lnTo>
                  <a:lnTo>
                    <a:pt x="0" y="42501"/>
                  </a:lnTo>
                  <a:lnTo>
                    <a:pt x="12016" y="0"/>
                  </a:lnTo>
                  <a:lnTo>
                    <a:pt x="29568" y="14777"/>
                  </a:lnTo>
                  <a:lnTo>
                    <a:pt x="41584" y="33260"/>
                  </a:lnTo>
                  <a:lnTo>
                    <a:pt x="53587" y="6006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7" name="任意多边形: 形状 996"/>
            <p:cNvSpPr/>
            <p:nvPr/>
          </p:nvSpPr>
          <p:spPr>
            <a:xfrm>
              <a:off x="4095545" y="4062273"/>
              <a:ext cx="101637" cy="107187"/>
            </a:xfrm>
            <a:custGeom>
              <a:avLst/>
              <a:gdLst>
                <a:gd name="connsiteX0" fmla="*/ 96101 w 101637"/>
                <a:gd name="connsiteY0" fmla="*/ 107188 h 107187"/>
                <a:gd name="connsiteX1" fmla="*/ 89635 w 101637"/>
                <a:gd name="connsiteY1" fmla="*/ 107188 h 107187"/>
                <a:gd name="connsiteX2" fmla="*/ 62828 w 101637"/>
                <a:gd name="connsiteY2" fmla="*/ 95185 h 107187"/>
                <a:gd name="connsiteX3" fmla="*/ 39726 w 101637"/>
                <a:gd name="connsiteY3" fmla="*/ 75774 h 107187"/>
                <a:gd name="connsiteX4" fmla="*/ 17552 w 101637"/>
                <a:gd name="connsiteY4" fmla="*/ 61912 h 107187"/>
                <a:gd name="connsiteX5" fmla="*/ 0 w 101637"/>
                <a:gd name="connsiteY5" fmla="*/ 45276 h 107187"/>
                <a:gd name="connsiteX6" fmla="*/ 6466 w 101637"/>
                <a:gd name="connsiteY6" fmla="*/ 36964 h 107187"/>
                <a:gd name="connsiteX7" fmla="*/ 7382 w 101637"/>
                <a:gd name="connsiteY7" fmla="*/ 29568 h 107187"/>
                <a:gd name="connsiteX8" fmla="*/ 19398 w 101637"/>
                <a:gd name="connsiteY8" fmla="*/ 15707 h 107187"/>
                <a:gd name="connsiteX9" fmla="*/ 31414 w 101637"/>
                <a:gd name="connsiteY9" fmla="*/ 3691 h 107187"/>
                <a:gd name="connsiteX10" fmla="*/ 36950 w 101637"/>
                <a:gd name="connsiteY10" fmla="*/ 2775 h 107187"/>
                <a:gd name="connsiteX11" fmla="*/ 43430 w 101637"/>
                <a:gd name="connsiteY11" fmla="*/ 0 h 107187"/>
                <a:gd name="connsiteX12" fmla="*/ 54517 w 101637"/>
                <a:gd name="connsiteY12" fmla="*/ 15707 h 107187"/>
                <a:gd name="connsiteX13" fmla="*/ 52671 w 101637"/>
                <a:gd name="connsiteY13" fmla="*/ 25878 h 107187"/>
                <a:gd name="connsiteX14" fmla="*/ 57292 w 101637"/>
                <a:gd name="connsiteY14" fmla="*/ 31414 h 107187"/>
                <a:gd name="connsiteX15" fmla="*/ 64674 w 101637"/>
                <a:gd name="connsiteY15" fmla="*/ 31414 h 107187"/>
                <a:gd name="connsiteX16" fmla="*/ 70223 w 101637"/>
                <a:gd name="connsiteY16" fmla="*/ 21257 h 107187"/>
                <a:gd name="connsiteX17" fmla="*/ 77619 w 101637"/>
                <a:gd name="connsiteY17" fmla="*/ 22173 h 107187"/>
                <a:gd name="connsiteX18" fmla="*/ 76690 w 101637"/>
                <a:gd name="connsiteY18" fmla="*/ 29568 h 107187"/>
                <a:gd name="connsiteX19" fmla="*/ 79465 w 101637"/>
                <a:gd name="connsiteY19" fmla="*/ 42501 h 107187"/>
                <a:gd name="connsiteX20" fmla="*/ 73915 w 101637"/>
                <a:gd name="connsiteY20" fmla="*/ 53600 h 107187"/>
                <a:gd name="connsiteX21" fmla="*/ 81310 w 101637"/>
                <a:gd name="connsiteY21" fmla="*/ 60982 h 107187"/>
                <a:gd name="connsiteX22" fmla="*/ 89635 w 101637"/>
                <a:gd name="connsiteY22" fmla="*/ 62841 h 107187"/>
                <a:gd name="connsiteX23" fmla="*/ 100722 w 101637"/>
                <a:gd name="connsiteY23" fmla="*/ 73928 h 107187"/>
                <a:gd name="connsiteX24" fmla="*/ 101637 w 101637"/>
                <a:gd name="connsiteY24" fmla="*/ 84085 h 107187"/>
                <a:gd name="connsiteX25" fmla="*/ 98876 w 101637"/>
                <a:gd name="connsiteY25" fmla="*/ 87790 h 107187"/>
                <a:gd name="connsiteX26" fmla="*/ 96101 w 101637"/>
                <a:gd name="connsiteY26" fmla="*/ 107188 h 10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637" h="107187">
                  <a:moveTo>
                    <a:pt x="96101" y="107188"/>
                  </a:moveTo>
                  <a:lnTo>
                    <a:pt x="89635" y="107188"/>
                  </a:lnTo>
                  <a:lnTo>
                    <a:pt x="62828" y="95185"/>
                  </a:lnTo>
                  <a:lnTo>
                    <a:pt x="39726" y="75774"/>
                  </a:lnTo>
                  <a:lnTo>
                    <a:pt x="17552" y="61912"/>
                  </a:lnTo>
                  <a:lnTo>
                    <a:pt x="0" y="45276"/>
                  </a:lnTo>
                  <a:lnTo>
                    <a:pt x="6466" y="36964"/>
                  </a:lnTo>
                  <a:lnTo>
                    <a:pt x="7382" y="29568"/>
                  </a:lnTo>
                  <a:lnTo>
                    <a:pt x="19398" y="15707"/>
                  </a:lnTo>
                  <a:lnTo>
                    <a:pt x="31414" y="3691"/>
                  </a:lnTo>
                  <a:lnTo>
                    <a:pt x="36950" y="2775"/>
                  </a:lnTo>
                  <a:lnTo>
                    <a:pt x="43430" y="0"/>
                  </a:lnTo>
                  <a:lnTo>
                    <a:pt x="54517" y="15707"/>
                  </a:lnTo>
                  <a:lnTo>
                    <a:pt x="52671" y="25878"/>
                  </a:lnTo>
                  <a:lnTo>
                    <a:pt x="57292" y="31414"/>
                  </a:lnTo>
                  <a:lnTo>
                    <a:pt x="64674" y="31414"/>
                  </a:lnTo>
                  <a:lnTo>
                    <a:pt x="70223" y="21257"/>
                  </a:lnTo>
                  <a:lnTo>
                    <a:pt x="77619" y="22173"/>
                  </a:lnTo>
                  <a:lnTo>
                    <a:pt x="76690" y="29568"/>
                  </a:lnTo>
                  <a:lnTo>
                    <a:pt x="79465" y="42501"/>
                  </a:lnTo>
                  <a:lnTo>
                    <a:pt x="73915" y="53600"/>
                  </a:lnTo>
                  <a:lnTo>
                    <a:pt x="81310" y="60982"/>
                  </a:lnTo>
                  <a:lnTo>
                    <a:pt x="89635" y="62841"/>
                  </a:lnTo>
                  <a:lnTo>
                    <a:pt x="100722" y="73928"/>
                  </a:lnTo>
                  <a:lnTo>
                    <a:pt x="101637" y="84085"/>
                  </a:lnTo>
                  <a:lnTo>
                    <a:pt x="98876" y="87790"/>
                  </a:lnTo>
                  <a:lnTo>
                    <a:pt x="96101" y="107188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8" name="任意多边形: 形状 997"/>
            <p:cNvSpPr/>
            <p:nvPr/>
          </p:nvSpPr>
          <p:spPr>
            <a:xfrm>
              <a:off x="5090772" y="5052893"/>
              <a:ext cx="60996" cy="58207"/>
            </a:xfrm>
            <a:custGeom>
              <a:avLst/>
              <a:gdLst>
                <a:gd name="connsiteX0" fmla="*/ 51755 w 60996"/>
                <a:gd name="connsiteY0" fmla="*/ 8311 h 58207"/>
                <a:gd name="connsiteX1" fmla="*/ 60996 w 60996"/>
                <a:gd name="connsiteY1" fmla="*/ 17552 h 58207"/>
                <a:gd name="connsiteX2" fmla="*/ 52671 w 60996"/>
                <a:gd name="connsiteY2" fmla="*/ 32344 h 58207"/>
                <a:gd name="connsiteX3" fmla="*/ 48050 w 60996"/>
                <a:gd name="connsiteY3" fmla="*/ 41584 h 58207"/>
                <a:gd name="connsiteX4" fmla="*/ 33273 w 60996"/>
                <a:gd name="connsiteY4" fmla="*/ 46205 h 58207"/>
                <a:gd name="connsiteX5" fmla="*/ 28653 w 60996"/>
                <a:gd name="connsiteY5" fmla="*/ 55446 h 58207"/>
                <a:gd name="connsiteX6" fmla="*/ 19412 w 60996"/>
                <a:gd name="connsiteY6" fmla="*/ 58207 h 58207"/>
                <a:gd name="connsiteX7" fmla="*/ 0 w 60996"/>
                <a:gd name="connsiteY7" fmla="*/ 35119 h 58207"/>
                <a:gd name="connsiteX8" fmla="*/ 13862 w 60996"/>
                <a:gd name="connsiteY8" fmla="*/ 16636 h 58207"/>
                <a:gd name="connsiteX9" fmla="*/ 27723 w 60996"/>
                <a:gd name="connsiteY9" fmla="*/ 5536 h 58207"/>
                <a:gd name="connsiteX10" fmla="*/ 39739 w 60996"/>
                <a:gd name="connsiteY10" fmla="*/ 0 h 58207"/>
                <a:gd name="connsiteX11" fmla="*/ 51755 w 60996"/>
                <a:gd name="connsiteY11" fmla="*/ 8311 h 5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96" h="58207">
                  <a:moveTo>
                    <a:pt x="51755" y="8311"/>
                  </a:moveTo>
                  <a:lnTo>
                    <a:pt x="60996" y="17552"/>
                  </a:lnTo>
                  <a:lnTo>
                    <a:pt x="52671" y="32344"/>
                  </a:lnTo>
                  <a:lnTo>
                    <a:pt x="48050" y="41584"/>
                  </a:lnTo>
                  <a:lnTo>
                    <a:pt x="33273" y="46205"/>
                  </a:lnTo>
                  <a:lnTo>
                    <a:pt x="28653" y="55446"/>
                  </a:lnTo>
                  <a:lnTo>
                    <a:pt x="19412" y="58207"/>
                  </a:lnTo>
                  <a:lnTo>
                    <a:pt x="0" y="35119"/>
                  </a:lnTo>
                  <a:lnTo>
                    <a:pt x="13862" y="16636"/>
                  </a:lnTo>
                  <a:lnTo>
                    <a:pt x="27723" y="5536"/>
                  </a:lnTo>
                  <a:lnTo>
                    <a:pt x="39739" y="0"/>
                  </a:lnTo>
                  <a:lnTo>
                    <a:pt x="51755" y="831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9" name="任意多边形: 形状 998"/>
            <p:cNvSpPr/>
            <p:nvPr/>
          </p:nvSpPr>
          <p:spPr>
            <a:xfrm>
              <a:off x="4938309" y="2513514"/>
              <a:ext cx="143222" cy="110878"/>
            </a:xfrm>
            <a:custGeom>
              <a:avLst/>
              <a:gdLst>
                <a:gd name="connsiteX0" fmla="*/ 42501 w 143222"/>
                <a:gd name="connsiteY0" fmla="*/ 93326 h 110878"/>
                <a:gd name="connsiteX1" fmla="*/ 40655 w 143222"/>
                <a:gd name="connsiteY1" fmla="*/ 82239 h 110878"/>
                <a:gd name="connsiteX2" fmla="*/ 43430 w 143222"/>
                <a:gd name="connsiteY2" fmla="*/ 70223 h 110878"/>
                <a:gd name="connsiteX3" fmla="*/ 32330 w 143222"/>
                <a:gd name="connsiteY3" fmla="*/ 62828 h 110878"/>
                <a:gd name="connsiteX4" fmla="*/ 5537 w 143222"/>
                <a:gd name="connsiteY4" fmla="*/ 54516 h 110878"/>
                <a:gd name="connsiteX5" fmla="*/ 0 w 143222"/>
                <a:gd name="connsiteY5" fmla="*/ 15707 h 110878"/>
                <a:gd name="connsiteX6" fmla="*/ 29569 w 143222"/>
                <a:gd name="connsiteY6" fmla="*/ 1845 h 110878"/>
                <a:gd name="connsiteX7" fmla="*/ 72999 w 143222"/>
                <a:gd name="connsiteY7" fmla="*/ 4620 h 110878"/>
                <a:gd name="connsiteX8" fmla="*/ 97947 w 143222"/>
                <a:gd name="connsiteY8" fmla="*/ 0 h 110878"/>
                <a:gd name="connsiteX9" fmla="*/ 101638 w 143222"/>
                <a:gd name="connsiteY9" fmla="*/ 9241 h 110878"/>
                <a:gd name="connsiteX10" fmla="*/ 115499 w 143222"/>
                <a:gd name="connsiteY10" fmla="*/ 12002 h 110878"/>
                <a:gd name="connsiteX11" fmla="*/ 140447 w 143222"/>
                <a:gd name="connsiteY11" fmla="*/ 34189 h 110878"/>
                <a:gd name="connsiteX12" fmla="*/ 143222 w 143222"/>
                <a:gd name="connsiteY12" fmla="*/ 54516 h 110878"/>
                <a:gd name="connsiteX13" fmla="*/ 121979 w 143222"/>
                <a:gd name="connsiteY13" fmla="*/ 69294 h 110878"/>
                <a:gd name="connsiteX14" fmla="*/ 115499 w 143222"/>
                <a:gd name="connsiteY14" fmla="*/ 94256 h 110878"/>
                <a:gd name="connsiteX15" fmla="*/ 87776 w 143222"/>
                <a:gd name="connsiteY15" fmla="*/ 110878 h 110878"/>
                <a:gd name="connsiteX16" fmla="*/ 62828 w 143222"/>
                <a:gd name="connsiteY16" fmla="*/ 110878 h 110878"/>
                <a:gd name="connsiteX17" fmla="*/ 56362 w 143222"/>
                <a:gd name="connsiteY17" fmla="*/ 97017 h 110878"/>
                <a:gd name="connsiteX18" fmla="*/ 42501 w 143222"/>
                <a:gd name="connsiteY18" fmla="*/ 93326 h 11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3222" h="110878">
                  <a:moveTo>
                    <a:pt x="42501" y="93326"/>
                  </a:moveTo>
                  <a:lnTo>
                    <a:pt x="40655" y="82239"/>
                  </a:lnTo>
                  <a:lnTo>
                    <a:pt x="43430" y="70223"/>
                  </a:lnTo>
                  <a:lnTo>
                    <a:pt x="32330" y="62828"/>
                  </a:lnTo>
                  <a:lnTo>
                    <a:pt x="5537" y="54516"/>
                  </a:lnTo>
                  <a:lnTo>
                    <a:pt x="0" y="15707"/>
                  </a:lnTo>
                  <a:lnTo>
                    <a:pt x="29569" y="1845"/>
                  </a:lnTo>
                  <a:lnTo>
                    <a:pt x="72999" y="4620"/>
                  </a:lnTo>
                  <a:lnTo>
                    <a:pt x="97947" y="0"/>
                  </a:lnTo>
                  <a:lnTo>
                    <a:pt x="101638" y="9241"/>
                  </a:lnTo>
                  <a:lnTo>
                    <a:pt x="115499" y="12002"/>
                  </a:lnTo>
                  <a:lnTo>
                    <a:pt x="140447" y="34189"/>
                  </a:lnTo>
                  <a:lnTo>
                    <a:pt x="143222" y="54516"/>
                  </a:lnTo>
                  <a:lnTo>
                    <a:pt x="121979" y="69294"/>
                  </a:lnTo>
                  <a:lnTo>
                    <a:pt x="115499" y="94256"/>
                  </a:lnTo>
                  <a:lnTo>
                    <a:pt x="87776" y="110878"/>
                  </a:lnTo>
                  <a:lnTo>
                    <a:pt x="62828" y="110878"/>
                  </a:lnTo>
                  <a:lnTo>
                    <a:pt x="56362" y="97017"/>
                  </a:lnTo>
                  <a:lnTo>
                    <a:pt x="42501" y="9332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0" name="任意多边形: 形状 999"/>
            <p:cNvSpPr/>
            <p:nvPr/>
          </p:nvSpPr>
          <p:spPr>
            <a:xfrm>
              <a:off x="4539100" y="2784265"/>
              <a:ext cx="14777" cy="27723"/>
            </a:xfrm>
            <a:custGeom>
              <a:avLst/>
              <a:gdLst>
                <a:gd name="connsiteX0" fmla="*/ 9241 w 14777"/>
                <a:gd name="connsiteY0" fmla="*/ 0 h 27723"/>
                <a:gd name="connsiteX1" fmla="*/ 14777 w 14777"/>
                <a:gd name="connsiteY1" fmla="*/ 9241 h 27723"/>
                <a:gd name="connsiteX2" fmla="*/ 12932 w 14777"/>
                <a:gd name="connsiteY2" fmla="*/ 26793 h 27723"/>
                <a:gd name="connsiteX3" fmla="*/ 5536 w 14777"/>
                <a:gd name="connsiteY3" fmla="*/ 27723 h 27723"/>
                <a:gd name="connsiteX4" fmla="*/ 0 w 14777"/>
                <a:gd name="connsiteY4" fmla="*/ 24018 h 27723"/>
                <a:gd name="connsiteX5" fmla="*/ 2775 w 14777"/>
                <a:gd name="connsiteY5" fmla="*/ 1845 h 27723"/>
                <a:gd name="connsiteX6" fmla="*/ 9241 w 14777"/>
                <a:gd name="connsiteY6" fmla="*/ 0 h 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77" h="27723">
                  <a:moveTo>
                    <a:pt x="9241" y="0"/>
                  </a:moveTo>
                  <a:lnTo>
                    <a:pt x="14777" y="9241"/>
                  </a:lnTo>
                  <a:lnTo>
                    <a:pt x="12932" y="26793"/>
                  </a:lnTo>
                  <a:lnTo>
                    <a:pt x="5536" y="27723"/>
                  </a:lnTo>
                  <a:lnTo>
                    <a:pt x="0" y="24018"/>
                  </a:lnTo>
                  <a:lnTo>
                    <a:pt x="2775" y="1845"/>
                  </a:lnTo>
                  <a:lnTo>
                    <a:pt x="9241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1" name="任意多边形: 形状 1000"/>
            <p:cNvSpPr/>
            <p:nvPr/>
          </p:nvSpPr>
          <p:spPr>
            <a:xfrm>
              <a:off x="4937379" y="2437727"/>
              <a:ext cx="182961" cy="109976"/>
            </a:xfrm>
            <a:custGeom>
              <a:avLst/>
              <a:gdLst>
                <a:gd name="connsiteX0" fmla="*/ 0 w 182961"/>
                <a:gd name="connsiteY0" fmla="*/ 91494 h 109976"/>
                <a:gd name="connsiteX1" fmla="*/ 929 w 182961"/>
                <a:gd name="connsiteY1" fmla="*/ 56376 h 109976"/>
                <a:gd name="connsiteX2" fmla="*/ 13862 w 182961"/>
                <a:gd name="connsiteY2" fmla="*/ 26807 h 109976"/>
                <a:gd name="connsiteX3" fmla="*/ 37880 w 182961"/>
                <a:gd name="connsiteY3" fmla="*/ 10171 h 109976"/>
                <a:gd name="connsiteX4" fmla="*/ 58221 w 182961"/>
                <a:gd name="connsiteY4" fmla="*/ 46205 h 109976"/>
                <a:gd name="connsiteX5" fmla="*/ 78549 w 182961"/>
                <a:gd name="connsiteY5" fmla="*/ 45289 h 109976"/>
                <a:gd name="connsiteX6" fmla="*/ 83169 w 182961"/>
                <a:gd name="connsiteY6" fmla="*/ 8325 h 109976"/>
                <a:gd name="connsiteX7" fmla="*/ 105342 w 182961"/>
                <a:gd name="connsiteY7" fmla="*/ 0 h 109976"/>
                <a:gd name="connsiteX8" fmla="*/ 116429 w 182961"/>
                <a:gd name="connsiteY8" fmla="*/ 5550 h 109976"/>
                <a:gd name="connsiteX9" fmla="*/ 138615 w 182961"/>
                <a:gd name="connsiteY9" fmla="*/ 23103 h 109976"/>
                <a:gd name="connsiteX10" fmla="*/ 159859 w 182961"/>
                <a:gd name="connsiteY10" fmla="*/ 23103 h 109976"/>
                <a:gd name="connsiteX11" fmla="*/ 172805 w 182961"/>
                <a:gd name="connsiteY11" fmla="*/ 34203 h 109976"/>
                <a:gd name="connsiteX12" fmla="*/ 174650 w 182961"/>
                <a:gd name="connsiteY12" fmla="*/ 57292 h 109976"/>
                <a:gd name="connsiteX13" fmla="*/ 182961 w 182961"/>
                <a:gd name="connsiteY13" fmla="*/ 85015 h 109976"/>
                <a:gd name="connsiteX14" fmla="*/ 155238 w 182961"/>
                <a:gd name="connsiteY14" fmla="*/ 102581 h 109976"/>
                <a:gd name="connsiteX15" fmla="*/ 139531 w 182961"/>
                <a:gd name="connsiteY15" fmla="*/ 109976 h 109976"/>
                <a:gd name="connsiteX16" fmla="*/ 114583 w 182961"/>
                <a:gd name="connsiteY16" fmla="*/ 87790 h 109976"/>
                <a:gd name="connsiteX17" fmla="*/ 100722 w 182961"/>
                <a:gd name="connsiteY17" fmla="*/ 85015 h 109976"/>
                <a:gd name="connsiteX18" fmla="*/ 97031 w 182961"/>
                <a:gd name="connsiteY18" fmla="*/ 75774 h 109976"/>
                <a:gd name="connsiteX19" fmla="*/ 71153 w 182961"/>
                <a:gd name="connsiteY19" fmla="*/ 80394 h 109976"/>
                <a:gd name="connsiteX20" fmla="*/ 27723 w 182961"/>
                <a:gd name="connsiteY20" fmla="*/ 77633 h 109976"/>
                <a:gd name="connsiteX21" fmla="*/ 0 w 182961"/>
                <a:gd name="connsiteY21" fmla="*/ 91494 h 10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2961" h="109976">
                  <a:moveTo>
                    <a:pt x="0" y="91494"/>
                  </a:moveTo>
                  <a:lnTo>
                    <a:pt x="929" y="56376"/>
                  </a:lnTo>
                  <a:lnTo>
                    <a:pt x="13862" y="26807"/>
                  </a:lnTo>
                  <a:lnTo>
                    <a:pt x="37880" y="10171"/>
                  </a:lnTo>
                  <a:lnTo>
                    <a:pt x="58221" y="46205"/>
                  </a:lnTo>
                  <a:lnTo>
                    <a:pt x="78549" y="45289"/>
                  </a:lnTo>
                  <a:lnTo>
                    <a:pt x="83169" y="8325"/>
                  </a:lnTo>
                  <a:lnTo>
                    <a:pt x="105342" y="0"/>
                  </a:lnTo>
                  <a:lnTo>
                    <a:pt x="116429" y="5550"/>
                  </a:lnTo>
                  <a:lnTo>
                    <a:pt x="138615" y="23103"/>
                  </a:lnTo>
                  <a:lnTo>
                    <a:pt x="159859" y="23103"/>
                  </a:lnTo>
                  <a:lnTo>
                    <a:pt x="172805" y="34203"/>
                  </a:lnTo>
                  <a:lnTo>
                    <a:pt x="174650" y="57292"/>
                  </a:lnTo>
                  <a:lnTo>
                    <a:pt x="182961" y="85015"/>
                  </a:lnTo>
                  <a:lnTo>
                    <a:pt x="155238" y="102581"/>
                  </a:lnTo>
                  <a:lnTo>
                    <a:pt x="139531" y="109976"/>
                  </a:lnTo>
                  <a:lnTo>
                    <a:pt x="114583" y="87790"/>
                  </a:lnTo>
                  <a:lnTo>
                    <a:pt x="100722" y="85015"/>
                  </a:lnTo>
                  <a:lnTo>
                    <a:pt x="97031" y="75774"/>
                  </a:lnTo>
                  <a:lnTo>
                    <a:pt x="71153" y="80394"/>
                  </a:lnTo>
                  <a:lnTo>
                    <a:pt x="27723" y="77633"/>
                  </a:lnTo>
                  <a:lnTo>
                    <a:pt x="0" y="9149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/>
            <p:cNvSpPr/>
            <p:nvPr/>
          </p:nvSpPr>
          <p:spPr>
            <a:xfrm>
              <a:off x="4633355" y="3375676"/>
              <a:ext cx="411211" cy="392743"/>
            </a:xfrm>
            <a:custGeom>
              <a:avLst/>
              <a:gdLst>
                <a:gd name="connsiteX0" fmla="*/ 143236 w 411211"/>
                <a:gd name="connsiteY0" fmla="*/ 301249 h 392743"/>
                <a:gd name="connsiteX1" fmla="*/ 124754 w 411211"/>
                <a:gd name="connsiteY1" fmla="*/ 311419 h 392743"/>
                <a:gd name="connsiteX2" fmla="*/ 109963 w 411211"/>
                <a:gd name="connsiteY2" fmla="*/ 295713 h 392743"/>
                <a:gd name="connsiteX3" fmla="*/ 69308 w 411211"/>
                <a:gd name="connsiteY3" fmla="*/ 283696 h 392743"/>
                <a:gd name="connsiteX4" fmla="*/ 58221 w 411211"/>
                <a:gd name="connsiteY4" fmla="*/ 266144 h 392743"/>
                <a:gd name="connsiteX5" fmla="*/ 37880 w 411211"/>
                <a:gd name="connsiteY5" fmla="*/ 253198 h 392743"/>
                <a:gd name="connsiteX6" fmla="*/ 25878 w 411211"/>
                <a:gd name="connsiteY6" fmla="*/ 258748 h 392743"/>
                <a:gd name="connsiteX7" fmla="*/ 16637 w 411211"/>
                <a:gd name="connsiteY7" fmla="*/ 243042 h 392743"/>
                <a:gd name="connsiteX8" fmla="*/ 15707 w 411211"/>
                <a:gd name="connsiteY8" fmla="*/ 231025 h 392743"/>
                <a:gd name="connsiteX9" fmla="*/ 0 w 411211"/>
                <a:gd name="connsiteY9" fmla="*/ 209768 h 392743"/>
                <a:gd name="connsiteX10" fmla="*/ 10170 w 411211"/>
                <a:gd name="connsiteY10" fmla="*/ 197752 h 392743"/>
                <a:gd name="connsiteX11" fmla="*/ 8311 w 411211"/>
                <a:gd name="connsiteY11" fmla="*/ 179270 h 392743"/>
                <a:gd name="connsiteX12" fmla="*/ 12016 w 411211"/>
                <a:gd name="connsiteY12" fmla="*/ 163563 h 392743"/>
                <a:gd name="connsiteX13" fmla="*/ 10170 w 411211"/>
                <a:gd name="connsiteY13" fmla="*/ 150631 h 392743"/>
                <a:gd name="connsiteX14" fmla="*/ 14777 w 411211"/>
                <a:gd name="connsiteY14" fmla="*/ 126599 h 392743"/>
                <a:gd name="connsiteX15" fmla="*/ 12932 w 411211"/>
                <a:gd name="connsiteY15" fmla="*/ 112738 h 392743"/>
                <a:gd name="connsiteX16" fmla="*/ 4621 w 411211"/>
                <a:gd name="connsiteY16" fmla="*/ 86860 h 392743"/>
                <a:gd name="connsiteX17" fmla="*/ 17552 w 411211"/>
                <a:gd name="connsiteY17" fmla="*/ 79478 h 392743"/>
                <a:gd name="connsiteX18" fmla="*/ 19398 w 411211"/>
                <a:gd name="connsiteY18" fmla="*/ 66532 h 392743"/>
                <a:gd name="connsiteX19" fmla="*/ 16637 w 411211"/>
                <a:gd name="connsiteY19" fmla="*/ 53600 h 392743"/>
                <a:gd name="connsiteX20" fmla="*/ 34189 w 411211"/>
                <a:gd name="connsiteY20" fmla="*/ 41584 h 392743"/>
                <a:gd name="connsiteX21" fmla="*/ 42501 w 411211"/>
                <a:gd name="connsiteY21" fmla="*/ 31414 h 392743"/>
                <a:gd name="connsiteX22" fmla="*/ 55446 w 411211"/>
                <a:gd name="connsiteY22" fmla="*/ 23103 h 392743"/>
                <a:gd name="connsiteX23" fmla="*/ 57292 w 411211"/>
                <a:gd name="connsiteY23" fmla="*/ 0 h 392743"/>
                <a:gd name="connsiteX24" fmla="*/ 87790 w 411211"/>
                <a:gd name="connsiteY24" fmla="*/ 10171 h 392743"/>
                <a:gd name="connsiteX25" fmla="*/ 98876 w 411211"/>
                <a:gd name="connsiteY25" fmla="*/ 7396 h 392743"/>
                <a:gd name="connsiteX26" fmla="*/ 120133 w 411211"/>
                <a:gd name="connsiteY26" fmla="*/ 12932 h 392743"/>
                <a:gd name="connsiteX27" fmla="*/ 154322 w 411211"/>
                <a:gd name="connsiteY27" fmla="*/ 26793 h 392743"/>
                <a:gd name="connsiteX28" fmla="*/ 166338 w 411211"/>
                <a:gd name="connsiteY28" fmla="*/ 53600 h 392743"/>
                <a:gd name="connsiteX29" fmla="*/ 189441 w 411211"/>
                <a:gd name="connsiteY29" fmla="*/ 59137 h 392743"/>
                <a:gd name="connsiteX30" fmla="*/ 226405 w 411211"/>
                <a:gd name="connsiteY30" fmla="*/ 72083 h 392743"/>
                <a:gd name="connsiteX31" fmla="*/ 254128 w 411211"/>
                <a:gd name="connsiteY31" fmla="*/ 86860 h 392743"/>
                <a:gd name="connsiteX32" fmla="*/ 267060 w 411211"/>
                <a:gd name="connsiteY32" fmla="*/ 79478 h 392743"/>
                <a:gd name="connsiteX33" fmla="*/ 279076 w 411211"/>
                <a:gd name="connsiteY33" fmla="*/ 65617 h 392743"/>
                <a:gd name="connsiteX34" fmla="*/ 272610 w 411211"/>
                <a:gd name="connsiteY34" fmla="*/ 42514 h 392743"/>
                <a:gd name="connsiteX35" fmla="*/ 280921 w 411211"/>
                <a:gd name="connsiteY35" fmla="*/ 27723 h 392743"/>
                <a:gd name="connsiteX36" fmla="*/ 299404 w 411211"/>
                <a:gd name="connsiteY36" fmla="*/ 13861 h 392743"/>
                <a:gd name="connsiteX37" fmla="*/ 316956 w 411211"/>
                <a:gd name="connsiteY37" fmla="*/ 9241 h 392743"/>
                <a:gd name="connsiteX38" fmla="*/ 352075 w 411211"/>
                <a:gd name="connsiteY38" fmla="*/ 15707 h 392743"/>
                <a:gd name="connsiteX39" fmla="*/ 361315 w 411211"/>
                <a:gd name="connsiteY39" fmla="*/ 29568 h 392743"/>
                <a:gd name="connsiteX40" fmla="*/ 370556 w 411211"/>
                <a:gd name="connsiteY40" fmla="*/ 29568 h 392743"/>
                <a:gd name="connsiteX41" fmla="*/ 378868 w 411211"/>
                <a:gd name="connsiteY41" fmla="*/ 35119 h 392743"/>
                <a:gd name="connsiteX42" fmla="*/ 404746 w 411211"/>
                <a:gd name="connsiteY42" fmla="*/ 38809 h 392743"/>
                <a:gd name="connsiteX43" fmla="*/ 411211 w 411211"/>
                <a:gd name="connsiteY43" fmla="*/ 48980 h 392743"/>
                <a:gd name="connsiteX44" fmla="*/ 401970 w 411211"/>
                <a:gd name="connsiteY44" fmla="*/ 63758 h 392743"/>
                <a:gd name="connsiteX45" fmla="*/ 405675 w 411211"/>
                <a:gd name="connsiteY45" fmla="*/ 76703 h 392743"/>
                <a:gd name="connsiteX46" fmla="*/ 399209 w 411211"/>
                <a:gd name="connsiteY46" fmla="*/ 95185 h 392743"/>
                <a:gd name="connsiteX47" fmla="*/ 406591 w 411211"/>
                <a:gd name="connsiteY47" fmla="*/ 119204 h 392743"/>
                <a:gd name="connsiteX48" fmla="*/ 406591 w 411211"/>
                <a:gd name="connsiteY48" fmla="*/ 222700 h 392743"/>
                <a:gd name="connsiteX49" fmla="*/ 406591 w 411211"/>
                <a:gd name="connsiteY49" fmla="*/ 326197 h 392743"/>
                <a:gd name="connsiteX50" fmla="*/ 406591 w 411211"/>
                <a:gd name="connsiteY50" fmla="*/ 381643 h 392743"/>
                <a:gd name="connsiteX51" fmla="*/ 377022 w 411211"/>
                <a:gd name="connsiteY51" fmla="*/ 381643 h 392743"/>
                <a:gd name="connsiteX52" fmla="*/ 377022 w 411211"/>
                <a:gd name="connsiteY52" fmla="*/ 392743 h 392743"/>
                <a:gd name="connsiteX53" fmla="*/ 273526 w 411211"/>
                <a:gd name="connsiteY53" fmla="*/ 340058 h 392743"/>
                <a:gd name="connsiteX54" fmla="*/ 170029 w 411211"/>
                <a:gd name="connsiteY54" fmla="*/ 286472 h 392743"/>
                <a:gd name="connsiteX55" fmla="*/ 143236 w 411211"/>
                <a:gd name="connsiteY55" fmla="*/ 301249 h 392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11211" h="392743">
                  <a:moveTo>
                    <a:pt x="143236" y="301249"/>
                  </a:moveTo>
                  <a:lnTo>
                    <a:pt x="124754" y="311419"/>
                  </a:lnTo>
                  <a:lnTo>
                    <a:pt x="109963" y="295713"/>
                  </a:lnTo>
                  <a:lnTo>
                    <a:pt x="69308" y="283696"/>
                  </a:lnTo>
                  <a:lnTo>
                    <a:pt x="58221" y="266144"/>
                  </a:lnTo>
                  <a:lnTo>
                    <a:pt x="37880" y="253198"/>
                  </a:lnTo>
                  <a:lnTo>
                    <a:pt x="25878" y="258748"/>
                  </a:lnTo>
                  <a:lnTo>
                    <a:pt x="16637" y="243042"/>
                  </a:lnTo>
                  <a:lnTo>
                    <a:pt x="15707" y="231025"/>
                  </a:lnTo>
                  <a:lnTo>
                    <a:pt x="0" y="209768"/>
                  </a:lnTo>
                  <a:lnTo>
                    <a:pt x="10170" y="197752"/>
                  </a:lnTo>
                  <a:lnTo>
                    <a:pt x="8311" y="179270"/>
                  </a:lnTo>
                  <a:lnTo>
                    <a:pt x="12016" y="163563"/>
                  </a:lnTo>
                  <a:lnTo>
                    <a:pt x="10170" y="150631"/>
                  </a:lnTo>
                  <a:lnTo>
                    <a:pt x="14777" y="126599"/>
                  </a:lnTo>
                  <a:lnTo>
                    <a:pt x="12932" y="112738"/>
                  </a:lnTo>
                  <a:lnTo>
                    <a:pt x="4621" y="86860"/>
                  </a:lnTo>
                  <a:lnTo>
                    <a:pt x="17552" y="79478"/>
                  </a:lnTo>
                  <a:lnTo>
                    <a:pt x="19398" y="66532"/>
                  </a:lnTo>
                  <a:lnTo>
                    <a:pt x="16637" y="53600"/>
                  </a:lnTo>
                  <a:lnTo>
                    <a:pt x="34189" y="41584"/>
                  </a:lnTo>
                  <a:lnTo>
                    <a:pt x="42501" y="31414"/>
                  </a:lnTo>
                  <a:lnTo>
                    <a:pt x="55446" y="23103"/>
                  </a:lnTo>
                  <a:lnTo>
                    <a:pt x="57292" y="0"/>
                  </a:lnTo>
                  <a:lnTo>
                    <a:pt x="87790" y="10171"/>
                  </a:lnTo>
                  <a:lnTo>
                    <a:pt x="98876" y="7396"/>
                  </a:lnTo>
                  <a:lnTo>
                    <a:pt x="120133" y="12932"/>
                  </a:lnTo>
                  <a:lnTo>
                    <a:pt x="154322" y="26793"/>
                  </a:lnTo>
                  <a:lnTo>
                    <a:pt x="166338" y="53600"/>
                  </a:lnTo>
                  <a:lnTo>
                    <a:pt x="189441" y="59137"/>
                  </a:lnTo>
                  <a:lnTo>
                    <a:pt x="226405" y="72083"/>
                  </a:lnTo>
                  <a:lnTo>
                    <a:pt x="254128" y="86860"/>
                  </a:lnTo>
                  <a:lnTo>
                    <a:pt x="267060" y="79478"/>
                  </a:lnTo>
                  <a:lnTo>
                    <a:pt x="279076" y="65617"/>
                  </a:lnTo>
                  <a:lnTo>
                    <a:pt x="272610" y="42514"/>
                  </a:lnTo>
                  <a:lnTo>
                    <a:pt x="280921" y="27723"/>
                  </a:lnTo>
                  <a:lnTo>
                    <a:pt x="299404" y="13861"/>
                  </a:lnTo>
                  <a:lnTo>
                    <a:pt x="316956" y="9241"/>
                  </a:lnTo>
                  <a:lnTo>
                    <a:pt x="352075" y="15707"/>
                  </a:lnTo>
                  <a:lnTo>
                    <a:pt x="361315" y="29568"/>
                  </a:lnTo>
                  <a:lnTo>
                    <a:pt x="370556" y="29568"/>
                  </a:lnTo>
                  <a:lnTo>
                    <a:pt x="378868" y="35119"/>
                  </a:lnTo>
                  <a:lnTo>
                    <a:pt x="404746" y="38809"/>
                  </a:lnTo>
                  <a:lnTo>
                    <a:pt x="411211" y="48980"/>
                  </a:lnTo>
                  <a:lnTo>
                    <a:pt x="401970" y="63758"/>
                  </a:lnTo>
                  <a:lnTo>
                    <a:pt x="405675" y="76703"/>
                  </a:lnTo>
                  <a:lnTo>
                    <a:pt x="399209" y="95185"/>
                  </a:lnTo>
                  <a:lnTo>
                    <a:pt x="406591" y="119204"/>
                  </a:lnTo>
                  <a:lnTo>
                    <a:pt x="406591" y="222700"/>
                  </a:lnTo>
                  <a:lnTo>
                    <a:pt x="406591" y="326197"/>
                  </a:lnTo>
                  <a:lnTo>
                    <a:pt x="406591" y="381643"/>
                  </a:lnTo>
                  <a:lnTo>
                    <a:pt x="377022" y="381643"/>
                  </a:lnTo>
                  <a:lnTo>
                    <a:pt x="377022" y="392743"/>
                  </a:lnTo>
                  <a:lnTo>
                    <a:pt x="273526" y="340058"/>
                  </a:lnTo>
                  <a:lnTo>
                    <a:pt x="170029" y="286472"/>
                  </a:lnTo>
                  <a:lnTo>
                    <a:pt x="143236" y="30124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/>
            <p:cNvSpPr/>
            <p:nvPr/>
          </p:nvSpPr>
          <p:spPr>
            <a:xfrm>
              <a:off x="4869917" y="3033772"/>
              <a:ext cx="48050" cy="58207"/>
            </a:xfrm>
            <a:custGeom>
              <a:avLst/>
              <a:gdLst>
                <a:gd name="connsiteX0" fmla="*/ 35119 w 48050"/>
                <a:gd name="connsiteY0" fmla="*/ 36035 h 58207"/>
                <a:gd name="connsiteX1" fmla="*/ 33273 w 48050"/>
                <a:gd name="connsiteY1" fmla="*/ 29568 h 58207"/>
                <a:gd name="connsiteX2" fmla="*/ 22187 w 48050"/>
                <a:gd name="connsiteY2" fmla="*/ 47121 h 58207"/>
                <a:gd name="connsiteX3" fmla="*/ 24032 w 48050"/>
                <a:gd name="connsiteY3" fmla="*/ 58207 h 58207"/>
                <a:gd name="connsiteX4" fmla="*/ 18482 w 48050"/>
                <a:gd name="connsiteY4" fmla="*/ 55446 h 58207"/>
                <a:gd name="connsiteX5" fmla="*/ 11087 w 48050"/>
                <a:gd name="connsiteY5" fmla="*/ 44346 h 58207"/>
                <a:gd name="connsiteX6" fmla="*/ 0 w 48050"/>
                <a:gd name="connsiteY6" fmla="*/ 36964 h 58207"/>
                <a:gd name="connsiteX7" fmla="*/ 2775 w 48050"/>
                <a:gd name="connsiteY7" fmla="*/ 31414 h 58207"/>
                <a:gd name="connsiteX8" fmla="*/ 6466 w 48050"/>
                <a:gd name="connsiteY8" fmla="*/ 12002 h 58207"/>
                <a:gd name="connsiteX9" fmla="*/ 14791 w 48050"/>
                <a:gd name="connsiteY9" fmla="*/ 3691 h 58207"/>
                <a:gd name="connsiteX10" fmla="*/ 19412 w 48050"/>
                <a:gd name="connsiteY10" fmla="*/ 0 h 58207"/>
                <a:gd name="connsiteX11" fmla="*/ 25878 w 48050"/>
                <a:gd name="connsiteY11" fmla="*/ 6466 h 58207"/>
                <a:gd name="connsiteX12" fmla="*/ 29568 w 48050"/>
                <a:gd name="connsiteY12" fmla="*/ 11087 h 58207"/>
                <a:gd name="connsiteX13" fmla="*/ 37894 w 48050"/>
                <a:gd name="connsiteY13" fmla="*/ 14777 h 58207"/>
                <a:gd name="connsiteX14" fmla="*/ 48051 w 48050"/>
                <a:gd name="connsiteY14" fmla="*/ 22173 h 58207"/>
                <a:gd name="connsiteX15" fmla="*/ 46205 w 48050"/>
                <a:gd name="connsiteY15" fmla="*/ 24948 h 58207"/>
                <a:gd name="connsiteX16" fmla="*/ 41584 w 48050"/>
                <a:gd name="connsiteY16" fmla="*/ 33259 h 58207"/>
                <a:gd name="connsiteX17" fmla="*/ 35119 w 48050"/>
                <a:gd name="connsiteY17" fmla="*/ 36035 h 5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050" h="58207">
                  <a:moveTo>
                    <a:pt x="35119" y="36035"/>
                  </a:moveTo>
                  <a:lnTo>
                    <a:pt x="33273" y="29568"/>
                  </a:lnTo>
                  <a:lnTo>
                    <a:pt x="22187" y="47121"/>
                  </a:lnTo>
                  <a:lnTo>
                    <a:pt x="24032" y="58207"/>
                  </a:lnTo>
                  <a:lnTo>
                    <a:pt x="18482" y="55446"/>
                  </a:lnTo>
                  <a:lnTo>
                    <a:pt x="11087" y="44346"/>
                  </a:lnTo>
                  <a:lnTo>
                    <a:pt x="0" y="36964"/>
                  </a:lnTo>
                  <a:lnTo>
                    <a:pt x="2775" y="31414"/>
                  </a:lnTo>
                  <a:lnTo>
                    <a:pt x="6466" y="12002"/>
                  </a:lnTo>
                  <a:lnTo>
                    <a:pt x="14791" y="3691"/>
                  </a:lnTo>
                  <a:lnTo>
                    <a:pt x="19412" y="0"/>
                  </a:lnTo>
                  <a:lnTo>
                    <a:pt x="25878" y="6466"/>
                  </a:lnTo>
                  <a:lnTo>
                    <a:pt x="29568" y="11087"/>
                  </a:lnTo>
                  <a:lnTo>
                    <a:pt x="37894" y="14777"/>
                  </a:lnTo>
                  <a:lnTo>
                    <a:pt x="48051" y="22173"/>
                  </a:lnTo>
                  <a:lnTo>
                    <a:pt x="46205" y="24948"/>
                  </a:lnTo>
                  <a:lnTo>
                    <a:pt x="41584" y="33259"/>
                  </a:lnTo>
                  <a:lnTo>
                    <a:pt x="35119" y="3603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/>
            <p:cNvSpPr/>
            <p:nvPr/>
          </p:nvSpPr>
          <p:spPr>
            <a:xfrm>
              <a:off x="5511238" y="4595463"/>
              <a:ext cx="188511" cy="369640"/>
            </a:xfrm>
            <a:custGeom>
              <a:avLst/>
              <a:gdLst>
                <a:gd name="connsiteX0" fmla="*/ 164479 w 188511"/>
                <a:gd name="connsiteY0" fmla="*/ 10170 h 369640"/>
                <a:gd name="connsiteX1" fmla="*/ 170959 w 188511"/>
                <a:gd name="connsiteY1" fmla="*/ 21257 h 369640"/>
                <a:gd name="connsiteX2" fmla="*/ 177425 w 188511"/>
                <a:gd name="connsiteY2" fmla="*/ 38823 h 369640"/>
                <a:gd name="connsiteX3" fmla="*/ 182045 w 188511"/>
                <a:gd name="connsiteY3" fmla="*/ 71167 h 369640"/>
                <a:gd name="connsiteX4" fmla="*/ 188511 w 188511"/>
                <a:gd name="connsiteY4" fmla="*/ 83169 h 369640"/>
                <a:gd name="connsiteX5" fmla="*/ 185736 w 188511"/>
                <a:gd name="connsiteY5" fmla="*/ 96115 h 369640"/>
                <a:gd name="connsiteX6" fmla="*/ 181116 w 188511"/>
                <a:gd name="connsiteY6" fmla="*/ 104426 h 369640"/>
                <a:gd name="connsiteX7" fmla="*/ 171875 w 188511"/>
                <a:gd name="connsiteY7" fmla="*/ 88719 h 369640"/>
                <a:gd name="connsiteX8" fmla="*/ 167254 w 188511"/>
                <a:gd name="connsiteY8" fmla="*/ 97031 h 369640"/>
                <a:gd name="connsiteX9" fmla="*/ 171875 w 188511"/>
                <a:gd name="connsiteY9" fmla="*/ 116442 h 369640"/>
                <a:gd name="connsiteX10" fmla="*/ 170029 w 188511"/>
                <a:gd name="connsiteY10" fmla="*/ 127529 h 369640"/>
                <a:gd name="connsiteX11" fmla="*/ 162634 w 188511"/>
                <a:gd name="connsiteY11" fmla="*/ 133995 h 369640"/>
                <a:gd name="connsiteX12" fmla="*/ 160788 w 188511"/>
                <a:gd name="connsiteY12" fmla="*/ 157097 h 369640"/>
                <a:gd name="connsiteX13" fmla="*/ 150618 w 188511"/>
                <a:gd name="connsiteY13" fmla="*/ 188525 h 369640"/>
                <a:gd name="connsiteX14" fmla="*/ 137686 w 188511"/>
                <a:gd name="connsiteY14" fmla="*/ 226405 h 369640"/>
                <a:gd name="connsiteX15" fmla="*/ 121979 w 188511"/>
                <a:gd name="connsiteY15" fmla="*/ 279076 h 369640"/>
                <a:gd name="connsiteX16" fmla="*/ 111808 w 188511"/>
                <a:gd name="connsiteY16" fmla="*/ 317885 h 369640"/>
                <a:gd name="connsiteX17" fmla="*/ 99792 w 188511"/>
                <a:gd name="connsiteY17" fmla="*/ 351158 h 369640"/>
                <a:gd name="connsiteX18" fmla="*/ 78549 w 188511"/>
                <a:gd name="connsiteY18" fmla="*/ 357625 h 369640"/>
                <a:gd name="connsiteX19" fmla="*/ 56362 w 188511"/>
                <a:gd name="connsiteY19" fmla="*/ 369641 h 369640"/>
                <a:gd name="connsiteX20" fmla="*/ 41584 w 188511"/>
                <a:gd name="connsiteY20" fmla="*/ 362245 h 369640"/>
                <a:gd name="connsiteX21" fmla="*/ 21257 w 188511"/>
                <a:gd name="connsiteY21" fmla="*/ 352088 h 369640"/>
                <a:gd name="connsiteX22" fmla="*/ 13862 w 188511"/>
                <a:gd name="connsiteY22" fmla="*/ 337297 h 369640"/>
                <a:gd name="connsiteX23" fmla="*/ 12016 w 188511"/>
                <a:gd name="connsiteY23" fmla="*/ 312349 h 369640"/>
                <a:gd name="connsiteX24" fmla="*/ 2775 w 188511"/>
                <a:gd name="connsiteY24" fmla="*/ 290163 h 369640"/>
                <a:gd name="connsiteX25" fmla="*/ 0 w 188511"/>
                <a:gd name="connsiteY25" fmla="*/ 269835 h 369640"/>
                <a:gd name="connsiteX26" fmla="*/ 4621 w 188511"/>
                <a:gd name="connsiteY26" fmla="*/ 249508 h 369640"/>
                <a:gd name="connsiteX27" fmla="*/ 16637 w 188511"/>
                <a:gd name="connsiteY27" fmla="*/ 244887 h 369640"/>
                <a:gd name="connsiteX28" fmla="*/ 16637 w 188511"/>
                <a:gd name="connsiteY28" fmla="*/ 235646 h 369640"/>
                <a:gd name="connsiteX29" fmla="*/ 28639 w 188511"/>
                <a:gd name="connsiteY29" fmla="*/ 214389 h 369640"/>
                <a:gd name="connsiteX30" fmla="*/ 31414 w 188511"/>
                <a:gd name="connsiteY30" fmla="*/ 196836 h 369640"/>
                <a:gd name="connsiteX31" fmla="*/ 24948 w 188511"/>
                <a:gd name="connsiteY31" fmla="*/ 183904 h 369640"/>
                <a:gd name="connsiteX32" fmla="*/ 20327 w 188511"/>
                <a:gd name="connsiteY32" fmla="*/ 166338 h 369640"/>
                <a:gd name="connsiteX33" fmla="*/ 18482 w 188511"/>
                <a:gd name="connsiteY33" fmla="*/ 141390 h 369640"/>
                <a:gd name="connsiteX34" fmla="*/ 27723 w 188511"/>
                <a:gd name="connsiteY34" fmla="*/ 126599 h 369640"/>
                <a:gd name="connsiteX35" fmla="*/ 31414 w 188511"/>
                <a:gd name="connsiteY35" fmla="*/ 109976 h 369640"/>
                <a:gd name="connsiteX36" fmla="*/ 44346 w 188511"/>
                <a:gd name="connsiteY36" fmla="*/ 109047 h 369640"/>
                <a:gd name="connsiteX37" fmla="*/ 59137 w 188511"/>
                <a:gd name="connsiteY37" fmla="*/ 103497 h 369640"/>
                <a:gd name="connsiteX38" fmla="*/ 68378 w 188511"/>
                <a:gd name="connsiteY38" fmla="*/ 98876 h 369640"/>
                <a:gd name="connsiteX39" fmla="*/ 79464 w 188511"/>
                <a:gd name="connsiteY39" fmla="*/ 98876 h 369640"/>
                <a:gd name="connsiteX40" fmla="*/ 94255 w 188511"/>
                <a:gd name="connsiteY40" fmla="*/ 84099 h 369640"/>
                <a:gd name="connsiteX41" fmla="*/ 115513 w 188511"/>
                <a:gd name="connsiteY41" fmla="*/ 67462 h 369640"/>
                <a:gd name="connsiteX42" fmla="*/ 122894 w 188511"/>
                <a:gd name="connsiteY42" fmla="*/ 54530 h 369640"/>
                <a:gd name="connsiteX43" fmla="*/ 119204 w 188511"/>
                <a:gd name="connsiteY43" fmla="*/ 43444 h 369640"/>
                <a:gd name="connsiteX44" fmla="*/ 130290 w 188511"/>
                <a:gd name="connsiteY44" fmla="*/ 46205 h 369640"/>
                <a:gd name="connsiteX45" fmla="*/ 144152 w 188511"/>
                <a:gd name="connsiteY45" fmla="*/ 27723 h 369640"/>
                <a:gd name="connsiteX46" fmla="*/ 145081 w 188511"/>
                <a:gd name="connsiteY46" fmla="*/ 12016 h 369640"/>
                <a:gd name="connsiteX47" fmla="*/ 153393 w 188511"/>
                <a:gd name="connsiteY47" fmla="*/ 0 h 369640"/>
                <a:gd name="connsiteX48" fmla="*/ 164479 w 188511"/>
                <a:gd name="connsiteY48" fmla="*/ 10170 h 36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511" h="369640">
                  <a:moveTo>
                    <a:pt x="164479" y="10170"/>
                  </a:moveTo>
                  <a:lnTo>
                    <a:pt x="170959" y="21257"/>
                  </a:lnTo>
                  <a:lnTo>
                    <a:pt x="177425" y="38823"/>
                  </a:lnTo>
                  <a:lnTo>
                    <a:pt x="182045" y="71167"/>
                  </a:lnTo>
                  <a:lnTo>
                    <a:pt x="188511" y="83169"/>
                  </a:lnTo>
                  <a:lnTo>
                    <a:pt x="185736" y="96115"/>
                  </a:lnTo>
                  <a:lnTo>
                    <a:pt x="181116" y="104426"/>
                  </a:lnTo>
                  <a:lnTo>
                    <a:pt x="171875" y="88719"/>
                  </a:lnTo>
                  <a:lnTo>
                    <a:pt x="167254" y="97031"/>
                  </a:lnTo>
                  <a:lnTo>
                    <a:pt x="171875" y="116442"/>
                  </a:lnTo>
                  <a:lnTo>
                    <a:pt x="170029" y="127529"/>
                  </a:lnTo>
                  <a:lnTo>
                    <a:pt x="162634" y="133995"/>
                  </a:lnTo>
                  <a:lnTo>
                    <a:pt x="160788" y="157097"/>
                  </a:lnTo>
                  <a:lnTo>
                    <a:pt x="150618" y="188525"/>
                  </a:lnTo>
                  <a:lnTo>
                    <a:pt x="137686" y="226405"/>
                  </a:lnTo>
                  <a:lnTo>
                    <a:pt x="121979" y="279076"/>
                  </a:lnTo>
                  <a:lnTo>
                    <a:pt x="111808" y="317885"/>
                  </a:lnTo>
                  <a:lnTo>
                    <a:pt x="99792" y="351158"/>
                  </a:lnTo>
                  <a:lnTo>
                    <a:pt x="78549" y="357625"/>
                  </a:lnTo>
                  <a:lnTo>
                    <a:pt x="56362" y="369641"/>
                  </a:lnTo>
                  <a:lnTo>
                    <a:pt x="41584" y="362245"/>
                  </a:lnTo>
                  <a:lnTo>
                    <a:pt x="21257" y="352088"/>
                  </a:lnTo>
                  <a:lnTo>
                    <a:pt x="13862" y="337297"/>
                  </a:lnTo>
                  <a:lnTo>
                    <a:pt x="12016" y="312349"/>
                  </a:lnTo>
                  <a:lnTo>
                    <a:pt x="2775" y="290163"/>
                  </a:lnTo>
                  <a:lnTo>
                    <a:pt x="0" y="269835"/>
                  </a:lnTo>
                  <a:lnTo>
                    <a:pt x="4621" y="249508"/>
                  </a:lnTo>
                  <a:lnTo>
                    <a:pt x="16637" y="244887"/>
                  </a:lnTo>
                  <a:lnTo>
                    <a:pt x="16637" y="235646"/>
                  </a:lnTo>
                  <a:lnTo>
                    <a:pt x="28639" y="214389"/>
                  </a:lnTo>
                  <a:lnTo>
                    <a:pt x="31414" y="196836"/>
                  </a:lnTo>
                  <a:lnTo>
                    <a:pt x="24948" y="183904"/>
                  </a:lnTo>
                  <a:lnTo>
                    <a:pt x="20327" y="166338"/>
                  </a:lnTo>
                  <a:lnTo>
                    <a:pt x="18482" y="141390"/>
                  </a:lnTo>
                  <a:lnTo>
                    <a:pt x="27723" y="126599"/>
                  </a:lnTo>
                  <a:lnTo>
                    <a:pt x="31414" y="109976"/>
                  </a:lnTo>
                  <a:lnTo>
                    <a:pt x="44346" y="109047"/>
                  </a:lnTo>
                  <a:lnTo>
                    <a:pt x="59137" y="103497"/>
                  </a:lnTo>
                  <a:lnTo>
                    <a:pt x="68378" y="98876"/>
                  </a:lnTo>
                  <a:lnTo>
                    <a:pt x="79464" y="98876"/>
                  </a:lnTo>
                  <a:lnTo>
                    <a:pt x="94255" y="84099"/>
                  </a:lnTo>
                  <a:lnTo>
                    <a:pt x="115513" y="67462"/>
                  </a:lnTo>
                  <a:lnTo>
                    <a:pt x="122894" y="54530"/>
                  </a:lnTo>
                  <a:lnTo>
                    <a:pt x="119204" y="43444"/>
                  </a:lnTo>
                  <a:lnTo>
                    <a:pt x="130290" y="46205"/>
                  </a:lnTo>
                  <a:lnTo>
                    <a:pt x="144152" y="27723"/>
                  </a:lnTo>
                  <a:lnTo>
                    <a:pt x="145081" y="12016"/>
                  </a:lnTo>
                  <a:lnTo>
                    <a:pt x="153393" y="0"/>
                  </a:lnTo>
                  <a:lnTo>
                    <a:pt x="164479" y="1017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/>
            <p:cNvSpPr/>
            <p:nvPr/>
          </p:nvSpPr>
          <p:spPr>
            <a:xfrm>
              <a:off x="4922588" y="3076273"/>
              <a:ext cx="64687" cy="49896"/>
            </a:xfrm>
            <a:custGeom>
              <a:avLst/>
              <a:gdLst>
                <a:gd name="connsiteX0" fmla="*/ 2775 w 64687"/>
                <a:gd name="connsiteY0" fmla="*/ 16637 h 49896"/>
                <a:gd name="connsiteX1" fmla="*/ 6480 w 64687"/>
                <a:gd name="connsiteY1" fmla="*/ 16637 h 49896"/>
                <a:gd name="connsiteX2" fmla="*/ 7396 w 64687"/>
                <a:gd name="connsiteY2" fmla="*/ 9241 h 49896"/>
                <a:gd name="connsiteX3" fmla="*/ 23103 w 64687"/>
                <a:gd name="connsiteY3" fmla="*/ 3705 h 49896"/>
                <a:gd name="connsiteX4" fmla="*/ 28653 w 64687"/>
                <a:gd name="connsiteY4" fmla="*/ 2775 h 49896"/>
                <a:gd name="connsiteX5" fmla="*/ 37894 w 64687"/>
                <a:gd name="connsiteY5" fmla="*/ 930 h 49896"/>
                <a:gd name="connsiteX6" fmla="*/ 49910 w 64687"/>
                <a:gd name="connsiteY6" fmla="*/ 0 h 49896"/>
                <a:gd name="connsiteX7" fmla="*/ 62842 w 64687"/>
                <a:gd name="connsiteY7" fmla="*/ 11087 h 49896"/>
                <a:gd name="connsiteX8" fmla="*/ 64687 w 64687"/>
                <a:gd name="connsiteY8" fmla="*/ 34189 h 49896"/>
                <a:gd name="connsiteX9" fmla="*/ 60067 w 64687"/>
                <a:gd name="connsiteY9" fmla="*/ 35119 h 49896"/>
                <a:gd name="connsiteX10" fmla="*/ 55446 w 64687"/>
                <a:gd name="connsiteY10" fmla="*/ 40655 h 49896"/>
                <a:gd name="connsiteX11" fmla="*/ 41585 w 64687"/>
                <a:gd name="connsiteY11" fmla="*/ 39739 h 49896"/>
                <a:gd name="connsiteX12" fmla="*/ 31428 w 64687"/>
                <a:gd name="connsiteY12" fmla="*/ 47135 h 49896"/>
                <a:gd name="connsiteX13" fmla="*/ 14791 w 64687"/>
                <a:gd name="connsiteY13" fmla="*/ 49896 h 49896"/>
                <a:gd name="connsiteX14" fmla="*/ 3705 w 64687"/>
                <a:gd name="connsiteY14" fmla="*/ 41585 h 49896"/>
                <a:gd name="connsiteX15" fmla="*/ 0 w 64687"/>
                <a:gd name="connsiteY15" fmla="*/ 26794 h 49896"/>
                <a:gd name="connsiteX16" fmla="*/ 2775 w 64687"/>
                <a:gd name="connsiteY16" fmla="*/ 16637 h 4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87" h="49896">
                  <a:moveTo>
                    <a:pt x="2775" y="16637"/>
                  </a:moveTo>
                  <a:lnTo>
                    <a:pt x="6480" y="16637"/>
                  </a:lnTo>
                  <a:lnTo>
                    <a:pt x="7396" y="9241"/>
                  </a:lnTo>
                  <a:lnTo>
                    <a:pt x="23103" y="3705"/>
                  </a:lnTo>
                  <a:lnTo>
                    <a:pt x="28653" y="2775"/>
                  </a:lnTo>
                  <a:lnTo>
                    <a:pt x="37894" y="930"/>
                  </a:lnTo>
                  <a:lnTo>
                    <a:pt x="49910" y="0"/>
                  </a:lnTo>
                  <a:lnTo>
                    <a:pt x="62842" y="11087"/>
                  </a:lnTo>
                  <a:lnTo>
                    <a:pt x="64687" y="34189"/>
                  </a:lnTo>
                  <a:lnTo>
                    <a:pt x="60067" y="35119"/>
                  </a:lnTo>
                  <a:lnTo>
                    <a:pt x="55446" y="40655"/>
                  </a:lnTo>
                  <a:lnTo>
                    <a:pt x="41585" y="39739"/>
                  </a:lnTo>
                  <a:lnTo>
                    <a:pt x="31428" y="47135"/>
                  </a:lnTo>
                  <a:lnTo>
                    <a:pt x="14791" y="49896"/>
                  </a:lnTo>
                  <a:lnTo>
                    <a:pt x="3705" y="41585"/>
                  </a:lnTo>
                  <a:lnTo>
                    <a:pt x="0" y="26794"/>
                  </a:lnTo>
                  <a:lnTo>
                    <a:pt x="2775" y="1663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/>
            <p:cNvSpPr/>
            <p:nvPr/>
          </p:nvSpPr>
          <p:spPr>
            <a:xfrm>
              <a:off x="4075203" y="3616858"/>
              <a:ext cx="426002" cy="402899"/>
            </a:xfrm>
            <a:custGeom>
              <a:avLst/>
              <a:gdLst>
                <a:gd name="connsiteX0" fmla="*/ 930 w 426002"/>
                <a:gd name="connsiteY0" fmla="*/ 284626 h 402899"/>
                <a:gd name="connsiteX1" fmla="*/ 9241 w 426002"/>
                <a:gd name="connsiteY1" fmla="*/ 280005 h 402899"/>
                <a:gd name="connsiteX2" fmla="*/ 13862 w 426002"/>
                <a:gd name="connsiteY2" fmla="*/ 264299 h 402899"/>
                <a:gd name="connsiteX3" fmla="*/ 22187 w 426002"/>
                <a:gd name="connsiteY3" fmla="*/ 263369 h 402899"/>
                <a:gd name="connsiteX4" fmla="*/ 40669 w 426002"/>
                <a:gd name="connsiteY4" fmla="*/ 270765 h 402899"/>
                <a:gd name="connsiteX5" fmla="*/ 55446 w 426002"/>
                <a:gd name="connsiteY5" fmla="*/ 265214 h 402899"/>
                <a:gd name="connsiteX6" fmla="*/ 65617 w 426002"/>
                <a:gd name="connsiteY6" fmla="*/ 267060 h 402899"/>
                <a:gd name="connsiteX7" fmla="*/ 69308 w 426002"/>
                <a:gd name="connsiteY7" fmla="*/ 261524 h 402899"/>
                <a:gd name="connsiteX8" fmla="*/ 172805 w 426002"/>
                <a:gd name="connsiteY8" fmla="*/ 261524 h 402899"/>
                <a:gd name="connsiteX9" fmla="*/ 178355 w 426002"/>
                <a:gd name="connsiteY9" fmla="*/ 243041 h 402899"/>
                <a:gd name="connsiteX10" fmla="*/ 173734 w 426002"/>
                <a:gd name="connsiteY10" fmla="*/ 239337 h 402899"/>
                <a:gd name="connsiteX11" fmla="*/ 160789 w 426002"/>
                <a:gd name="connsiteY11" fmla="*/ 121979 h 402899"/>
                <a:gd name="connsiteX12" fmla="*/ 147856 w 426002"/>
                <a:gd name="connsiteY12" fmla="*/ 929 h 402899"/>
                <a:gd name="connsiteX13" fmla="*/ 187596 w 426002"/>
                <a:gd name="connsiteY13" fmla="*/ 0 h 402899"/>
                <a:gd name="connsiteX14" fmla="*/ 275385 w 426002"/>
                <a:gd name="connsiteY14" fmla="*/ 61912 h 402899"/>
                <a:gd name="connsiteX15" fmla="*/ 363175 w 426002"/>
                <a:gd name="connsiteY15" fmla="*/ 121979 h 402899"/>
                <a:gd name="connsiteX16" fmla="*/ 369641 w 426002"/>
                <a:gd name="connsiteY16" fmla="*/ 134924 h 402899"/>
                <a:gd name="connsiteX17" fmla="*/ 385348 w 426002"/>
                <a:gd name="connsiteY17" fmla="*/ 142320 h 402899"/>
                <a:gd name="connsiteX18" fmla="*/ 397364 w 426002"/>
                <a:gd name="connsiteY18" fmla="*/ 146940 h 402899"/>
                <a:gd name="connsiteX19" fmla="*/ 397364 w 426002"/>
                <a:gd name="connsiteY19" fmla="*/ 164493 h 402899"/>
                <a:gd name="connsiteX20" fmla="*/ 426003 w 426002"/>
                <a:gd name="connsiteY20" fmla="*/ 161718 h 402899"/>
                <a:gd name="connsiteX21" fmla="*/ 426003 w 426002"/>
                <a:gd name="connsiteY21" fmla="*/ 224559 h 402899"/>
                <a:gd name="connsiteX22" fmla="*/ 412141 w 426002"/>
                <a:gd name="connsiteY22" fmla="*/ 242112 h 402899"/>
                <a:gd name="connsiteX23" fmla="*/ 410296 w 426002"/>
                <a:gd name="connsiteY23" fmla="*/ 258749 h 402899"/>
                <a:gd name="connsiteX24" fmla="*/ 387193 w 426002"/>
                <a:gd name="connsiteY24" fmla="*/ 263369 h 402899"/>
                <a:gd name="connsiteX25" fmla="*/ 352075 w 426002"/>
                <a:gd name="connsiteY25" fmla="*/ 265214 h 402899"/>
                <a:gd name="connsiteX26" fmla="*/ 342834 w 426002"/>
                <a:gd name="connsiteY26" fmla="*/ 274455 h 402899"/>
                <a:gd name="connsiteX27" fmla="*/ 326211 w 426002"/>
                <a:gd name="connsiteY27" fmla="*/ 275385 h 402899"/>
                <a:gd name="connsiteX28" fmla="*/ 309574 w 426002"/>
                <a:gd name="connsiteY28" fmla="*/ 275385 h 402899"/>
                <a:gd name="connsiteX29" fmla="*/ 303108 w 426002"/>
                <a:gd name="connsiteY29" fmla="*/ 269835 h 402899"/>
                <a:gd name="connsiteX30" fmla="*/ 289247 w 426002"/>
                <a:gd name="connsiteY30" fmla="*/ 273540 h 402899"/>
                <a:gd name="connsiteX31" fmla="*/ 265214 w 426002"/>
                <a:gd name="connsiteY31" fmla="*/ 284626 h 402899"/>
                <a:gd name="connsiteX32" fmla="*/ 260594 w 426002"/>
                <a:gd name="connsiteY32" fmla="*/ 292938 h 402899"/>
                <a:gd name="connsiteX33" fmla="*/ 240267 w 426002"/>
                <a:gd name="connsiteY33" fmla="*/ 304954 h 402899"/>
                <a:gd name="connsiteX34" fmla="*/ 236575 w 426002"/>
                <a:gd name="connsiteY34" fmla="*/ 311420 h 402899"/>
                <a:gd name="connsiteX35" fmla="*/ 225476 w 426002"/>
                <a:gd name="connsiteY35" fmla="*/ 316970 h 402899"/>
                <a:gd name="connsiteX36" fmla="*/ 212543 w 426002"/>
                <a:gd name="connsiteY36" fmla="*/ 313265 h 402899"/>
                <a:gd name="connsiteX37" fmla="*/ 205148 w 426002"/>
                <a:gd name="connsiteY37" fmla="*/ 319745 h 402899"/>
                <a:gd name="connsiteX38" fmla="*/ 201457 w 426002"/>
                <a:gd name="connsiteY38" fmla="*/ 338213 h 402899"/>
                <a:gd name="connsiteX39" fmla="*/ 181129 w 426002"/>
                <a:gd name="connsiteY39" fmla="*/ 360400 h 402899"/>
                <a:gd name="connsiteX40" fmla="*/ 182045 w 426002"/>
                <a:gd name="connsiteY40" fmla="*/ 369641 h 402899"/>
                <a:gd name="connsiteX41" fmla="*/ 174650 w 426002"/>
                <a:gd name="connsiteY41" fmla="*/ 380727 h 402899"/>
                <a:gd name="connsiteX42" fmla="*/ 176509 w 426002"/>
                <a:gd name="connsiteY42" fmla="*/ 395518 h 402899"/>
                <a:gd name="connsiteX43" fmla="*/ 165409 w 426002"/>
                <a:gd name="connsiteY43" fmla="*/ 399209 h 402899"/>
                <a:gd name="connsiteX44" fmla="*/ 158943 w 426002"/>
                <a:gd name="connsiteY44" fmla="*/ 402900 h 402899"/>
                <a:gd name="connsiteX45" fmla="*/ 155252 w 426002"/>
                <a:gd name="connsiteY45" fmla="*/ 391814 h 402899"/>
                <a:gd name="connsiteX46" fmla="*/ 147856 w 426002"/>
                <a:gd name="connsiteY46" fmla="*/ 394589 h 402899"/>
                <a:gd name="connsiteX47" fmla="*/ 143236 w 426002"/>
                <a:gd name="connsiteY47" fmla="*/ 393659 h 402899"/>
                <a:gd name="connsiteX48" fmla="*/ 138615 w 426002"/>
                <a:gd name="connsiteY48" fmla="*/ 402900 h 402899"/>
                <a:gd name="connsiteX49" fmla="*/ 118288 w 426002"/>
                <a:gd name="connsiteY49" fmla="*/ 402900 h 402899"/>
                <a:gd name="connsiteX50" fmla="*/ 110892 w 426002"/>
                <a:gd name="connsiteY50" fmla="*/ 399209 h 402899"/>
                <a:gd name="connsiteX51" fmla="*/ 107201 w 426002"/>
                <a:gd name="connsiteY51" fmla="*/ 401984 h 402899"/>
                <a:gd name="connsiteX52" fmla="*/ 98876 w 426002"/>
                <a:gd name="connsiteY52" fmla="*/ 394589 h 402899"/>
                <a:gd name="connsiteX53" fmla="*/ 99806 w 426002"/>
                <a:gd name="connsiteY53" fmla="*/ 387193 h 402899"/>
                <a:gd name="connsiteX54" fmla="*/ 96115 w 426002"/>
                <a:gd name="connsiteY54" fmla="*/ 384418 h 402899"/>
                <a:gd name="connsiteX55" fmla="*/ 90565 w 426002"/>
                <a:gd name="connsiteY55" fmla="*/ 387193 h 402899"/>
                <a:gd name="connsiteX56" fmla="*/ 91495 w 426002"/>
                <a:gd name="connsiteY56" fmla="*/ 378882 h 402899"/>
                <a:gd name="connsiteX57" fmla="*/ 97031 w 426002"/>
                <a:gd name="connsiteY57" fmla="*/ 372416 h 402899"/>
                <a:gd name="connsiteX58" fmla="*/ 86874 w 426002"/>
                <a:gd name="connsiteY58" fmla="*/ 361315 h 402899"/>
                <a:gd name="connsiteX59" fmla="*/ 84099 w 426002"/>
                <a:gd name="connsiteY59" fmla="*/ 353933 h 402899"/>
                <a:gd name="connsiteX60" fmla="*/ 78549 w 426002"/>
                <a:gd name="connsiteY60" fmla="*/ 348384 h 402899"/>
                <a:gd name="connsiteX61" fmla="*/ 73012 w 426002"/>
                <a:gd name="connsiteY61" fmla="*/ 347454 h 402899"/>
                <a:gd name="connsiteX62" fmla="*/ 66533 w 426002"/>
                <a:gd name="connsiteY62" fmla="*/ 351159 h 402899"/>
                <a:gd name="connsiteX63" fmla="*/ 58221 w 426002"/>
                <a:gd name="connsiteY63" fmla="*/ 354850 h 402899"/>
                <a:gd name="connsiteX64" fmla="*/ 50826 w 426002"/>
                <a:gd name="connsiteY64" fmla="*/ 360400 h 402899"/>
                <a:gd name="connsiteX65" fmla="*/ 39739 w 426002"/>
                <a:gd name="connsiteY65" fmla="*/ 358554 h 402899"/>
                <a:gd name="connsiteX66" fmla="*/ 32344 w 426002"/>
                <a:gd name="connsiteY66" fmla="*/ 352075 h 402899"/>
                <a:gd name="connsiteX67" fmla="*/ 27723 w 426002"/>
                <a:gd name="connsiteY67" fmla="*/ 351159 h 402899"/>
                <a:gd name="connsiteX68" fmla="*/ 21257 w 426002"/>
                <a:gd name="connsiteY68" fmla="*/ 354850 h 402899"/>
                <a:gd name="connsiteX69" fmla="*/ 17566 w 426002"/>
                <a:gd name="connsiteY69" fmla="*/ 354850 h 402899"/>
                <a:gd name="connsiteX70" fmla="*/ 15721 w 426002"/>
                <a:gd name="connsiteY70" fmla="*/ 345609 h 402899"/>
                <a:gd name="connsiteX71" fmla="*/ 16637 w 426002"/>
                <a:gd name="connsiteY71" fmla="*/ 337297 h 402899"/>
                <a:gd name="connsiteX72" fmla="*/ 14791 w 426002"/>
                <a:gd name="connsiteY72" fmla="*/ 327126 h 402899"/>
                <a:gd name="connsiteX73" fmla="*/ 5550 w 426002"/>
                <a:gd name="connsiteY73" fmla="*/ 319745 h 402899"/>
                <a:gd name="connsiteX74" fmla="*/ 0 w 426002"/>
                <a:gd name="connsiteY74" fmla="*/ 304954 h 402899"/>
                <a:gd name="connsiteX75" fmla="*/ 930 w 426002"/>
                <a:gd name="connsiteY75" fmla="*/ 284626 h 40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002" h="402899">
                  <a:moveTo>
                    <a:pt x="930" y="284626"/>
                  </a:moveTo>
                  <a:lnTo>
                    <a:pt x="9241" y="280005"/>
                  </a:lnTo>
                  <a:lnTo>
                    <a:pt x="13862" y="264299"/>
                  </a:lnTo>
                  <a:lnTo>
                    <a:pt x="22187" y="263369"/>
                  </a:lnTo>
                  <a:lnTo>
                    <a:pt x="40669" y="270765"/>
                  </a:lnTo>
                  <a:lnTo>
                    <a:pt x="55446" y="265214"/>
                  </a:lnTo>
                  <a:lnTo>
                    <a:pt x="65617" y="267060"/>
                  </a:lnTo>
                  <a:lnTo>
                    <a:pt x="69308" y="261524"/>
                  </a:lnTo>
                  <a:lnTo>
                    <a:pt x="172805" y="261524"/>
                  </a:lnTo>
                  <a:lnTo>
                    <a:pt x="178355" y="243041"/>
                  </a:lnTo>
                  <a:lnTo>
                    <a:pt x="173734" y="239337"/>
                  </a:lnTo>
                  <a:lnTo>
                    <a:pt x="160789" y="121979"/>
                  </a:lnTo>
                  <a:lnTo>
                    <a:pt x="147856" y="929"/>
                  </a:lnTo>
                  <a:lnTo>
                    <a:pt x="187596" y="0"/>
                  </a:lnTo>
                  <a:lnTo>
                    <a:pt x="275385" y="61912"/>
                  </a:lnTo>
                  <a:lnTo>
                    <a:pt x="363175" y="121979"/>
                  </a:lnTo>
                  <a:lnTo>
                    <a:pt x="369641" y="134924"/>
                  </a:lnTo>
                  <a:lnTo>
                    <a:pt x="385348" y="142320"/>
                  </a:lnTo>
                  <a:lnTo>
                    <a:pt x="397364" y="146940"/>
                  </a:lnTo>
                  <a:lnTo>
                    <a:pt x="397364" y="164493"/>
                  </a:lnTo>
                  <a:lnTo>
                    <a:pt x="426003" y="161718"/>
                  </a:lnTo>
                  <a:lnTo>
                    <a:pt x="426003" y="224559"/>
                  </a:lnTo>
                  <a:lnTo>
                    <a:pt x="412141" y="242112"/>
                  </a:lnTo>
                  <a:lnTo>
                    <a:pt x="410296" y="258749"/>
                  </a:lnTo>
                  <a:lnTo>
                    <a:pt x="387193" y="263369"/>
                  </a:lnTo>
                  <a:lnTo>
                    <a:pt x="352075" y="265214"/>
                  </a:lnTo>
                  <a:lnTo>
                    <a:pt x="342834" y="274455"/>
                  </a:lnTo>
                  <a:lnTo>
                    <a:pt x="326211" y="275385"/>
                  </a:lnTo>
                  <a:lnTo>
                    <a:pt x="309574" y="275385"/>
                  </a:lnTo>
                  <a:lnTo>
                    <a:pt x="303108" y="269835"/>
                  </a:lnTo>
                  <a:lnTo>
                    <a:pt x="289247" y="273540"/>
                  </a:lnTo>
                  <a:lnTo>
                    <a:pt x="265214" y="284626"/>
                  </a:lnTo>
                  <a:lnTo>
                    <a:pt x="260594" y="292938"/>
                  </a:lnTo>
                  <a:lnTo>
                    <a:pt x="240267" y="304954"/>
                  </a:lnTo>
                  <a:lnTo>
                    <a:pt x="236575" y="311420"/>
                  </a:lnTo>
                  <a:lnTo>
                    <a:pt x="225476" y="316970"/>
                  </a:lnTo>
                  <a:lnTo>
                    <a:pt x="212543" y="313265"/>
                  </a:lnTo>
                  <a:lnTo>
                    <a:pt x="205148" y="319745"/>
                  </a:lnTo>
                  <a:lnTo>
                    <a:pt x="201457" y="338213"/>
                  </a:lnTo>
                  <a:lnTo>
                    <a:pt x="181129" y="360400"/>
                  </a:lnTo>
                  <a:lnTo>
                    <a:pt x="182045" y="369641"/>
                  </a:lnTo>
                  <a:lnTo>
                    <a:pt x="174650" y="380727"/>
                  </a:lnTo>
                  <a:lnTo>
                    <a:pt x="176509" y="395518"/>
                  </a:lnTo>
                  <a:lnTo>
                    <a:pt x="165409" y="399209"/>
                  </a:lnTo>
                  <a:lnTo>
                    <a:pt x="158943" y="402900"/>
                  </a:lnTo>
                  <a:lnTo>
                    <a:pt x="155252" y="391814"/>
                  </a:lnTo>
                  <a:lnTo>
                    <a:pt x="147856" y="394589"/>
                  </a:lnTo>
                  <a:lnTo>
                    <a:pt x="143236" y="393659"/>
                  </a:lnTo>
                  <a:lnTo>
                    <a:pt x="138615" y="402900"/>
                  </a:lnTo>
                  <a:lnTo>
                    <a:pt x="118288" y="402900"/>
                  </a:lnTo>
                  <a:lnTo>
                    <a:pt x="110892" y="399209"/>
                  </a:lnTo>
                  <a:lnTo>
                    <a:pt x="107201" y="401984"/>
                  </a:lnTo>
                  <a:lnTo>
                    <a:pt x="98876" y="394589"/>
                  </a:lnTo>
                  <a:lnTo>
                    <a:pt x="99806" y="387193"/>
                  </a:lnTo>
                  <a:lnTo>
                    <a:pt x="96115" y="384418"/>
                  </a:lnTo>
                  <a:lnTo>
                    <a:pt x="90565" y="387193"/>
                  </a:lnTo>
                  <a:lnTo>
                    <a:pt x="91495" y="378882"/>
                  </a:lnTo>
                  <a:lnTo>
                    <a:pt x="97031" y="372416"/>
                  </a:lnTo>
                  <a:lnTo>
                    <a:pt x="86874" y="361315"/>
                  </a:lnTo>
                  <a:lnTo>
                    <a:pt x="84099" y="353933"/>
                  </a:lnTo>
                  <a:lnTo>
                    <a:pt x="78549" y="348384"/>
                  </a:lnTo>
                  <a:lnTo>
                    <a:pt x="73012" y="347454"/>
                  </a:lnTo>
                  <a:lnTo>
                    <a:pt x="66533" y="351159"/>
                  </a:lnTo>
                  <a:lnTo>
                    <a:pt x="58221" y="354850"/>
                  </a:lnTo>
                  <a:lnTo>
                    <a:pt x="50826" y="360400"/>
                  </a:lnTo>
                  <a:lnTo>
                    <a:pt x="39739" y="358554"/>
                  </a:lnTo>
                  <a:lnTo>
                    <a:pt x="32344" y="352075"/>
                  </a:lnTo>
                  <a:lnTo>
                    <a:pt x="27723" y="351159"/>
                  </a:lnTo>
                  <a:lnTo>
                    <a:pt x="21257" y="354850"/>
                  </a:lnTo>
                  <a:lnTo>
                    <a:pt x="17566" y="354850"/>
                  </a:lnTo>
                  <a:lnTo>
                    <a:pt x="15721" y="345609"/>
                  </a:lnTo>
                  <a:lnTo>
                    <a:pt x="16637" y="337297"/>
                  </a:lnTo>
                  <a:lnTo>
                    <a:pt x="14791" y="327126"/>
                  </a:lnTo>
                  <a:lnTo>
                    <a:pt x="5550" y="319745"/>
                  </a:lnTo>
                  <a:lnTo>
                    <a:pt x="0" y="304954"/>
                  </a:lnTo>
                  <a:lnTo>
                    <a:pt x="930" y="28462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7" name="任意多边形: 形状 1006"/>
            <p:cNvSpPr/>
            <p:nvPr/>
          </p:nvSpPr>
          <p:spPr>
            <a:xfrm>
              <a:off x="6785541" y="3518912"/>
              <a:ext cx="230095" cy="503621"/>
            </a:xfrm>
            <a:custGeom>
              <a:avLst/>
              <a:gdLst>
                <a:gd name="connsiteX0" fmla="*/ 185750 w 230095"/>
                <a:gd name="connsiteY0" fmla="*/ 231941 h 503621"/>
                <a:gd name="connsiteX1" fmla="*/ 170959 w 230095"/>
                <a:gd name="connsiteY1" fmla="*/ 243957 h 503621"/>
                <a:gd name="connsiteX2" fmla="*/ 152477 w 230095"/>
                <a:gd name="connsiteY2" fmla="*/ 244887 h 503621"/>
                <a:gd name="connsiteX3" fmla="*/ 140461 w 230095"/>
                <a:gd name="connsiteY3" fmla="*/ 274456 h 503621"/>
                <a:gd name="connsiteX4" fmla="*/ 129374 w 230095"/>
                <a:gd name="connsiteY4" fmla="*/ 279076 h 503621"/>
                <a:gd name="connsiteX5" fmla="*/ 142320 w 230095"/>
                <a:gd name="connsiteY5" fmla="*/ 303095 h 503621"/>
                <a:gd name="connsiteX6" fmla="*/ 158942 w 230095"/>
                <a:gd name="connsiteY6" fmla="*/ 322506 h 503621"/>
                <a:gd name="connsiteX7" fmla="*/ 169113 w 230095"/>
                <a:gd name="connsiteY7" fmla="*/ 340058 h 503621"/>
                <a:gd name="connsiteX8" fmla="*/ 159872 w 230095"/>
                <a:gd name="connsiteY8" fmla="*/ 363161 h 503621"/>
                <a:gd name="connsiteX9" fmla="*/ 150631 w 230095"/>
                <a:gd name="connsiteY9" fmla="*/ 367782 h 503621"/>
                <a:gd name="connsiteX10" fmla="*/ 157097 w 230095"/>
                <a:gd name="connsiteY10" fmla="*/ 380727 h 503621"/>
                <a:gd name="connsiteX11" fmla="*/ 174650 w 230095"/>
                <a:gd name="connsiteY11" fmla="*/ 401971 h 503621"/>
                <a:gd name="connsiteX12" fmla="*/ 177424 w 230095"/>
                <a:gd name="connsiteY12" fmla="*/ 416762 h 503621"/>
                <a:gd name="connsiteX13" fmla="*/ 177424 w 230095"/>
                <a:gd name="connsiteY13" fmla="*/ 428778 h 503621"/>
                <a:gd name="connsiteX14" fmla="*/ 187595 w 230095"/>
                <a:gd name="connsiteY14" fmla="*/ 452796 h 503621"/>
                <a:gd name="connsiteX15" fmla="*/ 173734 w 230095"/>
                <a:gd name="connsiteY15" fmla="*/ 476828 h 503621"/>
                <a:gd name="connsiteX16" fmla="*/ 160802 w 230095"/>
                <a:gd name="connsiteY16" fmla="*/ 503622 h 503621"/>
                <a:gd name="connsiteX17" fmla="*/ 158027 w 230095"/>
                <a:gd name="connsiteY17" fmla="*/ 484224 h 503621"/>
                <a:gd name="connsiteX18" fmla="*/ 166338 w 230095"/>
                <a:gd name="connsiteY18" fmla="*/ 463883 h 503621"/>
                <a:gd name="connsiteX19" fmla="*/ 158027 w 230095"/>
                <a:gd name="connsiteY19" fmla="*/ 448176 h 503621"/>
                <a:gd name="connsiteX20" fmla="*/ 159872 w 230095"/>
                <a:gd name="connsiteY20" fmla="*/ 419537 h 503621"/>
                <a:gd name="connsiteX21" fmla="*/ 149702 w 230095"/>
                <a:gd name="connsiteY21" fmla="*/ 405675 h 503621"/>
                <a:gd name="connsiteX22" fmla="*/ 141390 w 230095"/>
                <a:gd name="connsiteY22" fmla="*/ 374248 h 503621"/>
                <a:gd name="connsiteX23" fmla="*/ 136769 w 230095"/>
                <a:gd name="connsiteY23" fmla="*/ 340058 h 503621"/>
                <a:gd name="connsiteX24" fmla="*/ 125683 w 230095"/>
                <a:gd name="connsiteY24" fmla="*/ 317886 h 503621"/>
                <a:gd name="connsiteX25" fmla="*/ 109047 w 230095"/>
                <a:gd name="connsiteY25" fmla="*/ 331747 h 503621"/>
                <a:gd name="connsiteX26" fmla="*/ 79478 w 230095"/>
                <a:gd name="connsiteY26" fmla="*/ 351145 h 503621"/>
                <a:gd name="connsiteX27" fmla="*/ 64687 w 230095"/>
                <a:gd name="connsiteY27" fmla="*/ 348384 h 503621"/>
                <a:gd name="connsiteX28" fmla="*/ 48980 w 230095"/>
                <a:gd name="connsiteY28" fmla="*/ 341904 h 503621"/>
                <a:gd name="connsiteX29" fmla="*/ 58221 w 230095"/>
                <a:gd name="connsiteY29" fmla="*/ 308644 h 503621"/>
                <a:gd name="connsiteX30" fmla="*/ 52671 w 230095"/>
                <a:gd name="connsiteY30" fmla="*/ 283697 h 503621"/>
                <a:gd name="connsiteX31" fmla="*/ 32344 w 230095"/>
                <a:gd name="connsiteY31" fmla="*/ 252269 h 503621"/>
                <a:gd name="connsiteX32" fmla="*/ 35119 w 230095"/>
                <a:gd name="connsiteY32" fmla="*/ 242112 h 503621"/>
                <a:gd name="connsiteX33" fmla="*/ 20327 w 230095"/>
                <a:gd name="connsiteY33" fmla="*/ 238407 h 503621"/>
                <a:gd name="connsiteX34" fmla="*/ 1859 w 230095"/>
                <a:gd name="connsiteY34" fmla="*/ 216235 h 503621"/>
                <a:gd name="connsiteX35" fmla="*/ 0 w 230095"/>
                <a:gd name="connsiteY35" fmla="*/ 194061 h 503621"/>
                <a:gd name="connsiteX36" fmla="*/ 9241 w 230095"/>
                <a:gd name="connsiteY36" fmla="*/ 198682 h 503621"/>
                <a:gd name="connsiteX37" fmla="*/ 10170 w 230095"/>
                <a:gd name="connsiteY37" fmla="*/ 178341 h 503621"/>
                <a:gd name="connsiteX38" fmla="*/ 23102 w 230095"/>
                <a:gd name="connsiteY38" fmla="*/ 171875 h 503621"/>
                <a:gd name="connsiteX39" fmla="*/ 20327 w 230095"/>
                <a:gd name="connsiteY39" fmla="*/ 159859 h 503621"/>
                <a:gd name="connsiteX40" fmla="*/ 25877 w 230095"/>
                <a:gd name="connsiteY40" fmla="*/ 150618 h 503621"/>
                <a:gd name="connsiteX41" fmla="*/ 26807 w 230095"/>
                <a:gd name="connsiteY41" fmla="*/ 121979 h 503621"/>
                <a:gd name="connsiteX42" fmla="*/ 47135 w 230095"/>
                <a:gd name="connsiteY42" fmla="*/ 128445 h 503621"/>
                <a:gd name="connsiteX43" fmla="*/ 58221 w 230095"/>
                <a:gd name="connsiteY43" fmla="*/ 105342 h 503621"/>
                <a:gd name="connsiteX44" fmla="*/ 59151 w 230095"/>
                <a:gd name="connsiteY44" fmla="*/ 91481 h 503621"/>
                <a:gd name="connsiteX45" fmla="*/ 73012 w 230095"/>
                <a:gd name="connsiteY45" fmla="*/ 67463 h 503621"/>
                <a:gd name="connsiteX46" fmla="*/ 72082 w 230095"/>
                <a:gd name="connsiteY46" fmla="*/ 50826 h 503621"/>
                <a:gd name="connsiteX47" fmla="*/ 105356 w 230095"/>
                <a:gd name="connsiteY47" fmla="*/ 30498 h 503621"/>
                <a:gd name="connsiteX48" fmla="*/ 123838 w 230095"/>
                <a:gd name="connsiteY48" fmla="*/ 36035 h 503621"/>
                <a:gd name="connsiteX49" fmla="*/ 121978 w 230095"/>
                <a:gd name="connsiteY49" fmla="*/ 18482 h 503621"/>
                <a:gd name="connsiteX50" fmla="*/ 131220 w 230095"/>
                <a:gd name="connsiteY50" fmla="*/ 12932 h 503621"/>
                <a:gd name="connsiteX51" fmla="*/ 129374 w 230095"/>
                <a:gd name="connsiteY51" fmla="*/ 1846 h 503621"/>
                <a:gd name="connsiteX52" fmla="*/ 144165 w 230095"/>
                <a:gd name="connsiteY52" fmla="*/ 0 h 503621"/>
                <a:gd name="connsiteX53" fmla="*/ 152477 w 230095"/>
                <a:gd name="connsiteY53" fmla="*/ 17553 h 503621"/>
                <a:gd name="connsiteX54" fmla="*/ 163563 w 230095"/>
                <a:gd name="connsiteY54" fmla="*/ 24948 h 503621"/>
                <a:gd name="connsiteX55" fmla="*/ 164493 w 230095"/>
                <a:gd name="connsiteY55" fmla="*/ 47121 h 503621"/>
                <a:gd name="connsiteX56" fmla="*/ 163563 w 230095"/>
                <a:gd name="connsiteY56" fmla="*/ 71153 h 503621"/>
                <a:gd name="connsiteX57" fmla="*/ 138615 w 230095"/>
                <a:gd name="connsiteY57" fmla="*/ 95185 h 503621"/>
                <a:gd name="connsiteX58" fmla="*/ 135840 w 230095"/>
                <a:gd name="connsiteY58" fmla="*/ 128445 h 503621"/>
                <a:gd name="connsiteX59" fmla="*/ 163563 w 230095"/>
                <a:gd name="connsiteY59" fmla="*/ 123824 h 503621"/>
                <a:gd name="connsiteX60" fmla="*/ 170029 w 230095"/>
                <a:gd name="connsiteY60" fmla="*/ 149702 h 503621"/>
                <a:gd name="connsiteX61" fmla="*/ 186666 w 230095"/>
                <a:gd name="connsiteY61" fmla="*/ 155238 h 503621"/>
                <a:gd name="connsiteX62" fmla="*/ 179270 w 230095"/>
                <a:gd name="connsiteY62" fmla="*/ 178341 h 503621"/>
                <a:gd name="connsiteX63" fmla="*/ 198682 w 230095"/>
                <a:gd name="connsiteY63" fmla="*/ 188511 h 503621"/>
                <a:gd name="connsiteX64" fmla="*/ 209768 w 230095"/>
                <a:gd name="connsiteY64" fmla="*/ 194061 h 503621"/>
                <a:gd name="connsiteX65" fmla="*/ 229180 w 230095"/>
                <a:gd name="connsiteY65" fmla="*/ 185736 h 503621"/>
                <a:gd name="connsiteX66" fmla="*/ 230095 w 230095"/>
                <a:gd name="connsiteY66" fmla="*/ 196823 h 503621"/>
                <a:gd name="connsiteX67" fmla="*/ 207923 w 230095"/>
                <a:gd name="connsiteY67" fmla="*/ 214389 h 503621"/>
                <a:gd name="connsiteX68" fmla="*/ 202373 w 230095"/>
                <a:gd name="connsiteY68" fmla="*/ 224546 h 503621"/>
                <a:gd name="connsiteX69" fmla="*/ 185750 w 230095"/>
                <a:gd name="connsiteY69" fmla="*/ 231941 h 50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0095" h="503621">
                  <a:moveTo>
                    <a:pt x="185750" y="231941"/>
                  </a:moveTo>
                  <a:lnTo>
                    <a:pt x="170959" y="243957"/>
                  </a:lnTo>
                  <a:lnTo>
                    <a:pt x="152477" y="244887"/>
                  </a:lnTo>
                  <a:lnTo>
                    <a:pt x="140461" y="274456"/>
                  </a:lnTo>
                  <a:lnTo>
                    <a:pt x="129374" y="279076"/>
                  </a:lnTo>
                  <a:lnTo>
                    <a:pt x="142320" y="303095"/>
                  </a:lnTo>
                  <a:lnTo>
                    <a:pt x="158942" y="322506"/>
                  </a:lnTo>
                  <a:lnTo>
                    <a:pt x="169113" y="340058"/>
                  </a:lnTo>
                  <a:lnTo>
                    <a:pt x="159872" y="363161"/>
                  </a:lnTo>
                  <a:lnTo>
                    <a:pt x="150631" y="367782"/>
                  </a:lnTo>
                  <a:lnTo>
                    <a:pt x="157097" y="380727"/>
                  </a:lnTo>
                  <a:lnTo>
                    <a:pt x="174650" y="401971"/>
                  </a:lnTo>
                  <a:lnTo>
                    <a:pt x="177424" y="416762"/>
                  </a:lnTo>
                  <a:lnTo>
                    <a:pt x="177424" y="428778"/>
                  </a:lnTo>
                  <a:lnTo>
                    <a:pt x="187595" y="452796"/>
                  </a:lnTo>
                  <a:lnTo>
                    <a:pt x="173734" y="476828"/>
                  </a:lnTo>
                  <a:lnTo>
                    <a:pt x="160802" y="503622"/>
                  </a:lnTo>
                  <a:lnTo>
                    <a:pt x="158027" y="484224"/>
                  </a:lnTo>
                  <a:lnTo>
                    <a:pt x="166338" y="463883"/>
                  </a:lnTo>
                  <a:lnTo>
                    <a:pt x="158027" y="448176"/>
                  </a:lnTo>
                  <a:lnTo>
                    <a:pt x="159872" y="419537"/>
                  </a:lnTo>
                  <a:lnTo>
                    <a:pt x="149702" y="405675"/>
                  </a:lnTo>
                  <a:lnTo>
                    <a:pt x="141390" y="374248"/>
                  </a:lnTo>
                  <a:lnTo>
                    <a:pt x="136769" y="340058"/>
                  </a:lnTo>
                  <a:lnTo>
                    <a:pt x="125683" y="317886"/>
                  </a:lnTo>
                  <a:lnTo>
                    <a:pt x="109047" y="331747"/>
                  </a:lnTo>
                  <a:lnTo>
                    <a:pt x="79478" y="351145"/>
                  </a:lnTo>
                  <a:lnTo>
                    <a:pt x="64687" y="348384"/>
                  </a:lnTo>
                  <a:lnTo>
                    <a:pt x="48980" y="341904"/>
                  </a:lnTo>
                  <a:lnTo>
                    <a:pt x="58221" y="308644"/>
                  </a:lnTo>
                  <a:lnTo>
                    <a:pt x="52671" y="283697"/>
                  </a:lnTo>
                  <a:lnTo>
                    <a:pt x="32344" y="252269"/>
                  </a:lnTo>
                  <a:lnTo>
                    <a:pt x="35119" y="242112"/>
                  </a:lnTo>
                  <a:lnTo>
                    <a:pt x="20327" y="238407"/>
                  </a:lnTo>
                  <a:lnTo>
                    <a:pt x="1859" y="216235"/>
                  </a:lnTo>
                  <a:lnTo>
                    <a:pt x="0" y="194061"/>
                  </a:lnTo>
                  <a:lnTo>
                    <a:pt x="9241" y="198682"/>
                  </a:lnTo>
                  <a:lnTo>
                    <a:pt x="10170" y="178341"/>
                  </a:lnTo>
                  <a:lnTo>
                    <a:pt x="23102" y="171875"/>
                  </a:lnTo>
                  <a:lnTo>
                    <a:pt x="20327" y="159859"/>
                  </a:lnTo>
                  <a:lnTo>
                    <a:pt x="25877" y="150618"/>
                  </a:lnTo>
                  <a:lnTo>
                    <a:pt x="26807" y="121979"/>
                  </a:lnTo>
                  <a:lnTo>
                    <a:pt x="47135" y="128445"/>
                  </a:lnTo>
                  <a:lnTo>
                    <a:pt x="58221" y="105342"/>
                  </a:lnTo>
                  <a:lnTo>
                    <a:pt x="59151" y="91481"/>
                  </a:lnTo>
                  <a:lnTo>
                    <a:pt x="73012" y="67463"/>
                  </a:lnTo>
                  <a:lnTo>
                    <a:pt x="72082" y="50826"/>
                  </a:lnTo>
                  <a:lnTo>
                    <a:pt x="105356" y="30498"/>
                  </a:lnTo>
                  <a:lnTo>
                    <a:pt x="123838" y="36035"/>
                  </a:lnTo>
                  <a:lnTo>
                    <a:pt x="121978" y="18482"/>
                  </a:lnTo>
                  <a:lnTo>
                    <a:pt x="131220" y="12932"/>
                  </a:lnTo>
                  <a:lnTo>
                    <a:pt x="129374" y="1846"/>
                  </a:lnTo>
                  <a:lnTo>
                    <a:pt x="144165" y="0"/>
                  </a:lnTo>
                  <a:lnTo>
                    <a:pt x="152477" y="17553"/>
                  </a:lnTo>
                  <a:lnTo>
                    <a:pt x="163563" y="24948"/>
                  </a:lnTo>
                  <a:lnTo>
                    <a:pt x="164493" y="47121"/>
                  </a:lnTo>
                  <a:lnTo>
                    <a:pt x="163563" y="71153"/>
                  </a:lnTo>
                  <a:lnTo>
                    <a:pt x="138615" y="95185"/>
                  </a:lnTo>
                  <a:lnTo>
                    <a:pt x="135840" y="128445"/>
                  </a:lnTo>
                  <a:lnTo>
                    <a:pt x="163563" y="123824"/>
                  </a:lnTo>
                  <a:lnTo>
                    <a:pt x="170029" y="149702"/>
                  </a:lnTo>
                  <a:lnTo>
                    <a:pt x="186666" y="155238"/>
                  </a:lnTo>
                  <a:lnTo>
                    <a:pt x="179270" y="178341"/>
                  </a:lnTo>
                  <a:lnTo>
                    <a:pt x="198682" y="188511"/>
                  </a:lnTo>
                  <a:lnTo>
                    <a:pt x="209768" y="194061"/>
                  </a:lnTo>
                  <a:lnTo>
                    <a:pt x="229180" y="185736"/>
                  </a:lnTo>
                  <a:lnTo>
                    <a:pt x="230095" y="196823"/>
                  </a:lnTo>
                  <a:lnTo>
                    <a:pt x="207923" y="214389"/>
                  </a:lnTo>
                  <a:lnTo>
                    <a:pt x="202373" y="224546"/>
                  </a:lnTo>
                  <a:lnTo>
                    <a:pt x="185750" y="23194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8" name="任意多边形: 形状 1007"/>
            <p:cNvSpPr/>
            <p:nvPr/>
          </p:nvSpPr>
          <p:spPr>
            <a:xfrm>
              <a:off x="6665422" y="2704787"/>
              <a:ext cx="827973" cy="394588"/>
            </a:xfrm>
            <a:custGeom>
              <a:avLst/>
              <a:gdLst>
                <a:gd name="connsiteX0" fmla="*/ 0 w 827973"/>
                <a:gd name="connsiteY0" fmla="*/ 112738 h 394588"/>
                <a:gd name="connsiteX1" fmla="*/ 27709 w 827973"/>
                <a:gd name="connsiteY1" fmla="*/ 106272 h 394588"/>
                <a:gd name="connsiteX2" fmla="*/ 77619 w 827973"/>
                <a:gd name="connsiteY2" fmla="*/ 72083 h 394588"/>
                <a:gd name="connsiteX3" fmla="*/ 117358 w 827973"/>
                <a:gd name="connsiteY3" fmla="*/ 52685 h 394588"/>
                <a:gd name="connsiteX4" fmla="*/ 139531 w 827973"/>
                <a:gd name="connsiteY4" fmla="*/ 65617 h 394588"/>
                <a:gd name="connsiteX5" fmla="*/ 166324 w 827973"/>
                <a:gd name="connsiteY5" fmla="*/ 66533 h 394588"/>
                <a:gd name="connsiteX6" fmla="*/ 183891 w 827973"/>
                <a:gd name="connsiteY6" fmla="*/ 85015 h 394588"/>
                <a:gd name="connsiteX7" fmla="*/ 209755 w 827973"/>
                <a:gd name="connsiteY7" fmla="*/ 86874 h 394588"/>
                <a:gd name="connsiteX8" fmla="*/ 246719 w 827973"/>
                <a:gd name="connsiteY8" fmla="*/ 95185 h 394588"/>
                <a:gd name="connsiteX9" fmla="*/ 271680 w 827973"/>
                <a:gd name="connsiteY9" fmla="*/ 67462 h 394588"/>
                <a:gd name="connsiteX10" fmla="*/ 261510 w 827973"/>
                <a:gd name="connsiteY10" fmla="*/ 43444 h 394588"/>
                <a:gd name="connsiteX11" fmla="*/ 288303 w 827973"/>
                <a:gd name="connsiteY11" fmla="*/ 0 h 394588"/>
                <a:gd name="connsiteX12" fmla="*/ 316956 w 827973"/>
                <a:gd name="connsiteY12" fmla="*/ 17566 h 394588"/>
                <a:gd name="connsiteX13" fmla="*/ 340058 w 827973"/>
                <a:gd name="connsiteY13" fmla="*/ 22187 h 394588"/>
                <a:gd name="connsiteX14" fmla="*/ 370557 w 827973"/>
                <a:gd name="connsiteY14" fmla="*/ 33273 h 394588"/>
                <a:gd name="connsiteX15" fmla="*/ 375177 w 827973"/>
                <a:gd name="connsiteY15" fmla="*/ 63771 h 394588"/>
                <a:gd name="connsiteX16" fmla="*/ 412141 w 827973"/>
                <a:gd name="connsiteY16" fmla="*/ 80394 h 394588"/>
                <a:gd name="connsiteX17" fmla="*/ 437089 w 827973"/>
                <a:gd name="connsiteY17" fmla="*/ 73012 h 394588"/>
                <a:gd name="connsiteX18" fmla="*/ 469433 w 827973"/>
                <a:gd name="connsiteY18" fmla="*/ 67462 h 394588"/>
                <a:gd name="connsiteX19" fmla="*/ 495297 w 827973"/>
                <a:gd name="connsiteY19" fmla="*/ 73012 h 394588"/>
                <a:gd name="connsiteX20" fmla="*/ 520258 w 827973"/>
                <a:gd name="connsiteY20" fmla="*/ 92410 h 394588"/>
                <a:gd name="connsiteX21" fmla="*/ 535965 w 827973"/>
                <a:gd name="connsiteY21" fmla="*/ 112738 h 394588"/>
                <a:gd name="connsiteX22" fmla="*/ 559984 w 827973"/>
                <a:gd name="connsiteY22" fmla="*/ 112738 h 394588"/>
                <a:gd name="connsiteX23" fmla="*/ 592327 w 827973"/>
                <a:gd name="connsiteY23" fmla="*/ 119217 h 394588"/>
                <a:gd name="connsiteX24" fmla="*/ 616359 w 827973"/>
                <a:gd name="connsiteY24" fmla="*/ 109047 h 394588"/>
                <a:gd name="connsiteX25" fmla="*/ 650549 w 827973"/>
                <a:gd name="connsiteY25" fmla="*/ 102581 h 394588"/>
                <a:gd name="connsiteX26" fmla="*/ 688442 w 827973"/>
                <a:gd name="connsiteY26" fmla="*/ 73928 h 394588"/>
                <a:gd name="connsiteX27" fmla="*/ 704149 w 827973"/>
                <a:gd name="connsiteY27" fmla="*/ 78549 h 394588"/>
                <a:gd name="connsiteX28" fmla="*/ 718011 w 827973"/>
                <a:gd name="connsiteY28" fmla="*/ 92410 h 394588"/>
                <a:gd name="connsiteX29" fmla="*/ 748495 w 827973"/>
                <a:gd name="connsiteY29" fmla="*/ 88719 h 394588"/>
                <a:gd name="connsiteX30" fmla="*/ 735563 w 827973"/>
                <a:gd name="connsiteY30" fmla="*/ 118288 h 394588"/>
                <a:gd name="connsiteX31" fmla="*/ 717081 w 827973"/>
                <a:gd name="connsiteY31" fmla="*/ 157097 h 394588"/>
                <a:gd name="connsiteX32" fmla="*/ 723547 w 827973"/>
                <a:gd name="connsiteY32" fmla="*/ 172804 h 394588"/>
                <a:gd name="connsiteX33" fmla="*/ 738338 w 827973"/>
                <a:gd name="connsiteY33" fmla="*/ 168184 h 394588"/>
                <a:gd name="connsiteX34" fmla="*/ 764216 w 827973"/>
                <a:gd name="connsiteY34" fmla="*/ 173734 h 394588"/>
                <a:gd name="connsiteX35" fmla="*/ 784543 w 827973"/>
                <a:gd name="connsiteY35" fmla="*/ 159872 h 394588"/>
                <a:gd name="connsiteX36" fmla="*/ 804871 w 827973"/>
                <a:gd name="connsiteY36" fmla="*/ 171888 h 394588"/>
                <a:gd name="connsiteX37" fmla="*/ 827973 w 827973"/>
                <a:gd name="connsiteY37" fmla="*/ 198682 h 394588"/>
                <a:gd name="connsiteX38" fmla="*/ 825198 w 827973"/>
                <a:gd name="connsiteY38" fmla="*/ 212543 h 394588"/>
                <a:gd name="connsiteX39" fmla="*/ 804871 w 827973"/>
                <a:gd name="connsiteY39" fmla="*/ 207923 h 394588"/>
                <a:gd name="connsiteX40" fmla="*/ 766977 w 827973"/>
                <a:gd name="connsiteY40" fmla="*/ 212543 h 394588"/>
                <a:gd name="connsiteX41" fmla="*/ 748495 w 827973"/>
                <a:gd name="connsiteY41" fmla="*/ 223630 h 394588"/>
                <a:gd name="connsiteX42" fmla="*/ 729097 w 827973"/>
                <a:gd name="connsiteY42" fmla="*/ 248578 h 394588"/>
                <a:gd name="connsiteX43" fmla="*/ 689358 w 827973"/>
                <a:gd name="connsiteY43" fmla="*/ 262440 h 394588"/>
                <a:gd name="connsiteX44" fmla="*/ 663480 w 827973"/>
                <a:gd name="connsiteY44" fmla="*/ 281851 h 394588"/>
                <a:gd name="connsiteX45" fmla="*/ 636687 w 827973"/>
                <a:gd name="connsiteY45" fmla="*/ 274456 h 394588"/>
                <a:gd name="connsiteX46" fmla="*/ 621896 w 827973"/>
                <a:gd name="connsiteY46" fmla="*/ 270765 h 394588"/>
                <a:gd name="connsiteX47" fmla="*/ 608034 w 827973"/>
                <a:gd name="connsiteY47" fmla="*/ 293867 h 394588"/>
                <a:gd name="connsiteX48" fmla="*/ 616359 w 827973"/>
                <a:gd name="connsiteY48" fmla="*/ 307729 h 394588"/>
                <a:gd name="connsiteX49" fmla="*/ 620980 w 827973"/>
                <a:gd name="connsiteY49" fmla="*/ 319745 h 394588"/>
                <a:gd name="connsiteX50" fmla="*/ 602498 w 827973"/>
                <a:gd name="connsiteY50" fmla="*/ 331747 h 394588"/>
                <a:gd name="connsiteX51" fmla="*/ 584016 w 827973"/>
                <a:gd name="connsiteY51" fmla="*/ 351159 h 394588"/>
                <a:gd name="connsiteX52" fmla="*/ 553518 w 827973"/>
                <a:gd name="connsiteY52" fmla="*/ 363175 h 394588"/>
                <a:gd name="connsiteX53" fmla="*/ 514708 w 827973"/>
                <a:gd name="connsiteY53" fmla="*/ 364091 h 394588"/>
                <a:gd name="connsiteX54" fmla="*/ 473124 w 827973"/>
                <a:gd name="connsiteY54" fmla="*/ 376107 h 394588"/>
                <a:gd name="connsiteX55" fmla="*/ 442625 w 827973"/>
                <a:gd name="connsiteY55" fmla="*/ 394589 h 394588"/>
                <a:gd name="connsiteX56" fmla="*/ 431539 w 827973"/>
                <a:gd name="connsiteY56" fmla="*/ 383502 h 394588"/>
                <a:gd name="connsiteX57" fmla="*/ 400125 w 827973"/>
                <a:gd name="connsiteY57" fmla="*/ 383502 h 394588"/>
                <a:gd name="connsiteX58" fmla="*/ 362232 w 827973"/>
                <a:gd name="connsiteY58" fmla="*/ 362245 h 394588"/>
                <a:gd name="connsiteX59" fmla="*/ 336354 w 827973"/>
                <a:gd name="connsiteY59" fmla="*/ 356695 h 394588"/>
                <a:gd name="connsiteX60" fmla="*/ 302165 w 827973"/>
                <a:gd name="connsiteY60" fmla="*/ 361316 h 394588"/>
                <a:gd name="connsiteX61" fmla="*/ 248578 w 827973"/>
                <a:gd name="connsiteY61" fmla="*/ 353004 h 394588"/>
                <a:gd name="connsiteX62" fmla="*/ 219925 w 827973"/>
                <a:gd name="connsiteY62" fmla="*/ 353934 h 394588"/>
                <a:gd name="connsiteX63" fmla="*/ 205134 w 827973"/>
                <a:gd name="connsiteY63" fmla="*/ 332677 h 394588"/>
                <a:gd name="connsiteX64" fmla="*/ 193132 w 827973"/>
                <a:gd name="connsiteY64" fmla="*/ 299404 h 394588"/>
                <a:gd name="connsiteX65" fmla="*/ 177411 w 827973"/>
                <a:gd name="connsiteY65" fmla="*/ 295713 h 394588"/>
                <a:gd name="connsiteX66" fmla="*/ 145997 w 827973"/>
                <a:gd name="connsiteY66" fmla="*/ 273540 h 394588"/>
                <a:gd name="connsiteX67" fmla="*/ 110878 w 827973"/>
                <a:gd name="connsiteY67" fmla="*/ 267989 h 394588"/>
                <a:gd name="connsiteX68" fmla="*/ 80394 w 827973"/>
                <a:gd name="connsiteY68" fmla="*/ 261524 h 394588"/>
                <a:gd name="connsiteX69" fmla="*/ 71153 w 827973"/>
                <a:gd name="connsiteY69" fmla="*/ 245817 h 394588"/>
                <a:gd name="connsiteX70" fmla="*/ 81310 w 827973"/>
                <a:gd name="connsiteY70" fmla="*/ 202387 h 394588"/>
                <a:gd name="connsiteX71" fmla="*/ 63758 w 827973"/>
                <a:gd name="connsiteY71" fmla="*/ 171888 h 394588"/>
                <a:gd name="connsiteX72" fmla="*/ 26793 w 827973"/>
                <a:gd name="connsiteY72" fmla="*/ 157097 h 394588"/>
                <a:gd name="connsiteX73" fmla="*/ 4621 w 827973"/>
                <a:gd name="connsiteY73" fmla="*/ 136770 h 394588"/>
                <a:gd name="connsiteX74" fmla="*/ 0 w 827973"/>
                <a:gd name="connsiteY74" fmla="*/ 112738 h 39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827973" h="394588">
                  <a:moveTo>
                    <a:pt x="0" y="112738"/>
                  </a:moveTo>
                  <a:lnTo>
                    <a:pt x="27709" y="106272"/>
                  </a:lnTo>
                  <a:lnTo>
                    <a:pt x="77619" y="72083"/>
                  </a:lnTo>
                  <a:lnTo>
                    <a:pt x="117358" y="52685"/>
                  </a:lnTo>
                  <a:lnTo>
                    <a:pt x="139531" y="65617"/>
                  </a:lnTo>
                  <a:lnTo>
                    <a:pt x="166324" y="66533"/>
                  </a:lnTo>
                  <a:lnTo>
                    <a:pt x="183891" y="85015"/>
                  </a:lnTo>
                  <a:lnTo>
                    <a:pt x="209755" y="86874"/>
                  </a:lnTo>
                  <a:lnTo>
                    <a:pt x="246719" y="95185"/>
                  </a:lnTo>
                  <a:lnTo>
                    <a:pt x="271680" y="67462"/>
                  </a:lnTo>
                  <a:lnTo>
                    <a:pt x="261510" y="43444"/>
                  </a:lnTo>
                  <a:lnTo>
                    <a:pt x="288303" y="0"/>
                  </a:lnTo>
                  <a:lnTo>
                    <a:pt x="316956" y="17566"/>
                  </a:lnTo>
                  <a:lnTo>
                    <a:pt x="340058" y="22187"/>
                  </a:lnTo>
                  <a:lnTo>
                    <a:pt x="370557" y="33273"/>
                  </a:lnTo>
                  <a:lnTo>
                    <a:pt x="375177" y="63771"/>
                  </a:lnTo>
                  <a:lnTo>
                    <a:pt x="412141" y="80394"/>
                  </a:lnTo>
                  <a:lnTo>
                    <a:pt x="437089" y="73012"/>
                  </a:lnTo>
                  <a:lnTo>
                    <a:pt x="469433" y="67462"/>
                  </a:lnTo>
                  <a:lnTo>
                    <a:pt x="495297" y="73012"/>
                  </a:lnTo>
                  <a:lnTo>
                    <a:pt x="520258" y="92410"/>
                  </a:lnTo>
                  <a:lnTo>
                    <a:pt x="535965" y="112738"/>
                  </a:lnTo>
                  <a:lnTo>
                    <a:pt x="559984" y="112738"/>
                  </a:lnTo>
                  <a:lnTo>
                    <a:pt x="592327" y="119217"/>
                  </a:lnTo>
                  <a:lnTo>
                    <a:pt x="616359" y="109047"/>
                  </a:lnTo>
                  <a:lnTo>
                    <a:pt x="650549" y="102581"/>
                  </a:lnTo>
                  <a:lnTo>
                    <a:pt x="688442" y="73928"/>
                  </a:lnTo>
                  <a:lnTo>
                    <a:pt x="704149" y="78549"/>
                  </a:lnTo>
                  <a:lnTo>
                    <a:pt x="718011" y="92410"/>
                  </a:lnTo>
                  <a:lnTo>
                    <a:pt x="748495" y="88719"/>
                  </a:lnTo>
                  <a:lnTo>
                    <a:pt x="735563" y="118288"/>
                  </a:lnTo>
                  <a:lnTo>
                    <a:pt x="717081" y="157097"/>
                  </a:lnTo>
                  <a:lnTo>
                    <a:pt x="723547" y="172804"/>
                  </a:lnTo>
                  <a:lnTo>
                    <a:pt x="738338" y="168184"/>
                  </a:lnTo>
                  <a:lnTo>
                    <a:pt x="764216" y="173734"/>
                  </a:lnTo>
                  <a:lnTo>
                    <a:pt x="784543" y="159872"/>
                  </a:lnTo>
                  <a:lnTo>
                    <a:pt x="804871" y="171888"/>
                  </a:lnTo>
                  <a:lnTo>
                    <a:pt x="827973" y="198682"/>
                  </a:lnTo>
                  <a:lnTo>
                    <a:pt x="825198" y="212543"/>
                  </a:lnTo>
                  <a:lnTo>
                    <a:pt x="804871" y="207923"/>
                  </a:lnTo>
                  <a:lnTo>
                    <a:pt x="766977" y="212543"/>
                  </a:lnTo>
                  <a:lnTo>
                    <a:pt x="748495" y="223630"/>
                  </a:lnTo>
                  <a:lnTo>
                    <a:pt x="729097" y="248578"/>
                  </a:lnTo>
                  <a:lnTo>
                    <a:pt x="689358" y="262440"/>
                  </a:lnTo>
                  <a:lnTo>
                    <a:pt x="663480" y="281851"/>
                  </a:lnTo>
                  <a:lnTo>
                    <a:pt x="636687" y="274456"/>
                  </a:lnTo>
                  <a:lnTo>
                    <a:pt x="621896" y="270765"/>
                  </a:lnTo>
                  <a:lnTo>
                    <a:pt x="608034" y="293867"/>
                  </a:lnTo>
                  <a:lnTo>
                    <a:pt x="616359" y="307729"/>
                  </a:lnTo>
                  <a:lnTo>
                    <a:pt x="620980" y="319745"/>
                  </a:lnTo>
                  <a:lnTo>
                    <a:pt x="602498" y="331747"/>
                  </a:lnTo>
                  <a:lnTo>
                    <a:pt x="584016" y="351159"/>
                  </a:lnTo>
                  <a:lnTo>
                    <a:pt x="553518" y="363175"/>
                  </a:lnTo>
                  <a:lnTo>
                    <a:pt x="514708" y="364091"/>
                  </a:lnTo>
                  <a:lnTo>
                    <a:pt x="473124" y="376107"/>
                  </a:lnTo>
                  <a:lnTo>
                    <a:pt x="442625" y="394589"/>
                  </a:lnTo>
                  <a:lnTo>
                    <a:pt x="431539" y="383502"/>
                  </a:lnTo>
                  <a:lnTo>
                    <a:pt x="400125" y="383502"/>
                  </a:lnTo>
                  <a:lnTo>
                    <a:pt x="362232" y="362245"/>
                  </a:lnTo>
                  <a:lnTo>
                    <a:pt x="336354" y="356695"/>
                  </a:lnTo>
                  <a:lnTo>
                    <a:pt x="302165" y="361316"/>
                  </a:lnTo>
                  <a:lnTo>
                    <a:pt x="248578" y="353004"/>
                  </a:lnTo>
                  <a:lnTo>
                    <a:pt x="219925" y="353934"/>
                  </a:lnTo>
                  <a:lnTo>
                    <a:pt x="205134" y="332677"/>
                  </a:lnTo>
                  <a:lnTo>
                    <a:pt x="193132" y="299404"/>
                  </a:lnTo>
                  <a:lnTo>
                    <a:pt x="177411" y="295713"/>
                  </a:lnTo>
                  <a:lnTo>
                    <a:pt x="145997" y="273540"/>
                  </a:lnTo>
                  <a:lnTo>
                    <a:pt x="110878" y="267989"/>
                  </a:lnTo>
                  <a:lnTo>
                    <a:pt x="80394" y="261524"/>
                  </a:lnTo>
                  <a:lnTo>
                    <a:pt x="71153" y="245817"/>
                  </a:lnTo>
                  <a:lnTo>
                    <a:pt x="81310" y="202387"/>
                  </a:lnTo>
                  <a:lnTo>
                    <a:pt x="63758" y="171888"/>
                  </a:lnTo>
                  <a:lnTo>
                    <a:pt x="26793" y="157097"/>
                  </a:lnTo>
                  <a:lnTo>
                    <a:pt x="4621" y="136770"/>
                  </a:lnTo>
                  <a:lnTo>
                    <a:pt x="0" y="112738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9" name="任意多边形: 形状 1008"/>
            <p:cNvSpPr/>
            <p:nvPr/>
          </p:nvSpPr>
          <p:spPr>
            <a:xfrm>
              <a:off x="3949534" y="3544789"/>
              <a:ext cx="314180" cy="356695"/>
            </a:xfrm>
            <a:custGeom>
              <a:avLst/>
              <a:gdLst>
                <a:gd name="connsiteX0" fmla="*/ 126599 w 314180"/>
                <a:gd name="connsiteY0" fmla="*/ 356695 h 356695"/>
                <a:gd name="connsiteX1" fmla="*/ 109963 w 314180"/>
                <a:gd name="connsiteY1" fmla="*/ 338213 h 356695"/>
                <a:gd name="connsiteX2" fmla="*/ 94256 w 314180"/>
                <a:gd name="connsiteY2" fmla="*/ 318802 h 356695"/>
                <a:gd name="connsiteX3" fmla="*/ 76703 w 314180"/>
                <a:gd name="connsiteY3" fmla="*/ 311406 h 356695"/>
                <a:gd name="connsiteX4" fmla="*/ 64687 w 314180"/>
                <a:gd name="connsiteY4" fmla="*/ 303094 h 356695"/>
                <a:gd name="connsiteX5" fmla="*/ 49896 w 314180"/>
                <a:gd name="connsiteY5" fmla="*/ 303094 h 356695"/>
                <a:gd name="connsiteX6" fmla="*/ 36964 w 314180"/>
                <a:gd name="connsiteY6" fmla="*/ 308644 h 356695"/>
                <a:gd name="connsiteX7" fmla="*/ 24019 w 314180"/>
                <a:gd name="connsiteY7" fmla="*/ 305869 h 356695"/>
                <a:gd name="connsiteX8" fmla="*/ 14777 w 314180"/>
                <a:gd name="connsiteY8" fmla="*/ 314181 h 356695"/>
                <a:gd name="connsiteX9" fmla="*/ 12932 w 314180"/>
                <a:gd name="connsiteY9" fmla="*/ 299404 h 356695"/>
                <a:gd name="connsiteX10" fmla="*/ 20327 w 314180"/>
                <a:gd name="connsiteY10" fmla="*/ 286458 h 356695"/>
                <a:gd name="connsiteX11" fmla="*/ 23103 w 314180"/>
                <a:gd name="connsiteY11" fmla="*/ 260580 h 356695"/>
                <a:gd name="connsiteX12" fmla="*/ 20327 w 314180"/>
                <a:gd name="connsiteY12" fmla="*/ 233787 h 356695"/>
                <a:gd name="connsiteX13" fmla="*/ 17552 w 314180"/>
                <a:gd name="connsiteY13" fmla="*/ 219925 h 356695"/>
                <a:gd name="connsiteX14" fmla="*/ 20327 w 314180"/>
                <a:gd name="connsiteY14" fmla="*/ 206064 h 356695"/>
                <a:gd name="connsiteX15" fmla="*/ 13862 w 314180"/>
                <a:gd name="connsiteY15" fmla="*/ 193132 h 356695"/>
                <a:gd name="connsiteX16" fmla="*/ 0 w 314180"/>
                <a:gd name="connsiteY16" fmla="*/ 181116 h 356695"/>
                <a:gd name="connsiteX17" fmla="*/ 5536 w 314180"/>
                <a:gd name="connsiteY17" fmla="*/ 171875 h 356695"/>
                <a:gd name="connsiteX18" fmla="*/ 107188 w 314180"/>
                <a:gd name="connsiteY18" fmla="*/ 171875 h 356695"/>
                <a:gd name="connsiteX19" fmla="*/ 102567 w 314180"/>
                <a:gd name="connsiteY19" fmla="*/ 132136 h 356695"/>
                <a:gd name="connsiteX20" fmla="*/ 109047 w 314180"/>
                <a:gd name="connsiteY20" fmla="*/ 117358 h 356695"/>
                <a:gd name="connsiteX21" fmla="*/ 133065 w 314180"/>
                <a:gd name="connsiteY21" fmla="*/ 114583 h 356695"/>
                <a:gd name="connsiteX22" fmla="*/ 132136 w 314180"/>
                <a:gd name="connsiteY22" fmla="*/ 41585 h 356695"/>
                <a:gd name="connsiteX23" fmla="*/ 217164 w 314180"/>
                <a:gd name="connsiteY23" fmla="*/ 43430 h 356695"/>
                <a:gd name="connsiteX24" fmla="*/ 217164 w 314180"/>
                <a:gd name="connsiteY24" fmla="*/ 0 h 356695"/>
                <a:gd name="connsiteX25" fmla="*/ 314181 w 314180"/>
                <a:gd name="connsiteY25" fmla="*/ 69308 h 356695"/>
                <a:gd name="connsiteX26" fmla="*/ 274455 w 314180"/>
                <a:gd name="connsiteY26" fmla="*/ 70224 h 356695"/>
                <a:gd name="connsiteX27" fmla="*/ 287387 w 314180"/>
                <a:gd name="connsiteY27" fmla="*/ 191286 h 356695"/>
                <a:gd name="connsiteX28" fmla="*/ 300319 w 314180"/>
                <a:gd name="connsiteY28" fmla="*/ 308644 h 356695"/>
                <a:gd name="connsiteX29" fmla="*/ 304940 w 314180"/>
                <a:gd name="connsiteY29" fmla="*/ 312336 h 356695"/>
                <a:gd name="connsiteX30" fmla="*/ 299404 w 314180"/>
                <a:gd name="connsiteY30" fmla="*/ 330818 h 356695"/>
                <a:gd name="connsiteX31" fmla="*/ 195907 w 314180"/>
                <a:gd name="connsiteY31" fmla="*/ 330818 h 356695"/>
                <a:gd name="connsiteX32" fmla="*/ 192202 w 314180"/>
                <a:gd name="connsiteY32" fmla="*/ 336368 h 356695"/>
                <a:gd name="connsiteX33" fmla="*/ 182045 w 314180"/>
                <a:gd name="connsiteY33" fmla="*/ 334508 h 356695"/>
                <a:gd name="connsiteX34" fmla="*/ 167254 w 314180"/>
                <a:gd name="connsiteY34" fmla="*/ 340058 h 356695"/>
                <a:gd name="connsiteX35" fmla="*/ 148772 w 314180"/>
                <a:gd name="connsiteY35" fmla="*/ 332663 h 356695"/>
                <a:gd name="connsiteX36" fmla="*/ 140461 w 314180"/>
                <a:gd name="connsiteY36" fmla="*/ 333593 h 356695"/>
                <a:gd name="connsiteX37" fmla="*/ 135840 w 314180"/>
                <a:gd name="connsiteY37" fmla="*/ 349299 h 356695"/>
                <a:gd name="connsiteX38" fmla="*/ 126599 w 314180"/>
                <a:gd name="connsiteY38" fmla="*/ 356695 h 35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180" h="356695">
                  <a:moveTo>
                    <a:pt x="126599" y="356695"/>
                  </a:moveTo>
                  <a:lnTo>
                    <a:pt x="109963" y="338213"/>
                  </a:lnTo>
                  <a:lnTo>
                    <a:pt x="94256" y="318802"/>
                  </a:lnTo>
                  <a:lnTo>
                    <a:pt x="76703" y="311406"/>
                  </a:lnTo>
                  <a:lnTo>
                    <a:pt x="64687" y="303094"/>
                  </a:lnTo>
                  <a:lnTo>
                    <a:pt x="49896" y="303094"/>
                  </a:lnTo>
                  <a:lnTo>
                    <a:pt x="36964" y="308644"/>
                  </a:lnTo>
                  <a:lnTo>
                    <a:pt x="24019" y="305869"/>
                  </a:lnTo>
                  <a:lnTo>
                    <a:pt x="14777" y="314181"/>
                  </a:lnTo>
                  <a:lnTo>
                    <a:pt x="12932" y="299404"/>
                  </a:lnTo>
                  <a:lnTo>
                    <a:pt x="20327" y="286458"/>
                  </a:lnTo>
                  <a:lnTo>
                    <a:pt x="23103" y="260580"/>
                  </a:lnTo>
                  <a:lnTo>
                    <a:pt x="20327" y="233787"/>
                  </a:lnTo>
                  <a:lnTo>
                    <a:pt x="17552" y="219925"/>
                  </a:lnTo>
                  <a:lnTo>
                    <a:pt x="20327" y="206064"/>
                  </a:lnTo>
                  <a:lnTo>
                    <a:pt x="13862" y="193132"/>
                  </a:lnTo>
                  <a:lnTo>
                    <a:pt x="0" y="181116"/>
                  </a:lnTo>
                  <a:lnTo>
                    <a:pt x="5536" y="171875"/>
                  </a:lnTo>
                  <a:lnTo>
                    <a:pt x="107188" y="171875"/>
                  </a:lnTo>
                  <a:lnTo>
                    <a:pt x="102567" y="132136"/>
                  </a:lnTo>
                  <a:lnTo>
                    <a:pt x="109047" y="117358"/>
                  </a:lnTo>
                  <a:lnTo>
                    <a:pt x="133065" y="114583"/>
                  </a:lnTo>
                  <a:lnTo>
                    <a:pt x="132136" y="41585"/>
                  </a:lnTo>
                  <a:lnTo>
                    <a:pt x="217164" y="43430"/>
                  </a:lnTo>
                  <a:lnTo>
                    <a:pt x="217164" y="0"/>
                  </a:lnTo>
                  <a:lnTo>
                    <a:pt x="314181" y="69308"/>
                  </a:lnTo>
                  <a:lnTo>
                    <a:pt x="274455" y="70224"/>
                  </a:lnTo>
                  <a:lnTo>
                    <a:pt x="287387" y="191286"/>
                  </a:lnTo>
                  <a:lnTo>
                    <a:pt x="300319" y="308644"/>
                  </a:lnTo>
                  <a:lnTo>
                    <a:pt x="304940" y="312336"/>
                  </a:lnTo>
                  <a:lnTo>
                    <a:pt x="299404" y="330818"/>
                  </a:lnTo>
                  <a:lnTo>
                    <a:pt x="195907" y="330818"/>
                  </a:lnTo>
                  <a:lnTo>
                    <a:pt x="192202" y="336368"/>
                  </a:lnTo>
                  <a:lnTo>
                    <a:pt x="182045" y="334508"/>
                  </a:lnTo>
                  <a:lnTo>
                    <a:pt x="167254" y="340058"/>
                  </a:lnTo>
                  <a:lnTo>
                    <a:pt x="148772" y="332663"/>
                  </a:lnTo>
                  <a:lnTo>
                    <a:pt x="140461" y="333593"/>
                  </a:lnTo>
                  <a:lnTo>
                    <a:pt x="135840" y="349299"/>
                  </a:lnTo>
                  <a:lnTo>
                    <a:pt x="126599" y="35669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0" name="任意多边形: 形状 1009"/>
            <p:cNvSpPr/>
            <p:nvPr/>
          </p:nvSpPr>
          <p:spPr>
            <a:xfrm>
              <a:off x="5238628" y="4520619"/>
              <a:ext cx="80393" cy="200527"/>
            </a:xfrm>
            <a:custGeom>
              <a:avLst/>
              <a:gdLst>
                <a:gd name="connsiteX0" fmla="*/ 48980 w 80393"/>
                <a:gd name="connsiteY0" fmla="*/ 60067 h 200527"/>
                <a:gd name="connsiteX1" fmla="*/ 41584 w 80393"/>
                <a:gd name="connsiteY1" fmla="*/ 80394 h 200527"/>
                <a:gd name="connsiteX2" fmla="*/ 48980 w 80393"/>
                <a:gd name="connsiteY2" fmla="*/ 114583 h 200527"/>
                <a:gd name="connsiteX3" fmla="*/ 58221 w 80393"/>
                <a:gd name="connsiteY3" fmla="*/ 114583 h 200527"/>
                <a:gd name="connsiteX4" fmla="*/ 67462 w 80393"/>
                <a:gd name="connsiteY4" fmla="*/ 122908 h 200527"/>
                <a:gd name="connsiteX5" fmla="*/ 78549 w 80393"/>
                <a:gd name="connsiteY5" fmla="*/ 142306 h 200527"/>
                <a:gd name="connsiteX6" fmla="*/ 80394 w 80393"/>
                <a:gd name="connsiteY6" fmla="*/ 176495 h 200527"/>
                <a:gd name="connsiteX7" fmla="*/ 69307 w 80393"/>
                <a:gd name="connsiteY7" fmla="*/ 182045 h 200527"/>
                <a:gd name="connsiteX8" fmla="*/ 60996 w 80393"/>
                <a:gd name="connsiteY8" fmla="*/ 200527 h 200527"/>
                <a:gd name="connsiteX9" fmla="*/ 44360 w 80393"/>
                <a:gd name="connsiteY9" fmla="*/ 183891 h 200527"/>
                <a:gd name="connsiteX10" fmla="*/ 42514 w 80393"/>
                <a:gd name="connsiteY10" fmla="*/ 165409 h 200527"/>
                <a:gd name="connsiteX11" fmla="*/ 48050 w 80393"/>
                <a:gd name="connsiteY11" fmla="*/ 153393 h 200527"/>
                <a:gd name="connsiteX12" fmla="*/ 46205 w 80393"/>
                <a:gd name="connsiteY12" fmla="*/ 142306 h 200527"/>
                <a:gd name="connsiteX13" fmla="*/ 36034 w 80393"/>
                <a:gd name="connsiteY13" fmla="*/ 135840 h 200527"/>
                <a:gd name="connsiteX14" fmla="*/ 28652 w 80393"/>
                <a:gd name="connsiteY14" fmla="*/ 138615 h 200527"/>
                <a:gd name="connsiteX15" fmla="*/ 13861 w 80393"/>
                <a:gd name="connsiteY15" fmla="*/ 125669 h 200527"/>
                <a:gd name="connsiteX16" fmla="*/ 0 w 80393"/>
                <a:gd name="connsiteY16" fmla="*/ 119204 h 200527"/>
                <a:gd name="connsiteX17" fmla="*/ 8311 w 80393"/>
                <a:gd name="connsiteY17" fmla="*/ 94256 h 200527"/>
                <a:gd name="connsiteX18" fmla="*/ 16636 w 80393"/>
                <a:gd name="connsiteY18" fmla="*/ 85015 h 200527"/>
                <a:gd name="connsiteX19" fmla="*/ 12016 w 80393"/>
                <a:gd name="connsiteY19" fmla="*/ 62842 h 200527"/>
                <a:gd name="connsiteX20" fmla="*/ 17552 w 80393"/>
                <a:gd name="connsiteY20" fmla="*/ 41584 h 200527"/>
                <a:gd name="connsiteX21" fmla="*/ 22173 w 80393"/>
                <a:gd name="connsiteY21" fmla="*/ 34189 h 200527"/>
                <a:gd name="connsiteX22" fmla="*/ 15707 w 80393"/>
                <a:gd name="connsiteY22" fmla="*/ 12016 h 200527"/>
                <a:gd name="connsiteX23" fmla="*/ 3691 w 80393"/>
                <a:gd name="connsiteY23" fmla="*/ 0 h 200527"/>
                <a:gd name="connsiteX24" fmla="*/ 28652 w 80393"/>
                <a:gd name="connsiteY24" fmla="*/ 4621 h 200527"/>
                <a:gd name="connsiteX25" fmla="*/ 34189 w 80393"/>
                <a:gd name="connsiteY25" fmla="*/ 12016 h 200527"/>
                <a:gd name="connsiteX26" fmla="*/ 43430 w 80393"/>
                <a:gd name="connsiteY26" fmla="*/ 24019 h 200527"/>
                <a:gd name="connsiteX27" fmla="*/ 48980 w 80393"/>
                <a:gd name="connsiteY27" fmla="*/ 60067 h 20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393" h="200527">
                  <a:moveTo>
                    <a:pt x="48980" y="60067"/>
                  </a:moveTo>
                  <a:lnTo>
                    <a:pt x="41584" y="80394"/>
                  </a:lnTo>
                  <a:lnTo>
                    <a:pt x="48980" y="114583"/>
                  </a:lnTo>
                  <a:lnTo>
                    <a:pt x="58221" y="114583"/>
                  </a:lnTo>
                  <a:lnTo>
                    <a:pt x="67462" y="122908"/>
                  </a:lnTo>
                  <a:lnTo>
                    <a:pt x="78549" y="142306"/>
                  </a:lnTo>
                  <a:lnTo>
                    <a:pt x="80394" y="176495"/>
                  </a:lnTo>
                  <a:lnTo>
                    <a:pt x="69307" y="182045"/>
                  </a:lnTo>
                  <a:lnTo>
                    <a:pt x="60996" y="200527"/>
                  </a:lnTo>
                  <a:lnTo>
                    <a:pt x="44360" y="183891"/>
                  </a:lnTo>
                  <a:lnTo>
                    <a:pt x="42514" y="165409"/>
                  </a:lnTo>
                  <a:lnTo>
                    <a:pt x="48050" y="153393"/>
                  </a:lnTo>
                  <a:lnTo>
                    <a:pt x="46205" y="142306"/>
                  </a:lnTo>
                  <a:lnTo>
                    <a:pt x="36034" y="135840"/>
                  </a:lnTo>
                  <a:lnTo>
                    <a:pt x="28652" y="138615"/>
                  </a:lnTo>
                  <a:lnTo>
                    <a:pt x="13861" y="125669"/>
                  </a:lnTo>
                  <a:lnTo>
                    <a:pt x="0" y="119204"/>
                  </a:lnTo>
                  <a:lnTo>
                    <a:pt x="8311" y="94256"/>
                  </a:lnTo>
                  <a:lnTo>
                    <a:pt x="16636" y="85015"/>
                  </a:lnTo>
                  <a:lnTo>
                    <a:pt x="12016" y="62842"/>
                  </a:lnTo>
                  <a:lnTo>
                    <a:pt x="17552" y="41584"/>
                  </a:lnTo>
                  <a:lnTo>
                    <a:pt x="22173" y="34189"/>
                  </a:lnTo>
                  <a:lnTo>
                    <a:pt x="15707" y="12016"/>
                  </a:lnTo>
                  <a:lnTo>
                    <a:pt x="3691" y="0"/>
                  </a:lnTo>
                  <a:lnTo>
                    <a:pt x="28652" y="4621"/>
                  </a:lnTo>
                  <a:lnTo>
                    <a:pt x="34189" y="12016"/>
                  </a:lnTo>
                  <a:lnTo>
                    <a:pt x="43430" y="24019"/>
                  </a:lnTo>
                  <a:lnTo>
                    <a:pt x="48980" y="6006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1" name="任意多边形: 形状 1010"/>
            <p:cNvSpPr/>
            <p:nvPr/>
          </p:nvSpPr>
          <p:spPr>
            <a:xfrm>
              <a:off x="1358402" y="3388608"/>
              <a:ext cx="787316" cy="513792"/>
            </a:xfrm>
            <a:custGeom>
              <a:avLst/>
              <a:gdLst>
                <a:gd name="connsiteX0" fmla="*/ 516566 w 787316"/>
                <a:gd name="connsiteY0" fmla="*/ 203302 h 513792"/>
                <a:gd name="connsiteX1" fmla="*/ 506395 w 787316"/>
                <a:gd name="connsiteY1" fmla="*/ 228250 h 513792"/>
                <a:gd name="connsiteX2" fmla="*/ 501775 w 787316"/>
                <a:gd name="connsiteY2" fmla="*/ 248591 h 513792"/>
                <a:gd name="connsiteX3" fmla="*/ 499929 w 787316"/>
                <a:gd name="connsiteY3" fmla="*/ 286471 h 513792"/>
                <a:gd name="connsiteX4" fmla="*/ 497154 w 787316"/>
                <a:gd name="connsiteY4" fmla="*/ 300333 h 513792"/>
                <a:gd name="connsiteX5" fmla="*/ 501775 w 787316"/>
                <a:gd name="connsiteY5" fmla="*/ 315124 h 513792"/>
                <a:gd name="connsiteX6" fmla="*/ 510100 w 787316"/>
                <a:gd name="connsiteY6" fmla="*/ 328986 h 513792"/>
                <a:gd name="connsiteX7" fmla="*/ 515636 w 787316"/>
                <a:gd name="connsiteY7" fmla="*/ 350229 h 513792"/>
                <a:gd name="connsiteX8" fmla="*/ 533202 w 787316"/>
                <a:gd name="connsiteY8" fmla="*/ 370570 h 513792"/>
                <a:gd name="connsiteX9" fmla="*/ 539668 w 787316"/>
                <a:gd name="connsiteY9" fmla="*/ 386277 h 513792"/>
                <a:gd name="connsiteX10" fmla="*/ 549825 w 787316"/>
                <a:gd name="connsiteY10" fmla="*/ 400139 h 513792"/>
                <a:gd name="connsiteX11" fmla="*/ 577548 w 787316"/>
                <a:gd name="connsiteY11" fmla="*/ 407521 h 513792"/>
                <a:gd name="connsiteX12" fmla="*/ 588635 w 787316"/>
                <a:gd name="connsiteY12" fmla="*/ 418620 h 513792"/>
                <a:gd name="connsiteX13" fmla="*/ 611737 w 787316"/>
                <a:gd name="connsiteY13" fmla="*/ 411225 h 513792"/>
                <a:gd name="connsiteX14" fmla="*/ 631149 w 787316"/>
                <a:gd name="connsiteY14" fmla="*/ 408450 h 513792"/>
                <a:gd name="connsiteX15" fmla="*/ 650561 w 787316"/>
                <a:gd name="connsiteY15" fmla="*/ 403829 h 513792"/>
                <a:gd name="connsiteX16" fmla="*/ 667183 w 787316"/>
                <a:gd name="connsiteY16" fmla="*/ 399209 h 513792"/>
                <a:gd name="connsiteX17" fmla="*/ 683820 w 787316"/>
                <a:gd name="connsiteY17" fmla="*/ 388123 h 513792"/>
                <a:gd name="connsiteX18" fmla="*/ 690286 w 787316"/>
                <a:gd name="connsiteY18" fmla="*/ 372416 h 513792"/>
                <a:gd name="connsiteX19" fmla="*/ 692145 w 787316"/>
                <a:gd name="connsiteY19" fmla="*/ 349313 h 513792"/>
                <a:gd name="connsiteX20" fmla="*/ 696766 w 787316"/>
                <a:gd name="connsiteY20" fmla="*/ 340988 h 513792"/>
                <a:gd name="connsiteX21" fmla="*/ 714318 w 787316"/>
                <a:gd name="connsiteY21" fmla="*/ 333606 h 513792"/>
                <a:gd name="connsiteX22" fmla="*/ 742041 w 787316"/>
                <a:gd name="connsiteY22" fmla="*/ 327126 h 513792"/>
                <a:gd name="connsiteX23" fmla="*/ 765144 w 787316"/>
                <a:gd name="connsiteY23" fmla="*/ 328056 h 513792"/>
                <a:gd name="connsiteX24" fmla="*/ 780851 w 787316"/>
                <a:gd name="connsiteY24" fmla="*/ 325281 h 513792"/>
                <a:gd name="connsiteX25" fmla="*/ 787317 w 787316"/>
                <a:gd name="connsiteY25" fmla="*/ 330831 h 513792"/>
                <a:gd name="connsiteX26" fmla="*/ 786401 w 787316"/>
                <a:gd name="connsiteY26" fmla="*/ 343763 h 513792"/>
                <a:gd name="connsiteX27" fmla="*/ 772539 w 787316"/>
                <a:gd name="connsiteY27" fmla="*/ 360399 h 513792"/>
                <a:gd name="connsiteX28" fmla="*/ 766060 w 787316"/>
                <a:gd name="connsiteY28" fmla="*/ 377036 h 513792"/>
                <a:gd name="connsiteX29" fmla="*/ 770680 w 787316"/>
                <a:gd name="connsiteY29" fmla="*/ 381657 h 513792"/>
                <a:gd name="connsiteX30" fmla="*/ 766989 w 787316"/>
                <a:gd name="connsiteY30" fmla="*/ 393673 h 513792"/>
                <a:gd name="connsiteX31" fmla="*/ 760523 w 787316"/>
                <a:gd name="connsiteY31" fmla="*/ 414916 h 513792"/>
                <a:gd name="connsiteX32" fmla="*/ 754057 w 787316"/>
                <a:gd name="connsiteY32" fmla="*/ 407521 h 513792"/>
                <a:gd name="connsiteX33" fmla="*/ 748507 w 787316"/>
                <a:gd name="connsiteY33" fmla="*/ 407521 h 513792"/>
                <a:gd name="connsiteX34" fmla="*/ 743887 w 787316"/>
                <a:gd name="connsiteY34" fmla="*/ 407521 h 513792"/>
                <a:gd name="connsiteX35" fmla="*/ 734645 w 787316"/>
                <a:gd name="connsiteY35" fmla="*/ 424157 h 513792"/>
                <a:gd name="connsiteX36" fmla="*/ 730025 w 787316"/>
                <a:gd name="connsiteY36" fmla="*/ 421382 h 513792"/>
                <a:gd name="connsiteX37" fmla="*/ 727250 w 787316"/>
                <a:gd name="connsiteY37" fmla="*/ 422312 h 513792"/>
                <a:gd name="connsiteX38" fmla="*/ 727250 w 787316"/>
                <a:gd name="connsiteY38" fmla="*/ 426002 h 513792"/>
                <a:gd name="connsiteX39" fmla="*/ 703232 w 787316"/>
                <a:gd name="connsiteY39" fmla="*/ 426002 h 513792"/>
                <a:gd name="connsiteX40" fmla="*/ 679199 w 787316"/>
                <a:gd name="connsiteY40" fmla="*/ 426002 h 513792"/>
                <a:gd name="connsiteX41" fmla="*/ 679199 w 787316"/>
                <a:gd name="connsiteY41" fmla="*/ 440794 h 513792"/>
                <a:gd name="connsiteX42" fmla="*/ 667183 w 787316"/>
                <a:gd name="connsiteY42" fmla="*/ 440794 h 513792"/>
                <a:gd name="connsiteX43" fmla="*/ 676425 w 787316"/>
                <a:gd name="connsiteY43" fmla="*/ 450035 h 513792"/>
                <a:gd name="connsiteX44" fmla="*/ 685665 w 787316"/>
                <a:gd name="connsiteY44" fmla="*/ 456501 h 513792"/>
                <a:gd name="connsiteX45" fmla="*/ 688441 w 787316"/>
                <a:gd name="connsiteY45" fmla="*/ 462051 h 513792"/>
                <a:gd name="connsiteX46" fmla="*/ 693061 w 787316"/>
                <a:gd name="connsiteY46" fmla="*/ 463896 h 513792"/>
                <a:gd name="connsiteX47" fmla="*/ 692145 w 787316"/>
                <a:gd name="connsiteY47" fmla="*/ 473137 h 513792"/>
                <a:gd name="connsiteX48" fmla="*/ 658872 w 787316"/>
                <a:gd name="connsiteY48" fmla="*/ 473137 h 513792"/>
                <a:gd name="connsiteX49" fmla="*/ 646856 w 787316"/>
                <a:gd name="connsiteY49" fmla="*/ 495310 h 513792"/>
                <a:gd name="connsiteX50" fmla="*/ 650561 w 787316"/>
                <a:gd name="connsiteY50" fmla="*/ 499930 h 513792"/>
                <a:gd name="connsiteX51" fmla="*/ 647786 w 787316"/>
                <a:gd name="connsiteY51" fmla="*/ 506410 h 513792"/>
                <a:gd name="connsiteX52" fmla="*/ 646856 w 787316"/>
                <a:gd name="connsiteY52" fmla="*/ 513792 h 513792"/>
                <a:gd name="connsiteX53" fmla="*/ 617287 w 787316"/>
                <a:gd name="connsiteY53" fmla="*/ 485153 h 513792"/>
                <a:gd name="connsiteX54" fmla="*/ 604356 w 787316"/>
                <a:gd name="connsiteY54" fmla="*/ 476828 h 513792"/>
                <a:gd name="connsiteX55" fmla="*/ 583098 w 787316"/>
                <a:gd name="connsiteY55" fmla="*/ 469446 h 513792"/>
                <a:gd name="connsiteX56" fmla="*/ 568307 w 787316"/>
                <a:gd name="connsiteY56" fmla="*/ 471291 h 513792"/>
                <a:gd name="connsiteX57" fmla="*/ 547064 w 787316"/>
                <a:gd name="connsiteY57" fmla="*/ 481449 h 513792"/>
                <a:gd name="connsiteX58" fmla="*/ 534118 w 787316"/>
                <a:gd name="connsiteY58" fmla="*/ 484224 h 513792"/>
                <a:gd name="connsiteX59" fmla="*/ 515636 w 787316"/>
                <a:gd name="connsiteY59" fmla="*/ 476828 h 513792"/>
                <a:gd name="connsiteX60" fmla="*/ 496238 w 787316"/>
                <a:gd name="connsiteY60" fmla="*/ 471291 h 513792"/>
                <a:gd name="connsiteX61" fmla="*/ 472206 w 787316"/>
                <a:gd name="connsiteY61" fmla="*/ 459275 h 513792"/>
                <a:gd name="connsiteX62" fmla="*/ 452795 w 787316"/>
                <a:gd name="connsiteY62" fmla="*/ 455585 h 513792"/>
                <a:gd name="connsiteX63" fmla="*/ 423226 w 787316"/>
                <a:gd name="connsiteY63" fmla="*/ 442639 h 513792"/>
                <a:gd name="connsiteX64" fmla="*/ 401983 w 787316"/>
                <a:gd name="connsiteY64" fmla="*/ 429707 h 513792"/>
                <a:gd name="connsiteX65" fmla="*/ 395503 w 787316"/>
                <a:gd name="connsiteY65" fmla="*/ 422312 h 513792"/>
                <a:gd name="connsiteX66" fmla="*/ 380726 w 787316"/>
                <a:gd name="connsiteY66" fmla="*/ 420466 h 513792"/>
                <a:gd name="connsiteX67" fmla="*/ 353919 w 787316"/>
                <a:gd name="connsiteY67" fmla="*/ 412141 h 513792"/>
                <a:gd name="connsiteX68" fmla="*/ 342832 w 787316"/>
                <a:gd name="connsiteY68" fmla="*/ 400139 h 513792"/>
                <a:gd name="connsiteX69" fmla="*/ 315109 w 787316"/>
                <a:gd name="connsiteY69" fmla="*/ 384432 h 513792"/>
                <a:gd name="connsiteX70" fmla="*/ 302177 w 787316"/>
                <a:gd name="connsiteY70" fmla="*/ 366866 h 513792"/>
                <a:gd name="connsiteX71" fmla="*/ 295711 w 787316"/>
                <a:gd name="connsiteY71" fmla="*/ 353933 h 513792"/>
                <a:gd name="connsiteX72" fmla="*/ 304023 w 787316"/>
                <a:gd name="connsiteY72" fmla="*/ 351158 h 513792"/>
                <a:gd name="connsiteX73" fmla="*/ 301247 w 787316"/>
                <a:gd name="connsiteY73" fmla="*/ 343763 h 513792"/>
                <a:gd name="connsiteX74" fmla="*/ 306798 w 787316"/>
                <a:gd name="connsiteY74" fmla="*/ 336367 h 513792"/>
                <a:gd name="connsiteX75" fmla="*/ 306798 w 787316"/>
                <a:gd name="connsiteY75" fmla="*/ 327126 h 513792"/>
                <a:gd name="connsiteX76" fmla="*/ 298486 w 787316"/>
                <a:gd name="connsiteY76" fmla="*/ 315124 h 513792"/>
                <a:gd name="connsiteX77" fmla="*/ 295711 w 787316"/>
                <a:gd name="connsiteY77" fmla="*/ 304024 h 513792"/>
                <a:gd name="connsiteX78" fmla="*/ 287386 w 787316"/>
                <a:gd name="connsiteY78" fmla="*/ 290162 h 513792"/>
                <a:gd name="connsiteX79" fmla="*/ 264283 w 787316"/>
                <a:gd name="connsiteY79" fmla="*/ 262453 h 513792"/>
                <a:gd name="connsiteX80" fmla="*/ 238419 w 787316"/>
                <a:gd name="connsiteY80" fmla="*/ 240266 h 513792"/>
                <a:gd name="connsiteX81" fmla="*/ 225474 w 787316"/>
                <a:gd name="connsiteY81" fmla="*/ 222714 h 513792"/>
                <a:gd name="connsiteX82" fmla="*/ 203301 w 787316"/>
                <a:gd name="connsiteY82" fmla="*/ 210698 h 513792"/>
                <a:gd name="connsiteX83" fmla="*/ 198680 w 787316"/>
                <a:gd name="connsiteY83" fmla="*/ 203302 h 513792"/>
                <a:gd name="connsiteX84" fmla="*/ 202371 w 787316"/>
                <a:gd name="connsiteY84" fmla="*/ 185750 h 513792"/>
                <a:gd name="connsiteX85" fmla="*/ 189439 w 787316"/>
                <a:gd name="connsiteY85" fmla="*/ 179284 h 513792"/>
                <a:gd name="connsiteX86" fmla="*/ 173732 w 787316"/>
                <a:gd name="connsiteY86" fmla="*/ 165422 h 513792"/>
                <a:gd name="connsiteX87" fmla="*/ 167253 w 787316"/>
                <a:gd name="connsiteY87" fmla="*/ 145081 h 513792"/>
                <a:gd name="connsiteX88" fmla="*/ 153405 w 787316"/>
                <a:gd name="connsiteY88" fmla="*/ 142320 h 513792"/>
                <a:gd name="connsiteX89" fmla="*/ 138614 w 787316"/>
                <a:gd name="connsiteY89" fmla="*/ 126599 h 513792"/>
                <a:gd name="connsiteX90" fmla="*/ 126598 w 787316"/>
                <a:gd name="connsiteY90" fmla="*/ 112751 h 513792"/>
                <a:gd name="connsiteX91" fmla="*/ 125682 w 787316"/>
                <a:gd name="connsiteY91" fmla="*/ 103510 h 513792"/>
                <a:gd name="connsiteX92" fmla="*/ 111820 w 787316"/>
                <a:gd name="connsiteY92" fmla="*/ 81324 h 513792"/>
                <a:gd name="connsiteX93" fmla="*/ 102579 w 787316"/>
                <a:gd name="connsiteY93" fmla="*/ 58221 h 513792"/>
                <a:gd name="connsiteX94" fmla="*/ 102579 w 787316"/>
                <a:gd name="connsiteY94" fmla="*/ 47135 h 513792"/>
                <a:gd name="connsiteX95" fmla="*/ 84097 w 787316"/>
                <a:gd name="connsiteY95" fmla="*/ 35119 h 513792"/>
                <a:gd name="connsiteX96" fmla="*/ 75772 w 787316"/>
                <a:gd name="connsiteY96" fmla="*/ 36048 h 513792"/>
                <a:gd name="connsiteX97" fmla="*/ 60995 w 787316"/>
                <a:gd name="connsiteY97" fmla="*/ 27723 h 513792"/>
                <a:gd name="connsiteX98" fmla="*/ 57290 w 787316"/>
                <a:gd name="connsiteY98" fmla="*/ 39739 h 513792"/>
                <a:gd name="connsiteX99" fmla="*/ 61911 w 787316"/>
                <a:gd name="connsiteY99" fmla="*/ 54530 h 513792"/>
                <a:gd name="connsiteX100" fmla="*/ 64686 w 787316"/>
                <a:gd name="connsiteY100" fmla="*/ 76703 h 513792"/>
                <a:gd name="connsiteX101" fmla="*/ 73927 w 787316"/>
                <a:gd name="connsiteY101" fmla="*/ 88719 h 513792"/>
                <a:gd name="connsiteX102" fmla="*/ 93338 w 787316"/>
                <a:gd name="connsiteY102" fmla="*/ 109047 h 513792"/>
                <a:gd name="connsiteX103" fmla="*/ 97959 w 787316"/>
                <a:gd name="connsiteY103" fmla="*/ 116442 h 513792"/>
                <a:gd name="connsiteX104" fmla="*/ 101650 w 787316"/>
                <a:gd name="connsiteY104" fmla="*/ 118288 h 513792"/>
                <a:gd name="connsiteX105" fmla="*/ 105341 w 787316"/>
                <a:gd name="connsiteY105" fmla="*/ 128458 h 513792"/>
                <a:gd name="connsiteX106" fmla="*/ 109961 w 787316"/>
                <a:gd name="connsiteY106" fmla="*/ 128458 h 513792"/>
                <a:gd name="connsiteX107" fmla="*/ 115511 w 787316"/>
                <a:gd name="connsiteY107" fmla="*/ 146940 h 513792"/>
                <a:gd name="connsiteX108" fmla="*/ 123823 w 787316"/>
                <a:gd name="connsiteY108" fmla="*/ 154322 h 513792"/>
                <a:gd name="connsiteX109" fmla="*/ 129373 w 787316"/>
                <a:gd name="connsiteY109" fmla="*/ 164493 h 513792"/>
                <a:gd name="connsiteX110" fmla="*/ 146009 w 787316"/>
                <a:gd name="connsiteY110" fmla="*/ 179284 h 513792"/>
                <a:gd name="connsiteX111" fmla="*/ 154321 w 787316"/>
                <a:gd name="connsiteY111" fmla="*/ 206078 h 513792"/>
                <a:gd name="connsiteX112" fmla="*/ 161716 w 787316"/>
                <a:gd name="connsiteY112" fmla="*/ 219009 h 513792"/>
                <a:gd name="connsiteX113" fmla="*/ 169112 w 787316"/>
                <a:gd name="connsiteY113" fmla="*/ 231955 h 513792"/>
                <a:gd name="connsiteX114" fmla="*/ 170957 w 787316"/>
                <a:gd name="connsiteY114" fmla="*/ 246732 h 513792"/>
                <a:gd name="connsiteX115" fmla="*/ 183889 w 787316"/>
                <a:gd name="connsiteY115" fmla="*/ 247662 h 513792"/>
                <a:gd name="connsiteX116" fmla="*/ 194060 w 787316"/>
                <a:gd name="connsiteY116" fmla="*/ 260594 h 513792"/>
                <a:gd name="connsiteX117" fmla="*/ 203301 w 787316"/>
                <a:gd name="connsiteY117" fmla="*/ 273540 h 513792"/>
                <a:gd name="connsiteX118" fmla="*/ 202371 w 787316"/>
                <a:gd name="connsiteY118" fmla="*/ 278160 h 513792"/>
                <a:gd name="connsiteX119" fmla="*/ 191285 w 787316"/>
                <a:gd name="connsiteY119" fmla="*/ 288317 h 513792"/>
                <a:gd name="connsiteX120" fmla="*/ 186664 w 787316"/>
                <a:gd name="connsiteY120" fmla="*/ 288317 h 513792"/>
                <a:gd name="connsiteX121" fmla="*/ 180198 w 787316"/>
                <a:gd name="connsiteY121" fmla="*/ 271680 h 513792"/>
                <a:gd name="connsiteX122" fmla="*/ 163562 w 787316"/>
                <a:gd name="connsiteY122" fmla="*/ 255973 h 513792"/>
                <a:gd name="connsiteX123" fmla="*/ 145080 w 787316"/>
                <a:gd name="connsiteY123" fmla="*/ 242112 h 513792"/>
                <a:gd name="connsiteX124" fmla="*/ 132148 w 787316"/>
                <a:gd name="connsiteY124" fmla="*/ 234730 h 513792"/>
                <a:gd name="connsiteX125" fmla="*/ 133064 w 787316"/>
                <a:gd name="connsiteY125" fmla="*/ 213473 h 513792"/>
                <a:gd name="connsiteX126" fmla="*/ 129373 w 787316"/>
                <a:gd name="connsiteY126" fmla="*/ 197766 h 513792"/>
                <a:gd name="connsiteX127" fmla="*/ 117357 w 787316"/>
                <a:gd name="connsiteY127" fmla="*/ 188525 h 513792"/>
                <a:gd name="connsiteX128" fmla="*/ 99804 w 787316"/>
                <a:gd name="connsiteY128" fmla="*/ 175579 h 513792"/>
                <a:gd name="connsiteX129" fmla="*/ 96100 w 787316"/>
                <a:gd name="connsiteY129" fmla="*/ 179284 h 513792"/>
                <a:gd name="connsiteX130" fmla="*/ 89634 w 787316"/>
                <a:gd name="connsiteY130" fmla="*/ 171888 h 513792"/>
                <a:gd name="connsiteX131" fmla="*/ 73927 w 787316"/>
                <a:gd name="connsiteY131" fmla="*/ 164493 h 513792"/>
                <a:gd name="connsiteX132" fmla="*/ 58220 w 787316"/>
                <a:gd name="connsiteY132" fmla="*/ 147856 h 513792"/>
                <a:gd name="connsiteX133" fmla="*/ 60065 w 787316"/>
                <a:gd name="connsiteY133" fmla="*/ 146011 h 513792"/>
                <a:gd name="connsiteX134" fmla="*/ 71152 w 787316"/>
                <a:gd name="connsiteY134" fmla="*/ 147856 h 513792"/>
                <a:gd name="connsiteX135" fmla="*/ 80393 w 787316"/>
                <a:gd name="connsiteY135" fmla="*/ 136770 h 513792"/>
                <a:gd name="connsiteX136" fmla="*/ 81322 w 787316"/>
                <a:gd name="connsiteY136" fmla="*/ 123838 h 513792"/>
                <a:gd name="connsiteX137" fmla="*/ 55445 w 787316"/>
                <a:gd name="connsiteY137" fmla="*/ 104426 h 513792"/>
                <a:gd name="connsiteX138" fmla="*/ 40654 w 787316"/>
                <a:gd name="connsiteY138" fmla="*/ 96115 h 513792"/>
                <a:gd name="connsiteX139" fmla="*/ 31413 w 787316"/>
                <a:gd name="connsiteY139" fmla="*/ 77633 h 513792"/>
                <a:gd name="connsiteX140" fmla="*/ 22172 w 787316"/>
                <a:gd name="connsiteY140" fmla="*/ 58221 h 513792"/>
                <a:gd name="connsiteX141" fmla="*/ 10169 w 787316"/>
                <a:gd name="connsiteY141" fmla="*/ 34203 h 513792"/>
                <a:gd name="connsiteX142" fmla="*/ 0 w 787316"/>
                <a:gd name="connsiteY142" fmla="*/ 6480 h 513792"/>
                <a:gd name="connsiteX143" fmla="*/ 29567 w 787316"/>
                <a:gd name="connsiteY143" fmla="*/ 3705 h 513792"/>
                <a:gd name="connsiteX144" fmla="*/ 62840 w 787316"/>
                <a:gd name="connsiteY144" fmla="*/ 0 h 513792"/>
                <a:gd name="connsiteX145" fmla="*/ 60065 w 787316"/>
                <a:gd name="connsiteY145" fmla="*/ 5550 h 513792"/>
                <a:gd name="connsiteX146" fmla="*/ 98875 w 787316"/>
                <a:gd name="connsiteY146" fmla="*/ 20341 h 513792"/>
                <a:gd name="connsiteX147" fmla="*/ 158025 w 787316"/>
                <a:gd name="connsiteY147" fmla="*/ 41584 h 513792"/>
                <a:gd name="connsiteX148" fmla="*/ 209767 w 787316"/>
                <a:gd name="connsiteY148" fmla="*/ 41584 h 513792"/>
                <a:gd name="connsiteX149" fmla="*/ 230094 w 787316"/>
                <a:gd name="connsiteY149" fmla="*/ 41584 h 513792"/>
                <a:gd name="connsiteX150" fmla="*/ 230094 w 787316"/>
                <a:gd name="connsiteY150" fmla="*/ 28653 h 513792"/>
                <a:gd name="connsiteX151" fmla="*/ 275384 w 787316"/>
                <a:gd name="connsiteY151" fmla="*/ 28653 h 513792"/>
                <a:gd name="connsiteX152" fmla="*/ 284625 w 787316"/>
                <a:gd name="connsiteY152" fmla="*/ 39739 h 513792"/>
                <a:gd name="connsiteX153" fmla="*/ 297557 w 787316"/>
                <a:gd name="connsiteY153" fmla="*/ 48980 h 513792"/>
                <a:gd name="connsiteX154" fmla="*/ 313264 w 787316"/>
                <a:gd name="connsiteY154" fmla="*/ 61926 h 513792"/>
                <a:gd name="connsiteX155" fmla="*/ 321575 w 787316"/>
                <a:gd name="connsiteY155" fmla="*/ 77633 h 513792"/>
                <a:gd name="connsiteX156" fmla="*/ 328055 w 787316"/>
                <a:gd name="connsiteY156" fmla="*/ 94269 h 513792"/>
                <a:gd name="connsiteX157" fmla="*/ 340987 w 787316"/>
                <a:gd name="connsiteY157" fmla="*/ 103510 h 513792"/>
                <a:gd name="connsiteX158" fmla="*/ 362244 w 787316"/>
                <a:gd name="connsiteY158" fmla="*/ 112751 h 513792"/>
                <a:gd name="connsiteX159" fmla="*/ 378880 w 787316"/>
                <a:gd name="connsiteY159" fmla="*/ 89649 h 513792"/>
                <a:gd name="connsiteX160" fmla="*/ 400124 w 787316"/>
                <a:gd name="connsiteY160" fmla="*/ 88719 h 513792"/>
                <a:gd name="connsiteX161" fmla="*/ 418606 w 787316"/>
                <a:gd name="connsiteY161" fmla="*/ 100735 h 513792"/>
                <a:gd name="connsiteX162" fmla="*/ 431551 w 787316"/>
                <a:gd name="connsiteY162" fmla="*/ 121063 h 513792"/>
                <a:gd name="connsiteX163" fmla="*/ 440792 w 787316"/>
                <a:gd name="connsiteY163" fmla="*/ 138615 h 513792"/>
                <a:gd name="connsiteX164" fmla="*/ 456499 w 787316"/>
                <a:gd name="connsiteY164" fmla="*/ 155252 h 513792"/>
                <a:gd name="connsiteX165" fmla="*/ 462036 w 787316"/>
                <a:gd name="connsiteY165" fmla="*/ 175579 h 513792"/>
                <a:gd name="connsiteX166" fmla="*/ 469431 w 787316"/>
                <a:gd name="connsiteY166" fmla="*/ 189441 h 513792"/>
                <a:gd name="connsiteX167" fmla="*/ 489759 w 787316"/>
                <a:gd name="connsiteY167" fmla="*/ 198682 h 513792"/>
                <a:gd name="connsiteX168" fmla="*/ 508241 w 787316"/>
                <a:gd name="connsiteY168" fmla="*/ 205148 h 513792"/>
                <a:gd name="connsiteX169" fmla="*/ 516566 w 787316"/>
                <a:gd name="connsiteY169" fmla="*/ 203302 h 51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787316" h="513792">
                  <a:moveTo>
                    <a:pt x="516566" y="203302"/>
                  </a:moveTo>
                  <a:lnTo>
                    <a:pt x="506395" y="228250"/>
                  </a:lnTo>
                  <a:lnTo>
                    <a:pt x="501775" y="248591"/>
                  </a:lnTo>
                  <a:lnTo>
                    <a:pt x="499929" y="286471"/>
                  </a:lnTo>
                  <a:lnTo>
                    <a:pt x="497154" y="300333"/>
                  </a:lnTo>
                  <a:lnTo>
                    <a:pt x="501775" y="315124"/>
                  </a:lnTo>
                  <a:lnTo>
                    <a:pt x="510100" y="328986"/>
                  </a:lnTo>
                  <a:lnTo>
                    <a:pt x="515636" y="350229"/>
                  </a:lnTo>
                  <a:lnTo>
                    <a:pt x="533202" y="370570"/>
                  </a:lnTo>
                  <a:lnTo>
                    <a:pt x="539668" y="386277"/>
                  </a:lnTo>
                  <a:lnTo>
                    <a:pt x="549825" y="400139"/>
                  </a:lnTo>
                  <a:lnTo>
                    <a:pt x="577548" y="407521"/>
                  </a:lnTo>
                  <a:lnTo>
                    <a:pt x="588635" y="418620"/>
                  </a:lnTo>
                  <a:lnTo>
                    <a:pt x="611737" y="411225"/>
                  </a:lnTo>
                  <a:lnTo>
                    <a:pt x="631149" y="408450"/>
                  </a:lnTo>
                  <a:lnTo>
                    <a:pt x="650561" y="403829"/>
                  </a:lnTo>
                  <a:lnTo>
                    <a:pt x="667183" y="399209"/>
                  </a:lnTo>
                  <a:lnTo>
                    <a:pt x="683820" y="388123"/>
                  </a:lnTo>
                  <a:lnTo>
                    <a:pt x="690286" y="372416"/>
                  </a:lnTo>
                  <a:lnTo>
                    <a:pt x="692145" y="349313"/>
                  </a:lnTo>
                  <a:lnTo>
                    <a:pt x="696766" y="340988"/>
                  </a:lnTo>
                  <a:lnTo>
                    <a:pt x="714318" y="333606"/>
                  </a:lnTo>
                  <a:lnTo>
                    <a:pt x="742041" y="327126"/>
                  </a:lnTo>
                  <a:lnTo>
                    <a:pt x="765144" y="328056"/>
                  </a:lnTo>
                  <a:lnTo>
                    <a:pt x="780851" y="325281"/>
                  </a:lnTo>
                  <a:lnTo>
                    <a:pt x="787317" y="330831"/>
                  </a:lnTo>
                  <a:lnTo>
                    <a:pt x="786401" y="343763"/>
                  </a:lnTo>
                  <a:lnTo>
                    <a:pt x="772539" y="360399"/>
                  </a:lnTo>
                  <a:lnTo>
                    <a:pt x="766060" y="377036"/>
                  </a:lnTo>
                  <a:lnTo>
                    <a:pt x="770680" y="381657"/>
                  </a:lnTo>
                  <a:lnTo>
                    <a:pt x="766989" y="393673"/>
                  </a:lnTo>
                  <a:lnTo>
                    <a:pt x="760523" y="414916"/>
                  </a:lnTo>
                  <a:lnTo>
                    <a:pt x="754057" y="407521"/>
                  </a:lnTo>
                  <a:lnTo>
                    <a:pt x="748507" y="407521"/>
                  </a:lnTo>
                  <a:lnTo>
                    <a:pt x="743887" y="407521"/>
                  </a:lnTo>
                  <a:lnTo>
                    <a:pt x="734645" y="424157"/>
                  </a:lnTo>
                  <a:lnTo>
                    <a:pt x="730025" y="421382"/>
                  </a:lnTo>
                  <a:lnTo>
                    <a:pt x="727250" y="422312"/>
                  </a:lnTo>
                  <a:lnTo>
                    <a:pt x="727250" y="426002"/>
                  </a:lnTo>
                  <a:lnTo>
                    <a:pt x="703232" y="426002"/>
                  </a:lnTo>
                  <a:lnTo>
                    <a:pt x="679199" y="426002"/>
                  </a:lnTo>
                  <a:lnTo>
                    <a:pt x="679199" y="440794"/>
                  </a:lnTo>
                  <a:lnTo>
                    <a:pt x="667183" y="440794"/>
                  </a:lnTo>
                  <a:lnTo>
                    <a:pt x="676425" y="450035"/>
                  </a:lnTo>
                  <a:lnTo>
                    <a:pt x="685665" y="456501"/>
                  </a:lnTo>
                  <a:lnTo>
                    <a:pt x="688441" y="462051"/>
                  </a:lnTo>
                  <a:lnTo>
                    <a:pt x="693061" y="463896"/>
                  </a:lnTo>
                  <a:lnTo>
                    <a:pt x="692145" y="473137"/>
                  </a:lnTo>
                  <a:lnTo>
                    <a:pt x="658872" y="473137"/>
                  </a:lnTo>
                  <a:lnTo>
                    <a:pt x="646856" y="495310"/>
                  </a:lnTo>
                  <a:lnTo>
                    <a:pt x="650561" y="499930"/>
                  </a:lnTo>
                  <a:lnTo>
                    <a:pt x="647786" y="506410"/>
                  </a:lnTo>
                  <a:lnTo>
                    <a:pt x="646856" y="513792"/>
                  </a:lnTo>
                  <a:lnTo>
                    <a:pt x="617287" y="485153"/>
                  </a:lnTo>
                  <a:lnTo>
                    <a:pt x="604356" y="476828"/>
                  </a:lnTo>
                  <a:lnTo>
                    <a:pt x="583098" y="469446"/>
                  </a:lnTo>
                  <a:lnTo>
                    <a:pt x="568307" y="471291"/>
                  </a:lnTo>
                  <a:lnTo>
                    <a:pt x="547064" y="481449"/>
                  </a:lnTo>
                  <a:lnTo>
                    <a:pt x="534118" y="484224"/>
                  </a:lnTo>
                  <a:lnTo>
                    <a:pt x="515636" y="476828"/>
                  </a:lnTo>
                  <a:lnTo>
                    <a:pt x="496238" y="471291"/>
                  </a:lnTo>
                  <a:lnTo>
                    <a:pt x="472206" y="459275"/>
                  </a:lnTo>
                  <a:lnTo>
                    <a:pt x="452795" y="455585"/>
                  </a:lnTo>
                  <a:lnTo>
                    <a:pt x="423226" y="442639"/>
                  </a:lnTo>
                  <a:lnTo>
                    <a:pt x="401983" y="429707"/>
                  </a:lnTo>
                  <a:lnTo>
                    <a:pt x="395503" y="422312"/>
                  </a:lnTo>
                  <a:lnTo>
                    <a:pt x="380726" y="420466"/>
                  </a:lnTo>
                  <a:lnTo>
                    <a:pt x="353919" y="412141"/>
                  </a:lnTo>
                  <a:lnTo>
                    <a:pt x="342832" y="400139"/>
                  </a:lnTo>
                  <a:lnTo>
                    <a:pt x="315109" y="384432"/>
                  </a:lnTo>
                  <a:lnTo>
                    <a:pt x="302177" y="366866"/>
                  </a:lnTo>
                  <a:lnTo>
                    <a:pt x="295711" y="353933"/>
                  </a:lnTo>
                  <a:lnTo>
                    <a:pt x="304023" y="351158"/>
                  </a:lnTo>
                  <a:lnTo>
                    <a:pt x="301247" y="343763"/>
                  </a:lnTo>
                  <a:lnTo>
                    <a:pt x="306798" y="336367"/>
                  </a:lnTo>
                  <a:lnTo>
                    <a:pt x="306798" y="327126"/>
                  </a:lnTo>
                  <a:lnTo>
                    <a:pt x="298486" y="315124"/>
                  </a:lnTo>
                  <a:lnTo>
                    <a:pt x="295711" y="304024"/>
                  </a:lnTo>
                  <a:lnTo>
                    <a:pt x="287386" y="290162"/>
                  </a:lnTo>
                  <a:lnTo>
                    <a:pt x="264283" y="262453"/>
                  </a:lnTo>
                  <a:lnTo>
                    <a:pt x="238419" y="240266"/>
                  </a:lnTo>
                  <a:lnTo>
                    <a:pt x="225474" y="222714"/>
                  </a:lnTo>
                  <a:lnTo>
                    <a:pt x="203301" y="210698"/>
                  </a:lnTo>
                  <a:lnTo>
                    <a:pt x="198680" y="203302"/>
                  </a:lnTo>
                  <a:lnTo>
                    <a:pt x="202371" y="185750"/>
                  </a:lnTo>
                  <a:lnTo>
                    <a:pt x="189439" y="179284"/>
                  </a:lnTo>
                  <a:lnTo>
                    <a:pt x="173732" y="165422"/>
                  </a:lnTo>
                  <a:lnTo>
                    <a:pt x="167253" y="145081"/>
                  </a:lnTo>
                  <a:lnTo>
                    <a:pt x="153405" y="142320"/>
                  </a:lnTo>
                  <a:lnTo>
                    <a:pt x="138614" y="126599"/>
                  </a:lnTo>
                  <a:lnTo>
                    <a:pt x="126598" y="112751"/>
                  </a:lnTo>
                  <a:lnTo>
                    <a:pt x="125682" y="103510"/>
                  </a:lnTo>
                  <a:lnTo>
                    <a:pt x="111820" y="81324"/>
                  </a:lnTo>
                  <a:lnTo>
                    <a:pt x="102579" y="58221"/>
                  </a:lnTo>
                  <a:lnTo>
                    <a:pt x="102579" y="47135"/>
                  </a:lnTo>
                  <a:lnTo>
                    <a:pt x="84097" y="35119"/>
                  </a:lnTo>
                  <a:lnTo>
                    <a:pt x="75772" y="36048"/>
                  </a:lnTo>
                  <a:lnTo>
                    <a:pt x="60995" y="27723"/>
                  </a:lnTo>
                  <a:lnTo>
                    <a:pt x="57290" y="39739"/>
                  </a:lnTo>
                  <a:lnTo>
                    <a:pt x="61911" y="54530"/>
                  </a:lnTo>
                  <a:lnTo>
                    <a:pt x="64686" y="76703"/>
                  </a:lnTo>
                  <a:lnTo>
                    <a:pt x="73927" y="88719"/>
                  </a:lnTo>
                  <a:lnTo>
                    <a:pt x="93338" y="109047"/>
                  </a:lnTo>
                  <a:lnTo>
                    <a:pt x="97959" y="116442"/>
                  </a:lnTo>
                  <a:lnTo>
                    <a:pt x="101650" y="118288"/>
                  </a:lnTo>
                  <a:lnTo>
                    <a:pt x="105341" y="128458"/>
                  </a:lnTo>
                  <a:lnTo>
                    <a:pt x="109961" y="128458"/>
                  </a:lnTo>
                  <a:lnTo>
                    <a:pt x="115511" y="146940"/>
                  </a:lnTo>
                  <a:lnTo>
                    <a:pt x="123823" y="154322"/>
                  </a:lnTo>
                  <a:lnTo>
                    <a:pt x="129373" y="164493"/>
                  </a:lnTo>
                  <a:lnTo>
                    <a:pt x="146009" y="179284"/>
                  </a:lnTo>
                  <a:lnTo>
                    <a:pt x="154321" y="206078"/>
                  </a:lnTo>
                  <a:lnTo>
                    <a:pt x="161716" y="219009"/>
                  </a:lnTo>
                  <a:lnTo>
                    <a:pt x="169112" y="231955"/>
                  </a:lnTo>
                  <a:lnTo>
                    <a:pt x="170957" y="246732"/>
                  </a:lnTo>
                  <a:lnTo>
                    <a:pt x="183889" y="247662"/>
                  </a:lnTo>
                  <a:lnTo>
                    <a:pt x="194060" y="260594"/>
                  </a:lnTo>
                  <a:lnTo>
                    <a:pt x="203301" y="273540"/>
                  </a:lnTo>
                  <a:lnTo>
                    <a:pt x="202371" y="278160"/>
                  </a:lnTo>
                  <a:lnTo>
                    <a:pt x="191285" y="288317"/>
                  </a:lnTo>
                  <a:lnTo>
                    <a:pt x="186664" y="288317"/>
                  </a:lnTo>
                  <a:lnTo>
                    <a:pt x="180198" y="271680"/>
                  </a:lnTo>
                  <a:lnTo>
                    <a:pt x="163562" y="255973"/>
                  </a:lnTo>
                  <a:lnTo>
                    <a:pt x="145080" y="242112"/>
                  </a:lnTo>
                  <a:lnTo>
                    <a:pt x="132148" y="234730"/>
                  </a:lnTo>
                  <a:lnTo>
                    <a:pt x="133064" y="213473"/>
                  </a:lnTo>
                  <a:lnTo>
                    <a:pt x="129373" y="197766"/>
                  </a:lnTo>
                  <a:lnTo>
                    <a:pt x="117357" y="188525"/>
                  </a:lnTo>
                  <a:lnTo>
                    <a:pt x="99804" y="175579"/>
                  </a:lnTo>
                  <a:lnTo>
                    <a:pt x="96100" y="179284"/>
                  </a:lnTo>
                  <a:lnTo>
                    <a:pt x="89634" y="171888"/>
                  </a:lnTo>
                  <a:lnTo>
                    <a:pt x="73927" y="164493"/>
                  </a:lnTo>
                  <a:lnTo>
                    <a:pt x="58220" y="147856"/>
                  </a:lnTo>
                  <a:lnTo>
                    <a:pt x="60065" y="146011"/>
                  </a:lnTo>
                  <a:lnTo>
                    <a:pt x="71152" y="147856"/>
                  </a:lnTo>
                  <a:lnTo>
                    <a:pt x="80393" y="136770"/>
                  </a:lnTo>
                  <a:lnTo>
                    <a:pt x="81322" y="123838"/>
                  </a:lnTo>
                  <a:lnTo>
                    <a:pt x="55445" y="104426"/>
                  </a:lnTo>
                  <a:lnTo>
                    <a:pt x="40654" y="96115"/>
                  </a:lnTo>
                  <a:lnTo>
                    <a:pt x="31413" y="77633"/>
                  </a:lnTo>
                  <a:lnTo>
                    <a:pt x="22172" y="58221"/>
                  </a:lnTo>
                  <a:lnTo>
                    <a:pt x="10169" y="34203"/>
                  </a:lnTo>
                  <a:lnTo>
                    <a:pt x="0" y="6480"/>
                  </a:lnTo>
                  <a:lnTo>
                    <a:pt x="29567" y="3705"/>
                  </a:lnTo>
                  <a:lnTo>
                    <a:pt x="62840" y="0"/>
                  </a:lnTo>
                  <a:lnTo>
                    <a:pt x="60065" y="5550"/>
                  </a:lnTo>
                  <a:lnTo>
                    <a:pt x="98875" y="20341"/>
                  </a:lnTo>
                  <a:lnTo>
                    <a:pt x="158025" y="41584"/>
                  </a:lnTo>
                  <a:lnTo>
                    <a:pt x="209767" y="41584"/>
                  </a:lnTo>
                  <a:lnTo>
                    <a:pt x="230094" y="41584"/>
                  </a:lnTo>
                  <a:lnTo>
                    <a:pt x="230094" y="28653"/>
                  </a:lnTo>
                  <a:lnTo>
                    <a:pt x="275384" y="28653"/>
                  </a:lnTo>
                  <a:lnTo>
                    <a:pt x="284625" y="39739"/>
                  </a:lnTo>
                  <a:lnTo>
                    <a:pt x="297557" y="48980"/>
                  </a:lnTo>
                  <a:lnTo>
                    <a:pt x="313264" y="61926"/>
                  </a:lnTo>
                  <a:lnTo>
                    <a:pt x="321575" y="77633"/>
                  </a:lnTo>
                  <a:lnTo>
                    <a:pt x="328055" y="94269"/>
                  </a:lnTo>
                  <a:lnTo>
                    <a:pt x="340987" y="103510"/>
                  </a:lnTo>
                  <a:lnTo>
                    <a:pt x="362244" y="112751"/>
                  </a:lnTo>
                  <a:lnTo>
                    <a:pt x="378880" y="89649"/>
                  </a:lnTo>
                  <a:lnTo>
                    <a:pt x="400124" y="88719"/>
                  </a:lnTo>
                  <a:lnTo>
                    <a:pt x="418606" y="100735"/>
                  </a:lnTo>
                  <a:lnTo>
                    <a:pt x="431551" y="121063"/>
                  </a:lnTo>
                  <a:lnTo>
                    <a:pt x="440792" y="138615"/>
                  </a:lnTo>
                  <a:lnTo>
                    <a:pt x="456499" y="155252"/>
                  </a:lnTo>
                  <a:lnTo>
                    <a:pt x="462036" y="175579"/>
                  </a:lnTo>
                  <a:lnTo>
                    <a:pt x="469431" y="189441"/>
                  </a:lnTo>
                  <a:lnTo>
                    <a:pt x="489759" y="198682"/>
                  </a:lnTo>
                  <a:lnTo>
                    <a:pt x="508241" y="205148"/>
                  </a:lnTo>
                  <a:lnTo>
                    <a:pt x="516566" y="20330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1012" name="任意多边形: 形状 1011"/>
            <p:cNvSpPr/>
            <p:nvPr/>
          </p:nvSpPr>
          <p:spPr>
            <a:xfrm>
              <a:off x="6985153" y="4102928"/>
              <a:ext cx="494380" cy="159872"/>
            </a:xfrm>
            <a:custGeom>
              <a:avLst/>
              <a:gdLst>
                <a:gd name="connsiteX0" fmla="*/ 25863 w 494380"/>
                <a:gd name="connsiteY0" fmla="*/ 19412 h 159872"/>
                <a:gd name="connsiteX1" fmla="*/ 27723 w 494380"/>
                <a:gd name="connsiteY1" fmla="*/ 32344 h 159872"/>
                <a:gd name="connsiteX2" fmla="*/ 45276 w 494380"/>
                <a:gd name="connsiteY2" fmla="*/ 29568 h 159872"/>
                <a:gd name="connsiteX3" fmla="*/ 53587 w 494380"/>
                <a:gd name="connsiteY3" fmla="*/ 19412 h 159872"/>
                <a:gd name="connsiteX4" fmla="*/ 59137 w 494380"/>
                <a:gd name="connsiteY4" fmla="*/ 22186 h 159872"/>
                <a:gd name="connsiteX5" fmla="*/ 74844 w 494380"/>
                <a:gd name="connsiteY5" fmla="*/ 37894 h 159872"/>
                <a:gd name="connsiteX6" fmla="*/ 85931 w 494380"/>
                <a:gd name="connsiteY6" fmla="*/ 55446 h 159872"/>
                <a:gd name="connsiteX7" fmla="*/ 87790 w 494380"/>
                <a:gd name="connsiteY7" fmla="*/ 73012 h 159872"/>
                <a:gd name="connsiteX8" fmla="*/ 84085 w 494380"/>
                <a:gd name="connsiteY8" fmla="*/ 83169 h 159872"/>
                <a:gd name="connsiteX9" fmla="*/ 86860 w 494380"/>
                <a:gd name="connsiteY9" fmla="*/ 92410 h 159872"/>
                <a:gd name="connsiteX10" fmla="*/ 88706 w 494380"/>
                <a:gd name="connsiteY10" fmla="*/ 108117 h 159872"/>
                <a:gd name="connsiteX11" fmla="*/ 97946 w 494380"/>
                <a:gd name="connsiteY11" fmla="*/ 115513 h 159872"/>
                <a:gd name="connsiteX12" fmla="*/ 108117 w 494380"/>
                <a:gd name="connsiteY12" fmla="*/ 138615 h 159872"/>
                <a:gd name="connsiteX13" fmla="*/ 107188 w 494380"/>
                <a:gd name="connsiteY13" fmla="*/ 146926 h 159872"/>
                <a:gd name="connsiteX14" fmla="*/ 88706 w 494380"/>
                <a:gd name="connsiteY14" fmla="*/ 148786 h 159872"/>
                <a:gd name="connsiteX15" fmla="*/ 63758 w 494380"/>
                <a:gd name="connsiteY15" fmla="*/ 129374 h 159872"/>
                <a:gd name="connsiteX16" fmla="*/ 33259 w 494380"/>
                <a:gd name="connsiteY16" fmla="*/ 109047 h 159872"/>
                <a:gd name="connsiteX17" fmla="*/ 30484 w 494380"/>
                <a:gd name="connsiteY17" fmla="*/ 96115 h 159872"/>
                <a:gd name="connsiteX18" fmla="*/ 15707 w 494380"/>
                <a:gd name="connsiteY18" fmla="*/ 78549 h 159872"/>
                <a:gd name="connsiteX19" fmla="*/ 12002 w 494380"/>
                <a:gd name="connsiteY19" fmla="*/ 57292 h 159872"/>
                <a:gd name="connsiteX20" fmla="*/ 2761 w 494380"/>
                <a:gd name="connsiteY20" fmla="*/ 43430 h 159872"/>
                <a:gd name="connsiteX21" fmla="*/ 5536 w 494380"/>
                <a:gd name="connsiteY21" fmla="*/ 24948 h 159872"/>
                <a:gd name="connsiteX22" fmla="*/ 0 w 494380"/>
                <a:gd name="connsiteY22" fmla="*/ 13862 h 159872"/>
                <a:gd name="connsiteX23" fmla="*/ 4620 w 494380"/>
                <a:gd name="connsiteY23" fmla="*/ 9241 h 159872"/>
                <a:gd name="connsiteX24" fmla="*/ 25863 w 494380"/>
                <a:gd name="connsiteY24" fmla="*/ 19412 h 159872"/>
                <a:gd name="connsiteX25" fmla="*/ 479590 w 494380"/>
                <a:gd name="connsiteY25" fmla="*/ 63771 h 159872"/>
                <a:gd name="connsiteX26" fmla="*/ 460192 w 494380"/>
                <a:gd name="connsiteY26" fmla="*/ 73012 h 159872"/>
                <a:gd name="connsiteX27" fmla="*/ 438005 w 494380"/>
                <a:gd name="connsiteY27" fmla="*/ 68392 h 159872"/>
                <a:gd name="connsiteX28" fmla="*/ 408436 w 494380"/>
                <a:gd name="connsiteY28" fmla="*/ 68392 h 159872"/>
                <a:gd name="connsiteX29" fmla="*/ 399196 w 494380"/>
                <a:gd name="connsiteY29" fmla="*/ 97960 h 159872"/>
                <a:gd name="connsiteX30" fmla="*/ 389038 w 494380"/>
                <a:gd name="connsiteY30" fmla="*/ 107201 h 159872"/>
                <a:gd name="connsiteX31" fmla="*/ 376093 w 494380"/>
                <a:gd name="connsiteY31" fmla="*/ 143236 h 159872"/>
                <a:gd name="connsiteX32" fmla="*/ 354850 w 494380"/>
                <a:gd name="connsiteY32" fmla="*/ 148786 h 159872"/>
                <a:gd name="connsiteX33" fmla="*/ 329888 w 494380"/>
                <a:gd name="connsiteY33" fmla="*/ 141390 h 159872"/>
                <a:gd name="connsiteX34" fmla="*/ 317885 w 494380"/>
                <a:gd name="connsiteY34" fmla="*/ 143236 h 159872"/>
                <a:gd name="connsiteX35" fmla="*/ 303094 w 494380"/>
                <a:gd name="connsiteY35" fmla="*/ 156168 h 159872"/>
                <a:gd name="connsiteX36" fmla="*/ 286458 w 494380"/>
                <a:gd name="connsiteY36" fmla="*/ 154322 h 159872"/>
                <a:gd name="connsiteX37" fmla="*/ 269821 w 494380"/>
                <a:gd name="connsiteY37" fmla="*/ 159872 h 159872"/>
                <a:gd name="connsiteX38" fmla="*/ 252268 w 494380"/>
                <a:gd name="connsiteY38" fmla="*/ 145081 h 159872"/>
                <a:gd name="connsiteX39" fmla="*/ 247648 w 494380"/>
                <a:gd name="connsiteY39" fmla="*/ 127529 h 159872"/>
                <a:gd name="connsiteX40" fmla="*/ 267060 w 494380"/>
                <a:gd name="connsiteY40" fmla="*/ 136770 h 159872"/>
                <a:gd name="connsiteX41" fmla="*/ 287387 w 494380"/>
                <a:gd name="connsiteY41" fmla="*/ 132149 h 159872"/>
                <a:gd name="connsiteX42" fmla="*/ 292923 w 494380"/>
                <a:gd name="connsiteY42" fmla="*/ 109976 h 159872"/>
                <a:gd name="connsiteX43" fmla="*/ 304024 w 494380"/>
                <a:gd name="connsiteY43" fmla="*/ 105356 h 159872"/>
                <a:gd name="connsiteX44" fmla="*/ 335438 w 494380"/>
                <a:gd name="connsiteY44" fmla="*/ 99806 h 159872"/>
                <a:gd name="connsiteX45" fmla="*/ 353920 w 494380"/>
                <a:gd name="connsiteY45" fmla="*/ 79478 h 159872"/>
                <a:gd name="connsiteX46" fmla="*/ 366852 w 494380"/>
                <a:gd name="connsiteY46" fmla="*/ 62841 h 159872"/>
                <a:gd name="connsiteX47" fmla="*/ 378867 w 494380"/>
                <a:gd name="connsiteY47" fmla="*/ 75774 h 159872"/>
                <a:gd name="connsiteX48" fmla="*/ 384418 w 494380"/>
                <a:gd name="connsiteY48" fmla="*/ 66533 h 159872"/>
                <a:gd name="connsiteX49" fmla="*/ 396421 w 494380"/>
                <a:gd name="connsiteY49" fmla="*/ 67462 h 159872"/>
                <a:gd name="connsiteX50" fmla="*/ 398280 w 494380"/>
                <a:gd name="connsiteY50" fmla="*/ 50825 h 159872"/>
                <a:gd name="connsiteX51" fmla="*/ 399196 w 494380"/>
                <a:gd name="connsiteY51" fmla="*/ 37894 h 159872"/>
                <a:gd name="connsiteX52" fmla="*/ 419523 w 494380"/>
                <a:gd name="connsiteY52" fmla="*/ 20327 h 159872"/>
                <a:gd name="connsiteX53" fmla="*/ 432468 w 494380"/>
                <a:gd name="connsiteY53" fmla="*/ 0 h 159872"/>
                <a:gd name="connsiteX54" fmla="*/ 442625 w 494380"/>
                <a:gd name="connsiteY54" fmla="*/ 0 h 159872"/>
                <a:gd name="connsiteX55" fmla="*/ 455571 w 494380"/>
                <a:gd name="connsiteY55" fmla="*/ 12945 h 159872"/>
                <a:gd name="connsiteX56" fmla="*/ 456487 w 494380"/>
                <a:gd name="connsiteY56" fmla="*/ 24032 h 159872"/>
                <a:gd name="connsiteX57" fmla="*/ 473123 w 494380"/>
                <a:gd name="connsiteY57" fmla="*/ 31428 h 159872"/>
                <a:gd name="connsiteX58" fmla="*/ 494380 w 494380"/>
                <a:gd name="connsiteY58" fmla="*/ 38809 h 159872"/>
                <a:gd name="connsiteX59" fmla="*/ 492535 w 494380"/>
                <a:gd name="connsiteY59" fmla="*/ 48980 h 159872"/>
                <a:gd name="connsiteX60" fmla="*/ 474969 w 494380"/>
                <a:gd name="connsiteY60" fmla="*/ 49910 h 159872"/>
                <a:gd name="connsiteX61" fmla="*/ 479590 w 494380"/>
                <a:gd name="connsiteY61" fmla="*/ 63771 h 15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4380" h="159872">
                  <a:moveTo>
                    <a:pt x="25863" y="19412"/>
                  </a:moveTo>
                  <a:lnTo>
                    <a:pt x="27723" y="32344"/>
                  </a:lnTo>
                  <a:lnTo>
                    <a:pt x="45276" y="29568"/>
                  </a:lnTo>
                  <a:lnTo>
                    <a:pt x="53587" y="19412"/>
                  </a:lnTo>
                  <a:lnTo>
                    <a:pt x="59137" y="22186"/>
                  </a:lnTo>
                  <a:lnTo>
                    <a:pt x="74844" y="37894"/>
                  </a:lnTo>
                  <a:lnTo>
                    <a:pt x="85931" y="55446"/>
                  </a:lnTo>
                  <a:lnTo>
                    <a:pt x="87790" y="73012"/>
                  </a:lnTo>
                  <a:lnTo>
                    <a:pt x="84085" y="83169"/>
                  </a:lnTo>
                  <a:lnTo>
                    <a:pt x="86860" y="92410"/>
                  </a:lnTo>
                  <a:lnTo>
                    <a:pt x="88706" y="108117"/>
                  </a:lnTo>
                  <a:lnTo>
                    <a:pt x="97946" y="115513"/>
                  </a:lnTo>
                  <a:lnTo>
                    <a:pt x="108117" y="138615"/>
                  </a:lnTo>
                  <a:lnTo>
                    <a:pt x="107188" y="146926"/>
                  </a:lnTo>
                  <a:lnTo>
                    <a:pt x="88706" y="148786"/>
                  </a:lnTo>
                  <a:lnTo>
                    <a:pt x="63758" y="129374"/>
                  </a:lnTo>
                  <a:lnTo>
                    <a:pt x="33259" y="109047"/>
                  </a:lnTo>
                  <a:lnTo>
                    <a:pt x="30484" y="96115"/>
                  </a:lnTo>
                  <a:lnTo>
                    <a:pt x="15707" y="78549"/>
                  </a:lnTo>
                  <a:lnTo>
                    <a:pt x="12002" y="57292"/>
                  </a:lnTo>
                  <a:lnTo>
                    <a:pt x="2761" y="43430"/>
                  </a:lnTo>
                  <a:lnTo>
                    <a:pt x="5536" y="24948"/>
                  </a:lnTo>
                  <a:lnTo>
                    <a:pt x="0" y="13862"/>
                  </a:lnTo>
                  <a:lnTo>
                    <a:pt x="4620" y="9241"/>
                  </a:lnTo>
                  <a:lnTo>
                    <a:pt x="25863" y="19412"/>
                  </a:lnTo>
                  <a:close/>
                  <a:moveTo>
                    <a:pt x="479590" y="63771"/>
                  </a:moveTo>
                  <a:lnTo>
                    <a:pt x="460192" y="73012"/>
                  </a:lnTo>
                  <a:lnTo>
                    <a:pt x="438005" y="68392"/>
                  </a:lnTo>
                  <a:lnTo>
                    <a:pt x="408436" y="68392"/>
                  </a:lnTo>
                  <a:lnTo>
                    <a:pt x="399196" y="97960"/>
                  </a:lnTo>
                  <a:lnTo>
                    <a:pt x="389038" y="107201"/>
                  </a:lnTo>
                  <a:lnTo>
                    <a:pt x="376093" y="143236"/>
                  </a:lnTo>
                  <a:lnTo>
                    <a:pt x="354850" y="148786"/>
                  </a:lnTo>
                  <a:lnTo>
                    <a:pt x="329888" y="141390"/>
                  </a:lnTo>
                  <a:lnTo>
                    <a:pt x="317885" y="143236"/>
                  </a:lnTo>
                  <a:lnTo>
                    <a:pt x="303094" y="156168"/>
                  </a:lnTo>
                  <a:lnTo>
                    <a:pt x="286458" y="154322"/>
                  </a:lnTo>
                  <a:lnTo>
                    <a:pt x="269821" y="159872"/>
                  </a:lnTo>
                  <a:lnTo>
                    <a:pt x="252268" y="145081"/>
                  </a:lnTo>
                  <a:lnTo>
                    <a:pt x="247648" y="127529"/>
                  </a:lnTo>
                  <a:lnTo>
                    <a:pt x="267060" y="136770"/>
                  </a:lnTo>
                  <a:lnTo>
                    <a:pt x="287387" y="132149"/>
                  </a:lnTo>
                  <a:lnTo>
                    <a:pt x="292923" y="109976"/>
                  </a:lnTo>
                  <a:lnTo>
                    <a:pt x="304024" y="105356"/>
                  </a:lnTo>
                  <a:lnTo>
                    <a:pt x="335438" y="99806"/>
                  </a:lnTo>
                  <a:lnTo>
                    <a:pt x="353920" y="79478"/>
                  </a:lnTo>
                  <a:lnTo>
                    <a:pt x="366852" y="62841"/>
                  </a:lnTo>
                  <a:lnTo>
                    <a:pt x="378867" y="75774"/>
                  </a:lnTo>
                  <a:lnTo>
                    <a:pt x="384418" y="66533"/>
                  </a:lnTo>
                  <a:lnTo>
                    <a:pt x="396421" y="67462"/>
                  </a:lnTo>
                  <a:lnTo>
                    <a:pt x="398280" y="50825"/>
                  </a:lnTo>
                  <a:lnTo>
                    <a:pt x="399196" y="37894"/>
                  </a:lnTo>
                  <a:lnTo>
                    <a:pt x="419523" y="20327"/>
                  </a:lnTo>
                  <a:lnTo>
                    <a:pt x="432468" y="0"/>
                  </a:lnTo>
                  <a:lnTo>
                    <a:pt x="442625" y="0"/>
                  </a:lnTo>
                  <a:lnTo>
                    <a:pt x="455571" y="12945"/>
                  </a:lnTo>
                  <a:lnTo>
                    <a:pt x="456487" y="24032"/>
                  </a:lnTo>
                  <a:lnTo>
                    <a:pt x="473123" y="31428"/>
                  </a:lnTo>
                  <a:lnTo>
                    <a:pt x="494380" y="38809"/>
                  </a:lnTo>
                  <a:lnTo>
                    <a:pt x="492535" y="48980"/>
                  </a:lnTo>
                  <a:lnTo>
                    <a:pt x="474969" y="49910"/>
                  </a:lnTo>
                  <a:lnTo>
                    <a:pt x="479590" y="6377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3" name="任意多边形: 形状 1012"/>
            <p:cNvSpPr/>
            <p:nvPr/>
          </p:nvSpPr>
          <p:spPr>
            <a:xfrm>
              <a:off x="5173025" y="4548342"/>
              <a:ext cx="276300" cy="448175"/>
            </a:xfrm>
            <a:custGeom>
              <a:avLst/>
              <a:gdLst>
                <a:gd name="connsiteX0" fmla="*/ 114583 w 276300"/>
                <a:gd name="connsiteY0" fmla="*/ 32344 h 448175"/>
                <a:gd name="connsiteX1" fmla="*/ 133981 w 276300"/>
                <a:gd name="connsiteY1" fmla="*/ 30498 h 448175"/>
                <a:gd name="connsiteX2" fmla="*/ 165409 w 276300"/>
                <a:gd name="connsiteY2" fmla="*/ 37880 h 448175"/>
                <a:gd name="connsiteX3" fmla="*/ 171875 w 276300"/>
                <a:gd name="connsiteY3" fmla="*/ 34189 h 448175"/>
                <a:gd name="connsiteX4" fmla="*/ 190357 w 276300"/>
                <a:gd name="connsiteY4" fmla="*/ 33259 h 448175"/>
                <a:gd name="connsiteX5" fmla="*/ 199598 w 276300"/>
                <a:gd name="connsiteY5" fmla="*/ 24948 h 448175"/>
                <a:gd name="connsiteX6" fmla="*/ 215305 w 276300"/>
                <a:gd name="connsiteY6" fmla="*/ 24948 h 448175"/>
                <a:gd name="connsiteX7" fmla="*/ 243957 w 276300"/>
                <a:gd name="connsiteY7" fmla="*/ 14777 h 448175"/>
                <a:gd name="connsiteX8" fmla="*/ 264285 w 276300"/>
                <a:gd name="connsiteY8" fmla="*/ 0 h 448175"/>
                <a:gd name="connsiteX9" fmla="*/ 268905 w 276300"/>
                <a:gd name="connsiteY9" fmla="*/ 12016 h 448175"/>
                <a:gd name="connsiteX10" fmla="*/ 267976 w 276300"/>
                <a:gd name="connsiteY10" fmla="*/ 37880 h 448175"/>
                <a:gd name="connsiteX11" fmla="*/ 270751 w 276300"/>
                <a:gd name="connsiteY11" fmla="*/ 60982 h 448175"/>
                <a:gd name="connsiteX12" fmla="*/ 271680 w 276300"/>
                <a:gd name="connsiteY12" fmla="*/ 102567 h 448175"/>
                <a:gd name="connsiteX13" fmla="*/ 276301 w 276300"/>
                <a:gd name="connsiteY13" fmla="*/ 115512 h 448175"/>
                <a:gd name="connsiteX14" fmla="*/ 268905 w 276300"/>
                <a:gd name="connsiteY14" fmla="*/ 134910 h 448175"/>
                <a:gd name="connsiteX15" fmla="*/ 258735 w 276300"/>
                <a:gd name="connsiteY15" fmla="*/ 153392 h 448175"/>
                <a:gd name="connsiteX16" fmla="*/ 242098 w 276300"/>
                <a:gd name="connsiteY16" fmla="*/ 170029 h 448175"/>
                <a:gd name="connsiteX17" fmla="*/ 218080 w 276300"/>
                <a:gd name="connsiteY17" fmla="*/ 180200 h 448175"/>
                <a:gd name="connsiteX18" fmla="*/ 188511 w 276300"/>
                <a:gd name="connsiteY18" fmla="*/ 193132 h 448175"/>
                <a:gd name="connsiteX19" fmla="*/ 158943 w 276300"/>
                <a:gd name="connsiteY19" fmla="*/ 221784 h 448175"/>
                <a:gd name="connsiteX20" fmla="*/ 148772 w 276300"/>
                <a:gd name="connsiteY20" fmla="*/ 226405 h 448175"/>
                <a:gd name="connsiteX21" fmla="*/ 130290 w 276300"/>
                <a:gd name="connsiteY21" fmla="*/ 245803 h 448175"/>
                <a:gd name="connsiteX22" fmla="*/ 119204 w 276300"/>
                <a:gd name="connsiteY22" fmla="*/ 252268 h 448175"/>
                <a:gd name="connsiteX23" fmla="*/ 117358 w 276300"/>
                <a:gd name="connsiteY23" fmla="*/ 271680 h 448175"/>
                <a:gd name="connsiteX24" fmla="*/ 129361 w 276300"/>
                <a:gd name="connsiteY24" fmla="*/ 292937 h 448175"/>
                <a:gd name="connsiteX25" fmla="*/ 134910 w 276300"/>
                <a:gd name="connsiteY25" fmla="*/ 309560 h 448175"/>
                <a:gd name="connsiteX26" fmla="*/ 134910 w 276300"/>
                <a:gd name="connsiteY26" fmla="*/ 317885 h 448175"/>
                <a:gd name="connsiteX27" fmla="*/ 139531 w 276300"/>
                <a:gd name="connsiteY27" fmla="*/ 316956 h 448175"/>
                <a:gd name="connsiteX28" fmla="*/ 138602 w 276300"/>
                <a:gd name="connsiteY28" fmla="*/ 344679 h 448175"/>
                <a:gd name="connsiteX29" fmla="*/ 133981 w 276300"/>
                <a:gd name="connsiteY29" fmla="*/ 357624 h 448175"/>
                <a:gd name="connsiteX30" fmla="*/ 140461 w 276300"/>
                <a:gd name="connsiteY30" fmla="*/ 362245 h 448175"/>
                <a:gd name="connsiteX31" fmla="*/ 136756 w 276300"/>
                <a:gd name="connsiteY31" fmla="*/ 374247 h 448175"/>
                <a:gd name="connsiteX32" fmla="*/ 125669 w 276300"/>
                <a:gd name="connsiteY32" fmla="*/ 384418 h 448175"/>
                <a:gd name="connsiteX33" fmla="*/ 104413 w 276300"/>
                <a:gd name="connsiteY33" fmla="*/ 393659 h 448175"/>
                <a:gd name="connsiteX34" fmla="*/ 72998 w 276300"/>
                <a:gd name="connsiteY34" fmla="*/ 409366 h 448175"/>
                <a:gd name="connsiteX35" fmla="*/ 61912 w 276300"/>
                <a:gd name="connsiteY35" fmla="*/ 419537 h 448175"/>
                <a:gd name="connsiteX36" fmla="*/ 63758 w 276300"/>
                <a:gd name="connsiteY36" fmla="*/ 431539 h 448175"/>
                <a:gd name="connsiteX37" fmla="*/ 70223 w 276300"/>
                <a:gd name="connsiteY37" fmla="*/ 433398 h 448175"/>
                <a:gd name="connsiteX38" fmla="*/ 68378 w 276300"/>
                <a:gd name="connsiteY38" fmla="*/ 448176 h 448175"/>
                <a:gd name="connsiteX39" fmla="*/ 48966 w 276300"/>
                <a:gd name="connsiteY39" fmla="*/ 448176 h 448175"/>
                <a:gd name="connsiteX40" fmla="*/ 47121 w 276300"/>
                <a:gd name="connsiteY40" fmla="*/ 435243 h 448175"/>
                <a:gd name="connsiteX41" fmla="*/ 43430 w 276300"/>
                <a:gd name="connsiteY41" fmla="*/ 422298 h 448175"/>
                <a:gd name="connsiteX42" fmla="*/ 41584 w 276300"/>
                <a:gd name="connsiteY42" fmla="*/ 412141 h 448175"/>
                <a:gd name="connsiteX43" fmla="*/ 46205 w 276300"/>
                <a:gd name="connsiteY43" fmla="*/ 380727 h 448175"/>
                <a:gd name="connsiteX44" fmla="*/ 39726 w 276300"/>
                <a:gd name="connsiteY44" fmla="*/ 360386 h 448175"/>
                <a:gd name="connsiteX45" fmla="*/ 27723 w 276300"/>
                <a:gd name="connsiteY45" fmla="*/ 320660 h 448175"/>
                <a:gd name="connsiteX46" fmla="*/ 55432 w 276300"/>
                <a:gd name="connsiteY46" fmla="*/ 289233 h 448175"/>
                <a:gd name="connsiteX47" fmla="*/ 61912 w 276300"/>
                <a:gd name="connsiteY47" fmla="*/ 268905 h 448175"/>
                <a:gd name="connsiteX48" fmla="*/ 65603 w 276300"/>
                <a:gd name="connsiteY48" fmla="*/ 266130 h 448175"/>
                <a:gd name="connsiteX49" fmla="*/ 68378 w 276300"/>
                <a:gd name="connsiteY49" fmla="*/ 250423 h 448175"/>
                <a:gd name="connsiteX50" fmla="*/ 63758 w 276300"/>
                <a:gd name="connsiteY50" fmla="*/ 242112 h 448175"/>
                <a:gd name="connsiteX51" fmla="*/ 64673 w 276300"/>
                <a:gd name="connsiteY51" fmla="*/ 221784 h 448175"/>
                <a:gd name="connsiteX52" fmla="*/ 69294 w 276300"/>
                <a:gd name="connsiteY52" fmla="*/ 203302 h 448175"/>
                <a:gd name="connsiteX53" fmla="*/ 69294 w 276300"/>
                <a:gd name="connsiteY53" fmla="*/ 169100 h 448175"/>
                <a:gd name="connsiteX54" fmla="*/ 55432 w 276300"/>
                <a:gd name="connsiteY54" fmla="*/ 160788 h 448175"/>
                <a:gd name="connsiteX55" fmla="*/ 43430 w 276300"/>
                <a:gd name="connsiteY55" fmla="*/ 158942 h 448175"/>
                <a:gd name="connsiteX56" fmla="*/ 37880 w 276300"/>
                <a:gd name="connsiteY56" fmla="*/ 152477 h 448175"/>
                <a:gd name="connsiteX57" fmla="*/ 25864 w 276300"/>
                <a:gd name="connsiteY57" fmla="*/ 146926 h 448175"/>
                <a:gd name="connsiteX58" fmla="*/ 4621 w 276300"/>
                <a:gd name="connsiteY58" fmla="*/ 147856 h 448175"/>
                <a:gd name="connsiteX59" fmla="*/ 2761 w 276300"/>
                <a:gd name="connsiteY59" fmla="*/ 137686 h 448175"/>
                <a:gd name="connsiteX60" fmla="*/ 0 w 276300"/>
                <a:gd name="connsiteY60" fmla="*/ 118288 h 448175"/>
                <a:gd name="connsiteX61" fmla="*/ 78535 w 276300"/>
                <a:gd name="connsiteY61" fmla="*/ 96101 h 448175"/>
                <a:gd name="connsiteX62" fmla="*/ 93326 w 276300"/>
                <a:gd name="connsiteY62" fmla="*/ 109047 h 448175"/>
                <a:gd name="connsiteX63" fmla="*/ 100722 w 276300"/>
                <a:gd name="connsiteY63" fmla="*/ 106271 h 448175"/>
                <a:gd name="connsiteX64" fmla="*/ 110878 w 276300"/>
                <a:gd name="connsiteY64" fmla="*/ 112737 h 448175"/>
                <a:gd name="connsiteX65" fmla="*/ 112738 w 276300"/>
                <a:gd name="connsiteY65" fmla="*/ 123824 h 448175"/>
                <a:gd name="connsiteX66" fmla="*/ 107188 w 276300"/>
                <a:gd name="connsiteY66" fmla="*/ 135840 h 448175"/>
                <a:gd name="connsiteX67" fmla="*/ 109033 w 276300"/>
                <a:gd name="connsiteY67" fmla="*/ 154322 h 448175"/>
                <a:gd name="connsiteX68" fmla="*/ 125669 w 276300"/>
                <a:gd name="connsiteY68" fmla="*/ 170959 h 448175"/>
                <a:gd name="connsiteX69" fmla="*/ 133981 w 276300"/>
                <a:gd name="connsiteY69" fmla="*/ 152477 h 448175"/>
                <a:gd name="connsiteX70" fmla="*/ 145081 w 276300"/>
                <a:gd name="connsiteY70" fmla="*/ 146926 h 448175"/>
                <a:gd name="connsiteX71" fmla="*/ 143222 w 276300"/>
                <a:gd name="connsiteY71" fmla="*/ 112737 h 448175"/>
                <a:gd name="connsiteX72" fmla="*/ 132136 w 276300"/>
                <a:gd name="connsiteY72" fmla="*/ 93326 h 448175"/>
                <a:gd name="connsiteX73" fmla="*/ 122894 w 276300"/>
                <a:gd name="connsiteY73" fmla="*/ 85015 h 448175"/>
                <a:gd name="connsiteX74" fmla="*/ 113653 w 276300"/>
                <a:gd name="connsiteY74" fmla="*/ 85015 h 448175"/>
                <a:gd name="connsiteX75" fmla="*/ 106258 w 276300"/>
                <a:gd name="connsiteY75" fmla="*/ 50825 h 448175"/>
                <a:gd name="connsiteX76" fmla="*/ 114583 w 276300"/>
                <a:gd name="connsiteY76" fmla="*/ 32344 h 44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76300" h="448175">
                  <a:moveTo>
                    <a:pt x="114583" y="32344"/>
                  </a:moveTo>
                  <a:lnTo>
                    <a:pt x="133981" y="30498"/>
                  </a:lnTo>
                  <a:lnTo>
                    <a:pt x="165409" y="37880"/>
                  </a:lnTo>
                  <a:lnTo>
                    <a:pt x="171875" y="34189"/>
                  </a:lnTo>
                  <a:lnTo>
                    <a:pt x="190357" y="33259"/>
                  </a:lnTo>
                  <a:lnTo>
                    <a:pt x="199598" y="24948"/>
                  </a:lnTo>
                  <a:lnTo>
                    <a:pt x="215305" y="24948"/>
                  </a:lnTo>
                  <a:lnTo>
                    <a:pt x="243957" y="14777"/>
                  </a:lnTo>
                  <a:lnTo>
                    <a:pt x="264285" y="0"/>
                  </a:lnTo>
                  <a:lnTo>
                    <a:pt x="268905" y="12016"/>
                  </a:lnTo>
                  <a:lnTo>
                    <a:pt x="267976" y="37880"/>
                  </a:lnTo>
                  <a:lnTo>
                    <a:pt x="270751" y="60982"/>
                  </a:lnTo>
                  <a:lnTo>
                    <a:pt x="271680" y="102567"/>
                  </a:lnTo>
                  <a:lnTo>
                    <a:pt x="276301" y="115512"/>
                  </a:lnTo>
                  <a:lnTo>
                    <a:pt x="268905" y="134910"/>
                  </a:lnTo>
                  <a:lnTo>
                    <a:pt x="258735" y="153392"/>
                  </a:lnTo>
                  <a:lnTo>
                    <a:pt x="242098" y="170029"/>
                  </a:lnTo>
                  <a:lnTo>
                    <a:pt x="218080" y="180200"/>
                  </a:lnTo>
                  <a:lnTo>
                    <a:pt x="188511" y="193132"/>
                  </a:lnTo>
                  <a:lnTo>
                    <a:pt x="158943" y="221784"/>
                  </a:lnTo>
                  <a:lnTo>
                    <a:pt x="148772" y="226405"/>
                  </a:lnTo>
                  <a:lnTo>
                    <a:pt x="130290" y="245803"/>
                  </a:lnTo>
                  <a:lnTo>
                    <a:pt x="119204" y="252268"/>
                  </a:lnTo>
                  <a:lnTo>
                    <a:pt x="117358" y="271680"/>
                  </a:lnTo>
                  <a:lnTo>
                    <a:pt x="129361" y="292937"/>
                  </a:lnTo>
                  <a:lnTo>
                    <a:pt x="134910" y="309560"/>
                  </a:lnTo>
                  <a:lnTo>
                    <a:pt x="134910" y="317885"/>
                  </a:lnTo>
                  <a:lnTo>
                    <a:pt x="139531" y="316956"/>
                  </a:lnTo>
                  <a:lnTo>
                    <a:pt x="138602" y="344679"/>
                  </a:lnTo>
                  <a:lnTo>
                    <a:pt x="133981" y="357624"/>
                  </a:lnTo>
                  <a:lnTo>
                    <a:pt x="140461" y="362245"/>
                  </a:lnTo>
                  <a:lnTo>
                    <a:pt x="136756" y="374247"/>
                  </a:lnTo>
                  <a:lnTo>
                    <a:pt x="125669" y="384418"/>
                  </a:lnTo>
                  <a:lnTo>
                    <a:pt x="104413" y="393659"/>
                  </a:lnTo>
                  <a:lnTo>
                    <a:pt x="72998" y="409366"/>
                  </a:lnTo>
                  <a:lnTo>
                    <a:pt x="61912" y="419537"/>
                  </a:lnTo>
                  <a:lnTo>
                    <a:pt x="63758" y="431539"/>
                  </a:lnTo>
                  <a:lnTo>
                    <a:pt x="70223" y="433398"/>
                  </a:lnTo>
                  <a:lnTo>
                    <a:pt x="68378" y="448176"/>
                  </a:lnTo>
                  <a:lnTo>
                    <a:pt x="48966" y="448176"/>
                  </a:lnTo>
                  <a:lnTo>
                    <a:pt x="47121" y="435243"/>
                  </a:lnTo>
                  <a:lnTo>
                    <a:pt x="43430" y="422298"/>
                  </a:lnTo>
                  <a:lnTo>
                    <a:pt x="41584" y="412141"/>
                  </a:lnTo>
                  <a:lnTo>
                    <a:pt x="46205" y="380727"/>
                  </a:lnTo>
                  <a:lnTo>
                    <a:pt x="39726" y="360386"/>
                  </a:lnTo>
                  <a:lnTo>
                    <a:pt x="27723" y="320660"/>
                  </a:lnTo>
                  <a:lnTo>
                    <a:pt x="55432" y="289233"/>
                  </a:lnTo>
                  <a:lnTo>
                    <a:pt x="61912" y="268905"/>
                  </a:lnTo>
                  <a:lnTo>
                    <a:pt x="65603" y="266130"/>
                  </a:lnTo>
                  <a:lnTo>
                    <a:pt x="68378" y="250423"/>
                  </a:lnTo>
                  <a:lnTo>
                    <a:pt x="63758" y="242112"/>
                  </a:lnTo>
                  <a:lnTo>
                    <a:pt x="64673" y="221784"/>
                  </a:lnTo>
                  <a:lnTo>
                    <a:pt x="69294" y="203302"/>
                  </a:lnTo>
                  <a:lnTo>
                    <a:pt x="69294" y="169100"/>
                  </a:lnTo>
                  <a:lnTo>
                    <a:pt x="55432" y="160788"/>
                  </a:lnTo>
                  <a:lnTo>
                    <a:pt x="43430" y="158942"/>
                  </a:lnTo>
                  <a:lnTo>
                    <a:pt x="37880" y="152477"/>
                  </a:lnTo>
                  <a:lnTo>
                    <a:pt x="25864" y="146926"/>
                  </a:lnTo>
                  <a:lnTo>
                    <a:pt x="4621" y="147856"/>
                  </a:lnTo>
                  <a:lnTo>
                    <a:pt x="2761" y="137686"/>
                  </a:lnTo>
                  <a:lnTo>
                    <a:pt x="0" y="118288"/>
                  </a:lnTo>
                  <a:lnTo>
                    <a:pt x="78535" y="96101"/>
                  </a:lnTo>
                  <a:lnTo>
                    <a:pt x="93326" y="109047"/>
                  </a:lnTo>
                  <a:lnTo>
                    <a:pt x="100722" y="106271"/>
                  </a:lnTo>
                  <a:lnTo>
                    <a:pt x="110878" y="112737"/>
                  </a:lnTo>
                  <a:lnTo>
                    <a:pt x="112738" y="123824"/>
                  </a:lnTo>
                  <a:lnTo>
                    <a:pt x="107188" y="135840"/>
                  </a:lnTo>
                  <a:lnTo>
                    <a:pt x="109033" y="154322"/>
                  </a:lnTo>
                  <a:lnTo>
                    <a:pt x="125669" y="170959"/>
                  </a:lnTo>
                  <a:lnTo>
                    <a:pt x="133981" y="152477"/>
                  </a:lnTo>
                  <a:lnTo>
                    <a:pt x="145081" y="146926"/>
                  </a:lnTo>
                  <a:lnTo>
                    <a:pt x="143222" y="112737"/>
                  </a:lnTo>
                  <a:lnTo>
                    <a:pt x="132136" y="93326"/>
                  </a:lnTo>
                  <a:lnTo>
                    <a:pt x="122894" y="85015"/>
                  </a:lnTo>
                  <a:lnTo>
                    <a:pt x="113653" y="85015"/>
                  </a:lnTo>
                  <a:lnTo>
                    <a:pt x="106258" y="50825"/>
                  </a:lnTo>
                  <a:lnTo>
                    <a:pt x="114583" y="3234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4" name="任意多边形: 形状 1013"/>
            <p:cNvSpPr/>
            <p:nvPr/>
          </p:nvSpPr>
          <p:spPr>
            <a:xfrm>
              <a:off x="4695267" y="4724837"/>
              <a:ext cx="345608" cy="339142"/>
            </a:xfrm>
            <a:custGeom>
              <a:avLst/>
              <a:gdLst>
                <a:gd name="connsiteX0" fmla="*/ 120133 w 345608"/>
                <a:gd name="connsiteY0" fmla="*/ 325281 h 339142"/>
                <a:gd name="connsiteX1" fmla="*/ 100722 w 345608"/>
                <a:gd name="connsiteY1" fmla="*/ 303108 h 339142"/>
                <a:gd name="connsiteX2" fmla="*/ 90565 w 345608"/>
                <a:gd name="connsiteY2" fmla="*/ 281851 h 339142"/>
                <a:gd name="connsiteX3" fmla="*/ 85015 w 345608"/>
                <a:gd name="connsiteY3" fmla="*/ 254128 h 339142"/>
                <a:gd name="connsiteX4" fmla="*/ 78549 w 345608"/>
                <a:gd name="connsiteY4" fmla="*/ 233800 h 339142"/>
                <a:gd name="connsiteX5" fmla="*/ 70237 w 345608"/>
                <a:gd name="connsiteY5" fmla="*/ 190371 h 339142"/>
                <a:gd name="connsiteX6" fmla="*/ 69308 w 345608"/>
                <a:gd name="connsiteY6" fmla="*/ 157097 h 339142"/>
                <a:gd name="connsiteX7" fmla="*/ 65617 w 345608"/>
                <a:gd name="connsiteY7" fmla="*/ 142306 h 339142"/>
                <a:gd name="connsiteX8" fmla="*/ 55446 w 345608"/>
                <a:gd name="connsiteY8" fmla="*/ 131220 h 339142"/>
                <a:gd name="connsiteX9" fmla="*/ 42514 w 345608"/>
                <a:gd name="connsiteY9" fmla="*/ 108117 h 339142"/>
                <a:gd name="connsiteX10" fmla="*/ 28653 w 345608"/>
                <a:gd name="connsiteY10" fmla="*/ 74858 h 339142"/>
                <a:gd name="connsiteX11" fmla="*/ 23103 w 345608"/>
                <a:gd name="connsiteY11" fmla="*/ 57292 h 339142"/>
                <a:gd name="connsiteX12" fmla="*/ 1846 w 345608"/>
                <a:gd name="connsiteY12" fmla="*/ 30498 h 339142"/>
                <a:gd name="connsiteX13" fmla="*/ 0 w 345608"/>
                <a:gd name="connsiteY13" fmla="*/ 10171 h 339142"/>
                <a:gd name="connsiteX14" fmla="*/ 12016 w 345608"/>
                <a:gd name="connsiteY14" fmla="*/ 4621 h 339142"/>
                <a:gd name="connsiteX15" fmla="*/ 27723 w 345608"/>
                <a:gd name="connsiteY15" fmla="*/ 0 h 339142"/>
                <a:gd name="connsiteX16" fmla="*/ 44360 w 345608"/>
                <a:gd name="connsiteY16" fmla="*/ 930 h 339142"/>
                <a:gd name="connsiteX17" fmla="*/ 60067 w 345608"/>
                <a:gd name="connsiteY17" fmla="*/ 12946 h 339142"/>
                <a:gd name="connsiteX18" fmla="*/ 63758 w 345608"/>
                <a:gd name="connsiteY18" fmla="*/ 11087 h 339142"/>
                <a:gd name="connsiteX19" fmla="*/ 169113 w 345608"/>
                <a:gd name="connsiteY19" fmla="*/ 10171 h 339142"/>
                <a:gd name="connsiteX20" fmla="*/ 186666 w 345608"/>
                <a:gd name="connsiteY20" fmla="*/ 23103 h 339142"/>
                <a:gd name="connsiteX21" fmla="*/ 249508 w 345608"/>
                <a:gd name="connsiteY21" fmla="*/ 26807 h 339142"/>
                <a:gd name="connsiteX22" fmla="*/ 297558 w 345608"/>
                <a:gd name="connsiteY22" fmla="*/ 15707 h 339142"/>
                <a:gd name="connsiteX23" fmla="*/ 318815 w 345608"/>
                <a:gd name="connsiteY23" fmla="*/ 9241 h 339142"/>
                <a:gd name="connsiteX24" fmla="*/ 335438 w 345608"/>
                <a:gd name="connsiteY24" fmla="*/ 11087 h 339142"/>
                <a:gd name="connsiteX25" fmla="*/ 345609 w 345608"/>
                <a:gd name="connsiteY25" fmla="*/ 17566 h 339142"/>
                <a:gd name="connsiteX26" fmla="*/ 345609 w 345608"/>
                <a:gd name="connsiteY26" fmla="*/ 19412 h 339142"/>
                <a:gd name="connsiteX27" fmla="*/ 331747 w 345608"/>
                <a:gd name="connsiteY27" fmla="*/ 24948 h 339142"/>
                <a:gd name="connsiteX28" fmla="*/ 324352 w 345608"/>
                <a:gd name="connsiteY28" fmla="*/ 24948 h 339142"/>
                <a:gd name="connsiteX29" fmla="*/ 307715 w 345608"/>
                <a:gd name="connsiteY29" fmla="*/ 35119 h 339142"/>
                <a:gd name="connsiteX30" fmla="*/ 297558 w 345608"/>
                <a:gd name="connsiteY30" fmla="*/ 24032 h 339142"/>
                <a:gd name="connsiteX31" fmla="*/ 257819 w 345608"/>
                <a:gd name="connsiteY31" fmla="*/ 33273 h 339142"/>
                <a:gd name="connsiteX32" fmla="*/ 238421 w 345608"/>
                <a:gd name="connsiteY32" fmla="*/ 34189 h 339142"/>
                <a:gd name="connsiteX33" fmla="*/ 237492 w 345608"/>
                <a:gd name="connsiteY33" fmla="*/ 132150 h 339142"/>
                <a:gd name="connsiteX34" fmla="*/ 211614 w 345608"/>
                <a:gd name="connsiteY34" fmla="*/ 133065 h 339142"/>
                <a:gd name="connsiteX35" fmla="*/ 211614 w 345608"/>
                <a:gd name="connsiteY35" fmla="*/ 215318 h 339142"/>
                <a:gd name="connsiteX36" fmla="*/ 211614 w 345608"/>
                <a:gd name="connsiteY36" fmla="*/ 321590 h 339142"/>
                <a:gd name="connsiteX37" fmla="*/ 188511 w 345608"/>
                <a:gd name="connsiteY37" fmla="*/ 336368 h 339142"/>
                <a:gd name="connsiteX38" fmla="*/ 174650 w 345608"/>
                <a:gd name="connsiteY38" fmla="*/ 339143 h 339142"/>
                <a:gd name="connsiteX39" fmla="*/ 158013 w 345608"/>
                <a:gd name="connsiteY39" fmla="*/ 333593 h 339142"/>
                <a:gd name="connsiteX40" fmla="*/ 146011 w 345608"/>
                <a:gd name="connsiteY40" fmla="*/ 331747 h 339142"/>
                <a:gd name="connsiteX41" fmla="*/ 141390 w 345608"/>
                <a:gd name="connsiteY41" fmla="*/ 318815 h 339142"/>
                <a:gd name="connsiteX42" fmla="*/ 131220 w 345608"/>
                <a:gd name="connsiteY42" fmla="*/ 310490 h 339142"/>
                <a:gd name="connsiteX43" fmla="*/ 120133 w 345608"/>
                <a:gd name="connsiteY43" fmla="*/ 325281 h 33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5608" h="339142">
                  <a:moveTo>
                    <a:pt x="120133" y="325281"/>
                  </a:moveTo>
                  <a:lnTo>
                    <a:pt x="100722" y="303108"/>
                  </a:lnTo>
                  <a:lnTo>
                    <a:pt x="90565" y="281851"/>
                  </a:lnTo>
                  <a:lnTo>
                    <a:pt x="85015" y="254128"/>
                  </a:lnTo>
                  <a:lnTo>
                    <a:pt x="78549" y="233800"/>
                  </a:lnTo>
                  <a:lnTo>
                    <a:pt x="70237" y="190371"/>
                  </a:lnTo>
                  <a:lnTo>
                    <a:pt x="69308" y="157097"/>
                  </a:lnTo>
                  <a:lnTo>
                    <a:pt x="65617" y="142306"/>
                  </a:lnTo>
                  <a:lnTo>
                    <a:pt x="55446" y="131220"/>
                  </a:lnTo>
                  <a:lnTo>
                    <a:pt x="42514" y="108117"/>
                  </a:lnTo>
                  <a:lnTo>
                    <a:pt x="28653" y="74858"/>
                  </a:lnTo>
                  <a:lnTo>
                    <a:pt x="23103" y="57292"/>
                  </a:lnTo>
                  <a:lnTo>
                    <a:pt x="1846" y="30498"/>
                  </a:lnTo>
                  <a:lnTo>
                    <a:pt x="0" y="10171"/>
                  </a:lnTo>
                  <a:lnTo>
                    <a:pt x="12016" y="4621"/>
                  </a:lnTo>
                  <a:lnTo>
                    <a:pt x="27723" y="0"/>
                  </a:lnTo>
                  <a:lnTo>
                    <a:pt x="44360" y="930"/>
                  </a:lnTo>
                  <a:lnTo>
                    <a:pt x="60067" y="12946"/>
                  </a:lnTo>
                  <a:lnTo>
                    <a:pt x="63758" y="11087"/>
                  </a:lnTo>
                  <a:lnTo>
                    <a:pt x="169113" y="10171"/>
                  </a:lnTo>
                  <a:lnTo>
                    <a:pt x="186666" y="23103"/>
                  </a:lnTo>
                  <a:lnTo>
                    <a:pt x="249508" y="26807"/>
                  </a:lnTo>
                  <a:lnTo>
                    <a:pt x="297558" y="15707"/>
                  </a:lnTo>
                  <a:lnTo>
                    <a:pt x="318815" y="9241"/>
                  </a:lnTo>
                  <a:lnTo>
                    <a:pt x="335438" y="11087"/>
                  </a:lnTo>
                  <a:lnTo>
                    <a:pt x="345609" y="17566"/>
                  </a:lnTo>
                  <a:lnTo>
                    <a:pt x="345609" y="19412"/>
                  </a:lnTo>
                  <a:lnTo>
                    <a:pt x="331747" y="24948"/>
                  </a:lnTo>
                  <a:lnTo>
                    <a:pt x="324352" y="24948"/>
                  </a:lnTo>
                  <a:lnTo>
                    <a:pt x="307715" y="35119"/>
                  </a:lnTo>
                  <a:lnTo>
                    <a:pt x="297558" y="24032"/>
                  </a:lnTo>
                  <a:lnTo>
                    <a:pt x="257819" y="33273"/>
                  </a:lnTo>
                  <a:lnTo>
                    <a:pt x="238421" y="34189"/>
                  </a:lnTo>
                  <a:lnTo>
                    <a:pt x="237492" y="132150"/>
                  </a:lnTo>
                  <a:lnTo>
                    <a:pt x="211614" y="133065"/>
                  </a:lnTo>
                  <a:lnTo>
                    <a:pt x="211614" y="215318"/>
                  </a:lnTo>
                  <a:lnTo>
                    <a:pt x="211614" y="321590"/>
                  </a:lnTo>
                  <a:lnTo>
                    <a:pt x="188511" y="336368"/>
                  </a:lnTo>
                  <a:lnTo>
                    <a:pt x="174650" y="339143"/>
                  </a:lnTo>
                  <a:lnTo>
                    <a:pt x="158013" y="333593"/>
                  </a:lnTo>
                  <a:lnTo>
                    <a:pt x="146011" y="331747"/>
                  </a:lnTo>
                  <a:lnTo>
                    <a:pt x="141390" y="318815"/>
                  </a:lnTo>
                  <a:lnTo>
                    <a:pt x="131220" y="310490"/>
                  </a:lnTo>
                  <a:lnTo>
                    <a:pt x="120133" y="32528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5" name="任意多边形: 形状 1014"/>
            <p:cNvSpPr/>
            <p:nvPr/>
          </p:nvSpPr>
          <p:spPr>
            <a:xfrm>
              <a:off x="8642028" y="4810781"/>
              <a:ext cx="80394" cy="63757"/>
            </a:xfrm>
            <a:custGeom>
              <a:avLst/>
              <a:gdLst>
                <a:gd name="connsiteX0" fmla="*/ 45276 w 80394"/>
                <a:gd name="connsiteY0" fmla="*/ 26793 h 63757"/>
                <a:gd name="connsiteX1" fmla="*/ 66533 w 80394"/>
                <a:gd name="connsiteY1" fmla="*/ 44360 h 63757"/>
                <a:gd name="connsiteX2" fmla="*/ 80395 w 80394"/>
                <a:gd name="connsiteY2" fmla="*/ 57291 h 63757"/>
                <a:gd name="connsiteX3" fmla="*/ 70237 w 80394"/>
                <a:gd name="connsiteY3" fmla="*/ 63758 h 63757"/>
                <a:gd name="connsiteX4" fmla="*/ 56376 w 80394"/>
                <a:gd name="connsiteY4" fmla="*/ 56362 h 63757"/>
                <a:gd name="connsiteX5" fmla="*/ 37894 w 80394"/>
                <a:gd name="connsiteY5" fmla="*/ 43430 h 63757"/>
                <a:gd name="connsiteX6" fmla="*/ 21257 w 80394"/>
                <a:gd name="connsiteY6" fmla="*/ 28653 h 63757"/>
                <a:gd name="connsiteX7" fmla="*/ 3705 w 80394"/>
                <a:gd name="connsiteY7" fmla="*/ 9241 h 63757"/>
                <a:gd name="connsiteX8" fmla="*/ 0 w 80394"/>
                <a:gd name="connsiteY8" fmla="*/ 0 h 63757"/>
                <a:gd name="connsiteX9" fmla="*/ 11087 w 80394"/>
                <a:gd name="connsiteY9" fmla="*/ 0 h 63757"/>
                <a:gd name="connsiteX10" fmla="*/ 25878 w 80394"/>
                <a:gd name="connsiteY10" fmla="*/ 9241 h 63757"/>
                <a:gd name="connsiteX11" fmla="*/ 36965 w 80394"/>
                <a:gd name="connsiteY11" fmla="*/ 18482 h 63757"/>
                <a:gd name="connsiteX12" fmla="*/ 45276 w 80394"/>
                <a:gd name="connsiteY12" fmla="*/ 26793 h 6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394" h="63757">
                  <a:moveTo>
                    <a:pt x="45276" y="26793"/>
                  </a:moveTo>
                  <a:lnTo>
                    <a:pt x="66533" y="44360"/>
                  </a:lnTo>
                  <a:lnTo>
                    <a:pt x="80395" y="57291"/>
                  </a:lnTo>
                  <a:lnTo>
                    <a:pt x="70237" y="63758"/>
                  </a:lnTo>
                  <a:lnTo>
                    <a:pt x="56376" y="56362"/>
                  </a:lnTo>
                  <a:lnTo>
                    <a:pt x="37894" y="43430"/>
                  </a:lnTo>
                  <a:lnTo>
                    <a:pt x="21257" y="28653"/>
                  </a:lnTo>
                  <a:lnTo>
                    <a:pt x="3705" y="9241"/>
                  </a:lnTo>
                  <a:lnTo>
                    <a:pt x="0" y="0"/>
                  </a:lnTo>
                  <a:lnTo>
                    <a:pt x="11087" y="0"/>
                  </a:lnTo>
                  <a:lnTo>
                    <a:pt x="25878" y="9241"/>
                  </a:lnTo>
                  <a:lnTo>
                    <a:pt x="36965" y="18482"/>
                  </a:lnTo>
                  <a:lnTo>
                    <a:pt x="45276" y="2679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6" name="任意多边形: 形状 1015"/>
            <p:cNvSpPr/>
            <p:nvPr/>
          </p:nvSpPr>
          <p:spPr>
            <a:xfrm>
              <a:off x="2119841" y="3888539"/>
              <a:ext cx="119217" cy="115512"/>
            </a:xfrm>
            <a:custGeom>
              <a:avLst/>
              <a:gdLst>
                <a:gd name="connsiteX0" fmla="*/ 50826 w 119217"/>
                <a:gd name="connsiteY0" fmla="*/ 106272 h 115512"/>
                <a:gd name="connsiteX1" fmla="*/ 41585 w 119217"/>
                <a:gd name="connsiteY1" fmla="*/ 97960 h 115512"/>
                <a:gd name="connsiteX2" fmla="*/ 29582 w 119217"/>
                <a:gd name="connsiteY2" fmla="*/ 87790 h 115512"/>
                <a:gd name="connsiteX3" fmla="*/ 24032 w 119217"/>
                <a:gd name="connsiteY3" fmla="*/ 78549 h 115512"/>
                <a:gd name="connsiteX4" fmla="*/ 12946 w 119217"/>
                <a:gd name="connsiteY4" fmla="*/ 70237 h 115512"/>
                <a:gd name="connsiteX5" fmla="*/ 0 w 119217"/>
                <a:gd name="connsiteY5" fmla="*/ 58221 h 115512"/>
                <a:gd name="connsiteX6" fmla="*/ 2775 w 119217"/>
                <a:gd name="connsiteY6" fmla="*/ 54530 h 115512"/>
                <a:gd name="connsiteX7" fmla="*/ 7396 w 119217"/>
                <a:gd name="connsiteY7" fmla="*/ 58221 h 115512"/>
                <a:gd name="connsiteX8" fmla="*/ 9241 w 119217"/>
                <a:gd name="connsiteY8" fmla="*/ 56376 h 115512"/>
                <a:gd name="connsiteX9" fmla="*/ 17566 w 119217"/>
                <a:gd name="connsiteY9" fmla="*/ 55446 h 115512"/>
                <a:gd name="connsiteX10" fmla="*/ 21257 w 119217"/>
                <a:gd name="connsiteY10" fmla="*/ 48980 h 115512"/>
                <a:gd name="connsiteX11" fmla="*/ 24962 w 119217"/>
                <a:gd name="connsiteY11" fmla="*/ 48980 h 115512"/>
                <a:gd name="connsiteX12" fmla="*/ 24032 w 119217"/>
                <a:gd name="connsiteY12" fmla="*/ 36048 h 115512"/>
                <a:gd name="connsiteX13" fmla="*/ 30498 w 119217"/>
                <a:gd name="connsiteY13" fmla="*/ 35119 h 115512"/>
                <a:gd name="connsiteX14" fmla="*/ 36048 w 119217"/>
                <a:gd name="connsiteY14" fmla="*/ 35119 h 115512"/>
                <a:gd name="connsiteX15" fmla="*/ 41585 w 119217"/>
                <a:gd name="connsiteY15" fmla="*/ 27723 h 115512"/>
                <a:gd name="connsiteX16" fmla="*/ 48980 w 119217"/>
                <a:gd name="connsiteY16" fmla="*/ 33273 h 115512"/>
                <a:gd name="connsiteX17" fmla="*/ 51755 w 119217"/>
                <a:gd name="connsiteY17" fmla="*/ 29582 h 115512"/>
                <a:gd name="connsiteX18" fmla="*/ 56376 w 119217"/>
                <a:gd name="connsiteY18" fmla="*/ 26807 h 115512"/>
                <a:gd name="connsiteX19" fmla="*/ 65617 w 119217"/>
                <a:gd name="connsiteY19" fmla="*/ 19412 h 115512"/>
                <a:gd name="connsiteX20" fmla="*/ 65617 w 119217"/>
                <a:gd name="connsiteY20" fmla="*/ 13862 h 115512"/>
                <a:gd name="connsiteX21" fmla="*/ 68392 w 119217"/>
                <a:gd name="connsiteY21" fmla="*/ 13862 h 115512"/>
                <a:gd name="connsiteX22" fmla="*/ 72083 w 119217"/>
                <a:gd name="connsiteY22" fmla="*/ 7396 h 115512"/>
                <a:gd name="connsiteX23" fmla="*/ 74858 w 119217"/>
                <a:gd name="connsiteY23" fmla="*/ 6480 h 115512"/>
                <a:gd name="connsiteX24" fmla="*/ 79478 w 119217"/>
                <a:gd name="connsiteY24" fmla="*/ 10171 h 115512"/>
                <a:gd name="connsiteX25" fmla="*/ 85028 w 119217"/>
                <a:gd name="connsiteY25" fmla="*/ 11100 h 115512"/>
                <a:gd name="connsiteX26" fmla="*/ 90565 w 119217"/>
                <a:gd name="connsiteY26" fmla="*/ 7396 h 115512"/>
                <a:gd name="connsiteX27" fmla="*/ 97031 w 119217"/>
                <a:gd name="connsiteY27" fmla="*/ 7396 h 115512"/>
                <a:gd name="connsiteX28" fmla="*/ 106272 w 119217"/>
                <a:gd name="connsiteY28" fmla="*/ 3705 h 115512"/>
                <a:gd name="connsiteX29" fmla="*/ 109976 w 119217"/>
                <a:gd name="connsiteY29" fmla="*/ 0 h 115512"/>
                <a:gd name="connsiteX30" fmla="*/ 119217 w 119217"/>
                <a:gd name="connsiteY30" fmla="*/ 930 h 115512"/>
                <a:gd name="connsiteX31" fmla="*/ 117358 w 119217"/>
                <a:gd name="connsiteY31" fmla="*/ 3705 h 115512"/>
                <a:gd name="connsiteX32" fmla="*/ 116442 w 119217"/>
                <a:gd name="connsiteY32" fmla="*/ 9241 h 115512"/>
                <a:gd name="connsiteX33" fmla="*/ 119217 w 119217"/>
                <a:gd name="connsiteY33" fmla="*/ 19412 h 115512"/>
                <a:gd name="connsiteX34" fmla="*/ 113667 w 119217"/>
                <a:gd name="connsiteY34" fmla="*/ 28653 h 115512"/>
                <a:gd name="connsiteX35" fmla="*/ 110892 w 119217"/>
                <a:gd name="connsiteY35" fmla="*/ 39739 h 115512"/>
                <a:gd name="connsiteX36" fmla="*/ 109976 w 119217"/>
                <a:gd name="connsiteY36" fmla="*/ 51755 h 115512"/>
                <a:gd name="connsiteX37" fmla="*/ 110892 w 119217"/>
                <a:gd name="connsiteY37" fmla="*/ 58221 h 115512"/>
                <a:gd name="connsiteX38" fmla="*/ 111822 w 119217"/>
                <a:gd name="connsiteY38" fmla="*/ 70237 h 115512"/>
                <a:gd name="connsiteX39" fmla="*/ 108117 w 119217"/>
                <a:gd name="connsiteY39" fmla="*/ 73012 h 115512"/>
                <a:gd name="connsiteX40" fmla="*/ 105356 w 119217"/>
                <a:gd name="connsiteY40" fmla="*/ 84099 h 115512"/>
                <a:gd name="connsiteX41" fmla="*/ 107201 w 119217"/>
                <a:gd name="connsiteY41" fmla="*/ 91495 h 115512"/>
                <a:gd name="connsiteX42" fmla="*/ 101651 w 119217"/>
                <a:gd name="connsiteY42" fmla="*/ 97960 h 115512"/>
                <a:gd name="connsiteX43" fmla="*/ 102581 w 119217"/>
                <a:gd name="connsiteY43" fmla="*/ 105356 h 115512"/>
                <a:gd name="connsiteX44" fmla="*/ 106272 w 119217"/>
                <a:gd name="connsiteY44" fmla="*/ 109976 h 115512"/>
                <a:gd name="connsiteX45" fmla="*/ 99806 w 119217"/>
                <a:gd name="connsiteY45" fmla="*/ 115513 h 115512"/>
                <a:gd name="connsiteX46" fmla="*/ 92410 w 119217"/>
                <a:gd name="connsiteY46" fmla="*/ 113667 h 115512"/>
                <a:gd name="connsiteX47" fmla="*/ 87790 w 119217"/>
                <a:gd name="connsiteY47" fmla="*/ 108118 h 115512"/>
                <a:gd name="connsiteX48" fmla="*/ 79478 w 119217"/>
                <a:gd name="connsiteY48" fmla="*/ 106272 h 115512"/>
                <a:gd name="connsiteX49" fmla="*/ 73928 w 119217"/>
                <a:gd name="connsiteY49" fmla="*/ 109976 h 115512"/>
                <a:gd name="connsiteX50" fmla="*/ 57305 w 119217"/>
                <a:gd name="connsiteY50" fmla="*/ 102581 h 115512"/>
                <a:gd name="connsiteX51" fmla="*/ 50826 w 119217"/>
                <a:gd name="connsiteY51" fmla="*/ 106272 h 1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9217" h="115512">
                  <a:moveTo>
                    <a:pt x="50826" y="106272"/>
                  </a:moveTo>
                  <a:lnTo>
                    <a:pt x="41585" y="97960"/>
                  </a:lnTo>
                  <a:lnTo>
                    <a:pt x="29582" y="87790"/>
                  </a:lnTo>
                  <a:lnTo>
                    <a:pt x="24032" y="78549"/>
                  </a:lnTo>
                  <a:lnTo>
                    <a:pt x="12946" y="70237"/>
                  </a:lnTo>
                  <a:lnTo>
                    <a:pt x="0" y="58221"/>
                  </a:lnTo>
                  <a:lnTo>
                    <a:pt x="2775" y="54530"/>
                  </a:lnTo>
                  <a:lnTo>
                    <a:pt x="7396" y="58221"/>
                  </a:lnTo>
                  <a:lnTo>
                    <a:pt x="9241" y="56376"/>
                  </a:lnTo>
                  <a:lnTo>
                    <a:pt x="17566" y="55446"/>
                  </a:lnTo>
                  <a:lnTo>
                    <a:pt x="21257" y="48980"/>
                  </a:lnTo>
                  <a:lnTo>
                    <a:pt x="24962" y="48980"/>
                  </a:lnTo>
                  <a:lnTo>
                    <a:pt x="24032" y="36048"/>
                  </a:lnTo>
                  <a:lnTo>
                    <a:pt x="30498" y="35119"/>
                  </a:lnTo>
                  <a:lnTo>
                    <a:pt x="36048" y="35119"/>
                  </a:lnTo>
                  <a:lnTo>
                    <a:pt x="41585" y="27723"/>
                  </a:lnTo>
                  <a:lnTo>
                    <a:pt x="48980" y="33273"/>
                  </a:lnTo>
                  <a:lnTo>
                    <a:pt x="51755" y="29582"/>
                  </a:lnTo>
                  <a:lnTo>
                    <a:pt x="56376" y="26807"/>
                  </a:lnTo>
                  <a:lnTo>
                    <a:pt x="65617" y="19412"/>
                  </a:lnTo>
                  <a:lnTo>
                    <a:pt x="65617" y="13862"/>
                  </a:lnTo>
                  <a:lnTo>
                    <a:pt x="68392" y="13862"/>
                  </a:lnTo>
                  <a:lnTo>
                    <a:pt x="72083" y="7396"/>
                  </a:lnTo>
                  <a:lnTo>
                    <a:pt x="74858" y="6480"/>
                  </a:lnTo>
                  <a:lnTo>
                    <a:pt x="79478" y="10171"/>
                  </a:lnTo>
                  <a:lnTo>
                    <a:pt x="85028" y="11100"/>
                  </a:lnTo>
                  <a:lnTo>
                    <a:pt x="90565" y="7396"/>
                  </a:lnTo>
                  <a:lnTo>
                    <a:pt x="97031" y="7396"/>
                  </a:lnTo>
                  <a:lnTo>
                    <a:pt x="106272" y="3705"/>
                  </a:lnTo>
                  <a:lnTo>
                    <a:pt x="109976" y="0"/>
                  </a:lnTo>
                  <a:lnTo>
                    <a:pt x="119217" y="930"/>
                  </a:lnTo>
                  <a:lnTo>
                    <a:pt x="117358" y="3705"/>
                  </a:lnTo>
                  <a:lnTo>
                    <a:pt x="116442" y="9241"/>
                  </a:lnTo>
                  <a:lnTo>
                    <a:pt x="119217" y="19412"/>
                  </a:lnTo>
                  <a:lnTo>
                    <a:pt x="113667" y="28653"/>
                  </a:lnTo>
                  <a:lnTo>
                    <a:pt x="110892" y="39739"/>
                  </a:lnTo>
                  <a:lnTo>
                    <a:pt x="109976" y="51755"/>
                  </a:lnTo>
                  <a:lnTo>
                    <a:pt x="110892" y="58221"/>
                  </a:lnTo>
                  <a:lnTo>
                    <a:pt x="111822" y="70237"/>
                  </a:lnTo>
                  <a:lnTo>
                    <a:pt x="108117" y="73012"/>
                  </a:lnTo>
                  <a:lnTo>
                    <a:pt x="105356" y="84099"/>
                  </a:lnTo>
                  <a:lnTo>
                    <a:pt x="107201" y="91495"/>
                  </a:lnTo>
                  <a:lnTo>
                    <a:pt x="101651" y="97960"/>
                  </a:lnTo>
                  <a:lnTo>
                    <a:pt x="102581" y="105356"/>
                  </a:lnTo>
                  <a:lnTo>
                    <a:pt x="106272" y="109976"/>
                  </a:lnTo>
                  <a:lnTo>
                    <a:pt x="99806" y="115513"/>
                  </a:lnTo>
                  <a:lnTo>
                    <a:pt x="92410" y="113667"/>
                  </a:lnTo>
                  <a:lnTo>
                    <a:pt x="87790" y="108118"/>
                  </a:lnTo>
                  <a:lnTo>
                    <a:pt x="79478" y="106272"/>
                  </a:lnTo>
                  <a:lnTo>
                    <a:pt x="73928" y="109976"/>
                  </a:lnTo>
                  <a:lnTo>
                    <a:pt x="57305" y="102581"/>
                  </a:lnTo>
                  <a:lnTo>
                    <a:pt x="50826" y="10627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7" name="任意多边形: 形状 1016"/>
            <p:cNvSpPr/>
            <p:nvPr/>
          </p:nvSpPr>
          <p:spPr>
            <a:xfrm>
              <a:off x="4477188" y="2643804"/>
              <a:ext cx="97946" cy="113667"/>
            </a:xfrm>
            <a:custGeom>
              <a:avLst/>
              <a:gdLst>
                <a:gd name="connsiteX0" fmla="*/ 42501 w 97946"/>
                <a:gd name="connsiteY0" fmla="*/ 13862 h 113667"/>
                <a:gd name="connsiteX1" fmla="*/ 40655 w 97946"/>
                <a:gd name="connsiteY1" fmla="*/ 22173 h 113667"/>
                <a:gd name="connsiteX2" fmla="*/ 45276 w 97946"/>
                <a:gd name="connsiteY2" fmla="*/ 24018 h 113667"/>
                <a:gd name="connsiteX3" fmla="*/ 47121 w 97946"/>
                <a:gd name="connsiteY3" fmla="*/ 27723 h 113667"/>
                <a:gd name="connsiteX4" fmla="*/ 48051 w 97946"/>
                <a:gd name="connsiteY4" fmla="*/ 31414 h 113667"/>
                <a:gd name="connsiteX5" fmla="*/ 51742 w 97946"/>
                <a:gd name="connsiteY5" fmla="*/ 32344 h 113667"/>
                <a:gd name="connsiteX6" fmla="*/ 51742 w 97946"/>
                <a:gd name="connsiteY6" fmla="*/ 34189 h 113667"/>
                <a:gd name="connsiteX7" fmla="*/ 48966 w 97946"/>
                <a:gd name="connsiteY7" fmla="*/ 36964 h 113667"/>
                <a:gd name="connsiteX8" fmla="*/ 45276 w 97946"/>
                <a:gd name="connsiteY8" fmla="*/ 36964 h 113667"/>
                <a:gd name="connsiteX9" fmla="*/ 45276 w 97946"/>
                <a:gd name="connsiteY9" fmla="*/ 39739 h 113667"/>
                <a:gd name="connsiteX10" fmla="*/ 48051 w 97946"/>
                <a:gd name="connsiteY10" fmla="*/ 44360 h 113667"/>
                <a:gd name="connsiteX11" fmla="*/ 44346 w 97946"/>
                <a:gd name="connsiteY11" fmla="*/ 48980 h 113667"/>
                <a:gd name="connsiteX12" fmla="*/ 48051 w 97946"/>
                <a:gd name="connsiteY12" fmla="*/ 49896 h 113667"/>
                <a:gd name="connsiteX13" fmla="*/ 55446 w 97946"/>
                <a:gd name="connsiteY13" fmla="*/ 42501 h 113667"/>
                <a:gd name="connsiteX14" fmla="*/ 60067 w 97946"/>
                <a:gd name="connsiteY14" fmla="*/ 36035 h 113667"/>
                <a:gd name="connsiteX15" fmla="*/ 60067 w 97946"/>
                <a:gd name="connsiteY15" fmla="*/ 31414 h 113667"/>
                <a:gd name="connsiteX16" fmla="*/ 58207 w 97946"/>
                <a:gd name="connsiteY16" fmla="*/ 28639 h 113667"/>
                <a:gd name="connsiteX17" fmla="*/ 53587 w 97946"/>
                <a:gd name="connsiteY17" fmla="*/ 26794 h 113667"/>
                <a:gd name="connsiteX18" fmla="*/ 54517 w 97946"/>
                <a:gd name="connsiteY18" fmla="*/ 22173 h 113667"/>
                <a:gd name="connsiteX19" fmla="*/ 53587 w 97946"/>
                <a:gd name="connsiteY19" fmla="*/ 17553 h 113667"/>
                <a:gd name="connsiteX20" fmla="*/ 57292 w 97946"/>
                <a:gd name="connsiteY20" fmla="*/ 8311 h 113667"/>
                <a:gd name="connsiteX21" fmla="*/ 60982 w 97946"/>
                <a:gd name="connsiteY21" fmla="*/ 3691 h 113667"/>
                <a:gd name="connsiteX22" fmla="*/ 72069 w 97946"/>
                <a:gd name="connsiteY22" fmla="*/ 0 h 113667"/>
                <a:gd name="connsiteX23" fmla="*/ 93326 w 97946"/>
                <a:gd name="connsiteY23" fmla="*/ 930 h 113667"/>
                <a:gd name="connsiteX24" fmla="*/ 97947 w 97946"/>
                <a:gd name="connsiteY24" fmla="*/ 15707 h 113667"/>
                <a:gd name="connsiteX25" fmla="*/ 91481 w 97946"/>
                <a:gd name="connsiteY25" fmla="*/ 54517 h 113667"/>
                <a:gd name="connsiteX26" fmla="*/ 85015 w 97946"/>
                <a:gd name="connsiteY26" fmla="*/ 70224 h 113667"/>
                <a:gd name="connsiteX27" fmla="*/ 69308 w 97946"/>
                <a:gd name="connsiteY27" fmla="*/ 70224 h 113667"/>
                <a:gd name="connsiteX28" fmla="*/ 73928 w 97946"/>
                <a:gd name="connsiteY28" fmla="*/ 113667 h 113667"/>
                <a:gd name="connsiteX29" fmla="*/ 60067 w 97946"/>
                <a:gd name="connsiteY29" fmla="*/ 104426 h 113667"/>
                <a:gd name="connsiteX30" fmla="*/ 43430 w 97946"/>
                <a:gd name="connsiteY30" fmla="*/ 85944 h 113667"/>
                <a:gd name="connsiteX31" fmla="*/ 19398 w 97946"/>
                <a:gd name="connsiteY31" fmla="*/ 94256 h 113667"/>
                <a:gd name="connsiteX32" fmla="*/ 0 w 97946"/>
                <a:gd name="connsiteY32" fmla="*/ 90565 h 113667"/>
                <a:gd name="connsiteX33" fmla="*/ 6466 w 97946"/>
                <a:gd name="connsiteY33" fmla="*/ 79465 h 113667"/>
                <a:gd name="connsiteX34" fmla="*/ 14777 w 97946"/>
                <a:gd name="connsiteY34" fmla="*/ 68378 h 113667"/>
                <a:gd name="connsiteX35" fmla="*/ 26794 w 97946"/>
                <a:gd name="connsiteY35" fmla="*/ 57292 h 113667"/>
                <a:gd name="connsiteX36" fmla="*/ 34189 w 97946"/>
                <a:gd name="connsiteY36" fmla="*/ 37880 h 113667"/>
                <a:gd name="connsiteX37" fmla="*/ 36035 w 97946"/>
                <a:gd name="connsiteY37" fmla="*/ 17553 h 113667"/>
                <a:gd name="connsiteX38" fmla="*/ 42501 w 97946"/>
                <a:gd name="connsiteY38" fmla="*/ 13862 h 11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7946" h="113667">
                  <a:moveTo>
                    <a:pt x="42501" y="13862"/>
                  </a:moveTo>
                  <a:lnTo>
                    <a:pt x="40655" y="22173"/>
                  </a:lnTo>
                  <a:lnTo>
                    <a:pt x="45276" y="24018"/>
                  </a:lnTo>
                  <a:lnTo>
                    <a:pt x="47121" y="27723"/>
                  </a:lnTo>
                  <a:lnTo>
                    <a:pt x="48051" y="31414"/>
                  </a:lnTo>
                  <a:lnTo>
                    <a:pt x="51742" y="32344"/>
                  </a:lnTo>
                  <a:lnTo>
                    <a:pt x="51742" y="34189"/>
                  </a:lnTo>
                  <a:lnTo>
                    <a:pt x="48966" y="36964"/>
                  </a:lnTo>
                  <a:lnTo>
                    <a:pt x="45276" y="36964"/>
                  </a:lnTo>
                  <a:lnTo>
                    <a:pt x="45276" y="39739"/>
                  </a:lnTo>
                  <a:lnTo>
                    <a:pt x="48051" y="44360"/>
                  </a:lnTo>
                  <a:lnTo>
                    <a:pt x="44346" y="48980"/>
                  </a:lnTo>
                  <a:lnTo>
                    <a:pt x="48051" y="49896"/>
                  </a:lnTo>
                  <a:lnTo>
                    <a:pt x="55446" y="42501"/>
                  </a:lnTo>
                  <a:lnTo>
                    <a:pt x="60067" y="36035"/>
                  </a:lnTo>
                  <a:lnTo>
                    <a:pt x="60067" y="31414"/>
                  </a:lnTo>
                  <a:lnTo>
                    <a:pt x="58207" y="28639"/>
                  </a:lnTo>
                  <a:lnTo>
                    <a:pt x="53587" y="26794"/>
                  </a:lnTo>
                  <a:lnTo>
                    <a:pt x="54517" y="22173"/>
                  </a:lnTo>
                  <a:lnTo>
                    <a:pt x="53587" y="17553"/>
                  </a:lnTo>
                  <a:lnTo>
                    <a:pt x="57292" y="8311"/>
                  </a:lnTo>
                  <a:lnTo>
                    <a:pt x="60982" y="3691"/>
                  </a:lnTo>
                  <a:lnTo>
                    <a:pt x="72069" y="0"/>
                  </a:lnTo>
                  <a:lnTo>
                    <a:pt x="93326" y="930"/>
                  </a:lnTo>
                  <a:lnTo>
                    <a:pt x="97947" y="15707"/>
                  </a:lnTo>
                  <a:lnTo>
                    <a:pt x="91481" y="54517"/>
                  </a:lnTo>
                  <a:lnTo>
                    <a:pt x="85015" y="70224"/>
                  </a:lnTo>
                  <a:lnTo>
                    <a:pt x="69308" y="70224"/>
                  </a:lnTo>
                  <a:lnTo>
                    <a:pt x="73928" y="113667"/>
                  </a:lnTo>
                  <a:lnTo>
                    <a:pt x="60067" y="104426"/>
                  </a:lnTo>
                  <a:lnTo>
                    <a:pt x="43430" y="85944"/>
                  </a:lnTo>
                  <a:lnTo>
                    <a:pt x="19398" y="94256"/>
                  </a:lnTo>
                  <a:lnTo>
                    <a:pt x="0" y="90565"/>
                  </a:lnTo>
                  <a:lnTo>
                    <a:pt x="6466" y="79465"/>
                  </a:lnTo>
                  <a:lnTo>
                    <a:pt x="14777" y="68378"/>
                  </a:lnTo>
                  <a:lnTo>
                    <a:pt x="26794" y="57292"/>
                  </a:lnTo>
                  <a:lnTo>
                    <a:pt x="34189" y="37880"/>
                  </a:lnTo>
                  <a:lnTo>
                    <a:pt x="36035" y="17553"/>
                  </a:lnTo>
                  <a:lnTo>
                    <a:pt x="42501" y="1386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8" name="任意多边形: 形状 1017"/>
            <p:cNvSpPr/>
            <p:nvPr/>
          </p:nvSpPr>
          <p:spPr>
            <a:xfrm>
              <a:off x="4520618" y="1622686"/>
              <a:ext cx="681975" cy="806729"/>
            </a:xfrm>
            <a:custGeom>
              <a:avLst/>
              <a:gdLst>
                <a:gd name="connsiteX0" fmla="*/ 600652 w 681975"/>
                <a:gd name="connsiteY0" fmla="*/ 0 h 806729"/>
                <a:gd name="connsiteX1" fmla="*/ 681976 w 681975"/>
                <a:gd name="connsiteY1" fmla="*/ 57291 h 806729"/>
                <a:gd name="connsiteX2" fmla="*/ 648703 w 681975"/>
                <a:gd name="connsiteY2" fmla="*/ 77633 h 806729"/>
                <a:gd name="connsiteX3" fmla="*/ 677356 w 681975"/>
                <a:gd name="connsiteY3" fmla="*/ 124754 h 806729"/>
                <a:gd name="connsiteX4" fmla="*/ 632996 w 681975"/>
                <a:gd name="connsiteY4" fmla="*/ 154322 h 806729"/>
                <a:gd name="connsiteX5" fmla="*/ 611739 w 681975"/>
                <a:gd name="connsiteY5" fmla="*/ 160788 h 806729"/>
                <a:gd name="connsiteX6" fmla="*/ 622825 w 681975"/>
                <a:gd name="connsiteY6" fmla="*/ 109047 h 806729"/>
                <a:gd name="connsiteX7" fmla="*/ 589566 w 681975"/>
                <a:gd name="connsiteY7" fmla="*/ 78549 h 806729"/>
                <a:gd name="connsiteX8" fmla="*/ 548911 w 681975"/>
                <a:gd name="connsiteY8" fmla="*/ 104426 h 806729"/>
                <a:gd name="connsiteX9" fmla="*/ 535965 w 681975"/>
                <a:gd name="connsiteY9" fmla="*/ 158943 h 806729"/>
                <a:gd name="connsiteX10" fmla="*/ 511017 w 681975"/>
                <a:gd name="connsiteY10" fmla="*/ 190370 h 806729"/>
                <a:gd name="connsiteX11" fmla="*/ 483294 w 681975"/>
                <a:gd name="connsiteY11" fmla="*/ 172804 h 806729"/>
                <a:gd name="connsiteX12" fmla="*/ 449105 w 681975"/>
                <a:gd name="connsiteY12" fmla="*/ 176509 h 806729"/>
                <a:gd name="connsiteX13" fmla="*/ 420453 w 681975"/>
                <a:gd name="connsiteY13" fmla="*/ 137699 h 806729"/>
                <a:gd name="connsiteX14" fmla="*/ 404746 w 681975"/>
                <a:gd name="connsiteY14" fmla="*/ 157097 h 806729"/>
                <a:gd name="connsiteX15" fmla="*/ 389039 w 681975"/>
                <a:gd name="connsiteY15" fmla="*/ 159872 h 806729"/>
                <a:gd name="connsiteX16" fmla="*/ 385348 w 681975"/>
                <a:gd name="connsiteY16" fmla="*/ 206993 h 806729"/>
                <a:gd name="connsiteX17" fmla="*/ 336368 w 681975"/>
                <a:gd name="connsiteY17" fmla="*/ 195907 h 806729"/>
                <a:gd name="connsiteX18" fmla="*/ 329901 w 681975"/>
                <a:gd name="connsiteY18" fmla="*/ 234716 h 806729"/>
                <a:gd name="connsiteX19" fmla="*/ 304954 w 681975"/>
                <a:gd name="connsiteY19" fmla="*/ 234716 h 806729"/>
                <a:gd name="connsiteX20" fmla="*/ 287387 w 681975"/>
                <a:gd name="connsiteY20" fmla="*/ 282781 h 806729"/>
                <a:gd name="connsiteX21" fmla="*/ 261510 w 681975"/>
                <a:gd name="connsiteY21" fmla="*/ 355779 h 806729"/>
                <a:gd name="connsiteX22" fmla="*/ 220855 w 681975"/>
                <a:gd name="connsiteY22" fmla="*/ 443569 h 806729"/>
                <a:gd name="connsiteX23" fmla="*/ 230096 w 681975"/>
                <a:gd name="connsiteY23" fmla="*/ 463896 h 806729"/>
                <a:gd name="connsiteX24" fmla="*/ 220855 w 681975"/>
                <a:gd name="connsiteY24" fmla="*/ 487915 h 806729"/>
                <a:gd name="connsiteX25" fmla="*/ 194977 w 681975"/>
                <a:gd name="connsiteY25" fmla="*/ 486999 h 806729"/>
                <a:gd name="connsiteX26" fmla="*/ 178341 w 681975"/>
                <a:gd name="connsiteY26" fmla="*/ 541515 h 806729"/>
                <a:gd name="connsiteX27" fmla="*/ 180200 w 681975"/>
                <a:gd name="connsiteY27" fmla="*/ 615443 h 806729"/>
                <a:gd name="connsiteX28" fmla="*/ 196823 w 681975"/>
                <a:gd name="connsiteY28" fmla="*/ 643166 h 806729"/>
                <a:gd name="connsiteX29" fmla="*/ 188511 w 681975"/>
                <a:gd name="connsiteY29" fmla="*/ 705078 h 806729"/>
                <a:gd name="connsiteX30" fmla="*/ 167254 w 681975"/>
                <a:gd name="connsiteY30" fmla="*/ 740197 h 806729"/>
                <a:gd name="connsiteX31" fmla="*/ 156168 w 681975"/>
                <a:gd name="connsiteY31" fmla="*/ 768836 h 806729"/>
                <a:gd name="connsiteX32" fmla="*/ 138615 w 681975"/>
                <a:gd name="connsiteY32" fmla="*/ 737422 h 806729"/>
                <a:gd name="connsiteX33" fmla="*/ 87790 w 681975"/>
                <a:gd name="connsiteY33" fmla="*/ 795643 h 806729"/>
                <a:gd name="connsiteX34" fmla="*/ 53601 w 681975"/>
                <a:gd name="connsiteY34" fmla="*/ 806730 h 806729"/>
                <a:gd name="connsiteX35" fmla="*/ 17552 w 681975"/>
                <a:gd name="connsiteY35" fmla="*/ 781782 h 806729"/>
                <a:gd name="connsiteX36" fmla="*/ 8311 w 681975"/>
                <a:gd name="connsiteY36" fmla="*/ 727251 h 806729"/>
                <a:gd name="connsiteX37" fmla="*/ 0 w 681975"/>
                <a:gd name="connsiteY37" fmla="*/ 604357 h 806729"/>
                <a:gd name="connsiteX38" fmla="*/ 24019 w 681975"/>
                <a:gd name="connsiteY38" fmla="*/ 568322 h 806729"/>
                <a:gd name="connsiteX39" fmla="*/ 92410 w 681975"/>
                <a:gd name="connsiteY39" fmla="*/ 520258 h 806729"/>
                <a:gd name="connsiteX40" fmla="*/ 143236 w 681975"/>
                <a:gd name="connsiteY40" fmla="*/ 459276 h 806729"/>
                <a:gd name="connsiteX41" fmla="*/ 190357 w 681975"/>
                <a:gd name="connsiteY41" fmla="*/ 373331 h 806729"/>
                <a:gd name="connsiteX42" fmla="*/ 252269 w 681975"/>
                <a:gd name="connsiteY42" fmla="*/ 245816 h 806729"/>
                <a:gd name="connsiteX43" fmla="*/ 295713 w 681975"/>
                <a:gd name="connsiteY43" fmla="*/ 193132 h 806729"/>
                <a:gd name="connsiteX44" fmla="*/ 366866 w 681975"/>
                <a:gd name="connsiteY44" fmla="*/ 101651 h 806729"/>
                <a:gd name="connsiteX45" fmla="*/ 424157 w 681975"/>
                <a:gd name="connsiteY45" fmla="*/ 68392 h 806729"/>
                <a:gd name="connsiteX46" fmla="*/ 466657 w 681975"/>
                <a:gd name="connsiteY46" fmla="*/ 72083 h 806729"/>
                <a:gd name="connsiteX47" fmla="*/ 506397 w 681975"/>
                <a:gd name="connsiteY47" fmla="*/ 7396 h 806729"/>
                <a:gd name="connsiteX48" fmla="*/ 553531 w 681975"/>
                <a:gd name="connsiteY48" fmla="*/ 11086 h 806729"/>
                <a:gd name="connsiteX49" fmla="*/ 600652 w 681975"/>
                <a:gd name="connsiteY49" fmla="*/ 0 h 8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81975" h="806729">
                  <a:moveTo>
                    <a:pt x="600652" y="0"/>
                  </a:moveTo>
                  <a:lnTo>
                    <a:pt x="681976" y="57291"/>
                  </a:lnTo>
                  <a:lnTo>
                    <a:pt x="648703" y="77633"/>
                  </a:lnTo>
                  <a:lnTo>
                    <a:pt x="677356" y="124754"/>
                  </a:lnTo>
                  <a:lnTo>
                    <a:pt x="632996" y="154322"/>
                  </a:lnTo>
                  <a:lnTo>
                    <a:pt x="611739" y="160788"/>
                  </a:lnTo>
                  <a:lnTo>
                    <a:pt x="622825" y="109047"/>
                  </a:lnTo>
                  <a:lnTo>
                    <a:pt x="589566" y="78549"/>
                  </a:lnTo>
                  <a:lnTo>
                    <a:pt x="548911" y="104426"/>
                  </a:lnTo>
                  <a:lnTo>
                    <a:pt x="535965" y="158943"/>
                  </a:lnTo>
                  <a:lnTo>
                    <a:pt x="511017" y="190370"/>
                  </a:lnTo>
                  <a:lnTo>
                    <a:pt x="483294" y="172804"/>
                  </a:lnTo>
                  <a:lnTo>
                    <a:pt x="449105" y="176509"/>
                  </a:lnTo>
                  <a:lnTo>
                    <a:pt x="420453" y="137699"/>
                  </a:lnTo>
                  <a:lnTo>
                    <a:pt x="404746" y="157097"/>
                  </a:lnTo>
                  <a:lnTo>
                    <a:pt x="389039" y="159872"/>
                  </a:lnTo>
                  <a:lnTo>
                    <a:pt x="385348" y="206993"/>
                  </a:lnTo>
                  <a:lnTo>
                    <a:pt x="336368" y="195907"/>
                  </a:lnTo>
                  <a:lnTo>
                    <a:pt x="329901" y="234716"/>
                  </a:lnTo>
                  <a:lnTo>
                    <a:pt x="304954" y="234716"/>
                  </a:lnTo>
                  <a:lnTo>
                    <a:pt x="287387" y="282781"/>
                  </a:lnTo>
                  <a:lnTo>
                    <a:pt x="261510" y="355779"/>
                  </a:lnTo>
                  <a:lnTo>
                    <a:pt x="220855" y="443569"/>
                  </a:lnTo>
                  <a:lnTo>
                    <a:pt x="230096" y="463896"/>
                  </a:lnTo>
                  <a:lnTo>
                    <a:pt x="220855" y="487915"/>
                  </a:lnTo>
                  <a:lnTo>
                    <a:pt x="194977" y="486999"/>
                  </a:lnTo>
                  <a:lnTo>
                    <a:pt x="178341" y="541515"/>
                  </a:lnTo>
                  <a:lnTo>
                    <a:pt x="180200" y="615443"/>
                  </a:lnTo>
                  <a:lnTo>
                    <a:pt x="196823" y="643166"/>
                  </a:lnTo>
                  <a:lnTo>
                    <a:pt x="188511" y="705078"/>
                  </a:lnTo>
                  <a:lnTo>
                    <a:pt x="167254" y="740197"/>
                  </a:lnTo>
                  <a:lnTo>
                    <a:pt x="156168" y="768836"/>
                  </a:lnTo>
                  <a:lnTo>
                    <a:pt x="138615" y="737422"/>
                  </a:lnTo>
                  <a:lnTo>
                    <a:pt x="87790" y="795643"/>
                  </a:lnTo>
                  <a:lnTo>
                    <a:pt x="53601" y="806730"/>
                  </a:lnTo>
                  <a:lnTo>
                    <a:pt x="17552" y="781782"/>
                  </a:lnTo>
                  <a:lnTo>
                    <a:pt x="8311" y="727251"/>
                  </a:lnTo>
                  <a:lnTo>
                    <a:pt x="0" y="604357"/>
                  </a:lnTo>
                  <a:lnTo>
                    <a:pt x="24019" y="568322"/>
                  </a:lnTo>
                  <a:lnTo>
                    <a:pt x="92410" y="520258"/>
                  </a:lnTo>
                  <a:lnTo>
                    <a:pt x="143236" y="459276"/>
                  </a:lnTo>
                  <a:lnTo>
                    <a:pt x="190357" y="373331"/>
                  </a:lnTo>
                  <a:lnTo>
                    <a:pt x="252269" y="245816"/>
                  </a:lnTo>
                  <a:lnTo>
                    <a:pt x="295713" y="193132"/>
                  </a:lnTo>
                  <a:lnTo>
                    <a:pt x="366866" y="101651"/>
                  </a:lnTo>
                  <a:lnTo>
                    <a:pt x="424157" y="68392"/>
                  </a:lnTo>
                  <a:lnTo>
                    <a:pt x="466657" y="72083"/>
                  </a:lnTo>
                  <a:lnTo>
                    <a:pt x="506397" y="7396"/>
                  </a:lnTo>
                  <a:lnTo>
                    <a:pt x="553531" y="11086"/>
                  </a:lnTo>
                  <a:lnTo>
                    <a:pt x="600652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9" name="任意多边形: 形状 1018"/>
            <p:cNvSpPr/>
            <p:nvPr/>
          </p:nvSpPr>
          <p:spPr>
            <a:xfrm>
              <a:off x="6467656" y="3457916"/>
              <a:ext cx="208852" cy="119217"/>
            </a:xfrm>
            <a:custGeom>
              <a:avLst/>
              <a:gdLst>
                <a:gd name="connsiteX0" fmla="*/ 206994 w 208852"/>
                <a:gd name="connsiteY0" fmla="*/ 75774 h 119217"/>
                <a:gd name="connsiteX1" fmla="*/ 205148 w 208852"/>
                <a:gd name="connsiteY1" fmla="*/ 88719 h 119217"/>
                <a:gd name="connsiteX2" fmla="*/ 208853 w 208852"/>
                <a:gd name="connsiteY2" fmla="*/ 107201 h 119217"/>
                <a:gd name="connsiteX3" fmla="*/ 206078 w 208852"/>
                <a:gd name="connsiteY3" fmla="*/ 118288 h 119217"/>
                <a:gd name="connsiteX4" fmla="*/ 184821 w 208852"/>
                <a:gd name="connsiteY4" fmla="*/ 119217 h 119217"/>
                <a:gd name="connsiteX5" fmla="*/ 153407 w 208852"/>
                <a:gd name="connsiteY5" fmla="*/ 112738 h 119217"/>
                <a:gd name="connsiteX6" fmla="*/ 133079 w 208852"/>
                <a:gd name="connsiteY6" fmla="*/ 109976 h 119217"/>
                <a:gd name="connsiteX7" fmla="*/ 118288 w 208852"/>
                <a:gd name="connsiteY7" fmla="*/ 95185 h 119217"/>
                <a:gd name="connsiteX8" fmla="*/ 83169 w 208852"/>
                <a:gd name="connsiteY8" fmla="*/ 91494 h 119217"/>
                <a:gd name="connsiteX9" fmla="*/ 48980 w 208852"/>
                <a:gd name="connsiteY9" fmla="*/ 74858 h 119217"/>
                <a:gd name="connsiteX10" fmla="*/ 24962 w 208852"/>
                <a:gd name="connsiteY10" fmla="*/ 60067 h 119217"/>
                <a:gd name="connsiteX11" fmla="*/ 0 w 208852"/>
                <a:gd name="connsiteY11" fmla="*/ 48980 h 119217"/>
                <a:gd name="connsiteX12" fmla="*/ 10171 w 208852"/>
                <a:gd name="connsiteY12" fmla="*/ 21257 h 119217"/>
                <a:gd name="connsiteX13" fmla="*/ 26808 w 208852"/>
                <a:gd name="connsiteY13" fmla="*/ 7396 h 119217"/>
                <a:gd name="connsiteX14" fmla="*/ 37894 w 208852"/>
                <a:gd name="connsiteY14" fmla="*/ 0 h 119217"/>
                <a:gd name="connsiteX15" fmla="*/ 58221 w 208852"/>
                <a:gd name="connsiteY15" fmla="*/ 9241 h 119217"/>
                <a:gd name="connsiteX16" fmla="*/ 84099 w 208852"/>
                <a:gd name="connsiteY16" fmla="*/ 28653 h 119217"/>
                <a:gd name="connsiteX17" fmla="*/ 98876 w 208852"/>
                <a:gd name="connsiteY17" fmla="*/ 33273 h 119217"/>
                <a:gd name="connsiteX18" fmla="*/ 107201 w 208852"/>
                <a:gd name="connsiteY18" fmla="*/ 47135 h 119217"/>
                <a:gd name="connsiteX19" fmla="*/ 127529 w 208852"/>
                <a:gd name="connsiteY19" fmla="*/ 52671 h 119217"/>
                <a:gd name="connsiteX20" fmla="*/ 148786 w 208852"/>
                <a:gd name="connsiteY20" fmla="*/ 65617 h 119217"/>
                <a:gd name="connsiteX21" fmla="*/ 178355 w 208852"/>
                <a:gd name="connsiteY21" fmla="*/ 72083 h 119217"/>
                <a:gd name="connsiteX22" fmla="*/ 206994 w 208852"/>
                <a:gd name="connsiteY22" fmla="*/ 75774 h 119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8852" h="119217">
                  <a:moveTo>
                    <a:pt x="206994" y="75774"/>
                  </a:moveTo>
                  <a:lnTo>
                    <a:pt x="205148" y="88719"/>
                  </a:lnTo>
                  <a:lnTo>
                    <a:pt x="208853" y="107201"/>
                  </a:lnTo>
                  <a:lnTo>
                    <a:pt x="206078" y="118288"/>
                  </a:lnTo>
                  <a:lnTo>
                    <a:pt x="184821" y="119217"/>
                  </a:lnTo>
                  <a:lnTo>
                    <a:pt x="153407" y="112738"/>
                  </a:lnTo>
                  <a:lnTo>
                    <a:pt x="133079" y="109976"/>
                  </a:lnTo>
                  <a:lnTo>
                    <a:pt x="118288" y="95185"/>
                  </a:lnTo>
                  <a:lnTo>
                    <a:pt x="83169" y="91494"/>
                  </a:lnTo>
                  <a:lnTo>
                    <a:pt x="48980" y="74858"/>
                  </a:lnTo>
                  <a:lnTo>
                    <a:pt x="24962" y="60067"/>
                  </a:lnTo>
                  <a:lnTo>
                    <a:pt x="0" y="48980"/>
                  </a:lnTo>
                  <a:lnTo>
                    <a:pt x="10171" y="21257"/>
                  </a:lnTo>
                  <a:lnTo>
                    <a:pt x="26808" y="7396"/>
                  </a:lnTo>
                  <a:lnTo>
                    <a:pt x="37894" y="0"/>
                  </a:lnTo>
                  <a:lnTo>
                    <a:pt x="58221" y="9241"/>
                  </a:lnTo>
                  <a:lnTo>
                    <a:pt x="84099" y="28653"/>
                  </a:lnTo>
                  <a:lnTo>
                    <a:pt x="98876" y="33273"/>
                  </a:lnTo>
                  <a:lnTo>
                    <a:pt x="107201" y="47135"/>
                  </a:lnTo>
                  <a:lnTo>
                    <a:pt x="127529" y="52671"/>
                  </a:lnTo>
                  <a:lnTo>
                    <a:pt x="148786" y="65617"/>
                  </a:lnTo>
                  <a:lnTo>
                    <a:pt x="178355" y="72083"/>
                  </a:lnTo>
                  <a:lnTo>
                    <a:pt x="206994" y="7577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0" name="任意多边形: 形状 1019"/>
            <p:cNvSpPr/>
            <p:nvPr/>
          </p:nvSpPr>
          <p:spPr>
            <a:xfrm>
              <a:off x="8705785" y="5231233"/>
              <a:ext cx="311419" cy="413070"/>
            </a:xfrm>
            <a:custGeom>
              <a:avLst/>
              <a:gdLst>
                <a:gd name="connsiteX0" fmla="*/ 169114 w 311419"/>
                <a:gd name="connsiteY0" fmla="*/ 207923 h 413070"/>
                <a:gd name="connsiteX1" fmla="*/ 174664 w 311419"/>
                <a:gd name="connsiteY1" fmla="*/ 221784 h 413070"/>
                <a:gd name="connsiteX2" fmla="*/ 193146 w 311419"/>
                <a:gd name="connsiteY2" fmla="*/ 207923 h 413070"/>
                <a:gd name="connsiteX3" fmla="*/ 200527 w 311419"/>
                <a:gd name="connsiteY3" fmla="*/ 222714 h 413070"/>
                <a:gd name="connsiteX4" fmla="*/ 200527 w 311419"/>
                <a:gd name="connsiteY4" fmla="*/ 237492 h 413070"/>
                <a:gd name="connsiteX5" fmla="*/ 191287 w 311419"/>
                <a:gd name="connsiteY5" fmla="*/ 253198 h 413070"/>
                <a:gd name="connsiteX6" fmla="*/ 174664 w 311419"/>
                <a:gd name="connsiteY6" fmla="*/ 279076 h 413070"/>
                <a:gd name="connsiteX7" fmla="*/ 161718 w 311419"/>
                <a:gd name="connsiteY7" fmla="*/ 292938 h 413070"/>
                <a:gd name="connsiteX8" fmla="*/ 170959 w 311419"/>
                <a:gd name="connsiteY8" fmla="*/ 310490 h 413070"/>
                <a:gd name="connsiteX9" fmla="*/ 150632 w 311419"/>
                <a:gd name="connsiteY9" fmla="*/ 310490 h 413070"/>
                <a:gd name="connsiteX10" fmla="*/ 128459 w 311419"/>
                <a:gd name="connsiteY10" fmla="*/ 324352 h 413070"/>
                <a:gd name="connsiteX11" fmla="*/ 121063 w 311419"/>
                <a:gd name="connsiteY11" fmla="*/ 348384 h 413070"/>
                <a:gd name="connsiteX12" fmla="*/ 106271 w 311419"/>
                <a:gd name="connsiteY12" fmla="*/ 385347 h 413070"/>
                <a:gd name="connsiteX13" fmla="*/ 85944 w 311419"/>
                <a:gd name="connsiteY13" fmla="*/ 401984 h 413070"/>
                <a:gd name="connsiteX14" fmla="*/ 73012 w 311419"/>
                <a:gd name="connsiteY14" fmla="*/ 413071 h 413070"/>
                <a:gd name="connsiteX15" fmla="*/ 48980 w 311419"/>
                <a:gd name="connsiteY15" fmla="*/ 412141 h 413070"/>
                <a:gd name="connsiteX16" fmla="*/ 32344 w 311419"/>
                <a:gd name="connsiteY16" fmla="*/ 400139 h 413070"/>
                <a:gd name="connsiteX17" fmla="*/ 4621 w 311419"/>
                <a:gd name="connsiteY17" fmla="*/ 397364 h 413070"/>
                <a:gd name="connsiteX18" fmla="*/ 0 w 311419"/>
                <a:gd name="connsiteY18" fmla="*/ 383502 h 413070"/>
                <a:gd name="connsiteX19" fmla="*/ 13862 w 311419"/>
                <a:gd name="connsiteY19" fmla="*/ 355779 h 413070"/>
                <a:gd name="connsiteX20" fmla="*/ 46205 w 311419"/>
                <a:gd name="connsiteY20" fmla="*/ 319731 h 413070"/>
                <a:gd name="connsiteX21" fmla="*/ 62841 w 311419"/>
                <a:gd name="connsiteY21" fmla="*/ 313265 h 413070"/>
                <a:gd name="connsiteX22" fmla="*/ 81324 w 311419"/>
                <a:gd name="connsiteY22" fmla="*/ 299404 h 413070"/>
                <a:gd name="connsiteX23" fmla="*/ 103497 w 311419"/>
                <a:gd name="connsiteY23" fmla="*/ 280922 h 413070"/>
                <a:gd name="connsiteX24" fmla="*/ 119217 w 311419"/>
                <a:gd name="connsiteY24" fmla="*/ 262439 h 413070"/>
                <a:gd name="connsiteX25" fmla="*/ 130304 w 311419"/>
                <a:gd name="connsiteY25" fmla="*/ 236575 h 413070"/>
                <a:gd name="connsiteX26" fmla="*/ 140461 w 311419"/>
                <a:gd name="connsiteY26" fmla="*/ 228250 h 413070"/>
                <a:gd name="connsiteX27" fmla="*/ 144166 w 311419"/>
                <a:gd name="connsiteY27" fmla="*/ 208853 h 413070"/>
                <a:gd name="connsiteX28" fmla="*/ 162647 w 311419"/>
                <a:gd name="connsiteY28" fmla="*/ 193132 h 413070"/>
                <a:gd name="connsiteX29" fmla="*/ 169114 w 311419"/>
                <a:gd name="connsiteY29" fmla="*/ 207923 h 413070"/>
                <a:gd name="connsiteX30" fmla="*/ 209769 w 311419"/>
                <a:gd name="connsiteY30" fmla="*/ 50826 h 413070"/>
                <a:gd name="connsiteX31" fmla="*/ 228251 w 311419"/>
                <a:gd name="connsiteY31" fmla="*/ 85015 h 413070"/>
                <a:gd name="connsiteX32" fmla="*/ 229180 w 311419"/>
                <a:gd name="connsiteY32" fmla="*/ 62842 h 413070"/>
                <a:gd name="connsiteX33" fmla="*/ 241197 w 311419"/>
                <a:gd name="connsiteY33" fmla="*/ 71153 h 413070"/>
                <a:gd name="connsiteX34" fmla="*/ 244887 w 311419"/>
                <a:gd name="connsiteY34" fmla="*/ 96115 h 413070"/>
                <a:gd name="connsiteX35" fmla="*/ 266144 w 311419"/>
                <a:gd name="connsiteY35" fmla="*/ 107201 h 413070"/>
                <a:gd name="connsiteX36" fmla="*/ 283696 w 311419"/>
                <a:gd name="connsiteY36" fmla="*/ 109976 h 413070"/>
                <a:gd name="connsiteX37" fmla="*/ 298488 w 311419"/>
                <a:gd name="connsiteY37" fmla="*/ 97960 h 413070"/>
                <a:gd name="connsiteX38" fmla="*/ 311420 w 311419"/>
                <a:gd name="connsiteY38" fmla="*/ 101651 h 413070"/>
                <a:gd name="connsiteX39" fmla="*/ 304954 w 311419"/>
                <a:gd name="connsiteY39" fmla="*/ 131220 h 413070"/>
                <a:gd name="connsiteX40" fmla="*/ 296642 w 311419"/>
                <a:gd name="connsiteY40" fmla="*/ 150631 h 413070"/>
                <a:gd name="connsiteX41" fmla="*/ 277231 w 311419"/>
                <a:gd name="connsiteY41" fmla="*/ 149702 h 413070"/>
                <a:gd name="connsiteX42" fmla="*/ 270765 w 311419"/>
                <a:gd name="connsiteY42" fmla="*/ 159872 h 413070"/>
                <a:gd name="connsiteX43" fmla="*/ 273540 w 311419"/>
                <a:gd name="connsiteY43" fmla="*/ 174650 h 413070"/>
                <a:gd name="connsiteX44" fmla="*/ 269835 w 311419"/>
                <a:gd name="connsiteY44" fmla="*/ 181129 h 413070"/>
                <a:gd name="connsiteX45" fmla="*/ 259678 w 311419"/>
                <a:gd name="connsiteY45" fmla="*/ 199612 h 413070"/>
                <a:gd name="connsiteX46" fmla="*/ 246733 w 311419"/>
                <a:gd name="connsiteY46" fmla="*/ 222714 h 413070"/>
                <a:gd name="connsiteX47" fmla="*/ 226405 w 311419"/>
                <a:gd name="connsiteY47" fmla="*/ 236575 h 413070"/>
                <a:gd name="connsiteX48" fmla="*/ 221784 w 311419"/>
                <a:gd name="connsiteY48" fmla="*/ 227334 h 413070"/>
                <a:gd name="connsiteX49" fmla="*/ 210698 w 311419"/>
                <a:gd name="connsiteY49" fmla="*/ 222714 h 413070"/>
                <a:gd name="connsiteX50" fmla="*/ 225489 w 311419"/>
                <a:gd name="connsiteY50" fmla="*/ 194991 h 413070"/>
                <a:gd name="connsiteX51" fmla="*/ 217164 w 311419"/>
                <a:gd name="connsiteY51" fmla="*/ 176509 h 413070"/>
                <a:gd name="connsiteX52" fmla="*/ 189441 w 311419"/>
                <a:gd name="connsiteY52" fmla="*/ 162647 h 413070"/>
                <a:gd name="connsiteX53" fmla="*/ 190371 w 311419"/>
                <a:gd name="connsiteY53" fmla="*/ 150631 h 413070"/>
                <a:gd name="connsiteX54" fmla="*/ 208853 w 311419"/>
                <a:gd name="connsiteY54" fmla="*/ 138615 h 413070"/>
                <a:gd name="connsiteX55" fmla="*/ 213473 w 311419"/>
                <a:gd name="connsiteY55" fmla="*/ 113667 h 413070"/>
                <a:gd name="connsiteX56" fmla="*/ 212544 w 311419"/>
                <a:gd name="connsiteY56" fmla="*/ 92410 h 413070"/>
                <a:gd name="connsiteX57" fmla="*/ 202386 w 311419"/>
                <a:gd name="connsiteY57" fmla="*/ 71153 h 413070"/>
                <a:gd name="connsiteX58" fmla="*/ 203302 w 311419"/>
                <a:gd name="connsiteY58" fmla="*/ 65617 h 413070"/>
                <a:gd name="connsiteX59" fmla="*/ 191287 w 311419"/>
                <a:gd name="connsiteY59" fmla="*/ 52671 h 413070"/>
                <a:gd name="connsiteX60" fmla="*/ 170959 w 311419"/>
                <a:gd name="connsiteY60" fmla="*/ 24948 h 413070"/>
                <a:gd name="connsiteX61" fmla="*/ 159872 w 311419"/>
                <a:gd name="connsiteY61" fmla="*/ 2775 h 413070"/>
                <a:gd name="connsiteX62" fmla="*/ 169114 w 311419"/>
                <a:gd name="connsiteY62" fmla="*/ 0 h 413070"/>
                <a:gd name="connsiteX63" fmla="*/ 182975 w 311419"/>
                <a:gd name="connsiteY63" fmla="*/ 17566 h 413070"/>
                <a:gd name="connsiteX64" fmla="*/ 203302 w 311419"/>
                <a:gd name="connsiteY64" fmla="*/ 25878 h 413070"/>
                <a:gd name="connsiteX65" fmla="*/ 209769 w 311419"/>
                <a:gd name="connsiteY65" fmla="*/ 50826 h 41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1419" h="413070">
                  <a:moveTo>
                    <a:pt x="169114" y="207923"/>
                  </a:moveTo>
                  <a:lnTo>
                    <a:pt x="174664" y="221784"/>
                  </a:lnTo>
                  <a:lnTo>
                    <a:pt x="193146" y="207923"/>
                  </a:lnTo>
                  <a:lnTo>
                    <a:pt x="200527" y="222714"/>
                  </a:lnTo>
                  <a:lnTo>
                    <a:pt x="200527" y="237492"/>
                  </a:lnTo>
                  <a:lnTo>
                    <a:pt x="191287" y="253198"/>
                  </a:lnTo>
                  <a:lnTo>
                    <a:pt x="174664" y="279076"/>
                  </a:lnTo>
                  <a:lnTo>
                    <a:pt x="161718" y="292938"/>
                  </a:lnTo>
                  <a:lnTo>
                    <a:pt x="170959" y="310490"/>
                  </a:lnTo>
                  <a:lnTo>
                    <a:pt x="150632" y="310490"/>
                  </a:lnTo>
                  <a:lnTo>
                    <a:pt x="128459" y="324352"/>
                  </a:lnTo>
                  <a:lnTo>
                    <a:pt x="121063" y="348384"/>
                  </a:lnTo>
                  <a:lnTo>
                    <a:pt x="106271" y="385347"/>
                  </a:lnTo>
                  <a:lnTo>
                    <a:pt x="85944" y="401984"/>
                  </a:lnTo>
                  <a:lnTo>
                    <a:pt x="73012" y="413071"/>
                  </a:lnTo>
                  <a:lnTo>
                    <a:pt x="48980" y="412141"/>
                  </a:lnTo>
                  <a:lnTo>
                    <a:pt x="32344" y="400139"/>
                  </a:lnTo>
                  <a:lnTo>
                    <a:pt x="4621" y="397364"/>
                  </a:lnTo>
                  <a:lnTo>
                    <a:pt x="0" y="383502"/>
                  </a:lnTo>
                  <a:lnTo>
                    <a:pt x="13862" y="355779"/>
                  </a:lnTo>
                  <a:lnTo>
                    <a:pt x="46205" y="319731"/>
                  </a:lnTo>
                  <a:lnTo>
                    <a:pt x="62841" y="313265"/>
                  </a:lnTo>
                  <a:lnTo>
                    <a:pt x="81324" y="299404"/>
                  </a:lnTo>
                  <a:lnTo>
                    <a:pt x="103497" y="280922"/>
                  </a:lnTo>
                  <a:lnTo>
                    <a:pt x="119217" y="262439"/>
                  </a:lnTo>
                  <a:lnTo>
                    <a:pt x="130304" y="236575"/>
                  </a:lnTo>
                  <a:lnTo>
                    <a:pt x="140461" y="228250"/>
                  </a:lnTo>
                  <a:lnTo>
                    <a:pt x="144166" y="208853"/>
                  </a:lnTo>
                  <a:lnTo>
                    <a:pt x="162647" y="193132"/>
                  </a:lnTo>
                  <a:lnTo>
                    <a:pt x="169114" y="207923"/>
                  </a:lnTo>
                  <a:close/>
                  <a:moveTo>
                    <a:pt x="209769" y="50826"/>
                  </a:moveTo>
                  <a:lnTo>
                    <a:pt x="228251" y="85015"/>
                  </a:lnTo>
                  <a:lnTo>
                    <a:pt x="229180" y="62842"/>
                  </a:lnTo>
                  <a:lnTo>
                    <a:pt x="241197" y="71153"/>
                  </a:lnTo>
                  <a:lnTo>
                    <a:pt x="244887" y="96115"/>
                  </a:lnTo>
                  <a:lnTo>
                    <a:pt x="266144" y="107201"/>
                  </a:lnTo>
                  <a:lnTo>
                    <a:pt x="283696" y="109976"/>
                  </a:lnTo>
                  <a:lnTo>
                    <a:pt x="298488" y="97960"/>
                  </a:lnTo>
                  <a:lnTo>
                    <a:pt x="311420" y="101651"/>
                  </a:lnTo>
                  <a:lnTo>
                    <a:pt x="304954" y="131220"/>
                  </a:lnTo>
                  <a:lnTo>
                    <a:pt x="296642" y="150631"/>
                  </a:lnTo>
                  <a:lnTo>
                    <a:pt x="277231" y="149702"/>
                  </a:lnTo>
                  <a:lnTo>
                    <a:pt x="270765" y="159872"/>
                  </a:lnTo>
                  <a:lnTo>
                    <a:pt x="273540" y="174650"/>
                  </a:lnTo>
                  <a:lnTo>
                    <a:pt x="269835" y="181129"/>
                  </a:lnTo>
                  <a:lnTo>
                    <a:pt x="259678" y="199612"/>
                  </a:lnTo>
                  <a:lnTo>
                    <a:pt x="246733" y="222714"/>
                  </a:lnTo>
                  <a:lnTo>
                    <a:pt x="226405" y="236575"/>
                  </a:lnTo>
                  <a:lnTo>
                    <a:pt x="221784" y="227334"/>
                  </a:lnTo>
                  <a:lnTo>
                    <a:pt x="210698" y="222714"/>
                  </a:lnTo>
                  <a:lnTo>
                    <a:pt x="225489" y="194991"/>
                  </a:lnTo>
                  <a:lnTo>
                    <a:pt x="217164" y="176509"/>
                  </a:lnTo>
                  <a:lnTo>
                    <a:pt x="189441" y="162647"/>
                  </a:lnTo>
                  <a:lnTo>
                    <a:pt x="190371" y="150631"/>
                  </a:lnTo>
                  <a:lnTo>
                    <a:pt x="208853" y="138615"/>
                  </a:lnTo>
                  <a:lnTo>
                    <a:pt x="213473" y="113667"/>
                  </a:lnTo>
                  <a:lnTo>
                    <a:pt x="212544" y="92410"/>
                  </a:lnTo>
                  <a:lnTo>
                    <a:pt x="202386" y="71153"/>
                  </a:lnTo>
                  <a:lnTo>
                    <a:pt x="203302" y="65617"/>
                  </a:lnTo>
                  <a:lnTo>
                    <a:pt x="191287" y="52671"/>
                  </a:lnTo>
                  <a:lnTo>
                    <a:pt x="170959" y="24948"/>
                  </a:lnTo>
                  <a:lnTo>
                    <a:pt x="159872" y="2775"/>
                  </a:lnTo>
                  <a:lnTo>
                    <a:pt x="169114" y="0"/>
                  </a:lnTo>
                  <a:lnTo>
                    <a:pt x="182975" y="17566"/>
                  </a:lnTo>
                  <a:lnTo>
                    <a:pt x="203302" y="25878"/>
                  </a:lnTo>
                  <a:lnTo>
                    <a:pt x="209769" y="5082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1" name="任意多边形: 形状 1020"/>
            <p:cNvSpPr/>
            <p:nvPr/>
          </p:nvSpPr>
          <p:spPr>
            <a:xfrm>
              <a:off x="5737629" y="3576203"/>
              <a:ext cx="204231" cy="270750"/>
            </a:xfrm>
            <a:custGeom>
              <a:avLst/>
              <a:gdLst>
                <a:gd name="connsiteX0" fmla="*/ 179284 w 204231"/>
                <a:gd name="connsiteY0" fmla="*/ 149702 h 270750"/>
                <a:gd name="connsiteX1" fmla="*/ 170043 w 204231"/>
                <a:gd name="connsiteY1" fmla="*/ 168184 h 270750"/>
                <a:gd name="connsiteX2" fmla="*/ 158027 w 204231"/>
                <a:gd name="connsiteY2" fmla="*/ 166338 h 270750"/>
                <a:gd name="connsiteX3" fmla="*/ 152477 w 204231"/>
                <a:gd name="connsiteY3" fmla="*/ 172804 h 270750"/>
                <a:gd name="connsiteX4" fmla="*/ 147856 w 204231"/>
                <a:gd name="connsiteY4" fmla="*/ 186666 h 270750"/>
                <a:gd name="connsiteX5" fmla="*/ 150631 w 204231"/>
                <a:gd name="connsiteY5" fmla="*/ 205148 h 270750"/>
                <a:gd name="connsiteX6" fmla="*/ 147856 w 204231"/>
                <a:gd name="connsiteY6" fmla="*/ 208839 h 270750"/>
                <a:gd name="connsiteX7" fmla="*/ 135840 w 204231"/>
                <a:gd name="connsiteY7" fmla="*/ 208839 h 270750"/>
                <a:gd name="connsiteX8" fmla="*/ 119217 w 204231"/>
                <a:gd name="connsiteY8" fmla="*/ 219009 h 270750"/>
                <a:gd name="connsiteX9" fmla="*/ 116442 w 204231"/>
                <a:gd name="connsiteY9" fmla="*/ 231941 h 270750"/>
                <a:gd name="connsiteX10" fmla="*/ 110892 w 204231"/>
                <a:gd name="connsiteY10" fmla="*/ 237492 h 270750"/>
                <a:gd name="connsiteX11" fmla="*/ 95185 w 204231"/>
                <a:gd name="connsiteY11" fmla="*/ 237492 h 270750"/>
                <a:gd name="connsiteX12" fmla="*/ 85015 w 204231"/>
                <a:gd name="connsiteY12" fmla="*/ 243957 h 270750"/>
                <a:gd name="connsiteX13" fmla="*/ 85015 w 204231"/>
                <a:gd name="connsiteY13" fmla="*/ 255044 h 270750"/>
                <a:gd name="connsiteX14" fmla="*/ 72083 w 204231"/>
                <a:gd name="connsiteY14" fmla="*/ 262439 h 270750"/>
                <a:gd name="connsiteX15" fmla="*/ 58221 w 204231"/>
                <a:gd name="connsiteY15" fmla="*/ 259664 h 270750"/>
                <a:gd name="connsiteX16" fmla="*/ 40669 w 204231"/>
                <a:gd name="connsiteY16" fmla="*/ 268906 h 270750"/>
                <a:gd name="connsiteX17" fmla="*/ 28653 w 204231"/>
                <a:gd name="connsiteY17" fmla="*/ 270751 h 270750"/>
                <a:gd name="connsiteX18" fmla="*/ 20341 w 204231"/>
                <a:gd name="connsiteY18" fmla="*/ 252269 h 270750"/>
                <a:gd name="connsiteX19" fmla="*/ 0 w 204231"/>
                <a:gd name="connsiteY19" fmla="*/ 207923 h 270750"/>
                <a:gd name="connsiteX20" fmla="*/ 77633 w 204231"/>
                <a:gd name="connsiteY20" fmla="*/ 180200 h 270750"/>
                <a:gd name="connsiteX21" fmla="*/ 95185 w 204231"/>
                <a:gd name="connsiteY21" fmla="*/ 124754 h 270750"/>
                <a:gd name="connsiteX22" fmla="*/ 83169 w 204231"/>
                <a:gd name="connsiteY22" fmla="*/ 105342 h 270750"/>
                <a:gd name="connsiteX23" fmla="*/ 84099 w 204231"/>
                <a:gd name="connsiteY23" fmla="*/ 94256 h 270750"/>
                <a:gd name="connsiteX24" fmla="*/ 91494 w 204231"/>
                <a:gd name="connsiteY24" fmla="*/ 82239 h 270750"/>
                <a:gd name="connsiteX25" fmla="*/ 91494 w 204231"/>
                <a:gd name="connsiteY25" fmla="*/ 71153 h 270750"/>
                <a:gd name="connsiteX26" fmla="*/ 103496 w 204231"/>
                <a:gd name="connsiteY26" fmla="*/ 65617 h 270750"/>
                <a:gd name="connsiteX27" fmla="*/ 98876 w 204231"/>
                <a:gd name="connsiteY27" fmla="*/ 61912 h 270750"/>
                <a:gd name="connsiteX28" fmla="*/ 100735 w 204231"/>
                <a:gd name="connsiteY28" fmla="*/ 43430 h 270750"/>
                <a:gd name="connsiteX29" fmla="*/ 113667 w 204231"/>
                <a:gd name="connsiteY29" fmla="*/ 43430 h 270750"/>
                <a:gd name="connsiteX30" fmla="*/ 125683 w 204231"/>
                <a:gd name="connsiteY30" fmla="*/ 62842 h 270750"/>
                <a:gd name="connsiteX31" fmla="*/ 140461 w 204231"/>
                <a:gd name="connsiteY31" fmla="*/ 72998 h 270750"/>
                <a:gd name="connsiteX32" fmla="*/ 159872 w 204231"/>
                <a:gd name="connsiteY32" fmla="*/ 76703 h 270750"/>
                <a:gd name="connsiteX33" fmla="*/ 175579 w 204231"/>
                <a:gd name="connsiteY33" fmla="*/ 82239 h 270750"/>
                <a:gd name="connsiteX34" fmla="*/ 187595 w 204231"/>
                <a:gd name="connsiteY34" fmla="*/ 97947 h 270750"/>
                <a:gd name="connsiteX35" fmla="*/ 194991 w 204231"/>
                <a:gd name="connsiteY35" fmla="*/ 107188 h 270750"/>
                <a:gd name="connsiteX36" fmla="*/ 204232 w 204231"/>
                <a:gd name="connsiteY36" fmla="*/ 110892 h 270750"/>
                <a:gd name="connsiteX37" fmla="*/ 204232 w 204231"/>
                <a:gd name="connsiteY37" fmla="*/ 117358 h 270750"/>
                <a:gd name="connsiteX38" fmla="*/ 194991 w 204231"/>
                <a:gd name="connsiteY38" fmla="*/ 133995 h 270750"/>
                <a:gd name="connsiteX39" fmla="*/ 191286 w 204231"/>
                <a:gd name="connsiteY39" fmla="*/ 141390 h 270750"/>
                <a:gd name="connsiteX40" fmla="*/ 179284 w 204231"/>
                <a:gd name="connsiteY40" fmla="*/ 149702 h 270750"/>
                <a:gd name="connsiteX41" fmla="*/ 115513 w 204231"/>
                <a:gd name="connsiteY41" fmla="*/ 14791 h 270750"/>
                <a:gd name="connsiteX42" fmla="*/ 111822 w 204231"/>
                <a:gd name="connsiteY42" fmla="*/ 20327 h 270750"/>
                <a:gd name="connsiteX43" fmla="*/ 107201 w 204231"/>
                <a:gd name="connsiteY43" fmla="*/ 10171 h 270750"/>
                <a:gd name="connsiteX44" fmla="*/ 114597 w 204231"/>
                <a:gd name="connsiteY44" fmla="*/ 0 h 270750"/>
                <a:gd name="connsiteX45" fmla="*/ 117358 w 204231"/>
                <a:gd name="connsiteY45" fmla="*/ 2775 h 270750"/>
                <a:gd name="connsiteX46" fmla="*/ 115513 w 204231"/>
                <a:gd name="connsiteY46" fmla="*/ 14791 h 27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4231" h="270750">
                  <a:moveTo>
                    <a:pt x="179284" y="149702"/>
                  </a:moveTo>
                  <a:lnTo>
                    <a:pt x="170043" y="168184"/>
                  </a:lnTo>
                  <a:lnTo>
                    <a:pt x="158027" y="166338"/>
                  </a:lnTo>
                  <a:lnTo>
                    <a:pt x="152477" y="172804"/>
                  </a:lnTo>
                  <a:lnTo>
                    <a:pt x="147856" y="186666"/>
                  </a:lnTo>
                  <a:lnTo>
                    <a:pt x="150631" y="205148"/>
                  </a:lnTo>
                  <a:lnTo>
                    <a:pt x="147856" y="208839"/>
                  </a:lnTo>
                  <a:lnTo>
                    <a:pt x="135840" y="208839"/>
                  </a:lnTo>
                  <a:lnTo>
                    <a:pt x="119217" y="219009"/>
                  </a:lnTo>
                  <a:lnTo>
                    <a:pt x="116442" y="231941"/>
                  </a:lnTo>
                  <a:lnTo>
                    <a:pt x="110892" y="237492"/>
                  </a:lnTo>
                  <a:lnTo>
                    <a:pt x="95185" y="237492"/>
                  </a:lnTo>
                  <a:lnTo>
                    <a:pt x="85015" y="243957"/>
                  </a:lnTo>
                  <a:lnTo>
                    <a:pt x="85015" y="255044"/>
                  </a:lnTo>
                  <a:lnTo>
                    <a:pt x="72083" y="262439"/>
                  </a:lnTo>
                  <a:lnTo>
                    <a:pt x="58221" y="259664"/>
                  </a:lnTo>
                  <a:lnTo>
                    <a:pt x="40669" y="268906"/>
                  </a:lnTo>
                  <a:lnTo>
                    <a:pt x="28653" y="270751"/>
                  </a:lnTo>
                  <a:lnTo>
                    <a:pt x="20341" y="252269"/>
                  </a:lnTo>
                  <a:lnTo>
                    <a:pt x="0" y="207923"/>
                  </a:lnTo>
                  <a:lnTo>
                    <a:pt x="77633" y="180200"/>
                  </a:lnTo>
                  <a:lnTo>
                    <a:pt x="95185" y="124754"/>
                  </a:lnTo>
                  <a:lnTo>
                    <a:pt x="83169" y="105342"/>
                  </a:lnTo>
                  <a:lnTo>
                    <a:pt x="84099" y="94256"/>
                  </a:lnTo>
                  <a:lnTo>
                    <a:pt x="91494" y="82239"/>
                  </a:lnTo>
                  <a:lnTo>
                    <a:pt x="91494" y="71153"/>
                  </a:lnTo>
                  <a:lnTo>
                    <a:pt x="103496" y="65617"/>
                  </a:lnTo>
                  <a:lnTo>
                    <a:pt x="98876" y="61912"/>
                  </a:lnTo>
                  <a:lnTo>
                    <a:pt x="100735" y="43430"/>
                  </a:lnTo>
                  <a:lnTo>
                    <a:pt x="113667" y="43430"/>
                  </a:lnTo>
                  <a:lnTo>
                    <a:pt x="125683" y="62842"/>
                  </a:lnTo>
                  <a:lnTo>
                    <a:pt x="140461" y="72998"/>
                  </a:lnTo>
                  <a:lnTo>
                    <a:pt x="159872" y="76703"/>
                  </a:lnTo>
                  <a:lnTo>
                    <a:pt x="175579" y="82239"/>
                  </a:lnTo>
                  <a:lnTo>
                    <a:pt x="187595" y="97947"/>
                  </a:lnTo>
                  <a:lnTo>
                    <a:pt x="194991" y="107188"/>
                  </a:lnTo>
                  <a:lnTo>
                    <a:pt x="204232" y="110892"/>
                  </a:lnTo>
                  <a:lnTo>
                    <a:pt x="204232" y="117358"/>
                  </a:lnTo>
                  <a:lnTo>
                    <a:pt x="194991" y="133995"/>
                  </a:lnTo>
                  <a:lnTo>
                    <a:pt x="191286" y="141390"/>
                  </a:lnTo>
                  <a:lnTo>
                    <a:pt x="179284" y="149702"/>
                  </a:lnTo>
                  <a:close/>
                  <a:moveTo>
                    <a:pt x="115513" y="14791"/>
                  </a:moveTo>
                  <a:lnTo>
                    <a:pt x="111822" y="20327"/>
                  </a:lnTo>
                  <a:lnTo>
                    <a:pt x="107201" y="10171"/>
                  </a:lnTo>
                  <a:lnTo>
                    <a:pt x="114597" y="0"/>
                  </a:lnTo>
                  <a:lnTo>
                    <a:pt x="117358" y="2775"/>
                  </a:lnTo>
                  <a:lnTo>
                    <a:pt x="115513" y="1479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2" name="任意多边形: 形状 1021"/>
            <p:cNvSpPr/>
            <p:nvPr/>
          </p:nvSpPr>
          <p:spPr>
            <a:xfrm>
              <a:off x="2241819" y="4033620"/>
              <a:ext cx="148785" cy="61911"/>
            </a:xfrm>
            <a:custGeom>
              <a:avLst/>
              <a:gdLst>
                <a:gd name="connsiteX0" fmla="*/ 132149 w 148785"/>
                <a:gd name="connsiteY0" fmla="*/ 61912 h 61911"/>
                <a:gd name="connsiteX1" fmla="*/ 123838 w 148785"/>
                <a:gd name="connsiteY1" fmla="*/ 54530 h 61911"/>
                <a:gd name="connsiteX2" fmla="*/ 118288 w 148785"/>
                <a:gd name="connsiteY2" fmla="*/ 40669 h 61911"/>
                <a:gd name="connsiteX3" fmla="*/ 124754 w 148785"/>
                <a:gd name="connsiteY3" fmla="*/ 33273 h 61911"/>
                <a:gd name="connsiteX4" fmla="*/ 118288 w 148785"/>
                <a:gd name="connsiteY4" fmla="*/ 31428 h 61911"/>
                <a:gd name="connsiteX5" fmla="*/ 113667 w 148785"/>
                <a:gd name="connsiteY5" fmla="*/ 23103 h 61911"/>
                <a:gd name="connsiteX6" fmla="*/ 100735 w 148785"/>
                <a:gd name="connsiteY6" fmla="*/ 15721 h 61911"/>
                <a:gd name="connsiteX7" fmla="*/ 89649 w 148785"/>
                <a:gd name="connsiteY7" fmla="*/ 17566 h 61911"/>
                <a:gd name="connsiteX8" fmla="*/ 84099 w 148785"/>
                <a:gd name="connsiteY8" fmla="*/ 26807 h 61911"/>
                <a:gd name="connsiteX9" fmla="*/ 73928 w 148785"/>
                <a:gd name="connsiteY9" fmla="*/ 33273 h 61911"/>
                <a:gd name="connsiteX10" fmla="*/ 68392 w 148785"/>
                <a:gd name="connsiteY10" fmla="*/ 34203 h 61911"/>
                <a:gd name="connsiteX11" fmla="*/ 65617 w 148785"/>
                <a:gd name="connsiteY11" fmla="*/ 39739 h 61911"/>
                <a:gd name="connsiteX12" fmla="*/ 77633 w 148785"/>
                <a:gd name="connsiteY12" fmla="*/ 53601 h 61911"/>
                <a:gd name="connsiteX13" fmla="*/ 70237 w 148785"/>
                <a:gd name="connsiteY13" fmla="*/ 57292 h 61911"/>
                <a:gd name="connsiteX14" fmla="*/ 66546 w 148785"/>
                <a:gd name="connsiteY14" fmla="*/ 60996 h 61911"/>
                <a:gd name="connsiteX15" fmla="*/ 54530 w 148785"/>
                <a:gd name="connsiteY15" fmla="*/ 61912 h 61911"/>
                <a:gd name="connsiteX16" fmla="*/ 49910 w 148785"/>
                <a:gd name="connsiteY16" fmla="*/ 46205 h 61911"/>
                <a:gd name="connsiteX17" fmla="*/ 46205 w 148785"/>
                <a:gd name="connsiteY17" fmla="*/ 50826 h 61911"/>
                <a:gd name="connsiteX18" fmla="*/ 37894 w 148785"/>
                <a:gd name="connsiteY18" fmla="*/ 48980 h 61911"/>
                <a:gd name="connsiteX19" fmla="*/ 32344 w 148785"/>
                <a:gd name="connsiteY19" fmla="*/ 38823 h 61911"/>
                <a:gd name="connsiteX20" fmla="*/ 21257 w 148785"/>
                <a:gd name="connsiteY20" fmla="*/ 36964 h 61911"/>
                <a:gd name="connsiteX21" fmla="*/ 14791 w 148785"/>
                <a:gd name="connsiteY21" fmla="*/ 34203 h 61911"/>
                <a:gd name="connsiteX22" fmla="*/ 3705 w 148785"/>
                <a:gd name="connsiteY22" fmla="*/ 34203 h 61911"/>
                <a:gd name="connsiteX23" fmla="*/ 2775 w 148785"/>
                <a:gd name="connsiteY23" fmla="*/ 39739 h 61911"/>
                <a:gd name="connsiteX24" fmla="*/ 0 w 148785"/>
                <a:gd name="connsiteY24" fmla="*/ 36048 h 61911"/>
                <a:gd name="connsiteX25" fmla="*/ 929 w 148785"/>
                <a:gd name="connsiteY25" fmla="*/ 30498 h 61911"/>
                <a:gd name="connsiteX26" fmla="*/ 2775 w 148785"/>
                <a:gd name="connsiteY26" fmla="*/ 24962 h 61911"/>
                <a:gd name="connsiteX27" fmla="*/ 1859 w 148785"/>
                <a:gd name="connsiteY27" fmla="*/ 20341 h 61911"/>
                <a:gd name="connsiteX28" fmla="*/ 5550 w 148785"/>
                <a:gd name="connsiteY28" fmla="*/ 17566 h 61911"/>
                <a:gd name="connsiteX29" fmla="*/ 0 w 148785"/>
                <a:gd name="connsiteY29" fmla="*/ 13862 h 61911"/>
                <a:gd name="connsiteX30" fmla="*/ 0 w 148785"/>
                <a:gd name="connsiteY30" fmla="*/ 3705 h 61911"/>
                <a:gd name="connsiteX31" fmla="*/ 10171 w 148785"/>
                <a:gd name="connsiteY31" fmla="*/ 929 h 61911"/>
                <a:gd name="connsiteX32" fmla="*/ 19412 w 148785"/>
                <a:gd name="connsiteY32" fmla="*/ 10171 h 61911"/>
                <a:gd name="connsiteX33" fmla="*/ 18482 w 148785"/>
                <a:gd name="connsiteY33" fmla="*/ 15721 h 61911"/>
                <a:gd name="connsiteX34" fmla="*/ 28653 w 148785"/>
                <a:gd name="connsiteY34" fmla="*/ 16637 h 61911"/>
                <a:gd name="connsiteX35" fmla="*/ 31428 w 148785"/>
                <a:gd name="connsiteY35" fmla="*/ 14791 h 61911"/>
                <a:gd name="connsiteX36" fmla="*/ 38823 w 148785"/>
                <a:gd name="connsiteY36" fmla="*/ 21257 h 61911"/>
                <a:gd name="connsiteX37" fmla="*/ 51755 w 148785"/>
                <a:gd name="connsiteY37" fmla="*/ 19412 h 61911"/>
                <a:gd name="connsiteX38" fmla="*/ 62842 w 148785"/>
                <a:gd name="connsiteY38" fmla="*/ 12946 h 61911"/>
                <a:gd name="connsiteX39" fmla="*/ 78549 w 148785"/>
                <a:gd name="connsiteY39" fmla="*/ 7396 h 61911"/>
                <a:gd name="connsiteX40" fmla="*/ 87790 w 148785"/>
                <a:gd name="connsiteY40" fmla="*/ 0 h 61911"/>
                <a:gd name="connsiteX41" fmla="*/ 101651 w 148785"/>
                <a:gd name="connsiteY41" fmla="*/ 1859 h 61911"/>
                <a:gd name="connsiteX42" fmla="*/ 100735 w 148785"/>
                <a:gd name="connsiteY42" fmla="*/ 4621 h 61911"/>
                <a:gd name="connsiteX43" fmla="*/ 115513 w 148785"/>
                <a:gd name="connsiteY43" fmla="*/ 5550 h 61911"/>
                <a:gd name="connsiteX44" fmla="*/ 126599 w 148785"/>
                <a:gd name="connsiteY44" fmla="*/ 10171 h 61911"/>
                <a:gd name="connsiteX45" fmla="*/ 134924 w 148785"/>
                <a:gd name="connsiteY45" fmla="*/ 17566 h 61911"/>
                <a:gd name="connsiteX46" fmla="*/ 145081 w 148785"/>
                <a:gd name="connsiteY46" fmla="*/ 24962 h 61911"/>
                <a:gd name="connsiteX47" fmla="*/ 142320 w 148785"/>
                <a:gd name="connsiteY47" fmla="*/ 28653 h 61911"/>
                <a:gd name="connsiteX48" fmla="*/ 148786 w 148785"/>
                <a:gd name="connsiteY48" fmla="*/ 44360 h 61911"/>
                <a:gd name="connsiteX49" fmla="*/ 144165 w 148785"/>
                <a:gd name="connsiteY49" fmla="*/ 51755 h 61911"/>
                <a:gd name="connsiteX50" fmla="*/ 135840 w 148785"/>
                <a:gd name="connsiteY50" fmla="*/ 49910 h 61911"/>
                <a:gd name="connsiteX51" fmla="*/ 132149 w 148785"/>
                <a:gd name="connsiteY51" fmla="*/ 61912 h 6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8785" h="61911">
                  <a:moveTo>
                    <a:pt x="132149" y="61912"/>
                  </a:moveTo>
                  <a:lnTo>
                    <a:pt x="123838" y="54530"/>
                  </a:lnTo>
                  <a:lnTo>
                    <a:pt x="118288" y="40669"/>
                  </a:lnTo>
                  <a:lnTo>
                    <a:pt x="124754" y="33273"/>
                  </a:lnTo>
                  <a:lnTo>
                    <a:pt x="118288" y="31428"/>
                  </a:lnTo>
                  <a:lnTo>
                    <a:pt x="113667" y="23103"/>
                  </a:lnTo>
                  <a:lnTo>
                    <a:pt x="100735" y="15721"/>
                  </a:lnTo>
                  <a:lnTo>
                    <a:pt x="89649" y="17566"/>
                  </a:lnTo>
                  <a:lnTo>
                    <a:pt x="84099" y="26807"/>
                  </a:lnTo>
                  <a:lnTo>
                    <a:pt x="73928" y="33273"/>
                  </a:lnTo>
                  <a:lnTo>
                    <a:pt x="68392" y="34203"/>
                  </a:lnTo>
                  <a:lnTo>
                    <a:pt x="65617" y="39739"/>
                  </a:lnTo>
                  <a:lnTo>
                    <a:pt x="77633" y="53601"/>
                  </a:lnTo>
                  <a:lnTo>
                    <a:pt x="70237" y="57292"/>
                  </a:lnTo>
                  <a:lnTo>
                    <a:pt x="66546" y="60996"/>
                  </a:lnTo>
                  <a:lnTo>
                    <a:pt x="54530" y="61912"/>
                  </a:lnTo>
                  <a:lnTo>
                    <a:pt x="49910" y="46205"/>
                  </a:lnTo>
                  <a:lnTo>
                    <a:pt x="46205" y="50826"/>
                  </a:lnTo>
                  <a:lnTo>
                    <a:pt x="37894" y="48980"/>
                  </a:lnTo>
                  <a:lnTo>
                    <a:pt x="32344" y="38823"/>
                  </a:lnTo>
                  <a:lnTo>
                    <a:pt x="21257" y="36964"/>
                  </a:lnTo>
                  <a:lnTo>
                    <a:pt x="14791" y="34203"/>
                  </a:lnTo>
                  <a:lnTo>
                    <a:pt x="3705" y="34203"/>
                  </a:lnTo>
                  <a:lnTo>
                    <a:pt x="2775" y="39739"/>
                  </a:lnTo>
                  <a:lnTo>
                    <a:pt x="0" y="36048"/>
                  </a:lnTo>
                  <a:lnTo>
                    <a:pt x="929" y="30498"/>
                  </a:lnTo>
                  <a:lnTo>
                    <a:pt x="2775" y="24962"/>
                  </a:lnTo>
                  <a:lnTo>
                    <a:pt x="1859" y="20341"/>
                  </a:lnTo>
                  <a:lnTo>
                    <a:pt x="5550" y="17566"/>
                  </a:lnTo>
                  <a:lnTo>
                    <a:pt x="0" y="13862"/>
                  </a:lnTo>
                  <a:lnTo>
                    <a:pt x="0" y="3705"/>
                  </a:lnTo>
                  <a:lnTo>
                    <a:pt x="10171" y="929"/>
                  </a:lnTo>
                  <a:lnTo>
                    <a:pt x="19412" y="10171"/>
                  </a:lnTo>
                  <a:lnTo>
                    <a:pt x="18482" y="15721"/>
                  </a:lnTo>
                  <a:lnTo>
                    <a:pt x="28653" y="16637"/>
                  </a:lnTo>
                  <a:lnTo>
                    <a:pt x="31428" y="14791"/>
                  </a:lnTo>
                  <a:lnTo>
                    <a:pt x="38823" y="21257"/>
                  </a:lnTo>
                  <a:lnTo>
                    <a:pt x="51755" y="19412"/>
                  </a:lnTo>
                  <a:lnTo>
                    <a:pt x="62842" y="12946"/>
                  </a:lnTo>
                  <a:lnTo>
                    <a:pt x="78549" y="7396"/>
                  </a:lnTo>
                  <a:lnTo>
                    <a:pt x="87790" y="0"/>
                  </a:lnTo>
                  <a:lnTo>
                    <a:pt x="101651" y="1859"/>
                  </a:lnTo>
                  <a:lnTo>
                    <a:pt x="100735" y="4621"/>
                  </a:lnTo>
                  <a:lnTo>
                    <a:pt x="115513" y="5550"/>
                  </a:lnTo>
                  <a:lnTo>
                    <a:pt x="126599" y="10171"/>
                  </a:lnTo>
                  <a:lnTo>
                    <a:pt x="134924" y="17566"/>
                  </a:lnTo>
                  <a:lnTo>
                    <a:pt x="145081" y="24962"/>
                  </a:lnTo>
                  <a:lnTo>
                    <a:pt x="142320" y="28653"/>
                  </a:lnTo>
                  <a:lnTo>
                    <a:pt x="148786" y="44360"/>
                  </a:lnTo>
                  <a:lnTo>
                    <a:pt x="144165" y="51755"/>
                  </a:lnTo>
                  <a:lnTo>
                    <a:pt x="135840" y="49910"/>
                  </a:lnTo>
                  <a:lnTo>
                    <a:pt x="132149" y="6191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3" name="任意多边形: 形状 1022"/>
            <p:cNvSpPr/>
            <p:nvPr/>
          </p:nvSpPr>
          <p:spPr>
            <a:xfrm>
              <a:off x="2281558" y="4283128"/>
              <a:ext cx="332676" cy="478673"/>
            </a:xfrm>
            <a:custGeom>
              <a:avLst/>
              <a:gdLst>
                <a:gd name="connsiteX0" fmla="*/ 306799 w 332676"/>
                <a:gd name="connsiteY0" fmla="*/ 458346 h 478673"/>
                <a:gd name="connsiteX1" fmla="*/ 299403 w 332676"/>
                <a:gd name="connsiteY1" fmla="*/ 472208 h 478673"/>
                <a:gd name="connsiteX2" fmla="*/ 286471 w 332676"/>
                <a:gd name="connsiteY2" fmla="*/ 478673 h 478673"/>
                <a:gd name="connsiteX3" fmla="*/ 260594 w 332676"/>
                <a:gd name="connsiteY3" fmla="*/ 462967 h 478673"/>
                <a:gd name="connsiteX4" fmla="*/ 258748 w 332676"/>
                <a:gd name="connsiteY4" fmla="*/ 451880 h 478673"/>
                <a:gd name="connsiteX5" fmla="*/ 206993 w 332676"/>
                <a:gd name="connsiteY5" fmla="*/ 425073 h 478673"/>
                <a:gd name="connsiteX6" fmla="*/ 160788 w 332676"/>
                <a:gd name="connsiteY6" fmla="*/ 395505 h 478673"/>
                <a:gd name="connsiteX7" fmla="*/ 140461 w 332676"/>
                <a:gd name="connsiteY7" fmla="*/ 378882 h 478673"/>
                <a:gd name="connsiteX8" fmla="*/ 129374 w 332676"/>
                <a:gd name="connsiteY8" fmla="*/ 356695 h 478673"/>
                <a:gd name="connsiteX9" fmla="*/ 133995 w 332676"/>
                <a:gd name="connsiteY9" fmla="*/ 349299 h 478673"/>
                <a:gd name="connsiteX10" fmla="*/ 111822 w 332676"/>
                <a:gd name="connsiteY10" fmla="*/ 314194 h 478673"/>
                <a:gd name="connsiteX11" fmla="*/ 85944 w 332676"/>
                <a:gd name="connsiteY11" fmla="*/ 266130 h 478673"/>
                <a:gd name="connsiteX12" fmla="*/ 61912 w 332676"/>
                <a:gd name="connsiteY12" fmla="*/ 214389 h 478673"/>
                <a:gd name="connsiteX13" fmla="*/ 51755 w 332676"/>
                <a:gd name="connsiteY13" fmla="*/ 202373 h 478673"/>
                <a:gd name="connsiteX14" fmla="*/ 43430 w 332676"/>
                <a:gd name="connsiteY14" fmla="*/ 182975 h 478673"/>
                <a:gd name="connsiteX15" fmla="*/ 23103 w 332676"/>
                <a:gd name="connsiteY15" fmla="*/ 166338 h 478673"/>
                <a:gd name="connsiteX16" fmla="*/ 4620 w 332676"/>
                <a:gd name="connsiteY16" fmla="*/ 156167 h 478673"/>
                <a:gd name="connsiteX17" fmla="*/ 12946 w 332676"/>
                <a:gd name="connsiteY17" fmla="*/ 145081 h 478673"/>
                <a:gd name="connsiteX18" fmla="*/ 0 w 332676"/>
                <a:gd name="connsiteY18" fmla="*/ 120133 h 478673"/>
                <a:gd name="connsiteX19" fmla="*/ 8325 w 332676"/>
                <a:gd name="connsiteY19" fmla="*/ 101651 h 478673"/>
                <a:gd name="connsiteX20" fmla="*/ 28653 w 332676"/>
                <a:gd name="connsiteY20" fmla="*/ 85015 h 478673"/>
                <a:gd name="connsiteX21" fmla="*/ 31428 w 332676"/>
                <a:gd name="connsiteY21" fmla="*/ 96101 h 478673"/>
                <a:gd name="connsiteX22" fmla="*/ 24032 w 332676"/>
                <a:gd name="connsiteY22" fmla="*/ 102581 h 478673"/>
                <a:gd name="connsiteX23" fmla="*/ 24948 w 332676"/>
                <a:gd name="connsiteY23" fmla="*/ 111822 h 478673"/>
                <a:gd name="connsiteX24" fmla="*/ 36048 w 332676"/>
                <a:gd name="connsiteY24" fmla="*/ 109963 h 478673"/>
                <a:gd name="connsiteX25" fmla="*/ 46205 w 332676"/>
                <a:gd name="connsiteY25" fmla="*/ 112737 h 478673"/>
                <a:gd name="connsiteX26" fmla="*/ 57291 w 332676"/>
                <a:gd name="connsiteY26" fmla="*/ 125669 h 478673"/>
                <a:gd name="connsiteX27" fmla="*/ 72083 w 332676"/>
                <a:gd name="connsiteY27" fmla="*/ 115512 h 478673"/>
                <a:gd name="connsiteX28" fmla="*/ 76703 w 332676"/>
                <a:gd name="connsiteY28" fmla="*/ 97960 h 478673"/>
                <a:gd name="connsiteX29" fmla="*/ 92410 w 332676"/>
                <a:gd name="connsiteY29" fmla="*/ 75774 h 478673"/>
                <a:gd name="connsiteX30" fmla="*/ 123824 w 332676"/>
                <a:gd name="connsiteY30" fmla="*/ 65617 h 478673"/>
                <a:gd name="connsiteX31" fmla="*/ 152477 w 332676"/>
                <a:gd name="connsiteY31" fmla="*/ 38809 h 478673"/>
                <a:gd name="connsiteX32" fmla="*/ 160788 w 332676"/>
                <a:gd name="connsiteY32" fmla="*/ 22173 h 478673"/>
                <a:gd name="connsiteX33" fmla="*/ 157097 w 332676"/>
                <a:gd name="connsiteY33" fmla="*/ 2775 h 478673"/>
                <a:gd name="connsiteX34" fmla="*/ 163563 w 332676"/>
                <a:gd name="connsiteY34" fmla="*/ 0 h 478673"/>
                <a:gd name="connsiteX35" fmla="*/ 181129 w 332676"/>
                <a:gd name="connsiteY35" fmla="*/ 12016 h 478673"/>
                <a:gd name="connsiteX36" fmla="*/ 189441 w 332676"/>
                <a:gd name="connsiteY36" fmla="*/ 24032 h 478673"/>
                <a:gd name="connsiteX37" fmla="*/ 201457 w 332676"/>
                <a:gd name="connsiteY37" fmla="*/ 30498 h 478673"/>
                <a:gd name="connsiteX38" fmla="*/ 217164 w 332676"/>
                <a:gd name="connsiteY38" fmla="*/ 57291 h 478673"/>
                <a:gd name="connsiteX39" fmla="*/ 236562 w 332676"/>
                <a:gd name="connsiteY39" fmla="*/ 60996 h 478673"/>
                <a:gd name="connsiteX40" fmla="*/ 250423 w 332676"/>
                <a:gd name="connsiteY40" fmla="*/ 54517 h 478673"/>
                <a:gd name="connsiteX41" fmla="*/ 259664 w 332676"/>
                <a:gd name="connsiteY41" fmla="*/ 59137 h 478673"/>
                <a:gd name="connsiteX42" fmla="*/ 275385 w 332676"/>
                <a:gd name="connsiteY42" fmla="*/ 57291 h 478673"/>
                <a:gd name="connsiteX43" fmla="*/ 294783 w 332676"/>
                <a:gd name="connsiteY43" fmla="*/ 69308 h 478673"/>
                <a:gd name="connsiteX44" fmla="*/ 278146 w 332676"/>
                <a:gd name="connsiteY44" fmla="*/ 95185 h 478673"/>
                <a:gd name="connsiteX45" fmla="*/ 285542 w 332676"/>
                <a:gd name="connsiteY45" fmla="*/ 96101 h 478673"/>
                <a:gd name="connsiteX46" fmla="*/ 298487 w 332676"/>
                <a:gd name="connsiteY46" fmla="*/ 109963 h 478673"/>
                <a:gd name="connsiteX47" fmla="*/ 275385 w 332676"/>
                <a:gd name="connsiteY47" fmla="*/ 109047 h 478673"/>
                <a:gd name="connsiteX48" fmla="*/ 271680 w 332676"/>
                <a:gd name="connsiteY48" fmla="*/ 112737 h 478673"/>
                <a:gd name="connsiteX49" fmla="*/ 250423 w 332676"/>
                <a:gd name="connsiteY49" fmla="*/ 117358 h 478673"/>
                <a:gd name="connsiteX50" fmla="*/ 220855 w 332676"/>
                <a:gd name="connsiteY50" fmla="*/ 134910 h 478673"/>
                <a:gd name="connsiteX51" fmla="*/ 219009 w 332676"/>
                <a:gd name="connsiteY51" fmla="*/ 146926 h 478673"/>
                <a:gd name="connsiteX52" fmla="*/ 212543 w 332676"/>
                <a:gd name="connsiteY52" fmla="*/ 156167 h 478673"/>
                <a:gd name="connsiteX53" fmla="*/ 215318 w 332676"/>
                <a:gd name="connsiteY53" fmla="*/ 170029 h 478673"/>
                <a:gd name="connsiteX54" fmla="*/ 199611 w 332676"/>
                <a:gd name="connsiteY54" fmla="*/ 177425 h 478673"/>
                <a:gd name="connsiteX55" fmla="*/ 199611 w 332676"/>
                <a:gd name="connsiteY55" fmla="*/ 188511 h 478673"/>
                <a:gd name="connsiteX56" fmla="*/ 193132 w 332676"/>
                <a:gd name="connsiteY56" fmla="*/ 193132 h 478673"/>
                <a:gd name="connsiteX57" fmla="*/ 204232 w 332676"/>
                <a:gd name="connsiteY57" fmla="*/ 216234 h 478673"/>
                <a:gd name="connsiteX58" fmla="*/ 219009 w 332676"/>
                <a:gd name="connsiteY58" fmla="*/ 231941 h 478673"/>
                <a:gd name="connsiteX59" fmla="*/ 213473 w 332676"/>
                <a:gd name="connsiteY59" fmla="*/ 243041 h 478673"/>
                <a:gd name="connsiteX60" fmla="*/ 231025 w 332676"/>
                <a:gd name="connsiteY60" fmla="*/ 244887 h 478673"/>
                <a:gd name="connsiteX61" fmla="*/ 241182 w 332676"/>
                <a:gd name="connsiteY61" fmla="*/ 258748 h 478673"/>
                <a:gd name="connsiteX62" fmla="*/ 264285 w 332676"/>
                <a:gd name="connsiteY62" fmla="*/ 259664 h 478673"/>
                <a:gd name="connsiteX63" fmla="*/ 285542 w 332676"/>
                <a:gd name="connsiteY63" fmla="*/ 243957 h 478673"/>
                <a:gd name="connsiteX64" fmla="*/ 283696 w 332676"/>
                <a:gd name="connsiteY64" fmla="*/ 283696 h 478673"/>
                <a:gd name="connsiteX65" fmla="*/ 295713 w 332676"/>
                <a:gd name="connsiteY65" fmla="*/ 286471 h 478673"/>
                <a:gd name="connsiteX66" fmla="*/ 310490 w 332676"/>
                <a:gd name="connsiteY66" fmla="*/ 281851 h 478673"/>
                <a:gd name="connsiteX67" fmla="*/ 332676 w 332676"/>
                <a:gd name="connsiteY67" fmla="*/ 324351 h 478673"/>
                <a:gd name="connsiteX68" fmla="*/ 327126 w 332676"/>
                <a:gd name="connsiteY68" fmla="*/ 333592 h 478673"/>
                <a:gd name="connsiteX69" fmla="*/ 326211 w 332676"/>
                <a:gd name="connsiteY69" fmla="*/ 352075 h 478673"/>
                <a:gd name="connsiteX70" fmla="*/ 325281 w 332676"/>
                <a:gd name="connsiteY70" fmla="*/ 374261 h 478673"/>
                <a:gd name="connsiteX71" fmla="*/ 315110 w 332676"/>
                <a:gd name="connsiteY71" fmla="*/ 387193 h 478673"/>
                <a:gd name="connsiteX72" fmla="*/ 319731 w 332676"/>
                <a:gd name="connsiteY72" fmla="*/ 397364 h 478673"/>
                <a:gd name="connsiteX73" fmla="*/ 314194 w 332676"/>
                <a:gd name="connsiteY73" fmla="*/ 406604 h 478673"/>
                <a:gd name="connsiteX74" fmla="*/ 325281 w 332676"/>
                <a:gd name="connsiteY74" fmla="*/ 428778 h 478673"/>
                <a:gd name="connsiteX75" fmla="*/ 306799 w 332676"/>
                <a:gd name="connsiteY75" fmla="*/ 458346 h 47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32676" h="478673">
                  <a:moveTo>
                    <a:pt x="306799" y="458346"/>
                  </a:moveTo>
                  <a:lnTo>
                    <a:pt x="299403" y="472208"/>
                  </a:lnTo>
                  <a:lnTo>
                    <a:pt x="286471" y="478673"/>
                  </a:lnTo>
                  <a:lnTo>
                    <a:pt x="260594" y="462967"/>
                  </a:lnTo>
                  <a:lnTo>
                    <a:pt x="258748" y="451880"/>
                  </a:lnTo>
                  <a:lnTo>
                    <a:pt x="206993" y="425073"/>
                  </a:lnTo>
                  <a:lnTo>
                    <a:pt x="160788" y="395505"/>
                  </a:lnTo>
                  <a:lnTo>
                    <a:pt x="140461" y="378882"/>
                  </a:lnTo>
                  <a:lnTo>
                    <a:pt x="129374" y="356695"/>
                  </a:lnTo>
                  <a:lnTo>
                    <a:pt x="133995" y="349299"/>
                  </a:lnTo>
                  <a:lnTo>
                    <a:pt x="111822" y="314194"/>
                  </a:lnTo>
                  <a:lnTo>
                    <a:pt x="85944" y="266130"/>
                  </a:lnTo>
                  <a:lnTo>
                    <a:pt x="61912" y="214389"/>
                  </a:lnTo>
                  <a:lnTo>
                    <a:pt x="51755" y="202373"/>
                  </a:lnTo>
                  <a:lnTo>
                    <a:pt x="43430" y="182975"/>
                  </a:lnTo>
                  <a:lnTo>
                    <a:pt x="23103" y="166338"/>
                  </a:lnTo>
                  <a:lnTo>
                    <a:pt x="4620" y="156167"/>
                  </a:lnTo>
                  <a:lnTo>
                    <a:pt x="12946" y="145081"/>
                  </a:lnTo>
                  <a:lnTo>
                    <a:pt x="0" y="120133"/>
                  </a:lnTo>
                  <a:lnTo>
                    <a:pt x="8325" y="101651"/>
                  </a:lnTo>
                  <a:lnTo>
                    <a:pt x="28653" y="85015"/>
                  </a:lnTo>
                  <a:lnTo>
                    <a:pt x="31428" y="96101"/>
                  </a:lnTo>
                  <a:lnTo>
                    <a:pt x="24032" y="102581"/>
                  </a:lnTo>
                  <a:lnTo>
                    <a:pt x="24948" y="111822"/>
                  </a:lnTo>
                  <a:lnTo>
                    <a:pt x="36048" y="109963"/>
                  </a:lnTo>
                  <a:lnTo>
                    <a:pt x="46205" y="112737"/>
                  </a:lnTo>
                  <a:lnTo>
                    <a:pt x="57291" y="125669"/>
                  </a:lnTo>
                  <a:lnTo>
                    <a:pt x="72083" y="115512"/>
                  </a:lnTo>
                  <a:lnTo>
                    <a:pt x="76703" y="97960"/>
                  </a:lnTo>
                  <a:lnTo>
                    <a:pt x="92410" y="75774"/>
                  </a:lnTo>
                  <a:lnTo>
                    <a:pt x="123824" y="65617"/>
                  </a:lnTo>
                  <a:lnTo>
                    <a:pt x="152477" y="38809"/>
                  </a:lnTo>
                  <a:lnTo>
                    <a:pt x="160788" y="22173"/>
                  </a:lnTo>
                  <a:lnTo>
                    <a:pt x="157097" y="2775"/>
                  </a:lnTo>
                  <a:lnTo>
                    <a:pt x="163563" y="0"/>
                  </a:lnTo>
                  <a:lnTo>
                    <a:pt x="181129" y="12016"/>
                  </a:lnTo>
                  <a:lnTo>
                    <a:pt x="189441" y="24032"/>
                  </a:lnTo>
                  <a:lnTo>
                    <a:pt x="201457" y="30498"/>
                  </a:lnTo>
                  <a:lnTo>
                    <a:pt x="217164" y="57291"/>
                  </a:lnTo>
                  <a:lnTo>
                    <a:pt x="236562" y="60996"/>
                  </a:lnTo>
                  <a:lnTo>
                    <a:pt x="250423" y="54517"/>
                  </a:lnTo>
                  <a:lnTo>
                    <a:pt x="259664" y="59137"/>
                  </a:lnTo>
                  <a:lnTo>
                    <a:pt x="275385" y="57291"/>
                  </a:lnTo>
                  <a:lnTo>
                    <a:pt x="294783" y="69308"/>
                  </a:lnTo>
                  <a:lnTo>
                    <a:pt x="278146" y="95185"/>
                  </a:lnTo>
                  <a:lnTo>
                    <a:pt x="285542" y="96101"/>
                  </a:lnTo>
                  <a:lnTo>
                    <a:pt x="298487" y="109963"/>
                  </a:lnTo>
                  <a:lnTo>
                    <a:pt x="275385" y="109047"/>
                  </a:lnTo>
                  <a:lnTo>
                    <a:pt x="271680" y="112737"/>
                  </a:lnTo>
                  <a:lnTo>
                    <a:pt x="250423" y="117358"/>
                  </a:lnTo>
                  <a:lnTo>
                    <a:pt x="220855" y="134910"/>
                  </a:lnTo>
                  <a:lnTo>
                    <a:pt x="219009" y="146926"/>
                  </a:lnTo>
                  <a:lnTo>
                    <a:pt x="212543" y="156167"/>
                  </a:lnTo>
                  <a:lnTo>
                    <a:pt x="215318" y="170029"/>
                  </a:lnTo>
                  <a:lnTo>
                    <a:pt x="199611" y="177425"/>
                  </a:lnTo>
                  <a:lnTo>
                    <a:pt x="199611" y="188511"/>
                  </a:lnTo>
                  <a:lnTo>
                    <a:pt x="193132" y="193132"/>
                  </a:lnTo>
                  <a:lnTo>
                    <a:pt x="204232" y="216234"/>
                  </a:lnTo>
                  <a:lnTo>
                    <a:pt x="219009" y="231941"/>
                  </a:lnTo>
                  <a:lnTo>
                    <a:pt x="213473" y="243041"/>
                  </a:lnTo>
                  <a:lnTo>
                    <a:pt x="231025" y="244887"/>
                  </a:lnTo>
                  <a:lnTo>
                    <a:pt x="241182" y="258748"/>
                  </a:lnTo>
                  <a:lnTo>
                    <a:pt x="264285" y="259664"/>
                  </a:lnTo>
                  <a:lnTo>
                    <a:pt x="285542" y="243957"/>
                  </a:lnTo>
                  <a:lnTo>
                    <a:pt x="283696" y="283696"/>
                  </a:lnTo>
                  <a:lnTo>
                    <a:pt x="295713" y="286471"/>
                  </a:lnTo>
                  <a:lnTo>
                    <a:pt x="310490" y="281851"/>
                  </a:lnTo>
                  <a:lnTo>
                    <a:pt x="332676" y="324351"/>
                  </a:lnTo>
                  <a:lnTo>
                    <a:pt x="327126" y="333592"/>
                  </a:lnTo>
                  <a:lnTo>
                    <a:pt x="326211" y="352075"/>
                  </a:lnTo>
                  <a:lnTo>
                    <a:pt x="325281" y="374261"/>
                  </a:lnTo>
                  <a:lnTo>
                    <a:pt x="315110" y="387193"/>
                  </a:lnTo>
                  <a:lnTo>
                    <a:pt x="319731" y="397364"/>
                  </a:lnTo>
                  <a:lnTo>
                    <a:pt x="314194" y="406604"/>
                  </a:lnTo>
                  <a:lnTo>
                    <a:pt x="325281" y="428778"/>
                  </a:lnTo>
                  <a:lnTo>
                    <a:pt x="306799" y="45834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4" name="任意多边形: 形状 1023"/>
            <p:cNvSpPr/>
            <p:nvPr/>
          </p:nvSpPr>
          <p:spPr>
            <a:xfrm>
              <a:off x="8045996" y="4345969"/>
              <a:ext cx="388109" cy="210684"/>
            </a:xfrm>
            <a:custGeom>
              <a:avLst/>
              <a:gdLst>
                <a:gd name="connsiteX0" fmla="*/ 384418 w 388109"/>
                <a:gd name="connsiteY0" fmla="*/ 111808 h 210684"/>
                <a:gd name="connsiteX1" fmla="*/ 377023 w 388109"/>
                <a:gd name="connsiteY1" fmla="*/ 114583 h 210684"/>
                <a:gd name="connsiteX2" fmla="*/ 365937 w 388109"/>
                <a:gd name="connsiteY2" fmla="*/ 104413 h 210684"/>
                <a:gd name="connsiteX3" fmla="*/ 354850 w 388109"/>
                <a:gd name="connsiteY3" fmla="*/ 87790 h 210684"/>
                <a:gd name="connsiteX4" fmla="*/ 349299 w 388109"/>
                <a:gd name="connsiteY4" fmla="*/ 68378 h 210684"/>
                <a:gd name="connsiteX5" fmla="*/ 353005 w 388109"/>
                <a:gd name="connsiteY5" fmla="*/ 65603 h 210684"/>
                <a:gd name="connsiteX6" fmla="*/ 355766 w 388109"/>
                <a:gd name="connsiteY6" fmla="*/ 72998 h 210684"/>
                <a:gd name="connsiteX7" fmla="*/ 363161 w 388109"/>
                <a:gd name="connsiteY7" fmla="*/ 78549 h 210684"/>
                <a:gd name="connsiteX8" fmla="*/ 376107 w 388109"/>
                <a:gd name="connsiteY8" fmla="*/ 95172 h 210684"/>
                <a:gd name="connsiteX9" fmla="*/ 388110 w 388109"/>
                <a:gd name="connsiteY9" fmla="*/ 104413 h 210684"/>
                <a:gd name="connsiteX10" fmla="*/ 384418 w 388109"/>
                <a:gd name="connsiteY10" fmla="*/ 111808 h 210684"/>
                <a:gd name="connsiteX11" fmla="*/ 283697 w 388109"/>
                <a:gd name="connsiteY11" fmla="*/ 77619 h 210684"/>
                <a:gd name="connsiteX12" fmla="*/ 269835 w 388109"/>
                <a:gd name="connsiteY12" fmla="*/ 79465 h 210684"/>
                <a:gd name="connsiteX13" fmla="*/ 266131 w 388109"/>
                <a:gd name="connsiteY13" fmla="*/ 86860 h 210684"/>
                <a:gd name="connsiteX14" fmla="*/ 252269 w 388109"/>
                <a:gd name="connsiteY14" fmla="*/ 93326 h 210684"/>
                <a:gd name="connsiteX15" fmla="*/ 239338 w 388109"/>
                <a:gd name="connsiteY15" fmla="*/ 99792 h 210684"/>
                <a:gd name="connsiteX16" fmla="*/ 225476 w 388109"/>
                <a:gd name="connsiteY16" fmla="*/ 99792 h 210684"/>
                <a:gd name="connsiteX17" fmla="*/ 204219 w 388109"/>
                <a:gd name="connsiteY17" fmla="*/ 92410 h 210684"/>
                <a:gd name="connsiteX18" fmla="*/ 189441 w 388109"/>
                <a:gd name="connsiteY18" fmla="*/ 85015 h 210684"/>
                <a:gd name="connsiteX19" fmla="*/ 191287 w 388109"/>
                <a:gd name="connsiteY19" fmla="*/ 76690 h 210684"/>
                <a:gd name="connsiteX20" fmla="*/ 214389 w 388109"/>
                <a:gd name="connsiteY20" fmla="*/ 80394 h 210684"/>
                <a:gd name="connsiteX21" fmla="*/ 228251 w 388109"/>
                <a:gd name="connsiteY21" fmla="*/ 78549 h 210684"/>
                <a:gd name="connsiteX22" fmla="*/ 231942 w 388109"/>
                <a:gd name="connsiteY22" fmla="*/ 66533 h 210684"/>
                <a:gd name="connsiteX23" fmla="*/ 235646 w 388109"/>
                <a:gd name="connsiteY23" fmla="*/ 65603 h 210684"/>
                <a:gd name="connsiteX24" fmla="*/ 238407 w 388109"/>
                <a:gd name="connsiteY24" fmla="*/ 79465 h 210684"/>
                <a:gd name="connsiteX25" fmla="*/ 253199 w 388109"/>
                <a:gd name="connsiteY25" fmla="*/ 77619 h 210684"/>
                <a:gd name="connsiteX26" fmla="*/ 260595 w 388109"/>
                <a:gd name="connsiteY26" fmla="*/ 68378 h 210684"/>
                <a:gd name="connsiteX27" fmla="*/ 275372 w 388109"/>
                <a:gd name="connsiteY27" fmla="*/ 59137 h 210684"/>
                <a:gd name="connsiteX28" fmla="*/ 272610 w 388109"/>
                <a:gd name="connsiteY28" fmla="*/ 44346 h 210684"/>
                <a:gd name="connsiteX29" fmla="*/ 288317 w 388109"/>
                <a:gd name="connsiteY29" fmla="*/ 43430 h 210684"/>
                <a:gd name="connsiteX30" fmla="*/ 293854 w 388109"/>
                <a:gd name="connsiteY30" fmla="*/ 48051 h 210684"/>
                <a:gd name="connsiteX31" fmla="*/ 292938 w 388109"/>
                <a:gd name="connsiteY31" fmla="*/ 61912 h 210684"/>
                <a:gd name="connsiteX32" fmla="*/ 283697 w 388109"/>
                <a:gd name="connsiteY32" fmla="*/ 77619 h 210684"/>
                <a:gd name="connsiteX33" fmla="*/ 159872 w 388109"/>
                <a:gd name="connsiteY33" fmla="*/ 126599 h 210684"/>
                <a:gd name="connsiteX34" fmla="*/ 182975 w 388109"/>
                <a:gd name="connsiteY34" fmla="*/ 143236 h 210684"/>
                <a:gd name="connsiteX35" fmla="*/ 199598 w 388109"/>
                <a:gd name="connsiteY35" fmla="*/ 170945 h 210684"/>
                <a:gd name="connsiteX36" fmla="*/ 214389 w 388109"/>
                <a:gd name="connsiteY36" fmla="*/ 170029 h 210684"/>
                <a:gd name="connsiteX37" fmla="*/ 213460 w 388109"/>
                <a:gd name="connsiteY37" fmla="*/ 181116 h 210684"/>
                <a:gd name="connsiteX38" fmla="*/ 233787 w 388109"/>
                <a:gd name="connsiteY38" fmla="*/ 185736 h 210684"/>
                <a:gd name="connsiteX39" fmla="*/ 226405 w 388109"/>
                <a:gd name="connsiteY39" fmla="*/ 190357 h 210684"/>
                <a:gd name="connsiteX40" fmla="*/ 254128 w 388109"/>
                <a:gd name="connsiteY40" fmla="*/ 201443 h 210684"/>
                <a:gd name="connsiteX41" fmla="*/ 251353 w 388109"/>
                <a:gd name="connsiteY41" fmla="*/ 208839 h 210684"/>
                <a:gd name="connsiteX42" fmla="*/ 233787 w 388109"/>
                <a:gd name="connsiteY42" fmla="*/ 210684 h 210684"/>
                <a:gd name="connsiteX43" fmla="*/ 227321 w 388109"/>
                <a:gd name="connsiteY43" fmla="*/ 204218 h 210684"/>
                <a:gd name="connsiteX44" fmla="*/ 205148 w 388109"/>
                <a:gd name="connsiteY44" fmla="*/ 201443 h 210684"/>
                <a:gd name="connsiteX45" fmla="*/ 179270 w 388109"/>
                <a:gd name="connsiteY45" fmla="*/ 197752 h 210684"/>
                <a:gd name="connsiteX46" fmla="*/ 158943 w 388109"/>
                <a:gd name="connsiteY46" fmla="*/ 181116 h 210684"/>
                <a:gd name="connsiteX47" fmla="*/ 144152 w 388109"/>
                <a:gd name="connsiteY47" fmla="*/ 166338 h 210684"/>
                <a:gd name="connsiteX48" fmla="*/ 130290 w 388109"/>
                <a:gd name="connsiteY48" fmla="*/ 143236 h 210684"/>
                <a:gd name="connsiteX49" fmla="*/ 96101 w 388109"/>
                <a:gd name="connsiteY49" fmla="*/ 132136 h 210684"/>
                <a:gd name="connsiteX50" fmla="*/ 73928 w 388109"/>
                <a:gd name="connsiteY50" fmla="*/ 139531 h 210684"/>
                <a:gd name="connsiteX51" fmla="*/ 58222 w 388109"/>
                <a:gd name="connsiteY51" fmla="*/ 147856 h 210684"/>
                <a:gd name="connsiteX52" fmla="*/ 61913 w 388109"/>
                <a:gd name="connsiteY52" fmla="*/ 167254 h 210684"/>
                <a:gd name="connsiteX53" fmla="*/ 41585 w 388109"/>
                <a:gd name="connsiteY53" fmla="*/ 176495 h 210684"/>
                <a:gd name="connsiteX54" fmla="*/ 26794 w 388109"/>
                <a:gd name="connsiteY54" fmla="*/ 171875 h 210684"/>
                <a:gd name="connsiteX55" fmla="*/ 0 w 388109"/>
                <a:gd name="connsiteY55" fmla="*/ 170945 h 210684"/>
                <a:gd name="connsiteX56" fmla="*/ 0 w 388109"/>
                <a:gd name="connsiteY56" fmla="*/ 85931 h 210684"/>
                <a:gd name="connsiteX57" fmla="*/ 0 w 388109"/>
                <a:gd name="connsiteY57" fmla="*/ 1846 h 210684"/>
                <a:gd name="connsiteX58" fmla="*/ 45276 w 388109"/>
                <a:gd name="connsiteY58" fmla="*/ 19398 h 210684"/>
                <a:gd name="connsiteX59" fmla="*/ 93326 w 388109"/>
                <a:gd name="connsiteY59" fmla="*/ 34189 h 210684"/>
                <a:gd name="connsiteX60" fmla="*/ 110892 w 388109"/>
                <a:gd name="connsiteY60" fmla="*/ 47121 h 210684"/>
                <a:gd name="connsiteX61" fmla="*/ 125670 w 388109"/>
                <a:gd name="connsiteY61" fmla="*/ 60067 h 210684"/>
                <a:gd name="connsiteX62" fmla="*/ 129375 w 388109"/>
                <a:gd name="connsiteY62" fmla="*/ 74844 h 210684"/>
                <a:gd name="connsiteX63" fmla="*/ 172805 w 388109"/>
                <a:gd name="connsiteY63" fmla="*/ 90551 h 210684"/>
                <a:gd name="connsiteX64" fmla="*/ 179270 w 388109"/>
                <a:gd name="connsiteY64" fmla="*/ 104413 h 210684"/>
                <a:gd name="connsiteX65" fmla="*/ 155253 w 388109"/>
                <a:gd name="connsiteY65" fmla="*/ 107188 h 210684"/>
                <a:gd name="connsiteX66" fmla="*/ 159872 w 388109"/>
                <a:gd name="connsiteY66" fmla="*/ 126599 h 210684"/>
                <a:gd name="connsiteX67" fmla="*/ 313265 w 388109"/>
                <a:gd name="connsiteY67" fmla="*/ 51742 h 210684"/>
                <a:gd name="connsiteX68" fmla="*/ 304954 w 388109"/>
                <a:gd name="connsiteY68" fmla="*/ 58207 h 210684"/>
                <a:gd name="connsiteX69" fmla="*/ 300333 w 388109"/>
                <a:gd name="connsiteY69" fmla="*/ 43430 h 210684"/>
                <a:gd name="connsiteX70" fmla="*/ 293854 w 388109"/>
                <a:gd name="connsiteY70" fmla="*/ 33260 h 210684"/>
                <a:gd name="connsiteX71" fmla="*/ 281852 w 388109"/>
                <a:gd name="connsiteY71" fmla="*/ 24948 h 210684"/>
                <a:gd name="connsiteX72" fmla="*/ 267060 w 388109"/>
                <a:gd name="connsiteY72" fmla="*/ 13862 h 210684"/>
                <a:gd name="connsiteX73" fmla="*/ 248578 w 388109"/>
                <a:gd name="connsiteY73" fmla="*/ 6466 h 210684"/>
                <a:gd name="connsiteX74" fmla="*/ 255974 w 388109"/>
                <a:gd name="connsiteY74" fmla="*/ 0 h 210684"/>
                <a:gd name="connsiteX75" fmla="*/ 269835 w 388109"/>
                <a:gd name="connsiteY75" fmla="*/ 7396 h 210684"/>
                <a:gd name="connsiteX76" fmla="*/ 279076 w 388109"/>
                <a:gd name="connsiteY76" fmla="*/ 12932 h 210684"/>
                <a:gd name="connsiteX77" fmla="*/ 290163 w 388109"/>
                <a:gd name="connsiteY77" fmla="*/ 19398 h 210684"/>
                <a:gd name="connsiteX78" fmla="*/ 300333 w 388109"/>
                <a:gd name="connsiteY78" fmla="*/ 30498 h 210684"/>
                <a:gd name="connsiteX79" fmla="*/ 310490 w 388109"/>
                <a:gd name="connsiteY79" fmla="*/ 38810 h 210684"/>
                <a:gd name="connsiteX80" fmla="*/ 313265 w 388109"/>
                <a:gd name="connsiteY80" fmla="*/ 51742 h 2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88109" h="210684">
                  <a:moveTo>
                    <a:pt x="384418" y="111808"/>
                  </a:moveTo>
                  <a:lnTo>
                    <a:pt x="377023" y="114583"/>
                  </a:lnTo>
                  <a:lnTo>
                    <a:pt x="365937" y="104413"/>
                  </a:lnTo>
                  <a:lnTo>
                    <a:pt x="354850" y="87790"/>
                  </a:lnTo>
                  <a:lnTo>
                    <a:pt x="349299" y="68378"/>
                  </a:lnTo>
                  <a:lnTo>
                    <a:pt x="353005" y="65603"/>
                  </a:lnTo>
                  <a:lnTo>
                    <a:pt x="355766" y="72998"/>
                  </a:lnTo>
                  <a:lnTo>
                    <a:pt x="363161" y="78549"/>
                  </a:lnTo>
                  <a:lnTo>
                    <a:pt x="376107" y="95172"/>
                  </a:lnTo>
                  <a:lnTo>
                    <a:pt x="388110" y="104413"/>
                  </a:lnTo>
                  <a:lnTo>
                    <a:pt x="384418" y="111808"/>
                  </a:lnTo>
                  <a:close/>
                  <a:moveTo>
                    <a:pt x="283697" y="77619"/>
                  </a:moveTo>
                  <a:lnTo>
                    <a:pt x="269835" y="79465"/>
                  </a:lnTo>
                  <a:lnTo>
                    <a:pt x="266131" y="86860"/>
                  </a:lnTo>
                  <a:lnTo>
                    <a:pt x="252269" y="93326"/>
                  </a:lnTo>
                  <a:lnTo>
                    <a:pt x="239338" y="99792"/>
                  </a:lnTo>
                  <a:lnTo>
                    <a:pt x="225476" y="99792"/>
                  </a:lnTo>
                  <a:lnTo>
                    <a:pt x="204219" y="92410"/>
                  </a:lnTo>
                  <a:lnTo>
                    <a:pt x="189441" y="85015"/>
                  </a:lnTo>
                  <a:lnTo>
                    <a:pt x="191287" y="76690"/>
                  </a:lnTo>
                  <a:lnTo>
                    <a:pt x="214389" y="80394"/>
                  </a:lnTo>
                  <a:lnTo>
                    <a:pt x="228251" y="78549"/>
                  </a:lnTo>
                  <a:lnTo>
                    <a:pt x="231942" y="66533"/>
                  </a:lnTo>
                  <a:lnTo>
                    <a:pt x="235646" y="65603"/>
                  </a:lnTo>
                  <a:lnTo>
                    <a:pt x="238407" y="79465"/>
                  </a:lnTo>
                  <a:lnTo>
                    <a:pt x="253199" y="77619"/>
                  </a:lnTo>
                  <a:lnTo>
                    <a:pt x="260595" y="68378"/>
                  </a:lnTo>
                  <a:lnTo>
                    <a:pt x="275372" y="59137"/>
                  </a:lnTo>
                  <a:lnTo>
                    <a:pt x="272610" y="44346"/>
                  </a:lnTo>
                  <a:lnTo>
                    <a:pt x="288317" y="43430"/>
                  </a:lnTo>
                  <a:lnTo>
                    <a:pt x="293854" y="48051"/>
                  </a:lnTo>
                  <a:lnTo>
                    <a:pt x="292938" y="61912"/>
                  </a:lnTo>
                  <a:lnTo>
                    <a:pt x="283697" y="77619"/>
                  </a:lnTo>
                  <a:close/>
                  <a:moveTo>
                    <a:pt x="159872" y="126599"/>
                  </a:moveTo>
                  <a:lnTo>
                    <a:pt x="182975" y="143236"/>
                  </a:lnTo>
                  <a:lnTo>
                    <a:pt x="199598" y="170945"/>
                  </a:lnTo>
                  <a:lnTo>
                    <a:pt x="214389" y="170029"/>
                  </a:lnTo>
                  <a:lnTo>
                    <a:pt x="213460" y="181116"/>
                  </a:lnTo>
                  <a:lnTo>
                    <a:pt x="233787" y="185736"/>
                  </a:lnTo>
                  <a:lnTo>
                    <a:pt x="226405" y="190357"/>
                  </a:lnTo>
                  <a:lnTo>
                    <a:pt x="254128" y="201443"/>
                  </a:lnTo>
                  <a:lnTo>
                    <a:pt x="251353" y="208839"/>
                  </a:lnTo>
                  <a:lnTo>
                    <a:pt x="233787" y="210684"/>
                  </a:lnTo>
                  <a:lnTo>
                    <a:pt x="227321" y="204218"/>
                  </a:lnTo>
                  <a:lnTo>
                    <a:pt x="205148" y="201443"/>
                  </a:lnTo>
                  <a:lnTo>
                    <a:pt x="179270" y="197752"/>
                  </a:lnTo>
                  <a:lnTo>
                    <a:pt x="158943" y="181116"/>
                  </a:lnTo>
                  <a:lnTo>
                    <a:pt x="144152" y="166338"/>
                  </a:lnTo>
                  <a:lnTo>
                    <a:pt x="130290" y="143236"/>
                  </a:lnTo>
                  <a:lnTo>
                    <a:pt x="96101" y="132136"/>
                  </a:lnTo>
                  <a:lnTo>
                    <a:pt x="73928" y="139531"/>
                  </a:lnTo>
                  <a:lnTo>
                    <a:pt x="58222" y="147856"/>
                  </a:lnTo>
                  <a:lnTo>
                    <a:pt x="61913" y="167254"/>
                  </a:lnTo>
                  <a:lnTo>
                    <a:pt x="41585" y="176495"/>
                  </a:lnTo>
                  <a:lnTo>
                    <a:pt x="26794" y="171875"/>
                  </a:lnTo>
                  <a:lnTo>
                    <a:pt x="0" y="170945"/>
                  </a:lnTo>
                  <a:lnTo>
                    <a:pt x="0" y="85931"/>
                  </a:lnTo>
                  <a:lnTo>
                    <a:pt x="0" y="1846"/>
                  </a:lnTo>
                  <a:lnTo>
                    <a:pt x="45276" y="19398"/>
                  </a:lnTo>
                  <a:lnTo>
                    <a:pt x="93326" y="34189"/>
                  </a:lnTo>
                  <a:lnTo>
                    <a:pt x="110892" y="47121"/>
                  </a:lnTo>
                  <a:lnTo>
                    <a:pt x="125670" y="60067"/>
                  </a:lnTo>
                  <a:lnTo>
                    <a:pt x="129375" y="74844"/>
                  </a:lnTo>
                  <a:lnTo>
                    <a:pt x="172805" y="90551"/>
                  </a:lnTo>
                  <a:lnTo>
                    <a:pt x="179270" y="104413"/>
                  </a:lnTo>
                  <a:lnTo>
                    <a:pt x="155253" y="107188"/>
                  </a:lnTo>
                  <a:lnTo>
                    <a:pt x="159872" y="126599"/>
                  </a:lnTo>
                  <a:close/>
                  <a:moveTo>
                    <a:pt x="313265" y="51742"/>
                  </a:moveTo>
                  <a:lnTo>
                    <a:pt x="304954" y="58207"/>
                  </a:lnTo>
                  <a:lnTo>
                    <a:pt x="300333" y="43430"/>
                  </a:lnTo>
                  <a:lnTo>
                    <a:pt x="293854" y="33260"/>
                  </a:lnTo>
                  <a:lnTo>
                    <a:pt x="281852" y="24948"/>
                  </a:lnTo>
                  <a:lnTo>
                    <a:pt x="267060" y="13862"/>
                  </a:lnTo>
                  <a:lnTo>
                    <a:pt x="248578" y="6466"/>
                  </a:lnTo>
                  <a:lnTo>
                    <a:pt x="255974" y="0"/>
                  </a:lnTo>
                  <a:lnTo>
                    <a:pt x="269835" y="7396"/>
                  </a:lnTo>
                  <a:lnTo>
                    <a:pt x="279076" y="12932"/>
                  </a:lnTo>
                  <a:lnTo>
                    <a:pt x="290163" y="19398"/>
                  </a:lnTo>
                  <a:lnTo>
                    <a:pt x="300333" y="30498"/>
                  </a:lnTo>
                  <a:lnTo>
                    <a:pt x="310490" y="38810"/>
                  </a:lnTo>
                  <a:lnTo>
                    <a:pt x="313265" y="5174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5" name="任意多边形: 形状 1024"/>
            <p:cNvSpPr/>
            <p:nvPr/>
          </p:nvSpPr>
          <p:spPr>
            <a:xfrm>
              <a:off x="7427778" y="3795213"/>
              <a:ext cx="243042" cy="343763"/>
            </a:xfrm>
            <a:custGeom>
              <a:avLst/>
              <a:gdLst>
                <a:gd name="connsiteX0" fmla="*/ 238421 w 243042"/>
                <a:gd name="connsiteY0" fmla="*/ 269835 h 343763"/>
                <a:gd name="connsiteX1" fmla="*/ 241197 w 243042"/>
                <a:gd name="connsiteY1" fmla="*/ 287387 h 343763"/>
                <a:gd name="connsiteX2" fmla="*/ 243042 w 243042"/>
                <a:gd name="connsiteY2" fmla="*/ 302179 h 343763"/>
                <a:gd name="connsiteX3" fmla="*/ 233801 w 243042"/>
                <a:gd name="connsiteY3" fmla="*/ 326197 h 343763"/>
                <a:gd name="connsiteX4" fmla="*/ 224559 w 243042"/>
                <a:gd name="connsiteY4" fmla="*/ 299404 h 343763"/>
                <a:gd name="connsiteX5" fmla="*/ 212544 w 243042"/>
                <a:gd name="connsiteY5" fmla="*/ 312336 h 343763"/>
                <a:gd name="connsiteX6" fmla="*/ 220869 w 243042"/>
                <a:gd name="connsiteY6" fmla="*/ 331747 h 343763"/>
                <a:gd name="connsiteX7" fmla="*/ 213473 w 243042"/>
                <a:gd name="connsiteY7" fmla="*/ 343763 h 343763"/>
                <a:gd name="connsiteX8" fmla="*/ 182975 w 243042"/>
                <a:gd name="connsiteY8" fmla="*/ 328972 h 343763"/>
                <a:gd name="connsiteX9" fmla="*/ 175580 w 243042"/>
                <a:gd name="connsiteY9" fmla="*/ 310490 h 343763"/>
                <a:gd name="connsiteX10" fmla="*/ 183904 w 243042"/>
                <a:gd name="connsiteY10" fmla="*/ 298474 h 343763"/>
                <a:gd name="connsiteX11" fmla="*/ 167268 w 243042"/>
                <a:gd name="connsiteY11" fmla="*/ 286458 h 343763"/>
                <a:gd name="connsiteX12" fmla="*/ 158943 w 243042"/>
                <a:gd name="connsiteY12" fmla="*/ 297558 h 343763"/>
                <a:gd name="connsiteX13" fmla="*/ 146941 w 243042"/>
                <a:gd name="connsiteY13" fmla="*/ 296628 h 343763"/>
                <a:gd name="connsiteX14" fmla="*/ 127529 w 243042"/>
                <a:gd name="connsiteY14" fmla="*/ 311420 h 343763"/>
                <a:gd name="connsiteX15" fmla="*/ 122909 w 243042"/>
                <a:gd name="connsiteY15" fmla="*/ 304024 h 343763"/>
                <a:gd name="connsiteX16" fmla="*/ 133079 w 243042"/>
                <a:gd name="connsiteY16" fmla="*/ 281837 h 343763"/>
                <a:gd name="connsiteX17" fmla="*/ 149702 w 243042"/>
                <a:gd name="connsiteY17" fmla="*/ 274455 h 343763"/>
                <a:gd name="connsiteX18" fmla="*/ 163564 w 243042"/>
                <a:gd name="connsiteY18" fmla="*/ 264285 h 343763"/>
                <a:gd name="connsiteX19" fmla="*/ 172805 w 243042"/>
                <a:gd name="connsiteY19" fmla="*/ 276301 h 343763"/>
                <a:gd name="connsiteX20" fmla="*/ 192216 w 243042"/>
                <a:gd name="connsiteY20" fmla="*/ 268906 h 343763"/>
                <a:gd name="connsiteX21" fmla="*/ 196837 w 243042"/>
                <a:gd name="connsiteY21" fmla="*/ 256890 h 343763"/>
                <a:gd name="connsiteX22" fmla="*/ 215319 w 243042"/>
                <a:gd name="connsiteY22" fmla="*/ 255973 h 343763"/>
                <a:gd name="connsiteX23" fmla="*/ 213473 w 243042"/>
                <a:gd name="connsiteY23" fmla="*/ 235646 h 343763"/>
                <a:gd name="connsiteX24" fmla="*/ 234717 w 243042"/>
                <a:gd name="connsiteY24" fmla="*/ 247648 h 343763"/>
                <a:gd name="connsiteX25" fmla="*/ 236576 w 243042"/>
                <a:gd name="connsiteY25" fmla="*/ 260594 h 343763"/>
                <a:gd name="connsiteX26" fmla="*/ 238421 w 243042"/>
                <a:gd name="connsiteY26" fmla="*/ 269835 h 343763"/>
                <a:gd name="connsiteX27" fmla="*/ 176510 w 243042"/>
                <a:gd name="connsiteY27" fmla="*/ 220855 h 343763"/>
                <a:gd name="connsiteX28" fmla="*/ 167268 w 243042"/>
                <a:gd name="connsiteY28" fmla="*/ 229166 h 343763"/>
                <a:gd name="connsiteX29" fmla="*/ 158943 w 243042"/>
                <a:gd name="connsiteY29" fmla="*/ 245803 h 343763"/>
                <a:gd name="connsiteX30" fmla="*/ 150632 w 243042"/>
                <a:gd name="connsiteY30" fmla="*/ 253198 h 343763"/>
                <a:gd name="connsiteX31" fmla="*/ 134925 w 243042"/>
                <a:gd name="connsiteY31" fmla="*/ 234716 h 343763"/>
                <a:gd name="connsiteX32" fmla="*/ 140461 w 243042"/>
                <a:gd name="connsiteY32" fmla="*/ 227321 h 343763"/>
                <a:gd name="connsiteX33" fmla="*/ 146941 w 243042"/>
                <a:gd name="connsiteY33" fmla="*/ 219925 h 343763"/>
                <a:gd name="connsiteX34" fmla="*/ 149702 w 243042"/>
                <a:gd name="connsiteY34" fmla="*/ 203302 h 343763"/>
                <a:gd name="connsiteX35" fmla="*/ 163564 w 243042"/>
                <a:gd name="connsiteY35" fmla="*/ 201443 h 343763"/>
                <a:gd name="connsiteX36" fmla="*/ 158943 w 243042"/>
                <a:gd name="connsiteY36" fmla="*/ 219009 h 343763"/>
                <a:gd name="connsiteX37" fmla="*/ 178355 w 243042"/>
                <a:gd name="connsiteY37" fmla="*/ 194061 h 343763"/>
                <a:gd name="connsiteX38" fmla="*/ 176510 w 243042"/>
                <a:gd name="connsiteY38" fmla="*/ 220855 h 343763"/>
                <a:gd name="connsiteX39" fmla="*/ 34203 w 243042"/>
                <a:gd name="connsiteY39" fmla="*/ 245803 h 343763"/>
                <a:gd name="connsiteX40" fmla="*/ 0 w 243042"/>
                <a:gd name="connsiteY40" fmla="*/ 270751 h 343763"/>
                <a:gd name="connsiteX41" fmla="*/ 12946 w 243042"/>
                <a:gd name="connsiteY41" fmla="*/ 252269 h 343763"/>
                <a:gd name="connsiteX42" fmla="*/ 31428 w 243042"/>
                <a:gd name="connsiteY42" fmla="*/ 236562 h 343763"/>
                <a:gd name="connsiteX43" fmla="*/ 47135 w 243042"/>
                <a:gd name="connsiteY43" fmla="*/ 218080 h 343763"/>
                <a:gd name="connsiteX44" fmla="*/ 60997 w 243042"/>
                <a:gd name="connsiteY44" fmla="*/ 192202 h 343763"/>
                <a:gd name="connsiteX45" fmla="*/ 65617 w 243042"/>
                <a:gd name="connsiteY45" fmla="*/ 213460 h 343763"/>
                <a:gd name="connsiteX46" fmla="*/ 48065 w 243042"/>
                <a:gd name="connsiteY46" fmla="*/ 228251 h 343763"/>
                <a:gd name="connsiteX47" fmla="*/ 34203 w 243042"/>
                <a:gd name="connsiteY47" fmla="*/ 245803 h 343763"/>
                <a:gd name="connsiteX48" fmla="*/ 121979 w 243042"/>
                <a:gd name="connsiteY48" fmla="*/ 178341 h 343763"/>
                <a:gd name="connsiteX49" fmla="*/ 137700 w 243042"/>
                <a:gd name="connsiteY49" fmla="*/ 186666 h 343763"/>
                <a:gd name="connsiteX50" fmla="*/ 154322 w 243042"/>
                <a:gd name="connsiteY50" fmla="*/ 186666 h 343763"/>
                <a:gd name="connsiteX51" fmla="*/ 153407 w 243042"/>
                <a:gd name="connsiteY51" fmla="*/ 197752 h 343763"/>
                <a:gd name="connsiteX52" fmla="*/ 141390 w 243042"/>
                <a:gd name="connsiteY52" fmla="*/ 208839 h 343763"/>
                <a:gd name="connsiteX53" fmla="*/ 124754 w 243042"/>
                <a:gd name="connsiteY53" fmla="*/ 217164 h 343763"/>
                <a:gd name="connsiteX54" fmla="*/ 123838 w 243042"/>
                <a:gd name="connsiteY54" fmla="*/ 205148 h 343763"/>
                <a:gd name="connsiteX55" fmla="*/ 125684 w 243042"/>
                <a:gd name="connsiteY55" fmla="*/ 192202 h 343763"/>
                <a:gd name="connsiteX56" fmla="*/ 121979 w 243042"/>
                <a:gd name="connsiteY56" fmla="*/ 178341 h 343763"/>
                <a:gd name="connsiteX57" fmla="*/ 215319 w 243042"/>
                <a:gd name="connsiteY57" fmla="*/ 171875 h 343763"/>
                <a:gd name="connsiteX58" fmla="*/ 222715 w 243042"/>
                <a:gd name="connsiteY58" fmla="*/ 201443 h 343763"/>
                <a:gd name="connsiteX59" fmla="*/ 202387 w 243042"/>
                <a:gd name="connsiteY59" fmla="*/ 194061 h 343763"/>
                <a:gd name="connsiteX60" fmla="*/ 203302 w 243042"/>
                <a:gd name="connsiteY60" fmla="*/ 203302 h 343763"/>
                <a:gd name="connsiteX61" fmla="*/ 209769 w 243042"/>
                <a:gd name="connsiteY61" fmla="*/ 219009 h 343763"/>
                <a:gd name="connsiteX62" fmla="*/ 197766 w 243042"/>
                <a:gd name="connsiteY62" fmla="*/ 224546 h 343763"/>
                <a:gd name="connsiteX63" fmla="*/ 196837 w 243042"/>
                <a:gd name="connsiteY63" fmla="*/ 206064 h 343763"/>
                <a:gd name="connsiteX64" fmla="*/ 189441 w 243042"/>
                <a:gd name="connsiteY64" fmla="*/ 205148 h 343763"/>
                <a:gd name="connsiteX65" fmla="*/ 185750 w 243042"/>
                <a:gd name="connsiteY65" fmla="*/ 189441 h 343763"/>
                <a:gd name="connsiteX66" fmla="*/ 200527 w 243042"/>
                <a:gd name="connsiteY66" fmla="*/ 191286 h 343763"/>
                <a:gd name="connsiteX67" fmla="*/ 200527 w 243042"/>
                <a:gd name="connsiteY67" fmla="*/ 181116 h 343763"/>
                <a:gd name="connsiteX68" fmla="*/ 184821 w 243042"/>
                <a:gd name="connsiteY68" fmla="*/ 160789 h 343763"/>
                <a:gd name="connsiteX69" fmla="*/ 209769 w 243042"/>
                <a:gd name="connsiteY69" fmla="*/ 161718 h 343763"/>
                <a:gd name="connsiteX70" fmla="*/ 215319 w 243042"/>
                <a:gd name="connsiteY70" fmla="*/ 171875 h 343763"/>
                <a:gd name="connsiteX71" fmla="*/ 112738 w 243042"/>
                <a:gd name="connsiteY71" fmla="*/ 147856 h 343763"/>
                <a:gd name="connsiteX72" fmla="*/ 106272 w 243042"/>
                <a:gd name="connsiteY72" fmla="*/ 170959 h 343763"/>
                <a:gd name="connsiteX73" fmla="*/ 95185 w 243042"/>
                <a:gd name="connsiteY73" fmla="*/ 158013 h 343763"/>
                <a:gd name="connsiteX74" fmla="*/ 82254 w 243042"/>
                <a:gd name="connsiteY74" fmla="*/ 137686 h 343763"/>
                <a:gd name="connsiteX75" fmla="*/ 104427 w 243042"/>
                <a:gd name="connsiteY75" fmla="*/ 138615 h 343763"/>
                <a:gd name="connsiteX76" fmla="*/ 112738 w 243042"/>
                <a:gd name="connsiteY76" fmla="*/ 147856 h 343763"/>
                <a:gd name="connsiteX77" fmla="*/ 107202 w 243042"/>
                <a:gd name="connsiteY77" fmla="*/ 1846 h 343763"/>
                <a:gd name="connsiteX78" fmla="*/ 122909 w 243042"/>
                <a:gd name="connsiteY78" fmla="*/ 9241 h 343763"/>
                <a:gd name="connsiteX79" fmla="*/ 131220 w 243042"/>
                <a:gd name="connsiteY79" fmla="*/ 1846 h 343763"/>
                <a:gd name="connsiteX80" fmla="*/ 133995 w 243042"/>
                <a:gd name="connsiteY80" fmla="*/ 8311 h 343763"/>
                <a:gd name="connsiteX81" fmla="*/ 129375 w 243042"/>
                <a:gd name="connsiteY81" fmla="*/ 19398 h 343763"/>
                <a:gd name="connsiteX82" fmla="*/ 138615 w 243042"/>
                <a:gd name="connsiteY82" fmla="*/ 38810 h 343763"/>
                <a:gd name="connsiteX83" fmla="*/ 132150 w 243042"/>
                <a:gd name="connsiteY83" fmla="*/ 60982 h 343763"/>
                <a:gd name="connsiteX84" fmla="*/ 116442 w 243042"/>
                <a:gd name="connsiteY84" fmla="*/ 70224 h 343763"/>
                <a:gd name="connsiteX85" fmla="*/ 112738 w 243042"/>
                <a:gd name="connsiteY85" fmla="*/ 91481 h 343763"/>
                <a:gd name="connsiteX86" fmla="*/ 118288 w 243042"/>
                <a:gd name="connsiteY86" fmla="*/ 112738 h 343763"/>
                <a:gd name="connsiteX87" fmla="*/ 132150 w 243042"/>
                <a:gd name="connsiteY87" fmla="*/ 115513 h 343763"/>
                <a:gd name="connsiteX88" fmla="*/ 143236 w 243042"/>
                <a:gd name="connsiteY88" fmla="*/ 112738 h 343763"/>
                <a:gd name="connsiteX89" fmla="*/ 175580 w 243042"/>
                <a:gd name="connsiteY89" fmla="*/ 127515 h 343763"/>
                <a:gd name="connsiteX90" fmla="*/ 172805 w 243042"/>
                <a:gd name="connsiteY90" fmla="*/ 142306 h 343763"/>
                <a:gd name="connsiteX91" fmla="*/ 181129 w 243042"/>
                <a:gd name="connsiteY91" fmla="*/ 148772 h 343763"/>
                <a:gd name="connsiteX92" fmla="*/ 178355 w 243042"/>
                <a:gd name="connsiteY92" fmla="*/ 160789 h 343763"/>
                <a:gd name="connsiteX93" fmla="*/ 158028 w 243042"/>
                <a:gd name="connsiteY93" fmla="*/ 147856 h 343763"/>
                <a:gd name="connsiteX94" fmla="*/ 148786 w 243042"/>
                <a:gd name="connsiteY94" fmla="*/ 133995 h 343763"/>
                <a:gd name="connsiteX95" fmla="*/ 142320 w 243042"/>
                <a:gd name="connsiteY95" fmla="*/ 144152 h 343763"/>
                <a:gd name="connsiteX96" fmla="*/ 125684 w 243042"/>
                <a:gd name="connsiteY96" fmla="*/ 128445 h 343763"/>
                <a:gd name="connsiteX97" fmla="*/ 102581 w 243042"/>
                <a:gd name="connsiteY97" fmla="*/ 132136 h 343763"/>
                <a:gd name="connsiteX98" fmla="*/ 89635 w 243042"/>
                <a:gd name="connsiteY98" fmla="*/ 126599 h 343763"/>
                <a:gd name="connsiteX99" fmla="*/ 90565 w 243042"/>
                <a:gd name="connsiteY99" fmla="*/ 115513 h 343763"/>
                <a:gd name="connsiteX100" fmla="*/ 98877 w 243042"/>
                <a:gd name="connsiteY100" fmla="*/ 109047 h 343763"/>
                <a:gd name="connsiteX101" fmla="*/ 91495 w 243042"/>
                <a:gd name="connsiteY101" fmla="*/ 102567 h 343763"/>
                <a:gd name="connsiteX102" fmla="*/ 87790 w 243042"/>
                <a:gd name="connsiteY102" fmla="*/ 111808 h 343763"/>
                <a:gd name="connsiteX103" fmla="*/ 74858 w 243042"/>
                <a:gd name="connsiteY103" fmla="*/ 96101 h 343763"/>
                <a:gd name="connsiteX104" fmla="*/ 71167 w 243042"/>
                <a:gd name="connsiteY104" fmla="*/ 84085 h 343763"/>
                <a:gd name="connsiteX105" fmla="*/ 70237 w 243042"/>
                <a:gd name="connsiteY105" fmla="*/ 58221 h 343763"/>
                <a:gd name="connsiteX106" fmla="*/ 80395 w 243042"/>
                <a:gd name="connsiteY106" fmla="*/ 67462 h 343763"/>
                <a:gd name="connsiteX107" fmla="*/ 83170 w 243042"/>
                <a:gd name="connsiteY107" fmla="*/ 24948 h 343763"/>
                <a:gd name="connsiteX108" fmla="*/ 91495 w 243042"/>
                <a:gd name="connsiteY108" fmla="*/ 0 h 343763"/>
                <a:gd name="connsiteX109" fmla="*/ 107202 w 243042"/>
                <a:gd name="connsiteY109" fmla="*/ 1846 h 343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43042" h="343763">
                  <a:moveTo>
                    <a:pt x="238421" y="269835"/>
                  </a:moveTo>
                  <a:lnTo>
                    <a:pt x="241197" y="287387"/>
                  </a:lnTo>
                  <a:lnTo>
                    <a:pt x="243042" y="302179"/>
                  </a:lnTo>
                  <a:lnTo>
                    <a:pt x="233801" y="326197"/>
                  </a:lnTo>
                  <a:lnTo>
                    <a:pt x="224559" y="299404"/>
                  </a:lnTo>
                  <a:lnTo>
                    <a:pt x="212544" y="312336"/>
                  </a:lnTo>
                  <a:lnTo>
                    <a:pt x="220869" y="331747"/>
                  </a:lnTo>
                  <a:lnTo>
                    <a:pt x="213473" y="343763"/>
                  </a:lnTo>
                  <a:lnTo>
                    <a:pt x="182975" y="328972"/>
                  </a:lnTo>
                  <a:lnTo>
                    <a:pt x="175580" y="310490"/>
                  </a:lnTo>
                  <a:lnTo>
                    <a:pt x="183904" y="298474"/>
                  </a:lnTo>
                  <a:lnTo>
                    <a:pt x="167268" y="286458"/>
                  </a:lnTo>
                  <a:lnTo>
                    <a:pt x="158943" y="297558"/>
                  </a:lnTo>
                  <a:lnTo>
                    <a:pt x="146941" y="296628"/>
                  </a:lnTo>
                  <a:lnTo>
                    <a:pt x="127529" y="311420"/>
                  </a:lnTo>
                  <a:lnTo>
                    <a:pt x="122909" y="304024"/>
                  </a:lnTo>
                  <a:lnTo>
                    <a:pt x="133079" y="281837"/>
                  </a:lnTo>
                  <a:lnTo>
                    <a:pt x="149702" y="274455"/>
                  </a:lnTo>
                  <a:lnTo>
                    <a:pt x="163564" y="264285"/>
                  </a:lnTo>
                  <a:lnTo>
                    <a:pt x="172805" y="276301"/>
                  </a:lnTo>
                  <a:lnTo>
                    <a:pt x="192216" y="268906"/>
                  </a:lnTo>
                  <a:lnTo>
                    <a:pt x="196837" y="256890"/>
                  </a:lnTo>
                  <a:lnTo>
                    <a:pt x="215319" y="255973"/>
                  </a:lnTo>
                  <a:lnTo>
                    <a:pt x="213473" y="235646"/>
                  </a:lnTo>
                  <a:lnTo>
                    <a:pt x="234717" y="247648"/>
                  </a:lnTo>
                  <a:lnTo>
                    <a:pt x="236576" y="260594"/>
                  </a:lnTo>
                  <a:lnTo>
                    <a:pt x="238421" y="269835"/>
                  </a:lnTo>
                  <a:close/>
                  <a:moveTo>
                    <a:pt x="176510" y="220855"/>
                  </a:moveTo>
                  <a:lnTo>
                    <a:pt x="167268" y="229166"/>
                  </a:lnTo>
                  <a:lnTo>
                    <a:pt x="158943" y="245803"/>
                  </a:lnTo>
                  <a:lnTo>
                    <a:pt x="150632" y="253198"/>
                  </a:lnTo>
                  <a:lnTo>
                    <a:pt x="134925" y="234716"/>
                  </a:lnTo>
                  <a:lnTo>
                    <a:pt x="140461" y="227321"/>
                  </a:lnTo>
                  <a:lnTo>
                    <a:pt x="146941" y="219925"/>
                  </a:lnTo>
                  <a:lnTo>
                    <a:pt x="149702" y="203302"/>
                  </a:lnTo>
                  <a:lnTo>
                    <a:pt x="163564" y="201443"/>
                  </a:lnTo>
                  <a:lnTo>
                    <a:pt x="158943" y="219009"/>
                  </a:lnTo>
                  <a:lnTo>
                    <a:pt x="178355" y="194061"/>
                  </a:lnTo>
                  <a:lnTo>
                    <a:pt x="176510" y="220855"/>
                  </a:lnTo>
                  <a:close/>
                  <a:moveTo>
                    <a:pt x="34203" y="245803"/>
                  </a:moveTo>
                  <a:lnTo>
                    <a:pt x="0" y="270751"/>
                  </a:lnTo>
                  <a:lnTo>
                    <a:pt x="12946" y="252269"/>
                  </a:lnTo>
                  <a:lnTo>
                    <a:pt x="31428" y="236562"/>
                  </a:lnTo>
                  <a:lnTo>
                    <a:pt x="47135" y="218080"/>
                  </a:lnTo>
                  <a:lnTo>
                    <a:pt x="60997" y="192202"/>
                  </a:lnTo>
                  <a:lnTo>
                    <a:pt x="65617" y="213460"/>
                  </a:lnTo>
                  <a:lnTo>
                    <a:pt x="48065" y="228251"/>
                  </a:lnTo>
                  <a:lnTo>
                    <a:pt x="34203" y="245803"/>
                  </a:lnTo>
                  <a:close/>
                  <a:moveTo>
                    <a:pt x="121979" y="178341"/>
                  </a:moveTo>
                  <a:lnTo>
                    <a:pt x="137700" y="186666"/>
                  </a:lnTo>
                  <a:lnTo>
                    <a:pt x="154322" y="186666"/>
                  </a:lnTo>
                  <a:lnTo>
                    <a:pt x="153407" y="197752"/>
                  </a:lnTo>
                  <a:lnTo>
                    <a:pt x="141390" y="208839"/>
                  </a:lnTo>
                  <a:lnTo>
                    <a:pt x="124754" y="217164"/>
                  </a:lnTo>
                  <a:lnTo>
                    <a:pt x="123838" y="205148"/>
                  </a:lnTo>
                  <a:lnTo>
                    <a:pt x="125684" y="192202"/>
                  </a:lnTo>
                  <a:lnTo>
                    <a:pt x="121979" y="178341"/>
                  </a:lnTo>
                  <a:close/>
                  <a:moveTo>
                    <a:pt x="215319" y="171875"/>
                  </a:moveTo>
                  <a:lnTo>
                    <a:pt x="222715" y="201443"/>
                  </a:lnTo>
                  <a:lnTo>
                    <a:pt x="202387" y="194061"/>
                  </a:lnTo>
                  <a:lnTo>
                    <a:pt x="203302" y="203302"/>
                  </a:lnTo>
                  <a:lnTo>
                    <a:pt x="209769" y="219009"/>
                  </a:lnTo>
                  <a:lnTo>
                    <a:pt x="197766" y="224546"/>
                  </a:lnTo>
                  <a:lnTo>
                    <a:pt x="196837" y="206064"/>
                  </a:lnTo>
                  <a:lnTo>
                    <a:pt x="189441" y="205148"/>
                  </a:lnTo>
                  <a:lnTo>
                    <a:pt x="185750" y="189441"/>
                  </a:lnTo>
                  <a:lnTo>
                    <a:pt x="200527" y="191286"/>
                  </a:lnTo>
                  <a:lnTo>
                    <a:pt x="200527" y="181116"/>
                  </a:lnTo>
                  <a:lnTo>
                    <a:pt x="184821" y="160789"/>
                  </a:lnTo>
                  <a:lnTo>
                    <a:pt x="209769" y="161718"/>
                  </a:lnTo>
                  <a:lnTo>
                    <a:pt x="215319" y="171875"/>
                  </a:lnTo>
                  <a:close/>
                  <a:moveTo>
                    <a:pt x="112738" y="147856"/>
                  </a:moveTo>
                  <a:lnTo>
                    <a:pt x="106272" y="170959"/>
                  </a:lnTo>
                  <a:lnTo>
                    <a:pt x="95185" y="158013"/>
                  </a:lnTo>
                  <a:lnTo>
                    <a:pt x="82254" y="137686"/>
                  </a:lnTo>
                  <a:lnTo>
                    <a:pt x="104427" y="138615"/>
                  </a:lnTo>
                  <a:lnTo>
                    <a:pt x="112738" y="147856"/>
                  </a:lnTo>
                  <a:close/>
                  <a:moveTo>
                    <a:pt x="107202" y="1846"/>
                  </a:moveTo>
                  <a:lnTo>
                    <a:pt x="122909" y="9241"/>
                  </a:lnTo>
                  <a:lnTo>
                    <a:pt x="131220" y="1846"/>
                  </a:lnTo>
                  <a:lnTo>
                    <a:pt x="133995" y="8311"/>
                  </a:lnTo>
                  <a:lnTo>
                    <a:pt x="129375" y="19398"/>
                  </a:lnTo>
                  <a:lnTo>
                    <a:pt x="138615" y="38810"/>
                  </a:lnTo>
                  <a:lnTo>
                    <a:pt x="132150" y="60982"/>
                  </a:lnTo>
                  <a:lnTo>
                    <a:pt x="116442" y="70224"/>
                  </a:lnTo>
                  <a:lnTo>
                    <a:pt x="112738" y="91481"/>
                  </a:lnTo>
                  <a:lnTo>
                    <a:pt x="118288" y="112738"/>
                  </a:lnTo>
                  <a:lnTo>
                    <a:pt x="132150" y="115513"/>
                  </a:lnTo>
                  <a:lnTo>
                    <a:pt x="143236" y="112738"/>
                  </a:lnTo>
                  <a:lnTo>
                    <a:pt x="175580" y="127515"/>
                  </a:lnTo>
                  <a:lnTo>
                    <a:pt x="172805" y="142306"/>
                  </a:lnTo>
                  <a:lnTo>
                    <a:pt x="181129" y="148772"/>
                  </a:lnTo>
                  <a:lnTo>
                    <a:pt x="178355" y="160789"/>
                  </a:lnTo>
                  <a:lnTo>
                    <a:pt x="158028" y="147856"/>
                  </a:lnTo>
                  <a:lnTo>
                    <a:pt x="148786" y="133995"/>
                  </a:lnTo>
                  <a:lnTo>
                    <a:pt x="142320" y="144152"/>
                  </a:lnTo>
                  <a:lnTo>
                    <a:pt x="125684" y="128445"/>
                  </a:lnTo>
                  <a:lnTo>
                    <a:pt x="102581" y="132136"/>
                  </a:lnTo>
                  <a:lnTo>
                    <a:pt x="89635" y="126599"/>
                  </a:lnTo>
                  <a:lnTo>
                    <a:pt x="90565" y="115513"/>
                  </a:lnTo>
                  <a:lnTo>
                    <a:pt x="98877" y="109047"/>
                  </a:lnTo>
                  <a:lnTo>
                    <a:pt x="91495" y="102567"/>
                  </a:lnTo>
                  <a:lnTo>
                    <a:pt x="87790" y="111808"/>
                  </a:lnTo>
                  <a:lnTo>
                    <a:pt x="74858" y="96101"/>
                  </a:lnTo>
                  <a:lnTo>
                    <a:pt x="71167" y="84085"/>
                  </a:lnTo>
                  <a:lnTo>
                    <a:pt x="70237" y="58221"/>
                  </a:lnTo>
                  <a:lnTo>
                    <a:pt x="80395" y="67462"/>
                  </a:lnTo>
                  <a:lnTo>
                    <a:pt x="83170" y="24948"/>
                  </a:lnTo>
                  <a:lnTo>
                    <a:pt x="91495" y="0"/>
                  </a:lnTo>
                  <a:lnTo>
                    <a:pt x="107202" y="184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6" name="任意多边形: 形状 1025"/>
            <p:cNvSpPr/>
            <p:nvPr/>
          </p:nvSpPr>
          <p:spPr>
            <a:xfrm>
              <a:off x="4757179" y="2584667"/>
              <a:ext cx="258748" cy="243027"/>
            </a:xfrm>
            <a:custGeom>
              <a:avLst/>
              <a:gdLst>
                <a:gd name="connsiteX0" fmla="*/ 24032 w 258748"/>
                <a:gd name="connsiteY0" fmla="*/ 159859 h 243027"/>
                <a:gd name="connsiteX1" fmla="*/ 13862 w 258748"/>
                <a:gd name="connsiteY1" fmla="*/ 133065 h 243027"/>
                <a:gd name="connsiteX2" fmla="*/ 15707 w 258748"/>
                <a:gd name="connsiteY2" fmla="*/ 118274 h 243027"/>
                <a:gd name="connsiteX3" fmla="*/ 9241 w 258748"/>
                <a:gd name="connsiteY3" fmla="*/ 96101 h 243027"/>
                <a:gd name="connsiteX4" fmla="*/ 0 w 258748"/>
                <a:gd name="connsiteY4" fmla="*/ 81310 h 243027"/>
                <a:gd name="connsiteX5" fmla="*/ 7396 w 258748"/>
                <a:gd name="connsiteY5" fmla="*/ 70223 h 243027"/>
                <a:gd name="connsiteX6" fmla="*/ 930 w 258748"/>
                <a:gd name="connsiteY6" fmla="*/ 48051 h 243027"/>
                <a:gd name="connsiteX7" fmla="*/ 18482 w 258748"/>
                <a:gd name="connsiteY7" fmla="*/ 35105 h 243027"/>
                <a:gd name="connsiteX8" fmla="*/ 59151 w 258748"/>
                <a:gd name="connsiteY8" fmla="*/ 14777 h 243027"/>
                <a:gd name="connsiteX9" fmla="*/ 91481 w 258748"/>
                <a:gd name="connsiteY9" fmla="*/ 0 h 243027"/>
                <a:gd name="connsiteX10" fmla="*/ 117358 w 258748"/>
                <a:gd name="connsiteY10" fmla="*/ 7382 h 243027"/>
                <a:gd name="connsiteX11" fmla="*/ 119204 w 258748"/>
                <a:gd name="connsiteY11" fmla="*/ 18482 h 243027"/>
                <a:gd name="connsiteX12" fmla="*/ 144166 w 258748"/>
                <a:gd name="connsiteY12" fmla="*/ 19398 h 243027"/>
                <a:gd name="connsiteX13" fmla="*/ 176509 w 258748"/>
                <a:gd name="connsiteY13" fmla="*/ 24018 h 243027"/>
                <a:gd name="connsiteX14" fmla="*/ 224559 w 258748"/>
                <a:gd name="connsiteY14" fmla="*/ 23103 h 243027"/>
                <a:gd name="connsiteX15" fmla="*/ 237492 w 258748"/>
                <a:gd name="connsiteY15" fmla="*/ 27723 h 243027"/>
                <a:gd name="connsiteX16" fmla="*/ 243957 w 258748"/>
                <a:gd name="connsiteY16" fmla="*/ 41584 h 243027"/>
                <a:gd name="connsiteX17" fmla="*/ 244887 w 258748"/>
                <a:gd name="connsiteY17" fmla="*/ 60982 h 243027"/>
                <a:gd name="connsiteX18" fmla="*/ 252283 w 258748"/>
                <a:gd name="connsiteY18" fmla="*/ 77619 h 243027"/>
                <a:gd name="connsiteX19" fmla="*/ 252283 w 258748"/>
                <a:gd name="connsiteY19" fmla="*/ 94255 h 243027"/>
                <a:gd name="connsiteX20" fmla="*/ 236562 w 258748"/>
                <a:gd name="connsiteY20" fmla="*/ 102567 h 243027"/>
                <a:gd name="connsiteX21" fmla="*/ 244887 w 258748"/>
                <a:gd name="connsiteY21" fmla="*/ 121979 h 243027"/>
                <a:gd name="connsiteX22" fmla="*/ 245803 w 258748"/>
                <a:gd name="connsiteY22" fmla="*/ 140461 h 243027"/>
                <a:gd name="connsiteX23" fmla="*/ 258749 w 258748"/>
                <a:gd name="connsiteY23" fmla="*/ 176495 h 243027"/>
                <a:gd name="connsiteX24" fmla="*/ 255973 w 258748"/>
                <a:gd name="connsiteY24" fmla="*/ 187582 h 243027"/>
                <a:gd name="connsiteX25" fmla="*/ 243042 w 258748"/>
                <a:gd name="connsiteY25" fmla="*/ 192202 h 243027"/>
                <a:gd name="connsiteX26" fmla="*/ 219939 w 258748"/>
                <a:gd name="connsiteY26" fmla="*/ 225475 h 243027"/>
                <a:gd name="connsiteX27" fmla="*/ 226405 w 258748"/>
                <a:gd name="connsiteY27" fmla="*/ 243028 h 243027"/>
                <a:gd name="connsiteX28" fmla="*/ 220855 w 258748"/>
                <a:gd name="connsiteY28" fmla="*/ 241182 h 243027"/>
                <a:gd name="connsiteX29" fmla="*/ 195907 w 258748"/>
                <a:gd name="connsiteY29" fmla="*/ 226391 h 243027"/>
                <a:gd name="connsiteX30" fmla="*/ 177425 w 258748"/>
                <a:gd name="connsiteY30" fmla="*/ 231941 h 243027"/>
                <a:gd name="connsiteX31" fmla="*/ 165409 w 258748"/>
                <a:gd name="connsiteY31" fmla="*/ 228237 h 243027"/>
                <a:gd name="connsiteX32" fmla="*/ 149702 w 258748"/>
                <a:gd name="connsiteY32" fmla="*/ 236562 h 243027"/>
                <a:gd name="connsiteX33" fmla="*/ 136770 w 258748"/>
                <a:gd name="connsiteY33" fmla="*/ 222700 h 243027"/>
                <a:gd name="connsiteX34" fmla="*/ 125683 w 258748"/>
                <a:gd name="connsiteY34" fmla="*/ 228237 h 243027"/>
                <a:gd name="connsiteX35" fmla="*/ 123824 w 258748"/>
                <a:gd name="connsiteY35" fmla="*/ 225475 h 243027"/>
                <a:gd name="connsiteX36" fmla="*/ 111822 w 258748"/>
                <a:gd name="connsiteY36" fmla="*/ 206064 h 243027"/>
                <a:gd name="connsiteX37" fmla="*/ 92410 w 258748"/>
                <a:gd name="connsiteY37" fmla="*/ 203289 h 243027"/>
                <a:gd name="connsiteX38" fmla="*/ 89635 w 258748"/>
                <a:gd name="connsiteY38" fmla="*/ 190357 h 243027"/>
                <a:gd name="connsiteX39" fmla="*/ 72083 w 258748"/>
                <a:gd name="connsiteY39" fmla="*/ 185736 h 243027"/>
                <a:gd name="connsiteX40" fmla="*/ 68378 w 258748"/>
                <a:gd name="connsiteY40" fmla="*/ 195907 h 243027"/>
                <a:gd name="connsiteX41" fmla="*/ 54530 w 258748"/>
                <a:gd name="connsiteY41" fmla="*/ 187582 h 243027"/>
                <a:gd name="connsiteX42" fmla="*/ 56376 w 258748"/>
                <a:gd name="connsiteY42" fmla="*/ 176495 h 243027"/>
                <a:gd name="connsiteX43" fmla="*/ 36964 w 258748"/>
                <a:gd name="connsiteY43" fmla="*/ 172804 h 243027"/>
                <a:gd name="connsiteX44" fmla="*/ 24032 w 258748"/>
                <a:gd name="connsiteY44" fmla="*/ 159859 h 24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8748" h="243027">
                  <a:moveTo>
                    <a:pt x="24032" y="159859"/>
                  </a:moveTo>
                  <a:lnTo>
                    <a:pt x="13862" y="133065"/>
                  </a:lnTo>
                  <a:lnTo>
                    <a:pt x="15707" y="118274"/>
                  </a:lnTo>
                  <a:lnTo>
                    <a:pt x="9241" y="96101"/>
                  </a:lnTo>
                  <a:lnTo>
                    <a:pt x="0" y="81310"/>
                  </a:lnTo>
                  <a:lnTo>
                    <a:pt x="7396" y="70223"/>
                  </a:lnTo>
                  <a:lnTo>
                    <a:pt x="930" y="48051"/>
                  </a:lnTo>
                  <a:lnTo>
                    <a:pt x="18482" y="35105"/>
                  </a:lnTo>
                  <a:lnTo>
                    <a:pt x="59151" y="14777"/>
                  </a:lnTo>
                  <a:lnTo>
                    <a:pt x="91481" y="0"/>
                  </a:lnTo>
                  <a:lnTo>
                    <a:pt x="117358" y="7382"/>
                  </a:lnTo>
                  <a:lnTo>
                    <a:pt x="119204" y="18482"/>
                  </a:lnTo>
                  <a:lnTo>
                    <a:pt x="144166" y="19398"/>
                  </a:lnTo>
                  <a:lnTo>
                    <a:pt x="176509" y="24018"/>
                  </a:lnTo>
                  <a:lnTo>
                    <a:pt x="224559" y="23103"/>
                  </a:lnTo>
                  <a:lnTo>
                    <a:pt x="237492" y="27723"/>
                  </a:lnTo>
                  <a:lnTo>
                    <a:pt x="243957" y="41584"/>
                  </a:lnTo>
                  <a:lnTo>
                    <a:pt x="244887" y="60982"/>
                  </a:lnTo>
                  <a:lnTo>
                    <a:pt x="252283" y="77619"/>
                  </a:lnTo>
                  <a:lnTo>
                    <a:pt x="252283" y="94255"/>
                  </a:lnTo>
                  <a:lnTo>
                    <a:pt x="236562" y="102567"/>
                  </a:lnTo>
                  <a:lnTo>
                    <a:pt x="244887" y="121979"/>
                  </a:lnTo>
                  <a:lnTo>
                    <a:pt x="245803" y="140461"/>
                  </a:lnTo>
                  <a:lnTo>
                    <a:pt x="258749" y="176495"/>
                  </a:lnTo>
                  <a:lnTo>
                    <a:pt x="255973" y="187582"/>
                  </a:lnTo>
                  <a:lnTo>
                    <a:pt x="243042" y="192202"/>
                  </a:lnTo>
                  <a:lnTo>
                    <a:pt x="219939" y="225475"/>
                  </a:lnTo>
                  <a:lnTo>
                    <a:pt x="226405" y="243028"/>
                  </a:lnTo>
                  <a:lnTo>
                    <a:pt x="220855" y="241182"/>
                  </a:lnTo>
                  <a:lnTo>
                    <a:pt x="195907" y="226391"/>
                  </a:lnTo>
                  <a:lnTo>
                    <a:pt x="177425" y="231941"/>
                  </a:lnTo>
                  <a:lnTo>
                    <a:pt x="165409" y="228237"/>
                  </a:lnTo>
                  <a:lnTo>
                    <a:pt x="149702" y="236562"/>
                  </a:lnTo>
                  <a:lnTo>
                    <a:pt x="136770" y="222700"/>
                  </a:lnTo>
                  <a:lnTo>
                    <a:pt x="125683" y="228237"/>
                  </a:lnTo>
                  <a:lnTo>
                    <a:pt x="123824" y="225475"/>
                  </a:lnTo>
                  <a:lnTo>
                    <a:pt x="111822" y="206064"/>
                  </a:lnTo>
                  <a:lnTo>
                    <a:pt x="92410" y="203289"/>
                  </a:lnTo>
                  <a:lnTo>
                    <a:pt x="89635" y="190357"/>
                  </a:lnTo>
                  <a:lnTo>
                    <a:pt x="72083" y="185736"/>
                  </a:lnTo>
                  <a:lnTo>
                    <a:pt x="68378" y="195907"/>
                  </a:lnTo>
                  <a:lnTo>
                    <a:pt x="54530" y="187582"/>
                  </a:lnTo>
                  <a:lnTo>
                    <a:pt x="56376" y="176495"/>
                  </a:lnTo>
                  <a:lnTo>
                    <a:pt x="36964" y="172804"/>
                  </a:lnTo>
                  <a:lnTo>
                    <a:pt x="24032" y="15985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7" name="任意多边形: 形状 1026"/>
            <p:cNvSpPr/>
            <p:nvPr/>
          </p:nvSpPr>
          <p:spPr>
            <a:xfrm>
              <a:off x="5967725" y="3250923"/>
              <a:ext cx="440793" cy="403829"/>
            </a:xfrm>
            <a:custGeom>
              <a:avLst/>
              <a:gdLst>
                <a:gd name="connsiteX0" fmla="*/ 371486 w 440793"/>
                <a:gd name="connsiteY0" fmla="*/ 0 h 403829"/>
                <a:gd name="connsiteX1" fmla="*/ 390898 w 440793"/>
                <a:gd name="connsiteY1" fmla="*/ 14791 h 403829"/>
                <a:gd name="connsiteX2" fmla="*/ 398293 w 440793"/>
                <a:gd name="connsiteY2" fmla="*/ 39739 h 403829"/>
                <a:gd name="connsiteX3" fmla="*/ 440794 w 440793"/>
                <a:gd name="connsiteY3" fmla="*/ 52671 h 403829"/>
                <a:gd name="connsiteX4" fmla="*/ 415845 w 440793"/>
                <a:gd name="connsiteY4" fmla="*/ 79478 h 403829"/>
                <a:gd name="connsiteX5" fmla="*/ 387193 w 440793"/>
                <a:gd name="connsiteY5" fmla="*/ 84099 h 403829"/>
                <a:gd name="connsiteX6" fmla="*/ 347468 w 440793"/>
                <a:gd name="connsiteY6" fmla="*/ 76703 h 403829"/>
                <a:gd name="connsiteX7" fmla="*/ 334522 w 440793"/>
                <a:gd name="connsiteY7" fmla="*/ 90565 h 403829"/>
                <a:gd name="connsiteX8" fmla="*/ 343763 w 440793"/>
                <a:gd name="connsiteY8" fmla="*/ 117358 h 403829"/>
                <a:gd name="connsiteX9" fmla="*/ 353004 w 440793"/>
                <a:gd name="connsiteY9" fmla="*/ 138615 h 403829"/>
                <a:gd name="connsiteX10" fmla="*/ 374261 w 440793"/>
                <a:gd name="connsiteY10" fmla="*/ 153406 h 403829"/>
                <a:gd name="connsiteX11" fmla="*/ 352088 w 440793"/>
                <a:gd name="connsiteY11" fmla="*/ 170959 h 403829"/>
                <a:gd name="connsiteX12" fmla="*/ 352088 w 440793"/>
                <a:gd name="connsiteY12" fmla="*/ 192216 h 403829"/>
                <a:gd name="connsiteX13" fmla="*/ 327126 w 440793"/>
                <a:gd name="connsiteY13" fmla="*/ 221784 h 403829"/>
                <a:gd name="connsiteX14" fmla="*/ 310503 w 440793"/>
                <a:gd name="connsiteY14" fmla="*/ 252282 h 403829"/>
                <a:gd name="connsiteX15" fmla="*/ 283696 w 440793"/>
                <a:gd name="connsiteY15" fmla="*/ 282767 h 403829"/>
                <a:gd name="connsiteX16" fmla="*/ 253212 w 440793"/>
                <a:gd name="connsiteY16" fmla="*/ 280921 h 403829"/>
                <a:gd name="connsiteX17" fmla="*/ 224559 w 440793"/>
                <a:gd name="connsiteY17" fmla="*/ 311419 h 403829"/>
                <a:gd name="connsiteX18" fmla="*/ 241196 w 440793"/>
                <a:gd name="connsiteY18" fmla="*/ 324351 h 403829"/>
                <a:gd name="connsiteX19" fmla="*/ 243971 w 440793"/>
                <a:gd name="connsiteY19" fmla="*/ 346538 h 403829"/>
                <a:gd name="connsiteX20" fmla="*/ 258749 w 440793"/>
                <a:gd name="connsiteY20" fmla="*/ 361316 h 403829"/>
                <a:gd name="connsiteX21" fmla="*/ 264298 w 440793"/>
                <a:gd name="connsiteY21" fmla="*/ 385348 h 403829"/>
                <a:gd name="connsiteX22" fmla="*/ 207007 w 440793"/>
                <a:gd name="connsiteY22" fmla="*/ 385348 h 403829"/>
                <a:gd name="connsiteX23" fmla="*/ 189441 w 440793"/>
                <a:gd name="connsiteY23" fmla="*/ 403830 h 403829"/>
                <a:gd name="connsiteX24" fmla="*/ 170043 w 440793"/>
                <a:gd name="connsiteY24" fmla="*/ 396434 h 403829"/>
                <a:gd name="connsiteX25" fmla="*/ 162647 w 440793"/>
                <a:gd name="connsiteY25" fmla="*/ 376107 h 403829"/>
                <a:gd name="connsiteX26" fmla="*/ 142320 w 440793"/>
                <a:gd name="connsiteY26" fmla="*/ 354849 h 403829"/>
                <a:gd name="connsiteX27" fmla="*/ 94269 w 440793"/>
                <a:gd name="connsiteY27" fmla="*/ 360400 h 403829"/>
                <a:gd name="connsiteX28" fmla="*/ 51755 w 440793"/>
                <a:gd name="connsiteY28" fmla="*/ 361316 h 403829"/>
                <a:gd name="connsiteX29" fmla="*/ 15721 w 440793"/>
                <a:gd name="connsiteY29" fmla="*/ 365020 h 403829"/>
                <a:gd name="connsiteX30" fmla="*/ 25878 w 440793"/>
                <a:gd name="connsiteY30" fmla="*/ 331747 h 403829"/>
                <a:gd name="connsiteX31" fmla="*/ 62841 w 440793"/>
                <a:gd name="connsiteY31" fmla="*/ 316969 h 403829"/>
                <a:gd name="connsiteX32" fmla="*/ 60996 w 440793"/>
                <a:gd name="connsiteY32" fmla="*/ 304024 h 403829"/>
                <a:gd name="connsiteX33" fmla="*/ 48980 w 440793"/>
                <a:gd name="connsiteY33" fmla="*/ 299403 h 403829"/>
                <a:gd name="connsiteX34" fmla="*/ 48064 w 440793"/>
                <a:gd name="connsiteY34" fmla="*/ 273526 h 403829"/>
                <a:gd name="connsiteX35" fmla="*/ 23103 w 440793"/>
                <a:gd name="connsiteY35" fmla="*/ 260594 h 403829"/>
                <a:gd name="connsiteX36" fmla="*/ 12945 w 440793"/>
                <a:gd name="connsiteY36" fmla="*/ 243042 h 403829"/>
                <a:gd name="connsiteX37" fmla="*/ 0 w 440793"/>
                <a:gd name="connsiteY37" fmla="*/ 227334 h 403829"/>
                <a:gd name="connsiteX38" fmla="*/ 43444 w 440793"/>
                <a:gd name="connsiteY38" fmla="*/ 242112 h 403829"/>
                <a:gd name="connsiteX39" fmla="*/ 69308 w 440793"/>
                <a:gd name="connsiteY39" fmla="*/ 237491 h 403829"/>
                <a:gd name="connsiteX40" fmla="*/ 85028 w 440793"/>
                <a:gd name="connsiteY40" fmla="*/ 241196 h 403829"/>
                <a:gd name="connsiteX41" fmla="*/ 90565 w 440793"/>
                <a:gd name="connsiteY41" fmla="*/ 234716 h 403829"/>
                <a:gd name="connsiteX42" fmla="*/ 109047 w 440793"/>
                <a:gd name="connsiteY42" fmla="*/ 237491 h 403829"/>
                <a:gd name="connsiteX43" fmla="*/ 142320 w 440793"/>
                <a:gd name="connsiteY43" fmla="*/ 225475 h 403829"/>
                <a:gd name="connsiteX44" fmla="*/ 143236 w 440793"/>
                <a:gd name="connsiteY44" fmla="*/ 199611 h 403829"/>
                <a:gd name="connsiteX45" fmla="*/ 158027 w 440793"/>
                <a:gd name="connsiteY45" fmla="*/ 182975 h 403829"/>
                <a:gd name="connsiteX46" fmla="*/ 177425 w 440793"/>
                <a:gd name="connsiteY46" fmla="*/ 182975 h 403829"/>
                <a:gd name="connsiteX47" fmla="*/ 180200 w 440793"/>
                <a:gd name="connsiteY47" fmla="*/ 174650 h 403829"/>
                <a:gd name="connsiteX48" fmla="*/ 199611 w 440793"/>
                <a:gd name="connsiteY48" fmla="*/ 170959 h 403829"/>
                <a:gd name="connsiteX49" fmla="*/ 208852 w 440793"/>
                <a:gd name="connsiteY49" fmla="*/ 173734 h 403829"/>
                <a:gd name="connsiteX50" fmla="*/ 219009 w 440793"/>
                <a:gd name="connsiteY50" fmla="*/ 165409 h 403829"/>
                <a:gd name="connsiteX51" fmla="*/ 217164 w 440793"/>
                <a:gd name="connsiteY51" fmla="*/ 146927 h 403829"/>
                <a:gd name="connsiteX52" fmla="*/ 228250 w 440793"/>
                <a:gd name="connsiteY52" fmla="*/ 128445 h 403829"/>
                <a:gd name="connsiteX53" fmla="*/ 244887 w 440793"/>
                <a:gd name="connsiteY53" fmla="*/ 121063 h 403829"/>
                <a:gd name="connsiteX54" fmla="*/ 234730 w 440793"/>
                <a:gd name="connsiteY54" fmla="*/ 100735 h 403829"/>
                <a:gd name="connsiteX55" fmla="*/ 259678 w 440793"/>
                <a:gd name="connsiteY55" fmla="*/ 101651 h 403829"/>
                <a:gd name="connsiteX56" fmla="*/ 267073 w 440793"/>
                <a:gd name="connsiteY56" fmla="*/ 90565 h 403829"/>
                <a:gd name="connsiteX57" fmla="*/ 266144 w 440793"/>
                <a:gd name="connsiteY57" fmla="*/ 78549 h 403829"/>
                <a:gd name="connsiteX58" fmla="*/ 279076 w 440793"/>
                <a:gd name="connsiteY58" fmla="*/ 65617 h 403829"/>
                <a:gd name="connsiteX59" fmla="*/ 276301 w 440793"/>
                <a:gd name="connsiteY59" fmla="*/ 49910 h 403829"/>
                <a:gd name="connsiteX60" fmla="*/ 269835 w 440793"/>
                <a:gd name="connsiteY60" fmla="*/ 36048 h 403829"/>
                <a:gd name="connsiteX61" fmla="*/ 284626 w 440793"/>
                <a:gd name="connsiteY61" fmla="*/ 22187 h 403829"/>
                <a:gd name="connsiteX62" fmla="*/ 312349 w 440793"/>
                <a:gd name="connsiteY62" fmla="*/ 15707 h 403829"/>
                <a:gd name="connsiteX63" fmla="*/ 341917 w 440793"/>
                <a:gd name="connsiteY63" fmla="*/ 12016 h 403829"/>
                <a:gd name="connsiteX64" fmla="*/ 354850 w 440793"/>
                <a:gd name="connsiteY64" fmla="*/ 6466 h 403829"/>
                <a:gd name="connsiteX65" fmla="*/ 371486 w 440793"/>
                <a:gd name="connsiteY65" fmla="*/ 0 h 40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0793" h="403829">
                  <a:moveTo>
                    <a:pt x="371486" y="0"/>
                  </a:moveTo>
                  <a:lnTo>
                    <a:pt x="390898" y="14791"/>
                  </a:lnTo>
                  <a:lnTo>
                    <a:pt x="398293" y="39739"/>
                  </a:lnTo>
                  <a:lnTo>
                    <a:pt x="440794" y="52671"/>
                  </a:lnTo>
                  <a:lnTo>
                    <a:pt x="415845" y="79478"/>
                  </a:lnTo>
                  <a:lnTo>
                    <a:pt x="387193" y="84099"/>
                  </a:lnTo>
                  <a:lnTo>
                    <a:pt x="347468" y="76703"/>
                  </a:lnTo>
                  <a:lnTo>
                    <a:pt x="334522" y="90565"/>
                  </a:lnTo>
                  <a:lnTo>
                    <a:pt x="343763" y="117358"/>
                  </a:lnTo>
                  <a:lnTo>
                    <a:pt x="353004" y="138615"/>
                  </a:lnTo>
                  <a:lnTo>
                    <a:pt x="374261" y="153406"/>
                  </a:lnTo>
                  <a:lnTo>
                    <a:pt x="352088" y="170959"/>
                  </a:lnTo>
                  <a:lnTo>
                    <a:pt x="352088" y="192216"/>
                  </a:lnTo>
                  <a:lnTo>
                    <a:pt x="327126" y="221784"/>
                  </a:lnTo>
                  <a:lnTo>
                    <a:pt x="310503" y="252282"/>
                  </a:lnTo>
                  <a:lnTo>
                    <a:pt x="283696" y="282767"/>
                  </a:lnTo>
                  <a:lnTo>
                    <a:pt x="253212" y="280921"/>
                  </a:lnTo>
                  <a:lnTo>
                    <a:pt x="224559" y="311419"/>
                  </a:lnTo>
                  <a:lnTo>
                    <a:pt x="241196" y="324351"/>
                  </a:lnTo>
                  <a:lnTo>
                    <a:pt x="243971" y="346538"/>
                  </a:lnTo>
                  <a:lnTo>
                    <a:pt x="258749" y="361316"/>
                  </a:lnTo>
                  <a:lnTo>
                    <a:pt x="264298" y="385348"/>
                  </a:lnTo>
                  <a:lnTo>
                    <a:pt x="207007" y="385348"/>
                  </a:lnTo>
                  <a:lnTo>
                    <a:pt x="189441" y="403830"/>
                  </a:lnTo>
                  <a:lnTo>
                    <a:pt x="170043" y="396434"/>
                  </a:lnTo>
                  <a:lnTo>
                    <a:pt x="162647" y="376107"/>
                  </a:lnTo>
                  <a:lnTo>
                    <a:pt x="142320" y="354849"/>
                  </a:lnTo>
                  <a:lnTo>
                    <a:pt x="94269" y="360400"/>
                  </a:lnTo>
                  <a:lnTo>
                    <a:pt x="51755" y="361316"/>
                  </a:lnTo>
                  <a:lnTo>
                    <a:pt x="15721" y="365020"/>
                  </a:lnTo>
                  <a:lnTo>
                    <a:pt x="25878" y="331747"/>
                  </a:lnTo>
                  <a:lnTo>
                    <a:pt x="62841" y="316969"/>
                  </a:lnTo>
                  <a:lnTo>
                    <a:pt x="60996" y="304024"/>
                  </a:lnTo>
                  <a:lnTo>
                    <a:pt x="48980" y="299403"/>
                  </a:lnTo>
                  <a:lnTo>
                    <a:pt x="48064" y="273526"/>
                  </a:lnTo>
                  <a:lnTo>
                    <a:pt x="23103" y="260594"/>
                  </a:lnTo>
                  <a:lnTo>
                    <a:pt x="12945" y="243042"/>
                  </a:lnTo>
                  <a:lnTo>
                    <a:pt x="0" y="227334"/>
                  </a:lnTo>
                  <a:lnTo>
                    <a:pt x="43444" y="242112"/>
                  </a:lnTo>
                  <a:lnTo>
                    <a:pt x="69308" y="237491"/>
                  </a:lnTo>
                  <a:lnTo>
                    <a:pt x="85028" y="241196"/>
                  </a:lnTo>
                  <a:lnTo>
                    <a:pt x="90565" y="234716"/>
                  </a:lnTo>
                  <a:lnTo>
                    <a:pt x="109047" y="237491"/>
                  </a:lnTo>
                  <a:lnTo>
                    <a:pt x="142320" y="225475"/>
                  </a:lnTo>
                  <a:lnTo>
                    <a:pt x="143236" y="199611"/>
                  </a:lnTo>
                  <a:lnTo>
                    <a:pt x="158027" y="182975"/>
                  </a:lnTo>
                  <a:lnTo>
                    <a:pt x="177425" y="182975"/>
                  </a:lnTo>
                  <a:lnTo>
                    <a:pt x="180200" y="174650"/>
                  </a:lnTo>
                  <a:lnTo>
                    <a:pt x="199611" y="170959"/>
                  </a:lnTo>
                  <a:lnTo>
                    <a:pt x="208852" y="173734"/>
                  </a:lnTo>
                  <a:lnTo>
                    <a:pt x="219009" y="165409"/>
                  </a:lnTo>
                  <a:lnTo>
                    <a:pt x="217164" y="146927"/>
                  </a:lnTo>
                  <a:lnTo>
                    <a:pt x="228250" y="128445"/>
                  </a:lnTo>
                  <a:lnTo>
                    <a:pt x="244887" y="121063"/>
                  </a:lnTo>
                  <a:lnTo>
                    <a:pt x="234730" y="100735"/>
                  </a:lnTo>
                  <a:lnTo>
                    <a:pt x="259678" y="101651"/>
                  </a:lnTo>
                  <a:lnTo>
                    <a:pt x="267073" y="90565"/>
                  </a:lnTo>
                  <a:lnTo>
                    <a:pt x="266144" y="78549"/>
                  </a:lnTo>
                  <a:lnTo>
                    <a:pt x="279076" y="65617"/>
                  </a:lnTo>
                  <a:lnTo>
                    <a:pt x="276301" y="49910"/>
                  </a:lnTo>
                  <a:lnTo>
                    <a:pt x="269835" y="36048"/>
                  </a:lnTo>
                  <a:lnTo>
                    <a:pt x="284626" y="22187"/>
                  </a:lnTo>
                  <a:lnTo>
                    <a:pt x="312349" y="15707"/>
                  </a:lnTo>
                  <a:lnTo>
                    <a:pt x="341917" y="12016"/>
                  </a:lnTo>
                  <a:lnTo>
                    <a:pt x="354850" y="6466"/>
                  </a:lnTo>
                  <a:lnTo>
                    <a:pt x="371486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8" name="任意多边形: 形状 1027"/>
            <p:cNvSpPr/>
            <p:nvPr/>
          </p:nvSpPr>
          <p:spPr>
            <a:xfrm>
              <a:off x="2649353" y="3797058"/>
              <a:ext cx="42500" cy="15706"/>
            </a:xfrm>
            <a:custGeom>
              <a:avLst/>
              <a:gdLst>
                <a:gd name="connsiteX0" fmla="*/ 24948 w 42500"/>
                <a:gd name="connsiteY0" fmla="*/ 0 h 15706"/>
                <a:gd name="connsiteX1" fmla="*/ 37880 w 42500"/>
                <a:gd name="connsiteY1" fmla="*/ 2775 h 15706"/>
                <a:gd name="connsiteX2" fmla="*/ 42500 w 42500"/>
                <a:gd name="connsiteY2" fmla="*/ 8325 h 15706"/>
                <a:gd name="connsiteX3" fmla="*/ 36035 w 42500"/>
                <a:gd name="connsiteY3" fmla="*/ 14791 h 15706"/>
                <a:gd name="connsiteX4" fmla="*/ 16623 w 42500"/>
                <a:gd name="connsiteY4" fmla="*/ 14791 h 15706"/>
                <a:gd name="connsiteX5" fmla="*/ 1845 w 42500"/>
                <a:gd name="connsiteY5" fmla="*/ 15707 h 15706"/>
                <a:gd name="connsiteX6" fmla="*/ 0 w 42500"/>
                <a:gd name="connsiteY6" fmla="*/ 3705 h 15706"/>
                <a:gd name="connsiteX7" fmla="*/ 3691 w 42500"/>
                <a:gd name="connsiteY7" fmla="*/ 0 h 15706"/>
                <a:gd name="connsiteX8" fmla="*/ 24948 w 42500"/>
                <a:gd name="connsiteY8" fmla="*/ 0 h 1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00" h="15706">
                  <a:moveTo>
                    <a:pt x="24948" y="0"/>
                  </a:moveTo>
                  <a:lnTo>
                    <a:pt x="37880" y="2775"/>
                  </a:lnTo>
                  <a:lnTo>
                    <a:pt x="42500" y="8325"/>
                  </a:lnTo>
                  <a:lnTo>
                    <a:pt x="36035" y="14791"/>
                  </a:lnTo>
                  <a:lnTo>
                    <a:pt x="16623" y="14791"/>
                  </a:lnTo>
                  <a:lnTo>
                    <a:pt x="1845" y="15707"/>
                  </a:lnTo>
                  <a:lnTo>
                    <a:pt x="0" y="3705"/>
                  </a:lnTo>
                  <a:lnTo>
                    <a:pt x="3691" y="0"/>
                  </a:lnTo>
                  <a:lnTo>
                    <a:pt x="24948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9" name="任意多边形: 形状 1028"/>
            <p:cNvSpPr/>
            <p:nvPr/>
          </p:nvSpPr>
          <p:spPr>
            <a:xfrm>
              <a:off x="5296849" y="3394158"/>
              <a:ext cx="15706" cy="36964"/>
            </a:xfrm>
            <a:custGeom>
              <a:avLst/>
              <a:gdLst>
                <a:gd name="connsiteX0" fmla="*/ 15707 w 15706"/>
                <a:gd name="connsiteY0" fmla="*/ 5550 h 36964"/>
                <a:gd name="connsiteX1" fmla="*/ 15707 w 15706"/>
                <a:gd name="connsiteY1" fmla="*/ 24032 h 36964"/>
                <a:gd name="connsiteX2" fmla="*/ 12016 w 15706"/>
                <a:gd name="connsiteY2" fmla="*/ 33273 h 36964"/>
                <a:gd name="connsiteX3" fmla="*/ 0 w 15706"/>
                <a:gd name="connsiteY3" fmla="*/ 36964 h 36964"/>
                <a:gd name="connsiteX4" fmla="*/ 916 w 15706"/>
                <a:gd name="connsiteY4" fmla="*/ 28653 h 36964"/>
                <a:gd name="connsiteX5" fmla="*/ 7395 w 15706"/>
                <a:gd name="connsiteY5" fmla="*/ 24032 h 36964"/>
                <a:gd name="connsiteX6" fmla="*/ 916 w 15706"/>
                <a:gd name="connsiteY6" fmla="*/ 20327 h 36964"/>
                <a:gd name="connsiteX7" fmla="*/ 6466 w 15706"/>
                <a:gd name="connsiteY7" fmla="*/ 0 h 36964"/>
                <a:gd name="connsiteX8" fmla="*/ 15707 w 15706"/>
                <a:gd name="connsiteY8" fmla="*/ 5550 h 3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6" h="36964">
                  <a:moveTo>
                    <a:pt x="15707" y="5550"/>
                  </a:moveTo>
                  <a:lnTo>
                    <a:pt x="15707" y="24032"/>
                  </a:lnTo>
                  <a:lnTo>
                    <a:pt x="12016" y="33273"/>
                  </a:lnTo>
                  <a:lnTo>
                    <a:pt x="0" y="36964"/>
                  </a:lnTo>
                  <a:lnTo>
                    <a:pt x="916" y="28653"/>
                  </a:lnTo>
                  <a:lnTo>
                    <a:pt x="7395" y="24032"/>
                  </a:lnTo>
                  <a:lnTo>
                    <a:pt x="916" y="20327"/>
                  </a:lnTo>
                  <a:lnTo>
                    <a:pt x="6466" y="0"/>
                  </a:lnTo>
                  <a:lnTo>
                    <a:pt x="15707" y="555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0" name="任意多边形: 形状 1029"/>
            <p:cNvSpPr/>
            <p:nvPr/>
          </p:nvSpPr>
          <p:spPr>
            <a:xfrm>
              <a:off x="4143595" y="3078118"/>
              <a:ext cx="82239" cy="182045"/>
            </a:xfrm>
            <a:custGeom>
              <a:avLst/>
              <a:gdLst>
                <a:gd name="connsiteX0" fmla="*/ 13862 w 82239"/>
                <a:gd name="connsiteY0" fmla="*/ 13861 h 182045"/>
                <a:gd name="connsiteX1" fmla="*/ 23103 w 82239"/>
                <a:gd name="connsiteY1" fmla="*/ 4620 h 182045"/>
                <a:gd name="connsiteX2" fmla="*/ 33259 w 82239"/>
                <a:gd name="connsiteY2" fmla="*/ 0 h 182045"/>
                <a:gd name="connsiteX3" fmla="*/ 39726 w 82239"/>
                <a:gd name="connsiteY3" fmla="*/ 16636 h 182045"/>
                <a:gd name="connsiteX4" fmla="*/ 55446 w 82239"/>
                <a:gd name="connsiteY4" fmla="*/ 16636 h 182045"/>
                <a:gd name="connsiteX5" fmla="*/ 60066 w 82239"/>
                <a:gd name="connsiteY5" fmla="*/ 12016 h 182045"/>
                <a:gd name="connsiteX6" fmla="*/ 74844 w 82239"/>
                <a:gd name="connsiteY6" fmla="*/ 12945 h 182045"/>
                <a:gd name="connsiteX7" fmla="*/ 82239 w 82239"/>
                <a:gd name="connsiteY7" fmla="*/ 30498 h 182045"/>
                <a:gd name="connsiteX8" fmla="*/ 70223 w 82239"/>
                <a:gd name="connsiteY8" fmla="*/ 39739 h 182045"/>
                <a:gd name="connsiteX9" fmla="*/ 70223 w 82239"/>
                <a:gd name="connsiteY9" fmla="*/ 66532 h 182045"/>
                <a:gd name="connsiteX10" fmla="*/ 65603 w 82239"/>
                <a:gd name="connsiteY10" fmla="*/ 71153 h 182045"/>
                <a:gd name="connsiteX11" fmla="*/ 64687 w 82239"/>
                <a:gd name="connsiteY11" fmla="*/ 86874 h 182045"/>
                <a:gd name="connsiteX12" fmla="*/ 53587 w 82239"/>
                <a:gd name="connsiteY12" fmla="*/ 89635 h 182045"/>
                <a:gd name="connsiteX13" fmla="*/ 63758 w 82239"/>
                <a:gd name="connsiteY13" fmla="*/ 109976 h 182045"/>
                <a:gd name="connsiteX14" fmla="*/ 56362 w 82239"/>
                <a:gd name="connsiteY14" fmla="*/ 131220 h 182045"/>
                <a:gd name="connsiteX15" fmla="*/ 65603 w 82239"/>
                <a:gd name="connsiteY15" fmla="*/ 141390 h 182045"/>
                <a:gd name="connsiteX16" fmla="*/ 61912 w 82239"/>
                <a:gd name="connsiteY16" fmla="*/ 150631 h 182045"/>
                <a:gd name="connsiteX17" fmla="*/ 52671 w 82239"/>
                <a:gd name="connsiteY17" fmla="*/ 162647 h 182045"/>
                <a:gd name="connsiteX18" fmla="*/ 54517 w 82239"/>
                <a:gd name="connsiteY18" fmla="*/ 173734 h 182045"/>
                <a:gd name="connsiteX19" fmla="*/ 44346 w 82239"/>
                <a:gd name="connsiteY19" fmla="*/ 182045 h 182045"/>
                <a:gd name="connsiteX20" fmla="*/ 30484 w 82239"/>
                <a:gd name="connsiteY20" fmla="*/ 177425 h 182045"/>
                <a:gd name="connsiteX21" fmla="*/ 17552 w 82239"/>
                <a:gd name="connsiteY21" fmla="*/ 181129 h 182045"/>
                <a:gd name="connsiteX22" fmla="*/ 21243 w 82239"/>
                <a:gd name="connsiteY22" fmla="*/ 156181 h 182045"/>
                <a:gd name="connsiteX23" fmla="*/ 18482 w 82239"/>
                <a:gd name="connsiteY23" fmla="*/ 135840 h 182045"/>
                <a:gd name="connsiteX24" fmla="*/ 6466 w 82239"/>
                <a:gd name="connsiteY24" fmla="*/ 133079 h 182045"/>
                <a:gd name="connsiteX25" fmla="*/ 0 w 82239"/>
                <a:gd name="connsiteY25" fmla="*/ 120133 h 182045"/>
                <a:gd name="connsiteX26" fmla="*/ 1845 w 82239"/>
                <a:gd name="connsiteY26" fmla="*/ 97960 h 182045"/>
                <a:gd name="connsiteX27" fmla="*/ 12002 w 82239"/>
                <a:gd name="connsiteY27" fmla="*/ 85944 h 182045"/>
                <a:gd name="connsiteX28" fmla="*/ 13862 w 82239"/>
                <a:gd name="connsiteY28" fmla="*/ 72083 h 182045"/>
                <a:gd name="connsiteX29" fmla="*/ 19398 w 82239"/>
                <a:gd name="connsiteY29" fmla="*/ 51755 h 182045"/>
                <a:gd name="connsiteX30" fmla="*/ 18482 w 82239"/>
                <a:gd name="connsiteY30" fmla="*/ 36964 h 182045"/>
                <a:gd name="connsiteX31" fmla="*/ 12932 w 82239"/>
                <a:gd name="connsiteY31" fmla="*/ 24948 h 182045"/>
                <a:gd name="connsiteX32" fmla="*/ 13862 w 82239"/>
                <a:gd name="connsiteY32" fmla="*/ 13861 h 18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2239" h="182045">
                  <a:moveTo>
                    <a:pt x="13862" y="13861"/>
                  </a:moveTo>
                  <a:lnTo>
                    <a:pt x="23103" y="4620"/>
                  </a:lnTo>
                  <a:lnTo>
                    <a:pt x="33259" y="0"/>
                  </a:lnTo>
                  <a:lnTo>
                    <a:pt x="39726" y="16636"/>
                  </a:lnTo>
                  <a:lnTo>
                    <a:pt x="55446" y="16636"/>
                  </a:lnTo>
                  <a:lnTo>
                    <a:pt x="60066" y="12016"/>
                  </a:lnTo>
                  <a:lnTo>
                    <a:pt x="74844" y="12945"/>
                  </a:lnTo>
                  <a:lnTo>
                    <a:pt x="82239" y="30498"/>
                  </a:lnTo>
                  <a:lnTo>
                    <a:pt x="70223" y="39739"/>
                  </a:lnTo>
                  <a:lnTo>
                    <a:pt x="70223" y="66532"/>
                  </a:lnTo>
                  <a:lnTo>
                    <a:pt x="65603" y="71153"/>
                  </a:lnTo>
                  <a:lnTo>
                    <a:pt x="64687" y="86874"/>
                  </a:lnTo>
                  <a:lnTo>
                    <a:pt x="53587" y="89635"/>
                  </a:lnTo>
                  <a:lnTo>
                    <a:pt x="63758" y="109976"/>
                  </a:lnTo>
                  <a:lnTo>
                    <a:pt x="56362" y="131220"/>
                  </a:lnTo>
                  <a:lnTo>
                    <a:pt x="65603" y="141390"/>
                  </a:lnTo>
                  <a:lnTo>
                    <a:pt x="61912" y="150631"/>
                  </a:lnTo>
                  <a:lnTo>
                    <a:pt x="52671" y="162647"/>
                  </a:lnTo>
                  <a:lnTo>
                    <a:pt x="54517" y="173734"/>
                  </a:lnTo>
                  <a:lnTo>
                    <a:pt x="44346" y="182045"/>
                  </a:lnTo>
                  <a:lnTo>
                    <a:pt x="30484" y="177425"/>
                  </a:lnTo>
                  <a:lnTo>
                    <a:pt x="17552" y="181129"/>
                  </a:lnTo>
                  <a:lnTo>
                    <a:pt x="21243" y="156181"/>
                  </a:lnTo>
                  <a:lnTo>
                    <a:pt x="18482" y="135840"/>
                  </a:lnTo>
                  <a:lnTo>
                    <a:pt x="6466" y="133079"/>
                  </a:lnTo>
                  <a:lnTo>
                    <a:pt x="0" y="120133"/>
                  </a:lnTo>
                  <a:lnTo>
                    <a:pt x="1845" y="97960"/>
                  </a:lnTo>
                  <a:lnTo>
                    <a:pt x="12002" y="85944"/>
                  </a:lnTo>
                  <a:lnTo>
                    <a:pt x="13862" y="72083"/>
                  </a:lnTo>
                  <a:lnTo>
                    <a:pt x="19398" y="51755"/>
                  </a:lnTo>
                  <a:lnTo>
                    <a:pt x="18482" y="36964"/>
                  </a:lnTo>
                  <a:lnTo>
                    <a:pt x="12932" y="24948"/>
                  </a:lnTo>
                  <a:lnTo>
                    <a:pt x="13862" y="1386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1" name="任意多边形: 形状 1030"/>
            <p:cNvSpPr/>
            <p:nvPr/>
          </p:nvSpPr>
          <p:spPr>
            <a:xfrm>
              <a:off x="2767627" y="4789524"/>
              <a:ext cx="216234" cy="231025"/>
            </a:xfrm>
            <a:custGeom>
              <a:avLst/>
              <a:gdLst>
                <a:gd name="connsiteX0" fmla="*/ 0 w 216234"/>
                <a:gd name="connsiteY0" fmla="*/ 80394 h 231025"/>
                <a:gd name="connsiteX1" fmla="*/ 10171 w 216234"/>
                <a:gd name="connsiteY1" fmla="*/ 47135 h 231025"/>
                <a:gd name="connsiteX2" fmla="*/ 11087 w 216234"/>
                <a:gd name="connsiteY2" fmla="*/ 32344 h 231025"/>
                <a:gd name="connsiteX3" fmla="*/ 23103 w 216234"/>
                <a:gd name="connsiteY3" fmla="*/ 8311 h 231025"/>
                <a:gd name="connsiteX4" fmla="*/ 68378 w 216234"/>
                <a:gd name="connsiteY4" fmla="*/ 0 h 231025"/>
                <a:gd name="connsiteX5" fmla="*/ 92410 w 216234"/>
                <a:gd name="connsiteY5" fmla="*/ 0 h 231025"/>
                <a:gd name="connsiteX6" fmla="*/ 116442 w 216234"/>
                <a:gd name="connsiteY6" fmla="*/ 13861 h 231025"/>
                <a:gd name="connsiteX7" fmla="*/ 116442 w 216234"/>
                <a:gd name="connsiteY7" fmla="*/ 22173 h 231025"/>
                <a:gd name="connsiteX8" fmla="*/ 123824 w 216234"/>
                <a:gd name="connsiteY8" fmla="*/ 37893 h 231025"/>
                <a:gd name="connsiteX9" fmla="*/ 121979 w 216234"/>
                <a:gd name="connsiteY9" fmla="*/ 75774 h 231025"/>
                <a:gd name="connsiteX10" fmla="*/ 149702 w 216234"/>
                <a:gd name="connsiteY10" fmla="*/ 81323 h 231025"/>
                <a:gd name="connsiteX11" fmla="*/ 159872 w 216234"/>
                <a:gd name="connsiteY11" fmla="*/ 75774 h 231025"/>
                <a:gd name="connsiteX12" fmla="*/ 177425 w 216234"/>
                <a:gd name="connsiteY12" fmla="*/ 83169 h 231025"/>
                <a:gd name="connsiteX13" fmla="*/ 182045 w 216234"/>
                <a:gd name="connsiteY13" fmla="*/ 91480 h 231025"/>
                <a:gd name="connsiteX14" fmla="*/ 184820 w 216234"/>
                <a:gd name="connsiteY14" fmla="*/ 117358 h 231025"/>
                <a:gd name="connsiteX15" fmla="*/ 187595 w 216234"/>
                <a:gd name="connsiteY15" fmla="*/ 128445 h 231025"/>
                <a:gd name="connsiteX16" fmla="*/ 196836 w 216234"/>
                <a:gd name="connsiteY16" fmla="*/ 129374 h 231025"/>
                <a:gd name="connsiteX17" fmla="*/ 206993 w 216234"/>
                <a:gd name="connsiteY17" fmla="*/ 124753 h 231025"/>
                <a:gd name="connsiteX18" fmla="*/ 216234 w 216234"/>
                <a:gd name="connsiteY18" fmla="*/ 130290 h 231025"/>
                <a:gd name="connsiteX19" fmla="*/ 216234 w 216234"/>
                <a:gd name="connsiteY19" fmla="*/ 146011 h 231025"/>
                <a:gd name="connsiteX20" fmla="*/ 212543 w 216234"/>
                <a:gd name="connsiteY20" fmla="*/ 162633 h 231025"/>
                <a:gd name="connsiteX21" fmla="*/ 207923 w 216234"/>
                <a:gd name="connsiteY21" fmla="*/ 179270 h 231025"/>
                <a:gd name="connsiteX22" fmla="*/ 203302 w 216234"/>
                <a:gd name="connsiteY22" fmla="*/ 204218 h 231025"/>
                <a:gd name="connsiteX23" fmla="*/ 180200 w 216234"/>
                <a:gd name="connsiteY23" fmla="*/ 226405 h 231025"/>
                <a:gd name="connsiteX24" fmla="*/ 159872 w 216234"/>
                <a:gd name="connsiteY24" fmla="*/ 231025 h 231025"/>
                <a:gd name="connsiteX25" fmla="*/ 131220 w 216234"/>
                <a:gd name="connsiteY25" fmla="*/ 226405 h 231025"/>
                <a:gd name="connsiteX26" fmla="*/ 105342 w 216234"/>
                <a:gd name="connsiteY26" fmla="*/ 218079 h 231025"/>
                <a:gd name="connsiteX27" fmla="*/ 131220 w 216234"/>
                <a:gd name="connsiteY27" fmla="*/ 174650 h 231025"/>
                <a:gd name="connsiteX28" fmla="*/ 127529 w 216234"/>
                <a:gd name="connsiteY28" fmla="*/ 161718 h 231025"/>
                <a:gd name="connsiteX29" fmla="*/ 100722 w 216234"/>
                <a:gd name="connsiteY29" fmla="*/ 150631 h 231025"/>
                <a:gd name="connsiteX30" fmla="*/ 69308 w 216234"/>
                <a:gd name="connsiteY30" fmla="*/ 129374 h 231025"/>
                <a:gd name="connsiteX31" fmla="*/ 48051 w 216234"/>
                <a:gd name="connsiteY31" fmla="*/ 124753 h 231025"/>
                <a:gd name="connsiteX32" fmla="*/ 0 w 216234"/>
                <a:gd name="connsiteY32" fmla="*/ 80394 h 23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6234" h="231025">
                  <a:moveTo>
                    <a:pt x="0" y="80394"/>
                  </a:moveTo>
                  <a:lnTo>
                    <a:pt x="10171" y="47135"/>
                  </a:lnTo>
                  <a:lnTo>
                    <a:pt x="11087" y="32344"/>
                  </a:lnTo>
                  <a:lnTo>
                    <a:pt x="23103" y="8311"/>
                  </a:lnTo>
                  <a:lnTo>
                    <a:pt x="68378" y="0"/>
                  </a:lnTo>
                  <a:lnTo>
                    <a:pt x="92410" y="0"/>
                  </a:lnTo>
                  <a:lnTo>
                    <a:pt x="116442" y="13861"/>
                  </a:lnTo>
                  <a:lnTo>
                    <a:pt x="116442" y="22173"/>
                  </a:lnTo>
                  <a:lnTo>
                    <a:pt x="123824" y="37893"/>
                  </a:lnTo>
                  <a:lnTo>
                    <a:pt x="121979" y="75774"/>
                  </a:lnTo>
                  <a:lnTo>
                    <a:pt x="149702" y="81323"/>
                  </a:lnTo>
                  <a:lnTo>
                    <a:pt x="159872" y="75774"/>
                  </a:lnTo>
                  <a:lnTo>
                    <a:pt x="177425" y="83169"/>
                  </a:lnTo>
                  <a:lnTo>
                    <a:pt x="182045" y="91480"/>
                  </a:lnTo>
                  <a:lnTo>
                    <a:pt x="184820" y="117358"/>
                  </a:lnTo>
                  <a:lnTo>
                    <a:pt x="187595" y="128445"/>
                  </a:lnTo>
                  <a:lnTo>
                    <a:pt x="196836" y="129374"/>
                  </a:lnTo>
                  <a:lnTo>
                    <a:pt x="206993" y="124753"/>
                  </a:lnTo>
                  <a:lnTo>
                    <a:pt x="216234" y="130290"/>
                  </a:lnTo>
                  <a:lnTo>
                    <a:pt x="216234" y="146011"/>
                  </a:lnTo>
                  <a:lnTo>
                    <a:pt x="212543" y="162633"/>
                  </a:lnTo>
                  <a:lnTo>
                    <a:pt x="207923" y="179270"/>
                  </a:lnTo>
                  <a:lnTo>
                    <a:pt x="203302" y="204218"/>
                  </a:lnTo>
                  <a:lnTo>
                    <a:pt x="180200" y="226405"/>
                  </a:lnTo>
                  <a:lnTo>
                    <a:pt x="159872" y="231025"/>
                  </a:lnTo>
                  <a:lnTo>
                    <a:pt x="131220" y="226405"/>
                  </a:lnTo>
                  <a:lnTo>
                    <a:pt x="105342" y="218079"/>
                  </a:lnTo>
                  <a:lnTo>
                    <a:pt x="131220" y="174650"/>
                  </a:lnTo>
                  <a:lnTo>
                    <a:pt x="127529" y="161718"/>
                  </a:lnTo>
                  <a:lnTo>
                    <a:pt x="100722" y="150631"/>
                  </a:lnTo>
                  <a:lnTo>
                    <a:pt x="69308" y="129374"/>
                  </a:lnTo>
                  <a:lnTo>
                    <a:pt x="48051" y="124753"/>
                  </a:lnTo>
                  <a:lnTo>
                    <a:pt x="0" y="8039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2" name="任意多边形: 形状 1031"/>
            <p:cNvSpPr/>
            <p:nvPr/>
          </p:nvSpPr>
          <p:spPr>
            <a:xfrm>
              <a:off x="5706215" y="3586374"/>
              <a:ext cx="22173" cy="44345"/>
            </a:xfrm>
            <a:custGeom>
              <a:avLst/>
              <a:gdLst>
                <a:gd name="connsiteX0" fmla="*/ 1846 w 22173"/>
                <a:gd name="connsiteY0" fmla="*/ 37880 h 44345"/>
                <a:gd name="connsiteX1" fmla="*/ 0 w 22173"/>
                <a:gd name="connsiteY1" fmla="*/ 17552 h 44345"/>
                <a:gd name="connsiteX2" fmla="*/ 7396 w 22173"/>
                <a:gd name="connsiteY2" fmla="*/ 2761 h 44345"/>
                <a:gd name="connsiteX3" fmla="*/ 14791 w 22173"/>
                <a:gd name="connsiteY3" fmla="*/ 0 h 44345"/>
                <a:gd name="connsiteX4" fmla="*/ 22173 w 22173"/>
                <a:gd name="connsiteY4" fmla="*/ 9241 h 44345"/>
                <a:gd name="connsiteX5" fmla="*/ 22173 w 22173"/>
                <a:gd name="connsiteY5" fmla="*/ 25864 h 44345"/>
                <a:gd name="connsiteX6" fmla="*/ 16637 w 22173"/>
                <a:gd name="connsiteY6" fmla="*/ 42500 h 44345"/>
                <a:gd name="connsiteX7" fmla="*/ 9241 w 22173"/>
                <a:gd name="connsiteY7" fmla="*/ 44346 h 44345"/>
                <a:gd name="connsiteX8" fmla="*/ 1846 w 22173"/>
                <a:gd name="connsiteY8" fmla="*/ 37880 h 4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73" h="44345">
                  <a:moveTo>
                    <a:pt x="1846" y="37880"/>
                  </a:moveTo>
                  <a:lnTo>
                    <a:pt x="0" y="17552"/>
                  </a:lnTo>
                  <a:lnTo>
                    <a:pt x="7396" y="2761"/>
                  </a:lnTo>
                  <a:lnTo>
                    <a:pt x="14791" y="0"/>
                  </a:lnTo>
                  <a:lnTo>
                    <a:pt x="22173" y="9241"/>
                  </a:lnTo>
                  <a:lnTo>
                    <a:pt x="22173" y="25864"/>
                  </a:lnTo>
                  <a:lnTo>
                    <a:pt x="16637" y="42500"/>
                  </a:lnTo>
                  <a:lnTo>
                    <a:pt x="9241" y="44346"/>
                  </a:lnTo>
                  <a:lnTo>
                    <a:pt x="1846" y="3788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3" name="任意多边形: 形状 1032"/>
            <p:cNvSpPr/>
            <p:nvPr/>
          </p:nvSpPr>
          <p:spPr>
            <a:xfrm>
              <a:off x="4917052" y="2860039"/>
              <a:ext cx="243957" cy="166338"/>
            </a:xfrm>
            <a:custGeom>
              <a:avLst/>
              <a:gdLst>
                <a:gd name="connsiteX0" fmla="*/ 62828 w 243957"/>
                <a:gd name="connsiteY0" fmla="*/ 12932 h 166338"/>
                <a:gd name="connsiteX1" fmla="*/ 73928 w 243957"/>
                <a:gd name="connsiteY1" fmla="*/ 4620 h 166338"/>
                <a:gd name="connsiteX2" fmla="*/ 89635 w 243957"/>
                <a:gd name="connsiteY2" fmla="*/ 9241 h 166338"/>
                <a:gd name="connsiteX3" fmla="*/ 106272 w 243957"/>
                <a:gd name="connsiteY3" fmla="*/ 9241 h 166338"/>
                <a:gd name="connsiteX4" fmla="*/ 118274 w 243957"/>
                <a:gd name="connsiteY4" fmla="*/ 18482 h 166338"/>
                <a:gd name="connsiteX5" fmla="*/ 127515 w 243957"/>
                <a:gd name="connsiteY5" fmla="*/ 12932 h 166338"/>
                <a:gd name="connsiteX6" fmla="*/ 146927 w 243957"/>
                <a:gd name="connsiteY6" fmla="*/ 9241 h 166338"/>
                <a:gd name="connsiteX7" fmla="*/ 153393 w 243957"/>
                <a:gd name="connsiteY7" fmla="*/ 0 h 166338"/>
                <a:gd name="connsiteX8" fmla="*/ 164479 w 243957"/>
                <a:gd name="connsiteY8" fmla="*/ 0 h 166338"/>
                <a:gd name="connsiteX9" fmla="*/ 172805 w 243957"/>
                <a:gd name="connsiteY9" fmla="*/ 3691 h 166338"/>
                <a:gd name="connsiteX10" fmla="*/ 181116 w 243957"/>
                <a:gd name="connsiteY10" fmla="*/ 14791 h 166338"/>
                <a:gd name="connsiteX11" fmla="*/ 189427 w 243957"/>
                <a:gd name="connsiteY11" fmla="*/ 30498 h 166338"/>
                <a:gd name="connsiteX12" fmla="*/ 204218 w 243957"/>
                <a:gd name="connsiteY12" fmla="*/ 52671 h 166338"/>
                <a:gd name="connsiteX13" fmla="*/ 205148 w 243957"/>
                <a:gd name="connsiteY13" fmla="*/ 69307 h 166338"/>
                <a:gd name="connsiteX14" fmla="*/ 202373 w 243957"/>
                <a:gd name="connsiteY14" fmla="*/ 85015 h 166338"/>
                <a:gd name="connsiteX15" fmla="*/ 206993 w 243957"/>
                <a:gd name="connsiteY15" fmla="*/ 101651 h 166338"/>
                <a:gd name="connsiteX16" fmla="*/ 219009 w 243957"/>
                <a:gd name="connsiteY16" fmla="*/ 108117 h 166338"/>
                <a:gd name="connsiteX17" fmla="*/ 231012 w 243957"/>
                <a:gd name="connsiteY17" fmla="*/ 102567 h 166338"/>
                <a:gd name="connsiteX18" fmla="*/ 243028 w 243957"/>
                <a:gd name="connsiteY18" fmla="*/ 109047 h 166338"/>
                <a:gd name="connsiteX19" fmla="*/ 243957 w 243957"/>
                <a:gd name="connsiteY19" fmla="*/ 118288 h 166338"/>
                <a:gd name="connsiteX20" fmla="*/ 231012 w 243957"/>
                <a:gd name="connsiteY20" fmla="*/ 125669 h 166338"/>
                <a:gd name="connsiteX21" fmla="*/ 222700 w 243957"/>
                <a:gd name="connsiteY21" fmla="*/ 121979 h 166338"/>
                <a:gd name="connsiteX22" fmla="*/ 215305 w 243957"/>
                <a:gd name="connsiteY22" fmla="*/ 165409 h 166338"/>
                <a:gd name="connsiteX23" fmla="*/ 200527 w 243957"/>
                <a:gd name="connsiteY23" fmla="*/ 161718 h 166338"/>
                <a:gd name="connsiteX24" fmla="*/ 182045 w 243957"/>
                <a:gd name="connsiteY24" fmla="*/ 148772 h 166338"/>
                <a:gd name="connsiteX25" fmla="*/ 151547 w 243957"/>
                <a:gd name="connsiteY25" fmla="*/ 157097 h 166338"/>
                <a:gd name="connsiteX26" fmla="*/ 138615 w 243957"/>
                <a:gd name="connsiteY26" fmla="*/ 166338 h 166338"/>
                <a:gd name="connsiteX27" fmla="*/ 100722 w 243957"/>
                <a:gd name="connsiteY27" fmla="*/ 164493 h 166338"/>
                <a:gd name="connsiteX28" fmla="*/ 80394 w 243957"/>
                <a:gd name="connsiteY28" fmla="*/ 158943 h 166338"/>
                <a:gd name="connsiteX29" fmla="*/ 70223 w 243957"/>
                <a:gd name="connsiteY29" fmla="*/ 161718 h 166338"/>
                <a:gd name="connsiteX30" fmla="*/ 62828 w 243957"/>
                <a:gd name="connsiteY30" fmla="*/ 146927 h 166338"/>
                <a:gd name="connsiteX31" fmla="*/ 58207 w 243957"/>
                <a:gd name="connsiteY31" fmla="*/ 140461 h 166338"/>
                <a:gd name="connsiteX32" fmla="*/ 63758 w 243957"/>
                <a:gd name="connsiteY32" fmla="*/ 133995 h 166338"/>
                <a:gd name="connsiteX33" fmla="*/ 57292 w 243957"/>
                <a:gd name="connsiteY33" fmla="*/ 129374 h 166338"/>
                <a:gd name="connsiteX34" fmla="*/ 48966 w 243957"/>
                <a:gd name="connsiteY34" fmla="*/ 137686 h 166338"/>
                <a:gd name="connsiteX35" fmla="*/ 34189 w 243957"/>
                <a:gd name="connsiteY35" fmla="*/ 127529 h 166338"/>
                <a:gd name="connsiteX36" fmla="*/ 32344 w 243957"/>
                <a:gd name="connsiteY36" fmla="*/ 112738 h 166338"/>
                <a:gd name="connsiteX37" fmla="*/ 16637 w 243957"/>
                <a:gd name="connsiteY37" fmla="*/ 104426 h 166338"/>
                <a:gd name="connsiteX38" fmla="*/ 13862 w 243957"/>
                <a:gd name="connsiteY38" fmla="*/ 92410 h 166338"/>
                <a:gd name="connsiteX39" fmla="*/ 0 w 243957"/>
                <a:gd name="connsiteY39" fmla="*/ 77619 h 166338"/>
                <a:gd name="connsiteX40" fmla="*/ 20327 w 243957"/>
                <a:gd name="connsiteY40" fmla="*/ 70237 h 166338"/>
                <a:gd name="connsiteX41" fmla="*/ 36035 w 243957"/>
                <a:gd name="connsiteY41" fmla="*/ 44360 h 166338"/>
                <a:gd name="connsiteX42" fmla="*/ 48051 w 243957"/>
                <a:gd name="connsiteY42" fmla="*/ 18482 h 166338"/>
                <a:gd name="connsiteX43" fmla="*/ 62828 w 243957"/>
                <a:gd name="connsiteY43" fmla="*/ 12932 h 16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3957" h="166338">
                  <a:moveTo>
                    <a:pt x="62828" y="12932"/>
                  </a:moveTo>
                  <a:lnTo>
                    <a:pt x="73928" y="4620"/>
                  </a:lnTo>
                  <a:lnTo>
                    <a:pt x="89635" y="9241"/>
                  </a:lnTo>
                  <a:lnTo>
                    <a:pt x="106272" y="9241"/>
                  </a:lnTo>
                  <a:lnTo>
                    <a:pt x="118274" y="18482"/>
                  </a:lnTo>
                  <a:lnTo>
                    <a:pt x="127515" y="12932"/>
                  </a:lnTo>
                  <a:lnTo>
                    <a:pt x="146927" y="9241"/>
                  </a:lnTo>
                  <a:lnTo>
                    <a:pt x="153393" y="0"/>
                  </a:lnTo>
                  <a:lnTo>
                    <a:pt x="164479" y="0"/>
                  </a:lnTo>
                  <a:lnTo>
                    <a:pt x="172805" y="3691"/>
                  </a:lnTo>
                  <a:lnTo>
                    <a:pt x="181116" y="14791"/>
                  </a:lnTo>
                  <a:lnTo>
                    <a:pt x="189427" y="30498"/>
                  </a:lnTo>
                  <a:lnTo>
                    <a:pt x="204218" y="52671"/>
                  </a:lnTo>
                  <a:lnTo>
                    <a:pt x="205148" y="69307"/>
                  </a:lnTo>
                  <a:lnTo>
                    <a:pt x="202373" y="85015"/>
                  </a:lnTo>
                  <a:lnTo>
                    <a:pt x="206993" y="101651"/>
                  </a:lnTo>
                  <a:lnTo>
                    <a:pt x="219009" y="108117"/>
                  </a:lnTo>
                  <a:lnTo>
                    <a:pt x="231012" y="102567"/>
                  </a:lnTo>
                  <a:lnTo>
                    <a:pt x="243028" y="109047"/>
                  </a:lnTo>
                  <a:lnTo>
                    <a:pt x="243957" y="118288"/>
                  </a:lnTo>
                  <a:lnTo>
                    <a:pt x="231012" y="125669"/>
                  </a:lnTo>
                  <a:lnTo>
                    <a:pt x="222700" y="121979"/>
                  </a:lnTo>
                  <a:lnTo>
                    <a:pt x="215305" y="165409"/>
                  </a:lnTo>
                  <a:lnTo>
                    <a:pt x="200527" y="161718"/>
                  </a:lnTo>
                  <a:lnTo>
                    <a:pt x="182045" y="148772"/>
                  </a:lnTo>
                  <a:lnTo>
                    <a:pt x="151547" y="157097"/>
                  </a:lnTo>
                  <a:lnTo>
                    <a:pt x="138615" y="166338"/>
                  </a:lnTo>
                  <a:lnTo>
                    <a:pt x="100722" y="164493"/>
                  </a:lnTo>
                  <a:lnTo>
                    <a:pt x="80394" y="158943"/>
                  </a:lnTo>
                  <a:lnTo>
                    <a:pt x="70223" y="161718"/>
                  </a:lnTo>
                  <a:lnTo>
                    <a:pt x="62828" y="146927"/>
                  </a:lnTo>
                  <a:lnTo>
                    <a:pt x="58207" y="140461"/>
                  </a:lnTo>
                  <a:lnTo>
                    <a:pt x="63758" y="133995"/>
                  </a:lnTo>
                  <a:lnTo>
                    <a:pt x="57292" y="129374"/>
                  </a:lnTo>
                  <a:lnTo>
                    <a:pt x="48966" y="137686"/>
                  </a:lnTo>
                  <a:lnTo>
                    <a:pt x="34189" y="127529"/>
                  </a:lnTo>
                  <a:lnTo>
                    <a:pt x="32344" y="112738"/>
                  </a:lnTo>
                  <a:lnTo>
                    <a:pt x="16637" y="104426"/>
                  </a:lnTo>
                  <a:lnTo>
                    <a:pt x="13862" y="92410"/>
                  </a:lnTo>
                  <a:lnTo>
                    <a:pt x="0" y="77619"/>
                  </a:lnTo>
                  <a:lnTo>
                    <a:pt x="20327" y="70237"/>
                  </a:lnTo>
                  <a:lnTo>
                    <a:pt x="36035" y="44360"/>
                  </a:lnTo>
                  <a:lnTo>
                    <a:pt x="48051" y="18482"/>
                  </a:lnTo>
                  <a:lnTo>
                    <a:pt x="62828" y="1293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4" name="任意多边形: 形状 1033"/>
            <p:cNvSpPr/>
            <p:nvPr/>
          </p:nvSpPr>
          <p:spPr>
            <a:xfrm>
              <a:off x="4878242" y="2937658"/>
              <a:ext cx="109962" cy="141390"/>
            </a:xfrm>
            <a:custGeom>
              <a:avLst/>
              <a:gdLst>
                <a:gd name="connsiteX0" fmla="*/ 54517 w 109962"/>
                <a:gd name="connsiteY0" fmla="*/ 27723 h 141390"/>
                <a:gd name="connsiteX1" fmla="*/ 70223 w 109962"/>
                <a:gd name="connsiteY1" fmla="*/ 36048 h 141390"/>
                <a:gd name="connsiteX2" fmla="*/ 72069 w 109962"/>
                <a:gd name="connsiteY2" fmla="*/ 50826 h 141390"/>
                <a:gd name="connsiteX3" fmla="*/ 86860 w 109962"/>
                <a:gd name="connsiteY3" fmla="*/ 60996 h 141390"/>
                <a:gd name="connsiteX4" fmla="*/ 95172 w 109962"/>
                <a:gd name="connsiteY4" fmla="*/ 52671 h 141390"/>
                <a:gd name="connsiteX5" fmla="*/ 101637 w 109962"/>
                <a:gd name="connsiteY5" fmla="*/ 57292 h 141390"/>
                <a:gd name="connsiteX6" fmla="*/ 96101 w 109962"/>
                <a:gd name="connsiteY6" fmla="*/ 63771 h 141390"/>
                <a:gd name="connsiteX7" fmla="*/ 100721 w 109962"/>
                <a:gd name="connsiteY7" fmla="*/ 70237 h 141390"/>
                <a:gd name="connsiteX8" fmla="*/ 94255 w 109962"/>
                <a:gd name="connsiteY8" fmla="*/ 78549 h 141390"/>
                <a:gd name="connsiteX9" fmla="*/ 97017 w 109962"/>
                <a:gd name="connsiteY9" fmla="*/ 91494 h 141390"/>
                <a:gd name="connsiteX10" fmla="*/ 109963 w 109962"/>
                <a:gd name="connsiteY10" fmla="*/ 107201 h 141390"/>
                <a:gd name="connsiteX11" fmla="*/ 99792 w 109962"/>
                <a:gd name="connsiteY11" fmla="*/ 118288 h 141390"/>
                <a:gd name="connsiteX12" fmla="*/ 95172 w 109962"/>
                <a:gd name="connsiteY12" fmla="*/ 129374 h 141390"/>
                <a:gd name="connsiteX13" fmla="*/ 97947 w 109962"/>
                <a:gd name="connsiteY13" fmla="*/ 133995 h 141390"/>
                <a:gd name="connsiteX14" fmla="*/ 93326 w 109962"/>
                <a:gd name="connsiteY14" fmla="*/ 138615 h 141390"/>
                <a:gd name="connsiteX15" fmla="*/ 81310 w 109962"/>
                <a:gd name="connsiteY15" fmla="*/ 139545 h 141390"/>
                <a:gd name="connsiteX16" fmla="*/ 72069 w 109962"/>
                <a:gd name="connsiteY16" fmla="*/ 141390 h 141390"/>
                <a:gd name="connsiteX17" fmla="*/ 71153 w 109962"/>
                <a:gd name="connsiteY17" fmla="*/ 138615 h 141390"/>
                <a:gd name="connsiteX18" fmla="*/ 73928 w 109962"/>
                <a:gd name="connsiteY18" fmla="*/ 133995 h 141390"/>
                <a:gd name="connsiteX19" fmla="*/ 76689 w 109962"/>
                <a:gd name="connsiteY19" fmla="*/ 125683 h 141390"/>
                <a:gd name="connsiteX20" fmla="*/ 72998 w 109962"/>
                <a:gd name="connsiteY20" fmla="*/ 125683 h 141390"/>
                <a:gd name="connsiteX21" fmla="*/ 68378 w 109962"/>
                <a:gd name="connsiteY21" fmla="*/ 119217 h 141390"/>
                <a:gd name="connsiteX22" fmla="*/ 63758 w 109962"/>
                <a:gd name="connsiteY22" fmla="*/ 117358 h 141390"/>
                <a:gd name="connsiteX23" fmla="*/ 60066 w 109962"/>
                <a:gd name="connsiteY23" fmla="*/ 111822 h 141390"/>
                <a:gd name="connsiteX24" fmla="*/ 55446 w 109962"/>
                <a:gd name="connsiteY24" fmla="*/ 109976 h 141390"/>
                <a:gd name="connsiteX25" fmla="*/ 51742 w 109962"/>
                <a:gd name="connsiteY25" fmla="*/ 105356 h 141390"/>
                <a:gd name="connsiteX26" fmla="*/ 47121 w 109962"/>
                <a:gd name="connsiteY26" fmla="*/ 107201 h 141390"/>
                <a:gd name="connsiteX27" fmla="*/ 43430 w 109962"/>
                <a:gd name="connsiteY27" fmla="*/ 119217 h 141390"/>
                <a:gd name="connsiteX28" fmla="*/ 36964 w 109962"/>
                <a:gd name="connsiteY28" fmla="*/ 121979 h 141390"/>
                <a:gd name="connsiteX29" fmla="*/ 38809 w 109962"/>
                <a:gd name="connsiteY29" fmla="*/ 119217 h 141390"/>
                <a:gd name="connsiteX30" fmla="*/ 28639 w 109962"/>
                <a:gd name="connsiteY30" fmla="*/ 111822 h 141390"/>
                <a:gd name="connsiteX31" fmla="*/ 20327 w 109962"/>
                <a:gd name="connsiteY31" fmla="*/ 108117 h 141390"/>
                <a:gd name="connsiteX32" fmla="*/ 16623 w 109962"/>
                <a:gd name="connsiteY32" fmla="*/ 103497 h 141390"/>
                <a:gd name="connsiteX33" fmla="*/ 10157 w 109962"/>
                <a:gd name="connsiteY33" fmla="*/ 97031 h 141390"/>
                <a:gd name="connsiteX34" fmla="*/ 16623 w 109962"/>
                <a:gd name="connsiteY34" fmla="*/ 95185 h 141390"/>
                <a:gd name="connsiteX35" fmla="*/ 20327 w 109962"/>
                <a:gd name="connsiteY35" fmla="*/ 78549 h 141390"/>
                <a:gd name="connsiteX36" fmla="*/ 7382 w 109962"/>
                <a:gd name="connsiteY36" fmla="*/ 64687 h 141390"/>
                <a:gd name="connsiteX37" fmla="*/ 13862 w 109962"/>
                <a:gd name="connsiteY37" fmla="*/ 48980 h 141390"/>
                <a:gd name="connsiteX38" fmla="*/ 4620 w 109962"/>
                <a:gd name="connsiteY38" fmla="*/ 48980 h 141390"/>
                <a:gd name="connsiteX39" fmla="*/ 14777 w 109962"/>
                <a:gd name="connsiteY39" fmla="*/ 35119 h 141390"/>
                <a:gd name="connsiteX40" fmla="*/ 6466 w 109962"/>
                <a:gd name="connsiteY40" fmla="*/ 24948 h 141390"/>
                <a:gd name="connsiteX41" fmla="*/ 0 w 109962"/>
                <a:gd name="connsiteY41" fmla="*/ 10171 h 141390"/>
                <a:gd name="connsiteX42" fmla="*/ 19398 w 109962"/>
                <a:gd name="connsiteY42" fmla="*/ 0 h 141390"/>
                <a:gd name="connsiteX43" fmla="*/ 36034 w 109962"/>
                <a:gd name="connsiteY43" fmla="*/ 1846 h 141390"/>
                <a:gd name="connsiteX44" fmla="*/ 49896 w 109962"/>
                <a:gd name="connsiteY44" fmla="*/ 16637 h 141390"/>
                <a:gd name="connsiteX45" fmla="*/ 54517 w 109962"/>
                <a:gd name="connsiteY45" fmla="*/ 27723 h 14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9962" h="141390">
                  <a:moveTo>
                    <a:pt x="54517" y="27723"/>
                  </a:moveTo>
                  <a:lnTo>
                    <a:pt x="70223" y="36048"/>
                  </a:lnTo>
                  <a:lnTo>
                    <a:pt x="72069" y="50826"/>
                  </a:lnTo>
                  <a:lnTo>
                    <a:pt x="86860" y="60996"/>
                  </a:lnTo>
                  <a:lnTo>
                    <a:pt x="95172" y="52671"/>
                  </a:lnTo>
                  <a:lnTo>
                    <a:pt x="101637" y="57292"/>
                  </a:lnTo>
                  <a:lnTo>
                    <a:pt x="96101" y="63771"/>
                  </a:lnTo>
                  <a:lnTo>
                    <a:pt x="100721" y="70237"/>
                  </a:lnTo>
                  <a:lnTo>
                    <a:pt x="94255" y="78549"/>
                  </a:lnTo>
                  <a:lnTo>
                    <a:pt x="97017" y="91494"/>
                  </a:lnTo>
                  <a:lnTo>
                    <a:pt x="109963" y="107201"/>
                  </a:lnTo>
                  <a:lnTo>
                    <a:pt x="99792" y="118288"/>
                  </a:lnTo>
                  <a:lnTo>
                    <a:pt x="95172" y="129374"/>
                  </a:lnTo>
                  <a:lnTo>
                    <a:pt x="97947" y="133995"/>
                  </a:lnTo>
                  <a:lnTo>
                    <a:pt x="93326" y="138615"/>
                  </a:lnTo>
                  <a:lnTo>
                    <a:pt x="81310" y="139545"/>
                  </a:lnTo>
                  <a:lnTo>
                    <a:pt x="72069" y="141390"/>
                  </a:lnTo>
                  <a:lnTo>
                    <a:pt x="71153" y="138615"/>
                  </a:lnTo>
                  <a:lnTo>
                    <a:pt x="73928" y="133995"/>
                  </a:lnTo>
                  <a:lnTo>
                    <a:pt x="76689" y="125683"/>
                  </a:lnTo>
                  <a:lnTo>
                    <a:pt x="72998" y="125683"/>
                  </a:lnTo>
                  <a:lnTo>
                    <a:pt x="68378" y="119217"/>
                  </a:lnTo>
                  <a:lnTo>
                    <a:pt x="63758" y="117358"/>
                  </a:lnTo>
                  <a:lnTo>
                    <a:pt x="60066" y="111822"/>
                  </a:lnTo>
                  <a:lnTo>
                    <a:pt x="55446" y="109976"/>
                  </a:lnTo>
                  <a:lnTo>
                    <a:pt x="51742" y="105356"/>
                  </a:lnTo>
                  <a:lnTo>
                    <a:pt x="47121" y="107201"/>
                  </a:lnTo>
                  <a:lnTo>
                    <a:pt x="43430" y="119217"/>
                  </a:lnTo>
                  <a:lnTo>
                    <a:pt x="36964" y="121979"/>
                  </a:lnTo>
                  <a:lnTo>
                    <a:pt x="38809" y="119217"/>
                  </a:lnTo>
                  <a:lnTo>
                    <a:pt x="28639" y="111822"/>
                  </a:lnTo>
                  <a:lnTo>
                    <a:pt x="20327" y="108117"/>
                  </a:lnTo>
                  <a:lnTo>
                    <a:pt x="16623" y="103497"/>
                  </a:lnTo>
                  <a:lnTo>
                    <a:pt x="10157" y="97031"/>
                  </a:lnTo>
                  <a:lnTo>
                    <a:pt x="16623" y="95185"/>
                  </a:lnTo>
                  <a:lnTo>
                    <a:pt x="20327" y="78549"/>
                  </a:lnTo>
                  <a:lnTo>
                    <a:pt x="7382" y="64687"/>
                  </a:lnTo>
                  <a:lnTo>
                    <a:pt x="13862" y="48980"/>
                  </a:lnTo>
                  <a:lnTo>
                    <a:pt x="4620" y="48980"/>
                  </a:lnTo>
                  <a:lnTo>
                    <a:pt x="14777" y="35119"/>
                  </a:lnTo>
                  <a:lnTo>
                    <a:pt x="6466" y="24948"/>
                  </a:lnTo>
                  <a:lnTo>
                    <a:pt x="0" y="10171"/>
                  </a:lnTo>
                  <a:lnTo>
                    <a:pt x="19398" y="0"/>
                  </a:lnTo>
                  <a:lnTo>
                    <a:pt x="36034" y="1846"/>
                  </a:lnTo>
                  <a:lnTo>
                    <a:pt x="49896" y="16637"/>
                  </a:lnTo>
                  <a:lnTo>
                    <a:pt x="54517" y="2772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5" name="任意多边形: 形状 1034"/>
            <p:cNvSpPr/>
            <p:nvPr/>
          </p:nvSpPr>
          <p:spPr>
            <a:xfrm>
              <a:off x="4901345" y="476826"/>
              <a:ext cx="4416193" cy="2641960"/>
            </a:xfrm>
            <a:custGeom>
              <a:avLst/>
              <a:gdLst>
                <a:gd name="connsiteX0" fmla="*/ 4416194 w 4416193"/>
                <a:gd name="connsiteY0" fmla="*/ 1517346 h 2641960"/>
                <a:gd name="connsiteX1" fmla="*/ 4390316 w 4416193"/>
                <a:gd name="connsiteY1" fmla="*/ 1545069 h 2641960"/>
                <a:gd name="connsiteX2" fmla="*/ 4347801 w 4416193"/>
                <a:gd name="connsiteY2" fmla="*/ 1551535 h 2641960"/>
                <a:gd name="connsiteX3" fmla="*/ 4346886 w 4416193"/>
                <a:gd name="connsiteY3" fmla="*/ 1611601 h 2641960"/>
                <a:gd name="connsiteX4" fmla="*/ 4336715 w 4416193"/>
                <a:gd name="connsiteY4" fmla="*/ 1623617 h 2641960"/>
                <a:gd name="connsiteX5" fmla="*/ 4312696 w 4416193"/>
                <a:gd name="connsiteY5" fmla="*/ 1620843 h 2641960"/>
                <a:gd name="connsiteX6" fmla="*/ 4293285 w 4416193"/>
                <a:gd name="connsiteY6" fmla="*/ 1599585 h 2641960"/>
                <a:gd name="connsiteX7" fmla="*/ 4259096 w 4416193"/>
                <a:gd name="connsiteY7" fmla="*/ 1582033 h 2641960"/>
                <a:gd name="connsiteX8" fmla="*/ 4253546 w 4416193"/>
                <a:gd name="connsiteY8" fmla="*/ 1555239 h 2641960"/>
                <a:gd name="connsiteX9" fmla="*/ 4227682 w 4416193"/>
                <a:gd name="connsiteY9" fmla="*/ 1545069 h 2641960"/>
                <a:gd name="connsiteX10" fmla="*/ 4198100 w 4416193"/>
                <a:gd name="connsiteY10" fmla="*/ 1553380 h 2641960"/>
                <a:gd name="connsiteX11" fmla="*/ 4184252 w 4416193"/>
                <a:gd name="connsiteY11" fmla="*/ 1531207 h 2641960"/>
                <a:gd name="connsiteX12" fmla="*/ 4189788 w 4416193"/>
                <a:gd name="connsiteY12" fmla="*/ 1507175 h 2641960"/>
                <a:gd name="connsiteX13" fmla="*/ 4158374 w 4416193"/>
                <a:gd name="connsiteY13" fmla="*/ 1521966 h 2641960"/>
                <a:gd name="connsiteX14" fmla="*/ 4170390 w 4416193"/>
                <a:gd name="connsiteY14" fmla="*/ 1551535 h 2641960"/>
                <a:gd name="connsiteX15" fmla="*/ 4155599 w 4416193"/>
                <a:gd name="connsiteY15" fmla="*/ 1577412 h 2641960"/>
                <a:gd name="connsiteX16" fmla="*/ 4122326 w 4416193"/>
                <a:gd name="connsiteY16" fmla="*/ 1604206 h 2641960"/>
                <a:gd name="connsiteX17" fmla="*/ 4089067 w 4416193"/>
                <a:gd name="connsiteY17" fmla="*/ 1599585 h 2641960"/>
                <a:gd name="connsiteX18" fmla="*/ 4112169 w 4416193"/>
                <a:gd name="connsiteY18" fmla="*/ 1631013 h 2641960"/>
                <a:gd name="connsiteX19" fmla="*/ 4127877 w 4416193"/>
                <a:gd name="connsiteY19" fmla="*/ 1679063 h 2641960"/>
                <a:gd name="connsiteX20" fmla="*/ 4139892 w 4416193"/>
                <a:gd name="connsiteY20" fmla="*/ 1694770 h 2641960"/>
                <a:gd name="connsiteX21" fmla="*/ 4142667 w 4416193"/>
                <a:gd name="connsiteY21" fmla="*/ 1717873 h 2641960"/>
                <a:gd name="connsiteX22" fmla="*/ 4136188 w 4416193"/>
                <a:gd name="connsiteY22" fmla="*/ 1732664 h 2641960"/>
                <a:gd name="connsiteX23" fmla="*/ 4088137 w 4416193"/>
                <a:gd name="connsiteY23" fmla="*/ 1720648 h 2641960"/>
                <a:gd name="connsiteX24" fmla="*/ 4016068 w 4416193"/>
                <a:gd name="connsiteY24" fmla="*/ 1762233 h 2641960"/>
                <a:gd name="connsiteX25" fmla="*/ 3992966 w 4416193"/>
                <a:gd name="connsiteY25" fmla="*/ 1768699 h 2641960"/>
                <a:gd name="connsiteX26" fmla="*/ 3953227 w 4416193"/>
                <a:gd name="connsiteY26" fmla="*/ 1806579 h 2641960"/>
                <a:gd name="connsiteX27" fmla="*/ 3915333 w 4416193"/>
                <a:gd name="connsiteY27" fmla="*/ 1838922 h 2641960"/>
                <a:gd name="connsiteX28" fmla="*/ 3906092 w 4416193"/>
                <a:gd name="connsiteY28" fmla="*/ 1862954 h 2641960"/>
                <a:gd name="connsiteX29" fmla="*/ 3869128 w 4416193"/>
                <a:gd name="connsiteY29" fmla="*/ 1826920 h 2641960"/>
                <a:gd name="connsiteX30" fmla="*/ 3801680 w 4416193"/>
                <a:gd name="connsiteY30" fmla="*/ 1867575 h 2641960"/>
                <a:gd name="connsiteX31" fmla="*/ 3789663 w 4416193"/>
                <a:gd name="connsiteY31" fmla="*/ 1848163 h 2641960"/>
                <a:gd name="connsiteX32" fmla="*/ 3764715 w 4416193"/>
                <a:gd name="connsiteY32" fmla="*/ 1870350 h 2641960"/>
                <a:gd name="connsiteX33" fmla="*/ 3729597 w 4416193"/>
                <a:gd name="connsiteY33" fmla="*/ 1862954 h 2641960"/>
                <a:gd name="connsiteX34" fmla="*/ 3721285 w 4416193"/>
                <a:gd name="connsiteY34" fmla="*/ 1896214 h 2641960"/>
                <a:gd name="connsiteX35" fmla="*/ 3689858 w 4416193"/>
                <a:gd name="connsiteY35" fmla="*/ 1944278 h 2641960"/>
                <a:gd name="connsiteX36" fmla="*/ 3690787 w 4416193"/>
                <a:gd name="connsiteY36" fmla="*/ 1963676 h 2641960"/>
                <a:gd name="connsiteX37" fmla="*/ 3720356 w 4416193"/>
                <a:gd name="connsiteY37" fmla="*/ 1974762 h 2641960"/>
                <a:gd name="connsiteX38" fmla="*/ 3716665 w 4416193"/>
                <a:gd name="connsiteY38" fmla="*/ 2044070 h 2641960"/>
                <a:gd name="connsiteX39" fmla="*/ 3692633 w 4416193"/>
                <a:gd name="connsiteY39" fmla="*/ 2045915 h 2641960"/>
                <a:gd name="connsiteX40" fmla="*/ 3681546 w 4416193"/>
                <a:gd name="connsiteY40" fmla="*/ 2084739 h 2641960"/>
                <a:gd name="connsiteX41" fmla="*/ 3692633 w 4416193"/>
                <a:gd name="connsiteY41" fmla="*/ 2104137 h 2641960"/>
                <a:gd name="connsiteX42" fmla="*/ 3647357 w 4416193"/>
                <a:gd name="connsiteY42" fmla="*/ 2127239 h 2641960"/>
                <a:gd name="connsiteX43" fmla="*/ 3638116 w 4416193"/>
                <a:gd name="connsiteY43" fmla="*/ 2177135 h 2641960"/>
                <a:gd name="connsiteX44" fmla="*/ 3599307 w 4416193"/>
                <a:gd name="connsiteY44" fmla="*/ 2187306 h 2641960"/>
                <a:gd name="connsiteX45" fmla="*/ 3591911 w 4416193"/>
                <a:gd name="connsiteY45" fmla="*/ 2230736 h 2641960"/>
                <a:gd name="connsiteX46" fmla="*/ 3554947 w 4416193"/>
                <a:gd name="connsiteY46" fmla="*/ 2269545 h 2641960"/>
                <a:gd name="connsiteX47" fmla="*/ 3545706 w 4416193"/>
                <a:gd name="connsiteY47" fmla="*/ 2240906 h 2641960"/>
                <a:gd name="connsiteX48" fmla="*/ 3534620 w 4416193"/>
                <a:gd name="connsiteY48" fmla="*/ 2178994 h 2641960"/>
                <a:gd name="connsiteX49" fmla="*/ 3517983 w 4416193"/>
                <a:gd name="connsiteY49" fmla="*/ 2082879 h 2641960"/>
                <a:gd name="connsiteX50" fmla="*/ 3529999 w 4416193"/>
                <a:gd name="connsiteY50" fmla="*/ 2018206 h 2641960"/>
                <a:gd name="connsiteX51" fmla="*/ 3552172 w 4416193"/>
                <a:gd name="connsiteY51" fmla="*/ 1989553 h 2641960"/>
                <a:gd name="connsiteX52" fmla="*/ 3553102 w 4416193"/>
                <a:gd name="connsiteY52" fmla="*/ 1967380 h 2641960"/>
                <a:gd name="connsiteX53" fmla="*/ 3593757 w 4416193"/>
                <a:gd name="connsiteY53" fmla="*/ 1956280 h 2641960"/>
                <a:gd name="connsiteX54" fmla="*/ 3639962 w 4416193"/>
                <a:gd name="connsiteY54" fmla="*/ 1893452 h 2641960"/>
                <a:gd name="connsiteX55" fmla="*/ 3684321 w 4416193"/>
                <a:gd name="connsiteY55" fmla="*/ 1840781 h 2641960"/>
                <a:gd name="connsiteX56" fmla="*/ 3730526 w 4416193"/>
                <a:gd name="connsiteY56" fmla="*/ 1798267 h 2641960"/>
                <a:gd name="connsiteX57" fmla="*/ 3751770 w 4416193"/>
                <a:gd name="connsiteY57" fmla="*/ 1720648 h 2641960"/>
                <a:gd name="connsiteX58" fmla="*/ 3720356 w 4416193"/>
                <a:gd name="connsiteY58" fmla="*/ 1726185 h 2641960"/>
                <a:gd name="connsiteX59" fmla="*/ 3704649 w 4416193"/>
                <a:gd name="connsiteY59" fmla="*/ 1771474 h 2641960"/>
                <a:gd name="connsiteX60" fmla="*/ 3639032 w 4416193"/>
                <a:gd name="connsiteY60" fmla="*/ 1830611 h 2641960"/>
                <a:gd name="connsiteX61" fmla="*/ 3617789 w 4416193"/>
                <a:gd name="connsiteY61" fmla="*/ 1764994 h 2641960"/>
                <a:gd name="connsiteX62" fmla="*/ 3551243 w 4416193"/>
                <a:gd name="connsiteY62" fmla="*/ 1783476 h 2641960"/>
                <a:gd name="connsiteX63" fmla="*/ 3486556 w 4416193"/>
                <a:gd name="connsiteY63" fmla="*/ 1872195 h 2641960"/>
                <a:gd name="connsiteX64" fmla="*/ 3507813 w 4416193"/>
                <a:gd name="connsiteY64" fmla="*/ 1903609 h 2641960"/>
                <a:gd name="connsiteX65" fmla="*/ 3449605 w 4416193"/>
                <a:gd name="connsiteY65" fmla="*/ 1916555 h 2641960"/>
                <a:gd name="connsiteX66" fmla="*/ 3409865 w 4416193"/>
                <a:gd name="connsiteY66" fmla="*/ 1922091 h 2641960"/>
                <a:gd name="connsiteX67" fmla="*/ 3411711 w 4416193"/>
                <a:gd name="connsiteY67" fmla="*/ 1886057 h 2641960"/>
                <a:gd name="connsiteX68" fmla="*/ 3371056 w 4416193"/>
                <a:gd name="connsiteY68" fmla="*/ 1878661 h 2641960"/>
                <a:gd name="connsiteX69" fmla="*/ 3338713 w 4416193"/>
                <a:gd name="connsiteY69" fmla="*/ 1903609 h 2641960"/>
                <a:gd name="connsiteX70" fmla="*/ 3259234 w 4416193"/>
                <a:gd name="connsiteY70" fmla="*/ 1895298 h 2641960"/>
                <a:gd name="connsiteX71" fmla="*/ 3175149 w 4416193"/>
                <a:gd name="connsiteY71" fmla="*/ 1907314 h 2641960"/>
                <a:gd name="connsiteX72" fmla="*/ 3091051 w 4416193"/>
                <a:gd name="connsiteY72" fmla="*/ 2002485 h 2641960"/>
                <a:gd name="connsiteX73" fmla="*/ 2992174 w 4416193"/>
                <a:gd name="connsiteY73" fmla="*/ 2111532 h 2641960"/>
                <a:gd name="connsiteX74" fmla="*/ 3032844 w 4416193"/>
                <a:gd name="connsiteY74" fmla="*/ 2117082 h 2641960"/>
                <a:gd name="connsiteX75" fmla="*/ 3045775 w 4416193"/>
                <a:gd name="connsiteY75" fmla="*/ 2144805 h 2641960"/>
                <a:gd name="connsiteX76" fmla="*/ 3070724 w 4416193"/>
                <a:gd name="connsiteY76" fmla="*/ 2154962 h 2641960"/>
                <a:gd name="connsiteX77" fmla="*/ 3087360 w 4416193"/>
                <a:gd name="connsiteY77" fmla="*/ 2132789 h 2641960"/>
                <a:gd name="connsiteX78" fmla="*/ 3115999 w 4416193"/>
                <a:gd name="connsiteY78" fmla="*/ 2135564 h 2641960"/>
                <a:gd name="connsiteX79" fmla="*/ 3152963 w 4416193"/>
                <a:gd name="connsiteY79" fmla="*/ 2183615 h 2641960"/>
                <a:gd name="connsiteX80" fmla="*/ 3153892 w 4416193"/>
                <a:gd name="connsiteY80" fmla="*/ 2219649 h 2641960"/>
                <a:gd name="connsiteX81" fmla="*/ 3133565 w 4416193"/>
                <a:gd name="connsiteY81" fmla="*/ 2261234 h 2641960"/>
                <a:gd name="connsiteX82" fmla="*/ 3131719 w 4416193"/>
                <a:gd name="connsiteY82" fmla="*/ 2310214 h 2641960"/>
                <a:gd name="connsiteX83" fmla="*/ 3119704 w 4416193"/>
                <a:gd name="connsiteY83" fmla="*/ 2373042 h 2641960"/>
                <a:gd name="connsiteX84" fmla="*/ 3080894 w 4416193"/>
                <a:gd name="connsiteY84" fmla="*/ 2428488 h 2641960"/>
                <a:gd name="connsiteX85" fmla="*/ 3072569 w 4416193"/>
                <a:gd name="connsiteY85" fmla="*/ 2454366 h 2641960"/>
                <a:gd name="connsiteX86" fmla="*/ 3036534 w 4416193"/>
                <a:gd name="connsiteY86" fmla="*/ 2498725 h 2641960"/>
                <a:gd name="connsiteX87" fmla="*/ 3001416 w 4416193"/>
                <a:gd name="connsiteY87" fmla="*/ 2540310 h 2641960"/>
                <a:gd name="connsiteX88" fmla="*/ 2984780 w 4416193"/>
                <a:gd name="connsiteY88" fmla="*/ 2561567 h 2641960"/>
                <a:gd name="connsiteX89" fmla="*/ 2950590 w 4416193"/>
                <a:gd name="connsiteY89" fmla="*/ 2581894 h 2641960"/>
                <a:gd name="connsiteX90" fmla="*/ 2933954 w 4416193"/>
                <a:gd name="connsiteY90" fmla="*/ 2581894 h 2641960"/>
                <a:gd name="connsiteX91" fmla="*/ 2917331 w 4416193"/>
                <a:gd name="connsiteY91" fmla="*/ 2564328 h 2641960"/>
                <a:gd name="connsiteX92" fmla="*/ 2882212 w 4416193"/>
                <a:gd name="connsiteY92" fmla="*/ 2590206 h 2641960"/>
                <a:gd name="connsiteX93" fmla="*/ 2878521 w 4416193"/>
                <a:gd name="connsiteY93" fmla="*/ 2602222 h 2641960"/>
                <a:gd name="connsiteX94" fmla="*/ 2874817 w 4416193"/>
                <a:gd name="connsiteY94" fmla="*/ 2595756 h 2641960"/>
                <a:gd name="connsiteX95" fmla="*/ 2874817 w 4416193"/>
                <a:gd name="connsiteY95" fmla="*/ 2578190 h 2641960"/>
                <a:gd name="connsiteX96" fmla="*/ 2887762 w 4416193"/>
                <a:gd name="connsiteY96" fmla="*/ 2577274 h 2641960"/>
                <a:gd name="connsiteX97" fmla="*/ 2891453 w 4416193"/>
                <a:gd name="connsiteY97" fmla="*/ 2534760 h 2641960"/>
                <a:gd name="connsiteX98" fmla="*/ 2884987 w 4416193"/>
                <a:gd name="connsiteY98" fmla="*/ 2503346 h 2641960"/>
                <a:gd name="connsiteX99" fmla="*/ 2907160 w 4416193"/>
                <a:gd name="connsiteY99" fmla="*/ 2490400 h 2641960"/>
                <a:gd name="connsiteX100" fmla="*/ 2938574 w 4416193"/>
                <a:gd name="connsiteY100" fmla="*/ 2496880 h 2641960"/>
                <a:gd name="connsiteX101" fmla="*/ 2956140 w 4416193"/>
                <a:gd name="connsiteY101" fmla="*/ 2460831 h 2641960"/>
                <a:gd name="connsiteX102" fmla="*/ 2965382 w 4416193"/>
                <a:gd name="connsiteY102" fmla="*/ 2419247 h 2641960"/>
                <a:gd name="connsiteX103" fmla="*/ 2975538 w 4416193"/>
                <a:gd name="connsiteY103" fmla="*/ 2405385 h 2641960"/>
                <a:gd name="connsiteX104" fmla="*/ 2989399 w 4416193"/>
                <a:gd name="connsiteY104" fmla="*/ 2370281 h 2641960"/>
                <a:gd name="connsiteX105" fmla="*/ 2946900 w 4416193"/>
                <a:gd name="connsiteY105" fmla="*/ 2381367 h 2641960"/>
                <a:gd name="connsiteX106" fmla="*/ 2924712 w 4416193"/>
                <a:gd name="connsiteY106" fmla="*/ 2396144 h 2641960"/>
                <a:gd name="connsiteX107" fmla="*/ 2884987 w 4416193"/>
                <a:gd name="connsiteY107" fmla="*/ 2396144 h 2641960"/>
                <a:gd name="connsiteX108" fmla="*/ 2874817 w 4416193"/>
                <a:gd name="connsiteY108" fmla="*/ 2360110 h 2641960"/>
                <a:gd name="connsiteX109" fmla="*/ 2844319 w 4416193"/>
                <a:gd name="connsiteY109" fmla="*/ 2332387 h 2641960"/>
                <a:gd name="connsiteX110" fmla="*/ 2799043 w 4416193"/>
                <a:gd name="connsiteY110" fmla="*/ 2319455 h 2641960"/>
                <a:gd name="connsiteX111" fmla="*/ 2789802 w 4416193"/>
                <a:gd name="connsiteY111" fmla="*/ 2279716 h 2641960"/>
                <a:gd name="connsiteX112" fmla="*/ 2780561 w 4416193"/>
                <a:gd name="connsiteY112" fmla="*/ 2254768 h 2641960"/>
                <a:gd name="connsiteX113" fmla="*/ 2770390 w 4416193"/>
                <a:gd name="connsiteY113" fmla="*/ 2237202 h 2641960"/>
                <a:gd name="connsiteX114" fmla="*/ 2754683 w 4416193"/>
                <a:gd name="connsiteY114" fmla="*/ 2194701 h 2641960"/>
                <a:gd name="connsiteX115" fmla="*/ 2731581 w 4416193"/>
                <a:gd name="connsiteY115" fmla="*/ 2178994 h 2641960"/>
                <a:gd name="connsiteX116" fmla="*/ 2692771 w 4416193"/>
                <a:gd name="connsiteY116" fmla="*/ 2166049 h 2641960"/>
                <a:gd name="connsiteX117" fmla="*/ 2658583 w 4416193"/>
                <a:gd name="connsiteY117" fmla="*/ 2166978 h 2641960"/>
                <a:gd name="connsiteX118" fmla="*/ 2626239 w 4416193"/>
                <a:gd name="connsiteY118" fmla="*/ 2174374 h 2641960"/>
                <a:gd name="connsiteX119" fmla="*/ 2604982 w 4416193"/>
                <a:gd name="connsiteY119" fmla="*/ 2195617 h 2641960"/>
                <a:gd name="connsiteX120" fmla="*/ 2618843 w 4416193"/>
                <a:gd name="connsiteY120" fmla="*/ 2205788 h 2641960"/>
                <a:gd name="connsiteX121" fmla="*/ 2618843 w 4416193"/>
                <a:gd name="connsiteY121" fmla="*/ 2228890 h 2641960"/>
                <a:gd name="connsiteX122" fmla="*/ 2604066 w 4416193"/>
                <a:gd name="connsiteY122" fmla="*/ 2242752 h 2641960"/>
                <a:gd name="connsiteX123" fmla="*/ 2580963 w 4416193"/>
                <a:gd name="connsiteY123" fmla="*/ 2286182 h 2641960"/>
                <a:gd name="connsiteX124" fmla="*/ 2580963 w 4416193"/>
                <a:gd name="connsiteY124" fmla="*/ 2303748 h 2641960"/>
                <a:gd name="connsiteX125" fmla="*/ 2543999 w 4416193"/>
                <a:gd name="connsiteY125" fmla="*/ 2328696 h 2641960"/>
                <a:gd name="connsiteX126" fmla="*/ 2512572 w 4416193"/>
                <a:gd name="connsiteY126" fmla="*/ 2313905 h 2641960"/>
                <a:gd name="connsiteX127" fmla="*/ 2482087 w 4416193"/>
                <a:gd name="connsiteY127" fmla="*/ 2317596 h 2641960"/>
                <a:gd name="connsiteX128" fmla="*/ 2468225 w 4416193"/>
                <a:gd name="connsiteY128" fmla="*/ 2303748 h 2641960"/>
                <a:gd name="connsiteX129" fmla="*/ 2452519 w 4416193"/>
                <a:gd name="connsiteY129" fmla="*/ 2299127 h 2641960"/>
                <a:gd name="connsiteX130" fmla="*/ 2414625 w 4416193"/>
                <a:gd name="connsiteY130" fmla="*/ 2327766 h 2641960"/>
                <a:gd name="connsiteX131" fmla="*/ 2380436 w 4416193"/>
                <a:gd name="connsiteY131" fmla="*/ 2334232 h 2641960"/>
                <a:gd name="connsiteX132" fmla="*/ 2356404 w 4416193"/>
                <a:gd name="connsiteY132" fmla="*/ 2344403 h 2641960"/>
                <a:gd name="connsiteX133" fmla="*/ 2324061 w 4416193"/>
                <a:gd name="connsiteY133" fmla="*/ 2337937 h 2641960"/>
                <a:gd name="connsiteX134" fmla="*/ 2300042 w 4416193"/>
                <a:gd name="connsiteY134" fmla="*/ 2337937 h 2641960"/>
                <a:gd name="connsiteX135" fmla="*/ 2284335 w 4416193"/>
                <a:gd name="connsiteY135" fmla="*/ 2317596 h 2641960"/>
                <a:gd name="connsiteX136" fmla="*/ 2259374 w 4416193"/>
                <a:gd name="connsiteY136" fmla="*/ 2298198 h 2641960"/>
                <a:gd name="connsiteX137" fmla="*/ 2233509 w 4416193"/>
                <a:gd name="connsiteY137" fmla="*/ 2292648 h 2641960"/>
                <a:gd name="connsiteX138" fmla="*/ 2201166 w 4416193"/>
                <a:gd name="connsiteY138" fmla="*/ 2298198 h 2641960"/>
                <a:gd name="connsiteX139" fmla="*/ 2176218 w 4416193"/>
                <a:gd name="connsiteY139" fmla="*/ 2305593 h 2641960"/>
                <a:gd name="connsiteX140" fmla="*/ 2139253 w 4416193"/>
                <a:gd name="connsiteY140" fmla="*/ 2288957 h 2641960"/>
                <a:gd name="connsiteX141" fmla="*/ 2134634 w 4416193"/>
                <a:gd name="connsiteY141" fmla="*/ 2258459 h 2641960"/>
                <a:gd name="connsiteX142" fmla="*/ 2104135 w 4416193"/>
                <a:gd name="connsiteY142" fmla="*/ 2247372 h 2641960"/>
                <a:gd name="connsiteX143" fmla="*/ 2081033 w 4416193"/>
                <a:gd name="connsiteY143" fmla="*/ 2242752 h 2641960"/>
                <a:gd name="connsiteX144" fmla="*/ 2052380 w 4416193"/>
                <a:gd name="connsiteY144" fmla="*/ 2225199 h 2641960"/>
                <a:gd name="connsiteX145" fmla="*/ 2025587 w 4416193"/>
                <a:gd name="connsiteY145" fmla="*/ 2268629 h 2641960"/>
                <a:gd name="connsiteX146" fmla="*/ 2035757 w 4416193"/>
                <a:gd name="connsiteY146" fmla="*/ 2292648 h 2641960"/>
                <a:gd name="connsiteX147" fmla="*/ 2010795 w 4416193"/>
                <a:gd name="connsiteY147" fmla="*/ 2320371 h 2641960"/>
                <a:gd name="connsiteX148" fmla="*/ 1972916 w 4416193"/>
                <a:gd name="connsiteY148" fmla="*/ 2310214 h 2641960"/>
                <a:gd name="connsiteX149" fmla="*/ 1947038 w 4416193"/>
                <a:gd name="connsiteY149" fmla="*/ 2308355 h 2641960"/>
                <a:gd name="connsiteX150" fmla="*/ 1929485 w 4416193"/>
                <a:gd name="connsiteY150" fmla="*/ 2289887 h 2641960"/>
                <a:gd name="connsiteX151" fmla="*/ 1902678 w 4416193"/>
                <a:gd name="connsiteY151" fmla="*/ 2288957 h 2641960"/>
                <a:gd name="connsiteX152" fmla="*/ 1880505 w 4416193"/>
                <a:gd name="connsiteY152" fmla="*/ 2276025 h 2641960"/>
                <a:gd name="connsiteX153" fmla="*/ 1840766 w 4416193"/>
                <a:gd name="connsiteY153" fmla="*/ 2295423 h 2641960"/>
                <a:gd name="connsiteX154" fmla="*/ 1791786 w 4416193"/>
                <a:gd name="connsiteY154" fmla="*/ 2329612 h 2641960"/>
                <a:gd name="connsiteX155" fmla="*/ 1764063 w 4416193"/>
                <a:gd name="connsiteY155" fmla="*/ 2336078 h 2641960"/>
                <a:gd name="connsiteX156" fmla="*/ 1753906 w 4416193"/>
                <a:gd name="connsiteY156" fmla="*/ 2339782 h 2641960"/>
                <a:gd name="connsiteX157" fmla="*/ 1740045 w 4416193"/>
                <a:gd name="connsiteY157" fmla="*/ 2315750 h 2641960"/>
                <a:gd name="connsiteX158" fmla="*/ 1706772 w 4416193"/>
                <a:gd name="connsiteY158" fmla="*/ 2321300 h 2641960"/>
                <a:gd name="connsiteX159" fmla="*/ 1695685 w 4416193"/>
                <a:gd name="connsiteY159" fmla="*/ 2304664 h 2641960"/>
                <a:gd name="connsiteX160" fmla="*/ 1677203 w 4416193"/>
                <a:gd name="connsiteY160" fmla="*/ 2297268 h 2641960"/>
                <a:gd name="connsiteX161" fmla="*/ 1665187 w 4416193"/>
                <a:gd name="connsiteY161" fmla="*/ 2274166 h 2641960"/>
                <a:gd name="connsiteX162" fmla="*/ 1651326 w 4416193"/>
                <a:gd name="connsiteY162" fmla="*/ 2266784 h 2641960"/>
                <a:gd name="connsiteX163" fmla="*/ 1614361 w 4416193"/>
                <a:gd name="connsiteY163" fmla="*/ 2276941 h 2641960"/>
                <a:gd name="connsiteX164" fmla="*/ 1578327 w 4416193"/>
                <a:gd name="connsiteY164" fmla="*/ 2252922 h 2641960"/>
                <a:gd name="connsiteX165" fmla="*/ 1564465 w 4416193"/>
                <a:gd name="connsiteY165" fmla="*/ 2274166 h 2641960"/>
                <a:gd name="connsiteX166" fmla="*/ 1506244 w 4416193"/>
                <a:gd name="connsiteY166" fmla="*/ 2166978 h 2641960"/>
                <a:gd name="connsiteX167" fmla="*/ 1472985 w 4416193"/>
                <a:gd name="connsiteY167" fmla="*/ 2132789 h 2641960"/>
                <a:gd name="connsiteX168" fmla="*/ 1482226 w 4416193"/>
                <a:gd name="connsiteY168" fmla="*/ 2118928 h 2641960"/>
                <a:gd name="connsiteX169" fmla="*/ 1417539 w 4416193"/>
                <a:gd name="connsiteY169" fmla="*/ 2160512 h 2641960"/>
                <a:gd name="connsiteX170" fmla="*/ 1392591 w 4416193"/>
                <a:gd name="connsiteY170" fmla="*/ 2163287 h 2641960"/>
                <a:gd name="connsiteX171" fmla="*/ 1394436 w 4416193"/>
                <a:gd name="connsiteY171" fmla="*/ 2139255 h 2641960"/>
                <a:gd name="connsiteX172" fmla="*/ 1361163 w 4416193"/>
                <a:gd name="connsiteY172" fmla="*/ 2124464 h 2641960"/>
                <a:gd name="connsiteX173" fmla="*/ 1334370 w 4416193"/>
                <a:gd name="connsiteY173" fmla="*/ 2135564 h 2641960"/>
                <a:gd name="connsiteX174" fmla="*/ 1326058 w 4416193"/>
                <a:gd name="connsiteY174" fmla="*/ 2089359 h 2641960"/>
                <a:gd name="connsiteX175" fmla="*/ 1279853 w 4416193"/>
                <a:gd name="connsiteY175" fmla="*/ 2079188 h 2641960"/>
                <a:gd name="connsiteX176" fmla="*/ 1256750 w 4416193"/>
                <a:gd name="connsiteY176" fmla="*/ 2097671 h 2641960"/>
                <a:gd name="connsiteX177" fmla="*/ 1192063 w 4416193"/>
                <a:gd name="connsiteY177" fmla="*/ 2114307 h 2641960"/>
                <a:gd name="connsiteX178" fmla="*/ 1179131 w 4416193"/>
                <a:gd name="connsiteY178" fmla="*/ 2129085 h 2641960"/>
                <a:gd name="connsiteX179" fmla="*/ 1082101 w 4416193"/>
                <a:gd name="connsiteY179" fmla="*/ 2144805 h 2641960"/>
                <a:gd name="connsiteX180" fmla="*/ 1070085 w 4416193"/>
                <a:gd name="connsiteY180" fmla="*/ 2159583 h 2641960"/>
                <a:gd name="connsiteX181" fmla="*/ 1088567 w 4416193"/>
                <a:gd name="connsiteY181" fmla="*/ 2189151 h 2641960"/>
                <a:gd name="connsiteX182" fmla="*/ 1063619 w 4416193"/>
                <a:gd name="connsiteY182" fmla="*/ 2200238 h 2641960"/>
                <a:gd name="connsiteX183" fmla="*/ 1068239 w 4416193"/>
                <a:gd name="connsiteY183" fmla="*/ 2212254 h 2641960"/>
                <a:gd name="connsiteX184" fmla="*/ 1043278 w 4416193"/>
                <a:gd name="connsiteY184" fmla="*/ 2232581 h 2641960"/>
                <a:gd name="connsiteX185" fmla="*/ 1084862 w 4416193"/>
                <a:gd name="connsiteY185" fmla="*/ 2261234 h 2641960"/>
                <a:gd name="connsiteX186" fmla="*/ 1078396 w 4416193"/>
                <a:gd name="connsiteY186" fmla="*/ 2280645 h 2641960"/>
                <a:gd name="connsiteX187" fmla="*/ 1042362 w 4416193"/>
                <a:gd name="connsiteY187" fmla="*/ 2278786 h 2641960"/>
                <a:gd name="connsiteX188" fmla="*/ 1034966 w 4416193"/>
                <a:gd name="connsiteY188" fmla="*/ 2290802 h 2641960"/>
                <a:gd name="connsiteX189" fmla="*/ 1001707 w 4416193"/>
                <a:gd name="connsiteY189" fmla="*/ 2269545 h 2641960"/>
                <a:gd name="connsiteX190" fmla="*/ 961038 w 4416193"/>
                <a:gd name="connsiteY190" fmla="*/ 2270475 h 2641960"/>
                <a:gd name="connsiteX191" fmla="*/ 933315 w 4416193"/>
                <a:gd name="connsiteY191" fmla="*/ 2288027 h 2641960"/>
                <a:gd name="connsiteX192" fmla="*/ 902817 w 4416193"/>
                <a:gd name="connsiteY192" fmla="*/ 2271404 h 2641960"/>
                <a:gd name="connsiteX193" fmla="*/ 845525 w 4416193"/>
                <a:gd name="connsiteY193" fmla="*/ 2242752 h 2641960"/>
                <a:gd name="connsiteX194" fmla="*/ 804870 w 4416193"/>
                <a:gd name="connsiteY194" fmla="*/ 2243681 h 2641960"/>
                <a:gd name="connsiteX195" fmla="*/ 751270 w 4416193"/>
                <a:gd name="connsiteY195" fmla="*/ 2288027 h 2641960"/>
                <a:gd name="connsiteX196" fmla="*/ 748509 w 4416193"/>
                <a:gd name="connsiteY196" fmla="*/ 2317596 h 2641960"/>
                <a:gd name="connsiteX197" fmla="*/ 721701 w 4416193"/>
                <a:gd name="connsiteY197" fmla="*/ 2294507 h 2641960"/>
                <a:gd name="connsiteX198" fmla="*/ 701374 w 4416193"/>
                <a:gd name="connsiteY198" fmla="*/ 2338853 h 2641960"/>
                <a:gd name="connsiteX199" fmla="*/ 708769 w 4416193"/>
                <a:gd name="connsiteY199" fmla="*/ 2347178 h 2641960"/>
                <a:gd name="connsiteX200" fmla="*/ 693978 w 4416193"/>
                <a:gd name="connsiteY200" fmla="*/ 2376746 h 2641960"/>
                <a:gd name="connsiteX201" fmla="*/ 716165 w 4416193"/>
                <a:gd name="connsiteY201" fmla="*/ 2402624 h 2641960"/>
                <a:gd name="connsiteX202" fmla="*/ 735563 w 4416193"/>
                <a:gd name="connsiteY202" fmla="*/ 2401695 h 2641960"/>
                <a:gd name="connsiteX203" fmla="*/ 752199 w 4416193"/>
                <a:gd name="connsiteY203" fmla="*/ 2427572 h 2641960"/>
                <a:gd name="connsiteX204" fmla="*/ 749424 w 4416193"/>
                <a:gd name="connsiteY204" fmla="*/ 2446970 h 2641960"/>
                <a:gd name="connsiteX205" fmla="*/ 762370 w 4416193"/>
                <a:gd name="connsiteY205" fmla="*/ 2453450 h 2641960"/>
                <a:gd name="connsiteX206" fmla="*/ 750354 w 4416193"/>
                <a:gd name="connsiteY206" fmla="*/ 2475623 h 2641960"/>
                <a:gd name="connsiteX207" fmla="*/ 725406 w 4416193"/>
                <a:gd name="connsiteY207" fmla="*/ 2482089 h 2641960"/>
                <a:gd name="connsiteX208" fmla="*/ 699528 w 4416193"/>
                <a:gd name="connsiteY208" fmla="*/ 2519982 h 2641960"/>
                <a:gd name="connsiteX209" fmla="*/ 722631 w 4416193"/>
                <a:gd name="connsiteY209" fmla="*/ 2554171 h 2641960"/>
                <a:gd name="connsiteX210" fmla="*/ 719856 w 4416193"/>
                <a:gd name="connsiteY210" fmla="*/ 2578190 h 2641960"/>
                <a:gd name="connsiteX211" fmla="*/ 748509 w 4416193"/>
                <a:gd name="connsiteY211" fmla="*/ 2619774 h 2641960"/>
                <a:gd name="connsiteX212" fmla="*/ 732788 w 4416193"/>
                <a:gd name="connsiteY212" fmla="*/ 2633636 h 2641960"/>
                <a:gd name="connsiteX213" fmla="*/ 728167 w 4416193"/>
                <a:gd name="connsiteY213" fmla="*/ 2641961 h 2641960"/>
                <a:gd name="connsiteX214" fmla="*/ 717081 w 4416193"/>
                <a:gd name="connsiteY214" fmla="*/ 2639186 h 2641960"/>
                <a:gd name="connsiteX215" fmla="*/ 699528 w 4416193"/>
                <a:gd name="connsiteY215" fmla="*/ 2617929 h 2641960"/>
                <a:gd name="connsiteX216" fmla="*/ 692133 w 4416193"/>
                <a:gd name="connsiteY216" fmla="*/ 2616999 h 2641960"/>
                <a:gd name="connsiteX217" fmla="*/ 675496 w 4416193"/>
                <a:gd name="connsiteY217" fmla="*/ 2608688 h 2641960"/>
                <a:gd name="connsiteX218" fmla="*/ 667185 w 4416193"/>
                <a:gd name="connsiteY218" fmla="*/ 2594826 h 2641960"/>
                <a:gd name="connsiteX219" fmla="*/ 643153 w 4416193"/>
                <a:gd name="connsiteY219" fmla="*/ 2587431 h 2641960"/>
                <a:gd name="connsiteX220" fmla="*/ 627446 w 4416193"/>
                <a:gd name="connsiteY220" fmla="*/ 2592981 h 2641960"/>
                <a:gd name="connsiteX221" fmla="*/ 622825 w 4416193"/>
                <a:gd name="connsiteY221" fmla="*/ 2586515 h 2641960"/>
                <a:gd name="connsiteX222" fmla="*/ 587707 w 4416193"/>
                <a:gd name="connsiteY222" fmla="*/ 2569878 h 2641960"/>
                <a:gd name="connsiteX223" fmla="*/ 549827 w 4416193"/>
                <a:gd name="connsiteY223" fmla="*/ 2564328 h 2641960"/>
                <a:gd name="connsiteX224" fmla="*/ 527640 w 4416193"/>
                <a:gd name="connsiteY224" fmla="*/ 2557862 h 2641960"/>
                <a:gd name="connsiteX225" fmla="*/ 524879 w 4416193"/>
                <a:gd name="connsiteY225" fmla="*/ 2562483 h 2641960"/>
                <a:gd name="connsiteX226" fmla="*/ 491606 w 4416193"/>
                <a:gd name="connsiteY226" fmla="*/ 2531985 h 2641960"/>
                <a:gd name="connsiteX227" fmla="*/ 462037 w 4416193"/>
                <a:gd name="connsiteY227" fmla="*/ 2518123 h 2641960"/>
                <a:gd name="connsiteX228" fmla="*/ 439864 w 4416193"/>
                <a:gd name="connsiteY228" fmla="*/ 2496880 h 2641960"/>
                <a:gd name="connsiteX229" fmla="*/ 458346 w 4416193"/>
                <a:gd name="connsiteY229" fmla="*/ 2491330 h 2641960"/>
                <a:gd name="connsiteX230" fmla="*/ 479590 w 4416193"/>
                <a:gd name="connsiteY230" fmla="*/ 2459916 h 2641960"/>
                <a:gd name="connsiteX231" fmla="*/ 464812 w 4416193"/>
                <a:gd name="connsiteY231" fmla="*/ 2445124 h 2641960"/>
                <a:gd name="connsiteX232" fmla="*/ 502692 w 4416193"/>
                <a:gd name="connsiteY232" fmla="*/ 2429418 h 2641960"/>
                <a:gd name="connsiteX233" fmla="*/ 501776 w 4416193"/>
                <a:gd name="connsiteY233" fmla="*/ 2421106 h 2641960"/>
                <a:gd name="connsiteX234" fmla="*/ 478673 w 4416193"/>
                <a:gd name="connsiteY234" fmla="*/ 2427572 h 2641960"/>
                <a:gd name="connsiteX235" fmla="*/ 479590 w 4416193"/>
                <a:gd name="connsiteY235" fmla="*/ 2410936 h 2641960"/>
                <a:gd name="connsiteX236" fmla="*/ 492535 w 4416193"/>
                <a:gd name="connsiteY236" fmla="*/ 2399849 h 2641960"/>
                <a:gd name="connsiteX237" fmla="*/ 517483 w 4416193"/>
                <a:gd name="connsiteY237" fmla="*/ 2397074 h 2641960"/>
                <a:gd name="connsiteX238" fmla="*/ 521174 w 4416193"/>
                <a:gd name="connsiteY238" fmla="*/ 2384142 h 2641960"/>
                <a:gd name="connsiteX239" fmla="*/ 515638 w 4416193"/>
                <a:gd name="connsiteY239" fmla="*/ 2362885 h 2641960"/>
                <a:gd name="connsiteX240" fmla="*/ 525794 w 4416193"/>
                <a:gd name="connsiteY240" fmla="*/ 2342558 h 2641960"/>
                <a:gd name="connsiteX241" fmla="*/ 525794 w 4416193"/>
                <a:gd name="connsiteY241" fmla="*/ 2330542 h 2641960"/>
                <a:gd name="connsiteX242" fmla="*/ 487914 w 4416193"/>
                <a:gd name="connsiteY242" fmla="*/ 2317596 h 2641960"/>
                <a:gd name="connsiteX243" fmla="*/ 473123 w 4416193"/>
                <a:gd name="connsiteY243" fmla="*/ 2317596 h 2641960"/>
                <a:gd name="connsiteX244" fmla="*/ 457417 w 4416193"/>
                <a:gd name="connsiteY244" fmla="*/ 2299127 h 2641960"/>
                <a:gd name="connsiteX245" fmla="*/ 437089 w 4416193"/>
                <a:gd name="connsiteY245" fmla="*/ 2305593 h 2641960"/>
                <a:gd name="connsiteX246" fmla="*/ 403816 w 4416193"/>
                <a:gd name="connsiteY246" fmla="*/ 2291732 h 2641960"/>
                <a:gd name="connsiteX247" fmla="*/ 404746 w 4416193"/>
                <a:gd name="connsiteY247" fmla="*/ 2283407 h 2641960"/>
                <a:gd name="connsiteX248" fmla="*/ 395505 w 4416193"/>
                <a:gd name="connsiteY248" fmla="*/ 2265854 h 2641960"/>
                <a:gd name="connsiteX249" fmla="*/ 375177 w 4416193"/>
                <a:gd name="connsiteY249" fmla="*/ 2264009 h 2641960"/>
                <a:gd name="connsiteX250" fmla="*/ 373318 w 4416193"/>
                <a:gd name="connsiteY250" fmla="*/ 2251063 h 2641960"/>
                <a:gd name="connsiteX251" fmla="*/ 379797 w 4416193"/>
                <a:gd name="connsiteY251" fmla="*/ 2242752 h 2641960"/>
                <a:gd name="connsiteX252" fmla="*/ 363161 w 4416193"/>
                <a:gd name="connsiteY252" fmla="*/ 2218720 h 2641960"/>
                <a:gd name="connsiteX253" fmla="*/ 336354 w 4416193"/>
                <a:gd name="connsiteY253" fmla="*/ 2222424 h 2641960"/>
                <a:gd name="connsiteX254" fmla="*/ 328042 w 4416193"/>
                <a:gd name="connsiteY254" fmla="*/ 2220579 h 2641960"/>
                <a:gd name="connsiteX255" fmla="*/ 321576 w 4416193"/>
                <a:gd name="connsiteY255" fmla="*/ 2229820 h 2641960"/>
                <a:gd name="connsiteX256" fmla="*/ 312335 w 4416193"/>
                <a:gd name="connsiteY256" fmla="*/ 2227961 h 2641960"/>
                <a:gd name="connsiteX257" fmla="*/ 305869 w 4416193"/>
                <a:gd name="connsiteY257" fmla="*/ 2201167 h 2641960"/>
                <a:gd name="connsiteX258" fmla="*/ 301249 w 4416193"/>
                <a:gd name="connsiteY258" fmla="*/ 2184531 h 2641960"/>
                <a:gd name="connsiteX259" fmla="*/ 305869 w 4416193"/>
                <a:gd name="connsiteY259" fmla="*/ 2180840 h 2641960"/>
                <a:gd name="connsiteX260" fmla="*/ 327113 w 4416193"/>
                <a:gd name="connsiteY260" fmla="*/ 2182685 h 2641960"/>
                <a:gd name="connsiteX261" fmla="*/ 337283 w 4416193"/>
                <a:gd name="connsiteY261" fmla="*/ 2173444 h 2641960"/>
                <a:gd name="connsiteX262" fmla="*/ 329888 w 4416193"/>
                <a:gd name="connsiteY262" fmla="*/ 2161428 h 2641960"/>
                <a:gd name="connsiteX263" fmla="*/ 312335 w 4416193"/>
                <a:gd name="connsiteY263" fmla="*/ 2154046 h 2641960"/>
                <a:gd name="connsiteX264" fmla="*/ 314181 w 4416193"/>
                <a:gd name="connsiteY264" fmla="*/ 2145721 h 2641960"/>
                <a:gd name="connsiteX265" fmla="*/ 304024 w 4416193"/>
                <a:gd name="connsiteY265" fmla="*/ 2137410 h 2641960"/>
                <a:gd name="connsiteX266" fmla="*/ 287387 w 4416193"/>
                <a:gd name="connsiteY266" fmla="*/ 2107841 h 2641960"/>
                <a:gd name="connsiteX267" fmla="*/ 292923 w 4416193"/>
                <a:gd name="connsiteY267" fmla="*/ 2095825 h 2641960"/>
                <a:gd name="connsiteX268" fmla="*/ 290162 w 4416193"/>
                <a:gd name="connsiteY268" fmla="*/ 2074568 h 2641960"/>
                <a:gd name="connsiteX269" fmla="*/ 265201 w 4416193"/>
                <a:gd name="connsiteY269" fmla="*/ 2063481 h 2641960"/>
                <a:gd name="connsiteX270" fmla="*/ 251339 w 4416193"/>
                <a:gd name="connsiteY270" fmla="*/ 2069018 h 2641960"/>
                <a:gd name="connsiteX271" fmla="*/ 247648 w 4416193"/>
                <a:gd name="connsiteY271" fmla="*/ 2057932 h 2641960"/>
                <a:gd name="connsiteX272" fmla="*/ 219925 w 4416193"/>
                <a:gd name="connsiteY272" fmla="*/ 2045915 h 2641960"/>
                <a:gd name="connsiteX273" fmla="*/ 211613 w 4416193"/>
                <a:gd name="connsiteY273" fmla="*/ 2018206 h 2641960"/>
                <a:gd name="connsiteX274" fmla="*/ 209755 w 4416193"/>
                <a:gd name="connsiteY274" fmla="*/ 1995103 h 2641960"/>
                <a:gd name="connsiteX275" fmla="*/ 196822 w 4416193"/>
                <a:gd name="connsiteY275" fmla="*/ 1984003 h 2641960"/>
                <a:gd name="connsiteX276" fmla="*/ 207909 w 4416193"/>
                <a:gd name="connsiteY276" fmla="*/ 1968296 h 2641960"/>
                <a:gd name="connsiteX277" fmla="*/ 200514 w 4416193"/>
                <a:gd name="connsiteY277" fmla="*/ 1922091 h 2641960"/>
                <a:gd name="connsiteX278" fmla="*/ 218995 w 4416193"/>
                <a:gd name="connsiteY278" fmla="*/ 1893452 h 2641960"/>
                <a:gd name="connsiteX279" fmla="*/ 215305 w 4416193"/>
                <a:gd name="connsiteY279" fmla="*/ 1884211 h 2641960"/>
                <a:gd name="connsiteX280" fmla="*/ 244873 w 4416193"/>
                <a:gd name="connsiteY280" fmla="*/ 1855559 h 2641960"/>
                <a:gd name="connsiteX281" fmla="*/ 218080 w 4416193"/>
                <a:gd name="connsiteY281" fmla="*/ 1830611 h 2641960"/>
                <a:gd name="connsiteX282" fmla="*/ 273526 w 4416193"/>
                <a:gd name="connsiteY282" fmla="*/ 1762233 h 2641960"/>
                <a:gd name="connsiteX283" fmla="*/ 297544 w 4416193"/>
                <a:gd name="connsiteY283" fmla="*/ 1729889 h 2641960"/>
                <a:gd name="connsiteX284" fmla="*/ 307715 w 4416193"/>
                <a:gd name="connsiteY284" fmla="*/ 1701237 h 2641960"/>
                <a:gd name="connsiteX285" fmla="*/ 268905 w 4416193"/>
                <a:gd name="connsiteY285" fmla="*/ 1661497 h 2641960"/>
                <a:gd name="connsiteX286" fmla="*/ 279062 w 4416193"/>
                <a:gd name="connsiteY286" fmla="*/ 1623617 h 2641960"/>
                <a:gd name="connsiteX287" fmla="*/ 255960 w 4416193"/>
                <a:gd name="connsiteY287" fmla="*/ 1578342 h 2641960"/>
                <a:gd name="connsiteX288" fmla="*/ 273526 w 4416193"/>
                <a:gd name="connsiteY288" fmla="*/ 1524741 h 2641960"/>
                <a:gd name="connsiteX289" fmla="*/ 243028 w 4416193"/>
                <a:gd name="connsiteY289" fmla="*/ 1450813 h 2641960"/>
                <a:gd name="connsiteX290" fmla="*/ 267060 w 4416193"/>
                <a:gd name="connsiteY290" fmla="*/ 1399988 h 2641960"/>
                <a:gd name="connsiteX291" fmla="*/ 227321 w 4416193"/>
                <a:gd name="connsiteY291" fmla="*/ 1353783 h 2641960"/>
                <a:gd name="connsiteX292" fmla="*/ 231012 w 4416193"/>
                <a:gd name="connsiteY292" fmla="*/ 1303887 h 2641960"/>
                <a:gd name="connsiteX293" fmla="*/ 252268 w 4416193"/>
                <a:gd name="connsiteY293" fmla="*/ 1297421 h 2641960"/>
                <a:gd name="connsiteX294" fmla="*/ 296628 w 4416193"/>
                <a:gd name="connsiteY294" fmla="*/ 1267838 h 2641960"/>
                <a:gd name="connsiteX295" fmla="*/ 323422 w 4416193"/>
                <a:gd name="connsiteY295" fmla="*/ 1241975 h 2641960"/>
                <a:gd name="connsiteX296" fmla="*/ 365936 w 4416193"/>
                <a:gd name="connsiteY296" fmla="*/ 1287250 h 2641960"/>
                <a:gd name="connsiteX297" fmla="*/ 437089 w 4416193"/>
                <a:gd name="connsiteY297" fmla="*/ 1304803 h 2641960"/>
                <a:gd name="connsiteX298" fmla="*/ 535036 w 4416193"/>
                <a:gd name="connsiteY298" fmla="*/ 1384281 h 2641960"/>
                <a:gd name="connsiteX299" fmla="*/ 555363 w 4416193"/>
                <a:gd name="connsiteY299" fmla="*/ 1416624 h 2641960"/>
                <a:gd name="connsiteX300" fmla="*/ 557222 w 4416193"/>
                <a:gd name="connsiteY300" fmla="*/ 1460970 h 2641960"/>
                <a:gd name="connsiteX301" fmla="*/ 528569 w 4416193"/>
                <a:gd name="connsiteY301" fmla="*/ 1495173 h 2641960"/>
                <a:gd name="connsiteX302" fmla="*/ 486055 w 4416193"/>
                <a:gd name="connsiteY302" fmla="*/ 1511796 h 2641960"/>
                <a:gd name="connsiteX303" fmla="*/ 370556 w 4416193"/>
                <a:gd name="connsiteY303" fmla="*/ 1462829 h 2641960"/>
                <a:gd name="connsiteX304" fmla="*/ 351145 w 4416193"/>
                <a:gd name="connsiteY304" fmla="*/ 1471141 h 2641960"/>
                <a:gd name="connsiteX305" fmla="*/ 393659 w 4416193"/>
                <a:gd name="connsiteY305" fmla="*/ 1518275 h 2641960"/>
                <a:gd name="connsiteX306" fmla="*/ 395505 w 4416193"/>
                <a:gd name="connsiteY306" fmla="*/ 1547844 h 2641960"/>
                <a:gd name="connsiteX307" fmla="*/ 397350 w 4416193"/>
                <a:gd name="connsiteY307" fmla="*/ 1610672 h 2641960"/>
                <a:gd name="connsiteX308" fmla="*/ 430623 w 4416193"/>
                <a:gd name="connsiteY308" fmla="*/ 1629154 h 2641960"/>
                <a:gd name="connsiteX309" fmla="*/ 450951 w 4416193"/>
                <a:gd name="connsiteY309" fmla="*/ 1644875 h 2641960"/>
                <a:gd name="connsiteX310" fmla="*/ 454641 w 4416193"/>
                <a:gd name="connsiteY310" fmla="*/ 1616222 h 2641960"/>
                <a:gd name="connsiteX311" fmla="*/ 438935 w 4416193"/>
                <a:gd name="connsiteY311" fmla="*/ 1590344 h 2641960"/>
                <a:gd name="connsiteX312" fmla="*/ 455571 w 4416193"/>
                <a:gd name="connsiteY312" fmla="*/ 1567242 h 2641960"/>
                <a:gd name="connsiteX313" fmla="*/ 518399 w 4416193"/>
                <a:gd name="connsiteY313" fmla="*/ 1605135 h 2641960"/>
                <a:gd name="connsiteX314" fmla="*/ 540585 w 4416193"/>
                <a:gd name="connsiteY314" fmla="*/ 1590344 h 2641960"/>
                <a:gd name="connsiteX315" fmla="*/ 523019 w 4416193"/>
                <a:gd name="connsiteY315" fmla="*/ 1545069 h 2641960"/>
                <a:gd name="connsiteX316" fmla="*/ 583086 w 4416193"/>
                <a:gd name="connsiteY316" fmla="*/ 1483157 h 2641960"/>
                <a:gd name="connsiteX317" fmla="*/ 607118 w 4416193"/>
                <a:gd name="connsiteY317" fmla="*/ 1486848 h 2641960"/>
                <a:gd name="connsiteX318" fmla="*/ 631137 w 4416193"/>
                <a:gd name="connsiteY318" fmla="*/ 1509034 h 2641960"/>
                <a:gd name="connsiteX319" fmla="*/ 645928 w 4416193"/>
                <a:gd name="connsiteY319" fmla="*/ 1464675 h 2641960"/>
                <a:gd name="connsiteX320" fmla="*/ 624670 w 4416193"/>
                <a:gd name="connsiteY320" fmla="*/ 1424936 h 2641960"/>
                <a:gd name="connsiteX321" fmla="*/ 637616 w 4416193"/>
                <a:gd name="connsiteY321" fmla="*/ 1384281 h 2641960"/>
                <a:gd name="connsiteX322" fmla="*/ 618205 w 4416193"/>
                <a:gd name="connsiteY322" fmla="*/ 1340851 h 2641960"/>
                <a:gd name="connsiteX323" fmla="*/ 690287 w 4416193"/>
                <a:gd name="connsiteY323" fmla="*/ 1363024 h 2641960"/>
                <a:gd name="connsiteX324" fmla="*/ 705065 w 4416193"/>
                <a:gd name="connsiteY324" fmla="*/ 1401833 h 2641960"/>
                <a:gd name="connsiteX325" fmla="*/ 672721 w 4416193"/>
                <a:gd name="connsiteY325" fmla="*/ 1410158 h 2641960"/>
                <a:gd name="connsiteX326" fmla="*/ 672721 w 4416193"/>
                <a:gd name="connsiteY326" fmla="*/ 1447109 h 2641960"/>
                <a:gd name="connsiteX327" fmla="*/ 693062 w 4416193"/>
                <a:gd name="connsiteY327" fmla="*/ 1469295 h 2641960"/>
                <a:gd name="connsiteX328" fmla="*/ 732788 w 4416193"/>
                <a:gd name="connsiteY328" fmla="*/ 1455434 h 2641960"/>
                <a:gd name="connsiteX329" fmla="*/ 739267 w 4416193"/>
                <a:gd name="connsiteY329" fmla="*/ 1412920 h 2641960"/>
                <a:gd name="connsiteX330" fmla="*/ 793784 w 4416193"/>
                <a:gd name="connsiteY330" fmla="*/ 1380576 h 2641960"/>
                <a:gd name="connsiteX331" fmla="*/ 884348 w 4416193"/>
                <a:gd name="connsiteY331" fmla="*/ 1320510 h 2641960"/>
                <a:gd name="connsiteX332" fmla="*/ 903746 w 4416193"/>
                <a:gd name="connsiteY332" fmla="*/ 1324214 h 2641960"/>
                <a:gd name="connsiteX333" fmla="*/ 877869 w 4416193"/>
                <a:gd name="connsiteY333" fmla="*/ 1366714 h 2641960"/>
                <a:gd name="connsiteX334" fmla="*/ 910212 w 4416193"/>
                <a:gd name="connsiteY334" fmla="*/ 1374110 h 2641960"/>
                <a:gd name="connsiteX335" fmla="*/ 928695 w 4416193"/>
                <a:gd name="connsiteY335" fmla="*/ 1350092 h 2641960"/>
                <a:gd name="connsiteX336" fmla="*/ 977674 w 4416193"/>
                <a:gd name="connsiteY336" fmla="*/ 1348233 h 2641960"/>
                <a:gd name="connsiteX337" fmla="*/ 1016484 w 4416193"/>
                <a:gd name="connsiteY337" fmla="*/ 1318664 h 2641960"/>
                <a:gd name="connsiteX338" fmla="*/ 1046053 w 4416193"/>
                <a:gd name="connsiteY338" fmla="*/ 1361178 h 2641960"/>
                <a:gd name="connsiteX339" fmla="*/ 1075621 w 4416193"/>
                <a:gd name="connsiteY339" fmla="*/ 1314043 h 2641960"/>
                <a:gd name="connsiteX340" fmla="*/ 1048828 w 4416193"/>
                <a:gd name="connsiteY340" fmla="*/ 1271543 h 2641960"/>
                <a:gd name="connsiteX341" fmla="*/ 1062689 w 4416193"/>
                <a:gd name="connsiteY341" fmla="*/ 1246595 h 2641960"/>
                <a:gd name="connsiteX342" fmla="*/ 1139392 w 4416193"/>
                <a:gd name="connsiteY342" fmla="*/ 1268768 h 2641960"/>
                <a:gd name="connsiteX343" fmla="*/ 1175427 w 4416193"/>
                <a:gd name="connsiteY343" fmla="*/ 1291871 h 2641960"/>
                <a:gd name="connsiteX344" fmla="*/ 1269683 w 4416193"/>
                <a:gd name="connsiteY344" fmla="*/ 1373194 h 2641960"/>
                <a:gd name="connsiteX345" fmla="*/ 1287249 w 4416193"/>
                <a:gd name="connsiteY345" fmla="*/ 1336230 h 2641960"/>
                <a:gd name="connsiteX346" fmla="*/ 1261371 w 4416193"/>
                <a:gd name="connsiteY346" fmla="*/ 1298336 h 2641960"/>
                <a:gd name="connsiteX347" fmla="*/ 1260441 w 4416193"/>
                <a:gd name="connsiteY347" fmla="*/ 1282629 h 2641960"/>
                <a:gd name="connsiteX348" fmla="*/ 1229028 w 4416193"/>
                <a:gd name="connsiteY348" fmla="*/ 1275234 h 2641960"/>
                <a:gd name="connsiteX349" fmla="*/ 1237339 w 4416193"/>
                <a:gd name="connsiteY349" fmla="*/ 1240115 h 2641960"/>
                <a:gd name="connsiteX350" fmla="*/ 1223478 w 4416193"/>
                <a:gd name="connsiteY350" fmla="*/ 1180049 h 2641960"/>
                <a:gd name="connsiteX351" fmla="*/ 1222561 w 4416193"/>
                <a:gd name="connsiteY351" fmla="*/ 1155101 h 2641960"/>
                <a:gd name="connsiteX352" fmla="*/ 1270612 w 4416193"/>
                <a:gd name="connsiteY352" fmla="*/ 1081173 h 2641960"/>
                <a:gd name="connsiteX353" fmla="*/ 1287249 w 4416193"/>
                <a:gd name="connsiteY353" fmla="*/ 1003554 h 2641960"/>
                <a:gd name="connsiteX354" fmla="*/ 1306646 w 4416193"/>
                <a:gd name="connsiteY354" fmla="*/ 986001 h 2641960"/>
                <a:gd name="connsiteX355" fmla="*/ 1375025 w 4416193"/>
                <a:gd name="connsiteY355" fmla="*/ 1009104 h 2641960"/>
                <a:gd name="connsiteX356" fmla="*/ 1380575 w 4416193"/>
                <a:gd name="connsiteY356" fmla="*/ 1057154 h 2641960"/>
                <a:gd name="connsiteX357" fmla="*/ 1355627 w 4416193"/>
                <a:gd name="connsiteY357" fmla="*/ 1124616 h 2641960"/>
                <a:gd name="connsiteX358" fmla="*/ 1371333 w 4416193"/>
                <a:gd name="connsiteY358" fmla="*/ 1150480 h 2641960"/>
                <a:gd name="connsiteX359" fmla="*/ 1379645 w 4416193"/>
                <a:gd name="connsiteY359" fmla="*/ 1205010 h 2641960"/>
                <a:gd name="connsiteX360" fmla="*/ 1374109 w 4416193"/>
                <a:gd name="connsiteY360" fmla="*/ 1307578 h 2641960"/>
                <a:gd name="connsiteX361" fmla="*/ 1402747 w 4416193"/>
                <a:gd name="connsiteY361" fmla="*/ 1351008 h 2641960"/>
                <a:gd name="connsiteX362" fmla="*/ 1391661 w 4416193"/>
                <a:gd name="connsiteY362" fmla="*/ 1397213 h 2641960"/>
                <a:gd name="connsiteX363" fmla="*/ 1340836 w 4416193"/>
                <a:gd name="connsiteY363" fmla="*/ 1491468 h 2641960"/>
                <a:gd name="connsiteX364" fmla="*/ 1370404 w 4416193"/>
                <a:gd name="connsiteY364" fmla="*/ 1500709 h 2641960"/>
                <a:gd name="connsiteX365" fmla="*/ 1380575 w 4416193"/>
                <a:gd name="connsiteY365" fmla="*/ 1477607 h 2641960"/>
                <a:gd name="connsiteX366" fmla="*/ 1409227 w 4416193"/>
                <a:gd name="connsiteY366" fmla="*/ 1460970 h 2641960"/>
                <a:gd name="connsiteX367" fmla="*/ 1415693 w 4416193"/>
                <a:gd name="connsiteY367" fmla="*/ 1427711 h 2641960"/>
                <a:gd name="connsiteX368" fmla="*/ 1437866 w 4416193"/>
                <a:gd name="connsiteY368" fmla="*/ 1395367 h 2641960"/>
                <a:gd name="connsiteX369" fmla="*/ 1423089 w 4416193"/>
                <a:gd name="connsiteY369" fmla="*/ 1355628 h 2641960"/>
                <a:gd name="connsiteX370" fmla="*/ 1435091 w 4416193"/>
                <a:gd name="connsiteY370" fmla="*/ 1308507 h 2641960"/>
                <a:gd name="connsiteX371" fmla="*/ 1406452 w 4416193"/>
                <a:gd name="connsiteY371" fmla="*/ 1302957 h 2641960"/>
                <a:gd name="connsiteX372" fmla="*/ 1399986 w 4416193"/>
                <a:gd name="connsiteY372" fmla="*/ 1262302 h 2641960"/>
                <a:gd name="connsiteX373" fmla="*/ 1420314 w 4416193"/>
                <a:gd name="connsiteY373" fmla="*/ 1185599 h 2641960"/>
                <a:gd name="connsiteX374" fmla="*/ 1387041 w 4416193"/>
                <a:gd name="connsiteY374" fmla="*/ 1120912 h 2641960"/>
                <a:gd name="connsiteX375" fmla="*/ 1433246 w 4416193"/>
                <a:gd name="connsiteY375" fmla="*/ 1065466 h 2641960"/>
                <a:gd name="connsiteX376" fmla="*/ 1427709 w 4416193"/>
                <a:gd name="connsiteY376" fmla="*/ 1004483 h 2641960"/>
                <a:gd name="connsiteX377" fmla="*/ 1440641 w 4416193"/>
                <a:gd name="connsiteY377" fmla="*/ 1002638 h 2641960"/>
                <a:gd name="connsiteX378" fmla="*/ 1454503 w 4416193"/>
                <a:gd name="connsiteY378" fmla="*/ 1050688 h 2641960"/>
                <a:gd name="connsiteX379" fmla="*/ 1444332 w 4416193"/>
                <a:gd name="connsiteY379" fmla="*/ 1131082 h 2641960"/>
                <a:gd name="connsiteX380" fmla="*/ 1472055 w 4416193"/>
                <a:gd name="connsiteY380" fmla="*/ 1145860 h 2641960"/>
                <a:gd name="connsiteX381" fmla="*/ 1460053 w 4416193"/>
                <a:gd name="connsiteY381" fmla="*/ 1086723 h 2641960"/>
                <a:gd name="connsiteX382" fmla="*/ 1503483 w 4416193"/>
                <a:gd name="connsiteY382" fmla="*/ 1053450 h 2641960"/>
                <a:gd name="connsiteX383" fmla="*/ 1557070 w 4416193"/>
                <a:gd name="connsiteY383" fmla="*/ 1048829 h 2641960"/>
                <a:gd name="connsiteX384" fmla="*/ 1605120 w 4416193"/>
                <a:gd name="connsiteY384" fmla="*/ 1096893 h 2641960"/>
                <a:gd name="connsiteX385" fmla="*/ 1582032 w 4416193"/>
                <a:gd name="connsiteY385" fmla="*/ 1026656 h 2641960"/>
                <a:gd name="connsiteX386" fmla="*/ 1576481 w 4416193"/>
                <a:gd name="connsiteY386" fmla="*/ 934246 h 2641960"/>
                <a:gd name="connsiteX387" fmla="*/ 1621757 w 4416193"/>
                <a:gd name="connsiteY387" fmla="*/ 915764 h 2641960"/>
                <a:gd name="connsiteX388" fmla="*/ 1683669 w 4416193"/>
                <a:gd name="connsiteY388" fmla="*/ 919469 h 2641960"/>
                <a:gd name="connsiteX389" fmla="*/ 1740045 w 4416193"/>
                <a:gd name="connsiteY389" fmla="*/ 907453 h 2641960"/>
                <a:gd name="connsiteX390" fmla="*/ 1718788 w 4416193"/>
                <a:gd name="connsiteY390" fmla="*/ 857550 h 2641960"/>
                <a:gd name="connsiteX391" fmla="*/ 1748356 w 4416193"/>
                <a:gd name="connsiteY391" fmla="*/ 792864 h 2641960"/>
                <a:gd name="connsiteX392" fmla="*/ 1777925 w 4416193"/>
                <a:gd name="connsiteY392" fmla="*/ 790092 h 2641960"/>
                <a:gd name="connsiteX393" fmla="*/ 1828750 w 4416193"/>
                <a:gd name="connsiteY393" fmla="*/ 739267 h 2641960"/>
                <a:gd name="connsiteX394" fmla="*/ 1897142 w 4416193"/>
                <a:gd name="connsiteY394" fmla="*/ 725406 h 2641960"/>
                <a:gd name="connsiteX395" fmla="*/ 1905453 w 4416193"/>
                <a:gd name="connsiteY395" fmla="*/ 695835 h 2641960"/>
                <a:gd name="connsiteX396" fmla="*/ 1973831 w 4416193"/>
                <a:gd name="connsiteY396" fmla="*/ 685671 h 2641960"/>
                <a:gd name="connsiteX397" fmla="*/ 1995089 w 4416193"/>
                <a:gd name="connsiteY397" fmla="*/ 709696 h 2641960"/>
                <a:gd name="connsiteX398" fmla="*/ 2053309 w 4416193"/>
                <a:gd name="connsiteY398" fmla="*/ 652403 h 2641960"/>
                <a:gd name="connsiteX399" fmla="*/ 2101360 w 4416193"/>
                <a:gd name="connsiteY399" fmla="*/ 654251 h 2641960"/>
                <a:gd name="connsiteX400" fmla="*/ 2108756 w 4416193"/>
                <a:gd name="connsiteY400" fmla="*/ 606200 h 2641960"/>
                <a:gd name="connsiteX401" fmla="*/ 2133704 w 4416193"/>
                <a:gd name="connsiteY401" fmla="*/ 557222 h 2641960"/>
                <a:gd name="connsiteX402" fmla="*/ 2194700 w 4416193"/>
                <a:gd name="connsiteY402" fmla="*/ 508246 h 2641960"/>
                <a:gd name="connsiteX403" fmla="*/ 2239046 w 4416193"/>
                <a:gd name="connsiteY403" fmla="*/ 547058 h 2641960"/>
                <a:gd name="connsiteX404" fmla="*/ 2203927 w 4416193"/>
                <a:gd name="connsiteY404" fmla="*/ 575704 h 2641960"/>
                <a:gd name="connsiteX405" fmla="*/ 2263078 w 4416193"/>
                <a:gd name="connsiteY405" fmla="*/ 593262 h 2641960"/>
                <a:gd name="connsiteX406" fmla="*/ 2270473 w 4416193"/>
                <a:gd name="connsiteY406" fmla="*/ 648707 h 2641960"/>
                <a:gd name="connsiteX407" fmla="*/ 2294492 w 4416193"/>
                <a:gd name="connsiteY407" fmla="*/ 621909 h 2641960"/>
                <a:gd name="connsiteX408" fmla="*/ 2370266 w 4416193"/>
                <a:gd name="connsiteY408" fmla="*/ 623756 h 2641960"/>
                <a:gd name="connsiteX409" fmla="*/ 2428486 w 4416193"/>
                <a:gd name="connsiteY409" fmla="*/ 677354 h 2641960"/>
                <a:gd name="connsiteX410" fmla="*/ 2449743 w 4416193"/>
                <a:gd name="connsiteY410" fmla="*/ 718013 h 2641960"/>
                <a:gd name="connsiteX411" fmla="*/ 2443278 w 4416193"/>
                <a:gd name="connsiteY411" fmla="*/ 772534 h 2641960"/>
                <a:gd name="connsiteX412" fmla="*/ 2414625 w 4416193"/>
                <a:gd name="connsiteY412" fmla="*/ 802105 h 2641960"/>
                <a:gd name="connsiteX413" fmla="*/ 2346247 w 4416193"/>
                <a:gd name="connsiteY413" fmla="*/ 856626 h 2641960"/>
                <a:gd name="connsiteX414" fmla="*/ 2326836 w 4416193"/>
                <a:gd name="connsiteY414" fmla="*/ 885273 h 2641960"/>
                <a:gd name="connsiteX415" fmla="*/ 2359179 w 4416193"/>
                <a:gd name="connsiteY415" fmla="*/ 898211 h 2641960"/>
                <a:gd name="connsiteX416" fmla="*/ 2397073 w 4416193"/>
                <a:gd name="connsiteY416" fmla="*/ 922230 h 2641960"/>
                <a:gd name="connsiteX417" fmla="*/ 2420175 w 4416193"/>
                <a:gd name="connsiteY417" fmla="*/ 904677 h 2641960"/>
                <a:gd name="connsiteX418" fmla="*/ 2433107 w 4416193"/>
                <a:gd name="connsiteY418" fmla="*/ 963815 h 2641960"/>
                <a:gd name="connsiteX419" fmla="*/ 2444193 w 4416193"/>
                <a:gd name="connsiteY419" fmla="*/ 939796 h 2641960"/>
                <a:gd name="connsiteX420" fmla="*/ 2485778 w 4416193"/>
                <a:gd name="connsiteY420" fmla="*/ 925005 h 2641960"/>
                <a:gd name="connsiteX421" fmla="*/ 2568947 w 4416193"/>
                <a:gd name="connsiteY421" fmla="*/ 939796 h 2641960"/>
                <a:gd name="connsiteX422" fmla="*/ 2575413 w 4416193"/>
                <a:gd name="connsiteY422" fmla="*/ 982297 h 2641960"/>
                <a:gd name="connsiteX423" fmla="*/ 2683530 w 4416193"/>
                <a:gd name="connsiteY423" fmla="*/ 995242 h 2641960"/>
                <a:gd name="connsiteX424" fmla="*/ 2685376 w 4416193"/>
                <a:gd name="connsiteY424" fmla="*/ 925935 h 2641960"/>
                <a:gd name="connsiteX425" fmla="*/ 2740822 w 4416193"/>
                <a:gd name="connsiteY425" fmla="*/ 941642 h 2641960"/>
                <a:gd name="connsiteX426" fmla="*/ 2782407 w 4416193"/>
                <a:gd name="connsiteY426" fmla="*/ 940712 h 2641960"/>
                <a:gd name="connsiteX427" fmla="*/ 2823991 w 4416193"/>
                <a:gd name="connsiteY427" fmla="*/ 987847 h 2641960"/>
                <a:gd name="connsiteX428" fmla="*/ 2836007 w 4416193"/>
                <a:gd name="connsiteY428" fmla="*/ 1043293 h 2641960"/>
                <a:gd name="connsiteX429" fmla="*/ 2820300 w 4416193"/>
                <a:gd name="connsiteY429" fmla="*/ 1078411 h 2641960"/>
                <a:gd name="connsiteX430" fmla="*/ 2852644 w 4416193"/>
                <a:gd name="connsiteY430" fmla="*/ 1143098 h 2641960"/>
                <a:gd name="connsiteX431" fmla="*/ 2893299 w 4416193"/>
                <a:gd name="connsiteY431" fmla="*/ 1175428 h 2641960"/>
                <a:gd name="connsiteX432" fmla="*/ 2918247 w 4416193"/>
                <a:gd name="connsiteY432" fmla="*/ 1090414 h 2641960"/>
                <a:gd name="connsiteX433" fmla="*/ 2959831 w 4416193"/>
                <a:gd name="connsiteY433" fmla="*/ 1127378 h 2641960"/>
                <a:gd name="connsiteX434" fmla="*/ 3004191 w 4416193"/>
                <a:gd name="connsiteY434" fmla="*/ 1105205 h 2641960"/>
                <a:gd name="connsiteX435" fmla="*/ 3054086 w 4416193"/>
                <a:gd name="connsiteY435" fmla="*/ 1130153 h 2641960"/>
                <a:gd name="connsiteX436" fmla="*/ 3073499 w 4416193"/>
                <a:gd name="connsiteY436" fmla="*/ 1107050 h 2641960"/>
                <a:gd name="connsiteX437" fmla="*/ 3115999 w 4416193"/>
                <a:gd name="connsiteY437" fmla="*/ 1118137 h 2641960"/>
                <a:gd name="connsiteX438" fmla="*/ 3097516 w 4416193"/>
                <a:gd name="connsiteY438" fmla="*/ 1040518 h 2641960"/>
                <a:gd name="connsiteX439" fmla="*/ 3131719 w 4416193"/>
                <a:gd name="connsiteY439" fmla="*/ 1002638 h 2641960"/>
                <a:gd name="connsiteX440" fmla="*/ 3365506 w 4416193"/>
                <a:gd name="connsiteY440" fmla="*/ 1059000 h 2641960"/>
                <a:gd name="connsiteX441" fmla="*/ 3387679 w 4416193"/>
                <a:gd name="connsiteY441" fmla="*/ 1108896 h 2641960"/>
                <a:gd name="connsiteX442" fmla="*/ 3455141 w 4416193"/>
                <a:gd name="connsiteY442" fmla="*/ 1170808 h 2641960"/>
                <a:gd name="connsiteX443" fmla="*/ 3559568 w 4416193"/>
                <a:gd name="connsiteY443" fmla="*/ 1156030 h 2641960"/>
                <a:gd name="connsiteX444" fmla="*/ 3611309 w 4416193"/>
                <a:gd name="connsiteY444" fmla="*/ 1168962 h 2641960"/>
                <a:gd name="connsiteX445" fmla="*/ 3632566 w 4416193"/>
                <a:gd name="connsiteY445" fmla="*/ 1201306 h 2641960"/>
                <a:gd name="connsiteX446" fmla="*/ 3629791 w 4416193"/>
                <a:gd name="connsiteY446" fmla="*/ 1256752 h 2641960"/>
                <a:gd name="connsiteX447" fmla="*/ 3662135 w 4416193"/>
                <a:gd name="connsiteY447" fmla="*/ 1278009 h 2641960"/>
                <a:gd name="connsiteX448" fmla="*/ 3697253 w 4416193"/>
                <a:gd name="connsiteY448" fmla="*/ 1263218 h 2641960"/>
                <a:gd name="connsiteX449" fmla="*/ 3743458 w 4416193"/>
                <a:gd name="connsiteY449" fmla="*/ 1261372 h 2641960"/>
                <a:gd name="connsiteX450" fmla="*/ 3792438 w 4416193"/>
                <a:gd name="connsiteY450" fmla="*/ 1276164 h 2641960"/>
                <a:gd name="connsiteX451" fmla="*/ 3841405 w 4416193"/>
                <a:gd name="connsiteY451" fmla="*/ 1267838 h 2641960"/>
                <a:gd name="connsiteX452" fmla="*/ 3886694 w 4416193"/>
                <a:gd name="connsiteY452" fmla="*/ 1332526 h 2641960"/>
                <a:gd name="connsiteX453" fmla="*/ 3919037 w 4416193"/>
                <a:gd name="connsiteY453" fmla="*/ 1309423 h 2641960"/>
                <a:gd name="connsiteX454" fmla="*/ 3897780 w 4416193"/>
                <a:gd name="connsiteY454" fmla="*/ 1262302 h 2641960"/>
                <a:gd name="connsiteX455" fmla="*/ 3908867 w 4416193"/>
                <a:gd name="connsiteY455" fmla="*/ 1229029 h 2641960"/>
                <a:gd name="connsiteX456" fmla="*/ 3991107 w 4416193"/>
                <a:gd name="connsiteY456" fmla="*/ 1250286 h 2641960"/>
                <a:gd name="connsiteX457" fmla="*/ 4044707 w 4416193"/>
                <a:gd name="connsiteY457" fmla="*/ 1245665 h 2641960"/>
                <a:gd name="connsiteX458" fmla="*/ 4119565 w 4416193"/>
                <a:gd name="connsiteY458" fmla="*/ 1280784 h 2641960"/>
                <a:gd name="connsiteX459" fmla="*/ 4155599 w 4416193"/>
                <a:gd name="connsiteY459" fmla="*/ 1312198 h 2641960"/>
                <a:gd name="connsiteX460" fmla="*/ 4219357 w 4416193"/>
                <a:gd name="connsiteY460" fmla="*/ 1366714 h 2641960"/>
                <a:gd name="connsiteX461" fmla="*/ 4287749 w 4416193"/>
                <a:gd name="connsiteY461" fmla="*/ 1434177 h 2641960"/>
                <a:gd name="connsiteX462" fmla="*/ 4285889 w 4416193"/>
                <a:gd name="connsiteY462" fmla="*/ 1474832 h 2641960"/>
                <a:gd name="connsiteX463" fmla="*/ 4303456 w 4416193"/>
                <a:gd name="connsiteY463" fmla="*/ 1490552 h 2641960"/>
                <a:gd name="connsiteX464" fmla="*/ 4296990 w 4416193"/>
                <a:gd name="connsiteY464" fmla="*/ 1443418 h 2641960"/>
                <a:gd name="connsiteX465" fmla="*/ 4367213 w 4416193"/>
                <a:gd name="connsiteY465" fmla="*/ 1453588 h 2641960"/>
                <a:gd name="connsiteX466" fmla="*/ 4416194 w 4416193"/>
                <a:gd name="connsiteY466" fmla="*/ 1517346 h 2641960"/>
                <a:gd name="connsiteX467" fmla="*/ 3237977 w 4416193"/>
                <a:gd name="connsiteY467" fmla="*/ 2353644 h 2641960"/>
                <a:gd name="connsiteX468" fmla="*/ 3212114 w 4416193"/>
                <a:gd name="connsiteY468" fmla="*/ 2282491 h 2641960"/>
                <a:gd name="connsiteX469" fmla="*/ 3201014 w 4416193"/>
                <a:gd name="connsiteY469" fmla="*/ 2240906 h 2641960"/>
                <a:gd name="connsiteX470" fmla="*/ 3201943 w 4416193"/>
                <a:gd name="connsiteY470" fmla="*/ 2199322 h 2641960"/>
                <a:gd name="connsiteX471" fmla="*/ 3192702 w 4416193"/>
                <a:gd name="connsiteY471" fmla="*/ 2157737 h 2641960"/>
                <a:gd name="connsiteX472" fmla="*/ 3186236 w 4416193"/>
                <a:gd name="connsiteY472" fmla="*/ 2129085 h 2641960"/>
                <a:gd name="connsiteX473" fmla="*/ 3175149 w 4416193"/>
                <a:gd name="connsiteY473" fmla="*/ 2135564 h 2641960"/>
                <a:gd name="connsiteX474" fmla="*/ 3185307 w 4416193"/>
                <a:gd name="connsiteY474" fmla="*/ 2155892 h 2641960"/>
                <a:gd name="connsiteX475" fmla="*/ 3161288 w 4416193"/>
                <a:gd name="connsiteY475" fmla="*/ 2176219 h 2641960"/>
                <a:gd name="connsiteX476" fmla="*/ 3159443 w 4416193"/>
                <a:gd name="connsiteY476" fmla="*/ 2234440 h 2641960"/>
                <a:gd name="connsiteX477" fmla="*/ 3174220 w 4416193"/>
                <a:gd name="connsiteY477" fmla="*/ 2275095 h 2641960"/>
                <a:gd name="connsiteX478" fmla="*/ 3173304 w 4416193"/>
                <a:gd name="connsiteY478" fmla="*/ 2329612 h 2641960"/>
                <a:gd name="connsiteX479" fmla="*/ 3167754 w 4416193"/>
                <a:gd name="connsiteY479" fmla="*/ 2359180 h 2641960"/>
                <a:gd name="connsiteX480" fmla="*/ 3170529 w 4416193"/>
                <a:gd name="connsiteY480" fmla="*/ 2400765 h 2641960"/>
                <a:gd name="connsiteX481" fmla="*/ 3167754 w 4416193"/>
                <a:gd name="connsiteY481" fmla="*/ 2437729 h 2641960"/>
                <a:gd name="connsiteX482" fmla="*/ 3172374 w 4416193"/>
                <a:gd name="connsiteY482" fmla="*/ 2469157 h 2641960"/>
                <a:gd name="connsiteX483" fmla="*/ 3189011 w 4416193"/>
                <a:gd name="connsiteY483" fmla="*/ 2440504 h 2641960"/>
                <a:gd name="connsiteX484" fmla="*/ 3208409 w 4416193"/>
                <a:gd name="connsiteY484" fmla="*/ 2462677 h 2641960"/>
                <a:gd name="connsiteX485" fmla="*/ 3209339 w 4416193"/>
                <a:gd name="connsiteY485" fmla="*/ 2436813 h 2641960"/>
                <a:gd name="connsiteX486" fmla="*/ 3184391 w 4416193"/>
                <a:gd name="connsiteY486" fmla="*/ 2398004 h 2641960"/>
                <a:gd name="connsiteX487" fmla="*/ 3200098 w 4416193"/>
                <a:gd name="connsiteY487" fmla="*/ 2341628 h 2641960"/>
                <a:gd name="connsiteX488" fmla="*/ 3237977 w 4416193"/>
                <a:gd name="connsiteY488" fmla="*/ 2353644 h 2641960"/>
                <a:gd name="connsiteX489" fmla="*/ 68378 w 4416193"/>
                <a:gd name="connsiteY489" fmla="*/ 2099516 h 2641960"/>
                <a:gd name="connsiteX490" fmla="*/ 41584 w 4416193"/>
                <a:gd name="connsiteY490" fmla="*/ 2091205 h 2641960"/>
                <a:gd name="connsiteX491" fmla="*/ 5536 w 4416193"/>
                <a:gd name="connsiteY491" fmla="*/ 2105982 h 2641960"/>
                <a:gd name="connsiteX492" fmla="*/ 0 w 4416193"/>
                <a:gd name="connsiteY492" fmla="*/ 2125394 h 2641960"/>
                <a:gd name="connsiteX493" fmla="*/ 32344 w 4416193"/>
                <a:gd name="connsiteY493" fmla="*/ 2130014 h 2641960"/>
                <a:gd name="connsiteX494" fmla="*/ 80394 w 4416193"/>
                <a:gd name="connsiteY494" fmla="*/ 2129085 h 2641960"/>
                <a:gd name="connsiteX495" fmla="*/ 78535 w 4416193"/>
                <a:gd name="connsiteY495" fmla="*/ 2117998 h 2641960"/>
                <a:gd name="connsiteX496" fmla="*/ 81310 w 4416193"/>
                <a:gd name="connsiteY496" fmla="*/ 2105982 h 2641960"/>
                <a:gd name="connsiteX497" fmla="*/ 68378 w 4416193"/>
                <a:gd name="connsiteY497" fmla="*/ 2099516 h 2641960"/>
                <a:gd name="connsiteX498" fmla="*/ 4153754 w 4416193"/>
                <a:gd name="connsiteY498" fmla="*/ 1173583 h 2641960"/>
                <a:gd name="connsiteX499" fmla="*/ 4187943 w 4416193"/>
                <a:gd name="connsiteY499" fmla="*/ 1168962 h 2641960"/>
                <a:gd name="connsiteX500" fmla="*/ 4214737 w 4416193"/>
                <a:gd name="connsiteY500" fmla="*/ 1149564 h 2641960"/>
                <a:gd name="connsiteX501" fmla="*/ 4216582 w 4416193"/>
                <a:gd name="connsiteY501" fmla="*/ 1138478 h 2641960"/>
                <a:gd name="connsiteX502" fmla="*/ 4178701 w 4416193"/>
                <a:gd name="connsiteY502" fmla="*/ 1115375 h 2641960"/>
                <a:gd name="connsiteX503" fmla="*/ 4156529 w 4416193"/>
                <a:gd name="connsiteY503" fmla="*/ 1115375 h 2641960"/>
                <a:gd name="connsiteX504" fmla="*/ 4152824 w 4416193"/>
                <a:gd name="connsiteY504" fmla="*/ 1119066 h 2641960"/>
                <a:gd name="connsiteX505" fmla="*/ 4119565 w 4416193"/>
                <a:gd name="connsiteY505" fmla="*/ 1152339 h 2641960"/>
                <a:gd name="connsiteX506" fmla="*/ 4124185 w 4416193"/>
                <a:gd name="connsiteY506" fmla="*/ 1177287 h 2641960"/>
                <a:gd name="connsiteX507" fmla="*/ 4153754 w 4416193"/>
                <a:gd name="connsiteY507" fmla="*/ 1173583 h 2641960"/>
                <a:gd name="connsiteX508" fmla="*/ 3139102 w 4416193"/>
                <a:gd name="connsiteY508" fmla="*/ 924089 h 2641960"/>
                <a:gd name="connsiteX509" fmla="*/ 3114154 w 4416193"/>
                <a:gd name="connsiteY509" fmla="*/ 960124 h 2641960"/>
                <a:gd name="connsiteX510" fmla="*/ 3118774 w 4416193"/>
                <a:gd name="connsiteY510" fmla="*/ 964744 h 2641960"/>
                <a:gd name="connsiteX511" fmla="*/ 3171445 w 4416193"/>
                <a:gd name="connsiteY511" fmla="*/ 974915 h 2641960"/>
                <a:gd name="connsiteX512" fmla="*/ 3211184 w 4416193"/>
                <a:gd name="connsiteY512" fmla="*/ 973985 h 2641960"/>
                <a:gd name="connsiteX513" fmla="*/ 3208409 w 4416193"/>
                <a:gd name="connsiteY513" fmla="*/ 949953 h 2641960"/>
                <a:gd name="connsiteX514" fmla="*/ 3171445 w 4416193"/>
                <a:gd name="connsiteY514" fmla="*/ 914848 h 2641960"/>
                <a:gd name="connsiteX515" fmla="*/ 3139102 w 4416193"/>
                <a:gd name="connsiteY515" fmla="*/ 924089 h 2641960"/>
                <a:gd name="connsiteX516" fmla="*/ 3365506 w 4416193"/>
                <a:gd name="connsiteY516" fmla="*/ 835373 h 2641960"/>
                <a:gd name="connsiteX517" fmla="*/ 3395075 w 4416193"/>
                <a:gd name="connsiteY517" fmla="*/ 796560 h 2641960"/>
                <a:gd name="connsiteX518" fmla="*/ 3330388 w 4416193"/>
                <a:gd name="connsiteY518" fmla="*/ 769761 h 2641960"/>
                <a:gd name="connsiteX519" fmla="*/ 3282337 w 4416193"/>
                <a:gd name="connsiteY519" fmla="*/ 754053 h 2641960"/>
                <a:gd name="connsiteX520" fmla="*/ 3275872 w 4416193"/>
                <a:gd name="connsiteY520" fmla="*/ 787319 h 2641960"/>
                <a:gd name="connsiteX521" fmla="*/ 3323921 w 4416193"/>
                <a:gd name="connsiteY521" fmla="*/ 827056 h 2641960"/>
                <a:gd name="connsiteX522" fmla="*/ 3365506 w 4416193"/>
                <a:gd name="connsiteY522" fmla="*/ 835373 h 2641960"/>
                <a:gd name="connsiteX523" fmla="*/ 3133565 w 4416193"/>
                <a:gd name="connsiteY523" fmla="*/ 819663 h 2641960"/>
                <a:gd name="connsiteX524" fmla="*/ 3228736 w 4416193"/>
                <a:gd name="connsiteY524" fmla="*/ 822435 h 2641960"/>
                <a:gd name="connsiteX525" fmla="*/ 3249078 w 4416193"/>
                <a:gd name="connsiteY525" fmla="*/ 747584 h 2641960"/>
                <a:gd name="connsiteX526" fmla="*/ 3155738 w 4416193"/>
                <a:gd name="connsiteY526" fmla="*/ 691216 h 2641960"/>
                <a:gd name="connsiteX527" fmla="*/ 3087360 w 4416193"/>
                <a:gd name="connsiteY527" fmla="*/ 686595 h 2641960"/>
                <a:gd name="connsiteX528" fmla="*/ 3053171 w 4416193"/>
                <a:gd name="connsiteY528" fmla="*/ 706924 h 2641960"/>
                <a:gd name="connsiteX529" fmla="*/ 3039309 w 4416193"/>
                <a:gd name="connsiteY529" fmla="*/ 779002 h 2641960"/>
                <a:gd name="connsiteX530" fmla="*/ 3091051 w 4416193"/>
                <a:gd name="connsiteY530" fmla="*/ 843688 h 2641960"/>
                <a:gd name="connsiteX531" fmla="*/ 3133565 w 4416193"/>
                <a:gd name="connsiteY531" fmla="*/ 819663 h 2641960"/>
                <a:gd name="connsiteX532" fmla="*/ 850146 w 4416193"/>
                <a:gd name="connsiteY532" fmla="*/ 1059929 h 2641960"/>
                <a:gd name="connsiteX533" fmla="*/ 823352 w 4416193"/>
                <a:gd name="connsiteY533" fmla="*/ 1078411 h 2641960"/>
                <a:gd name="connsiteX534" fmla="*/ 827043 w 4416193"/>
                <a:gd name="connsiteY534" fmla="*/ 1122757 h 2641960"/>
                <a:gd name="connsiteX535" fmla="*/ 874178 w 4416193"/>
                <a:gd name="connsiteY535" fmla="*/ 1144014 h 2641960"/>
                <a:gd name="connsiteX536" fmla="*/ 880644 w 4416193"/>
                <a:gd name="connsiteY536" fmla="*/ 1179133 h 2641960"/>
                <a:gd name="connsiteX537" fmla="*/ 965658 w 4416193"/>
                <a:gd name="connsiteY537" fmla="*/ 1189290 h 2641960"/>
                <a:gd name="connsiteX538" fmla="*/ 981366 w 4416193"/>
                <a:gd name="connsiteY538" fmla="*/ 1182824 h 2641960"/>
                <a:gd name="connsiteX539" fmla="*/ 931470 w 4416193"/>
                <a:gd name="connsiteY539" fmla="*/ 1117221 h 2641960"/>
                <a:gd name="connsiteX540" fmla="*/ 925920 w 4416193"/>
                <a:gd name="connsiteY540" fmla="*/ 1047913 h 2641960"/>
                <a:gd name="connsiteX541" fmla="*/ 966588 w 4416193"/>
                <a:gd name="connsiteY541" fmla="*/ 963815 h 2641960"/>
                <a:gd name="connsiteX542" fmla="*/ 1005398 w 4416193"/>
                <a:gd name="connsiteY542" fmla="*/ 873259 h 2641960"/>
                <a:gd name="connsiteX543" fmla="*/ 1085792 w 4416193"/>
                <a:gd name="connsiteY543" fmla="*/ 779002 h 2641960"/>
                <a:gd name="connsiteX544" fmla="*/ 1165270 w 4416193"/>
                <a:gd name="connsiteY544" fmla="*/ 730026 h 2641960"/>
                <a:gd name="connsiteX545" fmla="*/ 1256750 w 4416193"/>
                <a:gd name="connsiteY545" fmla="*/ 677354 h 2641960"/>
                <a:gd name="connsiteX546" fmla="*/ 1274303 w 4416193"/>
                <a:gd name="connsiteY546" fmla="*/ 643162 h 2641960"/>
                <a:gd name="connsiteX547" fmla="*/ 1256750 w 4416193"/>
                <a:gd name="connsiteY547" fmla="*/ 598807 h 2641960"/>
                <a:gd name="connsiteX548" fmla="*/ 1205925 w 4416193"/>
                <a:gd name="connsiteY548" fmla="*/ 613592 h 2641960"/>
                <a:gd name="connsiteX549" fmla="*/ 1161566 w 4416193"/>
                <a:gd name="connsiteY549" fmla="*/ 655176 h 2641960"/>
                <a:gd name="connsiteX550" fmla="*/ 1075621 w 4416193"/>
                <a:gd name="connsiteY550" fmla="*/ 675506 h 2641960"/>
                <a:gd name="connsiteX551" fmla="*/ 989690 w 4416193"/>
                <a:gd name="connsiteY551" fmla="*/ 743888 h 2641960"/>
                <a:gd name="connsiteX552" fmla="*/ 931470 w 4416193"/>
                <a:gd name="connsiteY552" fmla="*/ 797484 h 2641960"/>
                <a:gd name="connsiteX553" fmla="*/ 938865 w 4416193"/>
                <a:gd name="connsiteY553" fmla="*/ 842764 h 2641960"/>
                <a:gd name="connsiteX554" fmla="*/ 876953 w 4416193"/>
                <a:gd name="connsiteY554" fmla="*/ 925935 h 2641960"/>
                <a:gd name="connsiteX555" fmla="*/ 900971 w 4416193"/>
                <a:gd name="connsiteY555" fmla="*/ 937021 h 2641960"/>
                <a:gd name="connsiteX556" fmla="*/ 849230 w 4416193"/>
                <a:gd name="connsiteY556" fmla="*/ 1013724 h 2641960"/>
                <a:gd name="connsiteX557" fmla="*/ 850146 w 4416193"/>
                <a:gd name="connsiteY557" fmla="*/ 1059929 h 2641960"/>
                <a:gd name="connsiteX558" fmla="*/ 2213168 w 4416193"/>
                <a:gd name="connsiteY558" fmla="*/ 431547 h 2641960"/>
                <a:gd name="connsiteX559" fmla="*/ 2220563 w 4416193"/>
                <a:gd name="connsiteY559" fmla="*/ 378875 h 2641960"/>
                <a:gd name="connsiteX560" fmla="*/ 2154961 w 4416193"/>
                <a:gd name="connsiteY560" fmla="*/ 302176 h 2641960"/>
                <a:gd name="connsiteX561" fmla="*/ 2135549 w 4416193"/>
                <a:gd name="connsiteY561" fmla="*/ 292935 h 2641960"/>
                <a:gd name="connsiteX562" fmla="*/ 2114292 w 4416193"/>
                <a:gd name="connsiteY562" fmla="*/ 308644 h 2641960"/>
                <a:gd name="connsiteX563" fmla="*/ 2067171 w 4416193"/>
                <a:gd name="connsiteY563" fmla="*/ 480523 h 2641960"/>
                <a:gd name="connsiteX564" fmla="*/ 2213168 w 4416193"/>
                <a:gd name="connsiteY564" fmla="*/ 431547 h 2641960"/>
                <a:gd name="connsiteX565" fmla="*/ 694908 w 4416193"/>
                <a:gd name="connsiteY565" fmla="*/ 160791 h 2641960"/>
                <a:gd name="connsiteX566" fmla="*/ 722631 w 4416193"/>
                <a:gd name="connsiteY566" fmla="*/ 196829 h 2641960"/>
                <a:gd name="connsiteX567" fmla="*/ 753129 w 4416193"/>
                <a:gd name="connsiteY567" fmla="*/ 171880 h 2641960"/>
                <a:gd name="connsiteX568" fmla="*/ 756820 w 4416193"/>
                <a:gd name="connsiteY568" fmla="*/ 146929 h 2641960"/>
                <a:gd name="connsiteX569" fmla="*/ 779922 w 4416193"/>
                <a:gd name="connsiteY569" fmla="*/ 134916 h 2641960"/>
                <a:gd name="connsiteX570" fmla="*/ 815041 w 4416193"/>
                <a:gd name="connsiteY570" fmla="*/ 114587 h 2641960"/>
                <a:gd name="connsiteX571" fmla="*/ 825198 w 4416193"/>
                <a:gd name="connsiteY571" fmla="*/ 90561 h 2641960"/>
                <a:gd name="connsiteX572" fmla="*/ 786388 w 4416193"/>
                <a:gd name="connsiteY572" fmla="*/ 55445 h 2641960"/>
                <a:gd name="connsiteX573" fmla="*/ 762370 w 4416193"/>
                <a:gd name="connsiteY573" fmla="*/ 82244 h 2641960"/>
                <a:gd name="connsiteX574" fmla="*/ 747579 w 4416193"/>
                <a:gd name="connsiteY574" fmla="*/ 120132 h 2641960"/>
                <a:gd name="connsiteX575" fmla="*/ 742029 w 4416193"/>
                <a:gd name="connsiteY575" fmla="*/ 77623 h 2641960"/>
                <a:gd name="connsiteX576" fmla="*/ 702303 w 4416193"/>
                <a:gd name="connsiteY576" fmla="*/ 79471 h 2641960"/>
                <a:gd name="connsiteX577" fmla="*/ 651478 w 4416193"/>
                <a:gd name="connsiteY577" fmla="*/ 109043 h 2641960"/>
                <a:gd name="connsiteX578" fmla="*/ 708769 w 4416193"/>
                <a:gd name="connsiteY578" fmla="*/ 113663 h 2641960"/>
                <a:gd name="connsiteX579" fmla="*/ 694908 w 4416193"/>
                <a:gd name="connsiteY579" fmla="*/ 160791 h 2641960"/>
                <a:gd name="connsiteX580" fmla="*/ 1908228 w 4416193"/>
                <a:gd name="connsiteY580" fmla="*/ 281845 h 2641960"/>
                <a:gd name="connsiteX581" fmla="*/ 1951659 w 4416193"/>
                <a:gd name="connsiteY581" fmla="*/ 334519 h 2641960"/>
                <a:gd name="connsiteX582" fmla="*/ 2023741 w 4416193"/>
                <a:gd name="connsiteY582" fmla="*/ 373330 h 2641960"/>
                <a:gd name="connsiteX583" fmla="*/ 2080103 w 4416193"/>
                <a:gd name="connsiteY583" fmla="*/ 356696 h 2641960"/>
                <a:gd name="connsiteX584" fmla="*/ 2086569 w 4416193"/>
                <a:gd name="connsiteY584" fmla="*/ 231021 h 2641960"/>
                <a:gd name="connsiteX585" fmla="*/ 2026516 w 4416193"/>
                <a:gd name="connsiteY585" fmla="*/ 83168 h 2641960"/>
                <a:gd name="connsiteX586" fmla="*/ 1976606 w 4416193"/>
                <a:gd name="connsiteY586" fmla="*/ 0 h 2641960"/>
                <a:gd name="connsiteX587" fmla="*/ 1920245 w 4416193"/>
                <a:gd name="connsiteY587" fmla="*/ 37888 h 2641960"/>
                <a:gd name="connsiteX588" fmla="*/ 1852782 w 4416193"/>
                <a:gd name="connsiteY588" fmla="*/ 146929 h 2641960"/>
                <a:gd name="connsiteX589" fmla="*/ 1887901 w 4416193"/>
                <a:gd name="connsiteY589" fmla="*/ 177425 h 2641960"/>
                <a:gd name="connsiteX590" fmla="*/ 1908228 w 4416193"/>
                <a:gd name="connsiteY590" fmla="*/ 281845 h 26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</a:cxnLst>
              <a:rect l="l" t="t" r="r" b="b"/>
              <a:pathLst>
                <a:path w="4416193" h="2641960">
                  <a:moveTo>
                    <a:pt x="4416194" y="1517346"/>
                  </a:moveTo>
                  <a:lnTo>
                    <a:pt x="4390316" y="1545069"/>
                  </a:lnTo>
                  <a:lnTo>
                    <a:pt x="4347801" y="1551535"/>
                  </a:lnTo>
                  <a:lnTo>
                    <a:pt x="4346886" y="1611601"/>
                  </a:lnTo>
                  <a:lnTo>
                    <a:pt x="4336715" y="1623617"/>
                  </a:lnTo>
                  <a:lnTo>
                    <a:pt x="4312696" y="1620843"/>
                  </a:lnTo>
                  <a:lnTo>
                    <a:pt x="4293285" y="1599585"/>
                  </a:lnTo>
                  <a:lnTo>
                    <a:pt x="4259096" y="1582033"/>
                  </a:lnTo>
                  <a:lnTo>
                    <a:pt x="4253546" y="1555239"/>
                  </a:lnTo>
                  <a:lnTo>
                    <a:pt x="4227682" y="1545069"/>
                  </a:lnTo>
                  <a:lnTo>
                    <a:pt x="4198100" y="1553380"/>
                  </a:lnTo>
                  <a:lnTo>
                    <a:pt x="4184252" y="1531207"/>
                  </a:lnTo>
                  <a:lnTo>
                    <a:pt x="4189788" y="1507175"/>
                  </a:lnTo>
                  <a:lnTo>
                    <a:pt x="4158374" y="1521966"/>
                  </a:lnTo>
                  <a:lnTo>
                    <a:pt x="4170390" y="1551535"/>
                  </a:lnTo>
                  <a:lnTo>
                    <a:pt x="4155599" y="1577412"/>
                  </a:lnTo>
                  <a:lnTo>
                    <a:pt x="4122326" y="1604206"/>
                  </a:lnTo>
                  <a:lnTo>
                    <a:pt x="4089067" y="1599585"/>
                  </a:lnTo>
                  <a:lnTo>
                    <a:pt x="4112169" y="1631013"/>
                  </a:lnTo>
                  <a:lnTo>
                    <a:pt x="4127877" y="1679063"/>
                  </a:lnTo>
                  <a:lnTo>
                    <a:pt x="4139892" y="1694770"/>
                  </a:lnTo>
                  <a:lnTo>
                    <a:pt x="4142667" y="1717873"/>
                  </a:lnTo>
                  <a:lnTo>
                    <a:pt x="4136188" y="1732664"/>
                  </a:lnTo>
                  <a:lnTo>
                    <a:pt x="4088137" y="1720648"/>
                  </a:lnTo>
                  <a:lnTo>
                    <a:pt x="4016068" y="1762233"/>
                  </a:lnTo>
                  <a:lnTo>
                    <a:pt x="3992966" y="1768699"/>
                  </a:lnTo>
                  <a:lnTo>
                    <a:pt x="3953227" y="1806579"/>
                  </a:lnTo>
                  <a:lnTo>
                    <a:pt x="3915333" y="1838922"/>
                  </a:lnTo>
                  <a:lnTo>
                    <a:pt x="3906092" y="1862954"/>
                  </a:lnTo>
                  <a:lnTo>
                    <a:pt x="3869128" y="1826920"/>
                  </a:lnTo>
                  <a:lnTo>
                    <a:pt x="3801680" y="1867575"/>
                  </a:lnTo>
                  <a:lnTo>
                    <a:pt x="3789663" y="1848163"/>
                  </a:lnTo>
                  <a:lnTo>
                    <a:pt x="3764715" y="1870350"/>
                  </a:lnTo>
                  <a:lnTo>
                    <a:pt x="3729597" y="1862954"/>
                  </a:lnTo>
                  <a:lnTo>
                    <a:pt x="3721285" y="1896214"/>
                  </a:lnTo>
                  <a:lnTo>
                    <a:pt x="3689858" y="1944278"/>
                  </a:lnTo>
                  <a:lnTo>
                    <a:pt x="3690787" y="1963676"/>
                  </a:lnTo>
                  <a:lnTo>
                    <a:pt x="3720356" y="1974762"/>
                  </a:lnTo>
                  <a:lnTo>
                    <a:pt x="3716665" y="2044070"/>
                  </a:lnTo>
                  <a:lnTo>
                    <a:pt x="3692633" y="2045915"/>
                  </a:lnTo>
                  <a:lnTo>
                    <a:pt x="3681546" y="2084739"/>
                  </a:lnTo>
                  <a:lnTo>
                    <a:pt x="3692633" y="2104137"/>
                  </a:lnTo>
                  <a:lnTo>
                    <a:pt x="3647357" y="2127239"/>
                  </a:lnTo>
                  <a:lnTo>
                    <a:pt x="3638116" y="2177135"/>
                  </a:lnTo>
                  <a:lnTo>
                    <a:pt x="3599307" y="2187306"/>
                  </a:lnTo>
                  <a:lnTo>
                    <a:pt x="3591911" y="2230736"/>
                  </a:lnTo>
                  <a:lnTo>
                    <a:pt x="3554947" y="2269545"/>
                  </a:lnTo>
                  <a:lnTo>
                    <a:pt x="3545706" y="2240906"/>
                  </a:lnTo>
                  <a:lnTo>
                    <a:pt x="3534620" y="2178994"/>
                  </a:lnTo>
                  <a:lnTo>
                    <a:pt x="3517983" y="2082879"/>
                  </a:lnTo>
                  <a:lnTo>
                    <a:pt x="3529999" y="2018206"/>
                  </a:lnTo>
                  <a:lnTo>
                    <a:pt x="3552172" y="1989553"/>
                  </a:lnTo>
                  <a:lnTo>
                    <a:pt x="3553102" y="1967380"/>
                  </a:lnTo>
                  <a:lnTo>
                    <a:pt x="3593757" y="1956280"/>
                  </a:lnTo>
                  <a:lnTo>
                    <a:pt x="3639962" y="1893452"/>
                  </a:lnTo>
                  <a:lnTo>
                    <a:pt x="3684321" y="1840781"/>
                  </a:lnTo>
                  <a:lnTo>
                    <a:pt x="3730526" y="1798267"/>
                  </a:lnTo>
                  <a:lnTo>
                    <a:pt x="3751770" y="1720648"/>
                  </a:lnTo>
                  <a:lnTo>
                    <a:pt x="3720356" y="1726185"/>
                  </a:lnTo>
                  <a:lnTo>
                    <a:pt x="3704649" y="1771474"/>
                  </a:lnTo>
                  <a:lnTo>
                    <a:pt x="3639032" y="1830611"/>
                  </a:lnTo>
                  <a:lnTo>
                    <a:pt x="3617789" y="1764994"/>
                  </a:lnTo>
                  <a:lnTo>
                    <a:pt x="3551243" y="1783476"/>
                  </a:lnTo>
                  <a:lnTo>
                    <a:pt x="3486556" y="1872195"/>
                  </a:lnTo>
                  <a:lnTo>
                    <a:pt x="3507813" y="1903609"/>
                  </a:lnTo>
                  <a:lnTo>
                    <a:pt x="3449605" y="1916555"/>
                  </a:lnTo>
                  <a:lnTo>
                    <a:pt x="3409865" y="1922091"/>
                  </a:lnTo>
                  <a:lnTo>
                    <a:pt x="3411711" y="1886057"/>
                  </a:lnTo>
                  <a:lnTo>
                    <a:pt x="3371056" y="1878661"/>
                  </a:lnTo>
                  <a:lnTo>
                    <a:pt x="3338713" y="1903609"/>
                  </a:lnTo>
                  <a:lnTo>
                    <a:pt x="3259234" y="1895298"/>
                  </a:lnTo>
                  <a:lnTo>
                    <a:pt x="3175149" y="1907314"/>
                  </a:lnTo>
                  <a:lnTo>
                    <a:pt x="3091051" y="2002485"/>
                  </a:lnTo>
                  <a:lnTo>
                    <a:pt x="2992174" y="2111532"/>
                  </a:lnTo>
                  <a:lnTo>
                    <a:pt x="3032844" y="2117082"/>
                  </a:lnTo>
                  <a:lnTo>
                    <a:pt x="3045775" y="2144805"/>
                  </a:lnTo>
                  <a:lnTo>
                    <a:pt x="3070724" y="2154962"/>
                  </a:lnTo>
                  <a:lnTo>
                    <a:pt x="3087360" y="2132789"/>
                  </a:lnTo>
                  <a:lnTo>
                    <a:pt x="3115999" y="2135564"/>
                  </a:lnTo>
                  <a:lnTo>
                    <a:pt x="3152963" y="2183615"/>
                  </a:lnTo>
                  <a:lnTo>
                    <a:pt x="3153892" y="2219649"/>
                  </a:lnTo>
                  <a:lnTo>
                    <a:pt x="3133565" y="2261234"/>
                  </a:lnTo>
                  <a:lnTo>
                    <a:pt x="3131719" y="2310214"/>
                  </a:lnTo>
                  <a:lnTo>
                    <a:pt x="3119704" y="2373042"/>
                  </a:lnTo>
                  <a:lnTo>
                    <a:pt x="3080894" y="2428488"/>
                  </a:lnTo>
                  <a:lnTo>
                    <a:pt x="3072569" y="2454366"/>
                  </a:lnTo>
                  <a:lnTo>
                    <a:pt x="3036534" y="2498725"/>
                  </a:lnTo>
                  <a:lnTo>
                    <a:pt x="3001416" y="2540310"/>
                  </a:lnTo>
                  <a:lnTo>
                    <a:pt x="2984780" y="2561567"/>
                  </a:lnTo>
                  <a:lnTo>
                    <a:pt x="2950590" y="2581894"/>
                  </a:lnTo>
                  <a:lnTo>
                    <a:pt x="2933954" y="2581894"/>
                  </a:lnTo>
                  <a:lnTo>
                    <a:pt x="2917331" y="2564328"/>
                  </a:lnTo>
                  <a:lnTo>
                    <a:pt x="2882212" y="2590206"/>
                  </a:lnTo>
                  <a:lnTo>
                    <a:pt x="2878521" y="2602222"/>
                  </a:lnTo>
                  <a:lnTo>
                    <a:pt x="2874817" y="2595756"/>
                  </a:lnTo>
                  <a:lnTo>
                    <a:pt x="2874817" y="2578190"/>
                  </a:lnTo>
                  <a:lnTo>
                    <a:pt x="2887762" y="2577274"/>
                  </a:lnTo>
                  <a:lnTo>
                    <a:pt x="2891453" y="2534760"/>
                  </a:lnTo>
                  <a:lnTo>
                    <a:pt x="2884987" y="2503346"/>
                  </a:lnTo>
                  <a:lnTo>
                    <a:pt x="2907160" y="2490400"/>
                  </a:lnTo>
                  <a:lnTo>
                    <a:pt x="2938574" y="2496880"/>
                  </a:lnTo>
                  <a:lnTo>
                    <a:pt x="2956140" y="2460831"/>
                  </a:lnTo>
                  <a:lnTo>
                    <a:pt x="2965382" y="2419247"/>
                  </a:lnTo>
                  <a:lnTo>
                    <a:pt x="2975538" y="2405385"/>
                  </a:lnTo>
                  <a:lnTo>
                    <a:pt x="2989399" y="2370281"/>
                  </a:lnTo>
                  <a:lnTo>
                    <a:pt x="2946900" y="2381367"/>
                  </a:lnTo>
                  <a:lnTo>
                    <a:pt x="2924712" y="2396144"/>
                  </a:lnTo>
                  <a:lnTo>
                    <a:pt x="2884987" y="2396144"/>
                  </a:lnTo>
                  <a:lnTo>
                    <a:pt x="2874817" y="2360110"/>
                  </a:lnTo>
                  <a:lnTo>
                    <a:pt x="2844319" y="2332387"/>
                  </a:lnTo>
                  <a:lnTo>
                    <a:pt x="2799043" y="2319455"/>
                  </a:lnTo>
                  <a:lnTo>
                    <a:pt x="2789802" y="2279716"/>
                  </a:lnTo>
                  <a:lnTo>
                    <a:pt x="2780561" y="2254768"/>
                  </a:lnTo>
                  <a:lnTo>
                    <a:pt x="2770390" y="2237202"/>
                  </a:lnTo>
                  <a:lnTo>
                    <a:pt x="2754683" y="2194701"/>
                  </a:lnTo>
                  <a:lnTo>
                    <a:pt x="2731581" y="2178994"/>
                  </a:lnTo>
                  <a:lnTo>
                    <a:pt x="2692771" y="2166049"/>
                  </a:lnTo>
                  <a:lnTo>
                    <a:pt x="2658583" y="2166978"/>
                  </a:lnTo>
                  <a:lnTo>
                    <a:pt x="2626239" y="2174374"/>
                  </a:lnTo>
                  <a:lnTo>
                    <a:pt x="2604982" y="2195617"/>
                  </a:lnTo>
                  <a:lnTo>
                    <a:pt x="2618843" y="2205788"/>
                  </a:lnTo>
                  <a:lnTo>
                    <a:pt x="2618843" y="2228890"/>
                  </a:lnTo>
                  <a:lnTo>
                    <a:pt x="2604066" y="2242752"/>
                  </a:lnTo>
                  <a:lnTo>
                    <a:pt x="2580963" y="2286182"/>
                  </a:lnTo>
                  <a:lnTo>
                    <a:pt x="2580963" y="2303748"/>
                  </a:lnTo>
                  <a:lnTo>
                    <a:pt x="2543999" y="2328696"/>
                  </a:lnTo>
                  <a:lnTo>
                    <a:pt x="2512572" y="2313905"/>
                  </a:lnTo>
                  <a:lnTo>
                    <a:pt x="2482087" y="2317596"/>
                  </a:lnTo>
                  <a:lnTo>
                    <a:pt x="2468225" y="2303748"/>
                  </a:lnTo>
                  <a:lnTo>
                    <a:pt x="2452519" y="2299127"/>
                  </a:lnTo>
                  <a:lnTo>
                    <a:pt x="2414625" y="2327766"/>
                  </a:lnTo>
                  <a:lnTo>
                    <a:pt x="2380436" y="2334232"/>
                  </a:lnTo>
                  <a:lnTo>
                    <a:pt x="2356404" y="2344403"/>
                  </a:lnTo>
                  <a:lnTo>
                    <a:pt x="2324061" y="2337937"/>
                  </a:lnTo>
                  <a:lnTo>
                    <a:pt x="2300042" y="2337937"/>
                  </a:lnTo>
                  <a:lnTo>
                    <a:pt x="2284335" y="2317596"/>
                  </a:lnTo>
                  <a:lnTo>
                    <a:pt x="2259374" y="2298198"/>
                  </a:lnTo>
                  <a:lnTo>
                    <a:pt x="2233509" y="2292648"/>
                  </a:lnTo>
                  <a:lnTo>
                    <a:pt x="2201166" y="2298198"/>
                  </a:lnTo>
                  <a:lnTo>
                    <a:pt x="2176218" y="2305593"/>
                  </a:lnTo>
                  <a:lnTo>
                    <a:pt x="2139253" y="2288957"/>
                  </a:lnTo>
                  <a:lnTo>
                    <a:pt x="2134634" y="2258459"/>
                  </a:lnTo>
                  <a:lnTo>
                    <a:pt x="2104135" y="2247372"/>
                  </a:lnTo>
                  <a:lnTo>
                    <a:pt x="2081033" y="2242752"/>
                  </a:lnTo>
                  <a:lnTo>
                    <a:pt x="2052380" y="2225199"/>
                  </a:lnTo>
                  <a:lnTo>
                    <a:pt x="2025587" y="2268629"/>
                  </a:lnTo>
                  <a:lnTo>
                    <a:pt x="2035757" y="2292648"/>
                  </a:lnTo>
                  <a:lnTo>
                    <a:pt x="2010795" y="2320371"/>
                  </a:lnTo>
                  <a:lnTo>
                    <a:pt x="1972916" y="2310214"/>
                  </a:lnTo>
                  <a:lnTo>
                    <a:pt x="1947038" y="2308355"/>
                  </a:lnTo>
                  <a:lnTo>
                    <a:pt x="1929485" y="2289887"/>
                  </a:lnTo>
                  <a:lnTo>
                    <a:pt x="1902678" y="2288957"/>
                  </a:lnTo>
                  <a:lnTo>
                    <a:pt x="1880505" y="2276025"/>
                  </a:lnTo>
                  <a:lnTo>
                    <a:pt x="1840766" y="2295423"/>
                  </a:lnTo>
                  <a:lnTo>
                    <a:pt x="1791786" y="2329612"/>
                  </a:lnTo>
                  <a:lnTo>
                    <a:pt x="1764063" y="2336078"/>
                  </a:lnTo>
                  <a:lnTo>
                    <a:pt x="1753906" y="2339782"/>
                  </a:lnTo>
                  <a:lnTo>
                    <a:pt x="1740045" y="2315750"/>
                  </a:lnTo>
                  <a:lnTo>
                    <a:pt x="1706772" y="2321300"/>
                  </a:lnTo>
                  <a:lnTo>
                    <a:pt x="1695685" y="2304664"/>
                  </a:lnTo>
                  <a:lnTo>
                    <a:pt x="1677203" y="2297268"/>
                  </a:lnTo>
                  <a:lnTo>
                    <a:pt x="1665187" y="2274166"/>
                  </a:lnTo>
                  <a:lnTo>
                    <a:pt x="1651326" y="2266784"/>
                  </a:lnTo>
                  <a:lnTo>
                    <a:pt x="1614361" y="2276941"/>
                  </a:lnTo>
                  <a:lnTo>
                    <a:pt x="1578327" y="2252922"/>
                  </a:lnTo>
                  <a:lnTo>
                    <a:pt x="1564465" y="2274166"/>
                  </a:lnTo>
                  <a:lnTo>
                    <a:pt x="1506244" y="2166978"/>
                  </a:lnTo>
                  <a:lnTo>
                    <a:pt x="1472985" y="2132789"/>
                  </a:lnTo>
                  <a:lnTo>
                    <a:pt x="1482226" y="2118928"/>
                  </a:lnTo>
                  <a:lnTo>
                    <a:pt x="1417539" y="2160512"/>
                  </a:lnTo>
                  <a:lnTo>
                    <a:pt x="1392591" y="2163287"/>
                  </a:lnTo>
                  <a:lnTo>
                    <a:pt x="1394436" y="2139255"/>
                  </a:lnTo>
                  <a:lnTo>
                    <a:pt x="1361163" y="2124464"/>
                  </a:lnTo>
                  <a:lnTo>
                    <a:pt x="1334370" y="2135564"/>
                  </a:lnTo>
                  <a:lnTo>
                    <a:pt x="1326058" y="2089359"/>
                  </a:lnTo>
                  <a:lnTo>
                    <a:pt x="1279853" y="2079188"/>
                  </a:lnTo>
                  <a:lnTo>
                    <a:pt x="1256750" y="2097671"/>
                  </a:lnTo>
                  <a:lnTo>
                    <a:pt x="1192063" y="2114307"/>
                  </a:lnTo>
                  <a:lnTo>
                    <a:pt x="1179131" y="2129085"/>
                  </a:lnTo>
                  <a:lnTo>
                    <a:pt x="1082101" y="2144805"/>
                  </a:lnTo>
                  <a:lnTo>
                    <a:pt x="1070085" y="2159583"/>
                  </a:lnTo>
                  <a:lnTo>
                    <a:pt x="1088567" y="2189151"/>
                  </a:lnTo>
                  <a:lnTo>
                    <a:pt x="1063619" y="2200238"/>
                  </a:lnTo>
                  <a:lnTo>
                    <a:pt x="1068239" y="2212254"/>
                  </a:lnTo>
                  <a:lnTo>
                    <a:pt x="1043278" y="2232581"/>
                  </a:lnTo>
                  <a:lnTo>
                    <a:pt x="1084862" y="2261234"/>
                  </a:lnTo>
                  <a:lnTo>
                    <a:pt x="1078396" y="2280645"/>
                  </a:lnTo>
                  <a:lnTo>
                    <a:pt x="1042362" y="2278786"/>
                  </a:lnTo>
                  <a:lnTo>
                    <a:pt x="1034966" y="2290802"/>
                  </a:lnTo>
                  <a:lnTo>
                    <a:pt x="1001707" y="2269545"/>
                  </a:lnTo>
                  <a:lnTo>
                    <a:pt x="961038" y="2270475"/>
                  </a:lnTo>
                  <a:lnTo>
                    <a:pt x="933315" y="2288027"/>
                  </a:lnTo>
                  <a:lnTo>
                    <a:pt x="902817" y="2271404"/>
                  </a:lnTo>
                  <a:lnTo>
                    <a:pt x="845525" y="2242752"/>
                  </a:lnTo>
                  <a:lnTo>
                    <a:pt x="804870" y="2243681"/>
                  </a:lnTo>
                  <a:lnTo>
                    <a:pt x="751270" y="2288027"/>
                  </a:lnTo>
                  <a:lnTo>
                    <a:pt x="748509" y="2317596"/>
                  </a:lnTo>
                  <a:lnTo>
                    <a:pt x="721701" y="2294507"/>
                  </a:lnTo>
                  <a:lnTo>
                    <a:pt x="701374" y="2338853"/>
                  </a:lnTo>
                  <a:lnTo>
                    <a:pt x="708769" y="2347178"/>
                  </a:lnTo>
                  <a:lnTo>
                    <a:pt x="693978" y="2376746"/>
                  </a:lnTo>
                  <a:lnTo>
                    <a:pt x="716165" y="2402624"/>
                  </a:lnTo>
                  <a:lnTo>
                    <a:pt x="735563" y="2401695"/>
                  </a:lnTo>
                  <a:lnTo>
                    <a:pt x="752199" y="2427572"/>
                  </a:lnTo>
                  <a:lnTo>
                    <a:pt x="749424" y="2446970"/>
                  </a:lnTo>
                  <a:lnTo>
                    <a:pt x="762370" y="2453450"/>
                  </a:lnTo>
                  <a:lnTo>
                    <a:pt x="750354" y="2475623"/>
                  </a:lnTo>
                  <a:lnTo>
                    <a:pt x="725406" y="2482089"/>
                  </a:lnTo>
                  <a:lnTo>
                    <a:pt x="699528" y="2519982"/>
                  </a:lnTo>
                  <a:lnTo>
                    <a:pt x="722631" y="2554171"/>
                  </a:lnTo>
                  <a:lnTo>
                    <a:pt x="719856" y="2578190"/>
                  </a:lnTo>
                  <a:lnTo>
                    <a:pt x="748509" y="2619774"/>
                  </a:lnTo>
                  <a:lnTo>
                    <a:pt x="732788" y="2633636"/>
                  </a:lnTo>
                  <a:lnTo>
                    <a:pt x="728167" y="2641961"/>
                  </a:lnTo>
                  <a:lnTo>
                    <a:pt x="717081" y="2639186"/>
                  </a:lnTo>
                  <a:lnTo>
                    <a:pt x="699528" y="2617929"/>
                  </a:lnTo>
                  <a:lnTo>
                    <a:pt x="692133" y="2616999"/>
                  </a:lnTo>
                  <a:lnTo>
                    <a:pt x="675496" y="2608688"/>
                  </a:lnTo>
                  <a:lnTo>
                    <a:pt x="667185" y="2594826"/>
                  </a:lnTo>
                  <a:lnTo>
                    <a:pt x="643153" y="2587431"/>
                  </a:lnTo>
                  <a:lnTo>
                    <a:pt x="627446" y="2592981"/>
                  </a:lnTo>
                  <a:lnTo>
                    <a:pt x="622825" y="2586515"/>
                  </a:lnTo>
                  <a:lnTo>
                    <a:pt x="587707" y="2569878"/>
                  </a:lnTo>
                  <a:lnTo>
                    <a:pt x="549827" y="2564328"/>
                  </a:lnTo>
                  <a:lnTo>
                    <a:pt x="527640" y="2557862"/>
                  </a:lnTo>
                  <a:lnTo>
                    <a:pt x="524879" y="2562483"/>
                  </a:lnTo>
                  <a:lnTo>
                    <a:pt x="491606" y="2531985"/>
                  </a:lnTo>
                  <a:lnTo>
                    <a:pt x="462037" y="2518123"/>
                  </a:lnTo>
                  <a:lnTo>
                    <a:pt x="439864" y="2496880"/>
                  </a:lnTo>
                  <a:lnTo>
                    <a:pt x="458346" y="2491330"/>
                  </a:lnTo>
                  <a:lnTo>
                    <a:pt x="479590" y="2459916"/>
                  </a:lnTo>
                  <a:lnTo>
                    <a:pt x="464812" y="2445124"/>
                  </a:lnTo>
                  <a:lnTo>
                    <a:pt x="502692" y="2429418"/>
                  </a:lnTo>
                  <a:lnTo>
                    <a:pt x="501776" y="2421106"/>
                  </a:lnTo>
                  <a:lnTo>
                    <a:pt x="478673" y="2427572"/>
                  </a:lnTo>
                  <a:lnTo>
                    <a:pt x="479590" y="2410936"/>
                  </a:lnTo>
                  <a:lnTo>
                    <a:pt x="492535" y="2399849"/>
                  </a:lnTo>
                  <a:lnTo>
                    <a:pt x="517483" y="2397074"/>
                  </a:lnTo>
                  <a:lnTo>
                    <a:pt x="521174" y="2384142"/>
                  </a:lnTo>
                  <a:lnTo>
                    <a:pt x="515638" y="2362885"/>
                  </a:lnTo>
                  <a:lnTo>
                    <a:pt x="525794" y="2342558"/>
                  </a:lnTo>
                  <a:lnTo>
                    <a:pt x="525794" y="2330542"/>
                  </a:lnTo>
                  <a:lnTo>
                    <a:pt x="487914" y="2317596"/>
                  </a:lnTo>
                  <a:lnTo>
                    <a:pt x="473123" y="2317596"/>
                  </a:lnTo>
                  <a:lnTo>
                    <a:pt x="457417" y="2299127"/>
                  </a:lnTo>
                  <a:lnTo>
                    <a:pt x="437089" y="2305593"/>
                  </a:lnTo>
                  <a:lnTo>
                    <a:pt x="403816" y="2291732"/>
                  </a:lnTo>
                  <a:lnTo>
                    <a:pt x="404746" y="2283407"/>
                  </a:lnTo>
                  <a:lnTo>
                    <a:pt x="395505" y="2265854"/>
                  </a:lnTo>
                  <a:lnTo>
                    <a:pt x="375177" y="2264009"/>
                  </a:lnTo>
                  <a:lnTo>
                    <a:pt x="373318" y="2251063"/>
                  </a:lnTo>
                  <a:lnTo>
                    <a:pt x="379797" y="2242752"/>
                  </a:lnTo>
                  <a:lnTo>
                    <a:pt x="363161" y="2218720"/>
                  </a:lnTo>
                  <a:lnTo>
                    <a:pt x="336354" y="2222424"/>
                  </a:lnTo>
                  <a:lnTo>
                    <a:pt x="328042" y="2220579"/>
                  </a:lnTo>
                  <a:lnTo>
                    <a:pt x="321576" y="2229820"/>
                  </a:lnTo>
                  <a:lnTo>
                    <a:pt x="312335" y="2227961"/>
                  </a:lnTo>
                  <a:lnTo>
                    <a:pt x="305869" y="2201167"/>
                  </a:lnTo>
                  <a:lnTo>
                    <a:pt x="301249" y="2184531"/>
                  </a:lnTo>
                  <a:lnTo>
                    <a:pt x="305869" y="2180840"/>
                  </a:lnTo>
                  <a:lnTo>
                    <a:pt x="327113" y="2182685"/>
                  </a:lnTo>
                  <a:lnTo>
                    <a:pt x="337283" y="2173444"/>
                  </a:lnTo>
                  <a:lnTo>
                    <a:pt x="329888" y="2161428"/>
                  </a:lnTo>
                  <a:lnTo>
                    <a:pt x="312335" y="2154046"/>
                  </a:lnTo>
                  <a:lnTo>
                    <a:pt x="314181" y="2145721"/>
                  </a:lnTo>
                  <a:lnTo>
                    <a:pt x="304024" y="2137410"/>
                  </a:lnTo>
                  <a:lnTo>
                    <a:pt x="287387" y="2107841"/>
                  </a:lnTo>
                  <a:lnTo>
                    <a:pt x="292923" y="2095825"/>
                  </a:lnTo>
                  <a:lnTo>
                    <a:pt x="290162" y="2074568"/>
                  </a:lnTo>
                  <a:lnTo>
                    <a:pt x="265201" y="2063481"/>
                  </a:lnTo>
                  <a:lnTo>
                    <a:pt x="251339" y="2069018"/>
                  </a:lnTo>
                  <a:lnTo>
                    <a:pt x="247648" y="2057932"/>
                  </a:lnTo>
                  <a:lnTo>
                    <a:pt x="219925" y="2045915"/>
                  </a:lnTo>
                  <a:lnTo>
                    <a:pt x="211613" y="2018206"/>
                  </a:lnTo>
                  <a:lnTo>
                    <a:pt x="209755" y="1995103"/>
                  </a:lnTo>
                  <a:lnTo>
                    <a:pt x="196822" y="1984003"/>
                  </a:lnTo>
                  <a:lnTo>
                    <a:pt x="207909" y="1968296"/>
                  </a:lnTo>
                  <a:lnTo>
                    <a:pt x="200514" y="1922091"/>
                  </a:lnTo>
                  <a:lnTo>
                    <a:pt x="218995" y="1893452"/>
                  </a:lnTo>
                  <a:lnTo>
                    <a:pt x="215305" y="1884211"/>
                  </a:lnTo>
                  <a:lnTo>
                    <a:pt x="244873" y="1855559"/>
                  </a:lnTo>
                  <a:lnTo>
                    <a:pt x="218080" y="1830611"/>
                  </a:lnTo>
                  <a:lnTo>
                    <a:pt x="273526" y="1762233"/>
                  </a:lnTo>
                  <a:lnTo>
                    <a:pt x="297544" y="1729889"/>
                  </a:lnTo>
                  <a:lnTo>
                    <a:pt x="307715" y="1701237"/>
                  </a:lnTo>
                  <a:lnTo>
                    <a:pt x="268905" y="1661497"/>
                  </a:lnTo>
                  <a:lnTo>
                    <a:pt x="279062" y="1623617"/>
                  </a:lnTo>
                  <a:lnTo>
                    <a:pt x="255960" y="1578342"/>
                  </a:lnTo>
                  <a:lnTo>
                    <a:pt x="273526" y="1524741"/>
                  </a:lnTo>
                  <a:lnTo>
                    <a:pt x="243028" y="1450813"/>
                  </a:lnTo>
                  <a:lnTo>
                    <a:pt x="267060" y="1399988"/>
                  </a:lnTo>
                  <a:lnTo>
                    <a:pt x="227321" y="1353783"/>
                  </a:lnTo>
                  <a:lnTo>
                    <a:pt x="231012" y="1303887"/>
                  </a:lnTo>
                  <a:lnTo>
                    <a:pt x="252268" y="1297421"/>
                  </a:lnTo>
                  <a:lnTo>
                    <a:pt x="296628" y="1267838"/>
                  </a:lnTo>
                  <a:lnTo>
                    <a:pt x="323422" y="1241975"/>
                  </a:lnTo>
                  <a:lnTo>
                    <a:pt x="365936" y="1287250"/>
                  </a:lnTo>
                  <a:lnTo>
                    <a:pt x="437089" y="1304803"/>
                  </a:lnTo>
                  <a:lnTo>
                    <a:pt x="535036" y="1384281"/>
                  </a:lnTo>
                  <a:lnTo>
                    <a:pt x="555363" y="1416624"/>
                  </a:lnTo>
                  <a:lnTo>
                    <a:pt x="557222" y="1460970"/>
                  </a:lnTo>
                  <a:lnTo>
                    <a:pt x="528569" y="1495173"/>
                  </a:lnTo>
                  <a:lnTo>
                    <a:pt x="486055" y="1511796"/>
                  </a:lnTo>
                  <a:lnTo>
                    <a:pt x="370556" y="1462829"/>
                  </a:lnTo>
                  <a:lnTo>
                    <a:pt x="351145" y="1471141"/>
                  </a:lnTo>
                  <a:lnTo>
                    <a:pt x="393659" y="1518275"/>
                  </a:lnTo>
                  <a:lnTo>
                    <a:pt x="395505" y="1547844"/>
                  </a:lnTo>
                  <a:lnTo>
                    <a:pt x="397350" y="1610672"/>
                  </a:lnTo>
                  <a:lnTo>
                    <a:pt x="430623" y="1629154"/>
                  </a:lnTo>
                  <a:lnTo>
                    <a:pt x="450951" y="1644875"/>
                  </a:lnTo>
                  <a:lnTo>
                    <a:pt x="454641" y="1616222"/>
                  </a:lnTo>
                  <a:lnTo>
                    <a:pt x="438935" y="1590344"/>
                  </a:lnTo>
                  <a:lnTo>
                    <a:pt x="455571" y="1567242"/>
                  </a:lnTo>
                  <a:lnTo>
                    <a:pt x="518399" y="1605135"/>
                  </a:lnTo>
                  <a:lnTo>
                    <a:pt x="540585" y="1590344"/>
                  </a:lnTo>
                  <a:lnTo>
                    <a:pt x="523019" y="1545069"/>
                  </a:lnTo>
                  <a:lnTo>
                    <a:pt x="583086" y="1483157"/>
                  </a:lnTo>
                  <a:lnTo>
                    <a:pt x="607118" y="1486848"/>
                  </a:lnTo>
                  <a:lnTo>
                    <a:pt x="631137" y="1509034"/>
                  </a:lnTo>
                  <a:lnTo>
                    <a:pt x="645928" y="1464675"/>
                  </a:lnTo>
                  <a:lnTo>
                    <a:pt x="624670" y="1424936"/>
                  </a:lnTo>
                  <a:lnTo>
                    <a:pt x="637616" y="1384281"/>
                  </a:lnTo>
                  <a:lnTo>
                    <a:pt x="618205" y="1340851"/>
                  </a:lnTo>
                  <a:lnTo>
                    <a:pt x="690287" y="1363024"/>
                  </a:lnTo>
                  <a:lnTo>
                    <a:pt x="705065" y="1401833"/>
                  </a:lnTo>
                  <a:lnTo>
                    <a:pt x="672721" y="1410158"/>
                  </a:lnTo>
                  <a:lnTo>
                    <a:pt x="672721" y="1447109"/>
                  </a:lnTo>
                  <a:lnTo>
                    <a:pt x="693062" y="1469295"/>
                  </a:lnTo>
                  <a:lnTo>
                    <a:pt x="732788" y="1455434"/>
                  </a:lnTo>
                  <a:lnTo>
                    <a:pt x="739267" y="1412920"/>
                  </a:lnTo>
                  <a:lnTo>
                    <a:pt x="793784" y="1380576"/>
                  </a:lnTo>
                  <a:lnTo>
                    <a:pt x="884348" y="1320510"/>
                  </a:lnTo>
                  <a:lnTo>
                    <a:pt x="903746" y="1324214"/>
                  </a:lnTo>
                  <a:lnTo>
                    <a:pt x="877869" y="1366714"/>
                  </a:lnTo>
                  <a:lnTo>
                    <a:pt x="910212" y="1374110"/>
                  </a:lnTo>
                  <a:lnTo>
                    <a:pt x="928695" y="1350092"/>
                  </a:lnTo>
                  <a:lnTo>
                    <a:pt x="977674" y="1348233"/>
                  </a:lnTo>
                  <a:lnTo>
                    <a:pt x="1016484" y="1318664"/>
                  </a:lnTo>
                  <a:lnTo>
                    <a:pt x="1046053" y="1361178"/>
                  </a:lnTo>
                  <a:lnTo>
                    <a:pt x="1075621" y="1314043"/>
                  </a:lnTo>
                  <a:lnTo>
                    <a:pt x="1048828" y="1271543"/>
                  </a:lnTo>
                  <a:lnTo>
                    <a:pt x="1062689" y="1246595"/>
                  </a:lnTo>
                  <a:lnTo>
                    <a:pt x="1139392" y="1268768"/>
                  </a:lnTo>
                  <a:lnTo>
                    <a:pt x="1175427" y="1291871"/>
                  </a:lnTo>
                  <a:lnTo>
                    <a:pt x="1269683" y="1373194"/>
                  </a:lnTo>
                  <a:lnTo>
                    <a:pt x="1287249" y="1336230"/>
                  </a:lnTo>
                  <a:lnTo>
                    <a:pt x="1261371" y="1298336"/>
                  </a:lnTo>
                  <a:lnTo>
                    <a:pt x="1260441" y="1282629"/>
                  </a:lnTo>
                  <a:lnTo>
                    <a:pt x="1229028" y="1275234"/>
                  </a:lnTo>
                  <a:lnTo>
                    <a:pt x="1237339" y="1240115"/>
                  </a:lnTo>
                  <a:lnTo>
                    <a:pt x="1223478" y="1180049"/>
                  </a:lnTo>
                  <a:lnTo>
                    <a:pt x="1222561" y="1155101"/>
                  </a:lnTo>
                  <a:lnTo>
                    <a:pt x="1270612" y="1081173"/>
                  </a:lnTo>
                  <a:lnTo>
                    <a:pt x="1287249" y="1003554"/>
                  </a:lnTo>
                  <a:lnTo>
                    <a:pt x="1306646" y="986001"/>
                  </a:lnTo>
                  <a:lnTo>
                    <a:pt x="1375025" y="1009104"/>
                  </a:lnTo>
                  <a:lnTo>
                    <a:pt x="1380575" y="1057154"/>
                  </a:lnTo>
                  <a:lnTo>
                    <a:pt x="1355627" y="1124616"/>
                  </a:lnTo>
                  <a:lnTo>
                    <a:pt x="1371333" y="1150480"/>
                  </a:lnTo>
                  <a:lnTo>
                    <a:pt x="1379645" y="1205010"/>
                  </a:lnTo>
                  <a:lnTo>
                    <a:pt x="1374109" y="1307578"/>
                  </a:lnTo>
                  <a:lnTo>
                    <a:pt x="1402747" y="1351008"/>
                  </a:lnTo>
                  <a:lnTo>
                    <a:pt x="1391661" y="1397213"/>
                  </a:lnTo>
                  <a:lnTo>
                    <a:pt x="1340836" y="1491468"/>
                  </a:lnTo>
                  <a:lnTo>
                    <a:pt x="1370404" y="1500709"/>
                  </a:lnTo>
                  <a:lnTo>
                    <a:pt x="1380575" y="1477607"/>
                  </a:lnTo>
                  <a:lnTo>
                    <a:pt x="1409227" y="1460970"/>
                  </a:lnTo>
                  <a:lnTo>
                    <a:pt x="1415693" y="1427711"/>
                  </a:lnTo>
                  <a:lnTo>
                    <a:pt x="1437866" y="1395367"/>
                  </a:lnTo>
                  <a:lnTo>
                    <a:pt x="1423089" y="1355628"/>
                  </a:lnTo>
                  <a:lnTo>
                    <a:pt x="1435091" y="1308507"/>
                  </a:lnTo>
                  <a:lnTo>
                    <a:pt x="1406452" y="1302957"/>
                  </a:lnTo>
                  <a:lnTo>
                    <a:pt x="1399986" y="1262302"/>
                  </a:lnTo>
                  <a:lnTo>
                    <a:pt x="1420314" y="1185599"/>
                  </a:lnTo>
                  <a:lnTo>
                    <a:pt x="1387041" y="1120912"/>
                  </a:lnTo>
                  <a:lnTo>
                    <a:pt x="1433246" y="1065466"/>
                  </a:lnTo>
                  <a:lnTo>
                    <a:pt x="1427709" y="1004483"/>
                  </a:lnTo>
                  <a:lnTo>
                    <a:pt x="1440641" y="1002638"/>
                  </a:lnTo>
                  <a:lnTo>
                    <a:pt x="1454503" y="1050688"/>
                  </a:lnTo>
                  <a:lnTo>
                    <a:pt x="1444332" y="1131082"/>
                  </a:lnTo>
                  <a:lnTo>
                    <a:pt x="1472055" y="1145860"/>
                  </a:lnTo>
                  <a:lnTo>
                    <a:pt x="1460053" y="1086723"/>
                  </a:lnTo>
                  <a:lnTo>
                    <a:pt x="1503483" y="1053450"/>
                  </a:lnTo>
                  <a:lnTo>
                    <a:pt x="1557070" y="1048829"/>
                  </a:lnTo>
                  <a:lnTo>
                    <a:pt x="1605120" y="1096893"/>
                  </a:lnTo>
                  <a:lnTo>
                    <a:pt x="1582032" y="1026656"/>
                  </a:lnTo>
                  <a:lnTo>
                    <a:pt x="1576481" y="934246"/>
                  </a:lnTo>
                  <a:lnTo>
                    <a:pt x="1621757" y="915764"/>
                  </a:lnTo>
                  <a:lnTo>
                    <a:pt x="1683669" y="919469"/>
                  </a:lnTo>
                  <a:lnTo>
                    <a:pt x="1740045" y="907453"/>
                  </a:lnTo>
                  <a:lnTo>
                    <a:pt x="1718788" y="857550"/>
                  </a:lnTo>
                  <a:lnTo>
                    <a:pt x="1748356" y="792864"/>
                  </a:lnTo>
                  <a:lnTo>
                    <a:pt x="1777925" y="790092"/>
                  </a:lnTo>
                  <a:lnTo>
                    <a:pt x="1828750" y="739267"/>
                  </a:lnTo>
                  <a:lnTo>
                    <a:pt x="1897142" y="725406"/>
                  </a:lnTo>
                  <a:lnTo>
                    <a:pt x="1905453" y="695835"/>
                  </a:lnTo>
                  <a:lnTo>
                    <a:pt x="1973831" y="685671"/>
                  </a:lnTo>
                  <a:lnTo>
                    <a:pt x="1995089" y="709696"/>
                  </a:lnTo>
                  <a:lnTo>
                    <a:pt x="2053309" y="652403"/>
                  </a:lnTo>
                  <a:lnTo>
                    <a:pt x="2101360" y="654251"/>
                  </a:lnTo>
                  <a:lnTo>
                    <a:pt x="2108756" y="606200"/>
                  </a:lnTo>
                  <a:lnTo>
                    <a:pt x="2133704" y="557222"/>
                  </a:lnTo>
                  <a:lnTo>
                    <a:pt x="2194700" y="508246"/>
                  </a:lnTo>
                  <a:lnTo>
                    <a:pt x="2239046" y="547058"/>
                  </a:lnTo>
                  <a:lnTo>
                    <a:pt x="2203927" y="575704"/>
                  </a:lnTo>
                  <a:lnTo>
                    <a:pt x="2263078" y="593262"/>
                  </a:lnTo>
                  <a:lnTo>
                    <a:pt x="2270473" y="648707"/>
                  </a:lnTo>
                  <a:lnTo>
                    <a:pt x="2294492" y="621909"/>
                  </a:lnTo>
                  <a:lnTo>
                    <a:pt x="2370266" y="623756"/>
                  </a:lnTo>
                  <a:lnTo>
                    <a:pt x="2428486" y="677354"/>
                  </a:lnTo>
                  <a:lnTo>
                    <a:pt x="2449743" y="718013"/>
                  </a:lnTo>
                  <a:lnTo>
                    <a:pt x="2443278" y="772534"/>
                  </a:lnTo>
                  <a:lnTo>
                    <a:pt x="2414625" y="802105"/>
                  </a:lnTo>
                  <a:lnTo>
                    <a:pt x="2346247" y="856626"/>
                  </a:lnTo>
                  <a:lnTo>
                    <a:pt x="2326836" y="885273"/>
                  </a:lnTo>
                  <a:lnTo>
                    <a:pt x="2359179" y="898211"/>
                  </a:lnTo>
                  <a:lnTo>
                    <a:pt x="2397073" y="922230"/>
                  </a:lnTo>
                  <a:lnTo>
                    <a:pt x="2420175" y="904677"/>
                  </a:lnTo>
                  <a:lnTo>
                    <a:pt x="2433107" y="963815"/>
                  </a:lnTo>
                  <a:lnTo>
                    <a:pt x="2444193" y="939796"/>
                  </a:lnTo>
                  <a:lnTo>
                    <a:pt x="2485778" y="925005"/>
                  </a:lnTo>
                  <a:lnTo>
                    <a:pt x="2568947" y="939796"/>
                  </a:lnTo>
                  <a:lnTo>
                    <a:pt x="2575413" y="982297"/>
                  </a:lnTo>
                  <a:lnTo>
                    <a:pt x="2683530" y="995242"/>
                  </a:lnTo>
                  <a:lnTo>
                    <a:pt x="2685376" y="925935"/>
                  </a:lnTo>
                  <a:lnTo>
                    <a:pt x="2740822" y="941642"/>
                  </a:lnTo>
                  <a:lnTo>
                    <a:pt x="2782407" y="940712"/>
                  </a:lnTo>
                  <a:lnTo>
                    <a:pt x="2823991" y="987847"/>
                  </a:lnTo>
                  <a:lnTo>
                    <a:pt x="2836007" y="1043293"/>
                  </a:lnTo>
                  <a:lnTo>
                    <a:pt x="2820300" y="1078411"/>
                  </a:lnTo>
                  <a:lnTo>
                    <a:pt x="2852644" y="1143098"/>
                  </a:lnTo>
                  <a:lnTo>
                    <a:pt x="2893299" y="1175428"/>
                  </a:lnTo>
                  <a:lnTo>
                    <a:pt x="2918247" y="1090414"/>
                  </a:lnTo>
                  <a:lnTo>
                    <a:pt x="2959831" y="1127378"/>
                  </a:lnTo>
                  <a:lnTo>
                    <a:pt x="3004191" y="1105205"/>
                  </a:lnTo>
                  <a:lnTo>
                    <a:pt x="3054086" y="1130153"/>
                  </a:lnTo>
                  <a:lnTo>
                    <a:pt x="3073499" y="1107050"/>
                  </a:lnTo>
                  <a:lnTo>
                    <a:pt x="3115999" y="1118137"/>
                  </a:lnTo>
                  <a:lnTo>
                    <a:pt x="3097516" y="1040518"/>
                  </a:lnTo>
                  <a:lnTo>
                    <a:pt x="3131719" y="1002638"/>
                  </a:lnTo>
                  <a:lnTo>
                    <a:pt x="3365506" y="1059000"/>
                  </a:lnTo>
                  <a:lnTo>
                    <a:pt x="3387679" y="1108896"/>
                  </a:lnTo>
                  <a:lnTo>
                    <a:pt x="3455141" y="1170808"/>
                  </a:lnTo>
                  <a:lnTo>
                    <a:pt x="3559568" y="1156030"/>
                  </a:lnTo>
                  <a:lnTo>
                    <a:pt x="3611309" y="1168962"/>
                  </a:lnTo>
                  <a:lnTo>
                    <a:pt x="3632566" y="1201306"/>
                  </a:lnTo>
                  <a:lnTo>
                    <a:pt x="3629791" y="1256752"/>
                  </a:lnTo>
                  <a:lnTo>
                    <a:pt x="3662135" y="1278009"/>
                  </a:lnTo>
                  <a:lnTo>
                    <a:pt x="3697253" y="1263218"/>
                  </a:lnTo>
                  <a:lnTo>
                    <a:pt x="3743458" y="1261372"/>
                  </a:lnTo>
                  <a:lnTo>
                    <a:pt x="3792438" y="1276164"/>
                  </a:lnTo>
                  <a:lnTo>
                    <a:pt x="3841405" y="1267838"/>
                  </a:lnTo>
                  <a:lnTo>
                    <a:pt x="3886694" y="1332526"/>
                  </a:lnTo>
                  <a:lnTo>
                    <a:pt x="3919037" y="1309423"/>
                  </a:lnTo>
                  <a:lnTo>
                    <a:pt x="3897780" y="1262302"/>
                  </a:lnTo>
                  <a:lnTo>
                    <a:pt x="3908867" y="1229029"/>
                  </a:lnTo>
                  <a:lnTo>
                    <a:pt x="3991107" y="1250286"/>
                  </a:lnTo>
                  <a:lnTo>
                    <a:pt x="4044707" y="1245665"/>
                  </a:lnTo>
                  <a:lnTo>
                    <a:pt x="4119565" y="1280784"/>
                  </a:lnTo>
                  <a:lnTo>
                    <a:pt x="4155599" y="1312198"/>
                  </a:lnTo>
                  <a:lnTo>
                    <a:pt x="4219357" y="1366714"/>
                  </a:lnTo>
                  <a:lnTo>
                    <a:pt x="4287749" y="1434177"/>
                  </a:lnTo>
                  <a:lnTo>
                    <a:pt x="4285889" y="1474832"/>
                  </a:lnTo>
                  <a:lnTo>
                    <a:pt x="4303456" y="1490552"/>
                  </a:lnTo>
                  <a:lnTo>
                    <a:pt x="4296990" y="1443418"/>
                  </a:lnTo>
                  <a:lnTo>
                    <a:pt x="4367213" y="1453588"/>
                  </a:lnTo>
                  <a:lnTo>
                    <a:pt x="4416194" y="1517346"/>
                  </a:lnTo>
                  <a:close/>
                  <a:moveTo>
                    <a:pt x="3237977" y="2353644"/>
                  </a:moveTo>
                  <a:lnTo>
                    <a:pt x="3212114" y="2282491"/>
                  </a:lnTo>
                  <a:lnTo>
                    <a:pt x="3201014" y="2240906"/>
                  </a:lnTo>
                  <a:lnTo>
                    <a:pt x="3201943" y="2199322"/>
                  </a:lnTo>
                  <a:lnTo>
                    <a:pt x="3192702" y="2157737"/>
                  </a:lnTo>
                  <a:lnTo>
                    <a:pt x="3186236" y="2129085"/>
                  </a:lnTo>
                  <a:lnTo>
                    <a:pt x="3175149" y="2135564"/>
                  </a:lnTo>
                  <a:lnTo>
                    <a:pt x="3185307" y="2155892"/>
                  </a:lnTo>
                  <a:lnTo>
                    <a:pt x="3161288" y="2176219"/>
                  </a:lnTo>
                  <a:lnTo>
                    <a:pt x="3159443" y="2234440"/>
                  </a:lnTo>
                  <a:lnTo>
                    <a:pt x="3174220" y="2275095"/>
                  </a:lnTo>
                  <a:lnTo>
                    <a:pt x="3173304" y="2329612"/>
                  </a:lnTo>
                  <a:lnTo>
                    <a:pt x="3167754" y="2359180"/>
                  </a:lnTo>
                  <a:lnTo>
                    <a:pt x="3170529" y="2400765"/>
                  </a:lnTo>
                  <a:lnTo>
                    <a:pt x="3167754" y="2437729"/>
                  </a:lnTo>
                  <a:lnTo>
                    <a:pt x="3172374" y="2469157"/>
                  </a:lnTo>
                  <a:lnTo>
                    <a:pt x="3189011" y="2440504"/>
                  </a:lnTo>
                  <a:lnTo>
                    <a:pt x="3208409" y="2462677"/>
                  </a:lnTo>
                  <a:lnTo>
                    <a:pt x="3209339" y="2436813"/>
                  </a:lnTo>
                  <a:lnTo>
                    <a:pt x="3184391" y="2398004"/>
                  </a:lnTo>
                  <a:lnTo>
                    <a:pt x="3200098" y="2341628"/>
                  </a:lnTo>
                  <a:lnTo>
                    <a:pt x="3237977" y="2353644"/>
                  </a:lnTo>
                  <a:close/>
                  <a:moveTo>
                    <a:pt x="68378" y="2099516"/>
                  </a:moveTo>
                  <a:lnTo>
                    <a:pt x="41584" y="2091205"/>
                  </a:lnTo>
                  <a:lnTo>
                    <a:pt x="5536" y="2105982"/>
                  </a:lnTo>
                  <a:lnTo>
                    <a:pt x="0" y="2125394"/>
                  </a:lnTo>
                  <a:lnTo>
                    <a:pt x="32344" y="2130014"/>
                  </a:lnTo>
                  <a:lnTo>
                    <a:pt x="80394" y="2129085"/>
                  </a:lnTo>
                  <a:lnTo>
                    <a:pt x="78535" y="2117998"/>
                  </a:lnTo>
                  <a:lnTo>
                    <a:pt x="81310" y="2105982"/>
                  </a:lnTo>
                  <a:lnTo>
                    <a:pt x="68378" y="2099516"/>
                  </a:lnTo>
                  <a:close/>
                  <a:moveTo>
                    <a:pt x="4153754" y="1173583"/>
                  </a:moveTo>
                  <a:lnTo>
                    <a:pt x="4187943" y="1168962"/>
                  </a:lnTo>
                  <a:lnTo>
                    <a:pt x="4214737" y="1149564"/>
                  </a:lnTo>
                  <a:lnTo>
                    <a:pt x="4216582" y="1138478"/>
                  </a:lnTo>
                  <a:lnTo>
                    <a:pt x="4178701" y="1115375"/>
                  </a:lnTo>
                  <a:lnTo>
                    <a:pt x="4156529" y="1115375"/>
                  </a:lnTo>
                  <a:lnTo>
                    <a:pt x="4152824" y="1119066"/>
                  </a:lnTo>
                  <a:lnTo>
                    <a:pt x="4119565" y="1152339"/>
                  </a:lnTo>
                  <a:lnTo>
                    <a:pt x="4124185" y="1177287"/>
                  </a:lnTo>
                  <a:lnTo>
                    <a:pt x="4153754" y="1173583"/>
                  </a:lnTo>
                  <a:close/>
                  <a:moveTo>
                    <a:pt x="3139102" y="924089"/>
                  </a:moveTo>
                  <a:lnTo>
                    <a:pt x="3114154" y="960124"/>
                  </a:lnTo>
                  <a:lnTo>
                    <a:pt x="3118774" y="964744"/>
                  </a:lnTo>
                  <a:lnTo>
                    <a:pt x="3171445" y="974915"/>
                  </a:lnTo>
                  <a:lnTo>
                    <a:pt x="3211184" y="973985"/>
                  </a:lnTo>
                  <a:lnTo>
                    <a:pt x="3208409" y="949953"/>
                  </a:lnTo>
                  <a:lnTo>
                    <a:pt x="3171445" y="914848"/>
                  </a:lnTo>
                  <a:lnTo>
                    <a:pt x="3139102" y="924089"/>
                  </a:lnTo>
                  <a:close/>
                  <a:moveTo>
                    <a:pt x="3365506" y="835373"/>
                  </a:moveTo>
                  <a:lnTo>
                    <a:pt x="3395075" y="796560"/>
                  </a:lnTo>
                  <a:lnTo>
                    <a:pt x="3330388" y="769761"/>
                  </a:lnTo>
                  <a:lnTo>
                    <a:pt x="3282337" y="754053"/>
                  </a:lnTo>
                  <a:lnTo>
                    <a:pt x="3275872" y="787319"/>
                  </a:lnTo>
                  <a:lnTo>
                    <a:pt x="3323921" y="827056"/>
                  </a:lnTo>
                  <a:lnTo>
                    <a:pt x="3365506" y="835373"/>
                  </a:lnTo>
                  <a:close/>
                  <a:moveTo>
                    <a:pt x="3133565" y="819663"/>
                  </a:moveTo>
                  <a:lnTo>
                    <a:pt x="3228736" y="822435"/>
                  </a:lnTo>
                  <a:lnTo>
                    <a:pt x="3249078" y="747584"/>
                  </a:lnTo>
                  <a:lnTo>
                    <a:pt x="3155738" y="691216"/>
                  </a:lnTo>
                  <a:lnTo>
                    <a:pt x="3087360" y="686595"/>
                  </a:lnTo>
                  <a:lnTo>
                    <a:pt x="3053171" y="706924"/>
                  </a:lnTo>
                  <a:lnTo>
                    <a:pt x="3039309" y="779002"/>
                  </a:lnTo>
                  <a:lnTo>
                    <a:pt x="3091051" y="843688"/>
                  </a:lnTo>
                  <a:lnTo>
                    <a:pt x="3133565" y="819663"/>
                  </a:lnTo>
                  <a:close/>
                  <a:moveTo>
                    <a:pt x="850146" y="1059929"/>
                  </a:moveTo>
                  <a:lnTo>
                    <a:pt x="823352" y="1078411"/>
                  </a:lnTo>
                  <a:lnTo>
                    <a:pt x="827043" y="1122757"/>
                  </a:lnTo>
                  <a:lnTo>
                    <a:pt x="874178" y="1144014"/>
                  </a:lnTo>
                  <a:lnTo>
                    <a:pt x="880644" y="1179133"/>
                  </a:lnTo>
                  <a:lnTo>
                    <a:pt x="965658" y="1189290"/>
                  </a:lnTo>
                  <a:lnTo>
                    <a:pt x="981366" y="1182824"/>
                  </a:lnTo>
                  <a:lnTo>
                    <a:pt x="931470" y="1117221"/>
                  </a:lnTo>
                  <a:lnTo>
                    <a:pt x="925920" y="1047913"/>
                  </a:lnTo>
                  <a:lnTo>
                    <a:pt x="966588" y="963815"/>
                  </a:lnTo>
                  <a:lnTo>
                    <a:pt x="1005398" y="873259"/>
                  </a:lnTo>
                  <a:lnTo>
                    <a:pt x="1085792" y="779002"/>
                  </a:lnTo>
                  <a:lnTo>
                    <a:pt x="1165270" y="730026"/>
                  </a:lnTo>
                  <a:lnTo>
                    <a:pt x="1256750" y="677354"/>
                  </a:lnTo>
                  <a:lnTo>
                    <a:pt x="1274303" y="643162"/>
                  </a:lnTo>
                  <a:lnTo>
                    <a:pt x="1256750" y="598807"/>
                  </a:lnTo>
                  <a:lnTo>
                    <a:pt x="1205925" y="613592"/>
                  </a:lnTo>
                  <a:lnTo>
                    <a:pt x="1161566" y="655176"/>
                  </a:lnTo>
                  <a:lnTo>
                    <a:pt x="1075621" y="675506"/>
                  </a:lnTo>
                  <a:lnTo>
                    <a:pt x="989690" y="743888"/>
                  </a:lnTo>
                  <a:lnTo>
                    <a:pt x="931470" y="797484"/>
                  </a:lnTo>
                  <a:lnTo>
                    <a:pt x="938865" y="842764"/>
                  </a:lnTo>
                  <a:lnTo>
                    <a:pt x="876953" y="925935"/>
                  </a:lnTo>
                  <a:lnTo>
                    <a:pt x="900971" y="937021"/>
                  </a:lnTo>
                  <a:lnTo>
                    <a:pt x="849230" y="1013724"/>
                  </a:lnTo>
                  <a:lnTo>
                    <a:pt x="850146" y="1059929"/>
                  </a:lnTo>
                  <a:close/>
                  <a:moveTo>
                    <a:pt x="2213168" y="431547"/>
                  </a:moveTo>
                  <a:lnTo>
                    <a:pt x="2220563" y="378875"/>
                  </a:lnTo>
                  <a:lnTo>
                    <a:pt x="2154961" y="302176"/>
                  </a:lnTo>
                  <a:lnTo>
                    <a:pt x="2135549" y="292935"/>
                  </a:lnTo>
                  <a:lnTo>
                    <a:pt x="2114292" y="308644"/>
                  </a:lnTo>
                  <a:lnTo>
                    <a:pt x="2067171" y="480523"/>
                  </a:lnTo>
                  <a:lnTo>
                    <a:pt x="2213168" y="431547"/>
                  </a:lnTo>
                  <a:close/>
                  <a:moveTo>
                    <a:pt x="694908" y="160791"/>
                  </a:moveTo>
                  <a:lnTo>
                    <a:pt x="722631" y="196829"/>
                  </a:lnTo>
                  <a:lnTo>
                    <a:pt x="753129" y="171880"/>
                  </a:lnTo>
                  <a:lnTo>
                    <a:pt x="756820" y="146929"/>
                  </a:lnTo>
                  <a:lnTo>
                    <a:pt x="779922" y="134916"/>
                  </a:lnTo>
                  <a:lnTo>
                    <a:pt x="815041" y="114587"/>
                  </a:lnTo>
                  <a:lnTo>
                    <a:pt x="825198" y="90561"/>
                  </a:lnTo>
                  <a:lnTo>
                    <a:pt x="786388" y="55445"/>
                  </a:lnTo>
                  <a:lnTo>
                    <a:pt x="762370" y="82244"/>
                  </a:lnTo>
                  <a:lnTo>
                    <a:pt x="747579" y="120132"/>
                  </a:lnTo>
                  <a:lnTo>
                    <a:pt x="742029" y="77623"/>
                  </a:lnTo>
                  <a:lnTo>
                    <a:pt x="702303" y="79471"/>
                  </a:lnTo>
                  <a:lnTo>
                    <a:pt x="651478" y="109043"/>
                  </a:lnTo>
                  <a:lnTo>
                    <a:pt x="708769" y="113663"/>
                  </a:lnTo>
                  <a:lnTo>
                    <a:pt x="694908" y="160791"/>
                  </a:lnTo>
                  <a:close/>
                  <a:moveTo>
                    <a:pt x="1908228" y="281845"/>
                  </a:moveTo>
                  <a:lnTo>
                    <a:pt x="1951659" y="334519"/>
                  </a:lnTo>
                  <a:lnTo>
                    <a:pt x="2023741" y="373330"/>
                  </a:lnTo>
                  <a:lnTo>
                    <a:pt x="2080103" y="356696"/>
                  </a:lnTo>
                  <a:lnTo>
                    <a:pt x="2086569" y="231021"/>
                  </a:lnTo>
                  <a:lnTo>
                    <a:pt x="2026516" y="83168"/>
                  </a:lnTo>
                  <a:lnTo>
                    <a:pt x="1976606" y="0"/>
                  </a:lnTo>
                  <a:lnTo>
                    <a:pt x="1920245" y="37888"/>
                  </a:lnTo>
                  <a:lnTo>
                    <a:pt x="1852782" y="146929"/>
                  </a:lnTo>
                  <a:lnTo>
                    <a:pt x="1887901" y="177425"/>
                  </a:lnTo>
                  <a:lnTo>
                    <a:pt x="1908228" y="28184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6" name="任意多边形: 形状 1035"/>
            <p:cNvSpPr/>
            <p:nvPr/>
          </p:nvSpPr>
          <p:spPr>
            <a:xfrm>
              <a:off x="5142527" y="4310850"/>
              <a:ext cx="47120" cy="46205"/>
            </a:xfrm>
            <a:custGeom>
              <a:avLst/>
              <a:gdLst>
                <a:gd name="connsiteX0" fmla="*/ 36964 w 47120"/>
                <a:gd name="connsiteY0" fmla="*/ 0 h 46205"/>
                <a:gd name="connsiteX1" fmla="*/ 47121 w 47120"/>
                <a:gd name="connsiteY1" fmla="*/ 14791 h 46205"/>
                <a:gd name="connsiteX2" fmla="*/ 45275 w 47120"/>
                <a:gd name="connsiteY2" fmla="*/ 29568 h 46205"/>
                <a:gd name="connsiteX3" fmla="*/ 37880 w 47120"/>
                <a:gd name="connsiteY3" fmla="*/ 33273 h 46205"/>
                <a:gd name="connsiteX4" fmla="*/ 24018 w 47120"/>
                <a:gd name="connsiteY4" fmla="*/ 31414 h 46205"/>
                <a:gd name="connsiteX5" fmla="*/ 15707 w 47120"/>
                <a:gd name="connsiteY5" fmla="*/ 46205 h 46205"/>
                <a:gd name="connsiteX6" fmla="*/ 0 w 47120"/>
                <a:gd name="connsiteY6" fmla="*/ 44360 h 46205"/>
                <a:gd name="connsiteX7" fmla="*/ 2775 w 47120"/>
                <a:gd name="connsiteY7" fmla="*/ 30498 h 46205"/>
                <a:gd name="connsiteX8" fmla="*/ 6466 w 47120"/>
                <a:gd name="connsiteY8" fmla="*/ 28653 h 46205"/>
                <a:gd name="connsiteX9" fmla="*/ 7395 w 47120"/>
                <a:gd name="connsiteY9" fmla="*/ 12932 h 46205"/>
                <a:gd name="connsiteX10" fmla="*/ 14777 w 47120"/>
                <a:gd name="connsiteY10" fmla="*/ 5550 h 46205"/>
                <a:gd name="connsiteX11" fmla="*/ 21257 w 47120"/>
                <a:gd name="connsiteY11" fmla="*/ 8311 h 46205"/>
                <a:gd name="connsiteX12" fmla="*/ 36964 w 47120"/>
                <a:gd name="connsiteY12" fmla="*/ 0 h 4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120" h="46205">
                  <a:moveTo>
                    <a:pt x="36964" y="0"/>
                  </a:moveTo>
                  <a:lnTo>
                    <a:pt x="47121" y="14791"/>
                  </a:lnTo>
                  <a:lnTo>
                    <a:pt x="45275" y="29568"/>
                  </a:lnTo>
                  <a:lnTo>
                    <a:pt x="37880" y="33273"/>
                  </a:lnTo>
                  <a:lnTo>
                    <a:pt x="24018" y="31414"/>
                  </a:lnTo>
                  <a:lnTo>
                    <a:pt x="15707" y="46205"/>
                  </a:lnTo>
                  <a:lnTo>
                    <a:pt x="0" y="44360"/>
                  </a:lnTo>
                  <a:lnTo>
                    <a:pt x="2775" y="30498"/>
                  </a:lnTo>
                  <a:lnTo>
                    <a:pt x="6466" y="28653"/>
                  </a:lnTo>
                  <a:lnTo>
                    <a:pt x="7395" y="12932"/>
                  </a:lnTo>
                  <a:lnTo>
                    <a:pt x="14777" y="5550"/>
                  </a:lnTo>
                  <a:lnTo>
                    <a:pt x="21257" y="8311"/>
                  </a:lnTo>
                  <a:lnTo>
                    <a:pt x="36964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7" name="任意多边形: 形状 1036"/>
            <p:cNvSpPr/>
            <p:nvPr/>
          </p:nvSpPr>
          <p:spPr>
            <a:xfrm>
              <a:off x="5289454" y="3406174"/>
              <a:ext cx="544290" cy="449105"/>
            </a:xfrm>
            <a:custGeom>
              <a:avLst/>
              <a:gdLst>
                <a:gd name="connsiteX0" fmla="*/ 210698 w 544290"/>
                <a:gd name="connsiteY0" fmla="*/ 449105 h 449105"/>
                <a:gd name="connsiteX1" fmla="*/ 206993 w 544290"/>
                <a:gd name="connsiteY1" fmla="*/ 438018 h 449105"/>
                <a:gd name="connsiteX2" fmla="*/ 199598 w 544290"/>
                <a:gd name="connsiteY2" fmla="*/ 429693 h 449105"/>
                <a:gd name="connsiteX3" fmla="*/ 197752 w 544290"/>
                <a:gd name="connsiteY3" fmla="*/ 418607 h 449105"/>
                <a:gd name="connsiteX4" fmla="*/ 184820 w 544290"/>
                <a:gd name="connsiteY4" fmla="*/ 409366 h 449105"/>
                <a:gd name="connsiteX5" fmla="*/ 170959 w 544290"/>
                <a:gd name="connsiteY5" fmla="*/ 386263 h 449105"/>
                <a:gd name="connsiteX6" fmla="*/ 162634 w 544290"/>
                <a:gd name="connsiteY6" fmla="*/ 364091 h 449105"/>
                <a:gd name="connsiteX7" fmla="*/ 145081 w 544290"/>
                <a:gd name="connsiteY7" fmla="*/ 345608 h 449105"/>
                <a:gd name="connsiteX8" fmla="*/ 133065 w 544290"/>
                <a:gd name="connsiteY8" fmla="*/ 340988 h 449105"/>
                <a:gd name="connsiteX9" fmla="*/ 115513 w 544290"/>
                <a:gd name="connsiteY9" fmla="*/ 315110 h 449105"/>
                <a:gd name="connsiteX10" fmla="*/ 112738 w 544290"/>
                <a:gd name="connsiteY10" fmla="*/ 295699 h 449105"/>
                <a:gd name="connsiteX11" fmla="*/ 113667 w 544290"/>
                <a:gd name="connsiteY11" fmla="*/ 279076 h 449105"/>
                <a:gd name="connsiteX12" fmla="*/ 98876 w 544290"/>
                <a:gd name="connsiteY12" fmla="*/ 247648 h 449105"/>
                <a:gd name="connsiteX13" fmla="*/ 86860 w 544290"/>
                <a:gd name="connsiteY13" fmla="*/ 236562 h 449105"/>
                <a:gd name="connsiteX14" fmla="*/ 72998 w 544290"/>
                <a:gd name="connsiteY14" fmla="*/ 231012 h 449105"/>
                <a:gd name="connsiteX15" fmla="*/ 64687 w 544290"/>
                <a:gd name="connsiteY15" fmla="*/ 214389 h 449105"/>
                <a:gd name="connsiteX16" fmla="*/ 66533 w 544290"/>
                <a:gd name="connsiteY16" fmla="*/ 207923 h 449105"/>
                <a:gd name="connsiteX17" fmla="*/ 59137 w 544290"/>
                <a:gd name="connsiteY17" fmla="*/ 193132 h 449105"/>
                <a:gd name="connsiteX18" fmla="*/ 51755 w 544290"/>
                <a:gd name="connsiteY18" fmla="*/ 186666 h 449105"/>
                <a:gd name="connsiteX19" fmla="*/ 41584 w 544290"/>
                <a:gd name="connsiteY19" fmla="*/ 165409 h 449105"/>
                <a:gd name="connsiteX20" fmla="*/ 25878 w 544290"/>
                <a:gd name="connsiteY20" fmla="*/ 142306 h 449105"/>
                <a:gd name="connsiteX21" fmla="*/ 12932 w 544290"/>
                <a:gd name="connsiteY21" fmla="*/ 121979 h 449105"/>
                <a:gd name="connsiteX22" fmla="*/ 0 w 544290"/>
                <a:gd name="connsiteY22" fmla="*/ 121979 h 449105"/>
                <a:gd name="connsiteX23" fmla="*/ 3691 w 544290"/>
                <a:gd name="connsiteY23" fmla="*/ 106271 h 449105"/>
                <a:gd name="connsiteX24" fmla="*/ 4621 w 544290"/>
                <a:gd name="connsiteY24" fmla="*/ 96101 h 449105"/>
                <a:gd name="connsiteX25" fmla="*/ 7396 w 544290"/>
                <a:gd name="connsiteY25" fmla="*/ 84085 h 449105"/>
                <a:gd name="connsiteX26" fmla="*/ 36035 w 544290"/>
                <a:gd name="connsiteY26" fmla="*/ 88706 h 449105"/>
                <a:gd name="connsiteX27" fmla="*/ 47135 w 544290"/>
                <a:gd name="connsiteY27" fmla="*/ 79464 h 449105"/>
                <a:gd name="connsiteX28" fmla="*/ 53600 w 544290"/>
                <a:gd name="connsiteY28" fmla="*/ 68378 h 449105"/>
                <a:gd name="connsiteX29" fmla="*/ 72998 w 544290"/>
                <a:gd name="connsiteY29" fmla="*/ 64687 h 449105"/>
                <a:gd name="connsiteX30" fmla="*/ 77619 w 544290"/>
                <a:gd name="connsiteY30" fmla="*/ 54516 h 449105"/>
                <a:gd name="connsiteX31" fmla="*/ 85944 w 544290"/>
                <a:gd name="connsiteY31" fmla="*/ 49896 h 449105"/>
                <a:gd name="connsiteX32" fmla="*/ 60067 w 544290"/>
                <a:gd name="connsiteY32" fmla="*/ 19398 h 449105"/>
                <a:gd name="connsiteX33" fmla="*/ 111808 w 544290"/>
                <a:gd name="connsiteY33" fmla="*/ 4620 h 449105"/>
                <a:gd name="connsiteX34" fmla="*/ 116429 w 544290"/>
                <a:gd name="connsiteY34" fmla="*/ 0 h 449105"/>
                <a:gd name="connsiteX35" fmla="*/ 147856 w 544290"/>
                <a:gd name="connsiteY35" fmla="*/ 8311 h 449105"/>
                <a:gd name="connsiteX36" fmla="*/ 186666 w 544290"/>
                <a:gd name="connsiteY36" fmla="*/ 29568 h 449105"/>
                <a:gd name="connsiteX37" fmla="*/ 259664 w 544290"/>
                <a:gd name="connsiteY37" fmla="*/ 89635 h 449105"/>
                <a:gd name="connsiteX38" fmla="*/ 307715 w 544290"/>
                <a:gd name="connsiteY38" fmla="*/ 92410 h 449105"/>
                <a:gd name="connsiteX39" fmla="*/ 330818 w 544290"/>
                <a:gd name="connsiteY39" fmla="*/ 95172 h 449105"/>
                <a:gd name="connsiteX40" fmla="*/ 337297 w 544290"/>
                <a:gd name="connsiteY40" fmla="*/ 109033 h 449105"/>
                <a:gd name="connsiteX41" fmla="*/ 355779 w 544290"/>
                <a:gd name="connsiteY41" fmla="*/ 108117 h 449105"/>
                <a:gd name="connsiteX42" fmla="*/ 365936 w 544290"/>
                <a:gd name="connsiteY42" fmla="*/ 133065 h 449105"/>
                <a:gd name="connsiteX43" fmla="*/ 378882 w 544290"/>
                <a:gd name="connsiteY43" fmla="*/ 139531 h 449105"/>
                <a:gd name="connsiteX44" fmla="*/ 383502 w 544290"/>
                <a:gd name="connsiteY44" fmla="*/ 149702 h 449105"/>
                <a:gd name="connsiteX45" fmla="*/ 401055 w 544290"/>
                <a:gd name="connsiteY45" fmla="*/ 161718 h 449105"/>
                <a:gd name="connsiteX46" fmla="*/ 402900 w 544290"/>
                <a:gd name="connsiteY46" fmla="*/ 173720 h 449105"/>
                <a:gd name="connsiteX47" fmla="*/ 400125 w 544290"/>
                <a:gd name="connsiteY47" fmla="*/ 182961 h 449105"/>
                <a:gd name="connsiteX48" fmla="*/ 403830 w 544290"/>
                <a:gd name="connsiteY48" fmla="*/ 192202 h 449105"/>
                <a:gd name="connsiteX49" fmla="*/ 411211 w 544290"/>
                <a:gd name="connsiteY49" fmla="*/ 200527 h 449105"/>
                <a:gd name="connsiteX50" fmla="*/ 414916 w 544290"/>
                <a:gd name="connsiteY50" fmla="*/ 209768 h 449105"/>
                <a:gd name="connsiteX51" fmla="*/ 418607 w 544290"/>
                <a:gd name="connsiteY51" fmla="*/ 217164 h 449105"/>
                <a:gd name="connsiteX52" fmla="*/ 426002 w 544290"/>
                <a:gd name="connsiteY52" fmla="*/ 222700 h 449105"/>
                <a:gd name="connsiteX53" fmla="*/ 433398 w 544290"/>
                <a:gd name="connsiteY53" fmla="*/ 220855 h 449105"/>
                <a:gd name="connsiteX54" fmla="*/ 438019 w 544290"/>
                <a:gd name="connsiteY54" fmla="*/ 231941 h 449105"/>
                <a:gd name="connsiteX55" fmla="*/ 438935 w 544290"/>
                <a:gd name="connsiteY55" fmla="*/ 238407 h 449105"/>
                <a:gd name="connsiteX56" fmla="*/ 449105 w 544290"/>
                <a:gd name="connsiteY56" fmla="*/ 267060 h 449105"/>
                <a:gd name="connsiteX57" fmla="*/ 526724 w 544290"/>
                <a:gd name="connsiteY57" fmla="*/ 280921 h 449105"/>
                <a:gd name="connsiteX58" fmla="*/ 532274 w 544290"/>
                <a:gd name="connsiteY58" fmla="*/ 275371 h 449105"/>
                <a:gd name="connsiteX59" fmla="*/ 544290 w 544290"/>
                <a:gd name="connsiteY59" fmla="*/ 294783 h 449105"/>
                <a:gd name="connsiteX60" fmla="*/ 526724 w 544290"/>
                <a:gd name="connsiteY60" fmla="*/ 350229 h 449105"/>
                <a:gd name="connsiteX61" fmla="*/ 449105 w 544290"/>
                <a:gd name="connsiteY61" fmla="*/ 377952 h 449105"/>
                <a:gd name="connsiteX62" fmla="*/ 374261 w 544290"/>
                <a:gd name="connsiteY62" fmla="*/ 388109 h 449105"/>
                <a:gd name="connsiteX63" fmla="*/ 350229 w 544290"/>
                <a:gd name="connsiteY63" fmla="*/ 400125 h 449105"/>
                <a:gd name="connsiteX64" fmla="*/ 331747 w 544290"/>
                <a:gd name="connsiteY64" fmla="*/ 428778 h 449105"/>
                <a:gd name="connsiteX65" fmla="*/ 319731 w 544290"/>
                <a:gd name="connsiteY65" fmla="*/ 433398 h 449105"/>
                <a:gd name="connsiteX66" fmla="*/ 313265 w 544290"/>
                <a:gd name="connsiteY66" fmla="*/ 424157 h 449105"/>
                <a:gd name="connsiteX67" fmla="*/ 303094 w 544290"/>
                <a:gd name="connsiteY67" fmla="*/ 425073 h 449105"/>
                <a:gd name="connsiteX68" fmla="*/ 278147 w 544290"/>
                <a:gd name="connsiteY68" fmla="*/ 422298 h 449105"/>
                <a:gd name="connsiteX69" fmla="*/ 273526 w 544290"/>
                <a:gd name="connsiteY69" fmla="*/ 419537 h 449105"/>
                <a:gd name="connsiteX70" fmla="*/ 243957 w 544290"/>
                <a:gd name="connsiteY70" fmla="*/ 420452 h 449105"/>
                <a:gd name="connsiteX71" fmla="*/ 236562 w 544290"/>
                <a:gd name="connsiteY71" fmla="*/ 423227 h 449105"/>
                <a:gd name="connsiteX72" fmla="*/ 225475 w 544290"/>
                <a:gd name="connsiteY72" fmla="*/ 415832 h 449105"/>
                <a:gd name="connsiteX73" fmla="*/ 219009 w 544290"/>
                <a:gd name="connsiteY73" fmla="*/ 428778 h 449105"/>
                <a:gd name="connsiteX74" fmla="*/ 221784 w 544290"/>
                <a:gd name="connsiteY74" fmla="*/ 439864 h 449105"/>
                <a:gd name="connsiteX75" fmla="*/ 210698 w 544290"/>
                <a:gd name="connsiteY75" fmla="*/ 449105 h 4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544290" h="449105">
                  <a:moveTo>
                    <a:pt x="210698" y="449105"/>
                  </a:moveTo>
                  <a:lnTo>
                    <a:pt x="206993" y="438018"/>
                  </a:lnTo>
                  <a:lnTo>
                    <a:pt x="199598" y="429693"/>
                  </a:lnTo>
                  <a:lnTo>
                    <a:pt x="197752" y="418607"/>
                  </a:lnTo>
                  <a:lnTo>
                    <a:pt x="184820" y="409366"/>
                  </a:lnTo>
                  <a:lnTo>
                    <a:pt x="170959" y="386263"/>
                  </a:lnTo>
                  <a:lnTo>
                    <a:pt x="162634" y="364091"/>
                  </a:lnTo>
                  <a:lnTo>
                    <a:pt x="145081" y="345608"/>
                  </a:lnTo>
                  <a:lnTo>
                    <a:pt x="133065" y="340988"/>
                  </a:lnTo>
                  <a:lnTo>
                    <a:pt x="115513" y="315110"/>
                  </a:lnTo>
                  <a:lnTo>
                    <a:pt x="112738" y="295699"/>
                  </a:lnTo>
                  <a:lnTo>
                    <a:pt x="113667" y="279076"/>
                  </a:lnTo>
                  <a:lnTo>
                    <a:pt x="98876" y="247648"/>
                  </a:lnTo>
                  <a:lnTo>
                    <a:pt x="86860" y="236562"/>
                  </a:lnTo>
                  <a:lnTo>
                    <a:pt x="72998" y="231012"/>
                  </a:lnTo>
                  <a:lnTo>
                    <a:pt x="64687" y="214389"/>
                  </a:lnTo>
                  <a:lnTo>
                    <a:pt x="66533" y="207923"/>
                  </a:lnTo>
                  <a:lnTo>
                    <a:pt x="59137" y="193132"/>
                  </a:lnTo>
                  <a:lnTo>
                    <a:pt x="51755" y="186666"/>
                  </a:lnTo>
                  <a:lnTo>
                    <a:pt x="41584" y="165409"/>
                  </a:lnTo>
                  <a:lnTo>
                    <a:pt x="25878" y="142306"/>
                  </a:lnTo>
                  <a:lnTo>
                    <a:pt x="12932" y="121979"/>
                  </a:lnTo>
                  <a:lnTo>
                    <a:pt x="0" y="121979"/>
                  </a:lnTo>
                  <a:lnTo>
                    <a:pt x="3691" y="106271"/>
                  </a:lnTo>
                  <a:lnTo>
                    <a:pt x="4621" y="96101"/>
                  </a:lnTo>
                  <a:lnTo>
                    <a:pt x="7396" y="84085"/>
                  </a:lnTo>
                  <a:lnTo>
                    <a:pt x="36035" y="88706"/>
                  </a:lnTo>
                  <a:lnTo>
                    <a:pt x="47135" y="79464"/>
                  </a:lnTo>
                  <a:lnTo>
                    <a:pt x="53600" y="68378"/>
                  </a:lnTo>
                  <a:lnTo>
                    <a:pt x="72998" y="64687"/>
                  </a:lnTo>
                  <a:lnTo>
                    <a:pt x="77619" y="54516"/>
                  </a:lnTo>
                  <a:lnTo>
                    <a:pt x="85944" y="49896"/>
                  </a:lnTo>
                  <a:lnTo>
                    <a:pt x="60067" y="19398"/>
                  </a:lnTo>
                  <a:lnTo>
                    <a:pt x="111808" y="4620"/>
                  </a:lnTo>
                  <a:lnTo>
                    <a:pt x="116429" y="0"/>
                  </a:lnTo>
                  <a:lnTo>
                    <a:pt x="147856" y="8311"/>
                  </a:lnTo>
                  <a:lnTo>
                    <a:pt x="186666" y="29568"/>
                  </a:lnTo>
                  <a:lnTo>
                    <a:pt x="259664" y="89635"/>
                  </a:lnTo>
                  <a:lnTo>
                    <a:pt x="307715" y="92410"/>
                  </a:lnTo>
                  <a:lnTo>
                    <a:pt x="330818" y="95172"/>
                  </a:lnTo>
                  <a:lnTo>
                    <a:pt x="337297" y="109033"/>
                  </a:lnTo>
                  <a:lnTo>
                    <a:pt x="355779" y="108117"/>
                  </a:lnTo>
                  <a:lnTo>
                    <a:pt x="365936" y="133065"/>
                  </a:lnTo>
                  <a:lnTo>
                    <a:pt x="378882" y="139531"/>
                  </a:lnTo>
                  <a:lnTo>
                    <a:pt x="383502" y="149702"/>
                  </a:lnTo>
                  <a:lnTo>
                    <a:pt x="401055" y="161718"/>
                  </a:lnTo>
                  <a:lnTo>
                    <a:pt x="402900" y="173720"/>
                  </a:lnTo>
                  <a:lnTo>
                    <a:pt x="400125" y="182961"/>
                  </a:lnTo>
                  <a:lnTo>
                    <a:pt x="403830" y="192202"/>
                  </a:lnTo>
                  <a:lnTo>
                    <a:pt x="411211" y="200527"/>
                  </a:lnTo>
                  <a:lnTo>
                    <a:pt x="414916" y="209768"/>
                  </a:lnTo>
                  <a:lnTo>
                    <a:pt x="418607" y="217164"/>
                  </a:lnTo>
                  <a:lnTo>
                    <a:pt x="426002" y="222700"/>
                  </a:lnTo>
                  <a:lnTo>
                    <a:pt x="433398" y="220855"/>
                  </a:lnTo>
                  <a:lnTo>
                    <a:pt x="438019" y="231941"/>
                  </a:lnTo>
                  <a:lnTo>
                    <a:pt x="438935" y="238407"/>
                  </a:lnTo>
                  <a:lnTo>
                    <a:pt x="449105" y="267060"/>
                  </a:lnTo>
                  <a:lnTo>
                    <a:pt x="526724" y="280921"/>
                  </a:lnTo>
                  <a:lnTo>
                    <a:pt x="532274" y="275371"/>
                  </a:lnTo>
                  <a:lnTo>
                    <a:pt x="544290" y="294783"/>
                  </a:lnTo>
                  <a:lnTo>
                    <a:pt x="526724" y="350229"/>
                  </a:lnTo>
                  <a:lnTo>
                    <a:pt x="449105" y="377952"/>
                  </a:lnTo>
                  <a:lnTo>
                    <a:pt x="374261" y="388109"/>
                  </a:lnTo>
                  <a:lnTo>
                    <a:pt x="350229" y="400125"/>
                  </a:lnTo>
                  <a:lnTo>
                    <a:pt x="331747" y="428778"/>
                  </a:lnTo>
                  <a:lnTo>
                    <a:pt x="319731" y="433398"/>
                  </a:lnTo>
                  <a:lnTo>
                    <a:pt x="313265" y="424157"/>
                  </a:lnTo>
                  <a:lnTo>
                    <a:pt x="303094" y="425073"/>
                  </a:lnTo>
                  <a:lnTo>
                    <a:pt x="278147" y="422298"/>
                  </a:lnTo>
                  <a:lnTo>
                    <a:pt x="273526" y="419537"/>
                  </a:lnTo>
                  <a:lnTo>
                    <a:pt x="243957" y="420452"/>
                  </a:lnTo>
                  <a:lnTo>
                    <a:pt x="236562" y="423227"/>
                  </a:lnTo>
                  <a:lnTo>
                    <a:pt x="225475" y="415832"/>
                  </a:lnTo>
                  <a:lnTo>
                    <a:pt x="219009" y="428778"/>
                  </a:lnTo>
                  <a:lnTo>
                    <a:pt x="221784" y="439864"/>
                  </a:lnTo>
                  <a:lnTo>
                    <a:pt x="210698" y="44910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8" name="任意多边形: 形状 1037"/>
            <p:cNvSpPr/>
            <p:nvPr/>
          </p:nvSpPr>
          <p:spPr>
            <a:xfrm>
              <a:off x="8446121" y="4452241"/>
              <a:ext cx="153406" cy="109962"/>
            </a:xfrm>
            <a:custGeom>
              <a:avLst/>
              <a:gdLst>
                <a:gd name="connsiteX0" fmla="*/ 146011 w 153406"/>
                <a:gd name="connsiteY0" fmla="*/ 100721 h 109962"/>
                <a:gd name="connsiteX1" fmla="*/ 153406 w 153406"/>
                <a:gd name="connsiteY1" fmla="*/ 109962 h 109962"/>
                <a:gd name="connsiteX2" fmla="*/ 134924 w 153406"/>
                <a:gd name="connsiteY2" fmla="*/ 109962 h 109962"/>
                <a:gd name="connsiteX3" fmla="*/ 124754 w 153406"/>
                <a:gd name="connsiteY3" fmla="*/ 94255 h 109962"/>
                <a:gd name="connsiteX4" fmla="*/ 140461 w 153406"/>
                <a:gd name="connsiteY4" fmla="*/ 100721 h 109962"/>
                <a:gd name="connsiteX5" fmla="*/ 146011 w 153406"/>
                <a:gd name="connsiteY5" fmla="*/ 100721 h 109962"/>
                <a:gd name="connsiteX6" fmla="*/ 113667 w 153406"/>
                <a:gd name="connsiteY6" fmla="*/ 85015 h 109962"/>
                <a:gd name="connsiteX7" fmla="*/ 103496 w 153406"/>
                <a:gd name="connsiteY7" fmla="*/ 85930 h 109962"/>
                <a:gd name="connsiteX8" fmla="*/ 87790 w 153406"/>
                <a:gd name="connsiteY8" fmla="*/ 83155 h 109962"/>
                <a:gd name="connsiteX9" fmla="*/ 82254 w 153406"/>
                <a:gd name="connsiteY9" fmla="*/ 79464 h 109962"/>
                <a:gd name="connsiteX10" fmla="*/ 84099 w 153406"/>
                <a:gd name="connsiteY10" fmla="*/ 69294 h 109962"/>
                <a:gd name="connsiteX11" fmla="*/ 101652 w 153406"/>
                <a:gd name="connsiteY11" fmla="*/ 72998 h 109962"/>
                <a:gd name="connsiteX12" fmla="*/ 109963 w 153406"/>
                <a:gd name="connsiteY12" fmla="*/ 78535 h 109962"/>
                <a:gd name="connsiteX13" fmla="*/ 113667 w 153406"/>
                <a:gd name="connsiteY13" fmla="*/ 85015 h 109962"/>
                <a:gd name="connsiteX14" fmla="*/ 134924 w 153406"/>
                <a:gd name="connsiteY14" fmla="*/ 78535 h 109962"/>
                <a:gd name="connsiteX15" fmla="*/ 131220 w 153406"/>
                <a:gd name="connsiteY15" fmla="*/ 83155 h 109962"/>
                <a:gd name="connsiteX16" fmla="*/ 111822 w 153406"/>
                <a:gd name="connsiteY16" fmla="*/ 60982 h 109962"/>
                <a:gd name="connsiteX17" fmla="*/ 106271 w 153406"/>
                <a:gd name="connsiteY17" fmla="*/ 45275 h 109962"/>
                <a:gd name="connsiteX18" fmla="*/ 115513 w 153406"/>
                <a:gd name="connsiteY18" fmla="*/ 45275 h 109962"/>
                <a:gd name="connsiteX19" fmla="*/ 124754 w 153406"/>
                <a:gd name="connsiteY19" fmla="*/ 66533 h 109962"/>
                <a:gd name="connsiteX20" fmla="*/ 134924 w 153406"/>
                <a:gd name="connsiteY20" fmla="*/ 78535 h 109962"/>
                <a:gd name="connsiteX21" fmla="*/ 87790 w 153406"/>
                <a:gd name="connsiteY21" fmla="*/ 45275 h 109962"/>
                <a:gd name="connsiteX22" fmla="*/ 88719 w 153406"/>
                <a:gd name="connsiteY22" fmla="*/ 50812 h 109962"/>
                <a:gd name="connsiteX23" fmla="*/ 68392 w 153406"/>
                <a:gd name="connsiteY23" fmla="*/ 39725 h 109962"/>
                <a:gd name="connsiteX24" fmla="*/ 54530 w 153406"/>
                <a:gd name="connsiteY24" fmla="*/ 30484 h 109962"/>
                <a:gd name="connsiteX25" fmla="*/ 44360 w 153406"/>
                <a:gd name="connsiteY25" fmla="*/ 22173 h 109962"/>
                <a:gd name="connsiteX26" fmla="*/ 48051 w 153406"/>
                <a:gd name="connsiteY26" fmla="*/ 19398 h 109962"/>
                <a:gd name="connsiteX27" fmla="*/ 60066 w 153406"/>
                <a:gd name="connsiteY27" fmla="*/ 25864 h 109962"/>
                <a:gd name="connsiteX28" fmla="*/ 81324 w 153406"/>
                <a:gd name="connsiteY28" fmla="*/ 37880 h 109962"/>
                <a:gd name="connsiteX29" fmla="*/ 87790 w 153406"/>
                <a:gd name="connsiteY29" fmla="*/ 45275 h 109962"/>
                <a:gd name="connsiteX30" fmla="*/ 27723 w 153406"/>
                <a:gd name="connsiteY30" fmla="*/ 19398 h 109962"/>
                <a:gd name="connsiteX31" fmla="*/ 22186 w 153406"/>
                <a:gd name="connsiteY31" fmla="*/ 21243 h 109962"/>
                <a:gd name="connsiteX32" fmla="*/ 11087 w 153406"/>
                <a:gd name="connsiteY32" fmla="*/ 15707 h 109962"/>
                <a:gd name="connsiteX33" fmla="*/ 0 w 153406"/>
                <a:gd name="connsiteY33" fmla="*/ 4620 h 109962"/>
                <a:gd name="connsiteX34" fmla="*/ 929 w 153406"/>
                <a:gd name="connsiteY34" fmla="*/ 0 h 109962"/>
                <a:gd name="connsiteX35" fmla="*/ 16636 w 153406"/>
                <a:gd name="connsiteY35" fmla="*/ 11087 h 109962"/>
                <a:gd name="connsiteX36" fmla="*/ 27723 w 153406"/>
                <a:gd name="connsiteY36" fmla="*/ 19398 h 10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3406" h="109962">
                  <a:moveTo>
                    <a:pt x="146011" y="100721"/>
                  </a:moveTo>
                  <a:lnTo>
                    <a:pt x="153406" y="109962"/>
                  </a:lnTo>
                  <a:lnTo>
                    <a:pt x="134924" y="109962"/>
                  </a:lnTo>
                  <a:lnTo>
                    <a:pt x="124754" y="94255"/>
                  </a:lnTo>
                  <a:lnTo>
                    <a:pt x="140461" y="100721"/>
                  </a:lnTo>
                  <a:lnTo>
                    <a:pt x="146011" y="100721"/>
                  </a:lnTo>
                  <a:close/>
                  <a:moveTo>
                    <a:pt x="113667" y="85015"/>
                  </a:moveTo>
                  <a:lnTo>
                    <a:pt x="103496" y="85930"/>
                  </a:lnTo>
                  <a:lnTo>
                    <a:pt x="87790" y="83155"/>
                  </a:lnTo>
                  <a:lnTo>
                    <a:pt x="82254" y="79464"/>
                  </a:lnTo>
                  <a:lnTo>
                    <a:pt x="84099" y="69294"/>
                  </a:lnTo>
                  <a:lnTo>
                    <a:pt x="101652" y="72998"/>
                  </a:lnTo>
                  <a:lnTo>
                    <a:pt x="109963" y="78535"/>
                  </a:lnTo>
                  <a:lnTo>
                    <a:pt x="113667" y="85015"/>
                  </a:lnTo>
                  <a:close/>
                  <a:moveTo>
                    <a:pt x="134924" y="78535"/>
                  </a:moveTo>
                  <a:lnTo>
                    <a:pt x="131220" y="83155"/>
                  </a:lnTo>
                  <a:lnTo>
                    <a:pt x="111822" y="60982"/>
                  </a:lnTo>
                  <a:lnTo>
                    <a:pt x="106271" y="45275"/>
                  </a:lnTo>
                  <a:lnTo>
                    <a:pt x="115513" y="45275"/>
                  </a:lnTo>
                  <a:lnTo>
                    <a:pt x="124754" y="66533"/>
                  </a:lnTo>
                  <a:lnTo>
                    <a:pt x="134924" y="78535"/>
                  </a:lnTo>
                  <a:close/>
                  <a:moveTo>
                    <a:pt x="87790" y="45275"/>
                  </a:moveTo>
                  <a:lnTo>
                    <a:pt x="88719" y="50812"/>
                  </a:lnTo>
                  <a:lnTo>
                    <a:pt x="68392" y="39725"/>
                  </a:lnTo>
                  <a:lnTo>
                    <a:pt x="54530" y="30484"/>
                  </a:lnTo>
                  <a:lnTo>
                    <a:pt x="44360" y="22173"/>
                  </a:lnTo>
                  <a:lnTo>
                    <a:pt x="48051" y="19398"/>
                  </a:lnTo>
                  <a:lnTo>
                    <a:pt x="60066" y="25864"/>
                  </a:lnTo>
                  <a:lnTo>
                    <a:pt x="81324" y="37880"/>
                  </a:lnTo>
                  <a:lnTo>
                    <a:pt x="87790" y="45275"/>
                  </a:lnTo>
                  <a:close/>
                  <a:moveTo>
                    <a:pt x="27723" y="19398"/>
                  </a:moveTo>
                  <a:lnTo>
                    <a:pt x="22186" y="21243"/>
                  </a:lnTo>
                  <a:lnTo>
                    <a:pt x="11087" y="15707"/>
                  </a:lnTo>
                  <a:lnTo>
                    <a:pt x="0" y="4620"/>
                  </a:lnTo>
                  <a:lnTo>
                    <a:pt x="929" y="0"/>
                  </a:lnTo>
                  <a:lnTo>
                    <a:pt x="16636" y="11087"/>
                  </a:lnTo>
                  <a:lnTo>
                    <a:pt x="27723" y="19398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9" name="任意多边形: 形状 1038"/>
            <p:cNvSpPr/>
            <p:nvPr/>
          </p:nvSpPr>
          <p:spPr>
            <a:xfrm>
              <a:off x="4745163" y="2911794"/>
              <a:ext cx="75773" cy="51741"/>
            </a:xfrm>
            <a:custGeom>
              <a:avLst/>
              <a:gdLst>
                <a:gd name="connsiteX0" fmla="*/ 4621 w 75773"/>
                <a:gd name="connsiteY0" fmla="*/ 12932 h 51741"/>
                <a:gd name="connsiteX1" fmla="*/ 25878 w 75773"/>
                <a:gd name="connsiteY1" fmla="*/ 15707 h 51741"/>
                <a:gd name="connsiteX2" fmla="*/ 38824 w 75773"/>
                <a:gd name="connsiteY2" fmla="*/ 7382 h 51741"/>
                <a:gd name="connsiteX3" fmla="*/ 61926 w 75773"/>
                <a:gd name="connsiteY3" fmla="*/ 6466 h 51741"/>
                <a:gd name="connsiteX4" fmla="*/ 66546 w 75773"/>
                <a:gd name="connsiteY4" fmla="*/ 0 h 51741"/>
                <a:gd name="connsiteX5" fmla="*/ 71153 w 75773"/>
                <a:gd name="connsiteY5" fmla="*/ 0 h 51741"/>
                <a:gd name="connsiteX6" fmla="*/ 75774 w 75773"/>
                <a:gd name="connsiteY6" fmla="*/ 12932 h 51741"/>
                <a:gd name="connsiteX7" fmla="*/ 55446 w 75773"/>
                <a:gd name="connsiteY7" fmla="*/ 23103 h 51741"/>
                <a:gd name="connsiteX8" fmla="*/ 52685 w 75773"/>
                <a:gd name="connsiteY8" fmla="*/ 37880 h 51741"/>
                <a:gd name="connsiteX9" fmla="*/ 43444 w 75773"/>
                <a:gd name="connsiteY9" fmla="*/ 41571 h 51741"/>
                <a:gd name="connsiteX10" fmla="*/ 43444 w 75773"/>
                <a:gd name="connsiteY10" fmla="*/ 51742 h 51741"/>
                <a:gd name="connsiteX11" fmla="*/ 33273 w 75773"/>
                <a:gd name="connsiteY11" fmla="*/ 50812 h 51741"/>
                <a:gd name="connsiteX12" fmla="*/ 24032 w 75773"/>
                <a:gd name="connsiteY12" fmla="*/ 44346 h 51741"/>
                <a:gd name="connsiteX13" fmla="*/ 19412 w 75773"/>
                <a:gd name="connsiteY13" fmla="*/ 50812 h 51741"/>
                <a:gd name="connsiteX14" fmla="*/ 930 w 75773"/>
                <a:gd name="connsiteY14" fmla="*/ 49896 h 51741"/>
                <a:gd name="connsiteX15" fmla="*/ 6480 w 75773"/>
                <a:gd name="connsiteY15" fmla="*/ 46191 h 51741"/>
                <a:gd name="connsiteX16" fmla="*/ 0 w 75773"/>
                <a:gd name="connsiteY16" fmla="*/ 30484 h 51741"/>
                <a:gd name="connsiteX17" fmla="*/ 4621 w 75773"/>
                <a:gd name="connsiteY17" fmla="*/ 12932 h 5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773" h="51741">
                  <a:moveTo>
                    <a:pt x="4621" y="12932"/>
                  </a:moveTo>
                  <a:lnTo>
                    <a:pt x="25878" y="15707"/>
                  </a:lnTo>
                  <a:lnTo>
                    <a:pt x="38824" y="7382"/>
                  </a:lnTo>
                  <a:lnTo>
                    <a:pt x="61926" y="6466"/>
                  </a:lnTo>
                  <a:lnTo>
                    <a:pt x="66546" y="0"/>
                  </a:lnTo>
                  <a:lnTo>
                    <a:pt x="71153" y="0"/>
                  </a:lnTo>
                  <a:lnTo>
                    <a:pt x="75774" y="12932"/>
                  </a:lnTo>
                  <a:lnTo>
                    <a:pt x="55446" y="23103"/>
                  </a:lnTo>
                  <a:lnTo>
                    <a:pt x="52685" y="37880"/>
                  </a:lnTo>
                  <a:lnTo>
                    <a:pt x="43444" y="41571"/>
                  </a:lnTo>
                  <a:lnTo>
                    <a:pt x="43444" y="51742"/>
                  </a:lnTo>
                  <a:lnTo>
                    <a:pt x="33273" y="50812"/>
                  </a:lnTo>
                  <a:lnTo>
                    <a:pt x="24032" y="44346"/>
                  </a:lnTo>
                  <a:lnTo>
                    <a:pt x="19412" y="50812"/>
                  </a:lnTo>
                  <a:lnTo>
                    <a:pt x="930" y="49896"/>
                  </a:lnTo>
                  <a:lnTo>
                    <a:pt x="6480" y="46191"/>
                  </a:lnTo>
                  <a:lnTo>
                    <a:pt x="0" y="30484"/>
                  </a:lnTo>
                  <a:lnTo>
                    <a:pt x="4621" y="1293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0" name="任意多边形: 形状 1039"/>
            <p:cNvSpPr/>
            <p:nvPr/>
          </p:nvSpPr>
          <p:spPr>
            <a:xfrm>
              <a:off x="4660149" y="573856"/>
              <a:ext cx="441709" cy="520259"/>
            </a:xfrm>
            <a:custGeom>
              <a:avLst/>
              <a:gdLst>
                <a:gd name="connsiteX0" fmla="*/ 372416 w 441709"/>
                <a:gd name="connsiteY0" fmla="*/ 391812 h 520259"/>
                <a:gd name="connsiteX1" fmla="*/ 314195 w 441709"/>
                <a:gd name="connsiteY1" fmla="*/ 441712 h 520259"/>
                <a:gd name="connsiteX2" fmla="*/ 268919 w 441709"/>
                <a:gd name="connsiteY2" fmla="*/ 413989 h 520259"/>
                <a:gd name="connsiteX3" fmla="*/ 286471 w 441709"/>
                <a:gd name="connsiteY3" fmla="*/ 382571 h 520259"/>
                <a:gd name="connsiteX4" fmla="*/ 270765 w 441709"/>
                <a:gd name="connsiteY4" fmla="*/ 342835 h 520259"/>
                <a:gd name="connsiteX5" fmla="*/ 324352 w 441709"/>
                <a:gd name="connsiteY5" fmla="*/ 316961 h 520259"/>
                <a:gd name="connsiteX6" fmla="*/ 334522 w 441709"/>
                <a:gd name="connsiteY6" fmla="*/ 365013 h 520259"/>
                <a:gd name="connsiteX7" fmla="*/ 372416 w 441709"/>
                <a:gd name="connsiteY7" fmla="*/ 391812 h 520259"/>
                <a:gd name="connsiteX8" fmla="*/ 204232 w 441709"/>
                <a:gd name="connsiteY8" fmla="*/ 145081 h 520259"/>
                <a:gd name="connsiteX9" fmla="*/ 289246 w 441709"/>
                <a:gd name="connsiteY9" fmla="*/ 249503 h 520259"/>
                <a:gd name="connsiteX10" fmla="*/ 223630 w 441709"/>
                <a:gd name="connsiteY10" fmla="*/ 302176 h 520259"/>
                <a:gd name="connsiteX11" fmla="*/ 208853 w 441709"/>
                <a:gd name="connsiteY11" fmla="*/ 395509 h 520259"/>
                <a:gd name="connsiteX12" fmla="*/ 185750 w 441709"/>
                <a:gd name="connsiteY12" fmla="*/ 418610 h 520259"/>
                <a:gd name="connsiteX13" fmla="*/ 173734 w 441709"/>
                <a:gd name="connsiteY13" fmla="*/ 515639 h 520259"/>
                <a:gd name="connsiteX14" fmla="*/ 142320 w 441709"/>
                <a:gd name="connsiteY14" fmla="*/ 520260 h 520259"/>
                <a:gd name="connsiteX15" fmla="*/ 86874 w 441709"/>
                <a:gd name="connsiteY15" fmla="*/ 450029 h 520259"/>
                <a:gd name="connsiteX16" fmla="*/ 109976 w 441709"/>
                <a:gd name="connsiteY16" fmla="*/ 407521 h 520259"/>
                <a:gd name="connsiteX17" fmla="*/ 71153 w 441709"/>
                <a:gd name="connsiteY17" fmla="*/ 371482 h 520259"/>
                <a:gd name="connsiteX18" fmla="*/ 20327 w 441709"/>
                <a:gd name="connsiteY18" fmla="*/ 262441 h 520259"/>
                <a:gd name="connsiteX19" fmla="*/ 0 w 441709"/>
                <a:gd name="connsiteY19" fmla="*/ 153398 h 520259"/>
                <a:gd name="connsiteX20" fmla="*/ 70237 w 441709"/>
                <a:gd name="connsiteY20" fmla="*/ 100726 h 520259"/>
                <a:gd name="connsiteX21" fmla="*/ 84099 w 441709"/>
                <a:gd name="connsiteY21" fmla="*/ 152474 h 520259"/>
                <a:gd name="connsiteX22" fmla="*/ 121063 w 441709"/>
                <a:gd name="connsiteY22" fmla="*/ 150626 h 520259"/>
                <a:gd name="connsiteX23" fmla="*/ 131220 w 441709"/>
                <a:gd name="connsiteY23" fmla="*/ 100726 h 520259"/>
                <a:gd name="connsiteX24" fmla="*/ 169113 w 441709"/>
                <a:gd name="connsiteY24" fmla="*/ 95181 h 520259"/>
                <a:gd name="connsiteX25" fmla="*/ 204232 w 441709"/>
                <a:gd name="connsiteY25" fmla="*/ 145081 h 520259"/>
                <a:gd name="connsiteX26" fmla="*/ 390898 w 441709"/>
                <a:gd name="connsiteY26" fmla="*/ 39736 h 520259"/>
                <a:gd name="connsiteX27" fmla="*/ 441710 w 441709"/>
                <a:gd name="connsiteY27" fmla="*/ 93333 h 520259"/>
                <a:gd name="connsiteX28" fmla="*/ 402900 w 441709"/>
                <a:gd name="connsiteY28" fmla="*/ 171880 h 520259"/>
                <a:gd name="connsiteX29" fmla="*/ 328056 w 441709"/>
                <a:gd name="connsiteY29" fmla="*/ 188514 h 520259"/>
                <a:gd name="connsiteX30" fmla="*/ 251353 w 441709"/>
                <a:gd name="connsiteY30" fmla="*/ 164487 h 520259"/>
                <a:gd name="connsiteX31" fmla="*/ 246733 w 441709"/>
                <a:gd name="connsiteY31" fmla="*/ 124751 h 520259"/>
                <a:gd name="connsiteX32" fmla="*/ 209768 w 441709"/>
                <a:gd name="connsiteY32" fmla="*/ 121979 h 520259"/>
                <a:gd name="connsiteX33" fmla="*/ 181129 w 441709"/>
                <a:gd name="connsiteY33" fmla="*/ 52672 h 520259"/>
                <a:gd name="connsiteX34" fmla="*/ 261524 w 441709"/>
                <a:gd name="connsiteY34" fmla="*/ 9241 h 520259"/>
                <a:gd name="connsiteX35" fmla="*/ 299404 w 441709"/>
                <a:gd name="connsiteY35" fmla="*/ 47128 h 520259"/>
                <a:gd name="connsiteX36" fmla="*/ 325281 w 441709"/>
                <a:gd name="connsiteY36" fmla="*/ 0 h 520259"/>
                <a:gd name="connsiteX37" fmla="*/ 390898 w 441709"/>
                <a:gd name="connsiteY37" fmla="*/ 39736 h 52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41709" h="520259">
                  <a:moveTo>
                    <a:pt x="372416" y="391812"/>
                  </a:moveTo>
                  <a:lnTo>
                    <a:pt x="314195" y="441712"/>
                  </a:lnTo>
                  <a:lnTo>
                    <a:pt x="268919" y="413989"/>
                  </a:lnTo>
                  <a:lnTo>
                    <a:pt x="286471" y="382571"/>
                  </a:lnTo>
                  <a:lnTo>
                    <a:pt x="270765" y="342835"/>
                  </a:lnTo>
                  <a:lnTo>
                    <a:pt x="324352" y="316961"/>
                  </a:lnTo>
                  <a:lnTo>
                    <a:pt x="334522" y="365013"/>
                  </a:lnTo>
                  <a:lnTo>
                    <a:pt x="372416" y="391812"/>
                  </a:lnTo>
                  <a:close/>
                  <a:moveTo>
                    <a:pt x="204232" y="145081"/>
                  </a:moveTo>
                  <a:lnTo>
                    <a:pt x="289246" y="249503"/>
                  </a:lnTo>
                  <a:lnTo>
                    <a:pt x="223630" y="302176"/>
                  </a:lnTo>
                  <a:lnTo>
                    <a:pt x="208853" y="395509"/>
                  </a:lnTo>
                  <a:lnTo>
                    <a:pt x="185750" y="418610"/>
                  </a:lnTo>
                  <a:lnTo>
                    <a:pt x="173734" y="515639"/>
                  </a:lnTo>
                  <a:lnTo>
                    <a:pt x="142320" y="520260"/>
                  </a:lnTo>
                  <a:lnTo>
                    <a:pt x="86874" y="450029"/>
                  </a:lnTo>
                  <a:lnTo>
                    <a:pt x="109976" y="407521"/>
                  </a:lnTo>
                  <a:lnTo>
                    <a:pt x="71153" y="371482"/>
                  </a:lnTo>
                  <a:lnTo>
                    <a:pt x="20327" y="262441"/>
                  </a:lnTo>
                  <a:lnTo>
                    <a:pt x="0" y="153398"/>
                  </a:lnTo>
                  <a:lnTo>
                    <a:pt x="70237" y="100726"/>
                  </a:lnTo>
                  <a:lnTo>
                    <a:pt x="84099" y="152474"/>
                  </a:lnTo>
                  <a:lnTo>
                    <a:pt x="121063" y="150626"/>
                  </a:lnTo>
                  <a:lnTo>
                    <a:pt x="131220" y="100726"/>
                  </a:lnTo>
                  <a:lnTo>
                    <a:pt x="169113" y="95181"/>
                  </a:lnTo>
                  <a:lnTo>
                    <a:pt x="204232" y="145081"/>
                  </a:lnTo>
                  <a:close/>
                  <a:moveTo>
                    <a:pt x="390898" y="39736"/>
                  </a:moveTo>
                  <a:lnTo>
                    <a:pt x="441710" y="93333"/>
                  </a:lnTo>
                  <a:lnTo>
                    <a:pt x="402900" y="171880"/>
                  </a:lnTo>
                  <a:lnTo>
                    <a:pt x="328056" y="188514"/>
                  </a:lnTo>
                  <a:lnTo>
                    <a:pt x="251353" y="164487"/>
                  </a:lnTo>
                  <a:lnTo>
                    <a:pt x="246733" y="124751"/>
                  </a:lnTo>
                  <a:lnTo>
                    <a:pt x="209768" y="121979"/>
                  </a:lnTo>
                  <a:lnTo>
                    <a:pt x="181129" y="52672"/>
                  </a:lnTo>
                  <a:lnTo>
                    <a:pt x="261524" y="9241"/>
                  </a:lnTo>
                  <a:lnTo>
                    <a:pt x="299404" y="47128"/>
                  </a:lnTo>
                  <a:lnTo>
                    <a:pt x="325281" y="0"/>
                  </a:lnTo>
                  <a:lnTo>
                    <a:pt x="390898" y="3973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1" name="任意多边形: 形状 1040"/>
            <p:cNvSpPr/>
            <p:nvPr/>
          </p:nvSpPr>
          <p:spPr>
            <a:xfrm>
              <a:off x="4830178" y="2806438"/>
              <a:ext cx="146940" cy="69307"/>
            </a:xfrm>
            <a:custGeom>
              <a:avLst/>
              <a:gdLst>
                <a:gd name="connsiteX0" fmla="*/ 49910 w 146940"/>
                <a:gd name="connsiteY0" fmla="*/ 2775 h 69307"/>
                <a:gd name="connsiteX1" fmla="*/ 51755 w 146940"/>
                <a:gd name="connsiteY1" fmla="*/ 5550 h 69307"/>
                <a:gd name="connsiteX2" fmla="*/ 62841 w 146940"/>
                <a:gd name="connsiteY2" fmla="*/ 0 h 69307"/>
                <a:gd name="connsiteX3" fmla="*/ 75787 w 146940"/>
                <a:gd name="connsiteY3" fmla="*/ 13862 h 69307"/>
                <a:gd name="connsiteX4" fmla="*/ 91494 w 146940"/>
                <a:gd name="connsiteY4" fmla="*/ 5550 h 69307"/>
                <a:gd name="connsiteX5" fmla="*/ 103510 w 146940"/>
                <a:gd name="connsiteY5" fmla="*/ 9241 h 69307"/>
                <a:gd name="connsiteX6" fmla="*/ 121992 w 146940"/>
                <a:gd name="connsiteY6" fmla="*/ 3705 h 69307"/>
                <a:gd name="connsiteX7" fmla="*/ 146940 w 146940"/>
                <a:gd name="connsiteY7" fmla="*/ 18482 h 69307"/>
                <a:gd name="connsiteX8" fmla="*/ 139544 w 146940"/>
                <a:gd name="connsiteY8" fmla="*/ 28653 h 69307"/>
                <a:gd name="connsiteX9" fmla="*/ 134924 w 146940"/>
                <a:gd name="connsiteY9" fmla="*/ 44360 h 69307"/>
                <a:gd name="connsiteX10" fmla="*/ 129374 w 146940"/>
                <a:gd name="connsiteY10" fmla="*/ 48051 h 69307"/>
                <a:gd name="connsiteX11" fmla="*/ 101651 w 146940"/>
                <a:gd name="connsiteY11" fmla="*/ 36048 h 69307"/>
                <a:gd name="connsiteX12" fmla="*/ 93339 w 146940"/>
                <a:gd name="connsiteY12" fmla="*/ 38810 h 69307"/>
                <a:gd name="connsiteX13" fmla="*/ 86873 w 146940"/>
                <a:gd name="connsiteY13" fmla="*/ 48051 h 69307"/>
                <a:gd name="connsiteX14" fmla="*/ 74857 w 146940"/>
                <a:gd name="connsiteY14" fmla="*/ 52671 h 69307"/>
                <a:gd name="connsiteX15" fmla="*/ 72082 w 146940"/>
                <a:gd name="connsiteY15" fmla="*/ 49910 h 69307"/>
                <a:gd name="connsiteX16" fmla="*/ 59151 w 146940"/>
                <a:gd name="connsiteY16" fmla="*/ 56376 h 69307"/>
                <a:gd name="connsiteX17" fmla="*/ 48980 w 146940"/>
                <a:gd name="connsiteY17" fmla="*/ 57292 h 69307"/>
                <a:gd name="connsiteX18" fmla="*/ 47135 w 146940"/>
                <a:gd name="connsiteY18" fmla="*/ 64687 h 69307"/>
                <a:gd name="connsiteX19" fmla="*/ 24962 w 146940"/>
                <a:gd name="connsiteY19" fmla="*/ 69308 h 69307"/>
                <a:gd name="connsiteX20" fmla="*/ 15721 w 146940"/>
                <a:gd name="connsiteY20" fmla="*/ 64687 h 69307"/>
                <a:gd name="connsiteX21" fmla="*/ 2775 w 146940"/>
                <a:gd name="connsiteY21" fmla="*/ 54530 h 69307"/>
                <a:gd name="connsiteX22" fmla="*/ 0 w 146940"/>
                <a:gd name="connsiteY22" fmla="*/ 40669 h 69307"/>
                <a:gd name="connsiteX23" fmla="*/ 1859 w 146940"/>
                <a:gd name="connsiteY23" fmla="*/ 36048 h 69307"/>
                <a:gd name="connsiteX24" fmla="*/ 5550 w 146940"/>
                <a:gd name="connsiteY24" fmla="*/ 27723 h 69307"/>
                <a:gd name="connsiteX25" fmla="*/ 16636 w 146940"/>
                <a:gd name="connsiteY25" fmla="*/ 28653 h 69307"/>
                <a:gd name="connsiteX26" fmla="*/ 25877 w 146940"/>
                <a:gd name="connsiteY26" fmla="*/ 24948 h 69307"/>
                <a:gd name="connsiteX27" fmla="*/ 26807 w 146940"/>
                <a:gd name="connsiteY27" fmla="*/ 21257 h 69307"/>
                <a:gd name="connsiteX28" fmla="*/ 30498 w 146940"/>
                <a:gd name="connsiteY28" fmla="*/ 21257 h 69307"/>
                <a:gd name="connsiteX29" fmla="*/ 32344 w 146940"/>
                <a:gd name="connsiteY29" fmla="*/ 12016 h 69307"/>
                <a:gd name="connsiteX30" fmla="*/ 37893 w 146940"/>
                <a:gd name="connsiteY30" fmla="*/ 10171 h 69307"/>
                <a:gd name="connsiteX31" fmla="*/ 41584 w 146940"/>
                <a:gd name="connsiteY31" fmla="*/ 2775 h 69307"/>
                <a:gd name="connsiteX32" fmla="*/ 49910 w 146940"/>
                <a:gd name="connsiteY32" fmla="*/ 2775 h 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940" h="69307">
                  <a:moveTo>
                    <a:pt x="49910" y="2775"/>
                  </a:moveTo>
                  <a:lnTo>
                    <a:pt x="51755" y="5550"/>
                  </a:lnTo>
                  <a:lnTo>
                    <a:pt x="62841" y="0"/>
                  </a:lnTo>
                  <a:lnTo>
                    <a:pt x="75787" y="13862"/>
                  </a:lnTo>
                  <a:lnTo>
                    <a:pt x="91494" y="5550"/>
                  </a:lnTo>
                  <a:lnTo>
                    <a:pt x="103510" y="9241"/>
                  </a:lnTo>
                  <a:lnTo>
                    <a:pt x="121992" y="3705"/>
                  </a:lnTo>
                  <a:lnTo>
                    <a:pt x="146940" y="18482"/>
                  </a:lnTo>
                  <a:lnTo>
                    <a:pt x="139544" y="28653"/>
                  </a:lnTo>
                  <a:lnTo>
                    <a:pt x="134924" y="44360"/>
                  </a:lnTo>
                  <a:lnTo>
                    <a:pt x="129374" y="48051"/>
                  </a:lnTo>
                  <a:lnTo>
                    <a:pt x="101651" y="36048"/>
                  </a:lnTo>
                  <a:lnTo>
                    <a:pt x="93339" y="38810"/>
                  </a:lnTo>
                  <a:lnTo>
                    <a:pt x="86873" y="48051"/>
                  </a:lnTo>
                  <a:lnTo>
                    <a:pt x="74857" y="52671"/>
                  </a:lnTo>
                  <a:lnTo>
                    <a:pt x="72082" y="49910"/>
                  </a:lnTo>
                  <a:lnTo>
                    <a:pt x="59151" y="56376"/>
                  </a:lnTo>
                  <a:lnTo>
                    <a:pt x="48980" y="57292"/>
                  </a:lnTo>
                  <a:lnTo>
                    <a:pt x="47135" y="64687"/>
                  </a:lnTo>
                  <a:lnTo>
                    <a:pt x="24962" y="69308"/>
                  </a:lnTo>
                  <a:lnTo>
                    <a:pt x="15721" y="64687"/>
                  </a:lnTo>
                  <a:lnTo>
                    <a:pt x="2775" y="54530"/>
                  </a:lnTo>
                  <a:lnTo>
                    <a:pt x="0" y="40669"/>
                  </a:lnTo>
                  <a:lnTo>
                    <a:pt x="1859" y="36048"/>
                  </a:lnTo>
                  <a:lnTo>
                    <a:pt x="5550" y="27723"/>
                  </a:lnTo>
                  <a:lnTo>
                    <a:pt x="16636" y="28653"/>
                  </a:lnTo>
                  <a:lnTo>
                    <a:pt x="25877" y="24948"/>
                  </a:lnTo>
                  <a:lnTo>
                    <a:pt x="26807" y="21257"/>
                  </a:lnTo>
                  <a:lnTo>
                    <a:pt x="30498" y="21257"/>
                  </a:lnTo>
                  <a:lnTo>
                    <a:pt x="32344" y="12016"/>
                  </a:lnTo>
                  <a:lnTo>
                    <a:pt x="37893" y="10171"/>
                  </a:lnTo>
                  <a:lnTo>
                    <a:pt x="41584" y="2775"/>
                  </a:lnTo>
                  <a:lnTo>
                    <a:pt x="49910" y="277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2" name="任意多边形: 形状 1041"/>
            <p:cNvSpPr/>
            <p:nvPr/>
          </p:nvSpPr>
          <p:spPr>
            <a:xfrm>
              <a:off x="4048410" y="4022533"/>
              <a:ext cx="79464" cy="84098"/>
            </a:xfrm>
            <a:custGeom>
              <a:avLst/>
              <a:gdLst>
                <a:gd name="connsiteX0" fmla="*/ 47135 w 79464"/>
                <a:gd name="connsiteY0" fmla="*/ 84099 h 84098"/>
                <a:gd name="connsiteX1" fmla="*/ 39739 w 79464"/>
                <a:gd name="connsiteY1" fmla="*/ 82240 h 84098"/>
                <a:gd name="connsiteX2" fmla="*/ 21257 w 79464"/>
                <a:gd name="connsiteY2" fmla="*/ 72083 h 84098"/>
                <a:gd name="connsiteX3" fmla="*/ 7396 w 79464"/>
                <a:gd name="connsiteY3" fmla="*/ 58221 h 84098"/>
                <a:gd name="connsiteX4" fmla="*/ 2775 w 79464"/>
                <a:gd name="connsiteY4" fmla="*/ 48980 h 84098"/>
                <a:gd name="connsiteX5" fmla="*/ 0 w 79464"/>
                <a:gd name="connsiteY5" fmla="*/ 29569 h 84098"/>
                <a:gd name="connsiteX6" fmla="*/ 13862 w 79464"/>
                <a:gd name="connsiteY6" fmla="*/ 18482 h 84098"/>
                <a:gd name="connsiteX7" fmla="*/ 16637 w 79464"/>
                <a:gd name="connsiteY7" fmla="*/ 11087 h 84098"/>
                <a:gd name="connsiteX8" fmla="*/ 21257 w 79464"/>
                <a:gd name="connsiteY8" fmla="*/ 5550 h 84098"/>
                <a:gd name="connsiteX9" fmla="*/ 28653 w 79464"/>
                <a:gd name="connsiteY9" fmla="*/ 4621 h 84098"/>
                <a:gd name="connsiteX10" fmla="*/ 35119 w 79464"/>
                <a:gd name="connsiteY10" fmla="*/ 0 h 84098"/>
                <a:gd name="connsiteX11" fmla="*/ 55446 w 79464"/>
                <a:gd name="connsiteY11" fmla="*/ 0 h 84098"/>
                <a:gd name="connsiteX12" fmla="*/ 62842 w 79464"/>
                <a:gd name="connsiteY12" fmla="*/ 9241 h 84098"/>
                <a:gd name="connsiteX13" fmla="*/ 68378 w 79464"/>
                <a:gd name="connsiteY13" fmla="*/ 20327 h 84098"/>
                <a:gd name="connsiteX14" fmla="*/ 67462 w 79464"/>
                <a:gd name="connsiteY14" fmla="*/ 27723 h 84098"/>
                <a:gd name="connsiteX15" fmla="*/ 72083 w 79464"/>
                <a:gd name="connsiteY15" fmla="*/ 34189 h 84098"/>
                <a:gd name="connsiteX16" fmla="*/ 72083 w 79464"/>
                <a:gd name="connsiteY16" fmla="*/ 43430 h 84098"/>
                <a:gd name="connsiteX17" fmla="*/ 79465 w 79464"/>
                <a:gd name="connsiteY17" fmla="*/ 41585 h 84098"/>
                <a:gd name="connsiteX18" fmla="*/ 67462 w 79464"/>
                <a:gd name="connsiteY18" fmla="*/ 53601 h 84098"/>
                <a:gd name="connsiteX19" fmla="*/ 55446 w 79464"/>
                <a:gd name="connsiteY19" fmla="*/ 67462 h 84098"/>
                <a:gd name="connsiteX20" fmla="*/ 54517 w 79464"/>
                <a:gd name="connsiteY20" fmla="*/ 74858 h 84098"/>
                <a:gd name="connsiteX21" fmla="*/ 47135 w 79464"/>
                <a:gd name="connsiteY21" fmla="*/ 84099 h 84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464" h="84098">
                  <a:moveTo>
                    <a:pt x="47135" y="84099"/>
                  </a:moveTo>
                  <a:lnTo>
                    <a:pt x="39739" y="82240"/>
                  </a:lnTo>
                  <a:lnTo>
                    <a:pt x="21257" y="72083"/>
                  </a:lnTo>
                  <a:lnTo>
                    <a:pt x="7396" y="58221"/>
                  </a:lnTo>
                  <a:lnTo>
                    <a:pt x="2775" y="48980"/>
                  </a:lnTo>
                  <a:lnTo>
                    <a:pt x="0" y="29569"/>
                  </a:lnTo>
                  <a:lnTo>
                    <a:pt x="13862" y="18482"/>
                  </a:lnTo>
                  <a:lnTo>
                    <a:pt x="16637" y="11087"/>
                  </a:lnTo>
                  <a:lnTo>
                    <a:pt x="21257" y="5550"/>
                  </a:lnTo>
                  <a:lnTo>
                    <a:pt x="28653" y="4621"/>
                  </a:lnTo>
                  <a:lnTo>
                    <a:pt x="35119" y="0"/>
                  </a:lnTo>
                  <a:lnTo>
                    <a:pt x="55446" y="0"/>
                  </a:lnTo>
                  <a:lnTo>
                    <a:pt x="62842" y="9241"/>
                  </a:lnTo>
                  <a:lnTo>
                    <a:pt x="68378" y="20327"/>
                  </a:lnTo>
                  <a:lnTo>
                    <a:pt x="67462" y="27723"/>
                  </a:lnTo>
                  <a:lnTo>
                    <a:pt x="72083" y="34189"/>
                  </a:lnTo>
                  <a:lnTo>
                    <a:pt x="72083" y="43430"/>
                  </a:lnTo>
                  <a:lnTo>
                    <a:pt x="79465" y="41585"/>
                  </a:lnTo>
                  <a:lnTo>
                    <a:pt x="67462" y="53601"/>
                  </a:lnTo>
                  <a:lnTo>
                    <a:pt x="55446" y="67462"/>
                  </a:lnTo>
                  <a:lnTo>
                    <a:pt x="54517" y="74858"/>
                  </a:lnTo>
                  <a:lnTo>
                    <a:pt x="47135" y="8409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3" name="任意多边形: 形状 1042"/>
            <p:cNvSpPr/>
            <p:nvPr/>
          </p:nvSpPr>
          <p:spPr>
            <a:xfrm>
              <a:off x="3934743" y="3851575"/>
              <a:ext cx="159872" cy="114596"/>
            </a:xfrm>
            <a:custGeom>
              <a:avLst/>
              <a:gdLst>
                <a:gd name="connsiteX0" fmla="*/ 24032 w 159872"/>
                <a:gd name="connsiteY0" fmla="*/ 77633 h 114596"/>
                <a:gd name="connsiteX1" fmla="*/ 12946 w 159872"/>
                <a:gd name="connsiteY1" fmla="*/ 57305 h 114596"/>
                <a:gd name="connsiteX2" fmla="*/ 0 w 159872"/>
                <a:gd name="connsiteY2" fmla="*/ 48064 h 114596"/>
                <a:gd name="connsiteX3" fmla="*/ 11087 w 159872"/>
                <a:gd name="connsiteY3" fmla="*/ 43443 h 114596"/>
                <a:gd name="connsiteX4" fmla="*/ 24032 w 159872"/>
                <a:gd name="connsiteY4" fmla="*/ 24962 h 114596"/>
                <a:gd name="connsiteX5" fmla="*/ 30498 w 159872"/>
                <a:gd name="connsiteY5" fmla="*/ 11100 h 114596"/>
                <a:gd name="connsiteX6" fmla="*/ 39739 w 159872"/>
                <a:gd name="connsiteY6" fmla="*/ 2775 h 114596"/>
                <a:gd name="connsiteX7" fmla="*/ 52671 w 159872"/>
                <a:gd name="connsiteY7" fmla="*/ 5550 h 114596"/>
                <a:gd name="connsiteX8" fmla="*/ 65617 w 159872"/>
                <a:gd name="connsiteY8" fmla="*/ 0 h 114596"/>
                <a:gd name="connsiteX9" fmla="*/ 80394 w 159872"/>
                <a:gd name="connsiteY9" fmla="*/ 0 h 114596"/>
                <a:gd name="connsiteX10" fmla="*/ 92410 w 159872"/>
                <a:gd name="connsiteY10" fmla="*/ 8325 h 114596"/>
                <a:gd name="connsiteX11" fmla="*/ 109976 w 159872"/>
                <a:gd name="connsiteY11" fmla="*/ 15721 h 114596"/>
                <a:gd name="connsiteX12" fmla="*/ 125683 w 159872"/>
                <a:gd name="connsiteY12" fmla="*/ 35119 h 114596"/>
                <a:gd name="connsiteX13" fmla="*/ 142320 w 159872"/>
                <a:gd name="connsiteY13" fmla="*/ 53600 h 114596"/>
                <a:gd name="connsiteX14" fmla="*/ 143236 w 159872"/>
                <a:gd name="connsiteY14" fmla="*/ 70237 h 114596"/>
                <a:gd name="connsiteX15" fmla="*/ 148786 w 159872"/>
                <a:gd name="connsiteY15" fmla="*/ 85028 h 114596"/>
                <a:gd name="connsiteX16" fmla="*/ 158027 w 159872"/>
                <a:gd name="connsiteY16" fmla="*/ 92410 h 114596"/>
                <a:gd name="connsiteX17" fmla="*/ 159872 w 159872"/>
                <a:gd name="connsiteY17" fmla="*/ 102581 h 114596"/>
                <a:gd name="connsiteX18" fmla="*/ 158943 w 159872"/>
                <a:gd name="connsiteY18" fmla="*/ 110892 h 114596"/>
                <a:gd name="connsiteX19" fmla="*/ 155252 w 159872"/>
                <a:gd name="connsiteY19" fmla="*/ 112751 h 114596"/>
                <a:gd name="connsiteX20" fmla="*/ 141390 w 159872"/>
                <a:gd name="connsiteY20" fmla="*/ 110892 h 114596"/>
                <a:gd name="connsiteX21" fmla="*/ 139545 w 159872"/>
                <a:gd name="connsiteY21" fmla="*/ 113667 h 114596"/>
                <a:gd name="connsiteX22" fmla="*/ 133995 w 159872"/>
                <a:gd name="connsiteY22" fmla="*/ 114597 h 114596"/>
                <a:gd name="connsiteX23" fmla="*/ 115513 w 159872"/>
                <a:gd name="connsiteY23" fmla="*/ 108131 h 114596"/>
                <a:gd name="connsiteX24" fmla="*/ 102581 w 159872"/>
                <a:gd name="connsiteY24" fmla="*/ 108131 h 114596"/>
                <a:gd name="connsiteX25" fmla="*/ 54530 w 159872"/>
                <a:gd name="connsiteY25" fmla="*/ 107201 h 114596"/>
                <a:gd name="connsiteX26" fmla="*/ 47135 w 159872"/>
                <a:gd name="connsiteY26" fmla="*/ 109976 h 114596"/>
                <a:gd name="connsiteX27" fmla="*/ 38810 w 159872"/>
                <a:gd name="connsiteY27" fmla="*/ 109047 h 114596"/>
                <a:gd name="connsiteX28" fmla="*/ 24948 w 159872"/>
                <a:gd name="connsiteY28" fmla="*/ 113667 h 114596"/>
                <a:gd name="connsiteX29" fmla="*/ 20327 w 159872"/>
                <a:gd name="connsiteY29" fmla="*/ 93340 h 114596"/>
                <a:gd name="connsiteX30" fmla="*/ 44360 w 159872"/>
                <a:gd name="connsiteY30" fmla="*/ 94269 h 114596"/>
                <a:gd name="connsiteX31" fmla="*/ 50826 w 159872"/>
                <a:gd name="connsiteY31" fmla="*/ 90565 h 114596"/>
                <a:gd name="connsiteX32" fmla="*/ 55446 w 159872"/>
                <a:gd name="connsiteY32" fmla="*/ 90565 h 114596"/>
                <a:gd name="connsiteX33" fmla="*/ 64687 w 159872"/>
                <a:gd name="connsiteY33" fmla="*/ 84099 h 114596"/>
                <a:gd name="connsiteX34" fmla="*/ 75774 w 159872"/>
                <a:gd name="connsiteY34" fmla="*/ 89649 h 114596"/>
                <a:gd name="connsiteX35" fmla="*/ 86874 w 159872"/>
                <a:gd name="connsiteY35" fmla="*/ 90565 h 114596"/>
                <a:gd name="connsiteX36" fmla="*/ 97960 w 159872"/>
                <a:gd name="connsiteY36" fmla="*/ 85028 h 114596"/>
                <a:gd name="connsiteX37" fmla="*/ 92410 w 159872"/>
                <a:gd name="connsiteY37" fmla="*/ 77633 h 114596"/>
                <a:gd name="connsiteX38" fmla="*/ 84099 w 159872"/>
                <a:gd name="connsiteY38" fmla="*/ 82253 h 114596"/>
                <a:gd name="connsiteX39" fmla="*/ 75774 w 159872"/>
                <a:gd name="connsiteY39" fmla="*/ 82253 h 114596"/>
                <a:gd name="connsiteX40" fmla="*/ 65617 w 159872"/>
                <a:gd name="connsiteY40" fmla="*/ 75787 h 114596"/>
                <a:gd name="connsiteX41" fmla="*/ 57292 w 159872"/>
                <a:gd name="connsiteY41" fmla="*/ 75787 h 114596"/>
                <a:gd name="connsiteX42" fmla="*/ 51755 w 159872"/>
                <a:gd name="connsiteY42" fmla="*/ 82253 h 114596"/>
                <a:gd name="connsiteX43" fmla="*/ 24032 w 159872"/>
                <a:gd name="connsiteY43" fmla="*/ 77633 h 114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9872" h="114596">
                  <a:moveTo>
                    <a:pt x="24032" y="77633"/>
                  </a:moveTo>
                  <a:lnTo>
                    <a:pt x="12946" y="57305"/>
                  </a:lnTo>
                  <a:lnTo>
                    <a:pt x="0" y="48064"/>
                  </a:lnTo>
                  <a:lnTo>
                    <a:pt x="11087" y="43443"/>
                  </a:lnTo>
                  <a:lnTo>
                    <a:pt x="24032" y="24962"/>
                  </a:lnTo>
                  <a:lnTo>
                    <a:pt x="30498" y="11100"/>
                  </a:lnTo>
                  <a:lnTo>
                    <a:pt x="39739" y="2775"/>
                  </a:lnTo>
                  <a:lnTo>
                    <a:pt x="52671" y="5550"/>
                  </a:lnTo>
                  <a:lnTo>
                    <a:pt x="65617" y="0"/>
                  </a:lnTo>
                  <a:lnTo>
                    <a:pt x="80394" y="0"/>
                  </a:lnTo>
                  <a:lnTo>
                    <a:pt x="92410" y="8325"/>
                  </a:lnTo>
                  <a:lnTo>
                    <a:pt x="109976" y="15721"/>
                  </a:lnTo>
                  <a:lnTo>
                    <a:pt x="125683" y="35119"/>
                  </a:lnTo>
                  <a:lnTo>
                    <a:pt x="142320" y="53600"/>
                  </a:lnTo>
                  <a:lnTo>
                    <a:pt x="143236" y="70237"/>
                  </a:lnTo>
                  <a:lnTo>
                    <a:pt x="148786" y="85028"/>
                  </a:lnTo>
                  <a:lnTo>
                    <a:pt x="158027" y="92410"/>
                  </a:lnTo>
                  <a:lnTo>
                    <a:pt x="159872" y="102581"/>
                  </a:lnTo>
                  <a:lnTo>
                    <a:pt x="158943" y="110892"/>
                  </a:lnTo>
                  <a:lnTo>
                    <a:pt x="155252" y="112751"/>
                  </a:lnTo>
                  <a:lnTo>
                    <a:pt x="141390" y="110892"/>
                  </a:lnTo>
                  <a:lnTo>
                    <a:pt x="139545" y="113667"/>
                  </a:lnTo>
                  <a:lnTo>
                    <a:pt x="133995" y="114597"/>
                  </a:lnTo>
                  <a:lnTo>
                    <a:pt x="115513" y="108131"/>
                  </a:lnTo>
                  <a:lnTo>
                    <a:pt x="102581" y="108131"/>
                  </a:lnTo>
                  <a:lnTo>
                    <a:pt x="54530" y="107201"/>
                  </a:lnTo>
                  <a:lnTo>
                    <a:pt x="47135" y="109976"/>
                  </a:lnTo>
                  <a:lnTo>
                    <a:pt x="38810" y="109047"/>
                  </a:lnTo>
                  <a:lnTo>
                    <a:pt x="24948" y="113667"/>
                  </a:lnTo>
                  <a:lnTo>
                    <a:pt x="20327" y="93340"/>
                  </a:lnTo>
                  <a:lnTo>
                    <a:pt x="44360" y="94269"/>
                  </a:lnTo>
                  <a:lnTo>
                    <a:pt x="50826" y="90565"/>
                  </a:lnTo>
                  <a:lnTo>
                    <a:pt x="55446" y="90565"/>
                  </a:lnTo>
                  <a:lnTo>
                    <a:pt x="64687" y="84099"/>
                  </a:lnTo>
                  <a:lnTo>
                    <a:pt x="75774" y="89649"/>
                  </a:lnTo>
                  <a:lnTo>
                    <a:pt x="86874" y="90565"/>
                  </a:lnTo>
                  <a:lnTo>
                    <a:pt x="97960" y="85028"/>
                  </a:lnTo>
                  <a:lnTo>
                    <a:pt x="92410" y="77633"/>
                  </a:lnTo>
                  <a:lnTo>
                    <a:pt x="84099" y="82253"/>
                  </a:lnTo>
                  <a:lnTo>
                    <a:pt x="75774" y="82253"/>
                  </a:lnTo>
                  <a:lnTo>
                    <a:pt x="65617" y="75787"/>
                  </a:lnTo>
                  <a:lnTo>
                    <a:pt x="57292" y="75787"/>
                  </a:lnTo>
                  <a:lnTo>
                    <a:pt x="51755" y="82253"/>
                  </a:lnTo>
                  <a:lnTo>
                    <a:pt x="24032" y="7763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4" name="任意多边形: 形状 1043"/>
            <p:cNvSpPr/>
            <p:nvPr/>
          </p:nvSpPr>
          <p:spPr>
            <a:xfrm>
              <a:off x="5316247" y="3248147"/>
              <a:ext cx="172804" cy="153406"/>
            </a:xfrm>
            <a:custGeom>
              <a:avLst/>
              <a:gdLst>
                <a:gd name="connsiteX0" fmla="*/ 80394 w 172804"/>
                <a:gd name="connsiteY0" fmla="*/ 121063 h 153406"/>
                <a:gd name="connsiteX1" fmla="*/ 29582 w 172804"/>
                <a:gd name="connsiteY1" fmla="*/ 153406 h 153406"/>
                <a:gd name="connsiteX2" fmla="*/ 930 w 172804"/>
                <a:gd name="connsiteY2" fmla="*/ 141390 h 153406"/>
                <a:gd name="connsiteX3" fmla="*/ 0 w 172804"/>
                <a:gd name="connsiteY3" fmla="*/ 141390 h 153406"/>
                <a:gd name="connsiteX4" fmla="*/ 3705 w 172804"/>
                <a:gd name="connsiteY4" fmla="*/ 136770 h 153406"/>
                <a:gd name="connsiteX5" fmla="*/ 3705 w 172804"/>
                <a:gd name="connsiteY5" fmla="*/ 123838 h 153406"/>
                <a:gd name="connsiteX6" fmla="*/ 10171 w 172804"/>
                <a:gd name="connsiteY6" fmla="*/ 107201 h 153406"/>
                <a:gd name="connsiteX7" fmla="*/ 24032 w 172804"/>
                <a:gd name="connsiteY7" fmla="*/ 95185 h 153406"/>
                <a:gd name="connsiteX8" fmla="*/ 19412 w 172804"/>
                <a:gd name="connsiteY8" fmla="*/ 83169 h 153406"/>
                <a:gd name="connsiteX9" fmla="*/ 7396 w 172804"/>
                <a:gd name="connsiteY9" fmla="*/ 81324 h 153406"/>
                <a:gd name="connsiteX10" fmla="*/ 4621 w 172804"/>
                <a:gd name="connsiteY10" fmla="*/ 57305 h 153406"/>
                <a:gd name="connsiteX11" fmla="*/ 11100 w 172804"/>
                <a:gd name="connsiteY11" fmla="*/ 44360 h 153406"/>
                <a:gd name="connsiteX12" fmla="*/ 18482 w 172804"/>
                <a:gd name="connsiteY12" fmla="*/ 36964 h 153406"/>
                <a:gd name="connsiteX13" fmla="*/ 25878 w 172804"/>
                <a:gd name="connsiteY13" fmla="*/ 29582 h 153406"/>
                <a:gd name="connsiteX14" fmla="*/ 27723 w 172804"/>
                <a:gd name="connsiteY14" fmla="*/ 12016 h 153406"/>
                <a:gd name="connsiteX15" fmla="*/ 36048 w 172804"/>
                <a:gd name="connsiteY15" fmla="*/ 18482 h 153406"/>
                <a:gd name="connsiteX16" fmla="*/ 64687 w 172804"/>
                <a:gd name="connsiteY16" fmla="*/ 9241 h 153406"/>
                <a:gd name="connsiteX17" fmla="*/ 78549 w 172804"/>
                <a:gd name="connsiteY17" fmla="*/ 15721 h 153406"/>
                <a:gd name="connsiteX18" fmla="*/ 99806 w 172804"/>
                <a:gd name="connsiteY18" fmla="*/ 15721 h 153406"/>
                <a:gd name="connsiteX19" fmla="*/ 129374 w 172804"/>
                <a:gd name="connsiteY19" fmla="*/ 3705 h 153406"/>
                <a:gd name="connsiteX20" fmla="*/ 143236 w 172804"/>
                <a:gd name="connsiteY20" fmla="*/ 4621 h 153406"/>
                <a:gd name="connsiteX21" fmla="*/ 172805 w 172804"/>
                <a:gd name="connsiteY21" fmla="*/ 0 h 153406"/>
                <a:gd name="connsiteX22" fmla="*/ 159872 w 172804"/>
                <a:gd name="connsiteY22" fmla="*/ 20341 h 153406"/>
                <a:gd name="connsiteX23" fmla="*/ 146011 w 172804"/>
                <a:gd name="connsiteY23" fmla="*/ 28653 h 153406"/>
                <a:gd name="connsiteX24" fmla="*/ 148786 w 172804"/>
                <a:gd name="connsiteY24" fmla="*/ 51755 h 153406"/>
                <a:gd name="connsiteX25" fmla="*/ 138615 w 172804"/>
                <a:gd name="connsiteY25" fmla="*/ 89649 h 153406"/>
                <a:gd name="connsiteX26" fmla="*/ 80394 w 172804"/>
                <a:gd name="connsiteY26" fmla="*/ 121063 h 15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804" h="153406">
                  <a:moveTo>
                    <a:pt x="80394" y="121063"/>
                  </a:moveTo>
                  <a:lnTo>
                    <a:pt x="29582" y="153406"/>
                  </a:lnTo>
                  <a:lnTo>
                    <a:pt x="930" y="141390"/>
                  </a:lnTo>
                  <a:lnTo>
                    <a:pt x="0" y="141390"/>
                  </a:lnTo>
                  <a:lnTo>
                    <a:pt x="3705" y="136770"/>
                  </a:lnTo>
                  <a:lnTo>
                    <a:pt x="3705" y="123838"/>
                  </a:lnTo>
                  <a:lnTo>
                    <a:pt x="10171" y="107201"/>
                  </a:lnTo>
                  <a:lnTo>
                    <a:pt x="24032" y="95185"/>
                  </a:lnTo>
                  <a:lnTo>
                    <a:pt x="19412" y="83169"/>
                  </a:lnTo>
                  <a:lnTo>
                    <a:pt x="7396" y="81324"/>
                  </a:lnTo>
                  <a:lnTo>
                    <a:pt x="4621" y="57305"/>
                  </a:lnTo>
                  <a:lnTo>
                    <a:pt x="11100" y="44360"/>
                  </a:lnTo>
                  <a:lnTo>
                    <a:pt x="18482" y="36964"/>
                  </a:lnTo>
                  <a:lnTo>
                    <a:pt x="25878" y="29582"/>
                  </a:lnTo>
                  <a:lnTo>
                    <a:pt x="27723" y="12016"/>
                  </a:lnTo>
                  <a:lnTo>
                    <a:pt x="36048" y="18482"/>
                  </a:lnTo>
                  <a:lnTo>
                    <a:pt x="64687" y="9241"/>
                  </a:lnTo>
                  <a:lnTo>
                    <a:pt x="78549" y="15721"/>
                  </a:lnTo>
                  <a:lnTo>
                    <a:pt x="99806" y="15721"/>
                  </a:lnTo>
                  <a:lnTo>
                    <a:pt x="129374" y="3705"/>
                  </a:lnTo>
                  <a:lnTo>
                    <a:pt x="143236" y="4621"/>
                  </a:lnTo>
                  <a:lnTo>
                    <a:pt x="172805" y="0"/>
                  </a:lnTo>
                  <a:lnTo>
                    <a:pt x="159872" y="20341"/>
                  </a:lnTo>
                  <a:lnTo>
                    <a:pt x="146011" y="28653"/>
                  </a:lnTo>
                  <a:lnTo>
                    <a:pt x="148786" y="51755"/>
                  </a:lnTo>
                  <a:lnTo>
                    <a:pt x="138615" y="89649"/>
                  </a:lnTo>
                  <a:lnTo>
                    <a:pt x="80394" y="12106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5" name="任意多边形: 形状 1044"/>
            <p:cNvSpPr/>
            <p:nvPr/>
          </p:nvSpPr>
          <p:spPr>
            <a:xfrm>
              <a:off x="5186887" y="4965103"/>
              <a:ext cx="36034" cy="47120"/>
            </a:xfrm>
            <a:custGeom>
              <a:avLst/>
              <a:gdLst>
                <a:gd name="connsiteX0" fmla="*/ 36034 w 36034"/>
                <a:gd name="connsiteY0" fmla="*/ 31414 h 47120"/>
                <a:gd name="connsiteX1" fmla="*/ 30484 w 36034"/>
                <a:gd name="connsiteY1" fmla="*/ 44360 h 47120"/>
                <a:gd name="connsiteX2" fmla="*/ 15707 w 36034"/>
                <a:gd name="connsiteY2" fmla="*/ 47121 h 47120"/>
                <a:gd name="connsiteX3" fmla="*/ 0 w 36034"/>
                <a:gd name="connsiteY3" fmla="*/ 31414 h 47120"/>
                <a:gd name="connsiteX4" fmla="*/ 0 w 36034"/>
                <a:gd name="connsiteY4" fmla="*/ 21257 h 47120"/>
                <a:gd name="connsiteX5" fmla="*/ 7382 w 36034"/>
                <a:gd name="connsiteY5" fmla="*/ 10157 h 47120"/>
                <a:gd name="connsiteX6" fmla="*/ 10157 w 36034"/>
                <a:gd name="connsiteY6" fmla="*/ 1845 h 47120"/>
                <a:gd name="connsiteX7" fmla="*/ 17552 w 36034"/>
                <a:gd name="connsiteY7" fmla="*/ 0 h 47120"/>
                <a:gd name="connsiteX8" fmla="*/ 30484 w 36034"/>
                <a:gd name="connsiteY8" fmla="*/ 5536 h 47120"/>
                <a:gd name="connsiteX9" fmla="*/ 34189 w 36034"/>
                <a:gd name="connsiteY9" fmla="*/ 18482 h 47120"/>
                <a:gd name="connsiteX10" fmla="*/ 36034 w 36034"/>
                <a:gd name="connsiteY10" fmla="*/ 31414 h 4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034" h="47120">
                  <a:moveTo>
                    <a:pt x="36034" y="31414"/>
                  </a:moveTo>
                  <a:lnTo>
                    <a:pt x="30484" y="44360"/>
                  </a:lnTo>
                  <a:lnTo>
                    <a:pt x="15707" y="47121"/>
                  </a:lnTo>
                  <a:lnTo>
                    <a:pt x="0" y="31414"/>
                  </a:lnTo>
                  <a:lnTo>
                    <a:pt x="0" y="21257"/>
                  </a:lnTo>
                  <a:lnTo>
                    <a:pt x="7382" y="10157"/>
                  </a:lnTo>
                  <a:lnTo>
                    <a:pt x="10157" y="1845"/>
                  </a:lnTo>
                  <a:lnTo>
                    <a:pt x="17552" y="0"/>
                  </a:lnTo>
                  <a:lnTo>
                    <a:pt x="30484" y="5536"/>
                  </a:lnTo>
                  <a:lnTo>
                    <a:pt x="34189" y="18482"/>
                  </a:lnTo>
                  <a:lnTo>
                    <a:pt x="36034" y="31414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6" name="任意多边形: 形状 1045"/>
            <p:cNvSpPr/>
            <p:nvPr/>
          </p:nvSpPr>
          <p:spPr>
            <a:xfrm>
              <a:off x="4742402" y="3662148"/>
              <a:ext cx="267975" cy="427847"/>
            </a:xfrm>
            <a:custGeom>
              <a:avLst/>
              <a:gdLst>
                <a:gd name="connsiteX0" fmla="*/ 24948 w 267975"/>
                <a:gd name="connsiteY0" fmla="*/ 286458 h 427847"/>
                <a:gd name="connsiteX1" fmla="*/ 27723 w 267975"/>
                <a:gd name="connsiteY1" fmla="*/ 274442 h 427847"/>
                <a:gd name="connsiteX2" fmla="*/ 11087 w 267975"/>
                <a:gd name="connsiteY2" fmla="*/ 273526 h 427847"/>
                <a:gd name="connsiteX3" fmla="*/ 11087 w 267975"/>
                <a:gd name="connsiteY3" fmla="*/ 256889 h 427847"/>
                <a:gd name="connsiteX4" fmla="*/ 0 w 267975"/>
                <a:gd name="connsiteY4" fmla="*/ 246732 h 427847"/>
                <a:gd name="connsiteX5" fmla="*/ 11087 w 267975"/>
                <a:gd name="connsiteY5" fmla="*/ 211613 h 427847"/>
                <a:gd name="connsiteX6" fmla="*/ 44346 w 267975"/>
                <a:gd name="connsiteY6" fmla="*/ 186666 h 427847"/>
                <a:gd name="connsiteX7" fmla="*/ 45276 w 267975"/>
                <a:gd name="connsiteY7" fmla="*/ 151547 h 427847"/>
                <a:gd name="connsiteX8" fmla="*/ 55446 w 267975"/>
                <a:gd name="connsiteY8" fmla="*/ 96101 h 427847"/>
                <a:gd name="connsiteX9" fmla="*/ 60982 w 267975"/>
                <a:gd name="connsiteY9" fmla="*/ 84085 h 427847"/>
                <a:gd name="connsiteX10" fmla="*/ 49896 w 267975"/>
                <a:gd name="connsiteY10" fmla="*/ 74844 h 427847"/>
                <a:gd name="connsiteX11" fmla="*/ 49896 w 267975"/>
                <a:gd name="connsiteY11" fmla="*/ 66532 h 427847"/>
                <a:gd name="connsiteX12" fmla="*/ 40655 w 267975"/>
                <a:gd name="connsiteY12" fmla="*/ 59137 h 427847"/>
                <a:gd name="connsiteX13" fmla="*/ 34189 w 267975"/>
                <a:gd name="connsiteY13" fmla="*/ 15707 h 427847"/>
                <a:gd name="connsiteX14" fmla="*/ 60067 w 267975"/>
                <a:gd name="connsiteY14" fmla="*/ 0 h 427847"/>
                <a:gd name="connsiteX15" fmla="*/ 163563 w 267975"/>
                <a:gd name="connsiteY15" fmla="*/ 53587 h 427847"/>
                <a:gd name="connsiteX16" fmla="*/ 267060 w 267975"/>
                <a:gd name="connsiteY16" fmla="*/ 106271 h 427847"/>
                <a:gd name="connsiteX17" fmla="*/ 267976 w 267975"/>
                <a:gd name="connsiteY17" fmla="*/ 213459 h 427847"/>
                <a:gd name="connsiteX18" fmla="*/ 245803 w 267975"/>
                <a:gd name="connsiteY18" fmla="*/ 211613 h 427847"/>
                <a:gd name="connsiteX19" fmla="*/ 233787 w 267975"/>
                <a:gd name="connsiteY19" fmla="*/ 231012 h 427847"/>
                <a:gd name="connsiteX20" fmla="*/ 227321 w 267975"/>
                <a:gd name="connsiteY20" fmla="*/ 247648 h 427847"/>
                <a:gd name="connsiteX21" fmla="*/ 232857 w 267975"/>
                <a:gd name="connsiteY21" fmla="*/ 254114 h 427847"/>
                <a:gd name="connsiteX22" fmla="*/ 224546 w 267975"/>
                <a:gd name="connsiteY22" fmla="*/ 262439 h 427847"/>
                <a:gd name="connsiteX23" fmla="*/ 227321 w 267975"/>
                <a:gd name="connsiteY23" fmla="*/ 273526 h 427847"/>
                <a:gd name="connsiteX24" fmla="*/ 219925 w 267975"/>
                <a:gd name="connsiteY24" fmla="*/ 283683 h 427847"/>
                <a:gd name="connsiteX25" fmla="*/ 217150 w 267975"/>
                <a:gd name="connsiteY25" fmla="*/ 292923 h 427847"/>
                <a:gd name="connsiteX26" fmla="*/ 226391 w 267975"/>
                <a:gd name="connsiteY26" fmla="*/ 291078 h 427847"/>
                <a:gd name="connsiteX27" fmla="*/ 231941 w 267975"/>
                <a:gd name="connsiteY27" fmla="*/ 301249 h 427847"/>
                <a:gd name="connsiteX28" fmla="*/ 231941 w 267975"/>
                <a:gd name="connsiteY28" fmla="*/ 316956 h 427847"/>
                <a:gd name="connsiteX29" fmla="*/ 241182 w 267975"/>
                <a:gd name="connsiteY29" fmla="*/ 324351 h 427847"/>
                <a:gd name="connsiteX30" fmla="*/ 241182 w 267975"/>
                <a:gd name="connsiteY30" fmla="*/ 330817 h 427847"/>
                <a:gd name="connsiteX31" fmla="*/ 224546 w 267975"/>
                <a:gd name="connsiteY31" fmla="*/ 335438 h 427847"/>
                <a:gd name="connsiteX32" fmla="*/ 211614 w 267975"/>
                <a:gd name="connsiteY32" fmla="*/ 345608 h 427847"/>
                <a:gd name="connsiteX33" fmla="*/ 193132 w 267975"/>
                <a:gd name="connsiteY33" fmla="*/ 374247 h 427847"/>
                <a:gd name="connsiteX34" fmla="*/ 169100 w 267975"/>
                <a:gd name="connsiteY34" fmla="*/ 386263 h 427847"/>
                <a:gd name="connsiteX35" fmla="*/ 144152 w 267975"/>
                <a:gd name="connsiteY35" fmla="*/ 384418 h 427847"/>
                <a:gd name="connsiteX36" fmla="*/ 136756 w 267975"/>
                <a:gd name="connsiteY36" fmla="*/ 387193 h 427847"/>
                <a:gd name="connsiteX37" fmla="*/ 139531 w 267975"/>
                <a:gd name="connsiteY37" fmla="*/ 396434 h 427847"/>
                <a:gd name="connsiteX38" fmla="*/ 125669 w 267975"/>
                <a:gd name="connsiteY38" fmla="*/ 405675 h 427847"/>
                <a:gd name="connsiteX39" fmla="*/ 114583 w 267975"/>
                <a:gd name="connsiteY39" fmla="*/ 415832 h 427847"/>
                <a:gd name="connsiteX40" fmla="*/ 82240 w 267975"/>
                <a:gd name="connsiteY40" fmla="*/ 426002 h 427847"/>
                <a:gd name="connsiteX41" fmla="*/ 75774 w 267975"/>
                <a:gd name="connsiteY41" fmla="*/ 420452 h 427847"/>
                <a:gd name="connsiteX42" fmla="*/ 71153 w 267975"/>
                <a:gd name="connsiteY42" fmla="*/ 419523 h 427847"/>
                <a:gd name="connsiteX43" fmla="*/ 66533 w 267975"/>
                <a:gd name="connsiteY43" fmla="*/ 426002 h 427847"/>
                <a:gd name="connsiteX44" fmla="*/ 45276 w 267975"/>
                <a:gd name="connsiteY44" fmla="*/ 427848 h 427847"/>
                <a:gd name="connsiteX45" fmla="*/ 48966 w 267975"/>
                <a:gd name="connsiteY45" fmla="*/ 420452 h 427847"/>
                <a:gd name="connsiteX46" fmla="*/ 40655 w 267975"/>
                <a:gd name="connsiteY46" fmla="*/ 402900 h 427847"/>
                <a:gd name="connsiteX47" fmla="*/ 36964 w 267975"/>
                <a:gd name="connsiteY47" fmla="*/ 391813 h 427847"/>
                <a:gd name="connsiteX48" fmla="*/ 25864 w 267975"/>
                <a:gd name="connsiteY48" fmla="*/ 387193 h 427847"/>
                <a:gd name="connsiteX49" fmla="*/ 10157 w 267975"/>
                <a:gd name="connsiteY49" fmla="*/ 372402 h 427847"/>
                <a:gd name="connsiteX50" fmla="*/ 15707 w 267975"/>
                <a:gd name="connsiteY50" fmla="*/ 360386 h 427847"/>
                <a:gd name="connsiteX51" fmla="*/ 27723 w 267975"/>
                <a:gd name="connsiteY51" fmla="*/ 363161 h 427847"/>
                <a:gd name="connsiteX52" fmla="*/ 35105 w 267975"/>
                <a:gd name="connsiteY52" fmla="*/ 361315 h 427847"/>
                <a:gd name="connsiteX53" fmla="*/ 49896 w 267975"/>
                <a:gd name="connsiteY53" fmla="*/ 361315 h 427847"/>
                <a:gd name="connsiteX54" fmla="*/ 36035 w 267975"/>
                <a:gd name="connsiteY54" fmla="*/ 337283 h 427847"/>
                <a:gd name="connsiteX55" fmla="*/ 36964 w 267975"/>
                <a:gd name="connsiteY55" fmla="*/ 319731 h 427847"/>
                <a:gd name="connsiteX56" fmla="*/ 35105 w 267975"/>
                <a:gd name="connsiteY56" fmla="*/ 302164 h 427847"/>
                <a:gd name="connsiteX57" fmla="*/ 24948 w 267975"/>
                <a:gd name="connsiteY57" fmla="*/ 286458 h 42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7975" h="427847">
                  <a:moveTo>
                    <a:pt x="24948" y="286458"/>
                  </a:moveTo>
                  <a:lnTo>
                    <a:pt x="27723" y="274442"/>
                  </a:lnTo>
                  <a:lnTo>
                    <a:pt x="11087" y="273526"/>
                  </a:lnTo>
                  <a:lnTo>
                    <a:pt x="11087" y="256889"/>
                  </a:lnTo>
                  <a:lnTo>
                    <a:pt x="0" y="246732"/>
                  </a:lnTo>
                  <a:lnTo>
                    <a:pt x="11087" y="211613"/>
                  </a:lnTo>
                  <a:lnTo>
                    <a:pt x="44346" y="186666"/>
                  </a:lnTo>
                  <a:lnTo>
                    <a:pt x="45276" y="151547"/>
                  </a:lnTo>
                  <a:lnTo>
                    <a:pt x="55446" y="96101"/>
                  </a:lnTo>
                  <a:lnTo>
                    <a:pt x="60982" y="84085"/>
                  </a:lnTo>
                  <a:lnTo>
                    <a:pt x="49896" y="74844"/>
                  </a:lnTo>
                  <a:lnTo>
                    <a:pt x="49896" y="66532"/>
                  </a:lnTo>
                  <a:lnTo>
                    <a:pt x="40655" y="59137"/>
                  </a:lnTo>
                  <a:lnTo>
                    <a:pt x="34189" y="15707"/>
                  </a:lnTo>
                  <a:lnTo>
                    <a:pt x="60067" y="0"/>
                  </a:lnTo>
                  <a:lnTo>
                    <a:pt x="163563" y="53587"/>
                  </a:lnTo>
                  <a:lnTo>
                    <a:pt x="267060" y="106271"/>
                  </a:lnTo>
                  <a:lnTo>
                    <a:pt x="267976" y="213459"/>
                  </a:lnTo>
                  <a:lnTo>
                    <a:pt x="245803" y="211613"/>
                  </a:lnTo>
                  <a:lnTo>
                    <a:pt x="233787" y="231012"/>
                  </a:lnTo>
                  <a:lnTo>
                    <a:pt x="227321" y="247648"/>
                  </a:lnTo>
                  <a:lnTo>
                    <a:pt x="232857" y="254114"/>
                  </a:lnTo>
                  <a:lnTo>
                    <a:pt x="224546" y="262439"/>
                  </a:lnTo>
                  <a:lnTo>
                    <a:pt x="227321" y="273526"/>
                  </a:lnTo>
                  <a:lnTo>
                    <a:pt x="219925" y="283683"/>
                  </a:lnTo>
                  <a:lnTo>
                    <a:pt x="217150" y="292923"/>
                  </a:lnTo>
                  <a:lnTo>
                    <a:pt x="226391" y="291078"/>
                  </a:lnTo>
                  <a:lnTo>
                    <a:pt x="231941" y="301249"/>
                  </a:lnTo>
                  <a:lnTo>
                    <a:pt x="231941" y="316956"/>
                  </a:lnTo>
                  <a:lnTo>
                    <a:pt x="241182" y="324351"/>
                  </a:lnTo>
                  <a:lnTo>
                    <a:pt x="241182" y="330817"/>
                  </a:lnTo>
                  <a:lnTo>
                    <a:pt x="224546" y="335438"/>
                  </a:lnTo>
                  <a:lnTo>
                    <a:pt x="211614" y="345608"/>
                  </a:lnTo>
                  <a:lnTo>
                    <a:pt x="193132" y="374247"/>
                  </a:lnTo>
                  <a:lnTo>
                    <a:pt x="169100" y="386263"/>
                  </a:lnTo>
                  <a:lnTo>
                    <a:pt x="144152" y="384418"/>
                  </a:lnTo>
                  <a:lnTo>
                    <a:pt x="136756" y="387193"/>
                  </a:lnTo>
                  <a:lnTo>
                    <a:pt x="139531" y="396434"/>
                  </a:lnTo>
                  <a:lnTo>
                    <a:pt x="125669" y="405675"/>
                  </a:lnTo>
                  <a:lnTo>
                    <a:pt x="114583" y="415832"/>
                  </a:lnTo>
                  <a:lnTo>
                    <a:pt x="82240" y="426002"/>
                  </a:lnTo>
                  <a:lnTo>
                    <a:pt x="75774" y="420452"/>
                  </a:lnTo>
                  <a:lnTo>
                    <a:pt x="71153" y="419523"/>
                  </a:lnTo>
                  <a:lnTo>
                    <a:pt x="66533" y="426002"/>
                  </a:lnTo>
                  <a:lnTo>
                    <a:pt x="45276" y="427848"/>
                  </a:lnTo>
                  <a:lnTo>
                    <a:pt x="48966" y="420452"/>
                  </a:lnTo>
                  <a:lnTo>
                    <a:pt x="40655" y="402900"/>
                  </a:lnTo>
                  <a:lnTo>
                    <a:pt x="36964" y="391813"/>
                  </a:lnTo>
                  <a:lnTo>
                    <a:pt x="25864" y="387193"/>
                  </a:lnTo>
                  <a:lnTo>
                    <a:pt x="10157" y="372402"/>
                  </a:lnTo>
                  <a:lnTo>
                    <a:pt x="15707" y="360386"/>
                  </a:lnTo>
                  <a:lnTo>
                    <a:pt x="27723" y="363161"/>
                  </a:lnTo>
                  <a:lnTo>
                    <a:pt x="35105" y="361315"/>
                  </a:lnTo>
                  <a:lnTo>
                    <a:pt x="49896" y="361315"/>
                  </a:lnTo>
                  <a:lnTo>
                    <a:pt x="36035" y="337283"/>
                  </a:lnTo>
                  <a:lnTo>
                    <a:pt x="36964" y="319731"/>
                  </a:lnTo>
                  <a:lnTo>
                    <a:pt x="35105" y="302164"/>
                  </a:lnTo>
                  <a:lnTo>
                    <a:pt x="24948" y="286458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7" name="任意多边形: 形状 1046"/>
            <p:cNvSpPr/>
            <p:nvPr/>
          </p:nvSpPr>
          <p:spPr>
            <a:xfrm>
              <a:off x="6171028" y="5720078"/>
              <a:ext cx="48050" cy="45275"/>
            </a:xfrm>
            <a:custGeom>
              <a:avLst/>
              <a:gdLst>
                <a:gd name="connsiteX0" fmla="*/ 6466 w 48050"/>
                <a:gd name="connsiteY0" fmla="*/ 0 h 45275"/>
                <a:gd name="connsiteX1" fmla="*/ 23103 w 48050"/>
                <a:gd name="connsiteY1" fmla="*/ 12016 h 45275"/>
                <a:gd name="connsiteX2" fmla="*/ 47135 w 48050"/>
                <a:gd name="connsiteY2" fmla="*/ 16637 h 45275"/>
                <a:gd name="connsiteX3" fmla="*/ 48050 w 48050"/>
                <a:gd name="connsiteY3" fmla="*/ 24032 h 45275"/>
                <a:gd name="connsiteX4" fmla="*/ 40668 w 48050"/>
                <a:gd name="connsiteY4" fmla="*/ 42514 h 45275"/>
                <a:gd name="connsiteX5" fmla="*/ 929 w 48050"/>
                <a:gd name="connsiteY5" fmla="*/ 45275 h 45275"/>
                <a:gd name="connsiteX6" fmla="*/ 0 w 48050"/>
                <a:gd name="connsiteY6" fmla="*/ 24032 h 45275"/>
                <a:gd name="connsiteX7" fmla="*/ 3705 w 48050"/>
                <a:gd name="connsiteY7" fmla="*/ 7395 h 45275"/>
                <a:gd name="connsiteX8" fmla="*/ 6466 w 48050"/>
                <a:gd name="connsiteY8" fmla="*/ 0 h 4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50" h="45275">
                  <a:moveTo>
                    <a:pt x="6466" y="0"/>
                  </a:moveTo>
                  <a:lnTo>
                    <a:pt x="23103" y="12016"/>
                  </a:lnTo>
                  <a:lnTo>
                    <a:pt x="47135" y="16637"/>
                  </a:lnTo>
                  <a:lnTo>
                    <a:pt x="48050" y="24032"/>
                  </a:lnTo>
                  <a:lnTo>
                    <a:pt x="40668" y="42514"/>
                  </a:lnTo>
                  <a:lnTo>
                    <a:pt x="929" y="45275"/>
                  </a:lnTo>
                  <a:lnTo>
                    <a:pt x="0" y="24032"/>
                  </a:lnTo>
                  <a:lnTo>
                    <a:pt x="3705" y="7395"/>
                  </a:lnTo>
                  <a:lnTo>
                    <a:pt x="6466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8" name="任意多边形: 形状 1047"/>
            <p:cNvSpPr/>
            <p:nvPr/>
          </p:nvSpPr>
          <p:spPr>
            <a:xfrm>
              <a:off x="4390314" y="3995740"/>
              <a:ext cx="49909" cy="133065"/>
            </a:xfrm>
            <a:custGeom>
              <a:avLst/>
              <a:gdLst>
                <a:gd name="connsiteX0" fmla="*/ 49910 w 49909"/>
                <a:gd name="connsiteY0" fmla="*/ 127515 h 133065"/>
                <a:gd name="connsiteX1" fmla="*/ 28652 w 49909"/>
                <a:gd name="connsiteY1" fmla="*/ 133065 h 133065"/>
                <a:gd name="connsiteX2" fmla="*/ 23103 w 49909"/>
                <a:gd name="connsiteY2" fmla="*/ 123824 h 133065"/>
                <a:gd name="connsiteX3" fmla="*/ 16636 w 49909"/>
                <a:gd name="connsiteY3" fmla="*/ 107188 h 133065"/>
                <a:gd name="connsiteX4" fmla="*/ 14791 w 49909"/>
                <a:gd name="connsiteY4" fmla="*/ 94255 h 133065"/>
                <a:gd name="connsiteX5" fmla="*/ 20341 w 49909"/>
                <a:gd name="connsiteY5" fmla="*/ 71153 h 133065"/>
                <a:gd name="connsiteX6" fmla="*/ 13861 w 49909"/>
                <a:gd name="connsiteY6" fmla="*/ 61912 h 133065"/>
                <a:gd name="connsiteX7" fmla="*/ 11100 w 49909"/>
                <a:gd name="connsiteY7" fmla="*/ 41584 h 133065"/>
                <a:gd name="connsiteX8" fmla="*/ 11100 w 49909"/>
                <a:gd name="connsiteY8" fmla="*/ 22173 h 133065"/>
                <a:gd name="connsiteX9" fmla="*/ 0 w 49909"/>
                <a:gd name="connsiteY9" fmla="*/ 8311 h 133065"/>
                <a:gd name="connsiteX10" fmla="*/ 1859 w 49909"/>
                <a:gd name="connsiteY10" fmla="*/ 0 h 133065"/>
                <a:gd name="connsiteX11" fmla="*/ 24962 w 49909"/>
                <a:gd name="connsiteY11" fmla="*/ 916 h 133065"/>
                <a:gd name="connsiteX12" fmla="*/ 21257 w 49909"/>
                <a:gd name="connsiteY12" fmla="*/ 14777 h 133065"/>
                <a:gd name="connsiteX13" fmla="*/ 29582 w 49909"/>
                <a:gd name="connsiteY13" fmla="*/ 22173 h 133065"/>
                <a:gd name="connsiteX14" fmla="*/ 38823 w 49909"/>
                <a:gd name="connsiteY14" fmla="*/ 31414 h 133065"/>
                <a:gd name="connsiteX15" fmla="*/ 39739 w 49909"/>
                <a:gd name="connsiteY15" fmla="*/ 44360 h 133065"/>
                <a:gd name="connsiteX16" fmla="*/ 45289 w 49909"/>
                <a:gd name="connsiteY16" fmla="*/ 49896 h 133065"/>
                <a:gd name="connsiteX17" fmla="*/ 44360 w 49909"/>
                <a:gd name="connsiteY17" fmla="*/ 109963 h 133065"/>
                <a:gd name="connsiteX18" fmla="*/ 49910 w 49909"/>
                <a:gd name="connsiteY18" fmla="*/ 127515 h 13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909" h="133065">
                  <a:moveTo>
                    <a:pt x="49910" y="127515"/>
                  </a:moveTo>
                  <a:lnTo>
                    <a:pt x="28652" y="133065"/>
                  </a:lnTo>
                  <a:lnTo>
                    <a:pt x="23103" y="123824"/>
                  </a:lnTo>
                  <a:lnTo>
                    <a:pt x="16636" y="107188"/>
                  </a:lnTo>
                  <a:lnTo>
                    <a:pt x="14791" y="94255"/>
                  </a:lnTo>
                  <a:lnTo>
                    <a:pt x="20341" y="71153"/>
                  </a:lnTo>
                  <a:lnTo>
                    <a:pt x="13861" y="61912"/>
                  </a:lnTo>
                  <a:lnTo>
                    <a:pt x="11100" y="41584"/>
                  </a:lnTo>
                  <a:lnTo>
                    <a:pt x="11100" y="22173"/>
                  </a:lnTo>
                  <a:lnTo>
                    <a:pt x="0" y="8311"/>
                  </a:lnTo>
                  <a:lnTo>
                    <a:pt x="1859" y="0"/>
                  </a:lnTo>
                  <a:lnTo>
                    <a:pt x="24962" y="916"/>
                  </a:lnTo>
                  <a:lnTo>
                    <a:pt x="21257" y="14777"/>
                  </a:lnTo>
                  <a:lnTo>
                    <a:pt x="29582" y="22173"/>
                  </a:lnTo>
                  <a:lnTo>
                    <a:pt x="38823" y="31414"/>
                  </a:lnTo>
                  <a:lnTo>
                    <a:pt x="39739" y="44360"/>
                  </a:lnTo>
                  <a:lnTo>
                    <a:pt x="45289" y="49896"/>
                  </a:lnTo>
                  <a:lnTo>
                    <a:pt x="44360" y="109963"/>
                  </a:lnTo>
                  <a:lnTo>
                    <a:pt x="49910" y="12751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9" name="任意多边形: 形状 1048"/>
            <p:cNvSpPr/>
            <p:nvPr/>
          </p:nvSpPr>
          <p:spPr>
            <a:xfrm>
              <a:off x="6913070" y="3747162"/>
              <a:ext cx="213459" cy="388108"/>
            </a:xfrm>
            <a:custGeom>
              <a:avLst/>
              <a:gdLst>
                <a:gd name="connsiteX0" fmla="*/ 136770 w 213459"/>
                <a:gd name="connsiteY0" fmla="*/ 219009 h 388108"/>
                <a:gd name="connsiteX1" fmla="*/ 113667 w 213459"/>
                <a:gd name="connsiteY1" fmla="*/ 206993 h 388108"/>
                <a:gd name="connsiteX2" fmla="*/ 91481 w 213459"/>
                <a:gd name="connsiteY2" fmla="*/ 207923 h 388108"/>
                <a:gd name="connsiteX3" fmla="*/ 95185 w 213459"/>
                <a:gd name="connsiteY3" fmla="*/ 187581 h 388108"/>
                <a:gd name="connsiteX4" fmla="*/ 72083 w 213459"/>
                <a:gd name="connsiteY4" fmla="*/ 187581 h 388108"/>
                <a:gd name="connsiteX5" fmla="*/ 70223 w 213459"/>
                <a:gd name="connsiteY5" fmla="*/ 216234 h 388108"/>
                <a:gd name="connsiteX6" fmla="*/ 56376 w 213459"/>
                <a:gd name="connsiteY6" fmla="*/ 255044 h 388108"/>
                <a:gd name="connsiteX7" fmla="*/ 48051 w 213459"/>
                <a:gd name="connsiteY7" fmla="*/ 278146 h 388108"/>
                <a:gd name="connsiteX8" fmla="*/ 49896 w 213459"/>
                <a:gd name="connsiteY8" fmla="*/ 296628 h 388108"/>
                <a:gd name="connsiteX9" fmla="*/ 66533 w 213459"/>
                <a:gd name="connsiteY9" fmla="*/ 297558 h 388108"/>
                <a:gd name="connsiteX10" fmla="*/ 76703 w 213459"/>
                <a:gd name="connsiteY10" fmla="*/ 321576 h 388108"/>
                <a:gd name="connsiteX11" fmla="*/ 81324 w 213459"/>
                <a:gd name="connsiteY11" fmla="*/ 343763 h 388108"/>
                <a:gd name="connsiteX12" fmla="*/ 96101 w 213459"/>
                <a:gd name="connsiteY12" fmla="*/ 358540 h 388108"/>
                <a:gd name="connsiteX13" fmla="*/ 111808 w 213459"/>
                <a:gd name="connsiteY13" fmla="*/ 361315 h 388108"/>
                <a:gd name="connsiteX14" fmla="*/ 125669 w 213459"/>
                <a:gd name="connsiteY14" fmla="*/ 375177 h 388108"/>
                <a:gd name="connsiteX15" fmla="*/ 117358 w 213459"/>
                <a:gd name="connsiteY15" fmla="*/ 385334 h 388108"/>
                <a:gd name="connsiteX16" fmla="*/ 99806 w 213459"/>
                <a:gd name="connsiteY16" fmla="*/ 388109 h 388108"/>
                <a:gd name="connsiteX17" fmla="*/ 97946 w 213459"/>
                <a:gd name="connsiteY17" fmla="*/ 375177 h 388108"/>
                <a:gd name="connsiteX18" fmla="*/ 76703 w 213459"/>
                <a:gd name="connsiteY18" fmla="*/ 364091 h 388108"/>
                <a:gd name="connsiteX19" fmla="*/ 72083 w 213459"/>
                <a:gd name="connsiteY19" fmla="*/ 368711 h 388108"/>
                <a:gd name="connsiteX20" fmla="*/ 61912 w 213459"/>
                <a:gd name="connsiteY20" fmla="*/ 358540 h 388108"/>
                <a:gd name="connsiteX21" fmla="*/ 57292 w 213459"/>
                <a:gd name="connsiteY21" fmla="*/ 345608 h 388108"/>
                <a:gd name="connsiteX22" fmla="*/ 43430 w 213459"/>
                <a:gd name="connsiteY22" fmla="*/ 330817 h 388108"/>
                <a:gd name="connsiteX23" fmla="*/ 30498 w 213459"/>
                <a:gd name="connsiteY23" fmla="*/ 318801 h 388108"/>
                <a:gd name="connsiteX24" fmla="*/ 25878 w 213459"/>
                <a:gd name="connsiteY24" fmla="*/ 334522 h 388108"/>
                <a:gd name="connsiteX25" fmla="*/ 21257 w 213459"/>
                <a:gd name="connsiteY25" fmla="*/ 319731 h 388108"/>
                <a:gd name="connsiteX26" fmla="*/ 24032 w 213459"/>
                <a:gd name="connsiteY26" fmla="*/ 303094 h 388108"/>
                <a:gd name="connsiteX27" fmla="*/ 31414 w 213459"/>
                <a:gd name="connsiteY27" fmla="*/ 278146 h 388108"/>
                <a:gd name="connsiteX28" fmla="*/ 44360 w 213459"/>
                <a:gd name="connsiteY28" fmla="*/ 251353 h 388108"/>
                <a:gd name="connsiteX29" fmla="*/ 58221 w 213459"/>
                <a:gd name="connsiteY29" fmla="*/ 227321 h 388108"/>
                <a:gd name="connsiteX30" fmla="*/ 48051 w 213459"/>
                <a:gd name="connsiteY30" fmla="*/ 203302 h 388108"/>
                <a:gd name="connsiteX31" fmla="*/ 48051 w 213459"/>
                <a:gd name="connsiteY31" fmla="*/ 191286 h 388108"/>
                <a:gd name="connsiteX32" fmla="*/ 45276 w 213459"/>
                <a:gd name="connsiteY32" fmla="*/ 176495 h 388108"/>
                <a:gd name="connsiteX33" fmla="*/ 27723 w 213459"/>
                <a:gd name="connsiteY33" fmla="*/ 155238 h 388108"/>
                <a:gd name="connsiteX34" fmla="*/ 21257 w 213459"/>
                <a:gd name="connsiteY34" fmla="*/ 142306 h 388108"/>
                <a:gd name="connsiteX35" fmla="*/ 30498 w 213459"/>
                <a:gd name="connsiteY35" fmla="*/ 137686 h 388108"/>
                <a:gd name="connsiteX36" fmla="*/ 39739 w 213459"/>
                <a:gd name="connsiteY36" fmla="*/ 114583 h 388108"/>
                <a:gd name="connsiteX37" fmla="*/ 29568 w 213459"/>
                <a:gd name="connsiteY37" fmla="*/ 97031 h 388108"/>
                <a:gd name="connsiteX38" fmla="*/ 12932 w 213459"/>
                <a:gd name="connsiteY38" fmla="*/ 77619 h 388108"/>
                <a:gd name="connsiteX39" fmla="*/ 0 w 213459"/>
                <a:gd name="connsiteY39" fmla="*/ 53600 h 388108"/>
                <a:gd name="connsiteX40" fmla="*/ 11087 w 213459"/>
                <a:gd name="connsiteY40" fmla="*/ 48980 h 388108"/>
                <a:gd name="connsiteX41" fmla="*/ 23103 w 213459"/>
                <a:gd name="connsiteY41" fmla="*/ 19398 h 388108"/>
                <a:gd name="connsiteX42" fmla="*/ 41584 w 213459"/>
                <a:gd name="connsiteY42" fmla="*/ 18482 h 388108"/>
                <a:gd name="connsiteX43" fmla="*/ 56376 w 213459"/>
                <a:gd name="connsiteY43" fmla="*/ 6466 h 388108"/>
                <a:gd name="connsiteX44" fmla="*/ 71153 w 213459"/>
                <a:gd name="connsiteY44" fmla="*/ 0 h 388108"/>
                <a:gd name="connsiteX45" fmla="*/ 82239 w 213459"/>
                <a:gd name="connsiteY45" fmla="*/ 8311 h 388108"/>
                <a:gd name="connsiteX46" fmla="*/ 84085 w 213459"/>
                <a:gd name="connsiteY46" fmla="*/ 24948 h 388108"/>
                <a:gd name="connsiteX47" fmla="*/ 101652 w 213459"/>
                <a:gd name="connsiteY47" fmla="*/ 25878 h 388108"/>
                <a:gd name="connsiteX48" fmla="*/ 95185 w 213459"/>
                <a:gd name="connsiteY48" fmla="*/ 54517 h 388108"/>
                <a:gd name="connsiteX49" fmla="*/ 96101 w 213459"/>
                <a:gd name="connsiteY49" fmla="*/ 78549 h 388108"/>
                <a:gd name="connsiteX50" fmla="*/ 123824 w 213459"/>
                <a:gd name="connsiteY50" fmla="*/ 62841 h 388108"/>
                <a:gd name="connsiteX51" fmla="*/ 131220 w 213459"/>
                <a:gd name="connsiteY51" fmla="*/ 67462 h 388108"/>
                <a:gd name="connsiteX52" fmla="*/ 146011 w 213459"/>
                <a:gd name="connsiteY52" fmla="*/ 66533 h 388108"/>
                <a:gd name="connsiteX53" fmla="*/ 151547 w 213459"/>
                <a:gd name="connsiteY53" fmla="*/ 57291 h 388108"/>
                <a:gd name="connsiteX54" fmla="*/ 170959 w 213459"/>
                <a:gd name="connsiteY54" fmla="*/ 59137 h 388108"/>
                <a:gd name="connsiteX55" fmla="*/ 190357 w 213459"/>
                <a:gd name="connsiteY55" fmla="*/ 81310 h 388108"/>
                <a:gd name="connsiteX56" fmla="*/ 192216 w 213459"/>
                <a:gd name="connsiteY56" fmla="*/ 108117 h 388108"/>
                <a:gd name="connsiteX57" fmla="*/ 213459 w 213459"/>
                <a:gd name="connsiteY57" fmla="*/ 131220 h 388108"/>
                <a:gd name="connsiteX58" fmla="*/ 212544 w 213459"/>
                <a:gd name="connsiteY58" fmla="*/ 153393 h 388108"/>
                <a:gd name="connsiteX59" fmla="*/ 204219 w 213459"/>
                <a:gd name="connsiteY59" fmla="*/ 165409 h 388108"/>
                <a:gd name="connsiteX60" fmla="*/ 180200 w 213459"/>
                <a:gd name="connsiteY60" fmla="*/ 161718 h 388108"/>
                <a:gd name="connsiteX61" fmla="*/ 146926 w 213459"/>
                <a:gd name="connsiteY61" fmla="*/ 166338 h 388108"/>
                <a:gd name="connsiteX62" fmla="*/ 130290 w 213459"/>
                <a:gd name="connsiteY62" fmla="*/ 188511 h 388108"/>
                <a:gd name="connsiteX63" fmla="*/ 136770 w 213459"/>
                <a:gd name="connsiteY63" fmla="*/ 219009 h 38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3459" h="388108">
                  <a:moveTo>
                    <a:pt x="136770" y="219009"/>
                  </a:moveTo>
                  <a:lnTo>
                    <a:pt x="113667" y="206993"/>
                  </a:lnTo>
                  <a:lnTo>
                    <a:pt x="91481" y="207923"/>
                  </a:lnTo>
                  <a:lnTo>
                    <a:pt x="95185" y="187581"/>
                  </a:lnTo>
                  <a:lnTo>
                    <a:pt x="72083" y="187581"/>
                  </a:lnTo>
                  <a:lnTo>
                    <a:pt x="70223" y="216234"/>
                  </a:lnTo>
                  <a:lnTo>
                    <a:pt x="56376" y="255044"/>
                  </a:lnTo>
                  <a:lnTo>
                    <a:pt x="48051" y="278146"/>
                  </a:lnTo>
                  <a:lnTo>
                    <a:pt x="49896" y="296628"/>
                  </a:lnTo>
                  <a:lnTo>
                    <a:pt x="66533" y="297558"/>
                  </a:lnTo>
                  <a:lnTo>
                    <a:pt x="76703" y="321576"/>
                  </a:lnTo>
                  <a:lnTo>
                    <a:pt x="81324" y="343763"/>
                  </a:lnTo>
                  <a:lnTo>
                    <a:pt x="96101" y="358540"/>
                  </a:lnTo>
                  <a:lnTo>
                    <a:pt x="111808" y="361315"/>
                  </a:lnTo>
                  <a:lnTo>
                    <a:pt x="125669" y="375177"/>
                  </a:lnTo>
                  <a:lnTo>
                    <a:pt x="117358" y="385334"/>
                  </a:lnTo>
                  <a:lnTo>
                    <a:pt x="99806" y="388109"/>
                  </a:lnTo>
                  <a:lnTo>
                    <a:pt x="97946" y="375177"/>
                  </a:lnTo>
                  <a:lnTo>
                    <a:pt x="76703" y="364091"/>
                  </a:lnTo>
                  <a:lnTo>
                    <a:pt x="72083" y="368711"/>
                  </a:lnTo>
                  <a:lnTo>
                    <a:pt x="61912" y="358540"/>
                  </a:lnTo>
                  <a:lnTo>
                    <a:pt x="57292" y="345608"/>
                  </a:lnTo>
                  <a:lnTo>
                    <a:pt x="43430" y="330817"/>
                  </a:lnTo>
                  <a:lnTo>
                    <a:pt x="30498" y="318801"/>
                  </a:lnTo>
                  <a:lnTo>
                    <a:pt x="25878" y="334522"/>
                  </a:lnTo>
                  <a:lnTo>
                    <a:pt x="21257" y="319731"/>
                  </a:lnTo>
                  <a:lnTo>
                    <a:pt x="24032" y="303094"/>
                  </a:lnTo>
                  <a:lnTo>
                    <a:pt x="31414" y="278146"/>
                  </a:lnTo>
                  <a:lnTo>
                    <a:pt x="44360" y="251353"/>
                  </a:lnTo>
                  <a:lnTo>
                    <a:pt x="58221" y="227321"/>
                  </a:lnTo>
                  <a:lnTo>
                    <a:pt x="48051" y="203302"/>
                  </a:lnTo>
                  <a:lnTo>
                    <a:pt x="48051" y="191286"/>
                  </a:lnTo>
                  <a:lnTo>
                    <a:pt x="45276" y="176495"/>
                  </a:lnTo>
                  <a:lnTo>
                    <a:pt x="27723" y="155238"/>
                  </a:lnTo>
                  <a:lnTo>
                    <a:pt x="21257" y="142306"/>
                  </a:lnTo>
                  <a:lnTo>
                    <a:pt x="30498" y="137686"/>
                  </a:lnTo>
                  <a:lnTo>
                    <a:pt x="39739" y="114583"/>
                  </a:lnTo>
                  <a:lnTo>
                    <a:pt x="29568" y="97031"/>
                  </a:lnTo>
                  <a:lnTo>
                    <a:pt x="12932" y="77619"/>
                  </a:lnTo>
                  <a:lnTo>
                    <a:pt x="0" y="53600"/>
                  </a:lnTo>
                  <a:lnTo>
                    <a:pt x="11087" y="48980"/>
                  </a:lnTo>
                  <a:lnTo>
                    <a:pt x="23103" y="19398"/>
                  </a:lnTo>
                  <a:lnTo>
                    <a:pt x="41584" y="18482"/>
                  </a:lnTo>
                  <a:lnTo>
                    <a:pt x="56376" y="6466"/>
                  </a:lnTo>
                  <a:lnTo>
                    <a:pt x="71153" y="0"/>
                  </a:lnTo>
                  <a:lnTo>
                    <a:pt x="82239" y="8311"/>
                  </a:lnTo>
                  <a:lnTo>
                    <a:pt x="84085" y="24948"/>
                  </a:lnTo>
                  <a:lnTo>
                    <a:pt x="101652" y="25878"/>
                  </a:lnTo>
                  <a:lnTo>
                    <a:pt x="95185" y="54517"/>
                  </a:lnTo>
                  <a:lnTo>
                    <a:pt x="96101" y="78549"/>
                  </a:lnTo>
                  <a:lnTo>
                    <a:pt x="123824" y="62841"/>
                  </a:lnTo>
                  <a:lnTo>
                    <a:pt x="131220" y="67462"/>
                  </a:lnTo>
                  <a:lnTo>
                    <a:pt x="146011" y="66533"/>
                  </a:lnTo>
                  <a:lnTo>
                    <a:pt x="151547" y="57291"/>
                  </a:lnTo>
                  <a:lnTo>
                    <a:pt x="170959" y="59137"/>
                  </a:lnTo>
                  <a:lnTo>
                    <a:pt x="190357" y="81310"/>
                  </a:lnTo>
                  <a:lnTo>
                    <a:pt x="192216" y="108117"/>
                  </a:lnTo>
                  <a:lnTo>
                    <a:pt x="213459" y="131220"/>
                  </a:lnTo>
                  <a:lnTo>
                    <a:pt x="212544" y="153393"/>
                  </a:lnTo>
                  <a:lnTo>
                    <a:pt x="204219" y="165409"/>
                  </a:lnTo>
                  <a:lnTo>
                    <a:pt x="180200" y="161718"/>
                  </a:lnTo>
                  <a:lnTo>
                    <a:pt x="146926" y="166338"/>
                  </a:lnTo>
                  <a:lnTo>
                    <a:pt x="130290" y="188511"/>
                  </a:lnTo>
                  <a:lnTo>
                    <a:pt x="136770" y="21900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0" name="任意多边形: 形状 1049"/>
            <p:cNvSpPr/>
            <p:nvPr/>
          </p:nvSpPr>
          <p:spPr>
            <a:xfrm>
              <a:off x="6140529" y="3118787"/>
              <a:ext cx="193145" cy="143222"/>
            </a:xfrm>
            <a:custGeom>
              <a:avLst/>
              <a:gdLst>
                <a:gd name="connsiteX0" fmla="*/ 91494 w 193145"/>
                <a:gd name="connsiteY0" fmla="*/ 28639 h 143222"/>
                <a:gd name="connsiteX1" fmla="*/ 82253 w 193145"/>
                <a:gd name="connsiteY1" fmla="*/ 38810 h 143222"/>
                <a:gd name="connsiteX2" fmla="*/ 53601 w 193145"/>
                <a:gd name="connsiteY2" fmla="*/ 33259 h 143222"/>
                <a:gd name="connsiteX3" fmla="*/ 50826 w 193145"/>
                <a:gd name="connsiteY3" fmla="*/ 52671 h 143222"/>
                <a:gd name="connsiteX4" fmla="*/ 78549 w 193145"/>
                <a:gd name="connsiteY4" fmla="*/ 49896 h 143222"/>
                <a:gd name="connsiteX5" fmla="*/ 110892 w 193145"/>
                <a:gd name="connsiteY5" fmla="*/ 60982 h 143222"/>
                <a:gd name="connsiteX6" fmla="*/ 159872 w 193145"/>
                <a:gd name="connsiteY6" fmla="*/ 56362 h 143222"/>
                <a:gd name="connsiteX7" fmla="*/ 166338 w 193145"/>
                <a:gd name="connsiteY7" fmla="*/ 86860 h 143222"/>
                <a:gd name="connsiteX8" fmla="*/ 174663 w 193145"/>
                <a:gd name="connsiteY8" fmla="*/ 83169 h 143222"/>
                <a:gd name="connsiteX9" fmla="*/ 190370 w 193145"/>
                <a:gd name="connsiteY9" fmla="*/ 90551 h 143222"/>
                <a:gd name="connsiteX10" fmla="*/ 189441 w 193145"/>
                <a:gd name="connsiteY10" fmla="*/ 103497 h 143222"/>
                <a:gd name="connsiteX11" fmla="*/ 193145 w 193145"/>
                <a:gd name="connsiteY11" fmla="*/ 121979 h 143222"/>
                <a:gd name="connsiteX12" fmla="*/ 166338 w 193145"/>
                <a:gd name="connsiteY12" fmla="*/ 121979 h 143222"/>
                <a:gd name="connsiteX13" fmla="*/ 148786 w 193145"/>
                <a:gd name="connsiteY13" fmla="*/ 119204 h 143222"/>
                <a:gd name="connsiteX14" fmla="*/ 133079 w 193145"/>
                <a:gd name="connsiteY14" fmla="*/ 133995 h 143222"/>
                <a:gd name="connsiteX15" fmla="*/ 121979 w 193145"/>
                <a:gd name="connsiteY15" fmla="*/ 136756 h 143222"/>
                <a:gd name="connsiteX16" fmla="*/ 112738 w 193145"/>
                <a:gd name="connsiteY16" fmla="*/ 143222 h 143222"/>
                <a:gd name="connsiteX17" fmla="*/ 102581 w 193145"/>
                <a:gd name="connsiteY17" fmla="*/ 133065 h 143222"/>
                <a:gd name="connsiteX18" fmla="*/ 105356 w 193145"/>
                <a:gd name="connsiteY18" fmla="*/ 105342 h 143222"/>
                <a:gd name="connsiteX19" fmla="*/ 97960 w 193145"/>
                <a:gd name="connsiteY19" fmla="*/ 103497 h 143222"/>
                <a:gd name="connsiteX20" fmla="*/ 100736 w 193145"/>
                <a:gd name="connsiteY20" fmla="*/ 93326 h 143222"/>
                <a:gd name="connsiteX21" fmla="*/ 86874 w 193145"/>
                <a:gd name="connsiteY21" fmla="*/ 85931 h 143222"/>
                <a:gd name="connsiteX22" fmla="*/ 75787 w 193145"/>
                <a:gd name="connsiteY22" fmla="*/ 97031 h 143222"/>
                <a:gd name="connsiteX23" fmla="*/ 73012 w 193145"/>
                <a:gd name="connsiteY23" fmla="*/ 109963 h 143222"/>
                <a:gd name="connsiteX24" fmla="*/ 69308 w 193145"/>
                <a:gd name="connsiteY24" fmla="*/ 114583 h 143222"/>
                <a:gd name="connsiteX25" fmla="*/ 53601 w 193145"/>
                <a:gd name="connsiteY25" fmla="*/ 113654 h 143222"/>
                <a:gd name="connsiteX26" fmla="*/ 45289 w 193145"/>
                <a:gd name="connsiteY26" fmla="*/ 128445 h 143222"/>
                <a:gd name="connsiteX27" fmla="*/ 36964 w 193145"/>
                <a:gd name="connsiteY27" fmla="*/ 121979 h 143222"/>
                <a:gd name="connsiteX28" fmla="*/ 18482 w 193145"/>
                <a:gd name="connsiteY28" fmla="*/ 132136 h 143222"/>
                <a:gd name="connsiteX29" fmla="*/ 10171 w 193145"/>
                <a:gd name="connsiteY29" fmla="*/ 128445 h 143222"/>
                <a:gd name="connsiteX30" fmla="*/ 24962 w 193145"/>
                <a:gd name="connsiteY30" fmla="*/ 95172 h 143222"/>
                <a:gd name="connsiteX31" fmla="*/ 19412 w 193145"/>
                <a:gd name="connsiteY31" fmla="*/ 70224 h 143222"/>
                <a:gd name="connsiteX32" fmla="*/ 0 w 193145"/>
                <a:gd name="connsiteY32" fmla="*/ 61912 h 143222"/>
                <a:gd name="connsiteX33" fmla="*/ 6480 w 193145"/>
                <a:gd name="connsiteY33" fmla="*/ 47121 h 143222"/>
                <a:gd name="connsiteX34" fmla="*/ 27723 w 193145"/>
                <a:gd name="connsiteY34" fmla="*/ 48966 h 143222"/>
                <a:gd name="connsiteX35" fmla="*/ 39739 w 193145"/>
                <a:gd name="connsiteY35" fmla="*/ 30485 h 143222"/>
                <a:gd name="connsiteX36" fmla="*/ 48065 w 193145"/>
                <a:gd name="connsiteY36" fmla="*/ 8311 h 143222"/>
                <a:gd name="connsiteX37" fmla="*/ 82253 w 193145"/>
                <a:gd name="connsiteY37" fmla="*/ 0 h 143222"/>
                <a:gd name="connsiteX38" fmla="*/ 76703 w 193145"/>
                <a:gd name="connsiteY38" fmla="*/ 15707 h 143222"/>
                <a:gd name="connsiteX39" fmla="*/ 80408 w 193145"/>
                <a:gd name="connsiteY39" fmla="*/ 24948 h 143222"/>
                <a:gd name="connsiteX40" fmla="*/ 91494 w 193145"/>
                <a:gd name="connsiteY40" fmla="*/ 28639 h 14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3145" h="143222">
                  <a:moveTo>
                    <a:pt x="91494" y="28639"/>
                  </a:moveTo>
                  <a:lnTo>
                    <a:pt x="82253" y="38810"/>
                  </a:lnTo>
                  <a:lnTo>
                    <a:pt x="53601" y="33259"/>
                  </a:lnTo>
                  <a:lnTo>
                    <a:pt x="50826" y="52671"/>
                  </a:lnTo>
                  <a:lnTo>
                    <a:pt x="78549" y="49896"/>
                  </a:lnTo>
                  <a:lnTo>
                    <a:pt x="110892" y="60982"/>
                  </a:lnTo>
                  <a:lnTo>
                    <a:pt x="159872" y="56362"/>
                  </a:lnTo>
                  <a:lnTo>
                    <a:pt x="166338" y="86860"/>
                  </a:lnTo>
                  <a:lnTo>
                    <a:pt x="174663" y="83169"/>
                  </a:lnTo>
                  <a:lnTo>
                    <a:pt x="190370" y="90551"/>
                  </a:lnTo>
                  <a:lnTo>
                    <a:pt x="189441" y="103497"/>
                  </a:lnTo>
                  <a:lnTo>
                    <a:pt x="193145" y="121979"/>
                  </a:lnTo>
                  <a:lnTo>
                    <a:pt x="166338" y="121979"/>
                  </a:lnTo>
                  <a:lnTo>
                    <a:pt x="148786" y="119204"/>
                  </a:lnTo>
                  <a:lnTo>
                    <a:pt x="133079" y="133995"/>
                  </a:lnTo>
                  <a:lnTo>
                    <a:pt x="121979" y="136756"/>
                  </a:lnTo>
                  <a:lnTo>
                    <a:pt x="112738" y="143222"/>
                  </a:lnTo>
                  <a:lnTo>
                    <a:pt x="102581" y="133065"/>
                  </a:lnTo>
                  <a:lnTo>
                    <a:pt x="105356" y="105342"/>
                  </a:lnTo>
                  <a:lnTo>
                    <a:pt x="97960" y="103497"/>
                  </a:lnTo>
                  <a:lnTo>
                    <a:pt x="100736" y="93326"/>
                  </a:lnTo>
                  <a:lnTo>
                    <a:pt x="86874" y="85931"/>
                  </a:lnTo>
                  <a:lnTo>
                    <a:pt x="75787" y="97031"/>
                  </a:lnTo>
                  <a:lnTo>
                    <a:pt x="73012" y="109963"/>
                  </a:lnTo>
                  <a:lnTo>
                    <a:pt x="69308" y="114583"/>
                  </a:lnTo>
                  <a:lnTo>
                    <a:pt x="53601" y="113654"/>
                  </a:lnTo>
                  <a:lnTo>
                    <a:pt x="45289" y="128445"/>
                  </a:lnTo>
                  <a:lnTo>
                    <a:pt x="36964" y="121979"/>
                  </a:lnTo>
                  <a:lnTo>
                    <a:pt x="18482" y="132136"/>
                  </a:lnTo>
                  <a:lnTo>
                    <a:pt x="10171" y="128445"/>
                  </a:lnTo>
                  <a:lnTo>
                    <a:pt x="24962" y="95172"/>
                  </a:lnTo>
                  <a:lnTo>
                    <a:pt x="19412" y="70224"/>
                  </a:lnTo>
                  <a:lnTo>
                    <a:pt x="0" y="61912"/>
                  </a:lnTo>
                  <a:lnTo>
                    <a:pt x="6480" y="47121"/>
                  </a:lnTo>
                  <a:lnTo>
                    <a:pt x="27723" y="48966"/>
                  </a:lnTo>
                  <a:lnTo>
                    <a:pt x="39739" y="30485"/>
                  </a:lnTo>
                  <a:lnTo>
                    <a:pt x="48065" y="8311"/>
                  </a:lnTo>
                  <a:lnTo>
                    <a:pt x="82253" y="0"/>
                  </a:lnTo>
                  <a:lnTo>
                    <a:pt x="76703" y="15707"/>
                  </a:lnTo>
                  <a:lnTo>
                    <a:pt x="80408" y="24948"/>
                  </a:lnTo>
                  <a:lnTo>
                    <a:pt x="91494" y="2863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1" name="任意多边形: 形状 1050"/>
            <p:cNvSpPr/>
            <p:nvPr/>
          </p:nvSpPr>
          <p:spPr>
            <a:xfrm>
              <a:off x="7629234" y="4495671"/>
              <a:ext cx="61912" cy="28638"/>
            </a:xfrm>
            <a:custGeom>
              <a:avLst/>
              <a:gdLst>
                <a:gd name="connsiteX0" fmla="*/ 0 w 61912"/>
                <a:gd name="connsiteY0" fmla="*/ 16636 h 28638"/>
                <a:gd name="connsiteX1" fmla="*/ 2775 w 61912"/>
                <a:gd name="connsiteY1" fmla="*/ 10157 h 28638"/>
                <a:gd name="connsiteX2" fmla="*/ 24948 w 61912"/>
                <a:gd name="connsiteY2" fmla="*/ 4620 h 28638"/>
                <a:gd name="connsiteX3" fmla="*/ 43430 w 61912"/>
                <a:gd name="connsiteY3" fmla="*/ 3691 h 28638"/>
                <a:gd name="connsiteX4" fmla="*/ 51742 w 61912"/>
                <a:gd name="connsiteY4" fmla="*/ 0 h 28638"/>
                <a:gd name="connsiteX5" fmla="*/ 61913 w 61912"/>
                <a:gd name="connsiteY5" fmla="*/ 2775 h 28638"/>
                <a:gd name="connsiteX6" fmla="*/ 52671 w 61912"/>
                <a:gd name="connsiteY6" fmla="*/ 10157 h 28638"/>
                <a:gd name="connsiteX7" fmla="*/ 25878 w 61912"/>
                <a:gd name="connsiteY7" fmla="*/ 21243 h 28638"/>
                <a:gd name="connsiteX8" fmla="*/ 4621 w 61912"/>
                <a:gd name="connsiteY8" fmla="*/ 28639 h 28638"/>
                <a:gd name="connsiteX9" fmla="*/ 3691 w 61912"/>
                <a:gd name="connsiteY9" fmla="*/ 20327 h 28638"/>
                <a:gd name="connsiteX10" fmla="*/ 0 w 61912"/>
                <a:gd name="connsiteY10" fmla="*/ 16636 h 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12" h="28638">
                  <a:moveTo>
                    <a:pt x="0" y="16636"/>
                  </a:moveTo>
                  <a:lnTo>
                    <a:pt x="2775" y="10157"/>
                  </a:lnTo>
                  <a:lnTo>
                    <a:pt x="24948" y="4620"/>
                  </a:lnTo>
                  <a:lnTo>
                    <a:pt x="43430" y="3691"/>
                  </a:lnTo>
                  <a:lnTo>
                    <a:pt x="51742" y="0"/>
                  </a:lnTo>
                  <a:lnTo>
                    <a:pt x="61913" y="2775"/>
                  </a:lnTo>
                  <a:lnTo>
                    <a:pt x="52671" y="10157"/>
                  </a:lnTo>
                  <a:lnTo>
                    <a:pt x="25878" y="21243"/>
                  </a:lnTo>
                  <a:lnTo>
                    <a:pt x="4621" y="28639"/>
                  </a:lnTo>
                  <a:lnTo>
                    <a:pt x="3691" y="20327"/>
                  </a:lnTo>
                  <a:lnTo>
                    <a:pt x="0" y="1663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2" name="任意多边形: 形状 1051"/>
            <p:cNvSpPr/>
            <p:nvPr/>
          </p:nvSpPr>
          <p:spPr>
            <a:xfrm>
              <a:off x="5751491" y="3062411"/>
              <a:ext cx="363174" cy="252282"/>
            </a:xfrm>
            <a:custGeom>
              <a:avLst/>
              <a:gdLst>
                <a:gd name="connsiteX0" fmla="*/ 226405 w 363174"/>
                <a:gd name="connsiteY0" fmla="*/ 235646 h 252282"/>
                <a:gd name="connsiteX1" fmla="*/ 224559 w 363174"/>
                <a:gd name="connsiteY1" fmla="*/ 208839 h 252282"/>
                <a:gd name="connsiteX2" fmla="*/ 205148 w 363174"/>
                <a:gd name="connsiteY2" fmla="*/ 207923 h 252282"/>
                <a:gd name="connsiteX3" fmla="*/ 175579 w 363174"/>
                <a:gd name="connsiteY3" fmla="*/ 179270 h 252282"/>
                <a:gd name="connsiteX4" fmla="*/ 155252 w 363174"/>
                <a:gd name="connsiteY4" fmla="*/ 175579 h 252282"/>
                <a:gd name="connsiteX5" fmla="*/ 126599 w 363174"/>
                <a:gd name="connsiteY5" fmla="*/ 158943 h 252282"/>
                <a:gd name="connsiteX6" fmla="*/ 108117 w 363174"/>
                <a:gd name="connsiteY6" fmla="*/ 156168 h 252282"/>
                <a:gd name="connsiteX7" fmla="*/ 97031 w 363174"/>
                <a:gd name="connsiteY7" fmla="*/ 162647 h 252282"/>
                <a:gd name="connsiteX8" fmla="*/ 79478 w 363174"/>
                <a:gd name="connsiteY8" fmla="*/ 161718 h 252282"/>
                <a:gd name="connsiteX9" fmla="*/ 60996 w 363174"/>
                <a:gd name="connsiteY9" fmla="*/ 180200 h 252282"/>
                <a:gd name="connsiteX10" fmla="*/ 37894 w 363174"/>
                <a:gd name="connsiteY10" fmla="*/ 186666 h 252282"/>
                <a:gd name="connsiteX11" fmla="*/ 33273 w 363174"/>
                <a:gd name="connsiteY11" fmla="*/ 163563 h 252282"/>
                <a:gd name="connsiteX12" fmla="*/ 36964 w 363174"/>
                <a:gd name="connsiteY12" fmla="*/ 129374 h 252282"/>
                <a:gd name="connsiteX13" fmla="*/ 16636 w 363174"/>
                <a:gd name="connsiteY13" fmla="*/ 118288 h 252282"/>
                <a:gd name="connsiteX14" fmla="*/ 23103 w 363174"/>
                <a:gd name="connsiteY14" fmla="*/ 95185 h 252282"/>
                <a:gd name="connsiteX15" fmla="*/ 5550 w 363174"/>
                <a:gd name="connsiteY15" fmla="*/ 93340 h 252282"/>
                <a:gd name="connsiteX16" fmla="*/ 11100 w 363174"/>
                <a:gd name="connsiteY16" fmla="*/ 64687 h 252282"/>
                <a:gd name="connsiteX17" fmla="*/ 35119 w 363174"/>
                <a:gd name="connsiteY17" fmla="*/ 72998 h 252282"/>
                <a:gd name="connsiteX18" fmla="*/ 58221 w 363174"/>
                <a:gd name="connsiteY18" fmla="*/ 61912 h 252282"/>
                <a:gd name="connsiteX19" fmla="*/ 39739 w 363174"/>
                <a:gd name="connsiteY19" fmla="*/ 41584 h 252282"/>
                <a:gd name="connsiteX20" fmla="*/ 32344 w 363174"/>
                <a:gd name="connsiteY20" fmla="*/ 22187 h 252282"/>
                <a:gd name="connsiteX21" fmla="*/ 11100 w 363174"/>
                <a:gd name="connsiteY21" fmla="*/ 31428 h 252282"/>
                <a:gd name="connsiteX22" fmla="*/ 8325 w 363174"/>
                <a:gd name="connsiteY22" fmla="*/ 56376 h 252282"/>
                <a:gd name="connsiteX23" fmla="*/ 0 w 363174"/>
                <a:gd name="connsiteY23" fmla="*/ 34189 h 252282"/>
                <a:gd name="connsiteX24" fmla="*/ 11100 w 363174"/>
                <a:gd name="connsiteY24" fmla="*/ 23103 h 252282"/>
                <a:gd name="connsiteX25" fmla="*/ 40669 w 363174"/>
                <a:gd name="connsiteY25" fmla="*/ 15707 h 252282"/>
                <a:gd name="connsiteX26" fmla="*/ 58221 w 363174"/>
                <a:gd name="connsiteY26" fmla="*/ 25877 h 252282"/>
                <a:gd name="connsiteX27" fmla="*/ 76703 w 363174"/>
                <a:gd name="connsiteY27" fmla="*/ 52671 h 252282"/>
                <a:gd name="connsiteX28" fmla="*/ 89635 w 363174"/>
                <a:gd name="connsiteY28" fmla="*/ 50826 h 252282"/>
                <a:gd name="connsiteX29" fmla="*/ 119217 w 363174"/>
                <a:gd name="connsiteY29" fmla="*/ 49896 h 252282"/>
                <a:gd name="connsiteX30" fmla="*/ 114597 w 363174"/>
                <a:gd name="connsiteY30" fmla="*/ 32344 h 252282"/>
                <a:gd name="connsiteX31" fmla="*/ 136770 w 363174"/>
                <a:gd name="connsiteY31" fmla="*/ 20327 h 252282"/>
                <a:gd name="connsiteX32" fmla="*/ 158942 w 363174"/>
                <a:gd name="connsiteY32" fmla="*/ 0 h 252282"/>
                <a:gd name="connsiteX33" fmla="*/ 194061 w 363174"/>
                <a:gd name="connsiteY33" fmla="*/ 18482 h 252282"/>
                <a:gd name="connsiteX34" fmla="*/ 196836 w 363174"/>
                <a:gd name="connsiteY34" fmla="*/ 46205 h 252282"/>
                <a:gd name="connsiteX35" fmla="*/ 206993 w 363174"/>
                <a:gd name="connsiteY35" fmla="*/ 53600 h 252282"/>
                <a:gd name="connsiteX36" fmla="*/ 234716 w 363174"/>
                <a:gd name="connsiteY36" fmla="*/ 51755 h 252282"/>
                <a:gd name="connsiteX37" fmla="*/ 243041 w 363174"/>
                <a:gd name="connsiteY37" fmla="*/ 58221 h 252282"/>
                <a:gd name="connsiteX38" fmla="*/ 255973 w 363174"/>
                <a:gd name="connsiteY38" fmla="*/ 93340 h 252282"/>
                <a:gd name="connsiteX39" fmla="*/ 285542 w 363174"/>
                <a:gd name="connsiteY39" fmla="*/ 116442 h 252282"/>
                <a:gd name="connsiteX40" fmla="*/ 302178 w 363174"/>
                <a:gd name="connsiteY40" fmla="*/ 132149 h 252282"/>
                <a:gd name="connsiteX41" fmla="*/ 328972 w 363174"/>
                <a:gd name="connsiteY41" fmla="*/ 148786 h 252282"/>
                <a:gd name="connsiteX42" fmla="*/ 363174 w 363174"/>
                <a:gd name="connsiteY42" fmla="*/ 162647 h 252282"/>
                <a:gd name="connsiteX43" fmla="*/ 362245 w 363174"/>
                <a:gd name="connsiteY43" fmla="*/ 182975 h 252282"/>
                <a:gd name="connsiteX44" fmla="*/ 354849 w 363174"/>
                <a:gd name="connsiteY44" fmla="*/ 182045 h 252282"/>
                <a:gd name="connsiteX45" fmla="*/ 342833 w 363174"/>
                <a:gd name="connsiteY45" fmla="*/ 173734 h 252282"/>
                <a:gd name="connsiteX46" fmla="*/ 339142 w 363174"/>
                <a:gd name="connsiteY46" fmla="*/ 185736 h 252282"/>
                <a:gd name="connsiteX47" fmla="*/ 316969 w 363174"/>
                <a:gd name="connsiteY47" fmla="*/ 192216 h 252282"/>
                <a:gd name="connsiteX48" fmla="*/ 311420 w 363174"/>
                <a:gd name="connsiteY48" fmla="*/ 218080 h 252282"/>
                <a:gd name="connsiteX49" fmla="*/ 296642 w 363174"/>
                <a:gd name="connsiteY49" fmla="*/ 228250 h 252282"/>
                <a:gd name="connsiteX50" fmla="*/ 276301 w 363174"/>
                <a:gd name="connsiteY50" fmla="*/ 232871 h 252282"/>
                <a:gd name="connsiteX51" fmla="*/ 270764 w 363174"/>
                <a:gd name="connsiteY51" fmla="*/ 247662 h 252282"/>
                <a:gd name="connsiteX52" fmla="*/ 251353 w 363174"/>
                <a:gd name="connsiteY52" fmla="*/ 252282 h 252282"/>
                <a:gd name="connsiteX53" fmla="*/ 226405 w 363174"/>
                <a:gd name="connsiteY53" fmla="*/ 235646 h 25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3174" h="252282">
                  <a:moveTo>
                    <a:pt x="226405" y="235646"/>
                  </a:moveTo>
                  <a:lnTo>
                    <a:pt x="224559" y="208839"/>
                  </a:lnTo>
                  <a:lnTo>
                    <a:pt x="205148" y="207923"/>
                  </a:lnTo>
                  <a:lnTo>
                    <a:pt x="175579" y="179270"/>
                  </a:lnTo>
                  <a:lnTo>
                    <a:pt x="155252" y="175579"/>
                  </a:lnTo>
                  <a:lnTo>
                    <a:pt x="126599" y="158943"/>
                  </a:lnTo>
                  <a:lnTo>
                    <a:pt x="108117" y="156168"/>
                  </a:lnTo>
                  <a:lnTo>
                    <a:pt x="97031" y="162647"/>
                  </a:lnTo>
                  <a:lnTo>
                    <a:pt x="79478" y="161718"/>
                  </a:lnTo>
                  <a:lnTo>
                    <a:pt x="60996" y="180200"/>
                  </a:lnTo>
                  <a:lnTo>
                    <a:pt x="37894" y="186666"/>
                  </a:lnTo>
                  <a:lnTo>
                    <a:pt x="33273" y="163563"/>
                  </a:lnTo>
                  <a:lnTo>
                    <a:pt x="36964" y="129374"/>
                  </a:lnTo>
                  <a:lnTo>
                    <a:pt x="16636" y="118288"/>
                  </a:lnTo>
                  <a:lnTo>
                    <a:pt x="23103" y="95185"/>
                  </a:lnTo>
                  <a:lnTo>
                    <a:pt x="5550" y="93340"/>
                  </a:lnTo>
                  <a:lnTo>
                    <a:pt x="11100" y="64687"/>
                  </a:lnTo>
                  <a:lnTo>
                    <a:pt x="35119" y="72998"/>
                  </a:lnTo>
                  <a:lnTo>
                    <a:pt x="58221" y="61912"/>
                  </a:lnTo>
                  <a:lnTo>
                    <a:pt x="39739" y="41584"/>
                  </a:lnTo>
                  <a:lnTo>
                    <a:pt x="32344" y="22187"/>
                  </a:lnTo>
                  <a:lnTo>
                    <a:pt x="11100" y="31428"/>
                  </a:lnTo>
                  <a:lnTo>
                    <a:pt x="8325" y="56376"/>
                  </a:lnTo>
                  <a:lnTo>
                    <a:pt x="0" y="34189"/>
                  </a:lnTo>
                  <a:lnTo>
                    <a:pt x="11100" y="23103"/>
                  </a:lnTo>
                  <a:lnTo>
                    <a:pt x="40669" y="15707"/>
                  </a:lnTo>
                  <a:lnTo>
                    <a:pt x="58221" y="25877"/>
                  </a:lnTo>
                  <a:lnTo>
                    <a:pt x="76703" y="52671"/>
                  </a:lnTo>
                  <a:lnTo>
                    <a:pt x="89635" y="50826"/>
                  </a:lnTo>
                  <a:lnTo>
                    <a:pt x="119217" y="49896"/>
                  </a:lnTo>
                  <a:lnTo>
                    <a:pt x="114597" y="32344"/>
                  </a:lnTo>
                  <a:lnTo>
                    <a:pt x="136770" y="20327"/>
                  </a:lnTo>
                  <a:lnTo>
                    <a:pt x="158942" y="0"/>
                  </a:lnTo>
                  <a:lnTo>
                    <a:pt x="194061" y="18482"/>
                  </a:lnTo>
                  <a:lnTo>
                    <a:pt x="196836" y="46205"/>
                  </a:lnTo>
                  <a:lnTo>
                    <a:pt x="206993" y="53600"/>
                  </a:lnTo>
                  <a:lnTo>
                    <a:pt x="234716" y="51755"/>
                  </a:lnTo>
                  <a:lnTo>
                    <a:pt x="243041" y="58221"/>
                  </a:lnTo>
                  <a:lnTo>
                    <a:pt x="255973" y="93340"/>
                  </a:lnTo>
                  <a:lnTo>
                    <a:pt x="285542" y="116442"/>
                  </a:lnTo>
                  <a:lnTo>
                    <a:pt x="302178" y="132149"/>
                  </a:lnTo>
                  <a:lnTo>
                    <a:pt x="328972" y="148786"/>
                  </a:lnTo>
                  <a:lnTo>
                    <a:pt x="363174" y="162647"/>
                  </a:lnTo>
                  <a:lnTo>
                    <a:pt x="362245" y="182975"/>
                  </a:lnTo>
                  <a:lnTo>
                    <a:pt x="354849" y="182045"/>
                  </a:lnTo>
                  <a:lnTo>
                    <a:pt x="342833" y="173734"/>
                  </a:lnTo>
                  <a:lnTo>
                    <a:pt x="339142" y="185736"/>
                  </a:lnTo>
                  <a:lnTo>
                    <a:pt x="316969" y="192216"/>
                  </a:lnTo>
                  <a:lnTo>
                    <a:pt x="311420" y="218080"/>
                  </a:lnTo>
                  <a:lnTo>
                    <a:pt x="296642" y="228250"/>
                  </a:lnTo>
                  <a:lnTo>
                    <a:pt x="276301" y="232871"/>
                  </a:lnTo>
                  <a:lnTo>
                    <a:pt x="270764" y="247662"/>
                  </a:lnTo>
                  <a:lnTo>
                    <a:pt x="251353" y="252282"/>
                  </a:lnTo>
                  <a:lnTo>
                    <a:pt x="226405" y="23564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3" name="任意多边形: 形状 1052"/>
            <p:cNvSpPr/>
            <p:nvPr/>
          </p:nvSpPr>
          <p:spPr>
            <a:xfrm>
              <a:off x="4587150" y="3243527"/>
              <a:ext cx="105342" cy="219009"/>
            </a:xfrm>
            <a:custGeom>
              <a:avLst/>
              <a:gdLst>
                <a:gd name="connsiteX0" fmla="*/ 49896 w 105342"/>
                <a:gd name="connsiteY0" fmla="*/ 219009 h 219009"/>
                <a:gd name="connsiteX1" fmla="*/ 38809 w 105342"/>
                <a:gd name="connsiteY1" fmla="*/ 164493 h 219009"/>
                <a:gd name="connsiteX2" fmla="*/ 23103 w 105342"/>
                <a:gd name="connsiteY2" fmla="*/ 152477 h 219009"/>
                <a:gd name="connsiteX3" fmla="*/ 23103 w 105342"/>
                <a:gd name="connsiteY3" fmla="*/ 145081 h 219009"/>
                <a:gd name="connsiteX4" fmla="*/ 1846 w 105342"/>
                <a:gd name="connsiteY4" fmla="*/ 126613 h 219009"/>
                <a:gd name="connsiteX5" fmla="*/ 0 w 105342"/>
                <a:gd name="connsiteY5" fmla="*/ 103510 h 219009"/>
                <a:gd name="connsiteX6" fmla="*/ 15707 w 105342"/>
                <a:gd name="connsiteY6" fmla="*/ 85944 h 219009"/>
                <a:gd name="connsiteX7" fmla="*/ 22173 w 105342"/>
                <a:gd name="connsiteY7" fmla="*/ 60067 h 219009"/>
                <a:gd name="connsiteX8" fmla="*/ 18482 w 105342"/>
                <a:gd name="connsiteY8" fmla="*/ 29582 h 219009"/>
                <a:gd name="connsiteX9" fmla="*/ 24032 w 105342"/>
                <a:gd name="connsiteY9" fmla="*/ 12946 h 219009"/>
                <a:gd name="connsiteX10" fmla="*/ 52671 w 105342"/>
                <a:gd name="connsiteY10" fmla="*/ 0 h 219009"/>
                <a:gd name="connsiteX11" fmla="*/ 71153 w 105342"/>
                <a:gd name="connsiteY11" fmla="*/ 3705 h 219009"/>
                <a:gd name="connsiteX12" fmla="*/ 70237 w 105342"/>
                <a:gd name="connsiteY12" fmla="*/ 20341 h 219009"/>
                <a:gd name="connsiteX13" fmla="*/ 92410 w 105342"/>
                <a:gd name="connsiteY13" fmla="*/ 8325 h 219009"/>
                <a:gd name="connsiteX14" fmla="*/ 94255 w 105342"/>
                <a:gd name="connsiteY14" fmla="*/ 14791 h 219009"/>
                <a:gd name="connsiteX15" fmla="*/ 81324 w 105342"/>
                <a:gd name="connsiteY15" fmla="*/ 30498 h 219009"/>
                <a:gd name="connsiteX16" fmla="*/ 81324 w 105342"/>
                <a:gd name="connsiteY16" fmla="*/ 45289 h 219009"/>
                <a:gd name="connsiteX17" fmla="*/ 90565 w 105342"/>
                <a:gd name="connsiteY17" fmla="*/ 53601 h 219009"/>
                <a:gd name="connsiteX18" fmla="*/ 86860 w 105342"/>
                <a:gd name="connsiteY18" fmla="*/ 81324 h 219009"/>
                <a:gd name="connsiteX19" fmla="*/ 70237 w 105342"/>
                <a:gd name="connsiteY19" fmla="*/ 97031 h 219009"/>
                <a:gd name="connsiteX20" fmla="*/ 74844 w 105342"/>
                <a:gd name="connsiteY20" fmla="*/ 113667 h 219009"/>
                <a:gd name="connsiteX21" fmla="*/ 88706 w 105342"/>
                <a:gd name="connsiteY21" fmla="*/ 114597 h 219009"/>
                <a:gd name="connsiteX22" fmla="*/ 95185 w 105342"/>
                <a:gd name="connsiteY22" fmla="*/ 129374 h 219009"/>
                <a:gd name="connsiteX23" fmla="*/ 105342 w 105342"/>
                <a:gd name="connsiteY23" fmla="*/ 133995 h 219009"/>
                <a:gd name="connsiteX24" fmla="*/ 103497 w 105342"/>
                <a:gd name="connsiteY24" fmla="*/ 157097 h 219009"/>
                <a:gd name="connsiteX25" fmla="*/ 90565 w 105342"/>
                <a:gd name="connsiteY25" fmla="*/ 165422 h 219009"/>
                <a:gd name="connsiteX26" fmla="*/ 82239 w 105342"/>
                <a:gd name="connsiteY26" fmla="*/ 175579 h 219009"/>
                <a:gd name="connsiteX27" fmla="*/ 64687 w 105342"/>
                <a:gd name="connsiteY27" fmla="*/ 187595 h 219009"/>
                <a:gd name="connsiteX28" fmla="*/ 67462 w 105342"/>
                <a:gd name="connsiteY28" fmla="*/ 200527 h 219009"/>
                <a:gd name="connsiteX29" fmla="*/ 65617 w 105342"/>
                <a:gd name="connsiteY29" fmla="*/ 213473 h 219009"/>
                <a:gd name="connsiteX30" fmla="*/ 49896 w 105342"/>
                <a:gd name="connsiteY30" fmla="*/ 219009 h 219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342" h="219009">
                  <a:moveTo>
                    <a:pt x="49896" y="219009"/>
                  </a:moveTo>
                  <a:lnTo>
                    <a:pt x="38809" y="164493"/>
                  </a:lnTo>
                  <a:lnTo>
                    <a:pt x="23103" y="152477"/>
                  </a:lnTo>
                  <a:lnTo>
                    <a:pt x="23103" y="145081"/>
                  </a:lnTo>
                  <a:lnTo>
                    <a:pt x="1846" y="126613"/>
                  </a:lnTo>
                  <a:lnTo>
                    <a:pt x="0" y="103510"/>
                  </a:lnTo>
                  <a:lnTo>
                    <a:pt x="15707" y="85944"/>
                  </a:lnTo>
                  <a:lnTo>
                    <a:pt x="22173" y="60067"/>
                  </a:lnTo>
                  <a:lnTo>
                    <a:pt x="18482" y="29582"/>
                  </a:lnTo>
                  <a:lnTo>
                    <a:pt x="24032" y="12946"/>
                  </a:lnTo>
                  <a:lnTo>
                    <a:pt x="52671" y="0"/>
                  </a:lnTo>
                  <a:lnTo>
                    <a:pt x="71153" y="3705"/>
                  </a:lnTo>
                  <a:lnTo>
                    <a:pt x="70237" y="20341"/>
                  </a:lnTo>
                  <a:lnTo>
                    <a:pt x="92410" y="8325"/>
                  </a:lnTo>
                  <a:lnTo>
                    <a:pt x="94255" y="14791"/>
                  </a:lnTo>
                  <a:lnTo>
                    <a:pt x="81324" y="30498"/>
                  </a:lnTo>
                  <a:lnTo>
                    <a:pt x="81324" y="45289"/>
                  </a:lnTo>
                  <a:lnTo>
                    <a:pt x="90565" y="53601"/>
                  </a:lnTo>
                  <a:lnTo>
                    <a:pt x="86860" y="81324"/>
                  </a:lnTo>
                  <a:lnTo>
                    <a:pt x="70237" y="97031"/>
                  </a:lnTo>
                  <a:lnTo>
                    <a:pt x="74844" y="113667"/>
                  </a:lnTo>
                  <a:lnTo>
                    <a:pt x="88706" y="114597"/>
                  </a:lnTo>
                  <a:lnTo>
                    <a:pt x="95185" y="129374"/>
                  </a:lnTo>
                  <a:lnTo>
                    <a:pt x="105342" y="133995"/>
                  </a:lnTo>
                  <a:lnTo>
                    <a:pt x="103497" y="157097"/>
                  </a:lnTo>
                  <a:lnTo>
                    <a:pt x="90565" y="165422"/>
                  </a:lnTo>
                  <a:lnTo>
                    <a:pt x="82239" y="175579"/>
                  </a:lnTo>
                  <a:lnTo>
                    <a:pt x="64687" y="187595"/>
                  </a:lnTo>
                  <a:lnTo>
                    <a:pt x="67462" y="200527"/>
                  </a:lnTo>
                  <a:lnTo>
                    <a:pt x="65617" y="213473"/>
                  </a:lnTo>
                  <a:lnTo>
                    <a:pt x="49896" y="21900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4" name="任意多边形: 形状 1053"/>
            <p:cNvSpPr/>
            <p:nvPr/>
          </p:nvSpPr>
          <p:spPr>
            <a:xfrm>
              <a:off x="5066754" y="3082739"/>
              <a:ext cx="486068" cy="206993"/>
            </a:xfrm>
            <a:custGeom>
              <a:avLst/>
              <a:gdLst>
                <a:gd name="connsiteX0" fmla="*/ 281837 w 486068"/>
                <a:gd name="connsiteY0" fmla="*/ 27723 h 206993"/>
                <a:gd name="connsiteX1" fmla="*/ 318801 w 486068"/>
                <a:gd name="connsiteY1" fmla="*/ 40669 h 206993"/>
                <a:gd name="connsiteX2" fmla="*/ 349299 w 486068"/>
                <a:gd name="connsiteY2" fmla="*/ 35119 h 206993"/>
                <a:gd name="connsiteX3" fmla="*/ 371472 w 486068"/>
                <a:gd name="connsiteY3" fmla="*/ 37894 h 206993"/>
                <a:gd name="connsiteX4" fmla="*/ 401970 w 486068"/>
                <a:gd name="connsiteY4" fmla="*/ 20341 h 206993"/>
                <a:gd name="connsiteX5" fmla="*/ 429693 w 486068"/>
                <a:gd name="connsiteY5" fmla="*/ 18482 h 206993"/>
                <a:gd name="connsiteX6" fmla="*/ 454641 w 486068"/>
                <a:gd name="connsiteY6" fmla="*/ 35119 h 206993"/>
                <a:gd name="connsiteX7" fmla="*/ 459262 w 486068"/>
                <a:gd name="connsiteY7" fmla="*/ 47135 h 206993"/>
                <a:gd name="connsiteX8" fmla="*/ 456487 w 486068"/>
                <a:gd name="connsiteY8" fmla="*/ 63771 h 206993"/>
                <a:gd name="connsiteX9" fmla="*/ 475898 w 486068"/>
                <a:gd name="connsiteY9" fmla="*/ 72083 h 206993"/>
                <a:gd name="connsiteX10" fmla="*/ 486069 w 486068"/>
                <a:gd name="connsiteY10" fmla="*/ 82253 h 206993"/>
                <a:gd name="connsiteX11" fmla="*/ 468503 w 486068"/>
                <a:gd name="connsiteY11" fmla="*/ 91494 h 206993"/>
                <a:gd name="connsiteX12" fmla="*/ 476828 w 486068"/>
                <a:gd name="connsiteY12" fmla="*/ 129374 h 206993"/>
                <a:gd name="connsiteX13" fmla="*/ 472208 w 486068"/>
                <a:gd name="connsiteY13" fmla="*/ 139545 h 206993"/>
                <a:gd name="connsiteX14" fmla="*/ 486069 w 486068"/>
                <a:gd name="connsiteY14" fmla="*/ 165422 h 206993"/>
                <a:gd name="connsiteX15" fmla="*/ 474053 w 486068"/>
                <a:gd name="connsiteY15" fmla="*/ 170959 h 206993"/>
                <a:gd name="connsiteX16" fmla="*/ 464812 w 486068"/>
                <a:gd name="connsiteY16" fmla="*/ 162647 h 206993"/>
                <a:gd name="connsiteX17" fmla="*/ 434314 w 486068"/>
                <a:gd name="connsiteY17" fmla="*/ 158027 h 206993"/>
                <a:gd name="connsiteX18" fmla="*/ 423227 w 486068"/>
                <a:gd name="connsiteY18" fmla="*/ 162647 h 206993"/>
                <a:gd name="connsiteX19" fmla="*/ 393659 w 486068"/>
                <a:gd name="connsiteY19" fmla="*/ 167268 h 206993"/>
                <a:gd name="connsiteX20" fmla="*/ 379797 w 486068"/>
                <a:gd name="connsiteY20" fmla="*/ 166338 h 206993"/>
                <a:gd name="connsiteX21" fmla="*/ 350229 w 486068"/>
                <a:gd name="connsiteY21" fmla="*/ 178354 h 206993"/>
                <a:gd name="connsiteX22" fmla="*/ 328972 w 486068"/>
                <a:gd name="connsiteY22" fmla="*/ 178354 h 206993"/>
                <a:gd name="connsiteX23" fmla="*/ 315110 w 486068"/>
                <a:gd name="connsiteY23" fmla="*/ 171888 h 206993"/>
                <a:gd name="connsiteX24" fmla="*/ 286458 w 486068"/>
                <a:gd name="connsiteY24" fmla="*/ 181129 h 206993"/>
                <a:gd name="connsiteX25" fmla="*/ 278146 w 486068"/>
                <a:gd name="connsiteY25" fmla="*/ 174650 h 206993"/>
                <a:gd name="connsiteX26" fmla="*/ 276301 w 486068"/>
                <a:gd name="connsiteY26" fmla="*/ 192216 h 206993"/>
                <a:gd name="connsiteX27" fmla="*/ 268905 w 486068"/>
                <a:gd name="connsiteY27" fmla="*/ 199611 h 206993"/>
                <a:gd name="connsiteX28" fmla="*/ 261509 w 486068"/>
                <a:gd name="connsiteY28" fmla="*/ 206993 h 206993"/>
                <a:gd name="connsiteX29" fmla="*/ 252268 w 486068"/>
                <a:gd name="connsiteY29" fmla="*/ 192216 h 206993"/>
                <a:gd name="connsiteX30" fmla="*/ 262439 w 486068"/>
                <a:gd name="connsiteY30" fmla="*/ 180200 h 206993"/>
                <a:gd name="connsiteX31" fmla="*/ 246732 w 486068"/>
                <a:gd name="connsiteY31" fmla="*/ 182975 h 206993"/>
                <a:gd name="connsiteX32" fmla="*/ 225475 w 486068"/>
                <a:gd name="connsiteY32" fmla="*/ 175579 h 206993"/>
                <a:gd name="connsiteX33" fmla="*/ 207909 w 486068"/>
                <a:gd name="connsiteY33" fmla="*/ 194061 h 206993"/>
                <a:gd name="connsiteX34" fmla="*/ 168183 w 486068"/>
                <a:gd name="connsiteY34" fmla="*/ 197752 h 206993"/>
                <a:gd name="connsiteX35" fmla="*/ 146926 w 486068"/>
                <a:gd name="connsiteY35" fmla="*/ 180200 h 206993"/>
                <a:gd name="connsiteX36" fmla="*/ 119204 w 486068"/>
                <a:gd name="connsiteY36" fmla="*/ 179270 h 206993"/>
                <a:gd name="connsiteX37" fmla="*/ 113653 w 486068"/>
                <a:gd name="connsiteY37" fmla="*/ 192216 h 206993"/>
                <a:gd name="connsiteX38" fmla="*/ 96101 w 486068"/>
                <a:gd name="connsiteY38" fmla="*/ 195907 h 206993"/>
                <a:gd name="connsiteX39" fmla="*/ 71153 w 486068"/>
                <a:gd name="connsiteY39" fmla="*/ 179270 h 206993"/>
                <a:gd name="connsiteX40" fmla="*/ 42500 w 486068"/>
                <a:gd name="connsiteY40" fmla="*/ 180200 h 206993"/>
                <a:gd name="connsiteX41" fmla="*/ 26793 w 486068"/>
                <a:gd name="connsiteY41" fmla="*/ 147856 h 206993"/>
                <a:gd name="connsiteX42" fmla="*/ 8311 w 486068"/>
                <a:gd name="connsiteY42" fmla="*/ 129374 h 206993"/>
                <a:gd name="connsiteX43" fmla="*/ 21243 w 486068"/>
                <a:gd name="connsiteY43" fmla="*/ 103497 h 206993"/>
                <a:gd name="connsiteX44" fmla="*/ 4620 w 486068"/>
                <a:gd name="connsiteY44" fmla="*/ 87790 h 206993"/>
                <a:gd name="connsiteX45" fmla="*/ 33259 w 486068"/>
                <a:gd name="connsiteY45" fmla="*/ 55446 h 206993"/>
                <a:gd name="connsiteX46" fmla="*/ 72998 w 486068"/>
                <a:gd name="connsiteY46" fmla="*/ 54530 h 206993"/>
                <a:gd name="connsiteX47" fmla="*/ 84085 w 486068"/>
                <a:gd name="connsiteY47" fmla="*/ 28653 h 206993"/>
                <a:gd name="connsiteX48" fmla="*/ 133065 w 486068"/>
                <a:gd name="connsiteY48" fmla="*/ 33273 h 206993"/>
                <a:gd name="connsiteX49" fmla="*/ 164479 w 486068"/>
                <a:gd name="connsiteY49" fmla="*/ 11100 h 206993"/>
                <a:gd name="connsiteX50" fmla="*/ 194977 w 486068"/>
                <a:gd name="connsiteY50" fmla="*/ 929 h 206993"/>
                <a:gd name="connsiteX51" fmla="*/ 237491 w 486068"/>
                <a:gd name="connsiteY51" fmla="*/ 0 h 206993"/>
                <a:gd name="connsiteX52" fmla="*/ 281837 w 486068"/>
                <a:gd name="connsiteY52" fmla="*/ 27723 h 206993"/>
                <a:gd name="connsiteX53" fmla="*/ 29568 w 486068"/>
                <a:gd name="connsiteY53" fmla="*/ 49910 h 206993"/>
                <a:gd name="connsiteX54" fmla="*/ 8311 w 486068"/>
                <a:gd name="connsiteY54" fmla="*/ 68392 h 206993"/>
                <a:gd name="connsiteX55" fmla="*/ 0 w 486068"/>
                <a:gd name="connsiteY55" fmla="*/ 52671 h 206993"/>
                <a:gd name="connsiteX56" fmla="*/ 0 w 486068"/>
                <a:gd name="connsiteY56" fmla="*/ 45289 h 206993"/>
                <a:gd name="connsiteX57" fmla="*/ 6466 w 486068"/>
                <a:gd name="connsiteY57" fmla="*/ 41584 h 206993"/>
                <a:gd name="connsiteX58" fmla="*/ 14777 w 486068"/>
                <a:gd name="connsiteY58" fmla="*/ 20341 h 206993"/>
                <a:gd name="connsiteX59" fmla="*/ 1845 w 486068"/>
                <a:gd name="connsiteY59" fmla="*/ 11100 h 206993"/>
                <a:gd name="connsiteX60" fmla="*/ 28639 w 486068"/>
                <a:gd name="connsiteY60" fmla="*/ 0 h 206993"/>
                <a:gd name="connsiteX61" fmla="*/ 50825 w 486068"/>
                <a:gd name="connsiteY61" fmla="*/ 4620 h 206993"/>
                <a:gd name="connsiteX62" fmla="*/ 53587 w 486068"/>
                <a:gd name="connsiteY62" fmla="*/ 17566 h 206993"/>
                <a:gd name="connsiteX63" fmla="*/ 75774 w 486068"/>
                <a:gd name="connsiteY63" fmla="*/ 28653 h 206993"/>
                <a:gd name="connsiteX64" fmla="*/ 71153 w 486068"/>
                <a:gd name="connsiteY64" fmla="*/ 36964 h 206993"/>
                <a:gd name="connsiteX65" fmla="*/ 40655 w 486068"/>
                <a:gd name="connsiteY65" fmla="*/ 38810 h 206993"/>
                <a:gd name="connsiteX66" fmla="*/ 29568 w 486068"/>
                <a:gd name="connsiteY66" fmla="*/ 49910 h 20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86068" h="206993">
                  <a:moveTo>
                    <a:pt x="281837" y="27723"/>
                  </a:moveTo>
                  <a:lnTo>
                    <a:pt x="318801" y="40669"/>
                  </a:lnTo>
                  <a:lnTo>
                    <a:pt x="349299" y="35119"/>
                  </a:lnTo>
                  <a:lnTo>
                    <a:pt x="371472" y="37894"/>
                  </a:lnTo>
                  <a:lnTo>
                    <a:pt x="401970" y="20341"/>
                  </a:lnTo>
                  <a:lnTo>
                    <a:pt x="429693" y="18482"/>
                  </a:lnTo>
                  <a:lnTo>
                    <a:pt x="454641" y="35119"/>
                  </a:lnTo>
                  <a:lnTo>
                    <a:pt x="459262" y="47135"/>
                  </a:lnTo>
                  <a:lnTo>
                    <a:pt x="456487" y="63771"/>
                  </a:lnTo>
                  <a:lnTo>
                    <a:pt x="475898" y="72083"/>
                  </a:lnTo>
                  <a:lnTo>
                    <a:pt x="486069" y="82253"/>
                  </a:lnTo>
                  <a:lnTo>
                    <a:pt x="468503" y="91494"/>
                  </a:lnTo>
                  <a:lnTo>
                    <a:pt x="476828" y="129374"/>
                  </a:lnTo>
                  <a:lnTo>
                    <a:pt x="472208" y="139545"/>
                  </a:lnTo>
                  <a:lnTo>
                    <a:pt x="486069" y="165422"/>
                  </a:lnTo>
                  <a:lnTo>
                    <a:pt x="474053" y="170959"/>
                  </a:lnTo>
                  <a:lnTo>
                    <a:pt x="464812" y="162647"/>
                  </a:lnTo>
                  <a:lnTo>
                    <a:pt x="434314" y="158027"/>
                  </a:lnTo>
                  <a:lnTo>
                    <a:pt x="423227" y="162647"/>
                  </a:lnTo>
                  <a:lnTo>
                    <a:pt x="393659" y="167268"/>
                  </a:lnTo>
                  <a:lnTo>
                    <a:pt x="379797" y="166338"/>
                  </a:lnTo>
                  <a:lnTo>
                    <a:pt x="350229" y="178354"/>
                  </a:lnTo>
                  <a:lnTo>
                    <a:pt x="328972" y="178354"/>
                  </a:lnTo>
                  <a:lnTo>
                    <a:pt x="315110" y="171888"/>
                  </a:lnTo>
                  <a:lnTo>
                    <a:pt x="286458" y="181129"/>
                  </a:lnTo>
                  <a:lnTo>
                    <a:pt x="278146" y="174650"/>
                  </a:lnTo>
                  <a:lnTo>
                    <a:pt x="276301" y="192216"/>
                  </a:lnTo>
                  <a:lnTo>
                    <a:pt x="268905" y="199611"/>
                  </a:lnTo>
                  <a:lnTo>
                    <a:pt x="261509" y="206993"/>
                  </a:lnTo>
                  <a:lnTo>
                    <a:pt x="252268" y="192216"/>
                  </a:lnTo>
                  <a:lnTo>
                    <a:pt x="262439" y="180200"/>
                  </a:lnTo>
                  <a:lnTo>
                    <a:pt x="246732" y="182975"/>
                  </a:lnTo>
                  <a:lnTo>
                    <a:pt x="225475" y="175579"/>
                  </a:lnTo>
                  <a:lnTo>
                    <a:pt x="207909" y="194061"/>
                  </a:lnTo>
                  <a:lnTo>
                    <a:pt x="168183" y="197752"/>
                  </a:lnTo>
                  <a:lnTo>
                    <a:pt x="146926" y="180200"/>
                  </a:lnTo>
                  <a:lnTo>
                    <a:pt x="119204" y="179270"/>
                  </a:lnTo>
                  <a:lnTo>
                    <a:pt x="113653" y="192216"/>
                  </a:lnTo>
                  <a:lnTo>
                    <a:pt x="96101" y="195907"/>
                  </a:lnTo>
                  <a:lnTo>
                    <a:pt x="71153" y="179270"/>
                  </a:lnTo>
                  <a:lnTo>
                    <a:pt x="42500" y="180200"/>
                  </a:lnTo>
                  <a:lnTo>
                    <a:pt x="26793" y="147856"/>
                  </a:lnTo>
                  <a:lnTo>
                    <a:pt x="8311" y="129374"/>
                  </a:lnTo>
                  <a:lnTo>
                    <a:pt x="21243" y="103497"/>
                  </a:lnTo>
                  <a:lnTo>
                    <a:pt x="4620" y="87790"/>
                  </a:lnTo>
                  <a:lnTo>
                    <a:pt x="33259" y="55446"/>
                  </a:lnTo>
                  <a:lnTo>
                    <a:pt x="72998" y="54530"/>
                  </a:lnTo>
                  <a:lnTo>
                    <a:pt x="84085" y="28653"/>
                  </a:lnTo>
                  <a:lnTo>
                    <a:pt x="133065" y="33273"/>
                  </a:lnTo>
                  <a:lnTo>
                    <a:pt x="164479" y="11100"/>
                  </a:lnTo>
                  <a:lnTo>
                    <a:pt x="194977" y="929"/>
                  </a:lnTo>
                  <a:lnTo>
                    <a:pt x="237491" y="0"/>
                  </a:lnTo>
                  <a:lnTo>
                    <a:pt x="281837" y="27723"/>
                  </a:lnTo>
                  <a:close/>
                  <a:moveTo>
                    <a:pt x="29568" y="49910"/>
                  </a:moveTo>
                  <a:lnTo>
                    <a:pt x="8311" y="68392"/>
                  </a:lnTo>
                  <a:lnTo>
                    <a:pt x="0" y="52671"/>
                  </a:lnTo>
                  <a:lnTo>
                    <a:pt x="0" y="45289"/>
                  </a:lnTo>
                  <a:lnTo>
                    <a:pt x="6466" y="41584"/>
                  </a:lnTo>
                  <a:lnTo>
                    <a:pt x="14777" y="20341"/>
                  </a:lnTo>
                  <a:lnTo>
                    <a:pt x="1845" y="11100"/>
                  </a:lnTo>
                  <a:lnTo>
                    <a:pt x="28639" y="0"/>
                  </a:lnTo>
                  <a:lnTo>
                    <a:pt x="50825" y="4620"/>
                  </a:lnTo>
                  <a:lnTo>
                    <a:pt x="53587" y="17566"/>
                  </a:lnTo>
                  <a:lnTo>
                    <a:pt x="75774" y="28653"/>
                  </a:lnTo>
                  <a:lnTo>
                    <a:pt x="71153" y="36964"/>
                  </a:lnTo>
                  <a:lnTo>
                    <a:pt x="40655" y="38810"/>
                  </a:lnTo>
                  <a:lnTo>
                    <a:pt x="29568" y="4991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5" name="任意多边形: 形状 1054"/>
            <p:cNvSpPr/>
            <p:nvPr/>
          </p:nvSpPr>
          <p:spPr>
            <a:xfrm>
              <a:off x="2787039" y="3999431"/>
              <a:ext cx="26793" cy="23102"/>
            </a:xfrm>
            <a:custGeom>
              <a:avLst/>
              <a:gdLst>
                <a:gd name="connsiteX0" fmla="*/ 6466 w 26793"/>
                <a:gd name="connsiteY0" fmla="*/ 3705 h 23102"/>
                <a:gd name="connsiteX1" fmla="*/ 21243 w 26793"/>
                <a:gd name="connsiteY1" fmla="*/ 0 h 23102"/>
                <a:gd name="connsiteX2" fmla="*/ 26793 w 26793"/>
                <a:gd name="connsiteY2" fmla="*/ 930 h 23102"/>
                <a:gd name="connsiteX3" fmla="*/ 25864 w 26793"/>
                <a:gd name="connsiteY3" fmla="*/ 20327 h 23102"/>
                <a:gd name="connsiteX4" fmla="*/ 4620 w 26793"/>
                <a:gd name="connsiteY4" fmla="*/ 23103 h 23102"/>
                <a:gd name="connsiteX5" fmla="*/ 0 w 26793"/>
                <a:gd name="connsiteY5" fmla="*/ 20327 h 23102"/>
                <a:gd name="connsiteX6" fmla="*/ 7382 w 26793"/>
                <a:gd name="connsiteY6" fmla="*/ 12946 h 23102"/>
                <a:gd name="connsiteX7" fmla="*/ 6466 w 26793"/>
                <a:gd name="connsiteY7" fmla="*/ 3705 h 23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3" h="23102">
                  <a:moveTo>
                    <a:pt x="6466" y="3705"/>
                  </a:moveTo>
                  <a:lnTo>
                    <a:pt x="21243" y="0"/>
                  </a:lnTo>
                  <a:lnTo>
                    <a:pt x="26793" y="930"/>
                  </a:lnTo>
                  <a:lnTo>
                    <a:pt x="25864" y="20327"/>
                  </a:lnTo>
                  <a:lnTo>
                    <a:pt x="4620" y="23103"/>
                  </a:lnTo>
                  <a:lnTo>
                    <a:pt x="0" y="20327"/>
                  </a:lnTo>
                  <a:lnTo>
                    <a:pt x="7382" y="12946"/>
                  </a:lnTo>
                  <a:lnTo>
                    <a:pt x="6466" y="370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6" name="任意多边形: 形状 1055"/>
            <p:cNvSpPr/>
            <p:nvPr/>
          </p:nvSpPr>
          <p:spPr>
            <a:xfrm>
              <a:off x="5150839" y="4306230"/>
              <a:ext cx="286471" cy="280921"/>
            </a:xfrm>
            <a:custGeom>
              <a:avLst/>
              <a:gdLst>
                <a:gd name="connsiteX0" fmla="*/ 119204 w 286471"/>
                <a:gd name="connsiteY0" fmla="*/ 0 h 280921"/>
                <a:gd name="connsiteX1" fmla="*/ 123824 w 286471"/>
                <a:gd name="connsiteY1" fmla="*/ 2775 h 280921"/>
                <a:gd name="connsiteX2" fmla="*/ 218093 w 286471"/>
                <a:gd name="connsiteY2" fmla="*/ 55446 h 280921"/>
                <a:gd name="connsiteX3" fmla="*/ 219939 w 286471"/>
                <a:gd name="connsiteY3" fmla="*/ 70237 h 280921"/>
                <a:gd name="connsiteX4" fmla="*/ 256903 w 286471"/>
                <a:gd name="connsiteY4" fmla="*/ 96101 h 280921"/>
                <a:gd name="connsiteX5" fmla="*/ 244887 w 286471"/>
                <a:gd name="connsiteY5" fmla="*/ 127528 h 280921"/>
                <a:gd name="connsiteX6" fmla="*/ 246732 w 286471"/>
                <a:gd name="connsiteY6" fmla="*/ 142306 h 280921"/>
                <a:gd name="connsiteX7" fmla="*/ 263369 w 286471"/>
                <a:gd name="connsiteY7" fmla="*/ 151547 h 280921"/>
                <a:gd name="connsiteX8" fmla="*/ 264285 w 286471"/>
                <a:gd name="connsiteY8" fmla="*/ 158013 h 280921"/>
                <a:gd name="connsiteX9" fmla="*/ 256903 w 286471"/>
                <a:gd name="connsiteY9" fmla="*/ 173734 h 280921"/>
                <a:gd name="connsiteX10" fmla="*/ 258748 w 286471"/>
                <a:gd name="connsiteY10" fmla="*/ 182045 h 280921"/>
                <a:gd name="connsiteX11" fmla="*/ 256903 w 286471"/>
                <a:gd name="connsiteY11" fmla="*/ 194061 h 280921"/>
                <a:gd name="connsiteX12" fmla="*/ 266144 w 286471"/>
                <a:gd name="connsiteY12" fmla="*/ 210698 h 280921"/>
                <a:gd name="connsiteX13" fmla="*/ 277230 w 286471"/>
                <a:gd name="connsiteY13" fmla="*/ 236562 h 280921"/>
                <a:gd name="connsiteX14" fmla="*/ 286471 w 286471"/>
                <a:gd name="connsiteY14" fmla="*/ 242112 h 280921"/>
                <a:gd name="connsiteX15" fmla="*/ 266144 w 286471"/>
                <a:gd name="connsiteY15" fmla="*/ 256889 h 280921"/>
                <a:gd name="connsiteX16" fmla="*/ 236562 w 286471"/>
                <a:gd name="connsiteY16" fmla="*/ 267989 h 280921"/>
                <a:gd name="connsiteX17" fmla="*/ 220854 w 286471"/>
                <a:gd name="connsiteY17" fmla="*/ 267989 h 280921"/>
                <a:gd name="connsiteX18" fmla="*/ 211613 w 286471"/>
                <a:gd name="connsiteY18" fmla="*/ 276301 h 280921"/>
                <a:gd name="connsiteX19" fmla="*/ 193132 w 286471"/>
                <a:gd name="connsiteY19" fmla="*/ 277230 h 280921"/>
                <a:gd name="connsiteX20" fmla="*/ 186666 w 286471"/>
                <a:gd name="connsiteY20" fmla="*/ 280921 h 280921"/>
                <a:gd name="connsiteX21" fmla="*/ 155252 w 286471"/>
                <a:gd name="connsiteY21" fmla="*/ 273526 h 280921"/>
                <a:gd name="connsiteX22" fmla="*/ 135840 w 286471"/>
                <a:gd name="connsiteY22" fmla="*/ 275371 h 280921"/>
                <a:gd name="connsiteX23" fmla="*/ 128445 w 286471"/>
                <a:gd name="connsiteY23" fmla="*/ 239337 h 280921"/>
                <a:gd name="connsiteX24" fmla="*/ 119204 w 286471"/>
                <a:gd name="connsiteY24" fmla="*/ 227321 h 280921"/>
                <a:gd name="connsiteX25" fmla="*/ 113667 w 286471"/>
                <a:gd name="connsiteY25" fmla="*/ 219925 h 280921"/>
                <a:gd name="connsiteX26" fmla="*/ 88719 w 286471"/>
                <a:gd name="connsiteY26" fmla="*/ 215318 h 280921"/>
                <a:gd name="connsiteX27" fmla="*/ 73928 w 286471"/>
                <a:gd name="connsiteY27" fmla="*/ 207923 h 280921"/>
                <a:gd name="connsiteX28" fmla="*/ 57291 w 286471"/>
                <a:gd name="connsiteY28" fmla="*/ 203302 h 280921"/>
                <a:gd name="connsiteX29" fmla="*/ 47135 w 286471"/>
                <a:gd name="connsiteY29" fmla="*/ 198682 h 280921"/>
                <a:gd name="connsiteX30" fmla="*/ 36048 w 286471"/>
                <a:gd name="connsiteY30" fmla="*/ 192216 h 280921"/>
                <a:gd name="connsiteX31" fmla="*/ 22186 w 286471"/>
                <a:gd name="connsiteY31" fmla="*/ 159872 h 280921"/>
                <a:gd name="connsiteX32" fmla="*/ 7395 w 286471"/>
                <a:gd name="connsiteY32" fmla="*/ 145081 h 280921"/>
                <a:gd name="connsiteX33" fmla="*/ 1845 w 286471"/>
                <a:gd name="connsiteY33" fmla="*/ 130290 h 280921"/>
                <a:gd name="connsiteX34" fmla="*/ 4620 w 286471"/>
                <a:gd name="connsiteY34" fmla="*/ 116429 h 280921"/>
                <a:gd name="connsiteX35" fmla="*/ 0 w 286471"/>
                <a:gd name="connsiteY35" fmla="*/ 92410 h 280921"/>
                <a:gd name="connsiteX36" fmla="*/ 11086 w 286471"/>
                <a:gd name="connsiteY36" fmla="*/ 91480 h 280921"/>
                <a:gd name="connsiteX37" fmla="*/ 20327 w 286471"/>
                <a:gd name="connsiteY37" fmla="*/ 82239 h 280921"/>
                <a:gd name="connsiteX38" fmla="*/ 30498 w 286471"/>
                <a:gd name="connsiteY38" fmla="*/ 68378 h 280921"/>
                <a:gd name="connsiteX39" fmla="*/ 36964 w 286471"/>
                <a:gd name="connsiteY39" fmla="*/ 62841 h 280921"/>
                <a:gd name="connsiteX40" fmla="*/ 36964 w 286471"/>
                <a:gd name="connsiteY40" fmla="*/ 54516 h 280921"/>
                <a:gd name="connsiteX41" fmla="*/ 31427 w 286471"/>
                <a:gd name="connsiteY41" fmla="*/ 48980 h 280921"/>
                <a:gd name="connsiteX42" fmla="*/ 29568 w 286471"/>
                <a:gd name="connsiteY42" fmla="*/ 38809 h 280921"/>
                <a:gd name="connsiteX43" fmla="*/ 36964 w 286471"/>
                <a:gd name="connsiteY43" fmla="*/ 35119 h 280921"/>
                <a:gd name="connsiteX44" fmla="*/ 38809 w 286471"/>
                <a:gd name="connsiteY44" fmla="*/ 20327 h 280921"/>
                <a:gd name="connsiteX45" fmla="*/ 28652 w 286471"/>
                <a:gd name="connsiteY45" fmla="*/ 5550 h 280921"/>
                <a:gd name="connsiteX46" fmla="*/ 37893 w 286471"/>
                <a:gd name="connsiteY46" fmla="*/ 2775 h 280921"/>
                <a:gd name="connsiteX47" fmla="*/ 66532 w 286471"/>
                <a:gd name="connsiteY47" fmla="*/ 2775 h 280921"/>
                <a:gd name="connsiteX48" fmla="*/ 119204 w 286471"/>
                <a:gd name="connsiteY48" fmla="*/ 0 h 28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6471" h="280921">
                  <a:moveTo>
                    <a:pt x="119204" y="0"/>
                  </a:moveTo>
                  <a:lnTo>
                    <a:pt x="123824" y="2775"/>
                  </a:lnTo>
                  <a:lnTo>
                    <a:pt x="218093" y="55446"/>
                  </a:lnTo>
                  <a:lnTo>
                    <a:pt x="219939" y="70237"/>
                  </a:lnTo>
                  <a:lnTo>
                    <a:pt x="256903" y="96101"/>
                  </a:lnTo>
                  <a:lnTo>
                    <a:pt x="244887" y="127528"/>
                  </a:lnTo>
                  <a:lnTo>
                    <a:pt x="246732" y="142306"/>
                  </a:lnTo>
                  <a:lnTo>
                    <a:pt x="263369" y="151547"/>
                  </a:lnTo>
                  <a:lnTo>
                    <a:pt x="264285" y="158013"/>
                  </a:lnTo>
                  <a:lnTo>
                    <a:pt x="256903" y="173734"/>
                  </a:lnTo>
                  <a:lnTo>
                    <a:pt x="258748" y="182045"/>
                  </a:lnTo>
                  <a:lnTo>
                    <a:pt x="256903" y="194061"/>
                  </a:lnTo>
                  <a:lnTo>
                    <a:pt x="266144" y="210698"/>
                  </a:lnTo>
                  <a:lnTo>
                    <a:pt x="277230" y="236562"/>
                  </a:lnTo>
                  <a:lnTo>
                    <a:pt x="286471" y="242112"/>
                  </a:lnTo>
                  <a:lnTo>
                    <a:pt x="266144" y="256889"/>
                  </a:lnTo>
                  <a:lnTo>
                    <a:pt x="236562" y="267989"/>
                  </a:lnTo>
                  <a:lnTo>
                    <a:pt x="220854" y="267989"/>
                  </a:lnTo>
                  <a:lnTo>
                    <a:pt x="211613" y="276301"/>
                  </a:lnTo>
                  <a:lnTo>
                    <a:pt x="193132" y="277230"/>
                  </a:lnTo>
                  <a:lnTo>
                    <a:pt x="186666" y="280921"/>
                  </a:lnTo>
                  <a:lnTo>
                    <a:pt x="155252" y="273526"/>
                  </a:lnTo>
                  <a:lnTo>
                    <a:pt x="135840" y="275371"/>
                  </a:lnTo>
                  <a:lnTo>
                    <a:pt x="128445" y="239337"/>
                  </a:lnTo>
                  <a:lnTo>
                    <a:pt x="119204" y="227321"/>
                  </a:lnTo>
                  <a:lnTo>
                    <a:pt x="113667" y="219925"/>
                  </a:lnTo>
                  <a:lnTo>
                    <a:pt x="88719" y="215318"/>
                  </a:lnTo>
                  <a:lnTo>
                    <a:pt x="73928" y="207923"/>
                  </a:lnTo>
                  <a:lnTo>
                    <a:pt x="57291" y="203302"/>
                  </a:lnTo>
                  <a:lnTo>
                    <a:pt x="47135" y="198682"/>
                  </a:lnTo>
                  <a:lnTo>
                    <a:pt x="36048" y="192216"/>
                  </a:lnTo>
                  <a:lnTo>
                    <a:pt x="22186" y="159872"/>
                  </a:lnTo>
                  <a:lnTo>
                    <a:pt x="7395" y="145081"/>
                  </a:lnTo>
                  <a:lnTo>
                    <a:pt x="1845" y="130290"/>
                  </a:lnTo>
                  <a:lnTo>
                    <a:pt x="4620" y="116429"/>
                  </a:lnTo>
                  <a:lnTo>
                    <a:pt x="0" y="92410"/>
                  </a:lnTo>
                  <a:lnTo>
                    <a:pt x="11086" y="91480"/>
                  </a:lnTo>
                  <a:lnTo>
                    <a:pt x="20327" y="82239"/>
                  </a:lnTo>
                  <a:lnTo>
                    <a:pt x="30498" y="68378"/>
                  </a:lnTo>
                  <a:lnTo>
                    <a:pt x="36964" y="62841"/>
                  </a:lnTo>
                  <a:lnTo>
                    <a:pt x="36964" y="54516"/>
                  </a:lnTo>
                  <a:lnTo>
                    <a:pt x="31427" y="48980"/>
                  </a:lnTo>
                  <a:lnTo>
                    <a:pt x="29568" y="38809"/>
                  </a:lnTo>
                  <a:lnTo>
                    <a:pt x="36964" y="35119"/>
                  </a:lnTo>
                  <a:lnTo>
                    <a:pt x="38809" y="20327"/>
                  </a:lnTo>
                  <a:lnTo>
                    <a:pt x="28652" y="5550"/>
                  </a:lnTo>
                  <a:lnTo>
                    <a:pt x="37893" y="2775"/>
                  </a:lnTo>
                  <a:lnTo>
                    <a:pt x="66532" y="2775"/>
                  </a:lnTo>
                  <a:lnTo>
                    <a:pt x="119204" y="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7" name="任意多边形: 形状 1056"/>
            <p:cNvSpPr/>
            <p:nvPr/>
          </p:nvSpPr>
          <p:spPr>
            <a:xfrm>
              <a:off x="4961411" y="2693700"/>
              <a:ext cx="467573" cy="310489"/>
            </a:xfrm>
            <a:custGeom>
              <a:avLst/>
              <a:gdLst>
                <a:gd name="connsiteX0" fmla="*/ 254114 w 467573"/>
                <a:gd name="connsiteY0" fmla="*/ 9241 h 310489"/>
                <a:gd name="connsiteX1" fmla="*/ 263355 w 467573"/>
                <a:gd name="connsiteY1" fmla="*/ 11086 h 310489"/>
                <a:gd name="connsiteX2" fmla="*/ 269821 w 467573"/>
                <a:gd name="connsiteY2" fmla="*/ 1845 h 310489"/>
                <a:gd name="connsiteX3" fmla="*/ 278147 w 467573"/>
                <a:gd name="connsiteY3" fmla="*/ 3705 h 310489"/>
                <a:gd name="connsiteX4" fmla="*/ 304940 w 467573"/>
                <a:gd name="connsiteY4" fmla="*/ 0 h 310489"/>
                <a:gd name="connsiteX5" fmla="*/ 321577 w 467573"/>
                <a:gd name="connsiteY5" fmla="*/ 24032 h 310489"/>
                <a:gd name="connsiteX6" fmla="*/ 315111 w 467573"/>
                <a:gd name="connsiteY6" fmla="*/ 32344 h 310489"/>
                <a:gd name="connsiteX7" fmla="*/ 316956 w 467573"/>
                <a:gd name="connsiteY7" fmla="*/ 45289 h 310489"/>
                <a:gd name="connsiteX8" fmla="*/ 337283 w 467573"/>
                <a:gd name="connsiteY8" fmla="*/ 47135 h 310489"/>
                <a:gd name="connsiteX9" fmla="*/ 346524 w 467573"/>
                <a:gd name="connsiteY9" fmla="*/ 64687 h 310489"/>
                <a:gd name="connsiteX10" fmla="*/ 345595 w 467573"/>
                <a:gd name="connsiteY10" fmla="*/ 73012 h 310489"/>
                <a:gd name="connsiteX11" fmla="*/ 378868 w 467573"/>
                <a:gd name="connsiteY11" fmla="*/ 86874 h 310489"/>
                <a:gd name="connsiteX12" fmla="*/ 399196 w 467573"/>
                <a:gd name="connsiteY12" fmla="*/ 80394 h 310489"/>
                <a:gd name="connsiteX13" fmla="*/ 414903 w 467573"/>
                <a:gd name="connsiteY13" fmla="*/ 98876 h 310489"/>
                <a:gd name="connsiteX14" fmla="*/ 429694 w 467573"/>
                <a:gd name="connsiteY14" fmla="*/ 98876 h 310489"/>
                <a:gd name="connsiteX15" fmla="*/ 467574 w 467573"/>
                <a:gd name="connsiteY15" fmla="*/ 111822 h 310489"/>
                <a:gd name="connsiteX16" fmla="*/ 467574 w 467573"/>
                <a:gd name="connsiteY16" fmla="*/ 123824 h 310489"/>
                <a:gd name="connsiteX17" fmla="*/ 457417 w 467573"/>
                <a:gd name="connsiteY17" fmla="*/ 144165 h 310489"/>
                <a:gd name="connsiteX18" fmla="*/ 462953 w 467573"/>
                <a:gd name="connsiteY18" fmla="*/ 165409 h 310489"/>
                <a:gd name="connsiteX19" fmla="*/ 459262 w 467573"/>
                <a:gd name="connsiteY19" fmla="*/ 178354 h 310489"/>
                <a:gd name="connsiteX20" fmla="*/ 434314 w 467573"/>
                <a:gd name="connsiteY20" fmla="*/ 181129 h 310489"/>
                <a:gd name="connsiteX21" fmla="*/ 421368 w 467573"/>
                <a:gd name="connsiteY21" fmla="*/ 192216 h 310489"/>
                <a:gd name="connsiteX22" fmla="*/ 420453 w 467573"/>
                <a:gd name="connsiteY22" fmla="*/ 208852 h 310489"/>
                <a:gd name="connsiteX23" fmla="*/ 400125 w 467573"/>
                <a:gd name="connsiteY23" fmla="*/ 211614 h 310489"/>
                <a:gd name="connsiteX24" fmla="*/ 382559 w 467573"/>
                <a:gd name="connsiteY24" fmla="*/ 223630 h 310489"/>
                <a:gd name="connsiteX25" fmla="*/ 358540 w 467573"/>
                <a:gd name="connsiteY25" fmla="*/ 225475 h 310489"/>
                <a:gd name="connsiteX26" fmla="*/ 336354 w 467573"/>
                <a:gd name="connsiteY26" fmla="*/ 239337 h 310489"/>
                <a:gd name="connsiteX27" fmla="*/ 324352 w 467573"/>
                <a:gd name="connsiteY27" fmla="*/ 248578 h 310489"/>
                <a:gd name="connsiteX28" fmla="*/ 338213 w 467573"/>
                <a:gd name="connsiteY28" fmla="*/ 262439 h 310489"/>
                <a:gd name="connsiteX29" fmla="*/ 351145 w 467573"/>
                <a:gd name="connsiteY29" fmla="*/ 271680 h 310489"/>
                <a:gd name="connsiteX30" fmla="*/ 377938 w 467573"/>
                <a:gd name="connsiteY30" fmla="*/ 269835 h 310489"/>
                <a:gd name="connsiteX31" fmla="*/ 373318 w 467573"/>
                <a:gd name="connsiteY31" fmla="*/ 282767 h 310489"/>
                <a:gd name="connsiteX32" fmla="*/ 344679 w 467573"/>
                <a:gd name="connsiteY32" fmla="*/ 289246 h 310489"/>
                <a:gd name="connsiteX33" fmla="*/ 309561 w 467573"/>
                <a:gd name="connsiteY33" fmla="*/ 310490 h 310489"/>
                <a:gd name="connsiteX34" fmla="*/ 294769 w 467573"/>
                <a:gd name="connsiteY34" fmla="*/ 303108 h 310489"/>
                <a:gd name="connsiteX35" fmla="*/ 300320 w 467573"/>
                <a:gd name="connsiteY35" fmla="*/ 285542 h 310489"/>
                <a:gd name="connsiteX36" fmla="*/ 271667 w 467573"/>
                <a:gd name="connsiteY36" fmla="*/ 274455 h 310489"/>
                <a:gd name="connsiteX37" fmla="*/ 276287 w 467573"/>
                <a:gd name="connsiteY37" fmla="*/ 267060 h 310489"/>
                <a:gd name="connsiteX38" fmla="*/ 305869 w 467573"/>
                <a:gd name="connsiteY38" fmla="*/ 252282 h 310489"/>
                <a:gd name="connsiteX39" fmla="*/ 302165 w 467573"/>
                <a:gd name="connsiteY39" fmla="*/ 244887 h 310489"/>
                <a:gd name="connsiteX40" fmla="*/ 297545 w 467573"/>
                <a:gd name="connsiteY40" fmla="*/ 248578 h 310489"/>
                <a:gd name="connsiteX41" fmla="*/ 293853 w 467573"/>
                <a:gd name="connsiteY41" fmla="*/ 246732 h 310489"/>
                <a:gd name="connsiteX42" fmla="*/ 253198 w 467573"/>
                <a:gd name="connsiteY42" fmla="*/ 237491 h 310489"/>
                <a:gd name="connsiteX43" fmla="*/ 251339 w 467573"/>
                <a:gd name="connsiteY43" fmla="*/ 223630 h 310489"/>
                <a:gd name="connsiteX44" fmla="*/ 227321 w 467573"/>
                <a:gd name="connsiteY44" fmla="*/ 228250 h 310489"/>
                <a:gd name="connsiteX45" fmla="*/ 218080 w 467573"/>
                <a:gd name="connsiteY45" fmla="*/ 248578 h 310489"/>
                <a:gd name="connsiteX46" fmla="*/ 197752 w 467573"/>
                <a:gd name="connsiteY46" fmla="*/ 276301 h 310489"/>
                <a:gd name="connsiteX47" fmla="*/ 185736 w 467573"/>
                <a:gd name="connsiteY47" fmla="*/ 269835 h 310489"/>
                <a:gd name="connsiteX48" fmla="*/ 173720 w 467573"/>
                <a:gd name="connsiteY48" fmla="*/ 275385 h 310489"/>
                <a:gd name="connsiteX49" fmla="*/ 161704 w 467573"/>
                <a:gd name="connsiteY49" fmla="*/ 268905 h 310489"/>
                <a:gd name="connsiteX50" fmla="*/ 168170 w 467573"/>
                <a:gd name="connsiteY50" fmla="*/ 265214 h 310489"/>
                <a:gd name="connsiteX51" fmla="*/ 172791 w 467573"/>
                <a:gd name="connsiteY51" fmla="*/ 252282 h 310489"/>
                <a:gd name="connsiteX52" fmla="*/ 180186 w 467573"/>
                <a:gd name="connsiteY52" fmla="*/ 240266 h 310489"/>
                <a:gd name="connsiteX53" fmla="*/ 178341 w 467573"/>
                <a:gd name="connsiteY53" fmla="*/ 233800 h 310489"/>
                <a:gd name="connsiteX54" fmla="*/ 183891 w 467573"/>
                <a:gd name="connsiteY54" fmla="*/ 231025 h 310489"/>
                <a:gd name="connsiteX55" fmla="*/ 185736 w 467573"/>
                <a:gd name="connsiteY55" fmla="*/ 235646 h 310489"/>
                <a:gd name="connsiteX56" fmla="*/ 201443 w 467573"/>
                <a:gd name="connsiteY56" fmla="*/ 236562 h 310489"/>
                <a:gd name="connsiteX57" fmla="*/ 207909 w 467573"/>
                <a:gd name="connsiteY57" fmla="*/ 233800 h 310489"/>
                <a:gd name="connsiteX58" fmla="*/ 203289 w 467573"/>
                <a:gd name="connsiteY58" fmla="*/ 230096 h 310489"/>
                <a:gd name="connsiteX59" fmla="*/ 205134 w 467573"/>
                <a:gd name="connsiteY59" fmla="*/ 224559 h 310489"/>
                <a:gd name="connsiteX60" fmla="*/ 195893 w 467573"/>
                <a:gd name="connsiteY60" fmla="*/ 215318 h 310489"/>
                <a:gd name="connsiteX61" fmla="*/ 192202 w 467573"/>
                <a:gd name="connsiteY61" fmla="*/ 199611 h 310489"/>
                <a:gd name="connsiteX62" fmla="*/ 182961 w 467573"/>
                <a:gd name="connsiteY62" fmla="*/ 193132 h 310489"/>
                <a:gd name="connsiteX63" fmla="*/ 184807 w 467573"/>
                <a:gd name="connsiteY63" fmla="*/ 180200 h 310489"/>
                <a:gd name="connsiteX64" fmla="*/ 172791 w 467573"/>
                <a:gd name="connsiteY64" fmla="*/ 170029 h 310489"/>
                <a:gd name="connsiteX65" fmla="*/ 161704 w 467573"/>
                <a:gd name="connsiteY65" fmla="*/ 168184 h 310489"/>
                <a:gd name="connsiteX66" fmla="*/ 142306 w 467573"/>
                <a:gd name="connsiteY66" fmla="*/ 156168 h 310489"/>
                <a:gd name="connsiteX67" fmla="*/ 124740 w 467573"/>
                <a:gd name="connsiteY67" fmla="*/ 159872 h 310489"/>
                <a:gd name="connsiteX68" fmla="*/ 118274 w 467573"/>
                <a:gd name="connsiteY68" fmla="*/ 165409 h 310489"/>
                <a:gd name="connsiteX69" fmla="*/ 107188 w 467573"/>
                <a:gd name="connsiteY69" fmla="*/ 165409 h 310489"/>
                <a:gd name="connsiteX70" fmla="*/ 100722 w 467573"/>
                <a:gd name="connsiteY70" fmla="*/ 174650 h 310489"/>
                <a:gd name="connsiteX71" fmla="*/ 81310 w 467573"/>
                <a:gd name="connsiteY71" fmla="*/ 178354 h 310489"/>
                <a:gd name="connsiteX72" fmla="*/ 72069 w 467573"/>
                <a:gd name="connsiteY72" fmla="*/ 183891 h 310489"/>
                <a:gd name="connsiteX73" fmla="*/ 60053 w 467573"/>
                <a:gd name="connsiteY73" fmla="*/ 174650 h 310489"/>
                <a:gd name="connsiteX74" fmla="*/ 43430 w 467573"/>
                <a:gd name="connsiteY74" fmla="*/ 174650 h 310489"/>
                <a:gd name="connsiteX75" fmla="*/ 27709 w 467573"/>
                <a:gd name="connsiteY75" fmla="*/ 170029 h 310489"/>
                <a:gd name="connsiteX76" fmla="*/ 16623 w 467573"/>
                <a:gd name="connsiteY76" fmla="*/ 178354 h 310489"/>
                <a:gd name="connsiteX77" fmla="*/ 14778 w 467573"/>
                <a:gd name="connsiteY77" fmla="*/ 168184 h 310489"/>
                <a:gd name="connsiteX78" fmla="*/ 0 w 467573"/>
                <a:gd name="connsiteY78" fmla="*/ 158027 h 310489"/>
                <a:gd name="connsiteX79" fmla="*/ 4607 w 467573"/>
                <a:gd name="connsiteY79" fmla="*/ 142306 h 310489"/>
                <a:gd name="connsiteX80" fmla="*/ 12003 w 467573"/>
                <a:gd name="connsiteY80" fmla="*/ 132149 h 310489"/>
                <a:gd name="connsiteX81" fmla="*/ 17552 w 467573"/>
                <a:gd name="connsiteY81" fmla="*/ 133995 h 310489"/>
                <a:gd name="connsiteX82" fmla="*/ 11087 w 467573"/>
                <a:gd name="connsiteY82" fmla="*/ 116442 h 310489"/>
                <a:gd name="connsiteX83" fmla="*/ 34189 w 467573"/>
                <a:gd name="connsiteY83" fmla="*/ 83169 h 310489"/>
                <a:gd name="connsiteX84" fmla="*/ 47121 w 467573"/>
                <a:gd name="connsiteY84" fmla="*/ 78549 h 310489"/>
                <a:gd name="connsiteX85" fmla="*/ 49896 w 467573"/>
                <a:gd name="connsiteY85" fmla="*/ 67462 h 310489"/>
                <a:gd name="connsiteX86" fmla="*/ 36950 w 467573"/>
                <a:gd name="connsiteY86" fmla="*/ 31428 h 310489"/>
                <a:gd name="connsiteX87" fmla="*/ 48966 w 467573"/>
                <a:gd name="connsiteY87" fmla="*/ 29568 h 310489"/>
                <a:gd name="connsiteX88" fmla="*/ 62828 w 467573"/>
                <a:gd name="connsiteY88" fmla="*/ 18482 h 310489"/>
                <a:gd name="connsiteX89" fmla="*/ 83156 w 467573"/>
                <a:gd name="connsiteY89" fmla="*/ 17566 h 310489"/>
                <a:gd name="connsiteX90" fmla="*/ 109033 w 467573"/>
                <a:gd name="connsiteY90" fmla="*/ 21257 h 310489"/>
                <a:gd name="connsiteX91" fmla="*/ 137686 w 467573"/>
                <a:gd name="connsiteY91" fmla="*/ 31428 h 310489"/>
                <a:gd name="connsiteX92" fmla="*/ 158013 w 467573"/>
                <a:gd name="connsiteY92" fmla="*/ 32344 h 310489"/>
                <a:gd name="connsiteX93" fmla="*/ 168170 w 467573"/>
                <a:gd name="connsiteY93" fmla="*/ 37894 h 310489"/>
                <a:gd name="connsiteX94" fmla="*/ 178341 w 467573"/>
                <a:gd name="connsiteY94" fmla="*/ 30498 h 310489"/>
                <a:gd name="connsiteX95" fmla="*/ 184807 w 467573"/>
                <a:gd name="connsiteY95" fmla="*/ 39739 h 310489"/>
                <a:gd name="connsiteX96" fmla="*/ 207909 w 467573"/>
                <a:gd name="connsiteY96" fmla="*/ 37894 h 310489"/>
                <a:gd name="connsiteX97" fmla="*/ 218080 w 467573"/>
                <a:gd name="connsiteY97" fmla="*/ 41584 h 310489"/>
                <a:gd name="connsiteX98" fmla="*/ 219925 w 467573"/>
                <a:gd name="connsiteY98" fmla="*/ 20327 h 310489"/>
                <a:gd name="connsiteX99" fmla="*/ 228237 w 467573"/>
                <a:gd name="connsiteY99" fmla="*/ 11086 h 310489"/>
                <a:gd name="connsiteX100" fmla="*/ 254114 w 467573"/>
                <a:gd name="connsiteY100" fmla="*/ 9241 h 31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467573" h="310489">
                  <a:moveTo>
                    <a:pt x="254114" y="9241"/>
                  </a:moveTo>
                  <a:lnTo>
                    <a:pt x="263355" y="11086"/>
                  </a:lnTo>
                  <a:lnTo>
                    <a:pt x="269821" y="1845"/>
                  </a:lnTo>
                  <a:lnTo>
                    <a:pt x="278147" y="3705"/>
                  </a:lnTo>
                  <a:lnTo>
                    <a:pt x="304940" y="0"/>
                  </a:lnTo>
                  <a:lnTo>
                    <a:pt x="321577" y="24032"/>
                  </a:lnTo>
                  <a:lnTo>
                    <a:pt x="315111" y="32344"/>
                  </a:lnTo>
                  <a:lnTo>
                    <a:pt x="316956" y="45289"/>
                  </a:lnTo>
                  <a:lnTo>
                    <a:pt x="337283" y="47135"/>
                  </a:lnTo>
                  <a:lnTo>
                    <a:pt x="346524" y="64687"/>
                  </a:lnTo>
                  <a:lnTo>
                    <a:pt x="345595" y="73012"/>
                  </a:lnTo>
                  <a:lnTo>
                    <a:pt x="378868" y="86874"/>
                  </a:lnTo>
                  <a:lnTo>
                    <a:pt x="399196" y="80394"/>
                  </a:lnTo>
                  <a:lnTo>
                    <a:pt x="414903" y="98876"/>
                  </a:lnTo>
                  <a:lnTo>
                    <a:pt x="429694" y="98876"/>
                  </a:lnTo>
                  <a:lnTo>
                    <a:pt x="467574" y="111822"/>
                  </a:lnTo>
                  <a:lnTo>
                    <a:pt x="467574" y="123824"/>
                  </a:lnTo>
                  <a:lnTo>
                    <a:pt x="457417" y="144165"/>
                  </a:lnTo>
                  <a:lnTo>
                    <a:pt x="462953" y="165409"/>
                  </a:lnTo>
                  <a:lnTo>
                    <a:pt x="459262" y="178354"/>
                  </a:lnTo>
                  <a:lnTo>
                    <a:pt x="434314" y="181129"/>
                  </a:lnTo>
                  <a:lnTo>
                    <a:pt x="421368" y="192216"/>
                  </a:lnTo>
                  <a:lnTo>
                    <a:pt x="420453" y="208852"/>
                  </a:lnTo>
                  <a:lnTo>
                    <a:pt x="400125" y="211614"/>
                  </a:lnTo>
                  <a:lnTo>
                    <a:pt x="382559" y="223630"/>
                  </a:lnTo>
                  <a:lnTo>
                    <a:pt x="358540" y="225475"/>
                  </a:lnTo>
                  <a:lnTo>
                    <a:pt x="336354" y="239337"/>
                  </a:lnTo>
                  <a:lnTo>
                    <a:pt x="324352" y="248578"/>
                  </a:lnTo>
                  <a:lnTo>
                    <a:pt x="338213" y="262439"/>
                  </a:lnTo>
                  <a:lnTo>
                    <a:pt x="351145" y="271680"/>
                  </a:lnTo>
                  <a:lnTo>
                    <a:pt x="377938" y="269835"/>
                  </a:lnTo>
                  <a:lnTo>
                    <a:pt x="373318" y="282767"/>
                  </a:lnTo>
                  <a:lnTo>
                    <a:pt x="344679" y="289246"/>
                  </a:lnTo>
                  <a:lnTo>
                    <a:pt x="309561" y="310490"/>
                  </a:lnTo>
                  <a:lnTo>
                    <a:pt x="294769" y="303108"/>
                  </a:lnTo>
                  <a:lnTo>
                    <a:pt x="300320" y="285542"/>
                  </a:lnTo>
                  <a:lnTo>
                    <a:pt x="271667" y="274455"/>
                  </a:lnTo>
                  <a:lnTo>
                    <a:pt x="276287" y="267060"/>
                  </a:lnTo>
                  <a:lnTo>
                    <a:pt x="305869" y="252282"/>
                  </a:lnTo>
                  <a:lnTo>
                    <a:pt x="302165" y="244887"/>
                  </a:lnTo>
                  <a:lnTo>
                    <a:pt x="297545" y="248578"/>
                  </a:lnTo>
                  <a:lnTo>
                    <a:pt x="293853" y="246732"/>
                  </a:lnTo>
                  <a:lnTo>
                    <a:pt x="253198" y="237491"/>
                  </a:lnTo>
                  <a:lnTo>
                    <a:pt x="251339" y="223630"/>
                  </a:lnTo>
                  <a:lnTo>
                    <a:pt x="227321" y="228250"/>
                  </a:lnTo>
                  <a:lnTo>
                    <a:pt x="218080" y="248578"/>
                  </a:lnTo>
                  <a:lnTo>
                    <a:pt x="197752" y="276301"/>
                  </a:lnTo>
                  <a:lnTo>
                    <a:pt x="185736" y="269835"/>
                  </a:lnTo>
                  <a:lnTo>
                    <a:pt x="173720" y="275385"/>
                  </a:lnTo>
                  <a:lnTo>
                    <a:pt x="161704" y="268905"/>
                  </a:lnTo>
                  <a:lnTo>
                    <a:pt x="168170" y="265214"/>
                  </a:lnTo>
                  <a:lnTo>
                    <a:pt x="172791" y="252282"/>
                  </a:lnTo>
                  <a:lnTo>
                    <a:pt x="180186" y="240266"/>
                  </a:lnTo>
                  <a:lnTo>
                    <a:pt x="178341" y="233800"/>
                  </a:lnTo>
                  <a:lnTo>
                    <a:pt x="183891" y="231025"/>
                  </a:lnTo>
                  <a:lnTo>
                    <a:pt x="185736" y="235646"/>
                  </a:lnTo>
                  <a:lnTo>
                    <a:pt x="201443" y="236562"/>
                  </a:lnTo>
                  <a:lnTo>
                    <a:pt x="207909" y="233800"/>
                  </a:lnTo>
                  <a:lnTo>
                    <a:pt x="203289" y="230096"/>
                  </a:lnTo>
                  <a:lnTo>
                    <a:pt x="205134" y="224559"/>
                  </a:lnTo>
                  <a:lnTo>
                    <a:pt x="195893" y="215318"/>
                  </a:lnTo>
                  <a:lnTo>
                    <a:pt x="192202" y="199611"/>
                  </a:lnTo>
                  <a:lnTo>
                    <a:pt x="182961" y="193132"/>
                  </a:lnTo>
                  <a:lnTo>
                    <a:pt x="184807" y="180200"/>
                  </a:lnTo>
                  <a:lnTo>
                    <a:pt x="172791" y="170029"/>
                  </a:lnTo>
                  <a:lnTo>
                    <a:pt x="161704" y="168184"/>
                  </a:lnTo>
                  <a:lnTo>
                    <a:pt x="142306" y="156168"/>
                  </a:lnTo>
                  <a:lnTo>
                    <a:pt x="124740" y="159872"/>
                  </a:lnTo>
                  <a:lnTo>
                    <a:pt x="118274" y="165409"/>
                  </a:lnTo>
                  <a:lnTo>
                    <a:pt x="107188" y="165409"/>
                  </a:lnTo>
                  <a:lnTo>
                    <a:pt x="100722" y="174650"/>
                  </a:lnTo>
                  <a:lnTo>
                    <a:pt x="81310" y="178354"/>
                  </a:lnTo>
                  <a:lnTo>
                    <a:pt x="72069" y="183891"/>
                  </a:lnTo>
                  <a:lnTo>
                    <a:pt x="60053" y="174650"/>
                  </a:lnTo>
                  <a:lnTo>
                    <a:pt x="43430" y="174650"/>
                  </a:lnTo>
                  <a:lnTo>
                    <a:pt x="27709" y="170029"/>
                  </a:lnTo>
                  <a:lnTo>
                    <a:pt x="16623" y="178354"/>
                  </a:lnTo>
                  <a:lnTo>
                    <a:pt x="14778" y="168184"/>
                  </a:lnTo>
                  <a:lnTo>
                    <a:pt x="0" y="158027"/>
                  </a:lnTo>
                  <a:lnTo>
                    <a:pt x="4607" y="142306"/>
                  </a:lnTo>
                  <a:lnTo>
                    <a:pt x="12003" y="132149"/>
                  </a:lnTo>
                  <a:lnTo>
                    <a:pt x="17552" y="133995"/>
                  </a:lnTo>
                  <a:lnTo>
                    <a:pt x="11087" y="116442"/>
                  </a:lnTo>
                  <a:lnTo>
                    <a:pt x="34189" y="83169"/>
                  </a:lnTo>
                  <a:lnTo>
                    <a:pt x="47121" y="78549"/>
                  </a:lnTo>
                  <a:lnTo>
                    <a:pt x="49896" y="67462"/>
                  </a:lnTo>
                  <a:lnTo>
                    <a:pt x="36950" y="31428"/>
                  </a:lnTo>
                  <a:lnTo>
                    <a:pt x="48966" y="29568"/>
                  </a:lnTo>
                  <a:lnTo>
                    <a:pt x="62828" y="18482"/>
                  </a:lnTo>
                  <a:lnTo>
                    <a:pt x="83156" y="17566"/>
                  </a:lnTo>
                  <a:lnTo>
                    <a:pt x="109033" y="21257"/>
                  </a:lnTo>
                  <a:lnTo>
                    <a:pt x="137686" y="31428"/>
                  </a:lnTo>
                  <a:lnTo>
                    <a:pt x="158013" y="32344"/>
                  </a:lnTo>
                  <a:lnTo>
                    <a:pt x="168170" y="37894"/>
                  </a:lnTo>
                  <a:lnTo>
                    <a:pt x="178341" y="30498"/>
                  </a:lnTo>
                  <a:lnTo>
                    <a:pt x="184807" y="39739"/>
                  </a:lnTo>
                  <a:lnTo>
                    <a:pt x="207909" y="37894"/>
                  </a:lnTo>
                  <a:lnTo>
                    <a:pt x="218080" y="41584"/>
                  </a:lnTo>
                  <a:lnTo>
                    <a:pt x="219925" y="20327"/>
                  </a:lnTo>
                  <a:lnTo>
                    <a:pt x="228237" y="11086"/>
                  </a:lnTo>
                  <a:lnTo>
                    <a:pt x="254114" y="924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8" name="任意多边形: 形状 1057"/>
            <p:cNvSpPr/>
            <p:nvPr/>
          </p:nvSpPr>
          <p:spPr>
            <a:xfrm>
              <a:off x="5157305" y="4170390"/>
              <a:ext cx="142319" cy="148772"/>
            </a:xfrm>
            <a:custGeom>
              <a:avLst/>
              <a:gdLst>
                <a:gd name="connsiteX0" fmla="*/ 60066 w 142319"/>
                <a:gd name="connsiteY0" fmla="*/ 137686 h 148772"/>
                <a:gd name="connsiteX1" fmla="*/ 31427 w 142319"/>
                <a:gd name="connsiteY1" fmla="*/ 137686 h 148772"/>
                <a:gd name="connsiteX2" fmla="*/ 22186 w 142319"/>
                <a:gd name="connsiteY2" fmla="*/ 140461 h 148772"/>
                <a:gd name="connsiteX3" fmla="*/ 6480 w 142319"/>
                <a:gd name="connsiteY3" fmla="*/ 148772 h 148772"/>
                <a:gd name="connsiteX4" fmla="*/ 0 w 142319"/>
                <a:gd name="connsiteY4" fmla="*/ 146011 h 148772"/>
                <a:gd name="connsiteX5" fmla="*/ 0 w 142319"/>
                <a:gd name="connsiteY5" fmla="*/ 126599 h 148772"/>
                <a:gd name="connsiteX6" fmla="*/ 5550 w 142319"/>
                <a:gd name="connsiteY6" fmla="*/ 116429 h 148772"/>
                <a:gd name="connsiteX7" fmla="*/ 7395 w 142319"/>
                <a:gd name="connsiteY7" fmla="*/ 96101 h 148772"/>
                <a:gd name="connsiteX8" fmla="*/ 12945 w 142319"/>
                <a:gd name="connsiteY8" fmla="*/ 84085 h 148772"/>
                <a:gd name="connsiteX9" fmla="*/ 23103 w 142319"/>
                <a:gd name="connsiteY9" fmla="*/ 70223 h 148772"/>
                <a:gd name="connsiteX10" fmla="*/ 33273 w 142319"/>
                <a:gd name="connsiteY10" fmla="*/ 63758 h 148772"/>
                <a:gd name="connsiteX11" fmla="*/ 41584 w 142319"/>
                <a:gd name="connsiteY11" fmla="*/ 54517 h 148772"/>
                <a:gd name="connsiteX12" fmla="*/ 31427 w 142319"/>
                <a:gd name="connsiteY12" fmla="*/ 50825 h 148772"/>
                <a:gd name="connsiteX13" fmla="*/ 33273 w 142319"/>
                <a:gd name="connsiteY13" fmla="*/ 20327 h 148772"/>
                <a:gd name="connsiteX14" fmla="*/ 44360 w 142319"/>
                <a:gd name="connsiteY14" fmla="*/ 12932 h 148772"/>
                <a:gd name="connsiteX15" fmla="*/ 60996 w 142319"/>
                <a:gd name="connsiteY15" fmla="*/ 18482 h 148772"/>
                <a:gd name="connsiteX16" fmla="*/ 82253 w 142319"/>
                <a:gd name="connsiteY16" fmla="*/ 12016 h 148772"/>
                <a:gd name="connsiteX17" fmla="*/ 100735 w 142319"/>
                <a:gd name="connsiteY17" fmla="*/ 12016 h 148772"/>
                <a:gd name="connsiteX18" fmla="*/ 116442 w 142319"/>
                <a:gd name="connsiteY18" fmla="*/ 0 h 148772"/>
                <a:gd name="connsiteX19" fmla="*/ 128458 w 142319"/>
                <a:gd name="connsiteY19" fmla="*/ 17552 h 148772"/>
                <a:gd name="connsiteX20" fmla="*/ 131220 w 142319"/>
                <a:gd name="connsiteY20" fmla="*/ 30498 h 148772"/>
                <a:gd name="connsiteX21" fmla="*/ 142320 w 142319"/>
                <a:gd name="connsiteY21" fmla="*/ 60067 h 148772"/>
                <a:gd name="connsiteX22" fmla="*/ 133079 w 142319"/>
                <a:gd name="connsiteY22" fmla="*/ 78549 h 148772"/>
                <a:gd name="connsiteX23" fmla="*/ 120133 w 142319"/>
                <a:gd name="connsiteY23" fmla="*/ 95185 h 148772"/>
                <a:gd name="connsiteX24" fmla="*/ 112738 w 142319"/>
                <a:gd name="connsiteY24" fmla="*/ 105342 h 148772"/>
                <a:gd name="connsiteX25" fmla="*/ 112738 w 142319"/>
                <a:gd name="connsiteY25" fmla="*/ 133065 h 148772"/>
                <a:gd name="connsiteX26" fmla="*/ 60066 w 142319"/>
                <a:gd name="connsiteY26" fmla="*/ 137686 h 14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2319" h="148772">
                  <a:moveTo>
                    <a:pt x="60066" y="137686"/>
                  </a:moveTo>
                  <a:lnTo>
                    <a:pt x="31427" y="137686"/>
                  </a:lnTo>
                  <a:lnTo>
                    <a:pt x="22186" y="140461"/>
                  </a:lnTo>
                  <a:lnTo>
                    <a:pt x="6480" y="148772"/>
                  </a:lnTo>
                  <a:lnTo>
                    <a:pt x="0" y="146011"/>
                  </a:lnTo>
                  <a:lnTo>
                    <a:pt x="0" y="126599"/>
                  </a:lnTo>
                  <a:lnTo>
                    <a:pt x="5550" y="116429"/>
                  </a:lnTo>
                  <a:lnTo>
                    <a:pt x="7395" y="96101"/>
                  </a:lnTo>
                  <a:lnTo>
                    <a:pt x="12945" y="84085"/>
                  </a:lnTo>
                  <a:lnTo>
                    <a:pt x="23103" y="70223"/>
                  </a:lnTo>
                  <a:lnTo>
                    <a:pt x="33273" y="63758"/>
                  </a:lnTo>
                  <a:lnTo>
                    <a:pt x="41584" y="54517"/>
                  </a:lnTo>
                  <a:lnTo>
                    <a:pt x="31427" y="50825"/>
                  </a:lnTo>
                  <a:lnTo>
                    <a:pt x="33273" y="20327"/>
                  </a:lnTo>
                  <a:lnTo>
                    <a:pt x="44360" y="12932"/>
                  </a:lnTo>
                  <a:lnTo>
                    <a:pt x="60996" y="18482"/>
                  </a:lnTo>
                  <a:lnTo>
                    <a:pt x="82253" y="12016"/>
                  </a:lnTo>
                  <a:lnTo>
                    <a:pt x="100735" y="12016"/>
                  </a:lnTo>
                  <a:lnTo>
                    <a:pt x="116442" y="0"/>
                  </a:lnTo>
                  <a:lnTo>
                    <a:pt x="128458" y="17552"/>
                  </a:lnTo>
                  <a:lnTo>
                    <a:pt x="131220" y="30498"/>
                  </a:lnTo>
                  <a:lnTo>
                    <a:pt x="142320" y="60067"/>
                  </a:lnTo>
                  <a:lnTo>
                    <a:pt x="133079" y="78549"/>
                  </a:lnTo>
                  <a:lnTo>
                    <a:pt x="120133" y="95185"/>
                  </a:lnTo>
                  <a:lnTo>
                    <a:pt x="112738" y="105342"/>
                  </a:lnTo>
                  <a:lnTo>
                    <a:pt x="112738" y="133065"/>
                  </a:lnTo>
                  <a:lnTo>
                    <a:pt x="60066" y="13768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9" name="任意多边形: 形状 1058"/>
            <p:cNvSpPr/>
            <p:nvPr/>
          </p:nvSpPr>
          <p:spPr>
            <a:xfrm>
              <a:off x="-1" y="1608825"/>
              <a:ext cx="2655821" cy="2176217"/>
            </a:xfrm>
            <a:custGeom>
              <a:avLst/>
              <a:gdLst>
                <a:gd name="connsiteX0" fmla="*/ 1009100 w 2655821"/>
                <a:gd name="connsiteY0" fmla="*/ 976759 h 2176217"/>
                <a:gd name="connsiteX1" fmla="*/ 995238 w 2655821"/>
                <a:gd name="connsiteY1" fmla="*/ 960122 h 2176217"/>
                <a:gd name="connsiteX2" fmla="*/ 972136 w 2655821"/>
                <a:gd name="connsiteY2" fmla="*/ 945345 h 2176217"/>
                <a:gd name="connsiteX3" fmla="*/ 964744 w 2655821"/>
                <a:gd name="connsiteY3" fmla="*/ 904690 h 2176217"/>
                <a:gd name="connsiteX4" fmla="*/ 931477 w 2655821"/>
                <a:gd name="connsiteY4" fmla="*/ 866796 h 2176217"/>
                <a:gd name="connsiteX5" fmla="*/ 917615 w 2655821"/>
                <a:gd name="connsiteY5" fmla="*/ 821521 h 2176217"/>
                <a:gd name="connsiteX6" fmla="*/ 892664 w 2655821"/>
                <a:gd name="connsiteY6" fmla="*/ 818746 h 2176217"/>
                <a:gd name="connsiteX7" fmla="*/ 851081 w 2655821"/>
                <a:gd name="connsiteY7" fmla="*/ 817816 h 2176217"/>
                <a:gd name="connsiteX8" fmla="*/ 821511 w 2655821"/>
                <a:gd name="connsiteY8" fmla="*/ 803039 h 2176217"/>
                <a:gd name="connsiteX9" fmla="*/ 767913 w 2655821"/>
                <a:gd name="connsiteY9" fmla="*/ 751284 h 2176217"/>
                <a:gd name="connsiteX10" fmla="*/ 742964 w 2655821"/>
                <a:gd name="connsiteY10" fmla="*/ 741127 h 2176217"/>
                <a:gd name="connsiteX11" fmla="*/ 697683 w 2655821"/>
                <a:gd name="connsiteY11" fmla="*/ 722645 h 2176217"/>
                <a:gd name="connsiteX12" fmla="*/ 661644 w 2655821"/>
                <a:gd name="connsiteY12" fmla="*/ 727265 h 2176217"/>
                <a:gd name="connsiteX13" fmla="*/ 610819 w 2655821"/>
                <a:gd name="connsiteY13" fmla="*/ 703233 h 2176217"/>
                <a:gd name="connsiteX14" fmla="*/ 580325 w 2655821"/>
                <a:gd name="connsiteY14" fmla="*/ 681060 h 2176217"/>
                <a:gd name="connsiteX15" fmla="*/ 551678 w 2655821"/>
                <a:gd name="connsiteY15" fmla="*/ 692146 h 2176217"/>
                <a:gd name="connsiteX16" fmla="*/ 557222 w 2655821"/>
                <a:gd name="connsiteY16" fmla="*/ 728181 h 2176217"/>
                <a:gd name="connsiteX17" fmla="*/ 543361 w 2655821"/>
                <a:gd name="connsiteY17" fmla="*/ 731886 h 2176217"/>
                <a:gd name="connsiteX18" fmla="*/ 513791 w 2655821"/>
                <a:gd name="connsiteY18" fmla="*/ 742972 h 2176217"/>
                <a:gd name="connsiteX19" fmla="*/ 489764 w 2655821"/>
                <a:gd name="connsiteY19" fmla="*/ 759609 h 2176217"/>
                <a:gd name="connsiteX20" fmla="*/ 461118 w 2655821"/>
                <a:gd name="connsiteY20" fmla="*/ 770695 h 2176217"/>
                <a:gd name="connsiteX21" fmla="*/ 457422 w 2655821"/>
                <a:gd name="connsiteY21" fmla="*/ 741127 h 2176217"/>
                <a:gd name="connsiteX22" fmla="*/ 469434 w 2655821"/>
                <a:gd name="connsiteY22" fmla="*/ 690301 h 2176217"/>
                <a:gd name="connsiteX23" fmla="*/ 497157 w 2655821"/>
                <a:gd name="connsiteY23" fmla="*/ 673664 h 2176217"/>
                <a:gd name="connsiteX24" fmla="*/ 489764 w 2655821"/>
                <a:gd name="connsiteY24" fmla="*/ 659803 h 2176217"/>
                <a:gd name="connsiteX25" fmla="*/ 456498 w 2655821"/>
                <a:gd name="connsiteY25" fmla="*/ 689371 h 2176217"/>
                <a:gd name="connsiteX26" fmla="*/ 438940 w 2655821"/>
                <a:gd name="connsiteY26" fmla="*/ 724490 h 2176217"/>
                <a:gd name="connsiteX27" fmla="*/ 401976 w 2655821"/>
                <a:gd name="connsiteY27" fmla="*/ 760524 h 2176217"/>
                <a:gd name="connsiteX28" fmla="*/ 421382 w 2655821"/>
                <a:gd name="connsiteY28" fmla="*/ 784557 h 2176217"/>
                <a:gd name="connsiteX29" fmla="*/ 396431 w 2655821"/>
                <a:gd name="connsiteY29" fmla="*/ 819662 h 2176217"/>
                <a:gd name="connsiteX30" fmla="*/ 368710 w 2655821"/>
                <a:gd name="connsiteY30" fmla="*/ 840003 h 2176217"/>
                <a:gd name="connsiteX31" fmla="*/ 341911 w 2655821"/>
                <a:gd name="connsiteY31" fmla="*/ 854780 h 2176217"/>
                <a:gd name="connsiteX32" fmla="*/ 335442 w 2655821"/>
                <a:gd name="connsiteY32" fmla="*/ 876037 h 2176217"/>
                <a:gd name="connsiteX33" fmla="*/ 294783 w 2655821"/>
                <a:gd name="connsiteY33" fmla="*/ 900069 h 2176217"/>
                <a:gd name="connsiteX34" fmla="*/ 286466 w 2655821"/>
                <a:gd name="connsiteY34" fmla="*/ 922242 h 2176217"/>
                <a:gd name="connsiteX35" fmla="*/ 255971 w 2655821"/>
                <a:gd name="connsiteY35" fmla="*/ 941640 h 2176217"/>
                <a:gd name="connsiteX36" fmla="*/ 238414 w 2655821"/>
                <a:gd name="connsiteY36" fmla="*/ 937949 h 2176217"/>
                <a:gd name="connsiteX37" fmla="*/ 214387 w 2655821"/>
                <a:gd name="connsiteY37" fmla="*/ 950881 h 2176217"/>
                <a:gd name="connsiteX38" fmla="*/ 188513 w 2655821"/>
                <a:gd name="connsiteY38" fmla="*/ 966602 h 2176217"/>
                <a:gd name="connsiteX39" fmla="*/ 166336 w 2655821"/>
                <a:gd name="connsiteY39" fmla="*/ 981379 h 2176217"/>
                <a:gd name="connsiteX40" fmla="*/ 121979 w 2655821"/>
                <a:gd name="connsiteY40" fmla="*/ 994325 h 2176217"/>
                <a:gd name="connsiteX41" fmla="*/ 118283 w 2655821"/>
                <a:gd name="connsiteY41" fmla="*/ 986929 h 2176217"/>
                <a:gd name="connsiteX42" fmla="*/ 146929 w 2655821"/>
                <a:gd name="connsiteY42" fmla="*/ 965672 h 2176217"/>
                <a:gd name="connsiteX43" fmla="*/ 171880 w 2655821"/>
                <a:gd name="connsiteY43" fmla="*/ 951811 h 2176217"/>
                <a:gd name="connsiteX44" fmla="*/ 199602 w 2655821"/>
                <a:gd name="connsiteY44" fmla="*/ 926863 h 2176217"/>
                <a:gd name="connsiteX45" fmla="*/ 231945 w 2655821"/>
                <a:gd name="connsiteY45" fmla="*/ 921313 h 2176217"/>
                <a:gd name="connsiteX46" fmla="*/ 244883 w 2655821"/>
                <a:gd name="connsiteY46" fmla="*/ 901915 h 2176217"/>
                <a:gd name="connsiteX47" fmla="*/ 280921 w 2655821"/>
                <a:gd name="connsiteY47" fmla="*/ 873262 h 2176217"/>
                <a:gd name="connsiteX48" fmla="*/ 286466 w 2655821"/>
                <a:gd name="connsiteY48" fmla="*/ 864021 h 2176217"/>
                <a:gd name="connsiteX49" fmla="*/ 305872 w 2655821"/>
                <a:gd name="connsiteY49" fmla="*/ 847385 h 2176217"/>
                <a:gd name="connsiteX50" fmla="*/ 310493 w 2655821"/>
                <a:gd name="connsiteY50" fmla="*/ 810421 h 2176217"/>
                <a:gd name="connsiteX51" fmla="*/ 323429 w 2655821"/>
                <a:gd name="connsiteY51" fmla="*/ 780852 h 2176217"/>
                <a:gd name="connsiteX52" fmla="*/ 293859 w 2655821"/>
                <a:gd name="connsiteY52" fmla="*/ 795643 h 2176217"/>
                <a:gd name="connsiteX53" fmla="*/ 285542 w 2655821"/>
                <a:gd name="connsiteY53" fmla="*/ 787318 h 2176217"/>
                <a:gd name="connsiteX54" fmla="*/ 271680 w 2655821"/>
                <a:gd name="connsiteY54" fmla="*/ 805800 h 2176217"/>
                <a:gd name="connsiteX55" fmla="*/ 255047 w 2655821"/>
                <a:gd name="connsiteY55" fmla="*/ 780852 h 2176217"/>
                <a:gd name="connsiteX56" fmla="*/ 247655 w 2655821"/>
                <a:gd name="connsiteY56" fmla="*/ 798418 h 2176217"/>
                <a:gd name="connsiteX57" fmla="*/ 238414 w 2655821"/>
                <a:gd name="connsiteY57" fmla="*/ 773470 h 2176217"/>
                <a:gd name="connsiteX58" fmla="*/ 210691 w 2655821"/>
                <a:gd name="connsiteY58" fmla="*/ 793798 h 2176217"/>
                <a:gd name="connsiteX59" fmla="*/ 194981 w 2655821"/>
                <a:gd name="connsiteY59" fmla="*/ 793798 h 2176217"/>
                <a:gd name="connsiteX60" fmla="*/ 193133 w 2655821"/>
                <a:gd name="connsiteY60" fmla="*/ 764229 h 2176217"/>
                <a:gd name="connsiteX61" fmla="*/ 197754 w 2655821"/>
                <a:gd name="connsiteY61" fmla="*/ 745747 h 2176217"/>
                <a:gd name="connsiteX62" fmla="*/ 181120 w 2655821"/>
                <a:gd name="connsiteY62" fmla="*/ 727265 h 2176217"/>
                <a:gd name="connsiteX63" fmla="*/ 147853 w 2655821"/>
                <a:gd name="connsiteY63" fmla="*/ 737422 h 2176217"/>
                <a:gd name="connsiteX64" fmla="*/ 125675 w 2655821"/>
                <a:gd name="connsiteY64" fmla="*/ 713404 h 2176217"/>
                <a:gd name="connsiteX65" fmla="*/ 108118 w 2655821"/>
                <a:gd name="connsiteY65" fmla="*/ 700458 h 2176217"/>
                <a:gd name="connsiteX66" fmla="*/ 108118 w 2655821"/>
                <a:gd name="connsiteY66" fmla="*/ 669960 h 2176217"/>
                <a:gd name="connsiteX67" fmla="*/ 87788 w 2655821"/>
                <a:gd name="connsiteY67" fmla="*/ 646857 h 2176217"/>
                <a:gd name="connsiteX68" fmla="*/ 97953 w 2655821"/>
                <a:gd name="connsiteY68" fmla="*/ 615443 h 2176217"/>
                <a:gd name="connsiteX69" fmla="*/ 119207 w 2655821"/>
                <a:gd name="connsiteY69" fmla="*/ 584029 h 2176217"/>
                <a:gd name="connsiteX70" fmla="*/ 128448 w 2655821"/>
                <a:gd name="connsiteY70" fmla="*/ 554461 h 2176217"/>
                <a:gd name="connsiteX71" fmla="*/ 149702 w 2655821"/>
                <a:gd name="connsiteY71" fmla="*/ 549840 h 2176217"/>
                <a:gd name="connsiteX72" fmla="*/ 167260 w 2655821"/>
                <a:gd name="connsiteY72" fmla="*/ 559081 h 2176217"/>
                <a:gd name="connsiteX73" fmla="*/ 188513 w 2655821"/>
                <a:gd name="connsiteY73" fmla="*/ 531358 h 2176217"/>
                <a:gd name="connsiteX74" fmla="*/ 206995 w 2655821"/>
                <a:gd name="connsiteY74" fmla="*/ 535979 h 2176217"/>
                <a:gd name="connsiteX75" fmla="*/ 226401 w 2655821"/>
                <a:gd name="connsiteY75" fmla="*/ 517497 h 2176217"/>
                <a:gd name="connsiteX76" fmla="*/ 221780 w 2655821"/>
                <a:gd name="connsiteY76" fmla="*/ 492549 h 2176217"/>
                <a:gd name="connsiteX77" fmla="*/ 206995 w 2655821"/>
                <a:gd name="connsiteY77" fmla="*/ 481449 h 2176217"/>
                <a:gd name="connsiteX78" fmla="*/ 226401 w 2655821"/>
                <a:gd name="connsiteY78" fmla="*/ 458346 h 2176217"/>
                <a:gd name="connsiteX79" fmla="*/ 210691 w 2655821"/>
                <a:gd name="connsiteY79" fmla="*/ 459276 h 2176217"/>
                <a:gd name="connsiteX80" fmla="*/ 182968 w 2655821"/>
                <a:gd name="connsiteY80" fmla="*/ 472208 h 2176217"/>
                <a:gd name="connsiteX81" fmla="*/ 174652 w 2655821"/>
                <a:gd name="connsiteY81" fmla="*/ 485153 h 2176217"/>
                <a:gd name="connsiteX82" fmla="*/ 154322 w 2655821"/>
                <a:gd name="connsiteY82" fmla="*/ 472208 h 2176217"/>
                <a:gd name="connsiteX83" fmla="*/ 117359 w 2655821"/>
                <a:gd name="connsiteY83" fmla="*/ 478687 h 2176217"/>
                <a:gd name="connsiteX84" fmla="*/ 79471 w 2655821"/>
                <a:gd name="connsiteY84" fmla="*/ 464826 h 2176217"/>
                <a:gd name="connsiteX85" fmla="*/ 68382 w 2655821"/>
                <a:gd name="connsiteY85" fmla="*/ 440794 h 2176217"/>
                <a:gd name="connsiteX86" fmla="*/ 36039 w 2655821"/>
                <a:gd name="connsiteY86" fmla="*/ 404759 h 2176217"/>
                <a:gd name="connsiteX87" fmla="*/ 72079 w 2655821"/>
                <a:gd name="connsiteY87" fmla="*/ 377952 h 2176217"/>
                <a:gd name="connsiteX88" fmla="*/ 130296 w 2655821"/>
                <a:gd name="connsiteY88" fmla="*/ 346538 h 2176217"/>
                <a:gd name="connsiteX89" fmla="*/ 151550 w 2655821"/>
                <a:gd name="connsiteY89" fmla="*/ 346538 h 2176217"/>
                <a:gd name="connsiteX90" fmla="*/ 147853 w 2655821"/>
                <a:gd name="connsiteY90" fmla="*/ 378882 h 2176217"/>
                <a:gd name="connsiteX91" fmla="*/ 202374 w 2655821"/>
                <a:gd name="connsiteY91" fmla="*/ 376106 h 2176217"/>
                <a:gd name="connsiteX92" fmla="*/ 181120 w 2655821"/>
                <a:gd name="connsiteY92" fmla="*/ 336367 h 2176217"/>
                <a:gd name="connsiteX93" fmla="*/ 149702 w 2655821"/>
                <a:gd name="connsiteY93" fmla="*/ 311419 h 2176217"/>
                <a:gd name="connsiteX94" fmla="*/ 131220 w 2655821"/>
                <a:gd name="connsiteY94" fmla="*/ 278160 h 2176217"/>
                <a:gd name="connsiteX95" fmla="*/ 106270 w 2655821"/>
                <a:gd name="connsiteY95" fmla="*/ 248578 h 2176217"/>
                <a:gd name="connsiteX96" fmla="*/ 70230 w 2655821"/>
                <a:gd name="connsiteY96" fmla="*/ 226405 h 2176217"/>
                <a:gd name="connsiteX97" fmla="*/ 85016 w 2655821"/>
                <a:gd name="connsiteY97" fmla="*/ 189441 h 2176217"/>
                <a:gd name="connsiteX98" fmla="*/ 131220 w 2655821"/>
                <a:gd name="connsiteY98" fmla="*/ 186666 h 2176217"/>
                <a:gd name="connsiteX99" fmla="*/ 163563 w 2655821"/>
                <a:gd name="connsiteY99" fmla="*/ 153406 h 2176217"/>
                <a:gd name="connsiteX100" fmla="*/ 170032 w 2655821"/>
                <a:gd name="connsiteY100" fmla="*/ 117358 h 2176217"/>
                <a:gd name="connsiteX101" fmla="*/ 196830 w 2655821"/>
                <a:gd name="connsiteY101" fmla="*/ 81324 h 2176217"/>
                <a:gd name="connsiteX102" fmla="*/ 221780 w 2655821"/>
                <a:gd name="connsiteY102" fmla="*/ 72083 h 2176217"/>
                <a:gd name="connsiteX103" fmla="*/ 270756 w 2655821"/>
                <a:gd name="connsiteY103" fmla="*/ 36964 h 2176217"/>
                <a:gd name="connsiteX104" fmla="*/ 294783 w 2655821"/>
                <a:gd name="connsiteY104" fmla="*/ 42514 h 2176217"/>
                <a:gd name="connsiteX105" fmla="*/ 334518 w 2655821"/>
                <a:gd name="connsiteY105" fmla="*/ 0 h 2176217"/>
                <a:gd name="connsiteX106" fmla="*/ 373330 w 2655821"/>
                <a:gd name="connsiteY106" fmla="*/ 16636 h 2176217"/>
                <a:gd name="connsiteX107" fmla="*/ 391812 w 2655821"/>
                <a:gd name="connsiteY107" fmla="*/ 52685 h 2176217"/>
                <a:gd name="connsiteX108" fmla="*/ 402900 w 2655821"/>
                <a:gd name="connsiteY108" fmla="*/ 37894 h 2176217"/>
                <a:gd name="connsiteX109" fmla="*/ 446333 w 2655821"/>
                <a:gd name="connsiteY109" fmla="*/ 42514 h 2176217"/>
                <a:gd name="connsiteX110" fmla="*/ 444485 w 2655821"/>
                <a:gd name="connsiteY110" fmla="*/ 60996 h 2176217"/>
                <a:gd name="connsiteX111" fmla="*/ 484220 w 2655821"/>
                <a:gd name="connsiteY111" fmla="*/ 73928 h 2176217"/>
                <a:gd name="connsiteX112" fmla="*/ 511019 w 2655821"/>
                <a:gd name="connsiteY112" fmla="*/ 66533 h 2176217"/>
                <a:gd name="connsiteX113" fmla="*/ 565539 w 2655821"/>
                <a:gd name="connsiteY113" fmla="*/ 90565 h 2176217"/>
                <a:gd name="connsiteX114" fmla="*/ 615439 w 2655821"/>
                <a:gd name="connsiteY114" fmla="*/ 97960 h 2176217"/>
                <a:gd name="connsiteX115" fmla="*/ 635769 w 2655821"/>
                <a:gd name="connsiteY115" fmla="*/ 108117 h 2176217"/>
                <a:gd name="connsiteX116" fmla="*/ 669961 w 2655821"/>
                <a:gd name="connsiteY116" fmla="*/ 96115 h 2176217"/>
                <a:gd name="connsiteX117" fmla="*/ 709696 w 2655821"/>
                <a:gd name="connsiteY117" fmla="*/ 119217 h 2176217"/>
                <a:gd name="connsiteX118" fmla="*/ 737419 w 2655821"/>
                <a:gd name="connsiteY118" fmla="*/ 129374 h 2176217"/>
                <a:gd name="connsiteX119" fmla="*/ 737419 w 2655821"/>
                <a:gd name="connsiteY119" fmla="*/ 384418 h 2176217"/>
                <a:gd name="connsiteX120" fmla="*/ 737419 w 2655821"/>
                <a:gd name="connsiteY120" fmla="*/ 711544 h 2176217"/>
                <a:gd name="connsiteX121" fmla="*/ 763293 w 2655821"/>
                <a:gd name="connsiteY121" fmla="*/ 713404 h 2176217"/>
                <a:gd name="connsiteX122" fmla="*/ 788244 w 2655821"/>
                <a:gd name="connsiteY122" fmla="*/ 728181 h 2176217"/>
                <a:gd name="connsiteX123" fmla="*/ 806725 w 2655821"/>
                <a:gd name="connsiteY123" fmla="*/ 750368 h 2176217"/>
                <a:gd name="connsiteX124" fmla="*/ 829827 w 2655821"/>
                <a:gd name="connsiteY124" fmla="*/ 783627 h 2176217"/>
                <a:gd name="connsiteX125" fmla="*/ 854777 w 2655821"/>
                <a:gd name="connsiteY125" fmla="*/ 754988 h 2176217"/>
                <a:gd name="connsiteX126" fmla="*/ 880652 w 2655821"/>
                <a:gd name="connsiteY126" fmla="*/ 738352 h 2176217"/>
                <a:gd name="connsiteX127" fmla="*/ 894512 w 2655821"/>
                <a:gd name="connsiteY127" fmla="*/ 765145 h 2176217"/>
                <a:gd name="connsiteX128" fmla="*/ 912070 w 2655821"/>
                <a:gd name="connsiteY128" fmla="*/ 785472 h 2176217"/>
                <a:gd name="connsiteX129" fmla="*/ 936097 w 2655821"/>
                <a:gd name="connsiteY129" fmla="*/ 807659 h 2176217"/>
                <a:gd name="connsiteX130" fmla="*/ 952731 w 2655821"/>
                <a:gd name="connsiteY130" fmla="*/ 842764 h 2176217"/>
                <a:gd name="connsiteX131" fmla="*/ 979528 w 2655821"/>
                <a:gd name="connsiteY131" fmla="*/ 897294 h 2176217"/>
                <a:gd name="connsiteX132" fmla="*/ 1023885 w 2655821"/>
                <a:gd name="connsiteY132" fmla="*/ 926863 h 2176217"/>
                <a:gd name="connsiteX133" fmla="*/ 1024809 w 2655821"/>
                <a:gd name="connsiteY133" fmla="*/ 955502 h 2176217"/>
                <a:gd name="connsiteX134" fmla="*/ 1009100 w 2655821"/>
                <a:gd name="connsiteY134" fmla="*/ 976759 h 2176217"/>
                <a:gd name="connsiteX135" fmla="*/ 2635494 w 2655821"/>
                <a:gd name="connsiteY135" fmla="*/ 1294644 h 2176217"/>
                <a:gd name="connsiteX136" fmla="*/ 2624393 w 2655821"/>
                <a:gd name="connsiteY136" fmla="*/ 1283558 h 2176217"/>
                <a:gd name="connsiteX137" fmla="*/ 2606841 w 2655821"/>
                <a:gd name="connsiteY137" fmla="*/ 1290024 h 2176217"/>
                <a:gd name="connsiteX138" fmla="*/ 2598529 w 2655821"/>
                <a:gd name="connsiteY138" fmla="*/ 1279867 h 2176217"/>
                <a:gd name="connsiteX139" fmla="*/ 2579118 w 2655821"/>
                <a:gd name="connsiteY139" fmla="*/ 1308506 h 2176217"/>
                <a:gd name="connsiteX140" fmla="*/ 2570806 w 2655821"/>
                <a:gd name="connsiteY140" fmla="*/ 1337158 h 2176217"/>
                <a:gd name="connsiteX141" fmla="*/ 2561565 w 2655821"/>
                <a:gd name="connsiteY141" fmla="*/ 1353795 h 2176217"/>
                <a:gd name="connsiteX142" fmla="*/ 2550465 w 2655821"/>
                <a:gd name="connsiteY142" fmla="*/ 1359331 h 2176217"/>
                <a:gd name="connsiteX143" fmla="*/ 2542154 w 2655821"/>
                <a:gd name="connsiteY143" fmla="*/ 1361177 h 2176217"/>
                <a:gd name="connsiteX144" fmla="*/ 2539379 w 2655821"/>
                <a:gd name="connsiteY144" fmla="*/ 1370418 h 2176217"/>
                <a:gd name="connsiteX145" fmla="*/ 2491328 w 2655821"/>
                <a:gd name="connsiteY145" fmla="*/ 1370418 h 2176217"/>
                <a:gd name="connsiteX146" fmla="*/ 2451589 w 2655821"/>
                <a:gd name="connsiteY146" fmla="*/ 1370418 h 2176217"/>
                <a:gd name="connsiteX147" fmla="*/ 2439587 w 2655821"/>
                <a:gd name="connsiteY147" fmla="*/ 1376884 h 2176217"/>
                <a:gd name="connsiteX148" fmla="*/ 2412780 w 2655821"/>
                <a:gd name="connsiteY148" fmla="*/ 1401845 h 2176217"/>
                <a:gd name="connsiteX149" fmla="*/ 2415555 w 2655821"/>
                <a:gd name="connsiteY149" fmla="*/ 1406466 h 2176217"/>
                <a:gd name="connsiteX150" fmla="*/ 2417400 w 2655821"/>
                <a:gd name="connsiteY150" fmla="*/ 1420328 h 2176217"/>
                <a:gd name="connsiteX151" fmla="*/ 2398002 w 2655821"/>
                <a:gd name="connsiteY151" fmla="*/ 1432330 h 2176217"/>
                <a:gd name="connsiteX152" fmla="*/ 2376745 w 2655821"/>
                <a:gd name="connsiteY152" fmla="*/ 1429568 h 2176217"/>
                <a:gd name="connsiteX153" fmla="*/ 2356418 w 2655821"/>
                <a:gd name="connsiteY153" fmla="*/ 1428639 h 2176217"/>
                <a:gd name="connsiteX154" fmla="*/ 2344402 w 2655821"/>
                <a:gd name="connsiteY154" fmla="*/ 1432330 h 2176217"/>
                <a:gd name="connsiteX155" fmla="*/ 2346247 w 2655821"/>
                <a:gd name="connsiteY155" fmla="*/ 1442500 h 2176217"/>
                <a:gd name="connsiteX156" fmla="*/ 2347177 w 2655821"/>
                <a:gd name="connsiteY156" fmla="*/ 1446191 h 2176217"/>
                <a:gd name="connsiteX157" fmla="*/ 2324990 w 2655821"/>
                <a:gd name="connsiteY157" fmla="*/ 1467448 h 2176217"/>
                <a:gd name="connsiteX158" fmla="*/ 2305592 w 2655821"/>
                <a:gd name="connsiteY158" fmla="*/ 1477619 h 2176217"/>
                <a:gd name="connsiteX159" fmla="*/ 2292647 w 2655821"/>
                <a:gd name="connsiteY159" fmla="*/ 1482239 h 2176217"/>
                <a:gd name="connsiteX160" fmla="*/ 2276940 w 2655821"/>
                <a:gd name="connsiteY160" fmla="*/ 1491481 h 2176217"/>
                <a:gd name="connsiteX161" fmla="*/ 2258457 w 2655821"/>
                <a:gd name="connsiteY161" fmla="*/ 1496101 h 2176217"/>
                <a:gd name="connsiteX162" fmla="*/ 2245526 w 2655821"/>
                <a:gd name="connsiteY162" fmla="*/ 1496101 h 2176217"/>
                <a:gd name="connsiteX163" fmla="*/ 2229818 w 2655821"/>
                <a:gd name="connsiteY163" fmla="*/ 1488706 h 2176217"/>
                <a:gd name="connsiteX164" fmla="*/ 2239060 w 2655821"/>
                <a:gd name="connsiteY164" fmla="*/ 1475774 h 2176217"/>
                <a:gd name="connsiteX165" fmla="*/ 2244596 w 2655821"/>
                <a:gd name="connsiteY165" fmla="*/ 1463758 h 2176217"/>
                <a:gd name="connsiteX166" fmla="*/ 2256612 w 2655821"/>
                <a:gd name="connsiteY166" fmla="*/ 1444346 h 2176217"/>
                <a:gd name="connsiteX167" fmla="*/ 2255682 w 2655821"/>
                <a:gd name="connsiteY167" fmla="*/ 1429568 h 2176217"/>
                <a:gd name="connsiteX168" fmla="*/ 2251062 w 2655821"/>
                <a:gd name="connsiteY168" fmla="*/ 1409227 h 2176217"/>
                <a:gd name="connsiteX169" fmla="*/ 2241821 w 2655821"/>
                <a:gd name="connsiteY169" fmla="*/ 1405536 h 2176217"/>
                <a:gd name="connsiteX170" fmla="*/ 2226114 w 2655821"/>
                <a:gd name="connsiteY170" fmla="*/ 1421243 h 2176217"/>
                <a:gd name="connsiteX171" fmla="*/ 2220578 w 2655821"/>
                <a:gd name="connsiteY171" fmla="*/ 1421243 h 2176217"/>
                <a:gd name="connsiteX172" fmla="*/ 2219648 w 2655821"/>
                <a:gd name="connsiteY172" fmla="*/ 1412002 h 2176217"/>
                <a:gd name="connsiteX173" fmla="*/ 2233509 w 2655821"/>
                <a:gd name="connsiteY173" fmla="*/ 1397225 h 2176217"/>
                <a:gd name="connsiteX174" fmla="*/ 2236285 w 2655821"/>
                <a:gd name="connsiteY174" fmla="*/ 1380588 h 2176217"/>
                <a:gd name="connsiteX175" fmla="*/ 2234439 w 2655821"/>
                <a:gd name="connsiteY175" fmla="*/ 1363952 h 2176217"/>
                <a:gd name="connsiteX176" fmla="*/ 2215027 w 2655821"/>
                <a:gd name="connsiteY176" fmla="*/ 1349174 h 2176217"/>
                <a:gd name="connsiteX177" fmla="*/ 2192855 w 2655821"/>
                <a:gd name="connsiteY177" fmla="*/ 1341779 h 2176217"/>
                <a:gd name="connsiteX178" fmla="*/ 2189150 w 2655821"/>
                <a:gd name="connsiteY178" fmla="*/ 1355640 h 2176217"/>
                <a:gd name="connsiteX179" fmla="*/ 2183613 w 2655821"/>
                <a:gd name="connsiteY179" fmla="*/ 1359331 h 2176217"/>
                <a:gd name="connsiteX180" fmla="*/ 2178993 w 2655821"/>
                <a:gd name="connsiteY180" fmla="*/ 1377813 h 2176217"/>
                <a:gd name="connsiteX181" fmla="*/ 2176218 w 2655821"/>
                <a:gd name="connsiteY181" fmla="*/ 1365797 h 2176217"/>
                <a:gd name="connsiteX182" fmla="*/ 2166047 w 2655821"/>
                <a:gd name="connsiteY182" fmla="*/ 1374122 h 2176217"/>
                <a:gd name="connsiteX183" fmla="*/ 2159581 w 2655821"/>
                <a:gd name="connsiteY183" fmla="*/ 1386125 h 2176217"/>
                <a:gd name="connsiteX184" fmla="*/ 2153115 w 2655821"/>
                <a:gd name="connsiteY184" fmla="*/ 1403691 h 2176217"/>
                <a:gd name="connsiteX185" fmla="*/ 2152186 w 2655821"/>
                <a:gd name="connsiteY185" fmla="*/ 1418468 h 2176217"/>
                <a:gd name="connsiteX186" fmla="*/ 2160511 w 2655821"/>
                <a:gd name="connsiteY186" fmla="*/ 1440655 h 2176217"/>
                <a:gd name="connsiteX187" fmla="*/ 2159581 w 2655821"/>
                <a:gd name="connsiteY187" fmla="*/ 1463758 h 2176217"/>
                <a:gd name="connsiteX188" fmla="*/ 2149424 w 2655821"/>
                <a:gd name="connsiteY188" fmla="*/ 1480394 h 2176217"/>
                <a:gd name="connsiteX189" fmla="*/ 2143874 w 2655821"/>
                <a:gd name="connsiteY189" fmla="*/ 1485015 h 2176217"/>
                <a:gd name="connsiteX190" fmla="*/ 2136479 w 2655821"/>
                <a:gd name="connsiteY190" fmla="*/ 1488706 h 2176217"/>
                <a:gd name="connsiteX191" fmla="*/ 2127238 w 2655821"/>
                <a:gd name="connsiteY191" fmla="*/ 1488706 h 2176217"/>
                <a:gd name="connsiteX192" fmla="*/ 2124463 w 2655821"/>
                <a:gd name="connsiteY192" fmla="*/ 1485930 h 2176217"/>
                <a:gd name="connsiteX193" fmla="*/ 2117081 w 2655821"/>
                <a:gd name="connsiteY193" fmla="*/ 1467448 h 2176217"/>
                <a:gd name="connsiteX194" fmla="*/ 2117081 w 2655821"/>
                <a:gd name="connsiteY194" fmla="*/ 1458207 h 2176217"/>
                <a:gd name="connsiteX195" fmla="*/ 2117997 w 2655821"/>
                <a:gd name="connsiteY195" fmla="*/ 1449896 h 2176217"/>
                <a:gd name="connsiteX196" fmla="*/ 2114306 w 2655821"/>
                <a:gd name="connsiteY196" fmla="*/ 1432330 h 2176217"/>
                <a:gd name="connsiteX197" fmla="*/ 2118926 w 2655821"/>
                <a:gd name="connsiteY197" fmla="*/ 1412002 h 2176217"/>
                <a:gd name="connsiteX198" fmla="*/ 2124463 w 2655821"/>
                <a:gd name="connsiteY198" fmla="*/ 1387054 h 2176217"/>
                <a:gd name="connsiteX199" fmla="*/ 2138324 w 2655821"/>
                <a:gd name="connsiteY199" fmla="*/ 1359331 h 2176217"/>
                <a:gd name="connsiteX200" fmla="*/ 2134633 w 2655821"/>
                <a:gd name="connsiteY200" fmla="*/ 1359331 h 2176217"/>
                <a:gd name="connsiteX201" fmla="*/ 2115222 w 2655821"/>
                <a:gd name="connsiteY201" fmla="*/ 1382434 h 2176217"/>
                <a:gd name="connsiteX202" fmla="*/ 2111531 w 2655821"/>
                <a:gd name="connsiteY202" fmla="*/ 1377813 h 2176217"/>
                <a:gd name="connsiteX203" fmla="*/ 2121701 w 2655821"/>
                <a:gd name="connsiteY203" fmla="*/ 1364881 h 2176217"/>
                <a:gd name="connsiteX204" fmla="*/ 2137408 w 2655821"/>
                <a:gd name="connsiteY204" fmla="*/ 1340849 h 2176217"/>
                <a:gd name="connsiteX205" fmla="*/ 2154961 w 2655821"/>
                <a:gd name="connsiteY205" fmla="*/ 1337158 h 2176217"/>
                <a:gd name="connsiteX206" fmla="*/ 2175288 w 2655821"/>
                <a:gd name="connsiteY206" fmla="*/ 1329763 h 2176217"/>
                <a:gd name="connsiteX207" fmla="*/ 2195630 w 2655821"/>
                <a:gd name="connsiteY207" fmla="*/ 1333454 h 2176217"/>
                <a:gd name="connsiteX208" fmla="*/ 2196546 w 2655821"/>
                <a:gd name="connsiteY208" fmla="*/ 1333454 h 2176217"/>
                <a:gd name="connsiteX209" fmla="*/ 2219648 w 2655821"/>
                <a:gd name="connsiteY209" fmla="*/ 1329763 h 2176217"/>
                <a:gd name="connsiteX210" fmla="*/ 2206716 w 2655821"/>
                <a:gd name="connsiteY210" fmla="*/ 1314972 h 2176217"/>
                <a:gd name="connsiteX211" fmla="*/ 2199320 w 2655821"/>
                <a:gd name="connsiteY211" fmla="*/ 1314056 h 2176217"/>
                <a:gd name="connsiteX212" fmla="*/ 2191009 w 2655821"/>
                <a:gd name="connsiteY212" fmla="*/ 1312210 h 2176217"/>
                <a:gd name="connsiteX213" fmla="*/ 2185459 w 2655821"/>
                <a:gd name="connsiteY213" fmla="*/ 1302040 h 2176217"/>
                <a:gd name="connsiteX214" fmla="*/ 2159581 w 2655821"/>
                <a:gd name="connsiteY214" fmla="*/ 1305731 h 2176217"/>
                <a:gd name="connsiteX215" fmla="*/ 2136479 w 2655821"/>
                <a:gd name="connsiteY215" fmla="*/ 1314056 h 2176217"/>
                <a:gd name="connsiteX216" fmla="*/ 2117997 w 2655821"/>
                <a:gd name="connsiteY216" fmla="*/ 1299265 h 2176217"/>
                <a:gd name="connsiteX217" fmla="*/ 2103219 w 2655821"/>
                <a:gd name="connsiteY217" fmla="*/ 1294644 h 2176217"/>
                <a:gd name="connsiteX218" fmla="*/ 2111531 w 2655821"/>
                <a:gd name="connsiteY218" fmla="*/ 1274317 h 2176217"/>
                <a:gd name="connsiteX219" fmla="*/ 2088428 w 2655821"/>
                <a:gd name="connsiteY219" fmla="*/ 1287249 h 2176217"/>
                <a:gd name="connsiteX220" fmla="*/ 2068101 w 2655821"/>
                <a:gd name="connsiteY220" fmla="*/ 1299265 h 2176217"/>
                <a:gd name="connsiteX221" fmla="*/ 2047773 w 2655821"/>
                <a:gd name="connsiteY221" fmla="*/ 1308506 h 2176217"/>
                <a:gd name="connsiteX222" fmla="*/ 2032066 w 2655821"/>
                <a:gd name="connsiteY222" fmla="*/ 1295574 h 2176217"/>
                <a:gd name="connsiteX223" fmla="*/ 2006189 w 2655821"/>
                <a:gd name="connsiteY223" fmla="*/ 1303885 h 2176217"/>
                <a:gd name="connsiteX224" fmla="*/ 2006189 w 2655821"/>
                <a:gd name="connsiteY224" fmla="*/ 1298349 h 2176217"/>
                <a:gd name="connsiteX225" fmla="*/ 2023741 w 2655821"/>
                <a:gd name="connsiteY225" fmla="*/ 1282628 h 2176217"/>
                <a:gd name="connsiteX226" fmla="*/ 2042223 w 2655821"/>
                <a:gd name="connsiteY226" fmla="*/ 1266921 h 2176217"/>
                <a:gd name="connsiteX227" fmla="*/ 2069017 w 2655821"/>
                <a:gd name="connsiteY227" fmla="*/ 1253989 h 2176217"/>
                <a:gd name="connsiteX228" fmla="*/ 2037603 w 2655821"/>
                <a:gd name="connsiteY228" fmla="*/ 1243819 h 2176217"/>
                <a:gd name="connsiteX229" fmla="*/ 2016346 w 2655821"/>
                <a:gd name="connsiteY229" fmla="*/ 1248439 h 2176217"/>
                <a:gd name="connsiteX230" fmla="*/ 1991398 w 2655821"/>
                <a:gd name="connsiteY230" fmla="*/ 1236423 h 2176217"/>
                <a:gd name="connsiteX231" fmla="*/ 1964604 w 2655821"/>
                <a:gd name="connsiteY231" fmla="*/ 1229957 h 2176217"/>
                <a:gd name="connsiteX232" fmla="*/ 1946122 w 2655821"/>
                <a:gd name="connsiteY232" fmla="*/ 1227182 h 2176217"/>
                <a:gd name="connsiteX233" fmla="*/ 1937797 w 2655821"/>
                <a:gd name="connsiteY233" fmla="*/ 1220716 h 2176217"/>
                <a:gd name="connsiteX234" fmla="*/ 1933176 w 2655821"/>
                <a:gd name="connsiteY234" fmla="*/ 1199473 h 2176217"/>
                <a:gd name="connsiteX235" fmla="*/ 1924865 w 2655821"/>
                <a:gd name="connsiteY235" fmla="*/ 1199473 h 2176217"/>
                <a:gd name="connsiteX236" fmla="*/ 1924865 w 2655821"/>
                <a:gd name="connsiteY236" fmla="*/ 1214250 h 2176217"/>
                <a:gd name="connsiteX237" fmla="*/ 1871264 w 2655821"/>
                <a:gd name="connsiteY237" fmla="*/ 1214250 h 2176217"/>
                <a:gd name="connsiteX238" fmla="*/ 1782559 w 2655821"/>
                <a:gd name="connsiteY238" fmla="*/ 1214250 h 2176217"/>
                <a:gd name="connsiteX239" fmla="*/ 1694769 w 2655821"/>
                <a:gd name="connsiteY239" fmla="*/ 1214250 h 2176217"/>
                <a:gd name="connsiteX240" fmla="*/ 1617150 w 2655821"/>
                <a:gd name="connsiteY240" fmla="*/ 1214250 h 2176217"/>
                <a:gd name="connsiteX241" fmla="*/ 1539517 w 2655821"/>
                <a:gd name="connsiteY241" fmla="*/ 1214250 h 2176217"/>
                <a:gd name="connsiteX242" fmla="*/ 1462828 w 2655821"/>
                <a:gd name="connsiteY242" fmla="*/ 1214250 h 2176217"/>
                <a:gd name="connsiteX243" fmla="*/ 1384279 w 2655821"/>
                <a:gd name="connsiteY243" fmla="*/ 1214250 h 2176217"/>
                <a:gd name="connsiteX244" fmla="*/ 1358403 w 2655821"/>
                <a:gd name="connsiteY244" fmla="*/ 1214250 h 2176217"/>
                <a:gd name="connsiteX245" fmla="*/ 1281704 w 2655821"/>
                <a:gd name="connsiteY245" fmla="*/ 1214250 h 2176217"/>
                <a:gd name="connsiteX246" fmla="*/ 1207777 w 2655821"/>
                <a:gd name="connsiteY246" fmla="*/ 1214250 h 2176217"/>
                <a:gd name="connsiteX247" fmla="*/ 1217018 w 2655821"/>
                <a:gd name="connsiteY247" fmla="*/ 1246594 h 2176217"/>
                <a:gd name="connsiteX248" fmla="*/ 1220715 w 2655821"/>
                <a:gd name="connsiteY248" fmla="*/ 1278008 h 2176217"/>
                <a:gd name="connsiteX249" fmla="*/ 1214246 w 2655821"/>
                <a:gd name="connsiteY249" fmla="*/ 1288178 h 2176217"/>
                <a:gd name="connsiteX250" fmla="*/ 1200385 w 2655821"/>
                <a:gd name="connsiteY250" fmla="*/ 1252144 h 2176217"/>
                <a:gd name="connsiteX251" fmla="*/ 1162498 w 2655821"/>
                <a:gd name="connsiteY251" fmla="*/ 1239198 h 2176217"/>
                <a:gd name="connsiteX252" fmla="*/ 1159725 w 2655821"/>
                <a:gd name="connsiteY252" fmla="*/ 1246594 h 2176217"/>
                <a:gd name="connsiteX253" fmla="*/ 1167118 w 2655821"/>
                <a:gd name="connsiteY253" fmla="*/ 1264146 h 2176217"/>
                <a:gd name="connsiteX254" fmla="*/ 1175435 w 2655821"/>
                <a:gd name="connsiteY254" fmla="*/ 1296490 h 2176217"/>
                <a:gd name="connsiteX255" fmla="*/ 1180054 w 2655821"/>
                <a:gd name="connsiteY255" fmla="*/ 1346399 h 2176217"/>
                <a:gd name="connsiteX256" fmla="*/ 1177283 w 2655821"/>
                <a:gd name="connsiteY256" fmla="*/ 1379659 h 2176217"/>
                <a:gd name="connsiteX257" fmla="*/ 1174511 w 2655821"/>
                <a:gd name="connsiteY257" fmla="*/ 1412002 h 2176217"/>
                <a:gd name="connsiteX258" fmla="*/ 1164346 w 2655821"/>
                <a:gd name="connsiteY258" fmla="*/ 1445275 h 2176217"/>
                <a:gd name="connsiteX259" fmla="*/ 1172663 w 2655821"/>
                <a:gd name="connsiteY259" fmla="*/ 1472069 h 2176217"/>
                <a:gd name="connsiteX260" fmla="*/ 1173587 w 2655821"/>
                <a:gd name="connsiteY260" fmla="*/ 1501637 h 2176217"/>
                <a:gd name="connsiteX261" fmla="*/ 1168042 w 2655821"/>
                <a:gd name="connsiteY261" fmla="*/ 1530290 h 2176217"/>
                <a:gd name="connsiteX262" fmla="*/ 1181903 w 2655821"/>
                <a:gd name="connsiteY262" fmla="*/ 1548772 h 2176217"/>
                <a:gd name="connsiteX263" fmla="*/ 1185599 w 2655821"/>
                <a:gd name="connsiteY263" fmla="*/ 1575566 h 2176217"/>
                <a:gd name="connsiteX264" fmla="*/ 1205929 w 2655821"/>
                <a:gd name="connsiteY264" fmla="*/ 1603289 h 2176217"/>
                <a:gd name="connsiteX265" fmla="*/ 1217018 w 2655821"/>
                <a:gd name="connsiteY265" fmla="*/ 1614375 h 2176217"/>
                <a:gd name="connsiteX266" fmla="*/ 1216094 w 2655821"/>
                <a:gd name="connsiteY266" fmla="*/ 1621771 h 2176217"/>
                <a:gd name="connsiteX267" fmla="*/ 1237349 w 2655821"/>
                <a:gd name="connsiteY267" fmla="*/ 1667046 h 2176217"/>
                <a:gd name="connsiteX268" fmla="*/ 1262298 w 2655821"/>
                <a:gd name="connsiteY268" fmla="*/ 1699390 h 2176217"/>
                <a:gd name="connsiteX269" fmla="*/ 1265070 w 2655821"/>
                <a:gd name="connsiteY269" fmla="*/ 1716956 h 2176217"/>
                <a:gd name="connsiteX270" fmla="*/ 1271539 w 2655821"/>
                <a:gd name="connsiteY270" fmla="*/ 1721576 h 2176217"/>
                <a:gd name="connsiteX271" fmla="*/ 1295566 w 2655821"/>
                <a:gd name="connsiteY271" fmla="*/ 1724351 h 2176217"/>
                <a:gd name="connsiteX272" fmla="*/ 1304807 w 2655821"/>
                <a:gd name="connsiteY272" fmla="*/ 1732663 h 2176217"/>
                <a:gd name="connsiteX273" fmla="*/ 1319592 w 2655821"/>
                <a:gd name="connsiteY273" fmla="*/ 1734508 h 2176217"/>
                <a:gd name="connsiteX274" fmla="*/ 1322365 w 2655821"/>
                <a:gd name="connsiteY274" fmla="*/ 1743749 h 2176217"/>
                <a:gd name="connsiteX275" fmla="*/ 1334377 w 2655821"/>
                <a:gd name="connsiteY275" fmla="*/ 1747454 h 2176217"/>
                <a:gd name="connsiteX276" fmla="*/ 1351010 w 2655821"/>
                <a:gd name="connsiteY276" fmla="*/ 1765006 h 2176217"/>
                <a:gd name="connsiteX277" fmla="*/ 1355631 w 2655821"/>
                <a:gd name="connsiteY277" fmla="*/ 1780713 h 2176217"/>
                <a:gd name="connsiteX278" fmla="*/ 1385195 w 2655821"/>
                <a:gd name="connsiteY278" fmla="*/ 1777938 h 2176217"/>
                <a:gd name="connsiteX279" fmla="*/ 1418468 w 2655821"/>
                <a:gd name="connsiteY279" fmla="*/ 1774247 h 2176217"/>
                <a:gd name="connsiteX280" fmla="*/ 1415693 w 2655821"/>
                <a:gd name="connsiteY280" fmla="*/ 1779797 h 2176217"/>
                <a:gd name="connsiteX281" fmla="*/ 1454503 w 2655821"/>
                <a:gd name="connsiteY281" fmla="*/ 1794575 h 2176217"/>
                <a:gd name="connsiteX282" fmla="*/ 1513654 w 2655821"/>
                <a:gd name="connsiteY282" fmla="*/ 1815832 h 2176217"/>
                <a:gd name="connsiteX283" fmla="*/ 1565395 w 2655821"/>
                <a:gd name="connsiteY283" fmla="*/ 1815832 h 2176217"/>
                <a:gd name="connsiteX284" fmla="*/ 1585723 w 2655821"/>
                <a:gd name="connsiteY284" fmla="*/ 1815832 h 2176217"/>
                <a:gd name="connsiteX285" fmla="*/ 1585723 w 2655821"/>
                <a:gd name="connsiteY285" fmla="*/ 1802886 h 2176217"/>
                <a:gd name="connsiteX286" fmla="*/ 1631012 w 2655821"/>
                <a:gd name="connsiteY286" fmla="*/ 1802886 h 2176217"/>
                <a:gd name="connsiteX287" fmla="*/ 1640253 w 2655821"/>
                <a:gd name="connsiteY287" fmla="*/ 1813986 h 2176217"/>
                <a:gd name="connsiteX288" fmla="*/ 1653185 w 2655821"/>
                <a:gd name="connsiteY288" fmla="*/ 1823227 h 2176217"/>
                <a:gd name="connsiteX289" fmla="*/ 1668892 w 2655821"/>
                <a:gd name="connsiteY289" fmla="*/ 1836159 h 2176217"/>
                <a:gd name="connsiteX290" fmla="*/ 1677217 w 2655821"/>
                <a:gd name="connsiteY290" fmla="*/ 1851866 h 2176217"/>
                <a:gd name="connsiteX291" fmla="*/ 1683683 w 2655821"/>
                <a:gd name="connsiteY291" fmla="*/ 1868503 h 2176217"/>
                <a:gd name="connsiteX292" fmla="*/ 1696615 w 2655821"/>
                <a:gd name="connsiteY292" fmla="*/ 1877744 h 2176217"/>
                <a:gd name="connsiteX293" fmla="*/ 1717872 w 2655821"/>
                <a:gd name="connsiteY293" fmla="*/ 1886985 h 2176217"/>
                <a:gd name="connsiteX294" fmla="*/ 1734508 w 2655821"/>
                <a:gd name="connsiteY294" fmla="*/ 1863882 h 2176217"/>
                <a:gd name="connsiteX295" fmla="*/ 1755765 w 2655821"/>
                <a:gd name="connsiteY295" fmla="*/ 1862953 h 2176217"/>
                <a:gd name="connsiteX296" fmla="*/ 1774247 w 2655821"/>
                <a:gd name="connsiteY296" fmla="*/ 1874969 h 2176217"/>
                <a:gd name="connsiteX297" fmla="*/ 1787179 w 2655821"/>
                <a:gd name="connsiteY297" fmla="*/ 1895297 h 2176217"/>
                <a:gd name="connsiteX298" fmla="*/ 1796420 w 2655821"/>
                <a:gd name="connsiteY298" fmla="*/ 1912862 h 2176217"/>
                <a:gd name="connsiteX299" fmla="*/ 1812127 w 2655821"/>
                <a:gd name="connsiteY299" fmla="*/ 1929485 h 2176217"/>
                <a:gd name="connsiteX300" fmla="*/ 1817677 w 2655821"/>
                <a:gd name="connsiteY300" fmla="*/ 1949827 h 2176217"/>
                <a:gd name="connsiteX301" fmla="*/ 1825059 w 2655821"/>
                <a:gd name="connsiteY301" fmla="*/ 1963688 h 2176217"/>
                <a:gd name="connsiteX302" fmla="*/ 1845400 w 2655821"/>
                <a:gd name="connsiteY302" fmla="*/ 1972929 h 2176217"/>
                <a:gd name="connsiteX303" fmla="*/ 1863883 w 2655821"/>
                <a:gd name="connsiteY303" fmla="*/ 1979395 h 2176217"/>
                <a:gd name="connsiteX304" fmla="*/ 1874039 w 2655821"/>
                <a:gd name="connsiteY304" fmla="*/ 1978466 h 2176217"/>
                <a:gd name="connsiteX305" fmla="*/ 1869419 w 2655821"/>
                <a:gd name="connsiteY305" fmla="*/ 1968308 h 2176217"/>
                <a:gd name="connsiteX306" fmla="*/ 1868503 w 2655821"/>
                <a:gd name="connsiteY306" fmla="*/ 1954447 h 2176217"/>
                <a:gd name="connsiteX307" fmla="*/ 1868503 w 2655821"/>
                <a:gd name="connsiteY307" fmla="*/ 1934106 h 2176217"/>
                <a:gd name="connsiteX308" fmla="*/ 1874039 w 2655821"/>
                <a:gd name="connsiteY308" fmla="*/ 1921174 h 2176217"/>
                <a:gd name="connsiteX309" fmla="*/ 1887901 w 2655821"/>
                <a:gd name="connsiteY309" fmla="*/ 1907313 h 2176217"/>
                <a:gd name="connsiteX310" fmla="*/ 1913778 w 2655821"/>
                <a:gd name="connsiteY310" fmla="*/ 1894381 h 2176217"/>
                <a:gd name="connsiteX311" fmla="*/ 1937797 w 2655821"/>
                <a:gd name="connsiteY311" fmla="*/ 1872194 h 2176217"/>
                <a:gd name="connsiteX312" fmla="*/ 1959984 w 2655821"/>
                <a:gd name="connsiteY312" fmla="*/ 1864812 h 2176217"/>
                <a:gd name="connsiteX313" fmla="*/ 1975691 w 2655821"/>
                <a:gd name="connsiteY313" fmla="*/ 1862953 h 2176217"/>
                <a:gd name="connsiteX314" fmla="*/ 1994173 w 2655821"/>
                <a:gd name="connsiteY314" fmla="*/ 1869433 h 2176217"/>
                <a:gd name="connsiteX315" fmla="*/ 2016346 w 2655821"/>
                <a:gd name="connsiteY315" fmla="*/ 1865728 h 2176217"/>
                <a:gd name="connsiteX316" fmla="*/ 2035757 w 2655821"/>
                <a:gd name="connsiteY316" fmla="*/ 1881435 h 2176217"/>
                <a:gd name="connsiteX317" fmla="*/ 2054239 w 2655821"/>
                <a:gd name="connsiteY317" fmla="*/ 1882364 h 2176217"/>
                <a:gd name="connsiteX318" fmla="*/ 2064410 w 2655821"/>
                <a:gd name="connsiteY318" fmla="*/ 1876814 h 2176217"/>
                <a:gd name="connsiteX319" fmla="*/ 2073637 w 2655821"/>
                <a:gd name="connsiteY319" fmla="*/ 1881435 h 2176217"/>
                <a:gd name="connsiteX320" fmla="*/ 2078258 w 2655821"/>
                <a:gd name="connsiteY320" fmla="*/ 1877744 h 2176217"/>
                <a:gd name="connsiteX321" fmla="*/ 2072721 w 2655821"/>
                <a:gd name="connsiteY321" fmla="*/ 1872194 h 2176217"/>
                <a:gd name="connsiteX322" fmla="*/ 2072721 w 2655821"/>
                <a:gd name="connsiteY322" fmla="*/ 1860192 h 2176217"/>
                <a:gd name="connsiteX323" fmla="*/ 2068101 w 2655821"/>
                <a:gd name="connsiteY323" fmla="*/ 1851866 h 2176217"/>
                <a:gd name="connsiteX324" fmla="*/ 2079187 w 2655821"/>
                <a:gd name="connsiteY324" fmla="*/ 1847246 h 2176217"/>
                <a:gd name="connsiteX325" fmla="*/ 2098599 w 2655821"/>
                <a:gd name="connsiteY325" fmla="*/ 1845400 h 2176217"/>
                <a:gd name="connsiteX326" fmla="*/ 2121701 w 2655821"/>
                <a:gd name="connsiteY326" fmla="*/ 1849091 h 2176217"/>
                <a:gd name="connsiteX327" fmla="*/ 2151270 w 2655821"/>
                <a:gd name="connsiteY327" fmla="*/ 1845400 h 2176217"/>
                <a:gd name="connsiteX328" fmla="*/ 2167907 w 2655821"/>
                <a:gd name="connsiteY328" fmla="*/ 1852796 h 2176217"/>
                <a:gd name="connsiteX329" fmla="*/ 2180838 w 2655821"/>
                <a:gd name="connsiteY329" fmla="*/ 1866657 h 2176217"/>
                <a:gd name="connsiteX330" fmla="*/ 2185459 w 2655821"/>
                <a:gd name="connsiteY330" fmla="*/ 1868503 h 2176217"/>
                <a:gd name="connsiteX331" fmla="*/ 2211337 w 2655821"/>
                <a:gd name="connsiteY331" fmla="*/ 1854641 h 2176217"/>
                <a:gd name="connsiteX332" fmla="*/ 2221493 w 2655821"/>
                <a:gd name="connsiteY332" fmla="*/ 1859262 h 2176217"/>
                <a:gd name="connsiteX333" fmla="*/ 2241821 w 2655821"/>
                <a:gd name="connsiteY333" fmla="*/ 1884210 h 2176217"/>
                <a:gd name="connsiteX334" fmla="*/ 2249217 w 2655821"/>
                <a:gd name="connsiteY334" fmla="*/ 1900846 h 2176217"/>
                <a:gd name="connsiteX335" fmla="*/ 2243680 w 2655821"/>
                <a:gd name="connsiteY335" fmla="*/ 1920258 h 2176217"/>
                <a:gd name="connsiteX336" fmla="*/ 2247371 w 2655821"/>
                <a:gd name="connsiteY336" fmla="*/ 1931345 h 2176217"/>
                <a:gd name="connsiteX337" fmla="*/ 2259387 w 2655821"/>
                <a:gd name="connsiteY337" fmla="*/ 1953517 h 2176217"/>
                <a:gd name="connsiteX338" fmla="*/ 2273249 w 2655821"/>
                <a:gd name="connsiteY338" fmla="*/ 1978466 h 2176217"/>
                <a:gd name="connsiteX339" fmla="*/ 2283405 w 2655821"/>
                <a:gd name="connsiteY339" fmla="*/ 1984931 h 2176217"/>
                <a:gd name="connsiteX340" fmla="*/ 2287110 w 2655821"/>
                <a:gd name="connsiteY340" fmla="*/ 1997877 h 2176217"/>
                <a:gd name="connsiteX341" fmla="*/ 2300042 w 2655821"/>
                <a:gd name="connsiteY341" fmla="*/ 2001568 h 2176217"/>
                <a:gd name="connsiteX342" fmla="*/ 2307438 w 2655821"/>
                <a:gd name="connsiteY342" fmla="*/ 1997877 h 2176217"/>
                <a:gd name="connsiteX343" fmla="*/ 2313904 w 2655821"/>
                <a:gd name="connsiteY343" fmla="*/ 1980311 h 2176217"/>
                <a:gd name="connsiteX344" fmla="*/ 2314833 w 2655821"/>
                <a:gd name="connsiteY344" fmla="*/ 1969225 h 2176217"/>
                <a:gd name="connsiteX345" fmla="*/ 2315749 w 2655821"/>
                <a:gd name="connsiteY345" fmla="*/ 1949827 h 2176217"/>
                <a:gd name="connsiteX346" fmla="*/ 2303747 w 2655821"/>
                <a:gd name="connsiteY346" fmla="*/ 1916554 h 2176217"/>
                <a:gd name="connsiteX347" fmla="*/ 2303747 w 2655821"/>
                <a:gd name="connsiteY347" fmla="*/ 1903621 h 2176217"/>
                <a:gd name="connsiteX348" fmla="*/ 2292647 w 2655821"/>
                <a:gd name="connsiteY348" fmla="*/ 1882364 h 2176217"/>
                <a:gd name="connsiteX349" fmla="*/ 2284335 w 2655821"/>
                <a:gd name="connsiteY349" fmla="*/ 1857417 h 2176217"/>
                <a:gd name="connsiteX350" fmla="*/ 2279715 w 2655821"/>
                <a:gd name="connsiteY350" fmla="*/ 1837089 h 2176217"/>
                <a:gd name="connsiteX351" fmla="*/ 2283405 w 2655821"/>
                <a:gd name="connsiteY351" fmla="*/ 1815832 h 2176217"/>
                <a:gd name="connsiteX352" fmla="*/ 2295421 w 2655821"/>
                <a:gd name="connsiteY352" fmla="*/ 1798266 h 2176217"/>
                <a:gd name="connsiteX353" fmla="*/ 2310213 w 2655821"/>
                <a:gd name="connsiteY353" fmla="*/ 1783488 h 2176217"/>
                <a:gd name="connsiteX354" fmla="*/ 2338851 w 2655821"/>
                <a:gd name="connsiteY354" fmla="*/ 1763161 h 2176217"/>
                <a:gd name="connsiteX355" fmla="*/ 2342556 w 2655821"/>
                <a:gd name="connsiteY355" fmla="*/ 1752990 h 2176217"/>
                <a:gd name="connsiteX356" fmla="*/ 2355488 w 2655821"/>
                <a:gd name="connsiteY356" fmla="*/ 1741904 h 2176217"/>
                <a:gd name="connsiteX357" fmla="*/ 2368420 w 2655821"/>
                <a:gd name="connsiteY357" fmla="*/ 1740058 h 2176217"/>
                <a:gd name="connsiteX358" fmla="*/ 2385057 w 2655821"/>
                <a:gd name="connsiteY358" fmla="*/ 1721576 h 2176217"/>
                <a:gd name="connsiteX359" fmla="*/ 2411864 w 2655821"/>
                <a:gd name="connsiteY359" fmla="*/ 1712335 h 2176217"/>
                <a:gd name="connsiteX360" fmla="*/ 2428487 w 2655821"/>
                <a:gd name="connsiteY360" fmla="*/ 1689233 h 2176217"/>
                <a:gd name="connsiteX361" fmla="*/ 2424796 w 2655821"/>
                <a:gd name="connsiteY361" fmla="*/ 1656889 h 2176217"/>
                <a:gd name="connsiteX362" fmla="*/ 2422021 w 2655821"/>
                <a:gd name="connsiteY362" fmla="*/ 1645803 h 2176217"/>
                <a:gd name="connsiteX363" fmla="*/ 2414625 w 2655821"/>
                <a:gd name="connsiteY363" fmla="*/ 1643944 h 2176217"/>
                <a:gd name="connsiteX364" fmla="*/ 2413709 w 2655821"/>
                <a:gd name="connsiteY364" fmla="*/ 1613459 h 2176217"/>
                <a:gd name="connsiteX365" fmla="*/ 2396143 w 2655821"/>
                <a:gd name="connsiteY365" fmla="*/ 1603289 h 2176217"/>
                <a:gd name="connsiteX366" fmla="*/ 2413709 w 2655821"/>
                <a:gd name="connsiteY366" fmla="*/ 1608839 h 2176217"/>
                <a:gd name="connsiteX367" fmla="*/ 2408159 w 2655821"/>
                <a:gd name="connsiteY367" fmla="*/ 1587582 h 2176217"/>
                <a:gd name="connsiteX368" fmla="*/ 2412780 w 2655821"/>
                <a:gd name="connsiteY368" fmla="*/ 1572791 h 2176217"/>
                <a:gd name="connsiteX369" fmla="*/ 2415555 w 2655821"/>
                <a:gd name="connsiteY369" fmla="*/ 1600514 h 2176217"/>
                <a:gd name="connsiteX370" fmla="*/ 2428487 w 2655821"/>
                <a:gd name="connsiteY370" fmla="*/ 1613459 h 2176217"/>
                <a:gd name="connsiteX371" fmla="*/ 2420175 w 2655821"/>
                <a:gd name="connsiteY371" fmla="*/ 1635632 h 2176217"/>
                <a:gd name="connsiteX372" fmla="*/ 2422950 w 2655821"/>
                <a:gd name="connsiteY372" fmla="*/ 1636562 h 2176217"/>
                <a:gd name="connsiteX373" fmla="*/ 2437728 w 2655821"/>
                <a:gd name="connsiteY373" fmla="*/ 1610684 h 2176217"/>
                <a:gd name="connsiteX374" fmla="*/ 2446053 w 2655821"/>
                <a:gd name="connsiteY374" fmla="*/ 1597752 h 2176217"/>
                <a:gd name="connsiteX375" fmla="*/ 2446053 w 2655821"/>
                <a:gd name="connsiteY375" fmla="*/ 1584807 h 2176217"/>
                <a:gd name="connsiteX376" fmla="*/ 2439587 w 2655821"/>
                <a:gd name="connsiteY376" fmla="*/ 1579270 h 2176217"/>
                <a:gd name="connsiteX377" fmla="*/ 2434037 w 2655821"/>
                <a:gd name="connsiteY377" fmla="*/ 1561704 h 2176217"/>
                <a:gd name="connsiteX378" fmla="*/ 2442348 w 2655821"/>
                <a:gd name="connsiteY378" fmla="*/ 1570029 h 2176217"/>
                <a:gd name="connsiteX379" fmla="*/ 2447898 w 2655821"/>
                <a:gd name="connsiteY379" fmla="*/ 1571875 h 2176217"/>
                <a:gd name="connsiteX380" fmla="*/ 2449744 w 2655821"/>
                <a:gd name="connsiteY380" fmla="*/ 1580186 h 2176217"/>
                <a:gd name="connsiteX381" fmla="*/ 2468226 w 2655821"/>
                <a:gd name="connsiteY381" fmla="*/ 1554308 h 2176217"/>
                <a:gd name="connsiteX382" fmla="*/ 2473776 w 2655821"/>
                <a:gd name="connsiteY382" fmla="*/ 1530290 h 2176217"/>
                <a:gd name="connsiteX383" fmla="*/ 2466380 w 2655821"/>
                <a:gd name="connsiteY383" fmla="*/ 1528445 h 2176217"/>
                <a:gd name="connsiteX384" fmla="*/ 2474692 w 2655821"/>
                <a:gd name="connsiteY384" fmla="*/ 1519204 h 2176217"/>
                <a:gd name="connsiteX385" fmla="*/ 2473776 w 2655821"/>
                <a:gd name="connsiteY385" fmla="*/ 1523824 h 2176217"/>
                <a:gd name="connsiteX386" fmla="*/ 2490412 w 2655821"/>
                <a:gd name="connsiteY386" fmla="*/ 1523824 h 2176217"/>
                <a:gd name="connsiteX387" fmla="*/ 2526447 w 2655821"/>
                <a:gd name="connsiteY387" fmla="*/ 1513653 h 2176217"/>
                <a:gd name="connsiteX388" fmla="*/ 2519051 w 2655821"/>
                <a:gd name="connsiteY388" fmla="*/ 1507187 h 2176217"/>
                <a:gd name="connsiteX389" fmla="*/ 2481171 w 2655821"/>
                <a:gd name="connsiteY389" fmla="*/ 1513653 h 2176217"/>
                <a:gd name="connsiteX390" fmla="*/ 2502415 w 2655821"/>
                <a:gd name="connsiteY390" fmla="*/ 1503497 h 2176217"/>
                <a:gd name="connsiteX391" fmla="*/ 2517206 w 2655821"/>
                <a:gd name="connsiteY391" fmla="*/ 1501637 h 2176217"/>
                <a:gd name="connsiteX392" fmla="*/ 2528292 w 2655821"/>
                <a:gd name="connsiteY392" fmla="*/ 1499792 h 2176217"/>
                <a:gd name="connsiteX393" fmla="*/ 2547704 w 2655821"/>
                <a:gd name="connsiteY393" fmla="*/ 1494255 h 2176217"/>
                <a:gd name="connsiteX394" fmla="*/ 2559706 w 2655821"/>
                <a:gd name="connsiteY394" fmla="*/ 1495171 h 2176217"/>
                <a:gd name="connsiteX395" fmla="*/ 2577273 w 2655821"/>
                <a:gd name="connsiteY395" fmla="*/ 1489635 h 2176217"/>
                <a:gd name="connsiteX396" fmla="*/ 2579118 w 2655821"/>
                <a:gd name="connsiteY396" fmla="*/ 1479464 h 2176217"/>
                <a:gd name="connsiteX397" fmla="*/ 2571722 w 2655821"/>
                <a:gd name="connsiteY397" fmla="*/ 1472069 h 2176217"/>
                <a:gd name="connsiteX398" fmla="*/ 2574497 w 2655821"/>
                <a:gd name="connsiteY398" fmla="*/ 1485015 h 2176217"/>
                <a:gd name="connsiteX399" fmla="*/ 2563411 w 2655821"/>
                <a:gd name="connsiteY399" fmla="*/ 1484085 h 2176217"/>
                <a:gd name="connsiteX400" fmla="*/ 2555086 w 2655821"/>
                <a:gd name="connsiteY400" fmla="*/ 1465603 h 2176217"/>
                <a:gd name="connsiteX401" fmla="*/ 2555086 w 2655821"/>
                <a:gd name="connsiteY401" fmla="*/ 1447121 h 2176217"/>
                <a:gd name="connsiteX402" fmla="*/ 2559706 w 2655821"/>
                <a:gd name="connsiteY402" fmla="*/ 1438809 h 2176217"/>
                <a:gd name="connsiteX403" fmla="*/ 2573568 w 2655821"/>
                <a:gd name="connsiteY403" fmla="*/ 1417552 h 2176217"/>
                <a:gd name="connsiteX404" fmla="*/ 2601291 w 2655821"/>
                <a:gd name="connsiteY404" fmla="*/ 1407382 h 2176217"/>
                <a:gd name="connsiteX405" fmla="*/ 2628098 w 2655821"/>
                <a:gd name="connsiteY405" fmla="*/ 1395366 h 2176217"/>
                <a:gd name="connsiteX406" fmla="*/ 2655821 w 2655821"/>
                <a:gd name="connsiteY406" fmla="*/ 1377813 h 2176217"/>
                <a:gd name="connsiteX407" fmla="*/ 2652116 w 2655821"/>
                <a:gd name="connsiteY407" fmla="*/ 1366727 h 2176217"/>
                <a:gd name="connsiteX408" fmla="*/ 2635494 w 2655821"/>
                <a:gd name="connsiteY408" fmla="*/ 1345470 h 2176217"/>
                <a:gd name="connsiteX409" fmla="*/ 2635494 w 2655821"/>
                <a:gd name="connsiteY409" fmla="*/ 1294644 h 2176217"/>
                <a:gd name="connsiteX410" fmla="*/ 421382 w 2655821"/>
                <a:gd name="connsiteY410" fmla="*/ 828902 h 2176217"/>
                <a:gd name="connsiteX411" fmla="*/ 407521 w 2655821"/>
                <a:gd name="connsiteY411" fmla="*/ 836298 h 2176217"/>
                <a:gd name="connsiteX412" fmla="*/ 384419 w 2655821"/>
                <a:gd name="connsiteY412" fmla="*/ 853864 h 2176217"/>
                <a:gd name="connsiteX413" fmla="*/ 388116 w 2655821"/>
                <a:gd name="connsiteY413" fmla="*/ 876037 h 2176217"/>
                <a:gd name="connsiteX414" fmla="*/ 401052 w 2655821"/>
                <a:gd name="connsiteY414" fmla="*/ 888053 h 2176217"/>
                <a:gd name="connsiteX415" fmla="*/ 426927 w 2655821"/>
                <a:gd name="connsiteY415" fmla="*/ 869571 h 2176217"/>
                <a:gd name="connsiteX416" fmla="*/ 449105 w 2655821"/>
                <a:gd name="connsiteY416" fmla="*/ 846469 h 2176217"/>
                <a:gd name="connsiteX417" fmla="*/ 438016 w 2655821"/>
                <a:gd name="connsiteY417" fmla="*/ 831678 h 2176217"/>
                <a:gd name="connsiteX418" fmla="*/ 421382 w 2655821"/>
                <a:gd name="connsiteY418" fmla="*/ 828902 h 2176217"/>
                <a:gd name="connsiteX419" fmla="*/ 0 w 2655821"/>
                <a:gd name="connsiteY419" fmla="*/ 564618 h 2176217"/>
                <a:gd name="connsiteX420" fmla="*/ 18482 w 2655821"/>
                <a:gd name="connsiteY420" fmla="*/ 553531 h 2176217"/>
                <a:gd name="connsiteX421" fmla="*/ 20330 w 2655821"/>
                <a:gd name="connsiteY421" fmla="*/ 547065 h 2176217"/>
                <a:gd name="connsiteX422" fmla="*/ 0 w 2655821"/>
                <a:gd name="connsiteY422" fmla="*/ 540599 h 2176217"/>
                <a:gd name="connsiteX423" fmla="*/ 0 w 2655821"/>
                <a:gd name="connsiteY423" fmla="*/ 564618 h 2176217"/>
                <a:gd name="connsiteX424" fmla="*/ 78547 w 2655821"/>
                <a:gd name="connsiteY424" fmla="*/ 706924 h 2176217"/>
                <a:gd name="connsiteX425" fmla="*/ 52673 w 2655821"/>
                <a:gd name="connsiteY425" fmla="*/ 716165 h 2176217"/>
                <a:gd name="connsiteX426" fmla="*/ 68382 w 2655821"/>
                <a:gd name="connsiteY426" fmla="*/ 730026 h 2176217"/>
                <a:gd name="connsiteX427" fmla="*/ 85016 w 2655821"/>
                <a:gd name="connsiteY427" fmla="*/ 739268 h 2176217"/>
                <a:gd name="connsiteX428" fmla="*/ 100725 w 2655821"/>
                <a:gd name="connsiteY428" fmla="*/ 730956 h 2176217"/>
                <a:gd name="connsiteX429" fmla="*/ 97953 w 2655821"/>
                <a:gd name="connsiteY429" fmla="*/ 710629 h 2176217"/>
                <a:gd name="connsiteX430" fmla="*/ 78547 w 2655821"/>
                <a:gd name="connsiteY430" fmla="*/ 706924 h 2176217"/>
                <a:gd name="connsiteX431" fmla="*/ 977680 w 2655821"/>
                <a:gd name="connsiteY431" fmla="*/ 1007257 h 2176217"/>
                <a:gd name="connsiteX432" fmla="*/ 952731 w 2655821"/>
                <a:gd name="connsiteY432" fmla="*/ 1010948 h 2176217"/>
                <a:gd name="connsiteX433" fmla="*/ 940717 w 2655821"/>
                <a:gd name="connsiteY433" fmla="*/ 1005411 h 2176217"/>
                <a:gd name="connsiteX434" fmla="*/ 938869 w 2655821"/>
                <a:gd name="connsiteY434" fmla="*/ 1019273 h 2176217"/>
                <a:gd name="connsiteX435" fmla="*/ 943490 w 2655821"/>
                <a:gd name="connsiteY435" fmla="*/ 1038671 h 2176217"/>
                <a:gd name="connsiteX436" fmla="*/ 956427 w 2655821"/>
                <a:gd name="connsiteY436" fmla="*/ 1052532 h 2176217"/>
                <a:gd name="connsiteX437" fmla="*/ 965667 w 2655821"/>
                <a:gd name="connsiteY437" fmla="*/ 1071944 h 2176217"/>
                <a:gd name="connsiteX438" fmla="*/ 981377 w 2655821"/>
                <a:gd name="connsiteY438" fmla="*/ 1091342 h 2176217"/>
                <a:gd name="connsiteX439" fmla="*/ 991542 w 2655821"/>
                <a:gd name="connsiteY439" fmla="*/ 1091342 h 2176217"/>
                <a:gd name="connsiteX440" fmla="*/ 969363 w 2655821"/>
                <a:gd name="connsiteY440" fmla="*/ 1057153 h 2176217"/>
                <a:gd name="connsiteX441" fmla="*/ 977680 w 2655821"/>
                <a:gd name="connsiteY441" fmla="*/ 1007257 h 2176217"/>
                <a:gd name="connsiteX442" fmla="*/ 342835 w 2655821"/>
                <a:gd name="connsiteY442" fmla="*/ 2122631 h 2176217"/>
                <a:gd name="connsiteX443" fmla="*/ 333594 w 2655821"/>
                <a:gd name="connsiteY443" fmla="*/ 2119856 h 2176217"/>
                <a:gd name="connsiteX444" fmla="*/ 330821 w 2655821"/>
                <a:gd name="connsiteY444" fmla="*/ 2122631 h 2176217"/>
                <a:gd name="connsiteX445" fmla="*/ 330821 w 2655821"/>
                <a:gd name="connsiteY445" fmla="*/ 2124476 h 2176217"/>
                <a:gd name="connsiteX446" fmla="*/ 333594 w 2655821"/>
                <a:gd name="connsiteY446" fmla="*/ 2126322 h 2176217"/>
                <a:gd name="connsiteX447" fmla="*/ 338214 w 2655821"/>
                <a:gd name="connsiteY447" fmla="*/ 2131872 h 2176217"/>
                <a:gd name="connsiteX448" fmla="*/ 346531 w 2655821"/>
                <a:gd name="connsiteY448" fmla="*/ 2130013 h 2176217"/>
                <a:gd name="connsiteX449" fmla="*/ 348379 w 2655821"/>
                <a:gd name="connsiteY449" fmla="*/ 2126322 h 2176217"/>
                <a:gd name="connsiteX450" fmla="*/ 342835 w 2655821"/>
                <a:gd name="connsiteY450" fmla="*/ 2122631 h 2176217"/>
                <a:gd name="connsiteX451" fmla="*/ 315113 w 2655821"/>
                <a:gd name="connsiteY451" fmla="*/ 2117081 h 2176217"/>
                <a:gd name="connsiteX452" fmla="*/ 328973 w 2655821"/>
                <a:gd name="connsiteY452" fmla="*/ 2118010 h 2176217"/>
                <a:gd name="connsiteX453" fmla="*/ 329897 w 2655821"/>
                <a:gd name="connsiteY453" fmla="*/ 2115235 h 2176217"/>
                <a:gd name="connsiteX454" fmla="*/ 316961 w 2655821"/>
                <a:gd name="connsiteY454" fmla="*/ 2114306 h 2176217"/>
                <a:gd name="connsiteX455" fmla="*/ 315113 w 2655821"/>
                <a:gd name="connsiteY455" fmla="*/ 2117081 h 2176217"/>
                <a:gd name="connsiteX456" fmla="*/ 369634 w 2655821"/>
                <a:gd name="connsiteY456" fmla="*/ 2147579 h 2176217"/>
                <a:gd name="connsiteX457" fmla="*/ 365013 w 2655821"/>
                <a:gd name="connsiteY457" fmla="*/ 2144804 h 2176217"/>
                <a:gd name="connsiteX458" fmla="*/ 354848 w 2655821"/>
                <a:gd name="connsiteY458" fmla="*/ 2140183 h 2176217"/>
                <a:gd name="connsiteX459" fmla="*/ 353000 w 2655821"/>
                <a:gd name="connsiteY459" fmla="*/ 2139254 h 2176217"/>
                <a:gd name="connsiteX460" fmla="*/ 351152 w 2655821"/>
                <a:gd name="connsiteY460" fmla="*/ 2142029 h 2176217"/>
                <a:gd name="connsiteX461" fmla="*/ 353000 w 2655821"/>
                <a:gd name="connsiteY461" fmla="*/ 2147579 h 2176217"/>
                <a:gd name="connsiteX462" fmla="*/ 348379 w 2655821"/>
                <a:gd name="connsiteY462" fmla="*/ 2152200 h 2176217"/>
                <a:gd name="connsiteX463" fmla="*/ 347455 w 2655821"/>
                <a:gd name="connsiteY463" fmla="*/ 2154974 h 2176217"/>
                <a:gd name="connsiteX464" fmla="*/ 352076 w 2655821"/>
                <a:gd name="connsiteY464" fmla="*/ 2165131 h 2176217"/>
                <a:gd name="connsiteX465" fmla="*/ 351152 w 2655821"/>
                <a:gd name="connsiteY465" fmla="*/ 2172527 h 2176217"/>
                <a:gd name="connsiteX466" fmla="*/ 357620 w 2655821"/>
                <a:gd name="connsiteY466" fmla="*/ 2176218 h 2176217"/>
                <a:gd name="connsiteX467" fmla="*/ 361317 w 2655821"/>
                <a:gd name="connsiteY467" fmla="*/ 2171597 h 2176217"/>
                <a:gd name="connsiteX468" fmla="*/ 369634 w 2655821"/>
                <a:gd name="connsiteY468" fmla="*/ 2166977 h 2176217"/>
                <a:gd name="connsiteX469" fmla="*/ 379799 w 2655821"/>
                <a:gd name="connsiteY469" fmla="*/ 2161441 h 2176217"/>
                <a:gd name="connsiteX470" fmla="*/ 380723 w 2655821"/>
                <a:gd name="connsiteY470" fmla="*/ 2159595 h 2176217"/>
                <a:gd name="connsiteX471" fmla="*/ 374254 w 2655821"/>
                <a:gd name="connsiteY471" fmla="*/ 2150354 h 2176217"/>
                <a:gd name="connsiteX472" fmla="*/ 369634 w 2655821"/>
                <a:gd name="connsiteY472" fmla="*/ 2147579 h 2176217"/>
                <a:gd name="connsiteX473" fmla="*/ 297555 w 2655821"/>
                <a:gd name="connsiteY473" fmla="*/ 2100444 h 2176217"/>
                <a:gd name="connsiteX474" fmla="*/ 291086 w 2655821"/>
                <a:gd name="connsiteY474" fmla="*/ 2104149 h 2176217"/>
                <a:gd name="connsiteX475" fmla="*/ 292011 w 2655821"/>
                <a:gd name="connsiteY475" fmla="*/ 2105065 h 2176217"/>
                <a:gd name="connsiteX476" fmla="*/ 295707 w 2655821"/>
                <a:gd name="connsiteY476" fmla="*/ 2111531 h 2176217"/>
                <a:gd name="connsiteX477" fmla="*/ 304948 w 2655821"/>
                <a:gd name="connsiteY477" fmla="*/ 2112460 h 2176217"/>
                <a:gd name="connsiteX478" fmla="*/ 306796 w 2655821"/>
                <a:gd name="connsiteY478" fmla="*/ 2112460 h 2176217"/>
                <a:gd name="connsiteX479" fmla="*/ 308644 w 2655821"/>
                <a:gd name="connsiteY479" fmla="*/ 2110615 h 2176217"/>
                <a:gd name="connsiteX480" fmla="*/ 301252 w 2655821"/>
                <a:gd name="connsiteY480" fmla="*/ 2101374 h 2176217"/>
                <a:gd name="connsiteX481" fmla="*/ 297555 w 2655821"/>
                <a:gd name="connsiteY481" fmla="*/ 2100444 h 2176217"/>
                <a:gd name="connsiteX482" fmla="*/ 256895 w 2655821"/>
                <a:gd name="connsiteY482" fmla="*/ 2085667 h 2176217"/>
                <a:gd name="connsiteX483" fmla="*/ 253198 w 2655821"/>
                <a:gd name="connsiteY483" fmla="*/ 2088428 h 2176217"/>
                <a:gd name="connsiteX484" fmla="*/ 252274 w 2655821"/>
                <a:gd name="connsiteY484" fmla="*/ 2090287 h 2176217"/>
                <a:gd name="connsiteX485" fmla="*/ 260591 w 2655821"/>
                <a:gd name="connsiteY485" fmla="*/ 2094908 h 2176217"/>
                <a:gd name="connsiteX486" fmla="*/ 263363 w 2655821"/>
                <a:gd name="connsiteY486" fmla="*/ 2092133 h 2176217"/>
                <a:gd name="connsiteX487" fmla="*/ 262439 w 2655821"/>
                <a:gd name="connsiteY487" fmla="*/ 2085667 h 2176217"/>
                <a:gd name="connsiteX488" fmla="*/ 256895 w 2655821"/>
                <a:gd name="connsiteY488" fmla="*/ 2085667 h 217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</a:cxnLst>
              <a:rect l="l" t="t" r="r" b="b"/>
              <a:pathLst>
                <a:path w="2655821" h="2176217">
                  <a:moveTo>
                    <a:pt x="1009100" y="976759"/>
                  </a:moveTo>
                  <a:lnTo>
                    <a:pt x="995238" y="960122"/>
                  </a:lnTo>
                  <a:lnTo>
                    <a:pt x="972136" y="945345"/>
                  </a:lnTo>
                  <a:lnTo>
                    <a:pt x="964744" y="904690"/>
                  </a:lnTo>
                  <a:lnTo>
                    <a:pt x="931477" y="866796"/>
                  </a:lnTo>
                  <a:lnTo>
                    <a:pt x="917615" y="821521"/>
                  </a:lnTo>
                  <a:lnTo>
                    <a:pt x="892664" y="818746"/>
                  </a:lnTo>
                  <a:lnTo>
                    <a:pt x="851081" y="817816"/>
                  </a:lnTo>
                  <a:lnTo>
                    <a:pt x="821511" y="803039"/>
                  </a:lnTo>
                  <a:lnTo>
                    <a:pt x="767913" y="751284"/>
                  </a:lnTo>
                  <a:lnTo>
                    <a:pt x="742964" y="741127"/>
                  </a:lnTo>
                  <a:lnTo>
                    <a:pt x="697683" y="722645"/>
                  </a:lnTo>
                  <a:lnTo>
                    <a:pt x="661644" y="727265"/>
                  </a:lnTo>
                  <a:lnTo>
                    <a:pt x="610819" y="703233"/>
                  </a:lnTo>
                  <a:lnTo>
                    <a:pt x="580325" y="681060"/>
                  </a:lnTo>
                  <a:lnTo>
                    <a:pt x="551678" y="692146"/>
                  </a:lnTo>
                  <a:lnTo>
                    <a:pt x="557222" y="728181"/>
                  </a:lnTo>
                  <a:lnTo>
                    <a:pt x="543361" y="731886"/>
                  </a:lnTo>
                  <a:lnTo>
                    <a:pt x="513791" y="742972"/>
                  </a:lnTo>
                  <a:lnTo>
                    <a:pt x="489764" y="759609"/>
                  </a:lnTo>
                  <a:lnTo>
                    <a:pt x="461118" y="770695"/>
                  </a:lnTo>
                  <a:lnTo>
                    <a:pt x="457422" y="741127"/>
                  </a:lnTo>
                  <a:lnTo>
                    <a:pt x="469434" y="690301"/>
                  </a:lnTo>
                  <a:lnTo>
                    <a:pt x="497157" y="673664"/>
                  </a:lnTo>
                  <a:lnTo>
                    <a:pt x="489764" y="659803"/>
                  </a:lnTo>
                  <a:lnTo>
                    <a:pt x="456498" y="689371"/>
                  </a:lnTo>
                  <a:lnTo>
                    <a:pt x="438940" y="724490"/>
                  </a:lnTo>
                  <a:lnTo>
                    <a:pt x="401976" y="760524"/>
                  </a:lnTo>
                  <a:lnTo>
                    <a:pt x="421382" y="784557"/>
                  </a:lnTo>
                  <a:lnTo>
                    <a:pt x="396431" y="819662"/>
                  </a:lnTo>
                  <a:lnTo>
                    <a:pt x="368710" y="840003"/>
                  </a:lnTo>
                  <a:lnTo>
                    <a:pt x="341911" y="854780"/>
                  </a:lnTo>
                  <a:lnTo>
                    <a:pt x="335442" y="876037"/>
                  </a:lnTo>
                  <a:lnTo>
                    <a:pt x="294783" y="900069"/>
                  </a:lnTo>
                  <a:lnTo>
                    <a:pt x="286466" y="922242"/>
                  </a:lnTo>
                  <a:lnTo>
                    <a:pt x="255971" y="941640"/>
                  </a:lnTo>
                  <a:lnTo>
                    <a:pt x="238414" y="937949"/>
                  </a:lnTo>
                  <a:lnTo>
                    <a:pt x="214387" y="950881"/>
                  </a:lnTo>
                  <a:lnTo>
                    <a:pt x="188513" y="966602"/>
                  </a:lnTo>
                  <a:lnTo>
                    <a:pt x="166336" y="981379"/>
                  </a:lnTo>
                  <a:lnTo>
                    <a:pt x="121979" y="994325"/>
                  </a:lnTo>
                  <a:lnTo>
                    <a:pt x="118283" y="986929"/>
                  </a:lnTo>
                  <a:lnTo>
                    <a:pt x="146929" y="965672"/>
                  </a:lnTo>
                  <a:lnTo>
                    <a:pt x="171880" y="951811"/>
                  </a:lnTo>
                  <a:lnTo>
                    <a:pt x="199602" y="926863"/>
                  </a:lnTo>
                  <a:lnTo>
                    <a:pt x="231945" y="921313"/>
                  </a:lnTo>
                  <a:lnTo>
                    <a:pt x="244883" y="901915"/>
                  </a:lnTo>
                  <a:lnTo>
                    <a:pt x="280921" y="873262"/>
                  </a:lnTo>
                  <a:lnTo>
                    <a:pt x="286466" y="864021"/>
                  </a:lnTo>
                  <a:lnTo>
                    <a:pt x="305872" y="847385"/>
                  </a:lnTo>
                  <a:lnTo>
                    <a:pt x="310493" y="810421"/>
                  </a:lnTo>
                  <a:lnTo>
                    <a:pt x="323429" y="780852"/>
                  </a:lnTo>
                  <a:lnTo>
                    <a:pt x="293859" y="795643"/>
                  </a:lnTo>
                  <a:lnTo>
                    <a:pt x="285542" y="787318"/>
                  </a:lnTo>
                  <a:lnTo>
                    <a:pt x="271680" y="805800"/>
                  </a:lnTo>
                  <a:lnTo>
                    <a:pt x="255047" y="780852"/>
                  </a:lnTo>
                  <a:lnTo>
                    <a:pt x="247655" y="798418"/>
                  </a:lnTo>
                  <a:lnTo>
                    <a:pt x="238414" y="773470"/>
                  </a:lnTo>
                  <a:lnTo>
                    <a:pt x="210691" y="793798"/>
                  </a:lnTo>
                  <a:lnTo>
                    <a:pt x="194981" y="793798"/>
                  </a:lnTo>
                  <a:lnTo>
                    <a:pt x="193133" y="764229"/>
                  </a:lnTo>
                  <a:lnTo>
                    <a:pt x="197754" y="745747"/>
                  </a:lnTo>
                  <a:lnTo>
                    <a:pt x="181120" y="727265"/>
                  </a:lnTo>
                  <a:lnTo>
                    <a:pt x="147853" y="737422"/>
                  </a:lnTo>
                  <a:lnTo>
                    <a:pt x="125675" y="713404"/>
                  </a:lnTo>
                  <a:lnTo>
                    <a:pt x="108118" y="700458"/>
                  </a:lnTo>
                  <a:lnTo>
                    <a:pt x="108118" y="669960"/>
                  </a:lnTo>
                  <a:lnTo>
                    <a:pt x="87788" y="646857"/>
                  </a:lnTo>
                  <a:lnTo>
                    <a:pt x="97953" y="615443"/>
                  </a:lnTo>
                  <a:lnTo>
                    <a:pt x="119207" y="584029"/>
                  </a:lnTo>
                  <a:lnTo>
                    <a:pt x="128448" y="554461"/>
                  </a:lnTo>
                  <a:lnTo>
                    <a:pt x="149702" y="549840"/>
                  </a:lnTo>
                  <a:lnTo>
                    <a:pt x="167260" y="559081"/>
                  </a:lnTo>
                  <a:lnTo>
                    <a:pt x="188513" y="531358"/>
                  </a:lnTo>
                  <a:lnTo>
                    <a:pt x="206995" y="535979"/>
                  </a:lnTo>
                  <a:lnTo>
                    <a:pt x="226401" y="517497"/>
                  </a:lnTo>
                  <a:lnTo>
                    <a:pt x="221780" y="492549"/>
                  </a:lnTo>
                  <a:lnTo>
                    <a:pt x="206995" y="481449"/>
                  </a:lnTo>
                  <a:lnTo>
                    <a:pt x="226401" y="458346"/>
                  </a:lnTo>
                  <a:lnTo>
                    <a:pt x="210691" y="459276"/>
                  </a:lnTo>
                  <a:lnTo>
                    <a:pt x="182968" y="472208"/>
                  </a:lnTo>
                  <a:lnTo>
                    <a:pt x="174652" y="485153"/>
                  </a:lnTo>
                  <a:lnTo>
                    <a:pt x="154322" y="472208"/>
                  </a:lnTo>
                  <a:lnTo>
                    <a:pt x="117359" y="478687"/>
                  </a:lnTo>
                  <a:lnTo>
                    <a:pt x="79471" y="464826"/>
                  </a:lnTo>
                  <a:lnTo>
                    <a:pt x="68382" y="440794"/>
                  </a:lnTo>
                  <a:lnTo>
                    <a:pt x="36039" y="404759"/>
                  </a:lnTo>
                  <a:lnTo>
                    <a:pt x="72079" y="377952"/>
                  </a:lnTo>
                  <a:lnTo>
                    <a:pt x="130296" y="346538"/>
                  </a:lnTo>
                  <a:lnTo>
                    <a:pt x="151550" y="346538"/>
                  </a:lnTo>
                  <a:lnTo>
                    <a:pt x="147853" y="378882"/>
                  </a:lnTo>
                  <a:lnTo>
                    <a:pt x="202374" y="376106"/>
                  </a:lnTo>
                  <a:lnTo>
                    <a:pt x="181120" y="336367"/>
                  </a:lnTo>
                  <a:lnTo>
                    <a:pt x="149702" y="311419"/>
                  </a:lnTo>
                  <a:lnTo>
                    <a:pt x="131220" y="278160"/>
                  </a:lnTo>
                  <a:lnTo>
                    <a:pt x="106270" y="248578"/>
                  </a:lnTo>
                  <a:lnTo>
                    <a:pt x="70230" y="226405"/>
                  </a:lnTo>
                  <a:lnTo>
                    <a:pt x="85016" y="189441"/>
                  </a:lnTo>
                  <a:lnTo>
                    <a:pt x="131220" y="186666"/>
                  </a:lnTo>
                  <a:lnTo>
                    <a:pt x="163563" y="153406"/>
                  </a:lnTo>
                  <a:lnTo>
                    <a:pt x="170032" y="117358"/>
                  </a:lnTo>
                  <a:lnTo>
                    <a:pt x="196830" y="81324"/>
                  </a:lnTo>
                  <a:lnTo>
                    <a:pt x="221780" y="72083"/>
                  </a:lnTo>
                  <a:lnTo>
                    <a:pt x="270756" y="36964"/>
                  </a:lnTo>
                  <a:lnTo>
                    <a:pt x="294783" y="42514"/>
                  </a:lnTo>
                  <a:lnTo>
                    <a:pt x="334518" y="0"/>
                  </a:lnTo>
                  <a:lnTo>
                    <a:pt x="373330" y="16636"/>
                  </a:lnTo>
                  <a:lnTo>
                    <a:pt x="391812" y="52685"/>
                  </a:lnTo>
                  <a:lnTo>
                    <a:pt x="402900" y="37894"/>
                  </a:lnTo>
                  <a:lnTo>
                    <a:pt x="446333" y="42514"/>
                  </a:lnTo>
                  <a:lnTo>
                    <a:pt x="444485" y="60996"/>
                  </a:lnTo>
                  <a:lnTo>
                    <a:pt x="484220" y="73928"/>
                  </a:lnTo>
                  <a:lnTo>
                    <a:pt x="511019" y="66533"/>
                  </a:lnTo>
                  <a:lnTo>
                    <a:pt x="565539" y="90565"/>
                  </a:lnTo>
                  <a:lnTo>
                    <a:pt x="615439" y="97960"/>
                  </a:lnTo>
                  <a:lnTo>
                    <a:pt x="635769" y="108117"/>
                  </a:lnTo>
                  <a:lnTo>
                    <a:pt x="669961" y="96115"/>
                  </a:lnTo>
                  <a:lnTo>
                    <a:pt x="709696" y="119217"/>
                  </a:lnTo>
                  <a:lnTo>
                    <a:pt x="737419" y="129374"/>
                  </a:lnTo>
                  <a:lnTo>
                    <a:pt x="737419" y="384418"/>
                  </a:lnTo>
                  <a:lnTo>
                    <a:pt x="737419" y="711544"/>
                  </a:lnTo>
                  <a:lnTo>
                    <a:pt x="763293" y="713404"/>
                  </a:lnTo>
                  <a:lnTo>
                    <a:pt x="788244" y="728181"/>
                  </a:lnTo>
                  <a:lnTo>
                    <a:pt x="806725" y="750368"/>
                  </a:lnTo>
                  <a:lnTo>
                    <a:pt x="829827" y="783627"/>
                  </a:lnTo>
                  <a:lnTo>
                    <a:pt x="854777" y="754988"/>
                  </a:lnTo>
                  <a:lnTo>
                    <a:pt x="880652" y="738352"/>
                  </a:lnTo>
                  <a:lnTo>
                    <a:pt x="894512" y="765145"/>
                  </a:lnTo>
                  <a:lnTo>
                    <a:pt x="912070" y="785472"/>
                  </a:lnTo>
                  <a:lnTo>
                    <a:pt x="936097" y="807659"/>
                  </a:lnTo>
                  <a:lnTo>
                    <a:pt x="952731" y="842764"/>
                  </a:lnTo>
                  <a:lnTo>
                    <a:pt x="979528" y="897294"/>
                  </a:lnTo>
                  <a:lnTo>
                    <a:pt x="1023885" y="926863"/>
                  </a:lnTo>
                  <a:lnTo>
                    <a:pt x="1024809" y="955502"/>
                  </a:lnTo>
                  <a:lnTo>
                    <a:pt x="1009100" y="976759"/>
                  </a:lnTo>
                  <a:close/>
                  <a:moveTo>
                    <a:pt x="2635494" y="1294644"/>
                  </a:moveTo>
                  <a:lnTo>
                    <a:pt x="2624393" y="1283558"/>
                  </a:lnTo>
                  <a:lnTo>
                    <a:pt x="2606841" y="1290024"/>
                  </a:lnTo>
                  <a:lnTo>
                    <a:pt x="2598529" y="1279867"/>
                  </a:lnTo>
                  <a:lnTo>
                    <a:pt x="2579118" y="1308506"/>
                  </a:lnTo>
                  <a:lnTo>
                    <a:pt x="2570806" y="1337158"/>
                  </a:lnTo>
                  <a:lnTo>
                    <a:pt x="2561565" y="1353795"/>
                  </a:lnTo>
                  <a:lnTo>
                    <a:pt x="2550465" y="1359331"/>
                  </a:lnTo>
                  <a:lnTo>
                    <a:pt x="2542154" y="1361177"/>
                  </a:lnTo>
                  <a:lnTo>
                    <a:pt x="2539379" y="1370418"/>
                  </a:lnTo>
                  <a:lnTo>
                    <a:pt x="2491328" y="1370418"/>
                  </a:lnTo>
                  <a:lnTo>
                    <a:pt x="2451589" y="1370418"/>
                  </a:lnTo>
                  <a:lnTo>
                    <a:pt x="2439587" y="1376884"/>
                  </a:lnTo>
                  <a:lnTo>
                    <a:pt x="2412780" y="1401845"/>
                  </a:lnTo>
                  <a:lnTo>
                    <a:pt x="2415555" y="1406466"/>
                  </a:lnTo>
                  <a:lnTo>
                    <a:pt x="2417400" y="1420328"/>
                  </a:lnTo>
                  <a:lnTo>
                    <a:pt x="2398002" y="1432330"/>
                  </a:lnTo>
                  <a:lnTo>
                    <a:pt x="2376745" y="1429568"/>
                  </a:lnTo>
                  <a:lnTo>
                    <a:pt x="2356418" y="1428639"/>
                  </a:lnTo>
                  <a:lnTo>
                    <a:pt x="2344402" y="1432330"/>
                  </a:lnTo>
                  <a:lnTo>
                    <a:pt x="2346247" y="1442500"/>
                  </a:lnTo>
                  <a:lnTo>
                    <a:pt x="2347177" y="1446191"/>
                  </a:lnTo>
                  <a:lnTo>
                    <a:pt x="2324990" y="1467448"/>
                  </a:lnTo>
                  <a:lnTo>
                    <a:pt x="2305592" y="1477619"/>
                  </a:lnTo>
                  <a:lnTo>
                    <a:pt x="2292647" y="1482239"/>
                  </a:lnTo>
                  <a:lnTo>
                    <a:pt x="2276940" y="1491481"/>
                  </a:lnTo>
                  <a:lnTo>
                    <a:pt x="2258457" y="1496101"/>
                  </a:lnTo>
                  <a:lnTo>
                    <a:pt x="2245526" y="1496101"/>
                  </a:lnTo>
                  <a:lnTo>
                    <a:pt x="2229818" y="1488706"/>
                  </a:lnTo>
                  <a:lnTo>
                    <a:pt x="2239060" y="1475774"/>
                  </a:lnTo>
                  <a:lnTo>
                    <a:pt x="2244596" y="1463758"/>
                  </a:lnTo>
                  <a:lnTo>
                    <a:pt x="2256612" y="1444346"/>
                  </a:lnTo>
                  <a:lnTo>
                    <a:pt x="2255682" y="1429568"/>
                  </a:lnTo>
                  <a:lnTo>
                    <a:pt x="2251062" y="1409227"/>
                  </a:lnTo>
                  <a:lnTo>
                    <a:pt x="2241821" y="1405536"/>
                  </a:lnTo>
                  <a:lnTo>
                    <a:pt x="2226114" y="1421243"/>
                  </a:lnTo>
                  <a:lnTo>
                    <a:pt x="2220578" y="1421243"/>
                  </a:lnTo>
                  <a:lnTo>
                    <a:pt x="2219648" y="1412002"/>
                  </a:lnTo>
                  <a:lnTo>
                    <a:pt x="2233509" y="1397225"/>
                  </a:lnTo>
                  <a:lnTo>
                    <a:pt x="2236285" y="1380588"/>
                  </a:lnTo>
                  <a:lnTo>
                    <a:pt x="2234439" y="1363952"/>
                  </a:lnTo>
                  <a:lnTo>
                    <a:pt x="2215027" y="1349174"/>
                  </a:lnTo>
                  <a:lnTo>
                    <a:pt x="2192855" y="1341779"/>
                  </a:lnTo>
                  <a:lnTo>
                    <a:pt x="2189150" y="1355640"/>
                  </a:lnTo>
                  <a:lnTo>
                    <a:pt x="2183613" y="1359331"/>
                  </a:lnTo>
                  <a:lnTo>
                    <a:pt x="2178993" y="1377813"/>
                  </a:lnTo>
                  <a:lnTo>
                    <a:pt x="2176218" y="1365797"/>
                  </a:lnTo>
                  <a:lnTo>
                    <a:pt x="2166047" y="1374122"/>
                  </a:lnTo>
                  <a:lnTo>
                    <a:pt x="2159581" y="1386125"/>
                  </a:lnTo>
                  <a:lnTo>
                    <a:pt x="2153115" y="1403691"/>
                  </a:lnTo>
                  <a:lnTo>
                    <a:pt x="2152186" y="1418468"/>
                  </a:lnTo>
                  <a:lnTo>
                    <a:pt x="2160511" y="1440655"/>
                  </a:lnTo>
                  <a:lnTo>
                    <a:pt x="2159581" y="1463758"/>
                  </a:lnTo>
                  <a:lnTo>
                    <a:pt x="2149424" y="1480394"/>
                  </a:lnTo>
                  <a:lnTo>
                    <a:pt x="2143874" y="1485015"/>
                  </a:lnTo>
                  <a:lnTo>
                    <a:pt x="2136479" y="1488706"/>
                  </a:lnTo>
                  <a:lnTo>
                    <a:pt x="2127238" y="1488706"/>
                  </a:lnTo>
                  <a:lnTo>
                    <a:pt x="2124463" y="1485930"/>
                  </a:lnTo>
                  <a:lnTo>
                    <a:pt x="2117081" y="1467448"/>
                  </a:lnTo>
                  <a:lnTo>
                    <a:pt x="2117081" y="1458207"/>
                  </a:lnTo>
                  <a:lnTo>
                    <a:pt x="2117997" y="1449896"/>
                  </a:lnTo>
                  <a:lnTo>
                    <a:pt x="2114306" y="1432330"/>
                  </a:lnTo>
                  <a:lnTo>
                    <a:pt x="2118926" y="1412002"/>
                  </a:lnTo>
                  <a:lnTo>
                    <a:pt x="2124463" y="1387054"/>
                  </a:lnTo>
                  <a:lnTo>
                    <a:pt x="2138324" y="1359331"/>
                  </a:lnTo>
                  <a:lnTo>
                    <a:pt x="2134633" y="1359331"/>
                  </a:lnTo>
                  <a:lnTo>
                    <a:pt x="2115222" y="1382434"/>
                  </a:lnTo>
                  <a:lnTo>
                    <a:pt x="2111531" y="1377813"/>
                  </a:lnTo>
                  <a:lnTo>
                    <a:pt x="2121701" y="1364881"/>
                  </a:lnTo>
                  <a:lnTo>
                    <a:pt x="2137408" y="1340849"/>
                  </a:lnTo>
                  <a:lnTo>
                    <a:pt x="2154961" y="1337158"/>
                  </a:lnTo>
                  <a:lnTo>
                    <a:pt x="2175288" y="1329763"/>
                  </a:lnTo>
                  <a:lnTo>
                    <a:pt x="2195630" y="1333454"/>
                  </a:lnTo>
                  <a:lnTo>
                    <a:pt x="2196546" y="1333454"/>
                  </a:lnTo>
                  <a:lnTo>
                    <a:pt x="2219648" y="1329763"/>
                  </a:lnTo>
                  <a:lnTo>
                    <a:pt x="2206716" y="1314972"/>
                  </a:lnTo>
                  <a:lnTo>
                    <a:pt x="2199320" y="1314056"/>
                  </a:lnTo>
                  <a:lnTo>
                    <a:pt x="2191009" y="1312210"/>
                  </a:lnTo>
                  <a:lnTo>
                    <a:pt x="2185459" y="1302040"/>
                  </a:lnTo>
                  <a:lnTo>
                    <a:pt x="2159581" y="1305731"/>
                  </a:lnTo>
                  <a:lnTo>
                    <a:pt x="2136479" y="1314056"/>
                  </a:lnTo>
                  <a:lnTo>
                    <a:pt x="2117997" y="1299265"/>
                  </a:lnTo>
                  <a:lnTo>
                    <a:pt x="2103219" y="1294644"/>
                  </a:lnTo>
                  <a:lnTo>
                    <a:pt x="2111531" y="1274317"/>
                  </a:lnTo>
                  <a:lnTo>
                    <a:pt x="2088428" y="1287249"/>
                  </a:lnTo>
                  <a:lnTo>
                    <a:pt x="2068101" y="1299265"/>
                  </a:lnTo>
                  <a:lnTo>
                    <a:pt x="2047773" y="1308506"/>
                  </a:lnTo>
                  <a:lnTo>
                    <a:pt x="2032066" y="1295574"/>
                  </a:lnTo>
                  <a:lnTo>
                    <a:pt x="2006189" y="1303885"/>
                  </a:lnTo>
                  <a:lnTo>
                    <a:pt x="2006189" y="1298349"/>
                  </a:lnTo>
                  <a:lnTo>
                    <a:pt x="2023741" y="1282628"/>
                  </a:lnTo>
                  <a:lnTo>
                    <a:pt x="2042223" y="1266921"/>
                  </a:lnTo>
                  <a:lnTo>
                    <a:pt x="2069017" y="1253989"/>
                  </a:lnTo>
                  <a:lnTo>
                    <a:pt x="2037603" y="1243819"/>
                  </a:lnTo>
                  <a:lnTo>
                    <a:pt x="2016346" y="1248439"/>
                  </a:lnTo>
                  <a:lnTo>
                    <a:pt x="1991398" y="1236423"/>
                  </a:lnTo>
                  <a:lnTo>
                    <a:pt x="1964604" y="1229957"/>
                  </a:lnTo>
                  <a:lnTo>
                    <a:pt x="1946122" y="1227182"/>
                  </a:lnTo>
                  <a:lnTo>
                    <a:pt x="1937797" y="1220716"/>
                  </a:lnTo>
                  <a:lnTo>
                    <a:pt x="1933176" y="1199473"/>
                  </a:lnTo>
                  <a:lnTo>
                    <a:pt x="1924865" y="1199473"/>
                  </a:lnTo>
                  <a:lnTo>
                    <a:pt x="1924865" y="1214250"/>
                  </a:lnTo>
                  <a:lnTo>
                    <a:pt x="1871264" y="1214250"/>
                  </a:lnTo>
                  <a:lnTo>
                    <a:pt x="1782559" y="1214250"/>
                  </a:lnTo>
                  <a:lnTo>
                    <a:pt x="1694769" y="1214250"/>
                  </a:lnTo>
                  <a:lnTo>
                    <a:pt x="1617150" y="1214250"/>
                  </a:lnTo>
                  <a:lnTo>
                    <a:pt x="1539517" y="1214250"/>
                  </a:lnTo>
                  <a:lnTo>
                    <a:pt x="1462828" y="1214250"/>
                  </a:lnTo>
                  <a:lnTo>
                    <a:pt x="1384279" y="1214250"/>
                  </a:lnTo>
                  <a:lnTo>
                    <a:pt x="1358403" y="1214250"/>
                  </a:lnTo>
                  <a:lnTo>
                    <a:pt x="1281704" y="1214250"/>
                  </a:lnTo>
                  <a:lnTo>
                    <a:pt x="1207777" y="1214250"/>
                  </a:lnTo>
                  <a:lnTo>
                    <a:pt x="1217018" y="1246594"/>
                  </a:lnTo>
                  <a:lnTo>
                    <a:pt x="1220715" y="1278008"/>
                  </a:lnTo>
                  <a:lnTo>
                    <a:pt x="1214246" y="1288178"/>
                  </a:lnTo>
                  <a:lnTo>
                    <a:pt x="1200385" y="1252144"/>
                  </a:lnTo>
                  <a:lnTo>
                    <a:pt x="1162498" y="1239198"/>
                  </a:lnTo>
                  <a:lnTo>
                    <a:pt x="1159725" y="1246594"/>
                  </a:lnTo>
                  <a:lnTo>
                    <a:pt x="1167118" y="1264146"/>
                  </a:lnTo>
                  <a:lnTo>
                    <a:pt x="1175435" y="1296490"/>
                  </a:lnTo>
                  <a:lnTo>
                    <a:pt x="1180054" y="1346399"/>
                  </a:lnTo>
                  <a:lnTo>
                    <a:pt x="1177283" y="1379659"/>
                  </a:lnTo>
                  <a:lnTo>
                    <a:pt x="1174511" y="1412002"/>
                  </a:lnTo>
                  <a:lnTo>
                    <a:pt x="1164346" y="1445275"/>
                  </a:lnTo>
                  <a:lnTo>
                    <a:pt x="1172663" y="1472069"/>
                  </a:lnTo>
                  <a:lnTo>
                    <a:pt x="1173587" y="1501637"/>
                  </a:lnTo>
                  <a:lnTo>
                    <a:pt x="1168042" y="1530290"/>
                  </a:lnTo>
                  <a:lnTo>
                    <a:pt x="1181903" y="1548772"/>
                  </a:lnTo>
                  <a:lnTo>
                    <a:pt x="1185599" y="1575566"/>
                  </a:lnTo>
                  <a:lnTo>
                    <a:pt x="1205929" y="1603289"/>
                  </a:lnTo>
                  <a:lnTo>
                    <a:pt x="1217018" y="1614375"/>
                  </a:lnTo>
                  <a:lnTo>
                    <a:pt x="1216094" y="1621771"/>
                  </a:lnTo>
                  <a:lnTo>
                    <a:pt x="1237349" y="1667046"/>
                  </a:lnTo>
                  <a:lnTo>
                    <a:pt x="1262298" y="1699390"/>
                  </a:lnTo>
                  <a:lnTo>
                    <a:pt x="1265070" y="1716956"/>
                  </a:lnTo>
                  <a:lnTo>
                    <a:pt x="1271539" y="1721576"/>
                  </a:lnTo>
                  <a:lnTo>
                    <a:pt x="1295566" y="1724351"/>
                  </a:lnTo>
                  <a:lnTo>
                    <a:pt x="1304807" y="1732663"/>
                  </a:lnTo>
                  <a:lnTo>
                    <a:pt x="1319592" y="1734508"/>
                  </a:lnTo>
                  <a:lnTo>
                    <a:pt x="1322365" y="1743749"/>
                  </a:lnTo>
                  <a:lnTo>
                    <a:pt x="1334377" y="1747454"/>
                  </a:lnTo>
                  <a:lnTo>
                    <a:pt x="1351010" y="1765006"/>
                  </a:lnTo>
                  <a:lnTo>
                    <a:pt x="1355631" y="1780713"/>
                  </a:lnTo>
                  <a:lnTo>
                    <a:pt x="1385195" y="1777938"/>
                  </a:lnTo>
                  <a:lnTo>
                    <a:pt x="1418468" y="1774247"/>
                  </a:lnTo>
                  <a:lnTo>
                    <a:pt x="1415693" y="1779797"/>
                  </a:lnTo>
                  <a:lnTo>
                    <a:pt x="1454503" y="1794575"/>
                  </a:lnTo>
                  <a:lnTo>
                    <a:pt x="1513654" y="1815832"/>
                  </a:lnTo>
                  <a:lnTo>
                    <a:pt x="1565395" y="1815832"/>
                  </a:lnTo>
                  <a:lnTo>
                    <a:pt x="1585723" y="1815832"/>
                  </a:lnTo>
                  <a:lnTo>
                    <a:pt x="1585723" y="1802886"/>
                  </a:lnTo>
                  <a:lnTo>
                    <a:pt x="1631012" y="1802886"/>
                  </a:lnTo>
                  <a:lnTo>
                    <a:pt x="1640253" y="1813986"/>
                  </a:lnTo>
                  <a:lnTo>
                    <a:pt x="1653185" y="1823227"/>
                  </a:lnTo>
                  <a:lnTo>
                    <a:pt x="1668892" y="1836159"/>
                  </a:lnTo>
                  <a:lnTo>
                    <a:pt x="1677217" y="1851866"/>
                  </a:lnTo>
                  <a:lnTo>
                    <a:pt x="1683683" y="1868503"/>
                  </a:lnTo>
                  <a:lnTo>
                    <a:pt x="1696615" y="1877744"/>
                  </a:lnTo>
                  <a:lnTo>
                    <a:pt x="1717872" y="1886985"/>
                  </a:lnTo>
                  <a:lnTo>
                    <a:pt x="1734508" y="1863882"/>
                  </a:lnTo>
                  <a:lnTo>
                    <a:pt x="1755765" y="1862953"/>
                  </a:lnTo>
                  <a:lnTo>
                    <a:pt x="1774247" y="1874969"/>
                  </a:lnTo>
                  <a:lnTo>
                    <a:pt x="1787179" y="1895297"/>
                  </a:lnTo>
                  <a:lnTo>
                    <a:pt x="1796420" y="1912862"/>
                  </a:lnTo>
                  <a:lnTo>
                    <a:pt x="1812127" y="1929485"/>
                  </a:lnTo>
                  <a:lnTo>
                    <a:pt x="1817677" y="1949827"/>
                  </a:lnTo>
                  <a:lnTo>
                    <a:pt x="1825059" y="1963688"/>
                  </a:lnTo>
                  <a:lnTo>
                    <a:pt x="1845400" y="1972929"/>
                  </a:lnTo>
                  <a:lnTo>
                    <a:pt x="1863883" y="1979395"/>
                  </a:lnTo>
                  <a:lnTo>
                    <a:pt x="1874039" y="1978466"/>
                  </a:lnTo>
                  <a:lnTo>
                    <a:pt x="1869419" y="1968308"/>
                  </a:lnTo>
                  <a:lnTo>
                    <a:pt x="1868503" y="1954447"/>
                  </a:lnTo>
                  <a:lnTo>
                    <a:pt x="1868503" y="1934106"/>
                  </a:lnTo>
                  <a:lnTo>
                    <a:pt x="1874039" y="1921174"/>
                  </a:lnTo>
                  <a:lnTo>
                    <a:pt x="1887901" y="1907313"/>
                  </a:lnTo>
                  <a:lnTo>
                    <a:pt x="1913778" y="1894381"/>
                  </a:lnTo>
                  <a:lnTo>
                    <a:pt x="1937797" y="1872194"/>
                  </a:lnTo>
                  <a:lnTo>
                    <a:pt x="1959984" y="1864812"/>
                  </a:lnTo>
                  <a:lnTo>
                    <a:pt x="1975691" y="1862953"/>
                  </a:lnTo>
                  <a:lnTo>
                    <a:pt x="1994173" y="1869433"/>
                  </a:lnTo>
                  <a:lnTo>
                    <a:pt x="2016346" y="1865728"/>
                  </a:lnTo>
                  <a:lnTo>
                    <a:pt x="2035757" y="1881435"/>
                  </a:lnTo>
                  <a:lnTo>
                    <a:pt x="2054239" y="1882364"/>
                  </a:lnTo>
                  <a:lnTo>
                    <a:pt x="2064410" y="1876814"/>
                  </a:lnTo>
                  <a:lnTo>
                    <a:pt x="2073637" y="1881435"/>
                  </a:lnTo>
                  <a:lnTo>
                    <a:pt x="2078258" y="1877744"/>
                  </a:lnTo>
                  <a:lnTo>
                    <a:pt x="2072721" y="1872194"/>
                  </a:lnTo>
                  <a:lnTo>
                    <a:pt x="2072721" y="1860192"/>
                  </a:lnTo>
                  <a:lnTo>
                    <a:pt x="2068101" y="1851866"/>
                  </a:lnTo>
                  <a:lnTo>
                    <a:pt x="2079187" y="1847246"/>
                  </a:lnTo>
                  <a:lnTo>
                    <a:pt x="2098599" y="1845400"/>
                  </a:lnTo>
                  <a:lnTo>
                    <a:pt x="2121701" y="1849091"/>
                  </a:lnTo>
                  <a:lnTo>
                    <a:pt x="2151270" y="1845400"/>
                  </a:lnTo>
                  <a:lnTo>
                    <a:pt x="2167907" y="1852796"/>
                  </a:lnTo>
                  <a:lnTo>
                    <a:pt x="2180838" y="1866657"/>
                  </a:lnTo>
                  <a:lnTo>
                    <a:pt x="2185459" y="1868503"/>
                  </a:lnTo>
                  <a:lnTo>
                    <a:pt x="2211337" y="1854641"/>
                  </a:lnTo>
                  <a:lnTo>
                    <a:pt x="2221493" y="1859262"/>
                  </a:lnTo>
                  <a:lnTo>
                    <a:pt x="2241821" y="1884210"/>
                  </a:lnTo>
                  <a:lnTo>
                    <a:pt x="2249217" y="1900846"/>
                  </a:lnTo>
                  <a:lnTo>
                    <a:pt x="2243680" y="1920258"/>
                  </a:lnTo>
                  <a:lnTo>
                    <a:pt x="2247371" y="1931345"/>
                  </a:lnTo>
                  <a:lnTo>
                    <a:pt x="2259387" y="1953517"/>
                  </a:lnTo>
                  <a:lnTo>
                    <a:pt x="2273249" y="1978466"/>
                  </a:lnTo>
                  <a:lnTo>
                    <a:pt x="2283405" y="1984931"/>
                  </a:lnTo>
                  <a:lnTo>
                    <a:pt x="2287110" y="1997877"/>
                  </a:lnTo>
                  <a:lnTo>
                    <a:pt x="2300042" y="2001568"/>
                  </a:lnTo>
                  <a:lnTo>
                    <a:pt x="2307438" y="1997877"/>
                  </a:lnTo>
                  <a:lnTo>
                    <a:pt x="2313904" y="1980311"/>
                  </a:lnTo>
                  <a:lnTo>
                    <a:pt x="2314833" y="1969225"/>
                  </a:lnTo>
                  <a:lnTo>
                    <a:pt x="2315749" y="1949827"/>
                  </a:lnTo>
                  <a:lnTo>
                    <a:pt x="2303747" y="1916554"/>
                  </a:lnTo>
                  <a:lnTo>
                    <a:pt x="2303747" y="1903621"/>
                  </a:lnTo>
                  <a:lnTo>
                    <a:pt x="2292647" y="1882364"/>
                  </a:lnTo>
                  <a:lnTo>
                    <a:pt x="2284335" y="1857417"/>
                  </a:lnTo>
                  <a:lnTo>
                    <a:pt x="2279715" y="1837089"/>
                  </a:lnTo>
                  <a:lnTo>
                    <a:pt x="2283405" y="1815832"/>
                  </a:lnTo>
                  <a:lnTo>
                    <a:pt x="2295421" y="1798266"/>
                  </a:lnTo>
                  <a:lnTo>
                    <a:pt x="2310213" y="1783488"/>
                  </a:lnTo>
                  <a:lnTo>
                    <a:pt x="2338851" y="1763161"/>
                  </a:lnTo>
                  <a:lnTo>
                    <a:pt x="2342556" y="1752990"/>
                  </a:lnTo>
                  <a:lnTo>
                    <a:pt x="2355488" y="1741904"/>
                  </a:lnTo>
                  <a:lnTo>
                    <a:pt x="2368420" y="1740058"/>
                  </a:lnTo>
                  <a:lnTo>
                    <a:pt x="2385057" y="1721576"/>
                  </a:lnTo>
                  <a:lnTo>
                    <a:pt x="2411864" y="1712335"/>
                  </a:lnTo>
                  <a:lnTo>
                    <a:pt x="2428487" y="1689233"/>
                  </a:lnTo>
                  <a:lnTo>
                    <a:pt x="2424796" y="1656889"/>
                  </a:lnTo>
                  <a:lnTo>
                    <a:pt x="2422021" y="1645803"/>
                  </a:lnTo>
                  <a:lnTo>
                    <a:pt x="2414625" y="1643944"/>
                  </a:lnTo>
                  <a:lnTo>
                    <a:pt x="2413709" y="1613459"/>
                  </a:lnTo>
                  <a:lnTo>
                    <a:pt x="2396143" y="1603289"/>
                  </a:lnTo>
                  <a:lnTo>
                    <a:pt x="2413709" y="1608839"/>
                  </a:lnTo>
                  <a:lnTo>
                    <a:pt x="2408159" y="1587582"/>
                  </a:lnTo>
                  <a:lnTo>
                    <a:pt x="2412780" y="1572791"/>
                  </a:lnTo>
                  <a:lnTo>
                    <a:pt x="2415555" y="1600514"/>
                  </a:lnTo>
                  <a:lnTo>
                    <a:pt x="2428487" y="1613459"/>
                  </a:lnTo>
                  <a:lnTo>
                    <a:pt x="2420175" y="1635632"/>
                  </a:lnTo>
                  <a:lnTo>
                    <a:pt x="2422950" y="1636562"/>
                  </a:lnTo>
                  <a:lnTo>
                    <a:pt x="2437728" y="1610684"/>
                  </a:lnTo>
                  <a:lnTo>
                    <a:pt x="2446053" y="1597752"/>
                  </a:lnTo>
                  <a:lnTo>
                    <a:pt x="2446053" y="1584807"/>
                  </a:lnTo>
                  <a:lnTo>
                    <a:pt x="2439587" y="1579270"/>
                  </a:lnTo>
                  <a:lnTo>
                    <a:pt x="2434037" y="1561704"/>
                  </a:lnTo>
                  <a:lnTo>
                    <a:pt x="2442348" y="1570029"/>
                  </a:lnTo>
                  <a:lnTo>
                    <a:pt x="2447898" y="1571875"/>
                  </a:lnTo>
                  <a:lnTo>
                    <a:pt x="2449744" y="1580186"/>
                  </a:lnTo>
                  <a:lnTo>
                    <a:pt x="2468226" y="1554308"/>
                  </a:lnTo>
                  <a:lnTo>
                    <a:pt x="2473776" y="1530290"/>
                  </a:lnTo>
                  <a:lnTo>
                    <a:pt x="2466380" y="1528445"/>
                  </a:lnTo>
                  <a:lnTo>
                    <a:pt x="2474692" y="1519204"/>
                  </a:lnTo>
                  <a:lnTo>
                    <a:pt x="2473776" y="1523824"/>
                  </a:lnTo>
                  <a:lnTo>
                    <a:pt x="2490412" y="1523824"/>
                  </a:lnTo>
                  <a:lnTo>
                    <a:pt x="2526447" y="1513653"/>
                  </a:lnTo>
                  <a:lnTo>
                    <a:pt x="2519051" y="1507187"/>
                  </a:lnTo>
                  <a:lnTo>
                    <a:pt x="2481171" y="1513653"/>
                  </a:lnTo>
                  <a:lnTo>
                    <a:pt x="2502415" y="1503497"/>
                  </a:lnTo>
                  <a:lnTo>
                    <a:pt x="2517206" y="1501637"/>
                  </a:lnTo>
                  <a:lnTo>
                    <a:pt x="2528292" y="1499792"/>
                  </a:lnTo>
                  <a:lnTo>
                    <a:pt x="2547704" y="1494255"/>
                  </a:lnTo>
                  <a:lnTo>
                    <a:pt x="2559706" y="1495171"/>
                  </a:lnTo>
                  <a:lnTo>
                    <a:pt x="2577273" y="1489635"/>
                  </a:lnTo>
                  <a:lnTo>
                    <a:pt x="2579118" y="1479464"/>
                  </a:lnTo>
                  <a:lnTo>
                    <a:pt x="2571722" y="1472069"/>
                  </a:lnTo>
                  <a:lnTo>
                    <a:pt x="2574497" y="1485015"/>
                  </a:lnTo>
                  <a:lnTo>
                    <a:pt x="2563411" y="1484085"/>
                  </a:lnTo>
                  <a:lnTo>
                    <a:pt x="2555086" y="1465603"/>
                  </a:lnTo>
                  <a:lnTo>
                    <a:pt x="2555086" y="1447121"/>
                  </a:lnTo>
                  <a:lnTo>
                    <a:pt x="2559706" y="1438809"/>
                  </a:lnTo>
                  <a:lnTo>
                    <a:pt x="2573568" y="1417552"/>
                  </a:lnTo>
                  <a:lnTo>
                    <a:pt x="2601291" y="1407382"/>
                  </a:lnTo>
                  <a:lnTo>
                    <a:pt x="2628098" y="1395366"/>
                  </a:lnTo>
                  <a:lnTo>
                    <a:pt x="2655821" y="1377813"/>
                  </a:lnTo>
                  <a:lnTo>
                    <a:pt x="2652116" y="1366727"/>
                  </a:lnTo>
                  <a:lnTo>
                    <a:pt x="2635494" y="1345470"/>
                  </a:lnTo>
                  <a:lnTo>
                    <a:pt x="2635494" y="1294644"/>
                  </a:lnTo>
                  <a:close/>
                  <a:moveTo>
                    <a:pt x="421382" y="828902"/>
                  </a:moveTo>
                  <a:lnTo>
                    <a:pt x="407521" y="836298"/>
                  </a:lnTo>
                  <a:lnTo>
                    <a:pt x="384419" y="853864"/>
                  </a:lnTo>
                  <a:lnTo>
                    <a:pt x="388116" y="876037"/>
                  </a:lnTo>
                  <a:lnTo>
                    <a:pt x="401052" y="888053"/>
                  </a:lnTo>
                  <a:lnTo>
                    <a:pt x="426927" y="869571"/>
                  </a:lnTo>
                  <a:lnTo>
                    <a:pt x="449105" y="846469"/>
                  </a:lnTo>
                  <a:lnTo>
                    <a:pt x="438016" y="831678"/>
                  </a:lnTo>
                  <a:lnTo>
                    <a:pt x="421382" y="828902"/>
                  </a:lnTo>
                  <a:close/>
                  <a:moveTo>
                    <a:pt x="0" y="564618"/>
                  </a:moveTo>
                  <a:lnTo>
                    <a:pt x="18482" y="553531"/>
                  </a:lnTo>
                  <a:lnTo>
                    <a:pt x="20330" y="547065"/>
                  </a:lnTo>
                  <a:lnTo>
                    <a:pt x="0" y="540599"/>
                  </a:lnTo>
                  <a:lnTo>
                    <a:pt x="0" y="564618"/>
                  </a:lnTo>
                  <a:close/>
                  <a:moveTo>
                    <a:pt x="78547" y="706924"/>
                  </a:moveTo>
                  <a:lnTo>
                    <a:pt x="52673" y="716165"/>
                  </a:lnTo>
                  <a:lnTo>
                    <a:pt x="68382" y="730026"/>
                  </a:lnTo>
                  <a:lnTo>
                    <a:pt x="85016" y="739268"/>
                  </a:lnTo>
                  <a:lnTo>
                    <a:pt x="100725" y="730956"/>
                  </a:lnTo>
                  <a:lnTo>
                    <a:pt x="97953" y="710629"/>
                  </a:lnTo>
                  <a:lnTo>
                    <a:pt x="78547" y="706924"/>
                  </a:lnTo>
                  <a:close/>
                  <a:moveTo>
                    <a:pt x="977680" y="1007257"/>
                  </a:moveTo>
                  <a:lnTo>
                    <a:pt x="952731" y="1010948"/>
                  </a:lnTo>
                  <a:lnTo>
                    <a:pt x="940717" y="1005411"/>
                  </a:lnTo>
                  <a:lnTo>
                    <a:pt x="938869" y="1019273"/>
                  </a:lnTo>
                  <a:lnTo>
                    <a:pt x="943490" y="1038671"/>
                  </a:lnTo>
                  <a:lnTo>
                    <a:pt x="956427" y="1052532"/>
                  </a:lnTo>
                  <a:lnTo>
                    <a:pt x="965667" y="1071944"/>
                  </a:lnTo>
                  <a:lnTo>
                    <a:pt x="981377" y="1091342"/>
                  </a:lnTo>
                  <a:lnTo>
                    <a:pt x="991542" y="1091342"/>
                  </a:lnTo>
                  <a:lnTo>
                    <a:pt x="969363" y="1057153"/>
                  </a:lnTo>
                  <a:lnTo>
                    <a:pt x="977680" y="1007257"/>
                  </a:lnTo>
                  <a:close/>
                  <a:moveTo>
                    <a:pt x="342835" y="2122631"/>
                  </a:moveTo>
                  <a:lnTo>
                    <a:pt x="333594" y="2119856"/>
                  </a:lnTo>
                  <a:lnTo>
                    <a:pt x="330821" y="2122631"/>
                  </a:lnTo>
                  <a:lnTo>
                    <a:pt x="330821" y="2124476"/>
                  </a:lnTo>
                  <a:lnTo>
                    <a:pt x="333594" y="2126322"/>
                  </a:lnTo>
                  <a:lnTo>
                    <a:pt x="338214" y="2131872"/>
                  </a:lnTo>
                  <a:lnTo>
                    <a:pt x="346531" y="2130013"/>
                  </a:lnTo>
                  <a:lnTo>
                    <a:pt x="348379" y="2126322"/>
                  </a:lnTo>
                  <a:lnTo>
                    <a:pt x="342835" y="2122631"/>
                  </a:lnTo>
                  <a:close/>
                  <a:moveTo>
                    <a:pt x="315113" y="2117081"/>
                  </a:moveTo>
                  <a:lnTo>
                    <a:pt x="328973" y="2118010"/>
                  </a:lnTo>
                  <a:lnTo>
                    <a:pt x="329897" y="2115235"/>
                  </a:lnTo>
                  <a:lnTo>
                    <a:pt x="316961" y="2114306"/>
                  </a:lnTo>
                  <a:lnTo>
                    <a:pt x="315113" y="2117081"/>
                  </a:lnTo>
                  <a:close/>
                  <a:moveTo>
                    <a:pt x="369634" y="2147579"/>
                  </a:moveTo>
                  <a:lnTo>
                    <a:pt x="365013" y="2144804"/>
                  </a:lnTo>
                  <a:lnTo>
                    <a:pt x="354848" y="2140183"/>
                  </a:lnTo>
                  <a:lnTo>
                    <a:pt x="353000" y="2139254"/>
                  </a:lnTo>
                  <a:lnTo>
                    <a:pt x="351152" y="2142029"/>
                  </a:lnTo>
                  <a:lnTo>
                    <a:pt x="353000" y="2147579"/>
                  </a:lnTo>
                  <a:lnTo>
                    <a:pt x="348379" y="2152200"/>
                  </a:lnTo>
                  <a:lnTo>
                    <a:pt x="347455" y="2154974"/>
                  </a:lnTo>
                  <a:lnTo>
                    <a:pt x="352076" y="2165131"/>
                  </a:lnTo>
                  <a:lnTo>
                    <a:pt x="351152" y="2172527"/>
                  </a:lnTo>
                  <a:lnTo>
                    <a:pt x="357620" y="2176218"/>
                  </a:lnTo>
                  <a:lnTo>
                    <a:pt x="361317" y="2171597"/>
                  </a:lnTo>
                  <a:lnTo>
                    <a:pt x="369634" y="2166977"/>
                  </a:lnTo>
                  <a:lnTo>
                    <a:pt x="379799" y="2161441"/>
                  </a:lnTo>
                  <a:lnTo>
                    <a:pt x="380723" y="2159595"/>
                  </a:lnTo>
                  <a:lnTo>
                    <a:pt x="374254" y="2150354"/>
                  </a:lnTo>
                  <a:lnTo>
                    <a:pt x="369634" y="2147579"/>
                  </a:lnTo>
                  <a:close/>
                  <a:moveTo>
                    <a:pt x="297555" y="2100444"/>
                  </a:moveTo>
                  <a:lnTo>
                    <a:pt x="291086" y="2104149"/>
                  </a:lnTo>
                  <a:lnTo>
                    <a:pt x="292011" y="2105065"/>
                  </a:lnTo>
                  <a:lnTo>
                    <a:pt x="295707" y="2111531"/>
                  </a:lnTo>
                  <a:lnTo>
                    <a:pt x="304948" y="2112460"/>
                  </a:lnTo>
                  <a:lnTo>
                    <a:pt x="306796" y="2112460"/>
                  </a:lnTo>
                  <a:lnTo>
                    <a:pt x="308644" y="2110615"/>
                  </a:lnTo>
                  <a:lnTo>
                    <a:pt x="301252" y="2101374"/>
                  </a:lnTo>
                  <a:lnTo>
                    <a:pt x="297555" y="2100444"/>
                  </a:lnTo>
                  <a:close/>
                  <a:moveTo>
                    <a:pt x="256895" y="2085667"/>
                  </a:moveTo>
                  <a:lnTo>
                    <a:pt x="253198" y="2088428"/>
                  </a:lnTo>
                  <a:lnTo>
                    <a:pt x="252274" y="2090287"/>
                  </a:lnTo>
                  <a:lnTo>
                    <a:pt x="260591" y="2094908"/>
                  </a:lnTo>
                  <a:lnTo>
                    <a:pt x="263363" y="2092133"/>
                  </a:lnTo>
                  <a:lnTo>
                    <a:pt x="262439" y="2085667"/>
                  </a:lnTo>
                  <a:lnTo>
                    <a:pt x="256895" y="2085667"/>
                  </a:lnTo>
                  <a:close/>
                </a:path>
              </a:pathLst>
            </a:custGeom>
            <a:solidFill>
              <a:srgbClr val="C00000"/>
            </a:solidFill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0" name="任意多边形: 形状 1059"/>
            <p:cNvSpPr/>
            <p:nvPr/>
          </p:nvSpPr>
          <p:spPr>
            <a:xfrm>
              <a:off x="2877590" y="5096323"/>
              <a:ext cx="134924" cy="147855"/>
            </a:xfrm>
            <a:custGeom>
              <a:avLst/>
              <a:gdLst>
                <a:gd name="connsiteX0" fmla="*/ 21257 w 134924"/>
                <a:gd name="connsiteY0" fmla="*/ 2775 h 147855"/>
                <a:gd name="connsiteX1" fmla="*/ 37894 w 134924"/>
                <a:gd name="connsiteY1" fmla="*/ 0 h 147855"/>
                <a:gd name="connsiteX2" fmla="*/ 63771 w 134924"/>
                <a:gd name="connsiteY2" fmla="*/ 23103 h 147855"/>
                <a:gd name="connsiteX3" fmla="*/ 73012 w 134924"/>
                <a:gd name="connsiteY3" fmla="*/ 22173 h 147855"/>
                <a:gd name="connsiteX4" fmla="*/ 99806 w 134924"/>
                <a:gd name="connsiteY4" fmla="*/ 41584 h 147855"/>
                <a:gd name="connsiteX5" fmla="*/ 120133 w 134924"/>
                <a:gd name="connsiteY5" fmla="*/ 58221 h 147855"/>
                <a:gd name="connsiteX6" fmla="*/ 134924 w 134924"/>
                <a:gd name="connsiteY6" fmla="*/ 78549 h 147855"/>
                <a:gd name="connsiteX7" fmla="*/ 123838 w 134924"/>
                <a:gd name="connsiteY7" fmla="*/ 93326 h 147855"/>
                <a:gd name="connsiteX8" fmla="*/ 131220 w 134924"/>
                <a:gd name="connsiteY8" fmla="*/ 110892 h 147855"/>
                <a:gd name="connsiteX9" fmla="*/ 120133 w 134924"/>
                <a:gd name="connsiteY9" fmla="*/ 130290 h 147855"/>
                <a:gd name="connsiteX10" fmla="*/ 90565 w 134924"/>
                <a:gd name="connsiteY10" fmla="*/ 147856 h 147855"/>
                <a:gd name="connsiteX11" fmla="*/ 71153 w 134924"/>
                <a:gd name="connsiteY11" fmla="*/ 141376 h 147855"/>
                <a:gd name="connsiteX12" fmla="*/ 57305 w 134924"/>
                <a:gd name="connsiteY12" fmla="*/ 145081 h 147855"/>
                <a:gd name="connsiteX13" fmla="*/ 33273 w 134924"/>
                <a:gd name="connsiteY13" fmla="*/ 131220 h 147855"/>
                <a:gd name="connsiteX14" fmla="*/ 15721 w 134924"/>
                <a:gd name="connsiteY14" fmla="*/ 132135 h 147855"/>
                <a:gd name="connsiteX15" fmla="*/ 0 w 134924"/>
                <a:gd name="connsiteY15" fmla="*/ 114583 h 147855"/>
                <a:gd name="connsiteX16" fmla="*/ 1859 w 134924"/>
                <a:gd name="connsiteY16" fmla="*/ 94255 h 147855"/>
                <a:gd name="connsiteX17" fmla="*/ 7396 w 134924"/>
                <a:gd name="connsiteY17" fmla="*/ 87790 h 147855"/>
                <a:gd name="connsiteX18" fmla="*/ 7396 w 134924"/>
                <a:gd name="connsiteY18" fmla="*/ 57291 h 147855"/>
                <a:gd name="connsiteX19" fmla="*/ 14791 w 134924"/>
                <a:gd name="connsiteY19" fmla="*/ 25878 h 147855"/>
                <a:gd name="connsiteX20" fmla="*/ 21257 w 134924"/>
                <a:gd name="connsiteY20" fmla="*/ 2775 h 1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4924" h="147855">
                  <a:moveTo>
                    <a:pt x="21257" y="2775"/>
                  </a:moveTo>
                  <a:lnTo>
                    <a:pt x="37894" y="0"/>
                  </a:lnTo>
                  <a:lnTo>
                    <a:pt x="63771" y="23103"/>
                  </a:lnTo>
                  <a:lnTo>
                    <a:pt x="73012" y="22173"/>
                  </a:lnTo>
                  <a:lnTo>
                    <a:pt x="99806" y="41584"/>
                  </a:lnTo>
                  <a:lnTo>
                    <a:pt x="120133" y="58221"/>
                  </a:lnTo>
                  <a:lnTo>
                    <a:pt x="134924" y="78549"/>
                  </a:lnTo>
                  <a:lnTo>
                    <a:pt x="123838" y="93326"/>
                  </a:lnTo>
                  <a:lnTo>
                    <a:pt x="131220" y="110892"/>
                  </a:lnTo>
                  <a:lnTo>
                    <a:pt x="120133" y="130290"/>
                  </a:lnTo>
                  <a:lnTo>
                    <a:pt x="90565" y="147856"/>
                  </a:lnTo>
                  <a:lnTo>
                    <a:pt x="71153" y="141376"/>
                  </a:lnTo>
                  <a:lnTo>
                    <a:pt x="57305" y="145081"/>
                  </a:lnTo>
                  <a:lnTo>
                    <a:pt x="33273" y="131220"/>
                  </a:lnTo>
                  <a:lnTo>
                    <a:pt x="15721" y="132135"/>
                  </a:lnTo>
                  <a:lnTo>
                    <a:pt x="0" y="114583"/>
                  </a:lnTo>
                  <a:lnTo>
                    <a:pt x="1859" y="94255"/>
                  </a:lnTo>
                  <a:lnTo>
                    <a:pt x="7396" y="87790"/>
                  </a:lnTo>
                  <a:lnTo>
                    <a:pt x="7396" y="57291"/>
                  </a:lnTo>
                  <a:lnTo>
                    <a:pt x="14791" y="25878"/>
                  </a:lnTo>
                  <a:lnTo>
                    <a:pt x="21257" y="277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1" name="任意多边形: 形状 1060"/>
            <p:cNvSpPr/>
            <p:nvPr/>
          </p:nvSpPr>
          <p:spPr>
            <a:xfrm>
              <a:off x="5842056" y="2959844"/>
              <a:ext cx="443554" cy="292923"/>
            </a:xfrm>
            <a:custGeom>
              <a:avLst/>
              <a:gdLst>
                <a:gd name="connsiteX0" fmla="*/ 273526 w 443554"/>
                <a:gd name="connsiteY0" fmla="*/ 283683 h 292923"/>
                <a:gd name="connsiteX1" fmla="*/ 274455 w 443554"/>
                <a:gd name="connsiteY1" fmla="*/ 263355 h 292923"/>
                <a:gd name="connsiteX2" fmla="*/ 240266 w 443554"/>
                <a:gd name="connsiteY2" fmla="*/ 249494 h 292923"/>
                <a:gd name="connsiteX3" fmla="*/ 213459 w 443554"/>
                <a:gd name="connsiteY3" fmla="*/ 232871 h 292923"/>
                <a:gd name="connsiteX4" fmla="*/ 196836 w 443554"/>
                <a:gd name="connsiteY4" fmla="*/ 217150 h 292923"/>
                <a:gd name="connsiteX5" fmla="*/ 167254 w 443554"/>
                <a:gd name="connsiteY5" fmla="*/ 194048 h 292923"/>
                <a:gd name="connsiteX6" fmla="*/ 154322 w 443554"/>
                <a:gd name="connsiteY6" fmla="*/ 158943 h 292923"/>
                <a:gd name="connsiteX7" fmla="*/ 146011 w 443554"/>
                <a:gd name="connsiteY7" fmla="*/ 152463 h 292923"/>
                <a:gd name="connsiteX8" fmla="*/ 118288 w 443554"/>
                <a:gd name="connsiteY8" fmla="*/ 154322 h 292923"/>
                <a:gd name="connsiteX9" fmla="*/ 108117 w 443554"/>
                <a:gd name="connsiteY9" fmla="*/ 146927 h 292923"/>
                <a:gd name="connsiteX10" fmla="*/ 105342 w 443554"/>
                <a:gd name="connsiteY10" fmla="*/ 119204 h 292923"/>
                <a:gd name="connsiteX11" fmla="*/ 70237 w 443554"/>
                <a:gd name="connsiteY11" fmla="*/ 100722 h 292923"/>
                <a:gd name="connsiteX12" fmla="*/ 48050 w 443554"/>
                <a:gd name="connsiteY12" fmla="*/ 121049 h 292923"/>
                <a:gd name="connsiteX13" fmla="*/ 25878 w 443554"/>
                <a:gd name="connsiteY13" fmla="*/ 133065 h 292923"/>
                <a:gd name="connsiteX14" fmla="*/ 30498 w 443554"/>
                <a:gd name="connsiteY14" fmla="*/ 150618 h 292923"/>
                <a:gd name="connsiteX15" fmla="*/ 929 w 443554"/>
                <a:gd name="connsiteY15" fmla="*/ 151547 h 292923"/>
                <a:gd name="connsiteX16" fmla="*/ 0 w 443554"/>
                <a:gd name="connsiteY16" fmla="*/ 21243 h 292923"/>
                <a:gd name="connsiteX17" fmla="*/ 66533 w 443554"/>
                <a:gd name="connsiteY17" fmla="*/ 0 h 292923"/>
                <a:gd name="connsiteX18" fmla="*/ 71153 w 443554"/>
                <a:gd name="connsiteY18" fmla="*/ 2761 h 292923"/>
                <a:gd name="connsiteX19" fmla="*/ 110892 w 443554"/>
                <a:gd name="connsiteY19" fmla="*/ 28639 h 292923"/>
                <a:gd name="connsiteX20" fmla="*/ 132149 w 443554"/>
                <a:gd name="connsiteY20" fmla="*/ 42501 h 292923"/>
                <a:gd name="connsiteX21" fmla="*/ 157097 w 443554"/>
                <a:gd name="connsiteY21" fmla="*/ 74844 h 292923"/>
                <a:gd name="connsiteX22" fmla="*/ 187595 w 443554"/>
                <a:gd name="connsiteY22" fmla="*/ 69308 h 292923"/>
                <a:gd name="connsiteX23" fmla="*/ 231941 w 443554"/>
                <a:gd name="connsiteY23" fmla="*/ 66533 h 292923"/>
                <a:gd name="connsiteX24" fmla="*/ 263369 w 443554"/>
                <a:gd name="connsiteY24" fmla="*/ 92410 h 292923"/>
                <a:gd name="connsiteX25" fmla="*/ 261510 w 443554"/>
                <a:gd name="connsiteY25" fmla="*/ 127515 h 292923"/>
                <a:gd name="connsiteX26" fmla="*/ 274455 w 443554"/>
                <a:gd name="connsiteY26" fmla="*/ 127515 h 292923"/>
                <a:gd name="connsiteX27" fmla="*/ 279992 w 443554"/>
                <a:gd name="connsiteY27" fmla="*/ 156168 h 292923"/>
                <a:gd name="connsiteX28" fmla="*/ 313265 w 443554"/>
                <a:gd name="connsiteY28" fmla="*/ 157084 h 292923"/>
                <a:gd name="connsiteX29" fmla="*/ 320660 w 443554"/>
                <a:gd name="connsiteY29" fmla="*/ 173720 h 292923"/>
                <a:gd name="connsiteX30" fmla="*/ 329901 w 443554"/>
                <a:gd name="connsiteY30" fmla="*/ 173720 h 292923"/>
                <a:gd name="connsiteX31" fmla="*/ 340988 w 443554"/>
                <a:gd name="connsiteY31" fmla="*/ 149702 h 292923"/>
                <a:gd name="connsiteX32" fmla="*/ 375177 w 443554"/>
                <a:gd name="connsiteY32" fmla="*/ 125670 h 292923"/>
                <a:gd name="connsiteX33" fmla="*/ 389968 w 443554"/>
                <a:gd name="connsiteY33" fmla="*/ 119204 h 292923"/>
                <a:gd name="connsiteX34" fmla="*/ 397364 w 443554"/>
                <a:gd name="connsiteY34" fmla="*/ 122895 h 292923"/>
                <a:gd name="connsiteX35" fmla="*/ 375177 w 443554"/>
                <a:gd name="connsiteY35" fmla="*/ 145081 h 292923"/>
                <a:gd name="connsiteX36" fmla="*/ 394588 w 443554"/>
                <a:gd name="connsiteY36" fmla="*/ 158013 h 292923"/>
                <a:gd name="connsiteX37" fmla="*/ 413070 w 443554"/>
                <a:gd name="connsiteY37" fmla="*/ 149702 h 292923"/>
                <a:gd name="connsiteX38" fmla="*/ 443555 w 443554"/>
                <a:gd name="connsiteY38" fmla="*/ 168184 h 292923"/>
                <a:gd name="connsiteX39" fmla="*/ 410295 w 443554"/>
                <a:gd name="connsiteY39" fmla="*/ 192202 h 292923"/>
                <a:gd name="connsiteX40" fmla="*/ 390884 w 443554"/>
                <a:gd name="connsiteY40" fmla="*/ 188511 h 292923"/>
                <a:gd name="connsiteX41" fmla="*/ 379797 w 443554"/>
                <a:gd name="connsiteY41" fmla="*/ 189427 h 292923"/>
                <a:gd name="connsiteX42" fmla="*/ 376107 w 443554"/>
                <a:gd name="connsiteY42" fmla="*/ 180186 h 292923"/>
                <a:gd name="connsiteX43" fmla="*/ 381643 w 443554"/>
                <a:gd name="connsiteY43" fmla="*/ 164479 h 292923"/>
                <a:gd name="connsiteX44" fmla="*/ 347454 w 443554"/>
                <a:gd name="connsiteY44" fmla="*/ 172804 h 292923"/>
                <a:gd name="connsiteX45" fmla="*/ 339142 w 443554"/>
                <a:gd name="connsiteY45" fmla="*/ 194977 h 292923"/>
                <a:gd name="connsiteX46" fmla="*/ 327126 w 443554"/>
                <a:gd name="connsiteY46" fmla="*/ 213459 h 292923"/>
                <a:gd name="connsiteX47" fmla="*/ 305869 w 443554"/>
                <a:gd name="connsiteY47" fmla="*/ 211614 h 292923"/>
                <a:gd name="connsiteX48" fmla="*/ 299403 w 443554"/>
                <a:gd name="connsiteY48" fmla="*/ 226391 h 292923"/>
                <a:gd name="connsiteX49" fmla="*/ 318815 w 443554"/>
                <a:gd name="connsiteY49" fmla="*/ 234716 h 292923"/>
                <a:gd name="connsiteX50" fmla="*/ 324351 w 443554"/>
                <a:gd name="connsiteY50" fmla="*/ 259664 h 292923"/>
                <a:gd name="connsiteX51" fmla="*/ 309574 w 443554"/>
                <a:gd name="connsiteY51" fmla="*/ 292924 h 292923"/>
                <a:gd name="connsiteX52" fmla="*/ 290162 w 443554"/>
                <a:gd name="connsiteY52" fmla="*/ 286458 h 292923"/>
                <a:gd name="connsiteX53" fmla="*/ 273526 w 443554"/>
                <a:gd name="connsiteY53" fmla="*/ 283683 h 2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3554" h="292923">
                  <a:moveTo>
                    <a:pt x="273526" y="283683"/>
                  </a:moveTo>
                  <a:lnTo>
                    <a:pt x="274455" y="263355"/>
                  </a:lnTo>
                  <a:lnTo>
                    <a:pt x="240266" y="249494"/>
                  </a:lnTo>
                  <a:lnTo>
                    <a:pt x="213459" y="232871"/>
                  </a:lnTo>
                  <a:lnTo>
                    <a:pt x="196836" y="217150"/>
                  </a:lnTo>
                  <a:lnTo>
                    <a:pt x="167254" y="194048"/>
                  </a:lnTo>
                  <a:lnTo>
                    <a:pt x="154322" y="158943"/>
                  </a:lnTo>
                  <a:lnTo>
                    <a:pt x="146011" y="152463"/>
                  </a:lnTo>
                  <a:lnTo>
                    <a:pt x="118288" y="154322"/>
                  </a:lnTo>
                  <a:lnTo>
                    <a:pt x="108117" y="146927"/>
                  </a:lnTo>
                  <a:lnTo>
                    <a:pt x="105342" y="119204"/>
                  </a:lnTo>
                  <a:lnTo>
                    <a:pt x="70237" y="100722"/>
                  </a:lnTo>
                  <a:lnTo>
                    <a:pt x="48050" y="121049"/>
                  </a:lnTo>
                  <a:lnTo>
                    <a:pt x="25878" y="133065"/>
                  </a:lnTo>
                  <a:lnTo>
                    <a:pt x="30498" y="150618"/>
                  </a:lnTo>
                  <a:lnTo>
                    <a:pt x="929" y="151547"/>
                  </a:lnTo>
                  <a:lnTo>
                    <a:pt x="0" y="21243"/>
                  </a:lnTo>
                  <a:lnTo>
                    <a:pt x="66533" y="0"/>
                  </a:lnTo>
                  <a:lnTo>
                    <a:pt x="71153" y="2761"/>
                  </a:lnTo>
                  <a:lnTo>
                    <a:pt x="110892" y="28639"/>
                  </a:lnTo>
                  <a:lnTo>
                    <a:pt x="132149" y="42501"/>
                  </a:lnTo>
                  <a:lnTo>
                    <a:pt x="157097" y="74844"/>
                  </a:lnTo>
                  <a:lnTo>
                    <a:pt x="187595" y="69308"/>
                  </a:lnTo>
                  <a:lnTo>
                    <a:pt x="231941" y="66533"/>
                  </a:lnTo>
                  <a:lnTo>
                    <a:pt x="263369" y="92410"/>
                  </a:lnTo>
                  <a:lnTo>
                    <a:pt x="261510" y="127515"/>
                  </a:lnTo>
                  <a:lnTo>
                    <a:pt x="274455" y="127515"/>
                  </a:lnTo>
                  <a:lnTo>
                    <a:pt x="279992" y="156168"/>
                  </a:lnTo>
                  <a:lnTo>
                    <a:pt x="313265" y="157084"/>
                  </a:lnTo>
                  <a:lnTo>
                    <a:pt x="320660" y="173720"/>
                  </a:lnTo>
                  <a:lnTo>
                    <a:pt x="329901" y="173720"/>
                  </a:lnTo>
                  <a:lnTo>
                    <a:pt x="340988" y="149702"/>
                  </a:lnTo>
                  <a:lnTo>
                    <a:pt x="375177" y="125670"/>
                  </a:lnTo>
                  <a:lnTo>
                    <a:pt x="389968" y="119204"/>
                  </a:lnTo>
                  <a:lnTo>
                    <a:pt x="397364" y="122895"/>
                  </a:lnTo>
                  <a:lnTo>
                    <a:pt x="375177" y="145081"/>
                  </a:lnTo>
                  <a:lnTo>
                    <a:pt x="394588" y="158013"/>
                  </a:lnTo>
                  <a:lnTo>
                    <a:pt x="413070" y="149702"/>
                  </a:lnTo>
                  <a:lnTo>
                    <a:pt x="443555" y="168184"/>
                  </a:lnTo>
                  <a:lnTo>
                    <a:pt x="410295" y="192202"/>
                  </a:lnTo>
                  <a:lnTo>
                    <a:pt x="390884" y="188511"/>
                  </a:lnTo>
                  <a:lnTo>
                    <a:pt x="379797" y="189427"/>
                  </a:lnTo>
                  <a:lnTo>
                    <a:pt x="376107" y="180186"/>
                  </a:lnTo>
                  <a:lnTo>
                    <a:pt x="381643" y="164479"/>
                  </a:lnTo>
                  <a:lnTo>
                    <a:pt x="347454" y="172804"/>
                  </a:lnTo>
                  <a:lnTo>
                    <a:pt x="339142" y="194977"/>
                  </a:lnTo>
                  <a:lnTo>
                    <a:pt x="327126" y="213459"/>
                  </a:lnTo>
                  <a:lnTo>
                    <a:pt x="305869" y="211614"/>
                  </a:lnTo>
                  <a:lnTo>
                    <a:pt x="299403" y="226391"/>
                  </a:lnTo>
                  <a:lnTo>
                    <a:pt x="318815" y="234716"/>
                  </a:lnTo>
                  <a:lnTo>
                    <a:pt x="324351" y="259664"/>
                  </a:lnTo>
                  <a:lnTo>
                    <a:pt x="309574" y="292924"/>
                  </a:lnTo>
                  <a:lnTo>
                    <a:pt x="290162" y="286458"/>
                  </a:lnTo>
                  <a:lnTo>
                    <a:pt x="273526" y="28368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2" name="任意多边形: 形状 1061"/>
            <p:cNvSpPr/>
            <p:nvPr/>
          </p:nvSpPr>
          <p:spPr>
            <a:xfrm>
              <a:off x="2496877" y="3967087"/>
              <a:ext cx="347454" cy="296628"/>
            </a:xfrm>
            <a:custGeom>
              <a:avLst/>
              <a:gdLst>
                <a:gd name="connsiteX0" fmla="*/ 47121 w 347454"/>
                <a:gd name="connsiteY0" fmla="*/ 10171 h 296628"/>
                <a:gd name="connsiteX1" fmla="*/ 46205 w 347454"/>
                <a:gd name="connsiteY1" fmla="*/ 16637 h 296628"/>
                <a:gd name="connsiteX2" fmla="*/ 31414 w 347454"/>
                <a:gd name="connsiteY2" fmla="*/ 19412 h 296628"/>
                <a:gd name="connsiteX3" fmla="*/ 39726 w 347454"/>
                <a:gd name="connsiteY3" fmla="*/ 31428 h 296628"/>
                <a:gd name="connsiteX4" fmla="*/ 39726 w 347454"/>
                <a:gd name="connsiteY4" fmla="*/ 45289 h 296628"/>
                <a:gd name="connsiteX5" fmla="*/ 28639 w 347454"/>
                <a:gd name="connsiteY5" fmla="*/ 60067 h 296628"/>
                <a:gd name="connsiteX6" fmla="*/ 38810 w 347454"/>
                <a:gd name="connsiteY6" fmla="*/ 80394 h 296628"/>
                <a:gd name="connsiteX7" fmla="*/ 49896 w 347454"/>
                <a:gd name="connsiteY7" fmla="*/ 78549 h 296628"/>
                <a:gd name="connsiteX8" fmla="*/ 55446 w 347454"/>
                <a:gd name="connsiteY8" fmla="*/ 60067 h 296628"/>
                <a:gd name="connsiteX9" fmla="*/ 47121 w 347454"/>
                <a:gd name="connsiteY9" fmla="*/ 50826 h 296628"/>
                <a:gd name="connsiteX10" fmla="*/ 46205 w 347454"/>
                <a:gd name="connsiteY10" fmla="*/ 31428 h 296628"/>
                <a:gd name="connsiteX11" fmla="*/ 78549 w 347454"/>
                <a:gd name="connsiteY11" fmla="*/ 20327 h 296628"/>
                <a:gd name="connsiteX12" fmla="*/ 74844 w 347454"/>
                <a:gd name="connsiteY12" fmla="*/ 8325 h 296628"/>
                <a:gd name="connsiteX13" fmla="*/ 84085 w 347454"/>
                <a:gd name="connsiteY13" fmla="*/ 0 h 296628"/>
                <a:gd name="connsiteX14" fmla="*/ 93326 w 347454"/>
                <a:gd name="connsiteY14" fmla="*/ 18482 h 296628"/>
                <a:gd name="connsiteX15" fmla="*/ 111808 w 347454"/>
                <a:gd name="connsiteY15" fmla="*/ 18482 h 296628"/>
                <a:gd name="connsiteX16" fmla="*/ 128445 w 347454"/>
                <a:gd name="connsiteY16" fmla="*/ 33273 h 296628"/>
                <a:gd name="connsiteX17" fmla="*/ 129374 w 347454"/>
                <a:gd name="connsiteY17" fmla="*/ 41585 h 296628"/>
                <a:gd name="connsiteX18" fmla="*/ 152477 w 347454"/>
                <a:gd name="connsiteY18" fmla="*/ 41585 h 296628"/>
                <a:gd name="connsiteX19" fmla="*/ 180186 w 347454"/>
                <a:gd name="connsiteY19" fmla="*/ 38810 h 296628"/>
                <a:gd name="connsiteX20" fmla="*/ 194977 w 347454"/>
                <a:gd name="connsiteY20" fmla="*/ 50826 h 296628"/>
                <a:gd name="connsiteX21" fmla="*/ 214389 w 347454"/>
                <a:gd name="connsiteY21" fmla="*/ 53601 h 296628"/>
                <a:gd name="connsiteX22" fmla="*/ 229166 w 347454"/>
                <a:gd name="connsiteY22" fmla="*/ 45289 h 296628"/>
                <a:gd name="connsiteX23" fmla="*/ 229166 w 347454"/>
                <a:gd name="connsiteY23" fmla="*/ 38810 h 296628"/>
                <a:gd name="connsiteX24" fmla="*/ 261510 w 347454"/>
                <a:gd name="connsiteY24" fmla="*/ 36964 h 296628"/>
                <a:gd name="connsiteX25" fmla="*/ 292937 w 347454"/>
                <a:gd name="connsiteY25" fmla="*/ 36964 h 296628"/>
                <a:gd name="connsiteX26" fmla="*/ 270751 w 347454"/>
                <a:gd name="connsiteY26" fmla="*/ 44360 h 296628"/>
                <a:gd name="connsiteX27" fmla="*/ 279992 w 347454"/>
                <a:gd name="connsiteY27" fmla="*/ 56376 h 296628"/>
                <a:gd name="connsiteX28" fmla="*/ 300319 w 347454"/>
                <a:gd name="connsiteY28" fmla="*/ 58221 h 296628"/>
                <a:gd name="connsiteX29" fmla="*/ 319731 w 347454"/>
                <a:gd name="connsiteY29" fmla="*/ 71153 h 296628"/>
                <a:gd name="connsiteX30" fmla="*/ 323422 w 347454"/>
                <a:gd name="connsiteY30" fmla="*/ 92410 h 296628"/>
                <a:gd name="connsiteX31" fmla="*/ 337283 w 347454"/>
                <a:gd name="connsiteY31" fmla="*/ 91495 h 296628"/>
                <a:gd name="connsiteX32" fmla="*/ 347454 w 347454"/>
                <a:gd name="connsiteY32" fmla="*/ 97960 h 296628"/>
                <a:gd name="connsiteX33" fmla="*/ 327127 w 347454"/>
                <a:gd name="connsiteY33" fmla="*/ 113667 h 296628"/>
                <a:gd name="connsiteX34" fmla="*/ 325267 w 347454"/>
                <a:gd name="connsiteY34" fmla="*/ 122908 h 296628"/>
                <a:gd name="connsiteX35" fmla="*/ 334508 w 347454"/>
                <a:gd name="connsiteY35" fmla="*/ 132150 h 296628"/>
                <a:gd name="connsiteX36" fmla="*/ 328042 w 347454"/>
                <a:gd name="connsiteY36" fmla="*/ 136770 h 296628"/>
                <a:gd name="connsiteX37" fmla="*/ 312335 w 347454"/>
                <a:gd name="connsiteY37" fmla="*/ 140461 h 296628"/>
                <a:gd name="connsiteX38" fmla="*/ 313265 w 347454"/>
                <a:gd name="connsiteY38" fmla="*/ 152477 h 296628"/>
                <a:gd name="connsiteX39" fmla="*/ 305869 w 347454"/>
                <a:gd name="connsiteY39" fmla="*/ 159872 h 296628"/>
                <a:gd name="connsiteX40" fmla="*/ 323422 w 347454"/>
                <a:gd name="connsiteY40" fmla="*/ 179270 h 296628"/>
                <a:gd name="connsiteX41" fmla="*/ 327127 w 347454"/>
                <a:gd name="connsiteY41" fmla="*/ 186666 h 296628"/>
                <a:gd name="connsiteX42" fmla="*/ 317886 w 347454"/>
                <a:gd name="connsiteY42" fmla="*/ 196837 h 296628"/>
                <a:gd name="connsiteX43" fmla="*/ 289233 w 347454"/>
                <a:gd name="connsiteY43" fmla="*/ 206078 h 296628"/>
                <a:gd name="connsiteX44" fmla="*/ 270751 w 347454"/>
                <a:gd name="connsiteY44" fmla="*/ 209768 h 296628"/>
                <a:gd name="connsiteX45" fmla="*/ 263355 w 347454"/>
                <a:gd name="connsiteY45" fmla="*/ 216235 h 296628"/>
                <a:gd name="connsiteX46" fmla="*/ 243028 w 347454"/>
                <a:gd name="connsiteY46" fmla="*/ 209768 h 296628"/>
                <a:gd name="connsiteX47" fmla="*/ 223630 w 347454"/>
                <a:gd name="connsiteY47" fmla="*/ 206078 h 296628"/>
                <a:gd name="connsiteX48" fmla="*/ 219009 w 347454"/>
                <a:gd name="connsiteY48" fmla="*/ 208853 h 296628"/>
                <a:gd name="connsiteX49" fmla="*/ 231012 w 347454"/>
                <a:gd name="connsiteY49" fmla="*/ 215318 h 296628"/>
                <a:gd name="connsiteX50" fmla="*/ 230096 w 347454"/>
                <a:gd name="connsiteY50" fmla="*/ 232871 h 296628"/>
                <a:gd name="connsiteX51" fmla="*/ 233787 w 347454"/>
                <a:gd name="connsiteY51" fmla="*/ 249508 h 296628"/>
                <a:gd name="connsiteX52" fmla="*/ 255973 w 347454"/>
                <a:gd name="connsiteY52" fmla="*/ 251353 h 296628"/>
                <a:gd name="connsiteX53" fmla="*/ 257819 w 347454"/>
                <a:gd name="connsiteY53" fmla="*/ 256903 h 296628"/>
                <a:gd name="connsiteX54" fmla="*/ 239337 w 347454"/>
                <a:gd name="connsiteY54" fmla="*/ 264299 h 296628"/>
                <a:gd name="connsiteX55" fmla="*/ 236562 w 347454"/>
                <a:gd name="connsiteY55" fmla="*/ 275385 h 296628"/>
                <a:gd name="connsiteX56" fmla="*/ 225475 w 347454"/>
                <a:gd name="connsiteY56" fmla="*/ 280005 h 296628"/>
                <a:gd name="connsiteX57" fmla="*/ 206064 w 347454"/>
                <a:gd name="connsiteY57" fmla="*/ 286472 h 296628"/>
                <a:gd name="connsiteX58" fmla="*/ 201443 w 347454"/>
                <a:gd name="connsiteY58" fmla="*/ 294783 h 296628"/>
                <a:gd name="connsiteX59" fmla="*/ 181116 w 347454"/>
                <a:gd name="connsiteY59" fmla="*/ 296628 h 296628"/>
                <a:gd name="connsiteX60" fmla="*/ 167254 w 347454"/>
                <a:gd name="connsiteY60" fmla="*/ 282767 h 296628"/>
                <a:gd name="connsiteX61" fmla="*/ 158943 w 347454"/>
                <a:gd name="connsiteY61" fmla="*/ 256903 h 296628"/>
                <a:gd name="connsiteX62" fmla="*/ 152477 w 347454"/>
                <a:gd name="connsiteY62" fmla="*/ 247662 h 296628"/>
                <a:gd name="connsiteX63" fmla="*/ 143236 w 347454"/>
                <a:gd name="connsiteY63" fmla="*/ 242112 h 296628"/>
                <a:gd name="connsiteX64" fmla="*/ 156168 w 347454"/>
                <a:gd name="connsiteY64" fmla="*/ 229180 h 296628"/>
                <a:gd name="connsiteX65" fmla="*/ 155238 w 347454"/>
                <a:gd name="connsiteY65" fmla="*/ 223630 h 296628"/>
                <a:gd name="connsiteX66" fmla="*/ 147856 w 347454"/>
                <a:gd name="connsiteY66" fmla="*/ 216235 h 296628"/>
                <a:gd name="connsiteX67" fmla="*/ 142306 w 347454"/>
                <a:gd name="connsiteY67" fmla="*/ 198682 h 296628"/>
                <a:gd name="connsiteX68" fmla="*/ 144152 w 347454"/>
                <a:gd name="connsiteY68" fmla="*/ 180200 h 296628"/>
                <a:gd name="connsiteX69" fmla="*/ 149702 w 347454"/>
                <a:gd name="connsiteY69" fmla="*/ 171888 h 296628"/>
                <a:gd name="connsiteX70" fmla="*/ 154322 w 347454"/>
                <a:gd name="connsiteY70" fmla="*/ 158027 h 296628"/>
                <a:gd name="connsiteX71" fmla="*/ 145081 w 347454"/>
                <a:gd name="connsiteY71" fmla="*/ 153407 h 296628"/>
                <a:gd name="connsiteX72" fmla="*/ 130290 w 347454"/>
                <a:gd name="connsiteY72" fmla="*/ 156168 h 296628"/>
                <a:gd name="connsiteX73" fmla="*/ 111808 w 347454"/>
                <a:gd name="connsiteY73" fmla="*/ 155252 h 296628"/>
                <a:gd name="connsiteX74" fmla="*/ 101651 w 347454"/>
                <a:gd name="connsiteY74" fmla="*/ 158027 h 296628"/>
                <a:gd name="connsiteX75" fmla="*/ 83169 w 347454"/>
                <a:gd name="connsiteY75" fmla="*/ 135840 h 296628"/>
                <a:gd name="connsiteX76" fmla="*/ 68378 w 347454"/>
                <a:gd name="connsiteY76" fmla="*/ 132150 h 296628"/>
                <a:gd name="connsiteX77" fmla="*/ 35105 w 347454"/>
                <a:gd name="connsiteY77" fmla="*/ 134925 h 296628"/>
                <a:gd name="connsiteX78" fmla="*/ 28639 w 347454"/>
                <a:gd name="connsiteY78" fmla="*/ 125683 h 296628"/>
                <a:gd name="connsiteX79" fmla="*/ 22173 w 347454"/>
                <a:gd name="connsiteY79" fmla="*/ 123838 h 296628"/>
                <a:gd name="connsiteX80" fmla="*/ 21243 w 347454"/>
                <a:gd name="connsiteY80" fmla="*/ 118288 h 296628"/>
                <a:gd name="connsiteX81" fmla="*/ 24018 w 347454"/>
                <a:gd name="connsiteY81" fmla="*/ 109047 h 296628"/>
                <a:gd name="connsiteX82" fmla="*/ 22173 w 347454"/>
                <a:gd name="connsiteY82" fmla="*/ 98876 h 296628"/>
                <a:gd name="connsiteX83" fmla="*/ 16637 w 347454"/>
                <a:gd name="connsiteY83" fmla="*/ 93340 h 296628"/>
                <a:gd name="connsiteX84" fmla="*/ 12932 w 347454"/>
                <a:gd name="connsiteY84" fmla="*/ 81324 h 296628"/>
                <a:gd name="connsiteX85" fmla="*/ 0 w 347454"/>
                <a:gd name="connsiteY85" fmla="*/ 79479 h 296628"/>
                <a:gd name="connsiteX86" fmla="*/ 7396 w 347454"/>
                <a:gd name="connsiteY86" fmla="*/ 63771 h 296628"/>
                <a:gd name="connsiteX87" fmla="*/ 10157 w 347454"/>
                <a:gd name="connsiteY87" fmla="*/ 45289 h 296628"/>
                <a:gd name="connsiteX88" fmla="*/ 17553 w 347454"/>
                <a:gd name="connsiteY88" fmla="*/ 35119 h 296628"/>
                <a:gd name="connsiteX89" fmla="*/ 27723 w 347454"/>
                <a:gd name="connsiteY89" fmla="*/ 27723 h 296628"/>
                <a:gd name="connsiteX90" fmla="*/ 34189 w 347454"/>
                <a:gd name="connsiteY90" fmla="*/ 14791 h 296628"/>
                <a:gd name="connsiteX91" fmla="*/ 47121 w 347454"/>
                <a:gd name="connsiteY91" fmla="*/ 10171 h 296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47454" h="296628">
                  <a:moveTo>
                    <a:pt x="47121" y="10171"/>
                  </a:moveTo>
                  <a:lnTo>
                    <a:pt x="46205" y="16637"/>
                  </a:lnTo>
                  <a:lnTo>
                    <a:pt x="31414" y="19412"/>
                  </a:lnTo>
                  <a:lnTo>
                    <a:pt x="39726" y="31428"/>
                  </a:lnTo>
                  <a:lnTo>
                    <a:pt x="39726" y="45289"/>
                  </a:lnTo>
                  <a:lnTo>
                    <a:pt x="28639" y="60067"/>
                  </a:lnTo>
                  <a:lnTo>
                    <a:pt x="38810" y="80394"/>
                  </a:lnTo>
                  <a:lnTo>
                    <a:pt x="49896" y="78549"/>
                  </a:lnTo>
                  <a:lnTo>
                    <a:pt x="55446" y="60067"/>
                  </a:lnTo>
                  <a:lnTo>
                    <a:pt x="47121" y="50826"/>
                  </a:lnTo>
                  <a:lnTo>
                    <a:pt x="46205" y="31428"/>
                  </a:lnTo>
                  <a:lnTo>
                    <a:pt x="78549" y="20327"/>
                  </a:lnTo>
                  <a:lnTo>
                    <a:pt x="74844" y="8325"/>
                  </a:lnTo>
                  <a:lnTo>
                    <a:pt x="84085" y="0"/>
                  </a:lnTo>
                  <a:lnTo>
                    <a:pt x="93326" y="18482"/>
                  </a:lnTo>
                  <a:lnTo>
                    <a:pt x="111808" y="18482"/>
                  </a:lnTo>
                  <a:lnTo>
                    <a:pt x="128445" y="33273"/>
                  </a:lnTo>
                  <a:lnTo>
                    <a:pt x="129374" y="41585"/>
                  </a:lnTo>
                  <a:lnTo>
                    <a:pt x="152477" y="41585"/>
                  </a:lnTo>
                  <a:lnTo>
                    <a:pt x="180186" y="38810"/>
                  </a:lnTo>
                  <a:lnTo>
                    <a:pt x="194977" y="50826"/>
                  </a:lnTo>
                  <a:lnTo>
                    <a:pt x="214389" y="53601"/>
                  </a:lnTo>
                  <a:lnTo>
                    <a:pt x="229166" y="45289"/>
                  </a:lnTo>
                  <a:lnTo>
                    <a:pt x="229166" y="38810"/>
                  </a:lnTo>
                  <a:lnTo>
                    <a:pt x="261510" y="36964"/>
                  </a:lnTo>
                  <a:lnTo>
                    <a:pt x="292937" y="36964"/>
                  </a:lnTo>
                  <a:lnTo>
                    <a:pt x="270751" y="44360"/>
                  </a:lnTo>
                  <a:lnTo>
                    <a:pt x="279992" y="56376"/>
                  </a:lnTo>
                  <a:lnTo>
                    <a:pt x="300319" y="58221"/>
                  </a:lnTo>
                  <a:lnTo>
                    <a:pt x="319731" y="71153"/>
                  </a:lnTo>
                  <a:lnTo>
                    <a:pt x="323422" y="92410"/>
                  </a:lnTo>
                  <a:lnTo>
                    <a:pt x="337283" y="91495"/>
                  </a:lnTo>
                  <a:lnTo>
                    <a:pt x="347454" y="97960"/>
                  </a:lnTo>
                  <a:lnTo>
                    <a:pt x="327127" y="113667"/>
                  </a:lnTo>
                  <a:lnTo>
                    <a:pt x="325267" y="122908"/>
                  </a:lnTo>
                  <a:lnTo>
                    <a:pt x="334508" y="132150"/>
                  </a:lnTo>
                  <a:lnTo>
                    <a:pt x="328042" y="136770"/>
                  </a:lnTo>
                  <a:lnTo>
                    <a:pt x="312335" y="140461"/>
                  </a:lnTo>
                  <a:lnTo>
                    <a:pt x="313265" y="152477"/>
                  </a:lnTo>
                  <a:lnTo>
                    <a:pt x="305869" y="159872"/>
                  </a:lnTo>
                  <a:lnTo>
                    <a:pt x="323422" y="179270"/>
                  </a:lnTo>
                  <a:lnTo>
                    <a:pt x="327127" y="186666"/>
                  </a:lnTo>
                  <a:lnTo>
                    <a:pt x="317886" y="196837"/>
                  </a:lnTo>
                  <a:lnTo>
                    <a:pt x="289233" y="206078"/>
                  </a:lnTo>
                  <a:lnTo>
                    <a:pt x="270751" y="209768"/>
                  </a:lnTo>
                  <a:lnTo>
                    <a:pt x="263355" y="216235"/>
                  </a:lnTo>
                  <a:lnTo>
                    <a:pt x="243028" y="209768"/>
                  </a:lnTo>
                  <a:lnTo>
                    <a:pt x="223630" y="206078"/>
                  </a:lnTo>
                  <a:lnTo>
                    <a:pt x="219009" y="208853"/>
                  </a:lnTo>
                  <a:lnTo>
                    <a:pt x="231012" y="215318"/>
                  </a:lnTo>
                  <a:lnTo>
                    <a:pt x="230096" y="232871"/>
                  </a:lnTo>
                  <a:lnTo>
                    <a:pt x="233787" y="249508"/>
                  </a:lnTo>
                  <a:lnTo>
                    <a:pt x="255973" y="251353"/>
                  </a:lnTo>
                  <a:lnTo>
                    <a:pt x="257819" y="256903"/>
                  </a:lnTo>
                  <a:lnTo>
                    <a:pt x="239337" y="264299"/>
                  </a:lnTo>
                  <a:lnTo>
                    <a:pt x="236562" y="275385"/>
                  </a:lnTo>
                  <a:lnTo>
                    <a:pt x="225475" y="280005"/>
                  </a:lnTo>
                  <a:lnTo>
                    <a:pt x="206064" y="286472"/>
                  </a:lnTo>
                  <a:lnTo>
                    <a:pt x="201443" y="294783"/>
                  </a:lnTo>
                  <a:lnTo>
                    <a:pt x="181116" y="296628"/>
                  </a:lnTo>
                  <a:lnTo>
                    <a:pt x="167254" y="282767"/>
                  </a:lnTo>
                  <a:lnTo>
                    <a:pt x="158943" y="256903"/>
                  </a:lnTo>
                  <a:lnTo>
                    <a:pt x="152477" y="247662"/>
                  </a:lnTo>
                  <a:lnTo>
                    <a:pt x="143236" y="242112"/>
                  </a:lnTo>
                  <a:lnTo>
                    <a:pt x="156168" y="229180"/>
                  </a:lnTo>
                  <a:lnTo>
                    <a:pt x="155238" y="223630"/>
                  </a:lnTo>
                  <a:lnTo>
                    <a:pt x="147856" y="216235"/>
                  </a:lnTo>
                  <a:lnTo>
                    <a:pt x="142306" y="198682"/>
                  </a:lnTo>
                  <a:lnTo>
                    <a:pt x="144152" y="180200"/>
                  </a:lnTo>
                  <a:lnTo>
                    <a:pt x="149702" y="171888"/>
                  </a:lnTo>
                  <a:lnTo>
                    <a:pt x="154322" y="158027"/>
                  </a:lnTo>
                  <a:lnTo>
                    <a:pt x="145081" y="153407"/>
                  </a:lnTo>
                  <a:lnTo>
                    <a:pt x="130290" y="156168"/>
                  </a:lnTo>
                  <a:lnTo>
                    <a:pt x="111808" y="155252"/>
                  </a:lnTo>
                  <a:lnTo>
                    <a:pt x="101651" y="158027"/>
                  </a:lnTo>
                  <a:lnTo>
                    <a:pt x="83169" y="135840"/>
                  </a:lnTo>
                  <a:lnTo>
                    <a:pt x="68378" y="132150"/>
                  </a:lnTo>
                  <a:lnTo>
                    <a:pt x="35105" y="134925"/>
                  </a:lnTo>
                  <a:lnTo>
                    <a:pt x="28639" y="125683"/>
                  </a:lnTo>
                  <a:lnTo>
                    <a:pt x="22173" y="123838"/>
                  </a:lnTo>
                  <a:lnTo>
                    <a:pt x="21243" y="118288"/>
                  </a:lnTo>
                  <a:lnTo>
                    <a:pt x="24018" y="109047"/>
                  </a:lnTo>
                  <a:lnTo>
                    <a:pt x="22173" y="98876"/>
                  </a:lnTo>
                  <a:lnTo>
                    <a:pt x="16637" y="93340"/>
                  </a:lnTo>
                  <a:lnTo>
                    <a:pt x="12932" y="81324"/>
                  </a:lnTo>
                  <a:lnTo>
                    <a:pt x="0" y="79479"/>
                  </a:lnTo>
                  <a:lnTo>
                    <a:pt x="7396" y="63771"/>
                  </a:lnTo>
                  <a:lnTo>
                    <a:pt x="10157" y="45289"/>
                  </a:lnTo>
                  <a:lnTo>
                    <a:pt x="17553" y="35119"/>
                  </a:lnTo>
                  <a:lnTo>
                    <a:pt x="27723" y="27723"/>
                  </a:lnTo>
                  <a:lnTo>
                    <a:pt x="34189" y="14791"/>
                  </a:lnTo>
                  <a:lnTo>
                    <a:pt x="47121" y="1017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3" name="任意多边形: 形状 1062"/>
            <p:cNvSpPr/>
            <p:nvPr/>
          </p:nvSpPr>
          <p:spPr>
            <a:xfrm>
              <a:off x="7037823" y="3664909"/>
              <a:ext cx="186666" cy="395517"/>
            </a:xfrm>
            <a:custGeom>
              <a:avLst/>
              <a:gdLst>
                <a:gd name="connsiteX0" fmla="*/ 153393 w 186666"/>
                <a:gd name="connsiteY0" fmla="*/ 48980 h 395517"/>
                <a:gd name="connsiteX1" fmla="*/ 119204 w 186666"/>
                <a:gd name="connsiteY1" fmla="*/ 73012 h 395517"/>
                <a:gd name="connsiteX2" fmla="*/ 97947 w 186666"/>
                <a:gd name="connsiteY2" fmla="*/ 98889 h 395517"/>
                <a:gd name="connsiteX3" fmla="*/ 92410 w 186666"/>
                <a:gd name="connsiteY3" fmla="*/ 118288 h 395517"/>
                <a:gd name="connsiteX4" fmla="*/ 111808 w 186666"/>
                <a:gd name="connsiteY4" fmla="*/ 146940 h 395517"/>
                <a:gd name="connsiteX5" fmla="*/ 135840 w 186666"/>
                <a:gd name="connsiteY5" fmla="*/ 182045 h 395517"/>
                <a:gd name="connsiteX6" fmla="*/ 158943 w 186666"/>
                <a:gd name="connsiteY6" fmla="*/ 198682 h 395517"/>
                <a:gd name="connsiteX7" fmla="*/ 174650 w 186666"/>
                <a:gd name="connsiteY7" fmla="*/ 219939 h 395517"/>
                <a:gd name="connsiteX8" fmla="*/ 186666 w 186666"/>
                <a:gd name="connsiteY8" fmla="*/ 268919 h 395517"/>
                <a:gd name="connsiteX9" fmla="*/ 182962 w 186666"/>
                <a:gd name="connsiteY9" fmla="*/ 315124 h 395517"/>
                <a:gd name="connsiteX10" fmla="*/ 161718 w 186666"/>
                <a:gd name="connsiteY10" fmla="*/ 332676 h 395517"/>
                <a:gd name="connsiteX11" fmla="*/ 132136 w 186666"/>
                <a:gd name="connsiteY11" fmla="*/ 349313 h 395517"/>
                <a:gd name="connsiteX12" fmla="*/ 110892 w 186666"/>
                <a:gd name="connsiteY12" fmla="*/ 371486 h 395517"/>
                <a:gd name="connsiteX13" fmla="*/ 78549 w 186666"/>
                <a:gd name="connsiteY13" fmla="*/ 395518 h 395517"/>
                <a:gd name="connsiteX14" fmla="*/ 69308 w 186666"/>
                <a:gd name="connsiteY14" fmla="*/ 378882 h 395517"/>
                <a:gd name="connsiteX15" fmla="*/ 76703 w 186666"/>
                <a:gd name="connsiteY15" fmla="*/ 361329 h 395517"/>
                <a:gd name="connsiteX16" fmla="*/ 57292 w 186666"/>
                <a:gd name="connsiteY16" fmla="*/ 346538 h 395517"/>
                <a:gd name="connsiteX17" fmla="*/ 79465 w 186666"/>
                <a:gd name="connsiteY17" fmla="*/ 336367 h 395517"/>
                <a:gd name="connsiteX18" fmla="*/ 106272 w 186666"/>
                <a:gd name="connsiteY18" fmla="*/ 334522 h 395517"/>
                <a:gd name="connsiteX19" fmla="*/ 95172 w 186666"/>
                <a:gd name="connsiteY19" fmla="*/ 318815 h 395517"/>
                <a:gd name="connsiteX20" fmla="*/ 138615 w 186666"/>
                <a:gd name="connsiteY20" fmla="*/ 298487 h 395517"/>
                <a:gd name="connsiteX21" fmla="*/ 141377 w 186666"/>
                <a:gd name="connsiteY21" fmla="*/ 267073 h 395517"/>
                <a:gd name="connsiteX22" fmla="*/ 135840 w 186666"/>
                <a:gd name="connsiteY22" fmla="*/ 249507 h 395517"/>
                <a:gd name="connsiteX23" fmla="*/ 140461 w 186666"/>
                <a:gd name="connsiteY23" fmla="*/ 222714 h 395517"/>
                <a:gd name="connsiteX24" fmla="*/ 133995 w 186666"/>
                <a:gd name="connsiteY24" fmla="*/ 204232 h 395517"/>
                <a:gd name="connsiteX25" fmla="*/ 114583 w 186666"/>
                <a:gd name="connsiteY25" fmla="*/ 185750 h 395517"/>
                <a:gd name="connsiteX26" fmla="*/ 97947 w 186666"/>
                <a:gd name="connsiteY26" fmla="*/ 161718 h 395517"/>
                <a:gd name="connsiteX27" fmla="*/ 76703 w 186666"/>
                <a:gd name="connsiteY27" fmla="*/ 129374 h 395517"/>
                <a:gd name="connsiteX28" fmla="*/ 45276 w 186666"/>
                <a:gd name="connsiteY28" fmla="*/ 112751 h 395517"/>
                <a:gd name="connsiteX29" fmla="*/ 52671 w 186666"/>
                <a:gd name="connsiteY29" fmla="*/ 102581 h 395517"/>
                <a:gd name="connsiteX30" fmla="*/ 69308 w 186666"/>
                <a:gd name="connsiteY30" fmla="*/ 95185 h 395517"/>
                <a:gd name="connsiteX31" fmla="*/ 59138 w 186666"/>
                <a:gd name="connsiteY31" fmla="*/ 71167 h 395517"/>
                <a:gd name="connsiteX32" fmla="*/ 26794 w 186666"/>
                <a:gd name="connsiteY32" fmla="*/ 71167 h 395517"/>
                <a:gd name="connsiteX33" fmla="*/ 14778 w 186666"/>
                <a:gd name="connsiteY33" fmla="*/ 46205 h 395517"/>
                <a:gd name="connsiteX34" fmla="*/ 0 w 186666"/>
                <a:gd name="connsiteY34" fmla="*/ 24032 h 395517"/>
                <a:gd name="connsiteX35" fmla="*/ 13862 w 186666"/>
                <a:gd name="connsiteY35" fmla="*/ 17566 h 395517"/>
                <a:gd name="connsiteX36" fmla="*/ 34190 w 186666"/>
                <a:gd name="connsiteY36" fmla="*/ 17566 h 395517"/>
                <a:gd name="connsiteX37" fmla="*/ 59138 w 186666"/>
                <a:gd name="connsiteY37" fmla="*/ 14791 h 395517"/>
                <a:gd name="connsiteX38" fmla="*/ 81324 w 186666"/>
                <a:gd name="connsiteY38" fmla="*/ 0 h 395517"/>
                <a:gd name="connsiteX39" fmla="*/ 94256 w 186666"/>
                <a:gd name="connsiteY39" fmla="*/ 10170 h 395517"/>
                <a:gd name="connsiteX40" fmla="*/ 118275 w 186666"/>
                <a:gd name="connsiteY40" fmla="*/ 15721 h 395517"/>
                <a:gd name="connsiteX41" fmla="*/ 114583 w 186666"/>
                <a:gd name="connsiteY41" fmla="*/ 31427 h 395517"/>
                <a:gd name="connsiteX42" fmla="*/ 126600 w 186666"/>
                <a:gd name="connsiteY42" fmla="*/ 42514 h 395517"/>
                <a:gd name="connsiteX43" fmla="*/ 153393 w 186666"/>
                <a:gd name="connsiteY43" fmla="*/ 48980 h 39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6666" h="395517">
                  <a:moveTo>
                    <a:pt x="153393" y="48980"/>
                  </a:moveTo>
                  <a:lnTo>
                    <a:pt x="119204" y="73012"/>
                  </a:lnTo>
                  <a:lnTo>
                    <a:pt x="97947" y="98889"/>
                  </a:lnTo>
                  <a:lnTo>
                    <a:pt x="92410" y="118288"/>
                  </a:lnTo>
                  <a:lnTo>
                    <a:pt x="111808" y="146940"/>
                  </a:lnTo>
                  <a:lnTo>
                    <a:pt x="135840" y="182045"/>
                  </a:lnTo>
                  <a:lnTo>
                    <a:pt x="158943" y="198682"/>
                  </a:lnTo>
                  <a:lnTo>
                    <a:pt x="174650" y="219939"/>
                  </a:lnTo>
                  <a:lnTo>
                    <a:pt x="186666" y="268919"/>
                  </a:lnTo>
                  <a:lnTo>
                    <a:pt x="182962" y="315124"/>
                  </a:lnTo>
                  <a:lnTo>
                    <a:pt x="161718" y="332676"/>
                  </a:lnTo>
                  <a:lnTo>
                    <a:pt x="132136" y="349313"/>
                  </a:lnTo>
                  <a:lnTo>
                    <a:pt x="110892" y="371486"/>
                  </a:lnTo>
                  <a:lnTo>
                    <a:pt x="78549" y="395518"/>
                  </a:lnTo>
                  <a:lnTo>
                    <a:pt x="69308" y="378882"/>
                  </a:lnTo>
                  <a:lnTo>
                    <a:pt x="76703" y="361329"/>
                  </a:lnTo>
                  <a:lnTo>
                    <a:pt x="57292" y="346538"/>
                  </a:lnTo>
                  <a:lnTo>
                    <a:pt x="79465" y="336367"/>
                  </a:lnTo>
                  <a:lnTo>
                    <a:pt x="106272" y="334522"/>
                  </a:lnTo>
                  <a:lnTo>
                    <a:pt x="95172" y="318815"/>
                  </a:lnTo>
                  <a:lnTo>
                    <a:pt x="138615" y="298487"/>
                  </a:lnTo>
                  <a:lnTo>
                    <a:pt x="141377" y="267073"/>
                  </a:lnTo>
                  <a:lnTo>
                    <a:pt x="135840" y="249507"/>
                  </a:lnTo>
                  <a:lnTo>
                    <a:pt x="140461" y="222714"/>
                  </a:lnTo>
                  <a:lnTo>
                    <a:pt x="133995" y="204232"/>
                  </a:lnTo>
                  <a:lnTo>
                    <a:pt x="114583" y="185750"/>
                  </a:lnTo>
                  <a:lnTo>
                    <a:pt x="97947" y="161718"/>
                  </a:lnTo>
                  <a:lnTo>
                    <a:pt x="76703" y="129374"/>
                  </a:lnTo>
                  <a:lnTo>
                    <a:pt x="45276" y="112751"/>
                  </a:lnTo>
                  <a:lnTo>
                    <a:pt x="52671" y="102581"/>
                  </a:lnTo>
                  <a:lnTo>
                    <a:pt x="69308" y="95185"/>
                  </a:lnTo>
                  <a:lnTo>
                    <a:pt x="59138" y="71167"/>
                  </a:lnTo>
                  <a:lnTo>
                    <a:pt x="26794" y="71167"/>
                  </a:lnTo>
                  <a:lnTo>
                    <a:pt x="14778" y="46205"/>
                  </a:lnTo>
                  <a:lnTo>
                    <a:pt x="0" y="24032"/>
                  </a:lnTo>
                  <a:lnTo>
                    <a:pt x="13862" y="17566"/>
                  </a:lnTo>
                  <a:lnTo>
                    <a:pt x="34190" y="17566"/>
                  </a:lnTo>
                  <a:lnTo>
                    <a:pt x="59138" y="14791"/>
                  </a:lnTo>
                  <a:lnTo>
                    <a:pt x="81324" y="0"/>
                  </a:lnTo>
                  <a:lnTo>
                    <a:pt x="94256" y="10170"/>
                  </a:lnTo>
                  <a:lnTo>
                    <a:pt x="118275" y="15721"/>
                  </a:lnTo>
                  <a:lnTo>
                    <a:pt x="114583" y="31427"/>
                  </a:lnTo>
                  <a:lnTo>
                    <a:pt x="126600" y="42514"/>
                  </a:lnTo>
                  <a:lnTo>
                    <a:pt x="153393" y="4898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4" name="任意多边形: 形状 1063"/>
            <p:cNvSpPr/>
            <p:nvPr/>
          </p:nvSpPr>
          <p:spPr>
            <a:xfrm>
              <a:off x="8708560" y="4662925"/>
              <a:ext cx="32343" cy="52671"/>
            </a:xfrm>
            <a:custGeom>
              <a:avLst/>
              <a:gdLst>
                <a:gd name="connsiteX0" fmla="*/ 32344 w 32343"/>
                <a:gd name="connsiteY0" fmla="*/ 48980 h 52671"/>
                <a:gd name="connsiteX1" fmla="*/ 24032 w 32343"/>
                <a:gd name="connsiteY1" fmla="*/ 52671 h 52671"/>
                <a:gd name="connsiteX2" fmla="*/ 14792 w 32343"/>
                <a:gd name="connsiteY2" fmla="*/ 40655 h 52671"/>
                <a:gd name="connsiteX3" fmla="*/ 15707 w 32343"/>
                <a:gd name="connsiteY3" fmla="*/ 33273 h 52671"/>
                <a:gd name="connsiteX4" fmla="*/ 32344 w 32343"/>
                <a:gd name="connsiteY4" fmla="*/ 48980 h 52671"/>
                <a:gd name="connsiteX5" fmla="*/ 12946 w 32343"/>
                <a:gd name="connsiteY5" fmla="*/ 8311 h 52671"/>
                <a:gd name="connsiteX6" fmla="*/ 17567 w 32343"/>
                <a:gd name="connsiteY6" fmla="*/ 29568 h 52671"/>
                <a:gd name="connsiteX7" fmla="*/ 10171 w 32343"/>
                <a:gd name="connsiteY7" fmla="*/ 25878 h 52671"/>
                <a:gd name="connsiteX8" fmla="*/ 4621 w 32343"/>
                <a:gd name="connsiteY8" fmla="*/ 27723 h 52671"/>
                <a:gd name="connsiteX9" fmla="*/ 929 w 32343"/>
                <a:gd name="connsiteY9" fmla="*/ 20327 h 52671"/>
                <a:gd name="connsiteX10" fmla="*/ 0 w 32343"/>
                <a:gd name="connsiteY10" fmla="*/ 0 h 52671"/>
                <a:gd name="connsiteX11" fmla="*/ 12946 w 32343"/>
                <a:gd name="connsiteY11" fmla="*/ 8311 h 5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43" h="52671">
                  <a:moveTo>
                    <a:pt x="32344" y="48980"/>
                  </a:moveTo>
                  <a:lnTo>
                    <a:pt x="24032" y="52671"/>
                  </a:lnTo>
                  <a:lnTo>
                    <a:pt x="14792" y="40655"/>
                  </a:lnTo>
                  <a:lnTo>
                    <a:pt x="15707" y="33273"/>
                  </a:lnTo>
                  <a:lnTo>
                    <a:pt x="32344" y="48980"/>
                  </a:lnTo>
                  <a:close/>
                  <a:moveTo>
                    <a:pt x="12946" y="8311"/>
                  </a:moveTo>
                  <a:lnTo>
                    <a:pt x="17567" y="29568"/>
                  </a:lnTo>
                  <a:lnTo>
                    <a:pt x="10171" y="25878"/>
                  </a:lnTo>
                  <a:lnTo>
                    <a:pt x="4621" y="27723"/>
                  </a:lnTo>
                  <a:lnTo>
                    <a:pt x="929" y="20327"/>
                  </a:lnTo>
                  <a:lnTo>
                    <a:pt x="0" y="0"/>
                  </a:lnTo>
                  <a:lnTo>
                    <a:pt x="12946" y="831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5" name="任意多边形: 形状 1064"/>
            <p:cNvSpPr/>
            <p:nvPr/>
          </p:nvSpPr>
          <p:spPr>
            <a:xfrm>
              <a:off x="5498293" y="3784126"/>
              <a:ext cx="269834" cy="170945"/>
            </a:xfrm>
            <a:custGeom>
              <a:avLst/>
              <a:gdLst>
                <a:gd name="connsiteX0" fmla="*/ 269835 w 269834"/>
                <a:gd name="connsiteY0" fmla="*/ 62828 h 170945"/>
                <a:gd name="connsiteX1" fmla="*/ 251353 w 269834"/>
                <a:gd name="connsiteY1" fmla="*/ 70224 h 170945"/>
                <a:gd name="connsiteX2" fmla="*/ 246732 w 269834"/>
                <a:gd name="connsiteY2" fmla="*/ 82240 h 170945"/>
                <a:gd name="connsiteX3" fmla="*/ 245816 w 269834"/>
                <a:gd name="connsiteY3" fmla="*/ 91481 h 170945"/>
                <a:gd name="connsiteX4" fmla="*/ 219939 w 269834"/>
                <a:gd name="connsiteY4" fmla="*/ 102567 h 170945"/>
                <a:gd name="connsiteX5" fmla="*/ 178354 w 269834"/>
                <a:gd name="connsiteY5" fmla="*/ 114583 h 170945"/>
                <a:gd name="connsiteX6" fmla="*/ 155252 w 269834"/>
                <a:gd name="connsiteY6" fmla="*/ 133065 h 170945"/>
                <a:gd name="connsiteX7" fmla="*/ 144165 w 269834"/>
                <a:gd name="connsiteY7" fmla="*/ 134911 h 170945"/>
                <a:gd name="connsiteX8" fmla="*/ 136770 w 269834"/>
                <a:gd name="connsiteY8" fmla="*/ 133065 h 170945"/>
                <a:gd name="connsiteX9" fmla="*/ 121979 w 269834"/>
                <a:gd name="connsiteY9" fmla="*/ 144152 h 170945"/>
                <a:gd name="connsiteX10" fmla="*/ 105356 w 269834"/>
                <a:gd name="connsiteY10" fmla="*/ 149702 h 170945"/>
                <a:gd name="connsiteX11" fmla="*/ 83169 w 269834"/>
                <a:gd name="connsiteY11" fmla="*/ 150618 h 170945"/>
                <a:gd name="connsiteX12" fmla="*/ 76703 w 269834"/>
                <a:gd name="connsiteY12" fmla="*/ 152463 h 170945"/>
                <a:gd name="connsiteX13" fmla="*/ 71153 w 269834"/>
                <a:gd name="connsiteY13" fmla="*/ 159859 h 170945"/>
                <a:gd name="connsiteX14" fmla="*/ 64687 w 269834"/>
                <a:gd name="connsiteY14" fmla="*/ 161704 h 170945"/>
                <a:gd name="connsiteX15" fmla="*/ 60996 w 269834"/>
                <a:gd name="connsiteY15" fmla="*/ 168184 h 170945"/>
                <a:gd name="connsiteX16" fmla="*/ 48050 w 269834"/>
                <a:gd name="connsiteY16" fmla="*/ 167254 h 170945"/>
                <a:gd name="connsiteX17" fmla="*/ 39739 w 269834"/>
                <a:gd name="connsiteY17" fmla="*/ 170945 h 170945"/>
                <a:gd name="connsiteX18" fmla="*/ 22186 w 269834"/>
                <a:gd name="connsiteY18" fmla="*/ 170029 h 170945"/>
                <a:gd name="connsiteX19" fmla="*/ 15707 w 269834"/>
                <a:gd name="connsiteY19" fmla="*/ 154322 h 170945"/>
                <a:gd name="connsiteX20" fmla="*/ 16636 w 269834"/>
                <a:gd name="connsiteY20" fmla="*/ 139531 h 170945"/>
                <a:gd name="connsiteX21" fmla="*/ 12016 w 269834"/>
                <a:gd name="connsiteY21" fmla="*/ 132136 h 170945"/>
                <a:gd name="connsiteX22" fmla="*/ 7395 w 269834"/>
                <a:gd name="connsiteY22" fmla="*/ 112738 h 170945"/>
                <a:gd name="connsiteX23" fmla="*/ 0 w 269834"/>
                <a:gd name="connsiteY23" fmla="*/ 101651 h 170945"/>
                <a:gd name="connsiteX24" fmla="*/ 5550 w 269834"/>
                <a:gd name="connsiteY24" fmla="*/ 100722 h 170945"/>
                <a:gd name="connsiteX25" fmla="*/ 0 w 269834"/>
                <a:gd name="connsiteY25" fmla="*/ 87790 h 170945"/>
                <a:gd name="connsiteX26" fmla="*/ 2775 w 269834"/>
                <a:gd name="connsiteY26" fmla="*/ 82240 h 170945"/>
                <a:gd name="connsiteX27" fmla="*/ 1859 w 269834"/>
                <a:gd name="connsiteY27" fmla="*/ 70224 h 170945"/>
                <a:gd name="connsiteX28" fmla="*/ 12945 w 269834"/>
                <a:gd name="connsiteY28" fmla="*/ 61912 h 170945"/>
                <a:gd name="connsiteX29" fmla="*/ 10170 w 269834"/>
                <a:gd name="connsiteY29" fmla="*/ 50826 h 170945"/>
                <a:gd name="connsiteX30" fmla="*/ 16636 w 269834"/>
                <a:gd name="connsiteY30" fmla="*/ 37880 h 170945"/>
                <a:gd name="connsiteX31" fmla="*/ 27723 w 269834"/>
                <a:gd name="connsiteY31" fmla="*/ 45276 h 170945"/>
                <a:gd name="connsiteX32" fmla="*/ 35119 w 269834"/>
                <a:gd name="connsiteY32" fmla="*/ 42501 h 170945"/>
                <a:gd name="connsiteX33" fmla="*/ 64687 w 269834"/>
                <a:gd name="connsiteY33" fmla="*/ 41585 h 170945"/>
                <a:gd name="connsiteX34" fmla="*/ 69308 w 269834"/>
                <a:gd name="connsiteY34" fmla="*/ 44346 h 170945"/>
                <a:gd name="connsiteX35" fmla="*/ 94255 w 269834"/>
                <a:gd name="connsiteY35" fmla="*/ 47121 h 170945"/>
                <a:gd name="connsiteX36" fmla="*/ 104426 w 269834"/>
                <a:gd name="connsiteY36" fmla="*/ 46205 h 170945"/>
                <a:gd name="connsiteX37" fmla="*/ 110892 w 269834"/>
                <a:gd name="connsiteY37" fmla="*/ 55446 h 170945"/>
                <a:gd name="connsiteX38" fmla="*/ 122908 w 269834"/>
                <a:gd name="connsiteY38" fmla="*/ 50826 h 170945"/>
                <a:gd name="connsiteX39" fmla="*/ 141390 w 269834"/>
                <a:gd name="connsiteY39" fmla="*/ 22173 h 170945"/>
                <a:gd name="connsiteX40" fmla="*/ 165409 w 269834"/>
                <a:gd name="connsiteY40" fmla="*/ 10157 h 170945"/>
                <a:gd name="connsiteX41" fmla="*/ 240266 w 269834"/>
                <a:gd name="connsiteY41" fmla="*/ 0 h 170945"/>
                <a:gd name="connsiteX42" fmla="*/ 260594 w 269834"/>
                <a:gd name="connsiteY42" fmla="*/ 44346 h 170945"/>
                <a:gd name="connsiteX43" fmla="*/ 269835 w 269834"/>
                <a:gd name="connsiteY43" fmla="*/ 62828 h 17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69834" h="170945">
                  <a:moveTo>
                    <a:pt x="269835" y="62828"/>
                  </a:moveTo>
                  <a:lnTo>
                    <a:pt x="251353" y="70224"/>
                  </a:lnTo>
                  <a:lnTo>
                    <a:pt x="246732" y="82240"/>
                  </a:lnTo>
                  <a:lnTo>
                    <a:pt x="245816" y="91481"/>
                  </a:lnTo>
                  <a:lnTo>
                    <a:pt x="219939" y="102567"/>
                  </a:lnTo>
                  <a:lnTo>
                    <a:pt x="178354" y="114583"/>
                  </a:lnTo>
                  <a:lnTo>
                    <a:pt x="155252" y="133065"/>
                  </a:lnTo>
                  <a:lnTo>
                    <a:pt x="144165" y="134911"/>
                  </a:lnTo>
                  <a:lnTo>
                    <a:pt x="136770" y="133065"/>
                  </a:lnTo>
                  <a:lnTo>
                    <a:pt x="121979" y="144152"/>
                  </a:lnTo>
                  <a:lnTo>
                    <a:pt x="105356" y="149702"/>
                  </a:lnTo>
                  <a:lnTo>
                    <a:pt x="83169" y="150618"/>
                  </a:lnTo>
                  <a:lnTo>
                    <a:pt x="76703" y="152463"/>
                  </a:lnTo>
                  <a:lnTo>
                    <a:pt x="71153" y="159859"/>
                  </a:lnTo>
                  <a:lnTo>
                    <a:pt x="64687" y="161704"/>
                  </a:lnTo>
                  <a:lnTo>
                    <a:pt x="60996" y="168184"/>
                  </a:lnTo>
                  <a:lnTo>
                    <a:pt x="48050" y="167254"/>
                  </a:lnTo>
                  <a:lnTo>
                    <a:pt x="39739" y="170945"/>
                  </a:lnTo>
                  <a:lnTo>
                    <a:pt x="22186" y="170029"/>
                  </a:lnTo>
                  <a:lnTo>
                    <a:pt x="15707" y="154322"/>
                  </a:lnTo>
                  <a:lnTo>
                    <a:pt x="16636" y="139531"/>
                  </a:lnTo>
                  <a:lnTo>
                    <a:pt x="12016" y="132136"/>
                  </a:lnTo>
                  <a:lnTo>
                    <a:pt x="7395" y="112738"/>
                  </a:lnTo>
                  <a:lnTo>
                    <a:pt x="0" y="101651"/>
                  </a:lnTo>
                  <a:lnTo>
                    <a:pt x="5550" y="100722"/>
                  </a:lnTo>
                  <a:lnTo>
                    <a:pt x="0" y="87790"/>
                  </a:lnTo>
                  <a:lnTo>
                    <a:pt x="2775" y="82240"/>
                  </a:lnTo>
                  <a:lnTo>
                    <a:pt x="1859" y="70224"/>
                  </a:lnTo>
                  <a:lnTo>
                    <a:pt x="12945" y="61912"/>
                  </a:lnTo>
                  <a:lnTo>
                    <a:pt x="10170" y="50826"/>
                  </a:lnTo>
                  <a:lnTo>
                    <a:pt x="16636" y="37880"/>
                  </a:lnTo>
                  <a:lnTo>
                    <a:pt x="27723" y="45276"/>
                  </a:lnTo>
                  <a:lnTo>
                    <a:pt x="35119" y="42501"/>
                  </a:lnTo>
                  <a:lnTo>
                    <a:pt x="64687" y="41585"/>
                  </a:lnTo>
                  <a:lnTo>
                    <a:pt x="69308" y="44346"/>
                  </a:lnTo>
                  <a:lnTo>
                    <a:pt x="94255" y="47121"/>
                  </a:lnTo>
                  <a:lnTo>
                    <a:pt x="104426" y="46205"/>
                  </a:lnTo>
                  <a:lnTo>
                    <a:pt x="110892" y="55446"/>
                  </a:lnTo>
                  <a:lnTo>
                    <a:pt x="122908" y="50826"/>
                  </a:lnTo>
                  <a:lnTo>
                    <a:pt x="141390" y="22173"/>
                  </a:lnTo>
                  <a:lnTo>
                    <a:pt x="165409" y="10157"/>
                  </a:lnTo>
                  <a:lnTo>
                    <a:pt x="240266" y="0"/>
                  </a:lnTo>
                  <a:lnTo>
                    <a:pt x="260594" y="44346"/>
                  </a:lnTo>
                  <a:lnTo>
                    <a:pt x="269835" y="62828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6" name="任意多边形: 形状 1065"/>
            <p:cNvSpPr/>
            <p:nvPr/>
          </p:nvSpPr>
          <p:spPr>
            <a:xfrm>
              <a:off x="4815401" y="4867143"/>
              <a:ext cx="425072" cy="372415"/>
            </a:xfrm>
            <a:custGeom>
              <a:avLst/>
              <a:gdLst>
                <a:gd name="connsiteX0" fmla="*/ 392729 w 425072"/>
                <a:gd name="connsiteY0" fmla="*/ 203302 h 372415"/>
                <a:gd name="connsiteX1" fmla="*/ 388109 w 425072"/>
                <a:gd name="connsiteY1" fmla="*/ 207923 h 372415"/>
                <a:gd name="connsiteX2" fmla="*/ 377023 w 425072"/>
                <a:gd name="connsiteY2" fmla="*/ 222714 h 372415"/>
                <a:gd name="connsiteX3" fmla="*/ 369627 w 425072"/>
                <a:gd name="connsiteY3" fmla="*/ 238421 h 372415"/>
                <a:gd name="connsiteX4" fmla="*/ 354850 w 425072"/>
                <a:gd name="connsiteY4" fmla="*/ 259678 h 372415"/>
                <a:gd name="connsiteX5" fmla="*/ 325281 w 425072"/>
                <a:gd name="connsiteY5" fmla="*/ 291092 h 372415"/>
                <a:gd name="connsiteX6" fmla="*/ 306799 w 425072"/>
                <a:gd name="connsiteY6" fmla="*/ 309574 h 372415"/>
                <a:gd name="connsiteX7" fmla="*/ 287387 w 425072"/>
                <a:gd name="connsiteY7" fmla="*/ 323436 h 372415"/>
                <a:gd name="connsiteX8" fmla="*/ 260594 w 425072"/>
                <a:gd name="connsiteY8" fmla="*/ 335452 h 372415"/>
                <a:gd name="connsiteX9" fmla="*/ 247648 w 425072"/>
                <a:gd name="connsiteY9" fmla="*/ 337297 h 372415"/>
                <a:gd name="connsiteX10" fmla="*/ 243957 w 425072"/>
                <a:gd name="connsiteY10" fmla="*/ 345609 h 372415"/>
                <a:gd name="connsiteX11" fmla="*/ 228251 w 425072"/>
                <a:gd name="connsiteY11" fmla="*/ 340988 h 372415"/>
                <a:gd name="connsiteX12" fmla="*/ 215305 w 425072"/>
                <a:gd name="connsiteY12" fmla="*/ 346538 h 372415"/>
                <a:gd name="connsiteX13" fmla="*/ 187582 w 425072"/>
                <a:gd name="connsiteY13" fmla="*/ 340988 h 372415"/>
                <a:gd name="connsiteX14" fmla="*/ 171875 w 425072"/>
                <a:gd name="connsiteY14" fmla="*/ 344693 h 372415"/>
                <a:gd name="connsiteX15" fmla="*/ 160789 w 425072"/>
                <a:gd name="connsiteY15" fmla="*/ 342847 h 372415"/>
                <a:gd name="connsiteX16" fmla="*/ 133995 w 425072"/>
                <a:gd name="connsiteY16" fmla="*/ 354850 h 372415"/>
                <a:gd name="connsiteX17" fmla="*/ 111808 w 425072"/>
                <a:gd name="connsiteY17" fmla="*/ 359470 h 372415"/>
                <a:gd name="connsiteX18" fmla="*/ 96101 w 425072"/>
                <a:gd name="connsiteY18" fmla="*/ 371486 h 372415"/>
                <a:gd name="connsiteX19" fmla="*/ 84085 w 425072"/>
                <a:gd name="connsiteY19" fmla="*/ 372416 h 372415"/>
                <a:gd name="connsiteX20" fmla="*/ 72998 w 425072"/>
                <a:gd name="connsiteY20" fmla="*/ 361315 h 372415"/>
                <a:gd name="connsiteX21" fmla="*/ 64687 w 425072"/>
                <a:gd name="connsiteY21" fmla="*/ 360400 h 372415"/>
                <a:gd name="connsiteX22" fmla="*/ 53601 w 425072"/>
                <a:gd name="connsiteY22" fmla="*/ 346538 h 372415"/>
                <a:gd name="connsiteX23" fmla="*/ 52671 w 425072"/>
                <a:gd name="connsiteY23" fmla="*/ 351159 h 372415"/>
                <a:gd name="connsiteX24" fmla="*/ 48980 w 425072"/>
                <a:gd name="connsiteY24" fmla="*/ 342847 h 372415"/>
                <a:gd name="connsiteX25" fmla="*/ 48980 w 425072"/>
                <a:gd name="connsiteY25" fmla="*/ 324365 h 372415"/>
                <a:gd name="connsiteX26" fmla="*/ 40655 w 425072"/>
                <a:gd name="connsiteY26" fmla="*/ 304024 h 372415"/>
                <a:gd name="connsiteX27" fmla="*/ 48980 w 425072"/>
                <a:gd name="connsiteY27" fmla="*/ 298488 h 372415"/>
                <a:gd name="connsiteX28" fmla="*/ 48051 w 425072"/>
                <a:gd name="connsiteY28" fmla="*/ 275385 h 372415"/>
                <a:gd name="connsiteX29" fmla="*/ 31414 w 425072"/>
                <a:gd name="connsiteY29" fmla="*/ 246732 h 372415"/>
                <a:gd name="connsiteX30" fmla="*/ 18482 w 425072"/>
                <a:gd name="connsiteY30" fmla="*/ 221784 h 372415"/>
                <a:gd name="connsiteX31" fmla="*/ 0 w 425072"/>
                <a:gd name="connsiteY31" fmla="*/ 182975 h 372415"/>
                <a:gd name="connsiteX32" fmla="*/ 12016 w 425072"/>
                <a:gd name="connsiteY32" fmla="*/ 168184 h 372415"/>
                <a:gd name="connsiteX33" fmla="*/ 22173 w 425072"/>
                <a:gd name="connsiteY33" fmla="*/ 176509 h 372415"/>
                <a:gd name="connsiteX34" fmla="*/ 26794 w 425072"/>
                <a:gd name="connsiteY34" fmla="*/ 189441 h 372415"/>
                <a:gd name="connsiteX35" fmla="*/ 38810 w 425072"/>
                <a:gd name="connsiteY35" fmla="*/ 191286 h 372415"/>
                <a:gd name="connsiteX36" fmla="*/ 55446 w 425072"/>
                <a:gd name="connsiteY36" fmla="*/ 196837 h 372415"/>
                <a:gd name="connsiteX37" fmla="*/ 69308 w 425072"/>
                <a:gd name="connsiteY37" fmla="*/ 194991 h 372415"/>
                <a:gd name="connsiteX38" fmla="*/ 92410 w 425072"/>
                <a:gd name="connsiteY38" fmla="*/ 180200 h 372415"/>
                <a:gd name="connsiteX39" fmla="*/ 92410 w 425072"/>
                <a:gd name="connsiteY39" fmla="*/ 73928 h 372415"/>
                <a:gd name="connsiteX40" fmla="*/ 99806 w 425072"/>
                <a:gd name="connsiteY40" fmla="*/ 78549 h 372415"/>
                <a:gd name="connsiteX41" fmla="*/ 115513 w 425072"/>
                <a:gd name="connsiteY41" fmla="*/ 105356 h 372415"/>
                <a:gd name="connsiteX42" fmla="*/ 112738 w 425072"/>
                <a:gd name="connsiteY42" fmla="*/ 122908 h 372415"/>
                <a:gd name="connsiteX43" fmla="*/ 118288 w 425072"/>
                <a:gd name="connsiteY43" fmla="*/ 133079 h 372415"/>
                <a:gd name="connsiteX44" fmla="*/ 136770 w 425072"/>
                <a:gd name="connsiteY44" fmla="*/ 130304 h 372415"/>
                <a:gd name="connsiteX45" fmla="*/ 149702 w 425072"/>
                <a:gd name="connsiteY45" fmla="*/ 117358 h 372415"/>
                <a:gd name="connsiteX46" fmla="*/ 161718 w 425072"/>
                <a:gd name="connsiteY46" fmla="*/ 109047 h 372415"/>
                <a:gd name="connsiteX47" fmla="*/ 168184 w 425072"/>
                <a:gd name="connsiteY47" fmla="*/ 95185 h 372415"/>
                <a:gd name="connsiteX48" fmla="*/ 181116 w 425072"/>
                <a:gd name="connsiteY48" fmla="*/ 88719 h 372415"/>
                <a:gd name="connsiteX49" fmla="*/ 192202 w 425072"/>
                <a:gd name="connsiteY49" fmla="*/ 92410 h 372415"/>
                <a:gd name="connsiteX50" fmla="*/ 204219 w 425072"/>
                <a:gd name="connsiteY50" fmla="*/ 100736 h 372415"/>
                <a:gd name="connsiteX51" fmla="*/ 225476 w 425072"/>
                <a:gd name="connsiteY51" fmla="*/ 102581 h 372415"/>
                <a:gd name="connsiteX52" fmla="*/ 242112 w 425072"/>
                <a:gd name="connsiteY52" fmla="*/ 96115 h 372415"/>
                <a:gd name="connsiteX53" fmla="*/ 244887 w 425072"/>
                <a:gd name="connsiteY53" fmla="*/ 86874 h 372415"/>
                <a:gd name="connsiteX54" fmla="*/ 249508 w 425072"/>
                <a:gd name="connsiteY54" fmla="*/ 73012 h 372415"/>
                <a:gd name="connsiteX55" fmla="*/ 263355 w 425072"/>
                <a:gd name="connsiteY55" fmla="*/ 71167 h 372415"/>
                <a:gd name="connsiteX56" fmla="*/ 270751 w 425072"/>
                <a:gd name="connsiteY56" fmla="*/ 60067 h 372415"/>
                <a:gd name="connsiteX57" fmla="*/ 279076 w 425072"/>
                <a:gd name="connsiteY57" fmla="*/ 41585 h 372415"/>
                <a:gd name="connsiteX58" fmla="*/ 302179 w 425072"/>
                <a:gd name="connsiteY58" fmla="*/ 20341 h 372415"/>
                <a:gd name="connsiteX59" fmla="*/ 339143 w 425072"/>
                <a:gd name="connsiteY59" fmla="*/ 0 h 372415"/>
                <a:gd name="connsiteX60" fmla="*/ 349299 w 425072"/>
                <a:gd name="connsiteY60" fmla="*/ 0 h 372415"/>
                <a:gd name="connsiteX61" fmla="*/ 362245 w 425072"/>
                <a:gd name="connsiteY61" fmla="*/ 4621 h 372415"/>
                <a:gd name="connsiteX62" fmla="*/ 370557 w 425072"/>
                <a:gd name="connsiteY62" fmla="*/ 929 h 372415"/>
                <a:gd name="connsiteX63" fmla="*/ 384418 w 425072"/>
                <a:gd name="connsiteY63" fmla="*/ 3705 h 372415"/>
                <a:gd name="connsiteX64" fmla="*/ 396434 w 425072"/>
                <a:gd name="connsiteY64" fmla="*/ 43444 h 372415"/>
                <a:gd name="connsiteX65" fmla="*/ 402900 w 425072"/>
                <a:gd name="connsiteY65" fmla="*/ 63771 h 372415"/>
                <a:gd name="connsiteX66" fmla="*/ 398280 w 425072"/>
                <a:gd name="connsiteY66" fmla="*/ 95185 h 372415"/>
                <a:gd name="connsiteX67" fmla="*/ 400125 w 425072"/>
                <a:gd name="connsiteY67" fmla="*/ 105356 h 372415"/>
                <a:gd name="connsiteX68" fmla="*/ 387193 w 425072"/>
                <a:gd name="connsiteY68" fmla="*/ 99806 h 372415"/>
                <a:gd name="connsiteX69" fmla="*/ 379798 w 425072"/>
                <a:gd name="connsiteY69" fmla="*/ 101651 h 372415"/>
                <a:gd name="connsiteX70" fmla="*/ 377023 w 425072"/>
                <a:gd name="connsiteY70" fmla="*/ 109976 h 372415"/>
                <a:gd name="connsiteX71" fmla="*/ 369627 w 425072"/>
                <a:gd name="connsiteY71" fmla="*/ 121063 h 372415"/>
                <a:gd name="connsiteX72" fmla="*/ 369627 w 425072"/>
                <a:gd name="connsiteY72" fmla="*/ 131220 h 372415"/>
                <a:gd name="connsiteX73" fmla="*/ 385348 w 425072"/>
                <a:gd name="connsiteY73" fmla="*/ 146940 h 372415"/>
                <a:gd name="connsiteX74" fmla="*/ 400125 w 425072"/>
                <a:gd name="connsiteY74" fmla="*/ 144166 h 372415"/>
                <a:gd name="connsiteX75" fmla="*/ 405675 w 425072"/>
                <a:gd name="connsiteY75" fmla="*/ 131220 h 372415"/>
                <a:gd name="connsiteX76" fmla="*/ 425073 w 425072"/>
                <a:gd name="connsiteY76" fmla="*/ 131220 h 372415"/>
                <a:gd name="connsiteX77" fmla="*/ 418607 w 425072"/>
                <a:gd name="connsiteY77" fmla="*/ 152477 h 372415"/>
                <a:gd name="connsiteX78" fmla="*/ 415832 w 425072"/>
                <a:gd name="connsiteY78" fmla="*/ 176509 h 372415"/>
                <a:gd name="connsiteX79" fmla="*/ 409366 w 425072"/>
                <a:gd name="connsiteY79" fmla="*/ 189441 h 372415"/>
                <a:gd name="connsiteX80" fmla="*/ 392729 w 425072"/>
                <a:gd name="connsiteY80" fmla="*/ 203302 h 372415"/>
                <a:gd name="connsiteX81" fmla="*/ 327127 w 425072"/>
                <a:gd name="connsiteY81" fmla="*/ 194061 h 372415"/>
                <a:gd name="connsiteX82" fmla="*/ 316040 w 425072"/>
                <a:gd name="connsiteY82" fmla="*/ 184821 h 372415"/>
                <a:gd name="connsiteX83" fmla="*/ 304024 w 425072"/>
                <a:gd name="connsiteY83" fmla="*/ 190370 h 372415"/>
                <a:gd name="connsiteX84" fmla="*/ 290163 w 425072"/>
                <a:gd name="connsiteY84" fmla="*/ 201457 h 372415"/>
                <a:gd name="connsiteX85" fmla="*/ 276301 w 425072"/>
                <a:gd name="connsiteY85" fmla="*/ 219939 h 372415"/>
                <a:gd name="connsiteX86" fmla="*/ 295699 w 425072"/>
                <a:gd name="connsiteY86" fmla="*/ 243042 h 372415"/>
                <a:gd name="connsiteX87" fmla="*/ 304940 w 425072"/>
                <a:gd name="connsiteY87" fmla="*/ 240267 h 372415"/>
                <a:gd name="connsiteX88" fmla="*/ 309561 w 425072"/>
                <a:gd name="connsiteY88" fmla="*/ 231025 h 372415"/>
                <a:gd name="connsiteX89" fmla="*/ 324352 w 425072"/>
                <a:gd name="connsiteY89" fmla="*/ 226405 h 372415"/>
                <a:gd name="connsiteX90" fmla="*/ 328972 w 425072"/>
                <a:gd name="connsiteY90" fmla="*/ 217164 h 372415"/>
                <a:gd name="connsiteX91" fmla="*/ 337283 w 425072"/>
                <a:gd name="connsiteY91" fmla="*/ 202386 h 372415"/>
                <a:gd name="connsiteX92" fmla="*/ 327127 w 425072"/>
                <a:gd name="connsiteY92" fmla="*/ 194061 h 37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25072" h="372415">
                  <a:moveTo>
                    <a:pt x="392729" y="203302"/>
                  </a:moveTo>
                  <a:lnTo>
                    <a:pt x="388109" y="207923"/>
                  </a:lnTo>
                  <a:lnTo>
                    <a:pt x="377023" y="222714"/>
                  </a:lnTo>
                  <a:lnTo>
                    <a:pt x="369627" y="238421"/>
                  </a:lnTo>
                  <a:lnTo>
                    <a:pt x="354850" y="259678"/>
                  </a:lnTo>
                  <a:lnTo>
                    <a:pt x="325281" y="291092"/>
                  </a:lnTo>
                  <a:lnTo>
                    <a:pt x="306799" y="309574"/>
                  </a:lnTo>
                  <a:lnTo>
                    <a:pt x="287387" y="323436"/>
                  </a:lnTo>
                  <a:lnTo>
                    <a:pt x="260594" y="335452"/>
                  </a:lnTo>
                  <a:lnTo>
                    <a:pt x="247648" y="337297"/>
                  </a:lnTo>
                  <a:lnTo>
                    <a:pt x="243957" y="345609"/>
                  </a:lnTo>
                  <a:lnTo>
                    <a:pt x="228251" y="340988"/>
                  </a:lnTo>
                  <a:lnTo>
                    <a:pt x="215305" y="346538"/>
                  </a:lnTo>
                  <a:lnTo>
                    <a:pt x="187582" y="340988"/>
                  </a:lnTo>
                  <a:lnTo>
                    <a:pt x="171875" y="344693"/>
                  </a:lnTo>
                  <a:lnTo>
                    <a:pt x="160789" y="342847"/>
                  </a:lnTo>
                  <a:lnTo>
                    <a:pt x="133995" y="354850"/>
                  </a:lnTo>
                  <a:lnTo>
                    <a:pt x="111808" y="359470"/>
                  </a:lnTo>
                  <a:lnTo>
                    <a:pt x="96101" y="371486"/>
                  </a:lnTo>
                  <a:lnTo>
                    <a:pt x="84085" y="372416"/>
                  </a:lnTo>
                  <a:lnTo>
                    <a:pt x="72998" y="361315"/>
                  </a:lnTo>
                  <a:lnTo>
                    <a:pt x="64687" y="360400"/>
                  </a:lnTo>
                  <a:lnTo>
                    <a:pt x="53601" y="346538"/>
                  </a:lnTo>
                  <a:lnTo>
                    <a:pt x="52671" y="351159"/>
                  </a:lnTo>
                  <a:lnTo>
                    <a:pt x="48980" y="342847"/>
                  </a:lnTo>
                  <a:lnTo>
                    <a:pt x="48980" y="324365"/>
                  </a:lnTo>
                  <a:lnTo>
                    <a:pt x="40655" y="304024"/>
                  </a:lnTo>
                  <a:lnTo>
                    <a:pt x="48980" y="298488"/>
                  </a:lnTo>
                  <a:lnTo>
                    <a:pt x="48051" y="275385"/>
                  </a:lnTo>
                  <a:lnTo>
                    <a:pt x="31414" y="246732"/>
                  </a:lnTo>
                  <a:lnTo>
                    <a:pt x="18482" y="221784"/>
                  </a:lnTo>
                  <a:lnTo>
                    <a:pt x="0" y="182975"/>
                  </a:lnTo>
                  <a:lnTo>
                    <a:pt x="12016" y="168184"/>
                  </a:lnTo>
                  <a:lnTo>
                    <a:pt x="22173" y="176509"/>
                  </a:lnTo>
                  <a:lnTo>
                    <a:pt x="26794" y="189441"/>
                  </a:lnTo>
                  <a:lnTo>
                    <a:pt x="38810" y="191286"/>
                  </a:lnTo>
                  <a:lnTo>
                    <a:pt x="55446" y="196837"/>
                  </a:lnTo>
                  <a:lnTo>
                    <a:pt x="69308" y="194991"/>
                  </a:lnTo>
                  <a:lnTo>
                    <a:pt x="92410" y="180200"/>
                  </a:lnTo>
                  <a:lnTo>
                    <a:pt x="92410" y="73928"/>
                  </a:lnTo>
                  <a:lnTo>
                    <a:pt x="99806" y="78549"/>
                  </a:lnTo>
                  <a:lnTo>
                    <a:pt x="115513" y="105356"/>
                  </a:lnTo>
                  <a:lnTo>
                    <a:pt x="112738" y="122908"/>
                  </a:lnTo>
                  <a:lnTo>
                    <a:pt x="118288" y="133079"/>
                  </a:lnTo>
                  <a:lnTo>
                    <a:pt x="136770" y="130304"/>
                  </a:lnTo>
                  <a:lnTo>
                    <a:pt x="149702" y="117358"/>
                  </a:lnTo>
                  <a:lnTo>
                    <a:pt x="161718" y="109047"/>
                  </a:lnTo>
                  <a:lnTo>
                    <a:pt x="168184" y="95185"/>
                  </a:lnTo>
                  <a:lnTo>
                    <a:pt x="181116" y="88719"/>
                  </a:lnTo>
                  <a:lnTo>
                    <a:pt x="192202" y="92410"/>
                  </a:lnTo>
                  <a:lnTo>
                    <a:pt x="204219" y="100736"/>
                  </a:lnTo>
                  <a:lnTo>
                    <a:pt x="225476" y="102581"/>
                  </a:lnTo>
                  <a:lnTo>
                    <a:pt x="242112" y="96115"/>
                  </a:lnTo>
                  <a:lnTo>
                    <a:pt x="244887" y="86874"/>
                  </a:lnTo>
                  <a:lnTo>
                    <a:pt x="249508" y="73012"/>
                  </a:lnTo>
                  <a:lnTo>
                    <a:pt x="263355" y="71167"/>
                  </a:lnTo>
                  <a:lnTo>
                    <a:pt x="270751" y="60067"/>
                  </a:lnTo>
                  <a:lnTo>
                    <a:pt x="279076" y="41585"/>
                  </a:lnTo>
                  <a:lnTo>
                    <a:pt x="302179" y="20341"/>
                  </a:lnTo>
                  <a:lnTo>
                    <a:pt x="339143" y="0"/>
                  </a:lnTo>
                  <a:lnTo>
                    <a:pt x="349299" y="0"/>
                  </a:lnTo>
                  <a:lnTo>
                    <a:pt x="362245" y="4621"/>
                  </a:lnTo>
                  <a:lnTo>
                    <a:pt x="370557" y="929"/>
                  </a:lnTo>
                  <a:lnTo>
                    <a:pt x="384418" y="3705"/>
                  </a:lnTo>
                  <a:lnTo>
                    <a:pt x="396434" y="43444"/>
                  </a:lnTo>
                  <a:lnTo>
                    <a:pt x="402900" y="63771"/>
                  </a:lnTo>
                  <a:lnTo>
                    <a:pt x="398280" y="95185"/>
                  </a:lnTo>
                  <a:lnTo>
                    <a:pt x="400125" y="105356"/>
                  </a:lnTo>
                  <a:lnTo>
                    <a:pt x="387193" y="99806"/>
                  </a:lnTo>
                  <a:lnTo>
                    <a:pt x="379798" y="101651"/>
                  </a:lnTo>
                  <a:lnTo>
                    <a:pt x="377023" y="109976"/>
                  </a:lnTo>
                  <a:lnTo>
                    <a:pt x="369627" y="121063"/>
                  </a:lnTo>
                  <a:lnTo>
                    <a:pt x="369627" y="131220"/>
                  </a:lnTo>
                  <a:lnTo>
                    <a:pt x="385348" y="146940"/>
                  </a:lnTo>
                  <a:lnTo>
                    <a:pt x="400125" y="144166"/>
                  </a:lnTo>
                  <a:lnTo>
                    <a:pt x="405675" y="131220"/>
                  </a:lnTo>
                  <a:lnTo>
                    <a:pt x="425073" y="131220"/>
                  </a:lnTo>
                  <a:lnTo>
                    <a:pt x="418607" y="152477"/>
                  </a:lnTo>
                  <a:lnTo>
                    <a:pt x="415832" y="176509"/>
                  </a:lnTo>
                  <a:lnTo>
                    <a:pt x="409366" y="189441"/>
                  </a:lnTo>
                  <a:lnTo>
                    <a:pt x="392729" y="203302"/>
                  </a:lnTo>
                  <a:close/>
                  <a:moveTo>
                    <a:pt x="327127" y="194061"/>
                  </a:moveTo>
                  <a:lnTo>
                    <a:pt x="316040" y="184821"/>
                  </a:lnTo>
                  <a:lnTo>
                    <a:pt x="304024" y="190370"/>
                  </a:lnTo>
                  <a:lnTo>
                    <a:pt x="290163" y="201457"/>
                  </a:lnTo>
                  <a:lnTo>
                    <a:pt x="276301" y="219939"/>
                  </a:lnTo>
                  <a:lnTo>
                    <a:pt x="295699" y="243042"/>
                  </a:lnTo>
                  <a:lnTo>
                    <a:pt x="304940" y="240267"/>
                  </a:lnTo>
                  <a:lnTo>
                    <a:pt x="309561" y="231025"/>
                  </a:lnTo>
                  <a:lnTo>
                    <a:pt x="324352" y="226405"/>
                  </a:lnTo>
                  <a:lnTo>
                    <a:pt x="328972" y="217164"/>
                  </a:lnTo>
                  <a:lnTo>
                    <a:pt x="337283" y="202386"/>
                  </a:lnTo>
                  <a:lnTo>
                    <a:pt x="327127" y="19406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7" name="任意多边形: 形状 1066"/>
            <p:cNvSpPr/>
            <p:nvPr/>
          </p:nvSpPr>
          <p:spPr>
            <a:xfrm>
              <a:off x="4959552" y="4494741"/>
              <a:ext cx="299403" cy="259664"/>
            </a:xfrm>
            <a:custGeom>
              <a:avLst/>
              <a:gdLst>
                <a:gd name="connsiteX0" fmla="*/ 280921 w 299403"/>
                <a:gd name="connsiteY0" fmla="*/ 25878 h 259664"/>
                <a:gd name="connsiteX1" fmla="*/ 292937 w 299403"/>
                <a:gd name="connsiteY1" fmla="*/ 37894 h 259664"/>
                <a:gd name="connsiteX2" fmla="*/ 299404 w 299403"/>
                <a:gd name="connsiteY2" fmla="*/ 60067 h 259664"/>
                <a:gd name="connsiteX3" fmla="*/ 294783 w 299403"/>
                <a:gd name="connsiteY3" fmla="*/ 67462 h 259664"/>
                <a:gd name="connsiteX4" fmla="*/ 289246 w 299403"/>
                <a:gd name="connsiteY4" fmla="*/ 88719 h 259664"/>
                <a:gd name="connsiteX5" fmla="*/ 293867 w 299403"/>
                <a:gd name="connsiteY5" fmla="*/ 110892 h 259664"/>
                <a:gd name="connsiteX6" fmla="*/ 285542 w 299403"/>
                <a:gd name="connsiteY6" fmla="*/ 120134 h 259664"/>
                <a:gd name="connsiteX7" fmla="*/ 277230 w 299403"/>
                <a:gd name="connsiteY7" fmla="*/ 145081 h 259664"/>
                <a:gd name="connsiteX8" fmla="*/ 291092 w 299403"/>
                <a:gd name="connsiteY8" fmla="*/ 151547 h 259664"/>
                <a:gd name="connsiteX9" fmla="*/ 212543 w 299403"/>
                <a:gd name="connsiteY9" fmla="*/ 173734 h 259664"/>
                <a:gd name="connsiteX10" fmla="*/ 215318 w 299403"/>
                <a:gd name="connsiteY10" fmla="*/ 193132 h 259664"/>
                <a:gd name="connsiteX11" fmla="*/ 195907 w 299403"/>
                <a:gd name="connsiteY11" fmla="*/ 196837 h 259664"/>
                <a:gd name="connsiteX12" fmla="*/ 181129 w 299403"/>
                <a:gd name="connsiteY12" fmla="*/ 207923 h 259664"/>
                <a:gd name="connsiteX13" fmla="*/ 178354 w 299403"/>
                <a:gd name="connsiteY13" fmla="*/ 217164 h 259664"/>
                <a:gd name="connsiteX14" fmla="*/ 169113 w 299403"/>
                <a:gd name="connsiteY14" fmla="*/ 219010 h 259664"/>
                <a:gd name="connsiteX15" fmla="*/ 146926 w 299403"/>
                <a:gd name="connsiteY15" fmla="*/ 241182 h 259664"/>
                <a:gd name="connsiteX16" fmla="*/ 132149 w 299403"/>
                <a:gd name="connsiteY16" fmla="*/ 258749 h 259664"/>
                <a:gd name="connsiteX17" fmla="*/ 123824 w 299403"/>
                <a:gd name="connsiteY17" fmla="*/ 259665 h 259664"/>
                <a:gd name="connsiteX18" fmla="*/ 115513 w 299403"/>
                <a:gd name="connsiteY18" fmla="*/ 256903 h 259664"/>
                <a:gd name="connsiteX19" fmla="*/ 86874 w 299403"/>
                <a:gd name="connsiteY19" fmla="*/ 254128 h 259664"/>
                <a:gd name="connsiteX20" fmla="*/ 82253 w 299403"/>
                <a:gd name="connsiteY20" fmla="*/ 252283 h 259664"/>
                <a:gd name="connsiteX21" fmla="*/ 82253 w 299403"/>
                <a:gd name="connsiteY21" fmla="*/ 250423 h 259664"/>
                <a:gd name="connsiteX22" fmla="*/ 72083 w 299403"/>
                <a:gd name="connsiteY22" fmla="*/ 243957 h 259664"/>
                <a:gd name="connsiteX23" fmla="*/ 55446 w 299403"/>
                <a:gd name="connsiteY23" fmla="*/ 242112 h 259664"/>
                <a:gd name="connsiteX24" fmla="*/ 34189 w 299403"/>
                <a:gd name="connsiteY24" fmla="*/ 248578 h 259664"/>
                <a:gd name="connsiteX25" fmla="*/ 17566 w 299403"/>
                <a:gd name="connsiteY25" fmla="*/ 231941 h 259664"/>
                <a:gd name="connsiteX26" fmla="*/ 0 w 299403"/>
                <a:gd name="connsiteY26" fmla="*/ 209768 h 259664"/>
                <a:gd name="connsiteX27" fmla="*/ 929 w 299403"/>
                <a:gd name="connsiteY27" fmla="*/ 124754 h 259664"/>
                <a:gd name="connsiteX28" fmla="*/ 54530 w 299403"/>
                <a:gd name="connsiteY28" fmla="*/ 124754 h 259664"/>
                <a:gd name="connsiteX29" fmla="*/ 52671 w 299403"/>
                <a:gd name="connsiteY29" fmla="*/ 115513 h 259664"/>
                <a:gd name="connsiteX30" fmla="*/ 56376 w 299403"/>
                <a:gd name="connsiteY30" fmla="*/ 105342 h 259664"/>
                <a:gd name="connsiteX31" fmla="*/ 51755 w 299403"/>
                <a:gd name="connsiteY31" fmla="*/ 93340 h 259664"/>
                <a:gd name="connsiteX32" fmla="*/ 54530 w 299403"/>
                <a:gd name="connsiteY32" fmla="*/ 80394 h 259664"/>
                <a:gd name="connsiteX33" fmla="*/ 51755 w 299403"/>
                <a:gd name="connsiteY33" fmla="*/ 72083 h 259664"/>
                <a:gd name="connsiteX34" fmla="*/ 60996 w 299403"/>
                <a:gd name="connsiteY34" fmla="*/ 72999 h 259664"/>
                <a:gd name="connsiteX35" fmla="*/ 62841 w 299403"/>
                <a:gd name="connsiteY35" fmla="*/ 81324 h 259664"/>
                <a:gd name="connsiteX36" fmla="*/ 74858 w 299403"/>
                <a:gd name="connsiteY36" fmla="*/ 80394 h 259664"/>
                <a:gd name="connsiteX37" fmla="*/ 91494 w 299403"/>
                <a:gd name="connsiteY37" fmla="*/ 83169 h 259664"/>
                <a:gd name="connsiteX38" fmla="*/ 99806 w 299403"/>
                <a:gd name="connsiteY38" fmla="*/ 95185 h 259664"/>
                <a:gd name="connsiteX39" fmla="*/ 120133 w 299403"/>
                <a:gd name="connsiteY39" fmla="*/ 98876 h 259664"/>
                <a:gd name="connsiteX40" fmla="*/ 135840 w 299403"/>
                <a:gd name="connsiteY40" fmla="*/ 90565 h 259664"/>
                <a:gd name="connsiteX41" fmla="*/ 141390 w 299403"/>
                <a:gd name="connsiteY41" fmla="*/ 104426 h 259664"/>
                <a:gd name="connsiteX42" fmla="*/ 160788 w 299403"/>
                <a:gd name="connsiteY42" fmla="*/ 108118 h 259664"/>
                <a:gd name="connsiteX43" fmla="*/ 170029 w 299403"/>
                <a:gd name="connsiteY43" fmla="*/ 119204 h 259664"/>
                <a:gd name="connsiteX44" fmla="*/ 181129 w 299403"/>
                <a:gd name="connsiteY44" fmla="*/ 133995 h 259664"/>
                <a:gd name="connsiteX45" fmla="*/ 200527 w 299403"/>
                <a:gd name="connsiteY45" fmla="*/ 133995 h 259664"/>
                <a:gd name="connsiteX46" fmla="*/ 198682 w 299403"/>
                <a:gd name="connsiteY46" fmla="*/ 105342 h 259664"/>
                <a:gd name="connsiteX47" fmla="*/ 191286 w 299403"/>
                <a:gd name="connsiteY47" fmla="*/ 109963 h 259664"/>
                <a:gd name="connsiteX48" fmla="*/ 172804 w 299403"/>
                <a:gd name="connsiteY48" fmla="*/ 99806 h 259664"/>
                <a:gd name="connsiteX49" fmla="*/ 165409 w 299403"/>
                <a:gd name="connsiteY49" fmla="*/ 95185 h 259664"/>
                <a:gd name="connsiteX50" fmla="*/ 168184 w 299403"/>
                <a:gd name="connsiteY50" fmla="*/ 68378 h 259664"/>
                <a:gd name="connsiteX51" fmla="*/ 172804 w 299403"/>
                <a:gd name="connsiteY51" fmla="*/ 36964 h 259664"/>
                <a:gd name="connsiteX52" fmla="*/ 169113 w 299403"/>
                <a:gd name="connsiteY52" fmla="*/ 24032 h 259664"/>
                <a:gd name="connsiteX53" fmla="*/ 176509 w 299403"/>
                <a:gd name="connsiteY53" fmla="*/ 7396 h 259664"/>
                <a:gd name="connsiteX54" fmla="*/ 183891 w 299403"/>
                <a:gd name="connsiteY54" fmla="*/ 4621 h 259664"/>
                <a:gd name="connsiteX55" fmla="*/ 219009 w 299403"/>
                <a:gd name="connsiteY55" fmla="*/ 0 h 259664"/>
                <a:gd name="connsiteX56" fmla="*/ 229180 w 299403"/>
                <a:gd name="connsiteY56" fmla="*/ 2775 h 259664"/>
                <a:gd name="connsiteX57" fmla="*/ 240266 w 299403"/>
                <a:gd name="connsiteY57" fmla="*/ 9241 h 259664"/>
                <a:gd name="connsiteX58" fmla="*/ 250437 w 299403"/>
                <a:gd name="connsiteY58" fmla="*/ 13862 h 259664"/>
                <a:gd name="connsiteX59" fmla="*/ 267060 w 299403"/>
                <a:gd name="connsiteY59" fmla="*/ 18482 h 259664"/>
                <a:gd name="connsiteX60" fmla="*/ 280921 w 299403"/>
                <a:gd name="connsiteY60" fmla="*/ 25878 h 25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9403" h="259664">
                  <a:moveTo>
                    <a:pt x="280921" y="25878"/>
                  </a:moveTo>
                  <a:lnTo>
                    <a:pt x="292937" y="37894"/>
                  </a:lnTo>
                  <a:lnTo>
                    <a:pt x="299404" y="60067"/>
                  </a:lnTo>
                  <a:lnTo>
                    <a:pt x="294783" y="67462"/>
                  </a:lnTo>
                  <a:lnTo>
                    <a:pt x="289246" y="88719"/>
                  </a:lnTo>
                  <a:lnTo>
                    <a:pt x="293867" y="110892"/>
                  </a:lnTo>
                  <a:lnTo>
                    <a:pt x="285542" y="120134"/>
                  </a:lnTo>
                  <a:lnTo>
                    <a:pt x="277230" y="145081"/>
                  </a:lnTo>
                  <a:lnTo>
                    <a:pt x="291092" y="151547"/>
                  </a:lnTo>
                  <a:lnTo>
                    <a:pt x="212543" y="173734"/>
                  </a:lnTo>
                  <a:lnTo>
                    <a:pt x="215318" y="193132"/>
                  </a:lnTo>
                  <a:lnTo>
                    <a:pt x="195907" y="196837"/>
                  </a:lnTo>
                  <a:lnTo>
                    <a:pt x="181129" y="207923"/>
                  </a:lnTo>
                  <a:lnTo>
                    <a:pt x="178354" y="217164"/>
                  </a:lnTo>
                  <a:lnTo>
                    <a:pt x="169113" y="219010"/>
                  </a:lnTo>
                  <a:lnTo>
                    <a:pt x="146926" y="241182"/>
                  </a:lnTo>
                  <a:lnTo>
                    <a:pt x="132149" y="258749"/>
                  </a:lnTo>
                  <a:lnTo>
                    <a:pt x="123824" y="259665"/>
                  </a:lnTo>
                  <a:lnTo>
                    <a:pt x="115513" y="256903"/>
                  </a:lnTo>
                  <a:lnTo>
                    <a:pt x="86874" y="254128"/>
                  </a:lnTo>
                  <a:lnTo>
                    <a:pt x="82253" y="252283"/>
                  </a:lnTo>
                  <a:lnTo>
                    <a:pt x="82253" y="250423"/>
                  </a:lnTo>
                  <a:lnTo>
                    <a:pt x="72083" y="243957"/>
                  </a:lnTo>
                  <a:lnTo>
                    <a:pt x="55446" y="242112"/>
                  </a:lnTo>
                  <a:lnTo>
                    <a:pt x="34189" y="248578"/>
                  </a:lnTo>
                  <a:lnTo>
                    <a:pt x="17566" y="231941"/>
                  </a:lnTo>
                  <a:lnTo>
                    <a:pt x="0" y="209768"/>
                  </a:lnTo>
                  <a:lnTo>
                    <a:pt x="929" y="124754"/>
                  </a:lnTo>
                  <a:lnTo>
                    <a:pt x="54530" y="124754"/>
                  </a:lnTo>
                  <a:lnTo>
                    <a:pt x="52671" y="115513"/>
                  </a:lnTo>
                  <a:lnTo>
                    <a:pt x="56376" y="105342"/>
                  </a:lnTo>
                  <a:lnTo>
                    <a:pt x="51755" y="93340"/>
                  </a:lnTo>
                  <a:lnTo>
                    <a:pt x="54530" y="80394"/>
                  </a:lnTo>
                  <a:lnTo>
                    <a:pt x="51755" y="72083"/>
                  </a:lnTo>
                  <a:lnTo>
                    <a:pt x="60996" y="72999"/>
                  </a:lnTo>
                  <a:lnTo>
                    <a:pt x="62841" y="81324"/>
                  </a:lnTo>
                  <a:lnTo>
                    <a:pt x="74858" y="80394"/>
                  </a:lnTo>
                  <a:lnTo>
                    <a:pt x="91494" y="83169"/>
                  </a:lnTo>
                  <a:lnTo>
                    <a:pt x="99806" y="95185"/>
                  </a:lnTo>
                  <a:lnTo>
                    <a:pt x="120133" y="98876"/>
                  </a:lnTo>
                  <a:lnTo>
                    <a:pt x="135840" y="90565"/>
                  </a:lnTo>
                  <a:lnTo>
                    <a:pt x="141390" y="104426"/>
                  </a:lnTo>
                  <a:lnTo>
                    <a:pt x="160788" y="108118"/>
                  </a:lnTo>
                  <a:lnTo>
                    <a:pt x="170029" y="119204"/>
                  </a:lnTo>
                  <a:lnTo>
                    <a:pt x="181129" y="133995"/>
                  </a:lnTo>
                  <a:lnTo>
                    <a:pt x="200527" y="133995"/>
                  </a:lnTo>
                  <a:lnTo>
                    <a:pt x="198682" y="105342"/>
                  </a:lnTo>
                  <a:lnTo>
                    <a:pt x="191286" y="109963"/>
                  </a:lnTo>
                  <a:lnTo>
                    <a:pt x="172804" y="99806"/>
                  </a:lnTo>
                  <a:lnTo>
                    <a:pt x="165409" y="95185"/>
                  </a:lnTo>
                  <a:lnTo>
                    <a:pt x="168184" y="68378"/>
                  </a:lnTo>
                  <a:lnTo>
                    <a:pt x="172804" y="36964"/>
                  </a:lnTo>
                  <a:lnTo>
                    <a:pt x="169113" y="24032"/>
                  </a:lnTo>
                  <a:lnTo>
                    <a:pt x="176509" y="7396"/>
                  </a:lnTo>
                  <a:lnTo>
                    <a:pt x="183891" y="4621"/>
                  </a:lnTo>
                  <a:lnTo>
                    <a:pt x="219009" y="0"/>
                  </a:lnTo>
                  <a:lnTo>
                    <a:pt x="229180" y="2775"/>
                  </a:lnTo>
                  <a:lnTo>
                    <a:pt x="240266" y="9241"/>
                  </a:lnTo>
                  <a:lnTo>
                    <a:pt x="250437" y="13862"/>
                  </a:lnTo>
                  <a:lnTo>
                    <a:pt x="267060" y="18482"/>
                  </a:lnTo>
                  <a:lnTo>
                    <a:pt x="280921" y="25878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8" name="任意多边形: 形状 1067"/>
            <p:cNvSpPr/>
            <p:nvPr/>
          </p:nvSpPr>
          <p:spPr>
            <a:xfrm>
              <a:off x="5045496" y="4685098"/>
              <a:ext cx="194977" cy="185749"/>
            </a:xfrm>
            <a:custGeom>
              <a:avLst/>
              <a:gdLst>
                <a:gd name="connsiteX0" fmla="*/ 154322 w 194977"/>
                <a:gd name="connsiteY0" fmla="*/ 184820 h 185749"/>
                <a:gd name="connsiteX1" fmla="*/ 140461 w 194977"/>
                <a:gd name="connsiteY1" fmla="*/ 182045 h 185749"/>
                <a:gd name="connsiteX2" fmla="*/ 132150 w 194977"/>
                <a:gd name="connsiteY2" fmla="*/ 185750 h 185749"/>
                <a:gd name="connsiteX3" fmla="*/ 119204 w 194977"/>
                <a:gd name="connsiteY3" fmla="*/ 181129 h 185749"/>
                <a:gd name="connsiteX4" fmla="*/ 109047 w 194977"/>
                <a:gd name="connsiteY4" fmla="*/ 181129 h 185749"/>
                <a:gd name="connsiteX5" fmla="*/ 92410 w 194977"/>
                <a:gd name="connsiteY5" fmla="*/ 168184 h 185749"/>
                <a:gd name="connsiteX6" fmla="*/ 72083 w 194977"/>
                <a:gd name="connsiteY6" fmla="*/ 163563 h 185749"/>
                <a:gd name="connsiteX7" fmla="*/ 64687 w 194977"/>
                <a:gd name="connsiteY7" fmla="*/ 146011 h 185749"/>
                <a:gd name="connsiteX8" fmla="*/ 64687 w 194977"/>
                <a:gd name="connsiteY8" fmla="*/ 135840 h 185749"/>
                <a:gd name="connsiteX9" fmla="*/ 53601 w 194977"/>
                <a:gd name="connsiteY9" fmla="*/ 133079 h 185749"/>
                <a:gd name="connsiteX10" fmla="*/ 24032 w 194977"/>
                <a:gd name="connsiteY10" fmla="*/ 102581 h 185749"/>
                <a:gd name="connsiteX11" fmla="*/ 15707 w 194977"/>
                <a:gd name="connsiteY11" fmla="*/ 86873 h 185749"/>
                <a:gd name="connsiteX12" fmla="*/ 10171 w 194977"/>
                <a:gd name="connsiteY12" fmla="*/ 82253 h 185749"/>
                <a:gd name="connsiteX13" fmla="*/ 0 w 194977"/>
                <a:gd name="connsiteY13" fmla="*/ 60996 h 185749"/>
                <a:gd name="connsiteX14" fmla="*/ 28653 w 194977"/>
                <a:gd name="connsiteY14" fmla="*/ 63771 h 185749"/>
                <a:gd name="connsiteX15" fmla="*/ 36964 w 194977"/>
                <a:gd name="connsiteY15" fmla="*/ 66546 h 185749"/>
                <a:gd name="connsiteX16" fmla="*/ 45276 w 194977"/>
                <a:gd name="connsiteY16" fmla="*/ 65617 h 185749"/>
                <a:gd name="connsiteX17" fmla="*/ 60067 w 194977"/>
                <a:gd name="connsiteY17" fmla="*/ 48064 h 185749"/>
                <a:gd name="connsiteX18" fmla="*/ 82240 w 194977"/>
                <a:gd name="connsiteY18" fmla="*/ 25878 h 185749"/>
                <a:gd name="connsiteX19" fmla="*/ 91481 w 194977"/>
                <a:gd name="connsiteY19" fmla="*/ 24032 h 185749"/>
                <a:gd name="connsiteX20" fmla="*/ 94256 w 194977"/>
                <a:gd name="connsiteY20" fmla="*/ 14791 h 185749"/>
                <a:gd name="connsiteX21" fmla="*/ 109047 w 194977"/>
                <a:gd name="connsiteY21" fmla="*/ 3705 h 185749"/>
                <a:gd name="connsiteX22" fmla="*/ 128445 w 194977"/>
                <a:gd name="connsiteY22" fmla="*/ 0 h 185749"/>
                <a:gd name="connsiteX23" fmla="*/ 130290 w 194977"/>
                <a:gd name="connsiteY23" fmla="*/ 10170 h 185749"/>
                <a:gd name="connsiteX24" fmla="*/ 151547 w 194977"/>
                <a:gd name="connsiteY24" fmla="*/ 9241 h 185749"/>
                <a:gd name="connsiteX25" fmla="*/ 163563 w 194977"/>
                <a:gd name="connsiteY25" fmla="*/ 14791 h 185749"/>
                <a:gd name="connsiteX26" fmla="*/ 169113 w 194977"/>
                <a:gd name="connsiteY26" fmla="*/ 21257 h 185749"/>
                <a:gd name="connsiteX27" fmla="*/ 181116 w 194977"/>
                <a:gd name="connsiteY27" fmla="*/ 23103 h 185749"/>
                <a:gd name="connsiteX28" fmla="*/ 194977 w 194977"/>
                <a:gd name="connsiteY28" fmla="*/ 31427 h 185749"/>
                <a:gd name="connsiteX29" fmla="*/ 194977 w 194977"/>
                <a:gd name="connsiteY29" fmla="*/ 65617 h 185749"/>
                <a:gd name="connsiteX30" fmla="*/ 190357 w 194977"/>
                <a:gd name="connsiteY30" fmla="*/ 84099 h 185749"/>
                <a:gd name="connsiteX31" fmla="*/ 189441 w 194977"/>
                <a:gd name="connsiteY31" fmla="*/ 104426 h 185749"/>
                <a:gd name="connsiteX32" fmla="*/ 194061 w 194977"/>
                <a:gd name="connsiteY32" fmla="*/ 112751 h 185749"/>
                <a:gd name="connsiteX33" fmla="*/ 191286 w 194977"/>
                <a:gd name="connsiteY33" fmla="*/ 128458 h 185749"/>
                <a:gd name="connsiteX34" fmla="*/ 187582 w 194977"/>
                <a:gd name="connsiteY34" fmla="*/ 131220 h 185749"/>
                <a:gd name="connsiteX35" fmla="*/ 181116 w 194977"/>
                <a:gd name="connsiteY35" fmla="*/ 151561 h 185749"/>
                <a:gd name="connsiteX36" fmla="*/ 154322 w 194977"/>
                <a:gd name="connsiteY36" fmla="*/ 184820 h 18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4977" h="185749">
                  <a:moveTo>
                    <a:pt x="154322" y="184820"/>
                  </a:moveTo>
                  <a:lnTo>
                    <a:pt x="140461" y="182045"/>
                  </a:lnTo>
                  <a:lnTo>
                    <a:pt x="132150" y="185750"/>
                  </a:lnTo>
                  <a:lnTo>
                    <a:pt x="119204" y="181129"/>
                  </a:lnTo>
                  <a:lnTo>
                    <a:pt x="109047" y="181129"/>
                  </a:lnTo>
                  <a:lnTo>
                    <a:pt x="92410" y="168184"/>
                  </a:lnTo>
                  <a:lnTo>
                    <a:pt x="72083" y="163563"/>
                  </a:lnTo>
                  <a:lnTo>
                    <a:pt x="64687" y="146011"/>
                  </a:lnTo>
                  <a:lnTo>
                    <a:pt x="64687" y="135840"/>
                  </a:lnTo>
                  <a:lnTo>
                    <a:pt x="53601" y="133079"/>
                  </a:lnTo>
                  <a:lnTo>
                    <a:pt x="24032" y="102581"/>
                  </a:lnTo>
                  <a:lnTo>
                    <a:pt x="15707" y="86873"/>
                  </a:lnTo>
                  <a:lnTo>
                    <a:pt x="10171" y="82253"/>
                  </a:lnTo>
                  <a:lnTo>
                    <a:pt x="0" y="60996"/>
                  </a:lnTo>
                  <a:lnTo>
                    <a:pt x="28653" y="63771"/>
                  </a:lnTo>
                  <a:lnTo>
                    <a:pt x="36964" y="66546"/>
                  </a:lnTo>
                  <a:lnTo>
                    <a:pt x="45276" y="65617"/>
                  </a:lnTo>
                  <a:lnTo>
                    <a:pt x="60067" y="48064"/>
                  </a:lnTo>
                  <a:lnTo>
                    <a:pt x="82240" y="25878"/>
                  </a:lnTo>
                  <a:lnTo>
                    <a:pt x="91481" y="24032"/>
                  </a:lnTo>
                  <a:lnTo>
                    <a:pt x="94256" y="14791"/>
                  </a:lnTo>
                  <a:lnTo>
                    <a:pt x="109047" y="3705"/>
                  </a:lnTo>
                  <a:lnTo>
                    <a:pt x="128445" y="0"/>
                  </a:lnTo>
                  <a:lnTo>
                    <a:pt x="130290" y="10170"/>
                  </a:lnTo>
                  <a:lnTo>
                    <a:pt x="151547" y="9241"/>
                  </a:lnTo>
                  <a:lnTo>
                    <a:pt x="163563" y="14791"/>
                  </a:lnTo>
                  <a:lnTo>
                    <a:pt x="169113" y="21257"/>
                  </a:lnTo>
                  <a:lnTo>
                    <a:pt x="181116" y="23103"/>
                  </a:lnTo>
                  <a:lnTo>
                    <a:pt x="194977" y="31427"/>
                  </a:lnTo>
                  <a:lnTo>
                    <a:pt x="194977" y="65617"/>
                  </a:lnTo>
                  <a:lnTo>
                    <a:pt x="190357" y="84099"/>
                  </a:lnTo>
                  <a:lnTo>
                    <a:pt x="189441" y="104426"/>
                  </a:lnTo>
                  <a:lnTo>
                    <a:pt x="194061" y="112751"/>
                  </a:lnTo>
                  <a:lnTo>
                    <a:pt x="191286" y="128458"/>
                  </a:lnTo>
                  <a:lnTo>
                    <a:pt x="187582" y="131220"/>
                  </a:lnTo>
                  <a:lnTo>
                    <a:pt x="181116" y="151561"/>
                  </a:lnTo>
                  <a:lnTo>
                    <a:pt x="154322" y="184820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9" name="任意多边形: 形状 1068"/>
            <p:cNvSpPr/>
            <p:nvPr/>
          </p:nvSpPr>
          <p:spPr>
            <a:xfrm>
              <a:off x="4050256" y="3293437"/>
              <a:ext cx="311419" cy="245803"/>
            </a:xfrm>
            <a:custGeom>
              <a:avLst/>
              <a:gdLst>
                <a:gd name="connsiteX0" fmla="*/ 305869 w 311419"/>
                <a:gd name="connsiteY0" fmla="*/ 91481 h 245803"/>
                <a:gd name="connsiteX1" fmla="*/ 296628 w 311419"/>
                <a:gd name="connsiteY1" fmla="*/ 59137 h 245803"/>
                <a:gd name="connsiteX2" fmla="*/ 294783 w 311419"/>
                <a:gd name="connsiteY2" fmla="*/ 39739 h 245803"/>
                <a:gd name="connsiteX3" fmla="*/ 284626 w 311419"/>
                <a:gd name="connsiteY3" fmla="*/ 19398 h 245803"/>
                <a:gd name="connsiteX4" fmla="*/ 273526 w 311419"/>
                <a:gd name="connsiteY4" fmla="*/ 19398 h 245803"/>
                <a:gd name="connsiteX5" fmla="*/ 246733 w 311419"/>
                <a:gd name="connsiteY5" fmla="*/ 12016 h 245803"/>
                <a:gd name="connsiteX6" fmla="*/ 221784 w 311419"/>
                <a:gd name="connsiteY6" fmla="*/ 13862 h 245803"/>
                <a:gd name="connsiteX7" fmla="*/ 206077 w 311419"/>
                <a:gd name="connsiteY7" fmla="*/ 0 h 245803"/>
                <a:gd name="connsiteX8" fmla="*/ 186666 w 311419"/>
                <a:gd name="connsiteY8" fmla="*/ 0 h 245803"/>
                <a:gd name="connsiteX9" fmla="*/ 178354 w 311419"/>
                <a:gd name="connsiteY9" fmla="*/ 19398 h 245803"/>
                <a:gd name="connsiteX10" fmla="*/ 160788 w 311419"/>
                <a:gd name="connsiteY10" fmla="*/ 51742 h 245803"/>
                <a:gd name="connsiteX11" fmla="*/ 141390 w 311419"/>
                <a:gd name="connsiteY11" fmla="*/ 64687 h 245803"/>
                <a:gd name="connsiteX12" fmla="*/ 115512 w 311419"/>
                <a:gd name="connsiteY12" fmla="*/ 78549 h 245803"/>
                <a:gd name="connsiteX13" fmla="*/ 98876 w 311419"/>
                <a:gd name="connsiteY13" fmla="*/ 98876 h 245803"/>
                <a:gd name="connsiteX14" fmla="*/ 95185 w 311419"/>
                <a:gd name="connsiteY14" fmla="*/ 114583 h 245803"/>
                <a:gd name="connsiteX15" fmla="*/ 85015 w 311419"/>
                <a:gd name="connsiteY15" fmla="*/ 140461 h 245803"/>
                <a:gd name="connsiteX16" fmla="*/ 91480 w 311419"/>
                <a:gd name="connsiteY16" fmla="*/ 177425 h 245803"/>
                <a:gd name="connsiteX17" fmla="*/ 70237 w 311419"/>
                <a:gd name="connsiteY17" fmla="*/ 202373 h 245803"/>
                <a:gd name="connsiteX18" fmla="*/ 57292 w 311419"/>
                <a:gd name="connsiteY18" fmla="*/ 210684 h 245803"/>
                <a:gd name="connsiteX19" fmla="*/ 36964 w 311419"/>
                <a:gd name="connsiteY19" fmla="*/ 231012 h 245803"/>
                <a:gd name="connsiteX20" fmla="*/ 12945 w 311419"/>
                <a:gd name="connsiteY20" fmla="*/ 234716 h 245803"/>
                <a:gd name="connsiteX21" fmla="*/ 0 w 311419"/>
                <a:gd name="connsiteY21" fmla="*/ 245803 h 245803"/>
                <a:gd name="connsiteX22" fmla="*/ 115512 w 311419"/>
                <a:gd name="connsiteY22" fmla="*/ 245803 h 245803"/>
                <a:gd name="connsiteX23" fmla="*/ 115512 w 311419"/>
                <a:gd name="connsiteY23" fmla="*/ 210684 h 245803"/>
                <a:gd name="connsiteX24" fmla="*/ 157097 w 311419"/>
                <a:gd name="connsiteY24" fmla="*/ 188511 h 245803"/>
                <a:gd name="connsiteX25" fmla="*/ 182975 w 311419"/>
                <a:gd name="connsiteY25" fmla="*/ 183891 h 245803"/>
                <a:gd name="connsiteX26" fmla="*/ 204218 w 311419"/>
                <a:gd name="connsiteY26" fmla="*/ 175579 h 245803"/>
                <a:gd name="connsiteX27" fmla="*/ 214389 w 311419"/>
                <a:gd name="connsiteY27" fmla="*/ 160788 h 245803"/>
                <a:gd name="connsiteX28" fmla="*/ 244887 w 311419"/>
                <a:gd name="connsiteY28" fmla="*/ 148772 h 245803"/>
                <a:gd name="connsiteX29" fmla="*/ 245803 w 311419"/>
                <a:gd name="connsiteY29" fmla="*/ 126599 h 245803"/>
                <a:gd name="connsiteX30" fmla="*/ 260594 w 311419"/>
                <a:gd name="connsiteY30" fmla="*/ 123824 h 245803"/>
                <a:gd name="connsiteX31" fmla="*/ 272610 w 311419"/>
                <a:gd name="connsiteY31" fmla="*/ 112738 h 245803"/>
                <a:gd name="connsiteX32" fmla="*/ 306799 w 311419"/>
                <a:gd name="connsiteY32" fmla="*/ 107188 h 245803"/>
                <a:gd name="connsiteX33" fmla="*/ 311420 w 311419"/>
                <a:gd name="connsiteY33" fmla="*/ 95172 h 245803"/>
                <a:gd name="connsiteX34" fmla="*/ 305869 w 311419"/>
                <a:gd name="connsiteY34" fmla="*/ 91481 h 24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11419" h="245803">
                  <a:moveTo>
                    <a:pt x="305869" y="91481"/>
                  </a:moveTo>
                  <a:lnTo>
                    <a:pt x="296628" y="59137"/>
                  </a:lnTo>
                  <a:lnTo>
                    <a:pt x="294783" y="39739"/>
                  </a:lnTo>
                  <a:lnTo>
                    <a:pt x="284626" y="19398"/>
                  </a:lnTo>
                  <a:lnTo>
                    <a:pt x="273526" y="19398"/>
                  </a:lnTo>
                  <a:lnTo>
                    <a:pt x="246733" y="12016"/>
                  </a:lnTo>
                  <a:lnTo>
                    <a:pt x="221784" y="13862"/>
                  </a:lnTo>
                  <a:lnTo>
                    <a:pt x="206077" y="0"/>
                  </a:lnTo>
                  <a:lnTo>
                    <a:pt x="186666" y="0"/>
                  </a:lnTo>
                  <a:lnTo>
                    <a:pt x="178354" y="19398"/>
                  </a:lnTo>
                  <a:lnTo>
                    <a:pt x="160788" y="51742"/>
                  </a:lnTo>
                  <a:lnTo>
                    <a:pt x="141390" y="64687"/>
                  </a:lnTo>
                  <a:lnTo>
                    <a:pt x="115512" y="78549"/>
                  </a:lnTo>
                  <a:lnTo>
                    <a:pt x="98876" y="98876"/>
                  </a:lnTo>
                  <a:lnTo>
                    <a:pt x="95185" y="114583"/>
                  </a:lnTo>
                  <a:lnTo>
                    <a:pt x="85015" y="140461"/>
                  </a:lnTo>
                  <a:lnTo>
                    <a:pt x="91480" y="177425"/>
                  </a:lnTo>
                  <a:lnTo>
                    <a:pt x="70237" y="202373"/>
                  </a:lnTo>
                  <a:lnTo>
                    <a:pt x="57292" y="210684"/>
                  </a:lnTo>
                  <a:lnTo>
                    <a:pt x="36964" y="231012"/>
                  </a:lnTo>
                  <a:lnTo>
                    <a:pt x="12945" y="234716"/>
                  </a:lnTo>
                  <a:lnTo>
                    <a:pt x="0" y="245803"/>
                  </a:lnTo>
                  <a:lnTo>
                    <a:pt x="115512" y="245803"/>
                  </a:lnTo>
                  <a:lnTo>
                    <a:pt x="115512" y="210684"/>
                  </a:lnTo>
                  <a:lnTo>
                    <a:pt x="157097" y="188511"/>
                  </a:lnTo>
                  <a:lnTo>
                    <a:pt x="182975" y="183891"/>
                  </a:lnTo>
                  <a:lnTo>
                    <a:pt x="204218" y="175579"/>
                  </a:lnTo>
                  <a:lnTo>
                    <a:pt x="214389" y="160788"/>
                  </a:lnTo>
                  <a:lnTo>
                    <a:pt x="244887" y="148772"/>
                  </a:lnTo>
                  <a:lnTo>
                    <a:pt x="245803" y="126599"/>
                  </a:lnTo>
                  <a:lnTo>
                    <a:pt x="260594" y="123824"/>
                  </a:lnTo>
                  <a:lnTo>
                    <a:pt x="272610" y="112738"/>
                  </a:lnTo>
                  <a:lnTo>
                    <a:pt x="306799" y="107188"/>
                  </a:lnTo>
                  <a:lnTo>
                    <a:pt x="311420" y="95172"/>
                  </a:lnTo>
                  <a:lnTo>
                    <a:pt x="305869" y="9148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0" name="任意多边形: 形状 1069"/>
            <p:cNvSpPr/>
            <p:nvPr/>
          </p:nvSpPr>
          <p:spPr>
            <a:xfrm>
              <a:off x="5081531" y="2849868"/>
              <a:ext cx="89635" cy="111821"/>
            </a:xfrm>
            <a:custGeom>
              <a:avLst/>
              <a:gdLst>
                <a:gd name="connsiteX0" fmla="*/ 0 w 89635"/>
                <a:gd name="connsiteY0" fmla="*/ 9241 h 111821"/>
                <a:gd name="connsiteX1" fmla="*/ 6466 w 89635"/>
                <a:gd name="connsiteY1" fmla="*/ 3705 h 111821"/>
                <a:gd name="connsiteX2" fmla="*/ 24032 w 89635"/>
                <a:gd name="connsiteY2" fmla="*/ 0 h 111821"/>
                <a:gd name="connsiteX3" fmla="*/ 43430 w 89635"/>
                <a:gd name="connsiteY3" fmla="*/ 12016 h 111821"/>
                <a:gd name="connsiteX4" fmla="*/ 54530 w 89635"/>
                <a:gd name="connsiteY4" fmla="*/ 13862 h 111821"/>
                <a:gd name="connsiteX5" fmla="*/ 66533 w 89635"/>
                <a:gd name="connsiteY5" fmla="*/ 24032 h 111821"/>
                <a:gd name="connsiteX6" fmla="*/ 64687 w 89635"/>
                <a:gd name="connsiteY6" fmla="*/ 36964 h 111821"/>
                <a:gd name="connsiteX7" fmla="*/ 73928 w 89635"/>
                <a:gd name="connsiteY7" fmla="*/ 43444 h 111821"/>
                <a:gd name="connsiteX8" fmla="*/ 77633 w 89635"/>
                <a:gd name="connsiteY8" fmla="*/ 59151 h 111821"/>
                <a:gd name="connsiteX9" fmla="*/ 86873 w 89635"/>
                <a:gd name="connsiteY9" fmla="*/ 68392 h 111821"/>
                <a:gd name="connsiteX10" fmla="*/ 85015 w 89635"/>
                <a:gd name="connsiteY10" fmla="*/ 73928 h 111821"/>
                <a:gd name="connsiteX11" fmla="*/ 89635 w 89635"/>
                <a:gd name="connsiteY11" fmla="*/ 77633 h 111821"/>
                <a:gd name="connsiteX12" fmla="*/ 83169 w 89635"/>
                <a:gd name="connsiteY12" fmla="*/ 80408 h 111821"/>
                <a:gd name="connsiteX13" fmla="*/ 65617 w 89635"/>
                <a:gd name="connsiteY13" fmla="*/ 79478 h 111821"/>
                <a:gd name="connsiteX14" fmla="*/ 62841 w 89635"/>
                <a:gd name="connsiteY14" fmla="*/ 73928 h 111821"/>
                <a:gd name="connsiteX15" fmla="*/ 57291 w 89635"/>
                <a:gd name="connsiteY15" fmla="*/ 76703 h 111821"/>
                <a:gd name="connsiteX16" fmla="*/ 59151 w 89635"/>
                <a:gd name="connsiteY16" fmla="*/ 83169 h 111821"/>
                <a:gd name="connsiteX17" fmla="*/ 51755 w 89635"/>
                <a:gd name="connsiteY17" fmla="*/ 95185 h 111821"/>
                <a:gd name="connsiteX18" fmla="*/ 47135 w 89635"/>
                <a:gd name="connsiteY18" fmla="*/ 108117 h 111821"/>
                <a:gd name="connsiteX19" fmla="*/ 40669 w 89635"/>
                <a:gd name="connsiteY19" fmla="*/ 111822 h 111821"/>
                <a:gd name="connsiteX20" fmla="*/ 36048 w 89635"/>
                <a:gd name="connsiteY20" fmla="*/ 95185 h 111821"/>
                <a:gd name="connsiteX21" fmla="*/ 38809 w 89635"/>
                <a:gd name="connsiteY21" fmla="*/ 79478 h 111821"/>
                <a:gd name="connsiteX22" fmla="*/ 37894 w 89635"/>
                <a:gd name="connsiteY22" fmla="*/ 62842 h 111821"/>
                <a:gd name="connsiteX23" fmla="*/ 23103 w 89635"/>
                <a:gd name="connsiteY23" fmla="*/ 40669 h 111821"/>
                <a:gd name="connsiteX24" fmla="*/ 14791 w 89635"/>
                <a:gd name="connsiteY24" fmla="*/ 24962 h 111821"/>
                <a:gd name="connsiteX25" fmla="*/ 6466 w 89635"/>
                <a:gd name="connsiteY25" fmla="*/ 13862 h 111821"/>
                <a:gd name="connsiteX26" fmla="*/ 0 w 89635"/>
                <a:gd name="connsiteY26" fmla="*/ 9241 h 11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9635" h="111821">
                  <a:moveTo>
                    <a:pt x="0" y="9241"/>
                  </a:moveTo>
                  <a:lnTo>
                    <a:pt x="6466" y="3705"/>
                  </a:lnTo>
                  <a:lnTo>
                    <a:pt x="24032" y="0"/>
                  </a:lnTo>
                  <a:lnTo>
                    <a:pt x="43430" y="12016"/>
                  </a:lnTo>
                  <a:lnTo>
                    <a:pt x="54530" y="13862"/>
                  </a:lnTo>
                  <a:lnTo>
                    <a:pt x="66533" y="24032"/>
                  </a:lnTo>
                  <a:lnTo>
                    <a:pt x="64687" y="36964"/>
                  </a:lnTo>
                  <a:lnTo>
                    <a:pt x="73928" y="43444"/>
                  </a:lnTo>
                  <a:lnTo>
                    <a:pt x="77633" y="59151"/>
                  </a:lnTo>
                  <a:lnTo>
                    <a:pt x="86873" y="68392"/>
                  </a:lnTo>
                  <a:lnTo>
                    <a:pt x="85015" y="73928"/>
                  </a:lnTo>
                  <a:lnTo>
                    <a:pt x="89635" y="77633"/>
                  </a:lnTo>
                  <a:lnTo>
                    <a:pt x="83169" y="80408"/>
                  </a:lnTo>
                  <a:lnTo>
                    <a:pt x="65617" y="79478"/>
                  </a:lnTo>
                  <a:lnTo>
                    <a:pt x="62841" y="73928"/>
                  </a:lnTo>
                  <a:lnTo>
                    <a:pt x="57291" y="76703"/>
                  </a:lnTo>
                  <a:lnTo>
                    <a:pt x="59151" y="83169"/>
                  </a:lnTo>
                  <a:lnTo>
                    <a:pt x="51755" y="95185"/>
                  </a:lnTo>
                  <a:lnTo>
                    <a:pt x="47135" y="108117"/>
                  </a:lnTo>
                  <a:lnTo>
                    <a:pt x="40669" y="111822"/>
                  </a:lnTo>
                  <a:lnTo>
                    <a:pt x="36048" y="95185"/>
                  </a:lnTo>
                  <a:lnTo>
                    <a:pt x="38809" y="79478"/>
                  </a:lnTo>
                  <a:lnTo>
                    <a:pt x="37894" y="62842"/>
                  </a:lnTo>
                  <a:lnTo>
                    <a:pt x="23103" y="40669"/>
                  </a:lnTo>
                  <a:lnTo>
                    <a:pt x="14791" y="24962"/>
                  </a:lnTo>
                  <a:lnTo>
                    <a:pt x="6466" y="13862"/>
                  </a:lnTo>
                  <a:lnTo>
                    <a:pt x="0" y="9241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1" name="任意多边形: 形状 1070"/>
            <p:cNvSpPr/>
            <p:nvPr/>
          </p:nvSpPr>
          <p:spPr>
            <a:xfrm>
              <a:off x="4166698" y="3250007"/>
              <a:ext cx="535965" cy="533190"/>
            </a:xfrm>
            <a:custGeom>
              <a:avLst/>
              <a:gdLst>
                <a:gd name="connsiteX0" fmla="*/ 535965 w 535965"/>
                <a:gd name="connsiteY0" fmla="*/ 410296 h 533190"/>
                <a:gd name="connsiteX1" fmla="*/ 447246 w 535965"/>
                <a:gd name="connsiteY1" fmla="*/ 463882 h 533190"/>
                <a:gd name="connsiteX2" fmla="*/ 372402 w 535965"/>
                <a:gd name="connsiteY2" fmla="*/ 518413 h 533190"/>
                <a:gd name="connsiteX3" fmla="*/ 335438 w 535965"/>
                <a:gd name="connsiteY3" fmla="*/ 530415 h 533190"/>
                <a:gd name="connsiteX4" fmla="*/ 306785 w 535965"/>
                <a:gd name="connsiteY4" fmla="*/ 533190 h 533190"/>
                <a:gd name="connsiteX5" fmla="*/ 306785 w 535965"/>
                <a:gd name="connsiteY5" fmla="*/ 515638 h 533190"/>
                <a:gd name="connsiteX6" fmla="*/ 294783 w 535965"/>
                <a:gd name="connsiteY6" fmla="*/ 511017 h 533190"/>
                <a:gd name="connsiteX7" fmla="*/ 279062 w 535965"/>
                <a:gd name="connsiteY7" fmla="*/ 503622 h 533190"/>
                <a:gd name="connsiteX8" fmla="*/ 272596 w 535965"/>
                <a:gd name="connsiteY8" fmla="*/ 490690 h 533190"/>
                <a:gd name="connsiteX9" fmla="*/ 184806 w 535965"/>
                <a:gd name="connsiteY9" fmla="*/ 430623 h 533190"/>
                <a:gd name="connsiteX10" fmla="*/ 97017 w 535965"/>
                <a:gd name="connsiteY10" fmla="*/ 368711 h 533190"/>
                <a:gd name="connsiteX11" fmla="*/ 0 w 535965"/>
                <a:gd name="connsiteY11" fmla="*/ 299404 h 533190"/>
                <a:gd name="connsiteX12" fmla="*/ 916 w 535965"/>
                <a:gd name="connsiteY12" fmla="*/ 293853 h 533190"/>
                <a:gd name="connsiteX13" fmla="*/ 916 w 535965"/>
                <a:gd name="connsiteY13" fmla="*/ 292008 h 533190"/>
                <a:gd name="connsiteX14" fmla="*/ 916 w 535965"/>
                <a:gd name="connsiteY14" fmla="*/ 256889 h 533190"/>
                <a:gd name="connsiteX15" fmla="*/ 42500 w 535965"/>
                <a:gd name="connsiteY15" fmla="*/ 234716 h 533190"/>
                <a:gd name="connsiteX16" fmla="*/ 68378 w 535965"/>
                <a:gd name="connsiteY16" fmla="*/ 230096 h 533190"/>
                <a:gd name="connsiteX17" fmla="*/ 89635 w 535965"/>
                <a:gd name="connsiteY17" fmla="*/ 221771 h 533190"/>
                <a:gd name="connsiteX18" fmla="*/ 99792 w 535965"/>
                <a:gd name="connsiteY18" fmla="*/ 206993 h 533190"/>
                <a:gd name="connsiteX19" fmla="*/ 130290 w 535965"/>
                <a:gd name="connsiteY19" fmla="*/ 194977 h 533190"/>
                <a:gd name="connsiteX20" fmla="*/ 131220 w 535965"/>
                <a:gd name="connsiteY20" fmla="*/ 172804 h 533190"/>
                <a:gd name="connsiteX21" fmla="*/ 145997 w 535965"/>
                <a:gd name="connsiteY21" fmla="*/ 170029 h 533190"/>
                <a:gd name="connsiteX22" fmla="*/ 158013 w 535965"/>
                <a:gd name="connsiteY22" fmla="*/ 158943 h 533190"/>
                <a:gd name="connsiteX23" fmla="*/ 192202 w 535965"/>
                <a:gd name="connsiteY23" fmla="*/ 153393 h 533190"/>
                <a:gd name="connsiteX24" fmla="*/ 196822 w 535965"/>
                <a:gd name="connsiteY24" fmla="*/ 141377 h 533190"/>
                <a:gd name="connsiteX25" fmla="*/ 190357 w 535965"/>
                <a:gd name="connsiteY25" fmla="*/ 134911 h 533190"/>
                <a:gd name="connsiteX26" fmla="*/ 181116 w 535965"/>
                <a:gd name="connsiteY26" fmla="*/ 102567 h 533190"/>
                <a:gd name="connsiteX27" fmla="*/ 179270 w 535965"/>
                <a:gd name="connsiteY27" fmla="*/ 83169 h 533190"/>
                <a:gd name="connsiteX28" fmla="*/ 169100 w 535965"/>
                <a:gd name="connsiteY28" fmla="*/ 62828 h 533190"/>
                <a:gd name="connsiteX29" fmla="*/ 194047 w 535965"/>
                <a:gd name="connsiteY29" fmla="*/ 45276 h 533190"/>
                <a:gd name="connsiteX30" fmla="*/ 221771 w 535965"/>
                <a:gd name="connsiteY30" fmla="*/ 39726 h 533190"/>
                <a:gd name="connsiteX31" fmla="*/ 238407 w 535965"/>
                <a:gd name="connsiteY31" fmla="*/ 26794 h 533190"/>
                <a:gd name="connsiteX32" fmla="*/ 263355 w 535965"/>
                <a:gd name="connsiteY32" fmla="*/ 16623 h 533190"/>
                <a:gd name="connsiteX33" fmla="*/ 307715 w 535965"/>
                <a:gd name="connsiteY33" fmla="*/ 11087 h 533190"/>
                <a:gd name="connsiteX34" fmla="*/ 350215 w 535965"/>
                <a:gd name="connsiteY34" fmla="*/ 8311 h 533190"/>
                <a:gd name="connsiteX35" fmla="*/ 363161 w 535965"/>
                <a:gd name="connsiteY35" fmla="*/ 12932 h 533190"/>
                <a:gd name="connsiteX36" fmla="*/ 387179 w 535965"/>
                <a:gd name="connsiteY36" fmla="*/ 0 h 533190"/>
                <a:gd name="connsiteX37" fmla="*/ 414902 w 535965"/>
                <a:gd name="connsiteY37" fmla="*/ 0 h 533190"/>
                <a:gd name="connsiteX38" fmla="*/ 425073 w 535965"/>
                <a:gd name="connsiteY38" fmla="*/ 7382 h 533190"/>
                <a:gd name="connsiteX39" fmla="*/ 442625 w 535965"/>
                <a:gd name="connsiteY39" fmla="*/ 5536 h 533190"/>
                <a:gd name="connsiteX40" fmla="*/ 437089 w 535965"/>
                <a:gd name="connsiteY40" fmla="*/ 22173 h 533190"/>
                <a:gd name="connsiteX41" fmla="*/ 440780 w 535965"/>
                <a:gd name="connsiteY41" fmla="*/ 52671 h 533190"/>
                <a:gd name="connsiteX42" fmla="*/ 434314 w 535965"/>
                <a:gd name="connsiteY42" fmla="*/ 78549 h 533190"/>
                <a:gd name="connsiteX43" fmla="*/ 418607 w 535965"/>
                <a:gd name="connsiteY43" fmla="*/ 96101 h 533190"/>
                <a:gd name="connsiteX44" fmla="*/ 420452 w 535965"/>
                <a:gd name="connsiteY44" fmla="*/ 119204 h 533190"/>
                <a:gd name="connsiteX45" fmla="*/ 441709 w 535965"/>
                <a:gd name="connsiteY45" fmla="*/ 137686 h 533190"/>
                <a:gd name="connsiteX46" fmla="*/ 441709 w 535965"/>
                <a:gd name="connsiteY46" fmla="*/ 145081 h 533190"/>
                <a:gd name="connsiteX47" fmla="*/ 457417 w 535965"/>
                <a:gd name="connsiteY47" fmla="*/ 157084 h 533190"/>
                <a:gd name="connsiteX48" fmla="*/ 468503 w 535965"/>
                <a:gd name="connsiteY48" fmla="*/ 211614 h 533190"/>
                <a:gd name="connsiteX49" fmla="*/ 476828 w 535965"/>
                <a:gd name="connsiteY49" fmla="*/ 237491 h 533190"/>
                <a:gd name="connsiteX50" fmla="*/ 478673 w 535965"/>
                <a:gd name="connsiteY50" fmla="*/ 251353 h 533190"/>
                <a:gd name="connsiteX51" fmla="*/ 474053 w 535965"/>
                <a:gd name="connsiteY51" fmla="*/ 275371 h 533190"/>
                <a:gd name="connsiteX52" fmla="*/ 475898 w 535965"/>
                <a:gd name="connsiteY52" fmla="*/ 288303 h 533190"/>
                <a:gd name="connsiteX53" fmla="*/ 472208 w 535965"/>
                <a:gd name="connsiteY53" fmla="*/ 304024 h 533190"/>
                <a:gd name="connsiteX54" fmla="*/ 474053 w 535965"/>
                <a:gd name="connsiteY54" fmla="*/ 322506 h 533190"/>
                <a:gd name="connsiteX55" fmla="*/ 463882 w 535965"/>
                <a:gd name="connsiteY55" fmla="*/ 334508 h 533190"/>
                <a:gd name="connsiteX56" fmla="*/ 479589 w 535965"/>
                <a:gd name="connsiteY56" fmla="*/ 355765 h 533190"/>
                <a:gd name="connsiteX57" fmla="*/ 480519 w 535965"/>
                <a:gd name="connsiteY57" fmla="*/ 367781 h 533190"/>
                <a:gd name="connsiteX58" fmla="*/ 489760 w 535965"/>
                <a:gd name="connsiteY58" fmla="*/ 383489 h 533190"/>
                <a:gd name="connsiteX59" fmla="*/ 501776 w 535965"/>
                <a:gd name="connsiteY59" fmla="*/ 377952 h 533190"/>
                <a:gd name="connsiteX60" fmla="*/ 522104 w 535965"/>
                <a:gd name="connsiteY60" fmla="*/ 390884 h 533190"/>
                <a:gd name="connsiteX61" fmla="*/ 535965 w 535965"/>
                <a:gd name="connsiteY61" fmla="*/ 410296 h 53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35965" h="533190">
                  <a:moveTo>
                    <a:pt x="535965" y="410296"/>
                  </a:moveTo>
                  <a:lnTo>
                    <a:pt x="447246" y="463882"/>
                  </a:lnTo>
                  <a:lnTo>
                    <a:pt x="372402" y="518413"/>
                  </a:lnTo>
                  <a:lnTo>
                    <a:pt x="335438" y="530415"/>
                  </a:lnTo>
                  <a:lnTo>
                    <a:pt x="306785" y="533190"/>
                  </a:lnTo>
                  <a:lnTo>
                    <a:pt x="306785" y="515638"/>
                  </a:lnTo>
                  <a:lnTo>
                    <a:pt x="294783" y="511017"/>
                  </a:lnTo>
                  <a:lnTo>
                    <a:pt x="279062" y="503622"/>
                  </a:lnTo>
                  <a:lnTo>
                    <a:pt x="272596" y="490690"/>
                  </a:lnTo>
                  <a:lnTo>
                    <a:pt x="184806" y="430623"/>
                  </a:lnTo>
                  <a:lnTo>
                    <a:pt x="97017" y="368711"/>
                  </a:lnTo>
                  <a:lnTo>
                    <a:pt x="0" y="299404"/>
                  </a:lnTo>
                  <a:lnTo>
                    <a:pt x="916" y="293853"/>
                  </a:lnTo>
                  <a:lnTo>
                    <a:pt x="916" y="292008"/>
                  </a:lnTo>
                  <a:lnTo>
                    <a:pt x="916" y="256889"/>
                  </a:lnTo>
                  <a:lnTo>
                    <a:pt x="42500" y="234716"/>
                  </a:lnTo>
                  <a:lnTo>
                    <a:pt x="68378" y="230096"/>
                  </a:lnTo>
                  <a:lnTo>
                    <a:pt x="89635" y="221771"/>
                  </a:lnTo>
                  <a:lnTo>
                    <a:pt x="99792" y="206993"/>
                  </a:lnTo>
                  <a:lnTo>
                    <a:pt x="130290" y="194977"/>
                  </a:lnTo>
                  <a:lnTo>
                    <a:pt x="131220" y="172804"/>
                  </a:lnTo>
                  <a:lnTo>
                    <a:pt x="145997" y="170029"/>
                  </a:lnTo>
                  <a:lnTo>
                    <a:pt x="158013" y="158943"/>
                  </a:lnTo>
                  <a:lnTo>
                    <a:pt x="192202" y="153393"/>
                  </a:lnTo>
                  <a:lnTo>
                    <a:pt x="196822" y="141377"/>
                  </a:lnTo>
                  <a:lnTo>
                    <a:pt x="190357" y="134911"/>
                  </a:lnTo>
                  <a:lnTo>
                    <a:pt x="181116" y="102567"/>
                  </a:lnTo>
                  <a:lnTo>
                    <a:pt x="179270" y="83169"/>
                  </a:lnTo>
                  <a:lnTo>
                    <a:pt x="169100" y="62828"/>
                  </a:lnTo>
                  <a:lnTo>
                    <a:pt x="194047" y="45276"/>
                  </a:lnTo>
                  <a:lnTo>
                    <a:pt x="221771" y="39726"/>
                  </a:lnTo>
                  <a:lnTo>
                    <a:pt x="238407" y="26794"/>
                  </a:lnTo>
                  <a:lnTo>
                    <a:pt x="263355" y="16623"/>
                  </a:lnTo>
                  <a:lnTo>
                    <a:pt x="307715" y="11087"/>
                  </a:lnTo>
                  <a:lnTo>
                    <a:pt x="350215" y="8311"/>
                  </a:lnTo>
                  <a:lnTo>
                    <a:pt x="363161" y="12932"/>
                  </a:lnTo>
                  <a:lnTo>
                    <a:pt x="387179" y="0"/>
                  </a:lnTo>
                  <a:lnTo>
                    <a:pt x="414902" y="0"/>
                  </a:lnTo>
                  <a:lnTo>
                    <a:pt x="425073" y="7382"/>
                  </a:lnTo>
                  <a:lnTo>
                    <a:pt x="442625" y="5536"/>
                  </a:lnTo>
                  <a:lnTo>
                    <a:pt x="437089" y="22173"/>
                  </a:lnTo>
                  <a:lnTo>
                    <a:pt x="440780" y="52671"/>
                  </a:lnTo>
                  <a:lnTo>
                    <a:pt x="434314" y="78549"/>
                  </a:lnTo>
                  <a:lnTo>
                    <a:pt x="418607" y="96101"/>
                  </a:lnTo>
                  <a:lnTo>
                    <a:pt x="420452" y="119204"/>
                  </a:lnTo>
                  <a:lnTo>
                    <a:pt x="441709" y="137686"/>
                  </a:lnTo>
                  <a:lnTo>
                    <a:pt x="441709" y="145081"/>
                  </a:lnTo>
                  <a:lnTo>
                    <a:pt x="457417" y="157084"/>
                  </a:lnTo>
                  <a:lnTo>
                    <a:pt x="468503" y="211614"/>
                  </a:lnTo>
                  <a:lnTo>
                    <a:pt x="476828" y="237491"/>
                  </a:lnTo>
                  <a:lnTo>
                    <a:pt x="478673" y="251353"/>
                  </a:lnTo>
                  <a:lnTo>
                    <a:pt x="474053" y="275371"/>
                  </a:lnTo>
                  <a:lnTo>
                    <a:pt x="475898" y="288303"/>
                  </a:lnTo>
                  <a:lnTo>
                    <a:pt x="472208" y="304024"/>
                  </a:lnTo>
                  <a:lnTo>
                    <a:pt x="474053" y="322506"/>
                  </a:lnTo>
                  <a:lnTo>
                    <a:pt x="463882" y="334508"/>
                  </a:lnTo>
                  <a:lnTo>
                    <a:pt x="479589" y="355765"/>
                  </a:lnTo>
                  <a:lnTo>
                    <a:pt x="480519" y="367781"/>
                  </a:lnTo>
                  <a:lnTo>
                    <a:pt x="489760" y="383489"/>
                  </a:lnTo>
                  <a:lnTo>
                    <a:pt x="501776" y="377952"/>
                  </a:lnTo>
                  <a:lnTo>
                    <a:pt x="522104" y="390884"/>
                  </a:lnTo>
                  <a:lnTo>
                    <a:pt x="535965" y="41029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2" name="任意多边形: 形状 1071"/>
            <p:cNvSpPr/>
            <p:nvPr/>
          </p:nvSpPr>
          <p:spPr>
            <a:xfrm>
              <a:off x="2293574" y="4248009"/>
              <a:ext cx="148772" cy="163563"/>
            </a:xfrm>
            <a:custGeom>
              <a:avLst/>
              <a:gdLst>
                <a:gd name="connsiteX0" fmla="*/ 17552 w 148772"/>
                <a:gd name="connsiteY0" fmla="*/ 121979 h 163563"/>
                <a:gd name="connsiteX1" fmla="*/ 31414 w 148772"/>
                <a:gd name="connsiteY1" fmla="*/ 102581 h 163563"/>
                <a:gd name="connsiteX2" fmla="*/ 25878 w 148772"/>
                <a:gd name="connsiteY2" fmla="*/ 91494 h 163563"/>
                <a:gd name="connsiteX3" fmla="*/ 15707 w 148772"/>
                <a:gd name="connsiteY3" fmla="*/ 103496 h 163563"/>
                <a:gd name="connsiteX4" fmla="*/ 0 w 148772"/>
                <a:gd name="connsiteY4" fmla="*/ 92410 h 163563"/>
                <a:gd name="connsiteX5" fmla="*/ 5550 w 148772"/>
                <a:gd name="connsiteY5" fmla="*/ 85015 h 163563"/>
                <a:gd name="connsiteX6" fmla="*/ 930 w 148772"/>
                <a:gd name="connsiteY6" fmla="*/ 61912 h 163563"/>
                <a:gd name="connsiteX7" fmla="*/ 10171 w 148772"/>
                <a:gd name="connsiteY7" fmla="*/ 58221 h 163563"/>
                <a:gd name="connsiteX8" fmla="*/ 14791 w 148772"/>
                <a:gd name="connsiteY8" fmla="*/ 42514 h 163563"/>
                <a:gd name="connsiteX9" fmla="*/ 24948 w 148772"/>
                <a:gd name="connsiteY9" fmla="*/ 25878 h 163563"/>
                <a:gd name="connsiteX10" fmla="*/ 23103 w 148772"/>
                <a:gd name="connsiteY10" fmla="*/ 15721 h 163563"/>
                <a:gd name="connsiteX11" fmla="*/ 36964 w 148772"/>
                <a:gd name="connsiteY11" fmla="*/ 10170 h 163563"/>
                <a:gd name="connsiteX12" fmla="*/ 54517 w 148772"/>
                <a:gd name="connsiteY12" fmla="*/ 0 h 163563"/>
                <a:gd name="connsiteX13" fmla="*/ 80394 w 148772"/>
                <a:gd name="connsiteY13" fmla="*/ 14791 h 163563"/>
                <a:gd name="connsiteX14" fmla="*/ 85015 w 148772"/>
                <a:gd name="connsiteY14" fmla="*/ 14791 h 163563"/>
                <a:gd name="connsiteX15" fmla="*/ 91481 w 148772"/>
                <a:gd name="connsiteY15" fmla="*/ 25878 h 163563"/>
                <a:gd name="connsiteX16" fmla="*/ 113667 w 148772"/>
                <a:gd name="connsiteY16" fmla="*/ 29568 h 163563"/>
                <a:gd name="connsiteX17" fmla="*/ 121049 w 148772"/>
                <a:gd name="connsiteY17" fmla="*/ 25878 h 163563"/>
                <a:gd name="connsiteX18" fmla="*/ 133995 w 148772"/>
                <a:gd name="connsiteY18" fmla="*/ 34189 h 163563"/>
                <a:gd name="connsiteX19" fmla="*/ 145081 w 148772"/>
                <a:gd name="connsiteY19" fmla="*/ 40669 h 163563"/>
                <a:gd name="connsiteX20" fmla="*/ 148772 w 148772"/>
                <a:gd name="connsiteY20" fmla="*/ 60066 h 163563"/>
                <a:gd name="connsiteX21" fmla="*/ 140461 w 148772"/>
                <a:gd name="connsiteY21" fmla="*/ 76703 h 163563"/>
                <a:gd name="connsiteX22" fmla="*/ 111808 w 148772"/>
                <a:gd name="connsiteY22" fmla="*/ 103496 h 163563"/>
                <a:gd name="connsiteX23" fmla="*/ 80394 w 148772"/>
                <a:gd name="connsiteY23" fmla="*/ 113667 h 163563"/>
                <a:gd name="connsiteX24" fmla="*/ 64687 w 148772"/>
                <a:gd name="connsiteY24" fmla="*/ 135840 h 163563"/>
                <a:gd name="connsiteX25" fmla="*/ 60067 w 148772"/>
                <a:gd name="connsiteY25" fmla="*/ 153406 h 163563"/>
                <a:gd name="connsiteX26" fmla="*/ 45275 w 148772"/>
                <a:gd name="connsiteY26" fmla="*/ 163563 h 163563"/>
                <a:gd name="connsiteX27" fmla="*/ 34189 w 148772"/>
                <a:gd name="connsiteY27" fmla="*/ 150631 h 163563"/>
                <a:gd name="connsiteX28" fmla="*/ 24032 w 148772"/>
                <a:gd name="connsiteY28" fmla="*/ 147856 h 163563"/>
                <a:gd name="connsiteX29" fmla="*/ 12932 w 148772"/>
                <a:gd name="connsiteY29" fmla="*/ 149702 h 163563"/>
                <a:gd name="connsiteX30" fmla="*/ 12016 w 148772"/>
                <a:gd name="connsiteY30" fmla="*/ 140461 h 163563"/>
                <a:gd name="connsiteX31" fmla="*/ 19412 w 148772"/>
                <a:gd name="connsiteY31" fmla="*/ 133995 h 163563"/>
                <a:gd name="connsiteX32" fmla="*/ 17552 w 148772"/>
                <a:gd name="connsiteY32" fmla="*/ 121979 h 16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772" h="163563">
                  <a:moveTo>
                    <a:pt x="17552" y="121979"/>
                  </a:moveTo>
                  <a:lnTo>
                    <a:pt x="31414" y="102581"/>
                  </a:lnTo>
                  <a:lnTo>
                    <a:pt x="25878" y="91494"/>
                  </a:lnTo>
                  <a:lnTo>
                    <a:pt x="15707" y="103496"/>
                  </a:lnTo>
                  <a:lnTo>
                    <a:pt x="0" y="92410"/>
                  </a:lnTo>
                  <a:lnTo>
                    <a:pt x="5550" y="85015"/>
                  </a:lnTo>
                  <a:lnTo>
                    <a:pt x="930" y="61912"/>
                  </a:lnTo>
                  <a:lnTo>
                    <a:pt x="10171" y="58221"/>
                  </a:lnTo>
                  <a:lnTo>
                    <a:pt x="14791" y="42514"/>
                  </a:lnTo>
                  <a:lnTo>
                    <a:pt x="24948" y="25878"/>
                  </a:lnTo>
                  <a:lnTo>
                    <a:pt x="23103" y="15721"/>
                  </a:lnTo>
                  <a:lnTo>
                    <a:pt x="36964" y="10170"/>
                  </a:lnTo>
                  <a:lnTo>
                    <a:pt x="54517" y="0"/>
                  </a:lnTo>
                  <a:lnTo>
                    <a:pt x="80394" y="14791"/>
                  </a:lnTo>
                  <a:lnTo>
                    <a:pt x="85015" y="14791"/>
                  </a:lnTo>
                  <a:lnTo>
                    <a:pt x="91481" y="25878"/>
                  </a:lnTo>
                  <a:lnTo>
                    <a:pt x="113667" y="29568"/>
                  </a:lnTo>
                  <a:lnTo>
                    <a:pt x="121049" y="25878"/>
                  </a:lnTo>
                  <a:lnTo>
                    <a:pt x="133995" y="34189"/>
                  </a:lnTo>
                  <a:lnTo>
                    <a:pt x="145081" y="40669"/>
                  </a:lnTo>
                  <a:lnTo>
                    <a:pt x="148772" y="60066"/>
                  </a:lnTo>
                  <a:lnTo>
                    <a:pt x="140461" y="76703"/>
                  </a:lnTo>
                  <a:lnTo>
                    <a:pt x="111808" y="103496"/>
                  </a:lnTo>
                  <a:lnTo>
                    <a:pt x="80394" y="113667"/>
                  </a:lnTo>
                  <a:lnTo>
                    <a:pt x="64687" y="135840"/>
                  </a:lnTo>
                  <a:lnTo>
                    <a:pt x="60067" y="153406"/>
                  </a:lnTo>
                  <a:lnTo>
                    <a:pt x="45275" y="163563"/>
                  </a:lnTo>
                  <a:lnTo>
                    <a:pt x="34189" y="150631"/>
                  </a:lnTo>
                  <a:lnTo>
                    <a:pt x="24032" y="147856"/>
                  </a:lnTo>
                  <a:lnTo>
                    <a:pt x="12932" y="149702"/>
                  </a:lnTo>
                  <a:lnTo>
                    <a:pt x="12016" y="140461"/>
                  </a:lnTo>
                  <a:lnTo>
                    <a:pt x="19412" y="133995"/>
                  </a:lnTo>
                  <a:lnTo>
                    <a:pt x="17552" y="121979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3" name="任意多边形: 形状 1072"/>
            <p:cNvSpPr/>
            <p:nvPr/>
          </p:nvSpPr>
          <p:spPr>
            <a:xfrm>
              <a:off x="4399555" y="3659373"/>
              <a:ext cx="402913" cy="319730"/>
            </a:xfrm>
            <a:custGeom>
              <a:avLst/>
              <a:gdLst>
                <a:gd name="connsiteX0" fmla="*/ 48064 w 402913"/>
                <a:gd name="connsiteY0" fmla="*/ 313265 h 319730"/>
                <a:gd name="connsiteX1" fmla="*/ 48980 w 402913"/>
                <a:gd name="connsiteY1" fmla="*/ 294783 h 319730"/>
                <a:gd name="connsiteX2" fmla="*/ 19411 w 402913"/>
                <a:gd name="connsiteY2" fmla="*/ 289233 h 319730"/>
                <a:gd name="connsiteX3" fmla="*/ 18482 w 402913"/>
                <a:gd name="connsiteY3" fmla="*/ 276301 h 319730"/>
                <a:gd name="connsiteX4" fmla="*/ 3705 w 402913"/>
                <a:gd name="connsiteY4" fmla="*/ 258748 h 319730"/>
                <a:gd name="connsiteX5" fmla="*/ 0 w 402913"/>
                <a:gd name="connsiteY5" fmla="*/ 246732 h 319730"/>
                <a:gd name="connsiteX6" fmla="*/ 1859 w 402913"/>
                <a:gd name="connsiteY6" fmla="*/ 233787 h 319730"/>
                <a:gd name="connsiteX7" fmla="*/ 18482 w 402913"/>
                <a:gd name="connsiteY7" fmla="*/ 232871 h 319730"/>
                <a:gd name="connsiteX8" fmla="*/ 27723 w 402913"/>
                <a:gd name="connsiteY8" fmla="*/ 223630 h 319730"/>
                <a:gd name="connsiteX9" fmla="*/ 62841 w 402913"/>
                <a:gd name="connsiteY9" fmla="*/ 221784 h 319730"/>
                <a:gd name="connsiteX10" fmla="*/ 85944 w 402913"/>
                <a:gd name="connsiteY10" fmla="*/ 217164 h 319730"/>
                <a:gd name="connsiteX11" fmla="*/ 87790 w 402913"/>
                <a:gd name="connsiteY11" fmla="*/ 200527 h 319730"/>
                <a:gd name="connsiteX12" fmla="*/ 101651 w 402913"/>
                <a:gd name="connsiteY12" fmla="*/ 182961 h 319730"/>
                <a:gd name="connsiteX13" fmla="*/ 101651 w 402913"/>
                <a:gd name="connsiteY13" fmla="*/ 120133 h 319730"/>
                <a:gd name="connsiteX14" fmla="*/ 138615 w 402913"/>
                <a:gd name="connsiteY14" fmla="*/ 108117 h 319730"/>
                <a:gd name="connsiteX15" fmla="*/ 213473 w 402913"/>
                <a:gd name="connsiteY15" fmla="*/ 53600 h 319730"/>
                <a:gd name="connsiteX16" fmla="*/ 302178 w 402913"/>
                <a:gd name="connsiteY16" fmla="*/ 0 h 319730"/>
                <a:gd name="connsiteX17" fmla="*/ 342847 w 402913"/>
                <a:gd name="connsiteY17" fmla="*/ 12016 h 319730"/>
                <a:gd name="connsiteX18" fmla="*/ 357624 w 402913"/>
                <a:gd name="connsiteY18" fmla="*/ 27723 h 319730"/>
                <a:gd name="connsiteX19" fmla="*/ 376107 w 402913"/>
                <a:gd name="connsiteY19" fmla="*/ 17552 h 319730"/>
                <a:gd name="connsiteX20" fmla="*/ 382572 w 402913"/>
                <a:gd name="connsiteY20" fmla="*/ 60982 h 319730"/>
                <a:gd name="connsiteX21" fmla="*/ 391813 w 402913"/>
                <a:gd name="connsiteY21" fmla="*/ 68378 h 319730"/>
                <a:gd name="connsiteX22" fmla="*/ 391813 w 402913"/>
                <a:gd name="connsiteY22" fmla="*/ 76703 h 319730"/>
                <a:gd name="connsiteX23" fmla="*/ 402914 w 402913"/>
                <a:gd name="connsiteY23" fmla="*/ 85944 h 319730"/>
                <a:gd name="connsiteX24" fmla="*/ 397364 w 402913"/>
                <a:gd name="connsiteY24" fmla="*/ 97946 h 319730"/>
                <a:gd name="connsiteX25" fmla="*/ 387193 w 402913"/>
                <a:gd name="connsiteY25" fmla="*/ 153392 h 319730"/>
                <a:gd name="connsiteX26" fmla="*/ 386277 w 402913"/>
                <a:gd name="connsiteY26" fmla="*/ 188511 h 319730"/>
                <a:gd name="connsiteX27" fmla="*/ 353004 w 402913"/>
                <a:gd name="connsiteY27" fmla="*/ 213459 h 319730"/>
                <a:gd name="connsiteX28" fmla="*/ 341917 w 402913"/>
                <a:gd name="connsiteY28" fmla="*/ 248578 h 319730"/>
                <a:gd name="connsiteX29" fmla="*/ 353004 w 402913"/>
                <a:gd name="connsiteY29" fmla="*/ 258748 h 319730"/>
                <a:gd name="connsiteX30" fmla="*/ 353004 w 402913"/>
                <a:gd name="connsiteY30" fmla="*/ 275371 h 319730"/>
                <a:gd name="connsiteX31" fmla="*/ 369641 w 402913"/>
                <a:gd name="connsiteY31" fmla="*/ 276301 h 319730"/>
                <a:gd name="connsiteX32" fmla="*/ 366866 w 402913"/>
                <a:gd name="connsiteY32" fmla="*/ 288317 h 319730"/>
                <a:gd name="connsiteX33" fmla="*/ 359470 w 402913"/>
                <a:gd name="connsiteY33" fmla="*/ 290162 h 319730"/>
                <a:gd name="connsiteX34" fmla="*/ 358554 w 402913"/>
                <a:gd name="connsiteY34" fmla="*/ 298474 h 319730"/>
                <a:gd name="connsiteX35" fmla="*/ 353933 w 402913"/>
                <a:gd name="connsiteY35" fmla="*/ 299403 h 319730"/>
                <a:gd name="connsiteX36" fmla="*/ 336367 w 402913"/>
                <a:gd name="connsiteY36" fmla="*/ 270751 h 319730"/>
                <a:gd name="connsiteX37" fmla="*/ 329901 w 402913"/>
                <a:gd name="connsiteY37" fmla="*/ 269835 h 319730"/>
                <a:gd name="connsiteX38" fmla="*/ 309574 w 402913"/>
                <a:gd name="connsiteY38" fmla="*/ 284612 h 319730"/>
                <a:gd name="connsiteX39" fmla="*/ 289246 w 402913"/>
                <a:gd name="connsiteY39" fmla="*/ 277230 h 319730"/>
                <a:gd name="connsiteX40" fmla="*/ 275385 w 402913"/>
                <a:gd name="connsiteY40" fmla="*/ 275371 h 319730"/>
                <a:gd name="connsiteX41" fmla="*/ 267989 w 402913"/>
                <a:gd name="connsiteY41" fmla="*/ 279076 h 319730"/>
                <a:gd name="connsiteX42" fmla="*/ 253212 w 402913"/>
                <a:gd name="connsiteY42" fmla="*/ 278146 h 319730"/>
                <a:gd name="connsiteX43" fmla="*/ 237491 w 402913"/>
                <a:gd name="connsiteY43" fmla="*/ 289233 h 319730"/>
                <a:gd name="connsiteX44" fmla="*/ 224559 w 402913"/>
                <a:gd name="connsiteY44" fmla="*/ 290162 h 319730"/>
                <a:gd name="connsiteX45" fmla="*/ 193145 w 402913"/>
                <a:gd name="connsiteY45" fmla="*/ 276301 h 319730"/>
                <a:gd name="connsiteX46" fmla="*/ 181129 w 402913"/>
                <a:gd name="connsiteY46" fmla="*/ 282767 h 319730"/>
                <a:gd name="connsiteX47" fmla="*/ 168184 w 402913"/>
                <a:gd name="connsiteY47" fmla="*/ 282767 h 319730"/>
                <a:gd name="connsiteX48" fmla="*/ 158027 w 402913"/>
                <a:gd name="connsiteY48" fmla="*/ 272610 h 319730"/>
                <a:gd name="connsiteX49" fmla="*/ 132149 w 402913"/>
                <a:gd name="connsiteY49" fmla="*/ 262439 h 319730"/>
                <a:gd name="connsiteX50" fmla="*/ 104426 w 402913"/>
                <a:gd name="connsiteY50" fmla="*/ 265214 h 319730"/>
                <a:gd name="connsiteX51" fmla="*/ 97960 w 402913"/>
                <a:gd name="connsiteY51" fmla="*/ 270751 h 319730"/>
                <a:gd name="connsiteX52" fmla="*/ 94269 w 402913"/>
                <a:gd name="connsiteY52" fmla="*/ 285542 h 319730"/>
                <a:gd name="connsiteX53" fmla="*/ 86873 w 402913"/>
                <a:gd name="connsiteY53" fmla="*/ 296628 h 319730"/>
                <a:gd name="connsiteX54" fmla="*/ 85028 w 402913"/>
                <a:gd name="connsiteY54" fmla="*/ 319731 h 319730"/>
                <a:gd name="connsiteX55" fmla="*/ 65617 w 402913"/>
                <a:gd name="connsiteY55" fmla="*/ 304939 h 319730"/>
                <a:gd name="connsiteX56" fmla="*/ 56376 w 402913"/>
                <a:gd name="connsiteY56" fmla="*/ 304939 h 319730"/>
                <a:gd name="connsiteX57" fmla="*/ 48064 w 402913"/>
                <a:gd name="connsiteY57" fmla="*/ 313265 h 31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02913" h="319730">
                  <a:moveTo>
                    <a:pt x="48064" y="313265"/>
                  </a:moveTo>
                  <a:lnTo>
                    <a:pt x="48980" y="294783"/>
                  </a:lnTo>
                  <a:lnTo>
                    <a:pt x="19411" y="289233"/>
                  </a:lnTo>
                  <a:lnTo>
                    <a:pt x="18482" y="276301"/>
                  </a:lnTo>
                  <a:lnTo>
                    <a:pt x="3705" y="258748"/>
                  </a:lnTo>
                  <a:lnTo>
                    <a:pt x="0" y="246732"/>
                  </a:lnTo>
                  <a:lnTo>
                    <a:pt x="1859" y="233787"/>
                  </a:lnTo>
                  <a:lnTo>
                    <a:pt x="18482" y="232871"/>
                  </a:lnTo>
                  <a:lnTo>
                    <a:pt x="27723" y="223630"/>
                  </a:lnTo>
                  <a:lnTo>
                    <a:pt x="62841" y="221784"/>
                  </a:lnTo>
                  <a:lnTo>
                    <a:pt x="85944" y="217164"/>
                  </a:lnTo>
                  <a:lnTo>
                    <a:pt x="87790" y="200527"/>
                  </a:lnTo>
                  <a:lnTo>
                    <a:pt x="101651" y="182961"/>
                  </a:lnTo>
                  <a:lnTo>
                    <a:pt x="101651" y="120133"/>
                  </a:lnTo>
                  <a:lnTo>
                    <a:pt x="138615" y="108117"/>
                  </a:lnTo>
                  <a:lnTo>
                    <a:pt x="213473" y="53600"/>
                  </a:lnTo>
                  <a:lnTo>
                    <a:pt x="302178" y="0"/>
                  </a:lnTo>
                  <a:lnTo>
                    <a:pt x="342847" y="12016"/>
                  </a:lnTo>
                  <a:lnTo>
                    <a:pt x="357624" y="27723"/>
                  </a:lnTo>
                  <a:lnTo>
                    <a:pt x="376107" y="17552"/>
                  </a:lnTo>
                  <a:lnTo>
                    <a:pt x="382572" y="60982"/>
                  </a:lnTo>
                  <a:lnTo>
                    <a:pt x="391813" y="68378"/>
                  </a:lnTo>
                  <a:lnTo>
                    <a:pt x="391813" y="76703"/>
                  </a:lnTo>
                  <a:lnTo>
                    <a:pt x="402914" y="85944"/>
                  </a:lnTo>
                  <a:lnTo>
                    <a:pt x="397364" y="97946"/>
                  </a:lnTo>
                  <a:lnTo>
                    <a:pt x="387193" y="153392"/>
                  </a:lnTo>
                  <a:lnTo>
                    <a:pt x="386277" y="188511"/>
                  </a:lnTo>
                  <a:lnTo>
                    <a:pt x="353004" y="213459"/>
                  </a:lnTo>
                  <a:lnTo>
                    <a:pt x="341917" y="248578"/>
                  </a:lnTo>
                  <a:lnTo>
                    <a:pt x="353004" y="258748"/>
                  </a:lnTo>
                  <a:lnTo>
                    <a:pt x="353004" y="275371"/>
                  </a:lnTo>
                  <a:lnTo>
                    <a:pt x="369641" y="276301"/>
                  </a:lnTo>
                  <a:lnTo>
                    <a:pt x="366866" y="288317"/>
                  </a:lnTo>
                  <a:lnTo>
                    <a:pt x="359470" y="290162"/>
                  </a:lnTo>
                  <a:lnTo>
                    <a:pt x="358554" y="298474"/>
                  </a:lnTo>
                  <a:lnTo>
                    <a:pt x="353933" y="299403"/>
                  </a:lnTo>
                  <a:lnTo>
                    <a:pt x="336367" y="270751"/>
                  </a:lnTo>
                  <a:lnTo>
                    <a:pt x="329901" y="269835"/>
                  </a:lnTo>
                  <a:lnTo>
                    <a:pt x="309574" y="284612"/>
                  </a:lnTo>
                  <a:lnTo>
                    <a:pt x="289246" y="277230"/>
                  </a:lnTo>
                  <a:lnTo>
                    <a:pt x="275385" y="275371"/>
                  </a:lnTo>
                  <a:lnTo>
                    <a:pt x="267989" y="279076"/>
                  </a:lnTo>
                  <a:lnTo>
                    <a:pt x="253212" y="278146"/>
                  </a:lnTo>
                  <a:lnTo>
                    <a:pt x="237491" y="289233"/>
                  </a:lnTo>
                  <a:lnTo>
                    <a:pt x="224559" y="290162"/>
                  </a:lnTo>
                  <a:lnTo>
                    <a:pt x="193145" y="276301"/>
                  </a:lnTo>
                  <a:lnTo>
                    <a:pt x="181129" y="282767"/>
                  </a:lnTo>
                  <a:lnTo>
                    <a:pt x="168184" y="282767"/>
                  </a:lnTo>
                  <a:lnTo>
                    <a:pt x="158027" y="272610"/>
                  </a:lnTo>
                  <a:lnTo>
                    <a:pt x="132149" y="262439"/>
                  </a:lnTo>
                  <a:lnTo>
                    <a:pt x="104426" y="265214"/>
                  </a:lnTo>
                  <a:lnTo>
                    <a:pt x="97960" y="270751"/>
                  </a:lnTo>
                  <a:lnTo>
                    <a:pt x="94269" y="285542"/>
                  </a:lnTo>
                  <a:lnTo>
                    <a:pt x="86873" y="296628"/>
                  </a:lnTo>
                  <a:lnTo>
                    <a:pt x="85028" y="319731"/>
                  </a:lnTo>
                  <a:lnTo>
                    <a:pt x="65617" y="304939"/>
                  </a:lnTo>
                  <a:lnTo>
                    <a:pt x="56376" y="304939"/>
                  </a:lnTo>
                  <a:lnTo>
                    <a:pt x="48064" y="31326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4" name="任意多边形: 形状 1073"/>
            <p:cNvSpPr/>
            <p:nvPr/>
          </p:nvSpPr>
          <p:spPr>
            <a:xfrm>
              <a:off x="4461481" y="3922728"/>
              <a:ext cx="308644" cy="250437"/>
            </a:xfrm>
            <a:custGeom>
              <a:avLst/>
              <a:gdLst>
                <a:gd name="connsiteX0" fmla="*/ 150618 w 308644"/>
                <a:gd name="connsiteY0" fmla="*/ 236575 h 250437"/>
                <a:gd name="connsiteX1" fmla="*/ 123824 w 308644"/>
                <a:gd name="connsiteY1" fmla="*/ 245816 h 250437"/>
                <a:gd name="connsiteX2" fmla="*/ 113653 w 308644"/>
                <a:gd name="connsiteY2" fmla="*/ 244887 h 250437"/>
                <a:gd name="connsiteX3" fmla="*/ 103496 w 308644"/>
                <a:gd name="connsiteY3" fmla="*/ 250437 h 250437"/>
                <a:gd name="connsiteX4" fmla="*/ 83156 w 308644"/>
                <a:gd name="connsiteY4" fmla="*/ 249508 h 250437"/>
                <a:gd name="connsiteX5" fmla="*/ 69294 w 308644"/>
                <a:gd name="connsiteY5" fmla="*/ 233800 h 250437"/>
                <a:gd name="connsiteX6" fmla="*/ 60982 w 308644"/>
                <a:gd name="connsiteY6" fmla="*/ 215318 h 250437"/>
                <a:gd name="connsiteX7" fmla="*/ 42501 w 308644"/>
                <a:gd name="connsiteY7" fmla="*/ 198682 h 250437"/>
                <a:gd name="connsiteX8" fmla="*/ 23103 w 308644"/>
                <a:gd name="connsiteY8" fmla="*/ 198682 h 250437"/>
                <a:gd name="connsiteX9" fmla="*/ 0 w 308644"/>
                <a:gd name="connsiteY9" fmla="*/ 198682 h 250437"/>
                <a:gd name="connsiteX10" fmla="*/ 1846 w 308644"/>
                <a:gd name="connsiteY10" fmla="*/ 157097 h 250437"/>
                <a:gd name="connsiteX11" fmla="*/ 916 w 308644"/>
                <a:gd name="connsiteY11" fmla="*/ 140461 h 250437"/>
                <a:gd name="connsiteX12" fmla="*/ 5536 w 308644"/>
                <a:gd name="connsiteY12" fmla="*/ 123838 h 250437"/>
                <a:gd name="connsiteX13" fmla="*/ 13862 w 308644"/>
                <a:gd name="connsiteY13" fmla="*/ 115513 h 250437"/>
                <a:gd name="connsiteX14" fmla="*/ 26793 w 308644"/>
                <a:gd name="connsiteY14" fmla="*/ 98890 h 250437"/>
                <a:gd name="connsiteX15" fmla="*/ 24018 w 308644"/>
                <a:gd name="connsiteY15" fmla="*/ 91494 h 250437"/>
                <a:gd name="connsiteX16" fmla="*/ 29568 w 308644"/>
                <a:gd name="connsiteY16" fmla="*/ 81324 h 250437"/>
                <a:gd name="connsiteX17" fmla="*/ 24018 w 308644"/>
                <a:gd name="connsiteY17" fmla="*/ 65617 h 250437"/>
                <a:gd name="connsiteX18" fmla="*/ 24948 w 308644"/>
                <a:gd name="connsiteY18" fmla="*/ 57305 h 250437"/>
                <a:gd name="connsiteX19" fmla="*/ 26793 w 308644"/>
                <a:gd name="connsiteY19" fmla="*/ 34203 h 250437"/>
                <a:gd name="connsiteX20" fmla="*/ 34189 w 308644"/>
                <a:gd name="connsiteY20" fmla="*/ 23103 h 250437"/>
                <a:gd name="connsiteX21" fmla="*/ 37880 w 308644"/>
                <a:gd name="connsiteY21" fmla="*/ 8325 h 250437"/>
                <a:gd name="connsiteX22" fmla="*/ 44346 w 308644"/>
                <a:gd name="connsiteY22" fmla="*/ 2775 h 250437"/>
                <a:gd name="connsiteX23" fmla="*/ 72069 w 308644"/>
                <a:gd name="connsiteY23" fmla="*/ 0 h 250437"/>
                <a:gd name="connsiteX24" fmla="*/ 97947 w 308644"/>
                <a:gd name="connsiteY24" fmla="*/ 10171 h 250437"/>
                <a:gd name="connsiteX25" fmla="*/ 108117 w 308644"/>
                <a:gd name="connsiteY25" fmla="*/ 20341 h 250437"/>
                <a:gd name="connsiteX26" fmla="*/ 121049 w 308644"/>
                <a:gd name="connsiteY26" fmla="*/ 20341 h 250437"/>
                <a:gd name="connsiteX27" fmla="*/ 133065 w 308644"/>
                <a:gd name="connsiteY27" fmla="*/ 13862 h 250437"/>
                <a:gd name="connsiteX28" fmla="*/ 164479 w 308644"/>
                <a:gd name="connsiteY28" fmla="*/ 27723 h 250437"/>
                <a:gd name="connsiteX29" fmla="*/ 177425 w 308644"/>
                <a:gd name="connsiteY29" fmla="*/ 26807 h 250437"/>
                <a:gd name="connsiteX30" fmla="*/ 193132 w 308644"/>
                <a:gd name="connsiteY30" fmla="*/ 15721 h 250437"/>
                <a:gd name="connsiteX31" fmla="*/ 207909 w 308644"/>
                <a:gd name="connsiteY31" fmla="*/ 16637 h 250437"/>
                <a:gd name="connsiteX32" fmla="*/ 215305 w 308644"/>
                <a:gd name="connsiteY32" fmla="*/ 12946 h 250437"/>
                <a:gd name="connsiteX33" fmla="*/ 229166 w 308644"/>
                <a:gd name="connsiteY33" fmla="*/ 14791 h 250437"/>
                <a:gd name="connsiteX34" fmla="*/ 249494 w 308644"/>
                <a:gd name="connsiteY34" fmla="*/ 22187 h 250437"/>
                <a:gd name="connsiteX35" fmla="*/ 269821 w 308644"/>
                <a:gd name="connsiteY35" fmla="*/ 7396 h 250437"/>
                <a:gd name="connsiteX36" fmla="*/ 276301 w 308644"/>
                <a:gd name="connsiteY36" fmla="*/ 8325 h 250437"/>
                <a:gd name="connsiteX37" fmla="*/ 293853 w 308644"/>
                <a:gd name="connsiteY37" fmla="*/ 36964 h 250437"/>
                <a:gd name="connsiteX38" fmla="*/ 298474 w 308644"/>
                <a:gd name="connsiteY38" fmla="*/ 36048 h 250437"/>
                <a:gd name="connsiteX39" fmla="*/ 308644 w 308644"/>
                <a:gd name="connsiteY39" fmla="*/ 46205 h 250437"/>
                <a:gd name="connsiteX40" fmla="*/ 305869 w 308644"/>
                <a:gd name="connsiteY40" fmla="*/ 50826 h 250437"/>
                <a:gd name="connsiteX41" fmla="*/ 304940 w 308644"/>
                <a:gd name="connsiteY41" fmla="*/ 59151 h 250437"/>
                <a:gd name="connsiteX42" fmla="*/ 282767 w 308644"/>
                <a:gd name="connsiteY42" fmla="*/ 79478 h 250437"/>
                <a:gd name="connsiteX43" fmla="*/ 276301 w 308644"/>
                <a:gd name="connsiteY43" fmla="*/ 96115 h 250437"/>
                <a:gd name="connsiteX44" fmla="*/ 272596 w 308644"/>
                <a:gd name="connsiteY44" fmla="*/ 109976 h 250437"/>
                <a:gd name="connsiteX45" fmla="*/ 267060 w 308644"/>
                <a:gd name="connsiteY45" fmla="*/ 115513 h 250437"/>
                <a:gd name="connsiteX46" fmla="*/ 261510 w 308644"/>
                <a:gd name="connsiteY46" fmla="*/ 133995 h 250437"/>
                <a:gd name="connsiteX47" fmla="*/ 247648 w 308644"/>
                <a:gd name="connsiteY47" fmla="*/ 145081 h 250437"/>
                <a:gd name="connsiteX48" fmla="*/ 243957 w 308644"/>
                <a:gd name="connsiteY48" fmla="*/ 158027 h 250437"/>
                <a:gd name="connsiteX49" fmla="*/ 238407 w 308644"/>
                <a:gd name="connsiteY49" fmla="*/ 168184 h 250437"/>
                <a:gd name="connsiteX50" fmla="*/ 235632 w 308644"/>
                <a:gd name="connsiteY50" fmla="*/ 179284 h 250437"/>
                <a:gd name="connsiteX51" fmla="*/ 218080 w 308644"/>
                <a:gd name="connsiteY51" fmla="*/ 187595 h 250437"/>
                <a:gd name="connsiteX52" fmla="*/ 203289 w 308644"/>
                <a:gd name="connsiteY52" fmla="*/ 176509 h 250437"/>
                <a:gd name="connsiteX53" fmla="*/ 193132 w 308644"/>
                <a:gd name="connsiteY53" fmla="*/ 176509 h 250437"/>
                <a:gd name="connsiteX54" fmla="*/ 177425 w 308644"/>
                <a:gd name="connsiteY54" fmla="*/ 191286 h 250437"/>
                <a:gd name="connsiteX55" fmla="*/ 170029 w 308644"/>
                <a:gd name="connsiteY55" fmla="*/ 191286 h 250437"/>
                <a:gd name="connsiteX56" fmla="*/ 158013 w 308644"/>
                <a:gd name="connsiteY56" fmla="*/ 216248 h 250437"/>
                <a:gd name="connsiteX57" fmla="*/ 150618 w 308644"/>
                <a:gd name="connsiteY57" fmla="*/ 236575 h 2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8644" h="250437">
                  <a:moveTo>
                    <a:pt x="150618" y="236575"/>
                  </a:moveTo>
                  <a:lnTo>
                    <a:pt x="123824" y="245816"/>
                  </a:lnTo>
                  <a:lnTo>
                    <a:pt x="113653" y="244887"/>
                  </a:lnTo>
                  <a:lnTo>
                    <a:pt x="103496" y="250437"/>
                  </a:lnTo>
                  <a:lnTo>
                    <a:pt x="83156" y="249508"/>
                  </a:lnTo>
                  <a:lnTo>
                    <a:pt x="69294" y="233800"/>
                  </a:lnTo>
                  <a:lnTo>
                    <a:pt x="60982" y="215318"/>
                  </a:lnTo>
                  <a:lnTo>
                    <a:pt x="42501" y="198682"/>
                  </a:lnTo>
                  <a:lnTo>
                    <a:pt x="23103" y="198682"/>
                  </a:lnTo>
                  <a:lnTo>
                    <a:pt x="0" y="198682"/>
                  </a:lnTo>
                  <a:lnTo>
                    <a:pt x="1846" y="157097"/>
                  </a:lnTo>
                  <a:lnTo>
                    <a:pt x="916" y="140461"/>
                  </a:lnTo>
                  <a:lnTo>
                    <a:pt x="5536" y="123838"/>
                  </a:lnTo>
                  <a:lnTo>
                    <a:pt x="13862" y="115513"/>
                  </a:lnTo>
                  <a:lnTo>
                    <a:pt x="26793" y="98890"/>
                  </a:lnTo>
                  <a:lnTo>
                    <a:pt x="24018" y="91494"/>
                  </a:lnTo>
                  <a:lnTo>
                    <a:pt x="29568" y="81324"/>
                  </a:lnTo>
                  <a:lnTo>
                    <a:pt x="24018" y="65617"/>
                  </a:lnTo>
                  <a:lnTo>
                    <a:pt x="24948" y="57305"/>
                  </a:lnTo>
                  <a:lnTo>
                    <a:pt x="26793" y="34203"/>
                  </a:lnTo>
                  <a:lnTo>
                    <a:pt x="34189" y="23103"/>
                  </a:lnTo>
                  <a:lnTo>
                    <a:pt x="37880" y="8325"/>
                  </a:lnTo>
                  <a:lnTo>
                    <a:pt x="44346" y="2775"/>
                  </a:lnTo>
                  <a:lnTo>
                    <a:pt x="72069" y="0"/>
                  </a:lnTo>
                  <a:lnTo>
                    <a:pt x="97947" y="10171"/>
                  </a:lnTo>
                  <a:lnTo>
                    <a:pt x="108117" y="20341"/>
                  </a:lnTo>
                  <a:lnTo>
                    <a:pt x="121049" y="20341"/>
                  </a:lnTo>
                  <a:lnTo>
                    <a:pt x="133065" y="13862"/>
                  </a:lnTo>
                  <a:lnTo>
                    <a:pt x="164479" y="27723"/>
                  </a:lnTo>
                  <a:lnTo>
                    <a:pt x="177425" y="26807"/>
                  </a:lnTo>
                  <a:lnTo>
                    <a:pt x="193132" y="15721"/>
                  </a:lnTo>
                  <a:lnTo>
                    <a:pt x="207909" y="16637"/>
                  </a:lnTo>
                  <a:lnTo>
                    <a:pt x="215305" y="12946"/>
                  </a:lnTo>
                  <a:lnTo>
                    <a:pt x="229166" y="14791"/>
                  </a:lnTo>
                  <a:lnTo>
                    <a:pt x="249494" y="22187"/>
                  </a:lnTo>
                  <a:lnTo>
                    <a:pt x="269821" y="7396"/>
                  </a:lnTo>
                  <a:lnTo>
                    <a:pt x="276301" y="8325"/>
                  </a:lnTo>
                  <a:lnTo>
                    <a:pt x="293853" y="36964"/>
                  </a:lnTo>
                  <a:lnTo>
                    <a:pt x="298474" y="36048"/>
                  </a:lnTo>
                  <a:lnTo>
                    <a:pt x="308644" y="46205"/>
                  </a:lnTo>
                  <a:lnTo>
                    <a:pt x="305869" y="50826"/>
                  </a:lnTo>
                  <a:lnTo>
                    <a:pt x="304940" y="59151"/>
                  </a:lnTo>
                  <a:lnTo>
                    <a:pt x="282767" y="79478"/>
                  </a:lnTo>
                  <a:lnTo>
                    <a:pt x="276301" y="96115"/>
                  </a:lnTo>
                  <a:lnTo>
                    <a:pt x="272596" y="109976"/>
                  </a:lnTo>
                  <a:lnTo>
                    <a:pt x="267060" y="115513"/>
                  </a:lnTo>
                  <a:lnTo>
                    <a:pt x="261510" y="133995"/>
                  </a:lnTo>
                  <a:lnTo>
                    <a:pt x="247648" y="145081"/>
                  </a:lnTo>
                  <a:lnTo>
                    <a:pt x="243957" y="158027"/>
                  </a:lnTo>
                  <a:lnTo>
                    <a:pt x="238407" y="168184"/>
                  </a:lnTo>
                  <a:lnTo>
                    <a:pt x="235632" y="179284"/>
                  </a:lnTo>
                  <a:lnTo>
                    <a:pt x="218080" y="187595"/>
                  </a:lnTo>
                  <a:lnTo>
                    <a:pt x="203289" y="176509"/>
                  </a:lnTo>
                  <a:lnTo>
                    <a:pt x="193132" y="176509"/>
                  </a:lnTo>
                  <a:lnTo>
                    <a:pt x="177425" y="191286"/>
                  </a:lnTo>
                  <a:lnTo>
                    <a:pt x="170029" y="191286"/>
                  </a:lnTo>
                  <a:lnTo>
                    <a:pt x="158013" y="216248"/>
                  </a:lnTo>
                  <a:lnTo>
                    <a:pt x="150618" y="236575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5" name="任意多边形: 形状 1074"/>
            <p:cNvSpPr/>
            <p:nvPr/>
          </p:nvSpPr>
          <p:spPr>
            <a:xfrm>
              <a:off x="4959552" y="3700028"/>
              <a:ext cx="426002" cy="358554"/>
            </a:xfrm>
            <a:custGeom>
              <a:avLst/>
              <a:gdLst>
                <a:gd name="connsiteX0" fmla="*/ 312349 w 426002"/>
                <a:gd name="connsiteY0" fmla="*/ 337297 h 358554"/>
                <a:gd name="connsiteX1" fmla="*/ 308644 w 426002"/>
                <a:gd name="connsiteY1" fmla="*/ 336367 h 358554"/>
                <a:gd name="connsiteX2" fmla="*/ 308644 w 426002"/>
                <a:gd name="connsiteY2" fmla="*/ 323436 h 358554"/>
                <a:gd name="connsiteX3" fmla="*/ 305869 w 426002"/>
                <a:gd name="connsiteY3" fmla="*/ 314194 h 358554"/>
                <a:gd name="connsiteX4" fmla="*/ 292937 w 426002"/>
                <a:gd name="connsiteY4" fmla="*/ 304024 h 358554"/>
                <a:gd name="connsiteX5" fmla="*/ 290163 w 426002"/>
                <a:gd name="connsiteY5" fmla="*/ 285542 h 358554"/>
                <a:gd name="connsiteX6" fmla="*/ 292937 w 426002"/>
                <a:gd name="connsiteY6" fmla="*/ 266144 h 358554"/>
                <a:gd name="connsiteX7" fmla="*/ 280921 w 426002"/>
                <a:gd name="connsiteY7" fmla="*/ 264298 h 358554"/>
                <a:gd name="connsiteX8" fmla="*/ 279076 w 426002"/>
                <a:gd name="connsiteY8" fmla="*/ 269835 h 358554"/>
                <a:gd name="connsiteX9" fmla="*/ 263369 w 426002"/>
                <a:gd name="connsiteY9" fmla="*/ 270764 h 358554"/>
                <a:gd name="connsiteX10" fmla="*/ 269835 w 426002"/>
                <a:gd name="connsiteY10" fmla="*/ 278146 h 358554"/>
                <a:gd name="connsiteX11" fmla="*/ 271680 w 426002"/>
                <a:gd name="connsiteY11" fmla="*/ 293867 h 358554"/>
                <a:gd name="connsiteX12" fmla="*/ 257819 w 426002"/>
                <a:gd name="connsiteY12" fmla="*/ 308644 h 358554"/>
                <a:gd name="connsiteX13" fmla="*/ 244887 w 426002"/>
                <a:gd name="connsiteY13" fmla="*/ 327126 h 358554"/>
                <a:gd name="connsiteX14" fmla="*/ 231955 w 426002"/>
                <a:gd name="connsiteY14" fmla="*/ 329901 h 358554"/>
                <a:gd name="connsiteX15" fmla="*/ 209768 w 426002"/>
                <a:gd name="connsiteY15" fmla="*/ 314194 h 358554"/>
                <a:gd name="connsiteX16" fmla="*/ 199611 w 426002"/>
                <a:gd name="connsiteY16" fmla="*/ 319731 h 358554"/>
                <a:gd name="connsiteX17" fmla="*/ 196836 w 426002"/>
                <a:gd name="connsiteY17" fmla="*/ 328972 h 358554"/>
                <a:gd name="connsiteX18" fmla="*/ 183891 w 426002"/>
                <a:gd name="connsiteY18" fmla="*/ 333592 h 358554"/>
                <a:gd name="connsiteX19" fmla="*/ 182975 w 426002"/>
                <a:gd name="connsiteY19" fmla="*/ 339142 h 358554"/>
                <a:gd name="connsiteX20" fmla="*/ 157097 w 426002"/>
                <a:gd name="connsiteY20" fmla="*/ 339142 h 358554"/>
                <a:gd name="connsiteX21" fmla="*/ 153406 w 426002"/>
                <a:gd name="connsiteY21" fmla="*/ 333592 h 358554"/>
                <a:gd name="connsiteX22" fmla="*/ 134924 w 426002"/>
                <a:gd name="connsiteY22" fmla="*/ 332676 h 358554"/>
                <a:gd name="connsiteX23" fmla="*/ 125683 w 426002"/>
                <a:gd name="connsiteY23" fmla="*/ 337297 h 358554"/>
                <a:gd name="connsiteX24" fmla="*/ 118288 w 426002"/>
                <a:gd name="connsiteY24" fmla="*/ 335452 h 358554"/>
                <a:gd name="connsiteX25" fmla="*/ 104426 w 426002"/>
                <a:gd name="connsiteY25" fmla="*/ 319731 h 358554"/>
                <a:gd name="connsiteX26" fmla="*/ 99806 w 426002"/>
                <a:gd name="connsiteY26" fmla="*/ 312349 h 358554"/>
                <a:gd name="connsiteX27" fmla="*/ 81324 w 426002"/>
                <a:gd name="connsiteY27" fmla="*/ 316040 h 358554"/>
                <a:gd name="connsiteX28" fmla="*/ 73928 w 426002"/>
                <a:gd name="connsiteY28" fmla="*/ 328056 h 358554"/>
                <a:gd name="connsiteX29" fmla="*/ 67462 w 426002"/>
                <a:gd name="connsiteY29" fmla="*/ 351158 h 358554"/>
                <a:gd name="connsiteX30" fmla="*/ 58221 w 426002"/>
                <a:gd name="connsiteY30" fmla="*/ 355779 h 358554"/>
                <a:gd name="connsiteX31" fmla="*/ 49910 w 426002"/>
                <a:gd name="connsiteY31" fmla="*/ 358554 h 358554"/>
                <a:gd name="connsiteX32" fmla="*/ 48050 w 426002"/>
                <a:gd name="connsiteY32" fmla="*/ 357624 h 358554"/>
                <a:gd name="connsiteX33" fmla="*/ 38809 w 426002"/>
                <a:gd name="connsiteY33" fmla="*/ 350229 h 358554"/>
                <a:gd name="connsiteX34" fmla="*/ 36964 w 426002"/>
                <a:gd name="connsiteY34" fmla="*/ 341917 h 358554"/>
                <a:gd name="connsiteX35" fmla="*/ 41584 w 426002"/>
                <a:gd name="connsiteY35" fmla="*/ 330831 h 358554"/>
                <a:gd name="connsiteX36" fmla="*/ 41584 w 426002"/>
                <a:gd name="connsiteY36" fmla="*/ 319731 h 358554"/>
                <a:gd name="connsiteX37" fmla="*/ 26807 w 426002"/>
                <a:gd name="connsiteY37" fmla="*/ 303108 h 358554"/>
                <a:gd name="connsiteX38" fmla="*/ 24032 w 426002"/>
                <a:gd name="connsiteY38" fmla="*/ 292008 h 358554"/>
                <a:gd name="connsiteX39" fmla="*/ 24032 w 426002"/>
                <a:gd name="connsiteY39" fmla="*/ 285542 h 358554"/>
                <a:gd name="connsiteX40" fmla="*/ 14791 w 426002"/>
                <a:gd name="connsiteY40" fmla="*/ 278146 h 358554"/>
                <a:gd name="connsiteX41" fmla="*/ 14791 w 426002"/>
                <a:gd name="connsiteY41" fmla="*/ 262439 h 358554"/>
                <a:gd name="connsiteX42" fmla="*/ 9241 w 426002"/>
                <a:gd name="connsiteY42" fmla="*/ 252282 h 358554"/>
                <a:gd name="connsiteX43" fmla="*/ 0 w 426002"/>
                <a:gd name="connsiteY43" fmla="*/ 254128 h 358554"/>
                <a:gd name="connsiteX44" fmla="*/ 2775 w 426002"/>
                <a:gd name="connsiteY44" fmla="*/ 244887 h 358554"/>
                <a:gd name="connsiteX45" fmla="*/ 9241 w 426002"/>
                <a:gd name="connsiteY45" fmla="*/ 233800 h 358554"/>
                <a:gd name="connsiteX46" fmla="*/ 6466 w 426002"/>
                <a:gd name="connsiteY46" fmla="*/ 222714 h 358554"/>
                <a:gd name="connsiteX47" fmla="*/ 14791 w 426002"/>
                <a:gd name="connsiteY47" fmla="*/ 214389 h 358554"/>
                <a:gd name="connsiteX48" fmla="*/ 9241 w 426002"/>
                <a:gd name="connsiteY48" fmla="*/ 207923 h 358554"/>
                <a:gd name="connsiteX49" fmla="*/ 15707 w 426002"/>
                <a:gd name="connsiteY49" fmla="*/ 191286 h 358554"/>
                <a:gd name="connsiteX50" fmla="*/ 27723 w 426002"/>
                <a:gd name="connsiteY50" fmla="*/ 171888 h 358554"/>
                <a:gd name="connsiteX51" fmla="*/ 49910 w 426002"/>
                <a:gd name="connsiteY51" fmla="*/ 173734 h 358554"/>
                <a:gd name="connsiteX52" fmla="*/ 48980 w 426002"/>
                <a:gd name="connsiteY52" fmla="*/ 66533 h 358554"/>
                <a:gd name="connsiteX53" fmla="*/ 48980 w 426002"/>
                <a:gd name="connsiteY53" fmla="*/ 55446 h 358554"/>
                <a:gd name="connsiteX54" fmla="*/ 78549 w 426002"/>
                <a:gd name="connsiteY54" fmla="*/ 55446 h 358554"/>
                <a:gd name="connsiteX55" fmla="*/ 78549 w 426002"/>
                <a:gd name="connsiteY55" fmla="*/ 0 h 358554"/>
                <a:gd name="connsiteX56" fmla="*/ 182975 w 426002"/>
                <a:gd name="connsiteY56" fmla="*/ 0 h 358554"/>
                <a:gd name="connsiteX57" fmla="*/ 283696 w 426002"/>
                <a:gd name="connsiteY57" fmla="*/ 0 h 358554"/>
                <a:gd name="connsiteX58" fmla="*/ 386277 w 426002"/>
                <a:gd name="connsiteY58" fmla="*/ 0 h 358554"/>
                <a:gd name="connsiteX59" fmla="*/ 394588 w 426002"/>
                <a:gd name="connsiteY59" fmla="*/ 26807 h 358554"/>
                <a:gd name="connsiteX60" fmla="*/ 389038 w 426002"/>
                <a:gd name="connsiteY60" fmla="*/ 31427 h 358554"/>
                <a:gd name="connsiteX61" fmla="*/ 392743 w 426002"/>
                <a:gd name="connsiteY61" fmla="*/ 60066 h 358554"/>
                <a:gd name="connsiteX62" fmla="*/ 401984 w 426002"/>
                <a:gd name="connsiteY62" fmla="*/ 92410 h 358554"/>
                <a:gd name="connsiteX63" fmla="*/ 412141 w 426002"/>
                <a:gd name="connsiteY63" fmla="*/ 98876 h 358554"/>
                <a:gd name="connsiteX64" fmla="*/ 426002 w 426002"/>
                <a:gd name="connsiteY64" fmla="*/ 109047 h 358554"/>
                <a:gd name="connsiteX65" fmla="*/ 413071 w 426002"/>
                <a:gd name="connsiteY65" fmla="*/ 124753 h 358554"/>
                <a:gd name="connsiteX66" fmla="*/ 393659 w 426002"/>
                <a:gd name="connsiteY66" fmla="*/ 129374 h 358554"/>
                <a:gd name="connsiteX67" fmla="*/ 385348 w 426002"/>
                <a:gd name="connsiteY67" fmla="*/ 137686 h 358554"/>
                <a:gd name="connsiteX68" fmla="*/ 382572 w 426002"/>
                <a:gd name="connsiteY68" fmla="*/ 155252 h 358554"/>
                <a:gd name="connsiteX69" fmla="*/ 371486 w 426002"/>
                <a:gd name="connsiteY69" fmla="*/ 194061 h 358554"/>
                <a:gd name="connsiteX70" fmla="*/ 374261 w 426002"/>
                <a:gd name="connsiteY70" fmla="*/ 205148 h 358554"/>
                <a:gd name="connsiteX71" fmla="*/ 370556 w 426002"/>
                <a:gd name="connsiteY71" fmla="*/ 228250 h 358554"/>
                <a:gd name="connsiteX72" fmla="*/ 360399 w 426002"/>
                <a:gd name="connsiteY72" fmla="*/ 254128 h 358554"/>
                <a:gd name="connsiteX73" fmla="*/ 344693 w 426002"/>
                <a:gd name="connsiteY73" fmla="*/ 267060 h 358554"/>
                <a:gd name="connsiteX74" fmla="*/ 333592 w 426002"/>
                <a:gd name="connsiteY74" fmla="*/ 287387 h 358554"/>
                <a:gd name="connsiteX75" fmla="*/ 330831 w 426002"/>
                <a:gd name="connsiteY75" fmla="*/ 298487 h 358554"/>
                <a:gd name="connsiteX76" fmla="*/ 318815 w 426002"/>
                <a:gd name="connsiteY76" fmla="*/ 305869 h 358554"/>
                <a:gd name="connsiteX77" fmla="*/ 311420 w 426002"/>
                <a:gd name="connsiteY77" fmla="*/ 333592 h 358554"/>
                <a:gd name="connsiteX78" fmla="*/ 312349 w 426002"/>
                <a:gd name="connsiteY78" fmla="*/ 337297 h 35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26002" h="358554">
                  <a:moveTo>
                    <a:pt x="312349" y="337297"/>
                  </a:moveTo>
                  <a:lnTo>
                    <a:pt x="308644" y="336367"/>
                  </a:lnTo>
                  <a:lnTo>
                    <a:pt x="308644" y="323436"/>
                  </a:lnTo>
                  <a:lnTo>
                    <a:pt x="305869" y="314194"/>
                  </a:lnTo>
                  <a:lnTo>
                    <a:pt x="292937" y="304024"/>
                  </a:lnTo>
                  <a:lnTo>
                    <a:pt x="290163" y="285542"/>
                  </a:lnTo>
                  <a:lnTo>
                    <a:pt x="292937" y="266144"/>
                  </a:lnTo>
                  <a:lnTo>
                    <a:pt x="280921" y="264298"/>
                  </a:lnTo>
                  <a:lnTo>
                    <a:pt x="279076" y="269835"/>
                  </a:lnTo>
                  <a:lnTo>
                    <a:pt x="263369" y="270764"/>
                  </a:lnTo>
                  <a:lnTo>
                    <a:pt x="269835" y="278146"/>
                  </a:lnTo>
                  <a:lnTo>
                    <a:pt x="271680" y="293867"/>
                  </a:lnTo>
                  <a:lnTo>
                    <a:pt x="257819" y="308644"/>
                  </a:lnTo>
                  <a:lnTo>
                    <a:pt x="244887" y="327126"/>
                  </a:lnTo>
                  <a:lnTo>
                    <a:pt x="231955" y="329901"/>
                  </a:lnTo>
                  <a:lnTo>
                    <a:pt x="209768" y="314194"/>
                  </a:lnTo>
                  <a:lnTo>
                    <a:pt x="199611" y="319731"/>
                  </a:lnTo>
                  <a:lnTo>
                    <a:pt x="196836" y="328972"/>
                  </a:lnTo>
                  <a:lnTo>
                    <a:pt x="183891" y="333592"/>
                  </a:lnTo>
                  <a:lnTo>
                    <a:pt x="182975" y="339142"/>
                  </a:lnTo>
                  <a:lnTo>
                    <a:pt x="157097" y="339142"/>
                  </a:lnTo>
                  <a:lnTo>
                    <a:pt x="153406" y="333592"/>
                  </a:lnTo>
                  <a:lnTo>
                    <a:pt x="134924" y="332676"/>
                  </a:lnTo>
                  <a:lnTo>
                    <a:pt x="125683" y="337297"/>
                  </a:lnTo>
                  <a:lnTo>
                    <a:pt x="118288" y="335452"/>
                  </a:lnTo>
                  <a:lnTo>
                    <a:pt x="104426" y="319731"/>
                  </a:lnTo>
                  <a:lnTo>
                    <a:pt x="99806" y="312349"/>
                  </a:lnTo>
                  <a:lnTo>
                    <a:pt x="81324" y="316040"/>
                  </a:lnTo>
                  <a:lnTo>
                    <a:pt x="73928" y="328056"/>
                  </a:lnTo>
                  <a:lnTo>
                    <a:pt x="67462" y="351158"/>
                  </a:lnTo>
                  <a:lnTo>
                    <a:pt x="58221" y="355779"/>
                  </a:lnTo>
                  <a:lnTo>
                    <a:pt x="49910" y="358554"/>
                  </a:lnTo>
                  <a:lnTo>
                    <a:pt x="48050" y="357624"/>
                  </a:lnTo>
                  <a:lnTo>
                    <a:pt x="38809" y="350229"/>
                  </a:lnTo>
                  <a:lnTo>
                    <a:pt x="36964" y="341917"/>
                  </a:lnTo>
                  <a:lnTo>
                    <a:pt x="41584" y="330831"/>
                  </a:lnTo>
                  <a:lnTo>
                    <a:pt x="41584" y="319731"/>
                  </a:lnTo>
                  <a:lnTo>
                    <a:pt x="26807" y="303108"/>
                  </a:lnTo>
                  <a:lnTo>
                    <a:pt x="24032" y="292008"/>
                  </a:lnTo>
                  <a:lnTo>
                    <a:pt x="24032" y="285542"/>
                  </a:lnTo>
                  <a:lnTo>
                    <a:pt x="14791" y="278146"/>
                  </a:lnTo>
                  <a:lnTo>
                    <a:pt x="14791" y="262439"/>
                  </a:lnTo>
                  <a:lnTo>
                    <a:pt x="9241" y="252282"/>
                  </a:lnTo>
                  <a:lnTo>
                    <a:pt x="0" y="254128"/>
                  </a:lnTo>
                  <a:lnTo>
                    <a:pt x="2775" y="244887"/>
                  </a:lnTo>
                  <a:lnTo>
                    <a:pt x="9241" y="233800"/>
                  </a:lnTo>
                  <a:lnTo>
                    <a:pt x="6466" y="222714"/>
                  </a:lnTo>
                  <a:lnTo>
                    <a:pt x="14791" y="214389"/>
                  </a:lnTo>
                  <a:lnTo>
                    <a:pt x="9241" y="207923"/>
                  </a:lnTo>
                  <a:lnTo>
                    <a:pt x="15707" y="191286"/>
                  </a:lnTo>
                  <a:lnTo>
                    <a:pt x="27723" y="171888"/>
                  </a:lnTo>
                  <a:lnTo>
                    <a:pt x="49910" y="173734"/>
                  </a:lnTo>
                  <a:lnTo>
                    <a:pt x="48980" y="66533"/>
                  </a:lnTo>
                  <a:lnTo>
                    <a:pt x="48980" y="55446"/>
                  </a:lnTo>
                  <a:lnTo>
                    <a:pt x="78549" y="55446"/>
                  </a:lnTo>
                  <a:lnTo>
                    <a:pt x="78549" y="0"/>
                  </a:lnTo>
                  <a:lnTo>
                    <a:pt x="182975" y="0"/>
                  </a:lnTo>
                  <a:lnTo>
                    <a:pt x="283696" y="0"/>
                  </a:lnTo>
                  <a:lnTo>
                    <a:pt x="386277" y="0"/>
                  </a:lnTo>
                  <a:lnTo>
                    <a:pt x="394588" y="26807"/>
                  </a:lnTo>
                  <a:lnTo>
                    <a:pt x="389038" y="31427"/>
                  </a:lnTo>
                  <a:lnTo>
                    <a:pt x="392743" y="60066"/>
                  </a:lnTo>
                  <a:lnTo>
                    <a:pt x="401984" y="92410"/>
                  </a:lnTo>
                  <a:lnTo>
                    <a:pt x="412141" y="98876"/>
                  </a:lnTo>
                  <a:lnTo>
                    <a:pt x="426002" y="109047"/>
                  </a:lnTo>
                  <a:lnTo>
                    <a:pt x="413071" y="124753"/>
                  </a:lnTo>
                  <a:lnTo>
                    <a:pt x="393659" y="129374"/>
                  </a:lnTo>
                  <a:lnTo>
                    <a:pt x="385348" y="137686"/>
                  </a:lnTo>
                  <a:lnTo>
                    <a:pt x="382572" y="155252"/>
                  </a:lnTo>
                  <a:lnTo>
                    <a:pt x="371486" y="194061"/>
                  </a:lnTo>
                  <a:lnTo>
                    <a:pt x="374261" y="205148"/>
                  </a:lnTo>
                  <a:lnTo>
                    <a:pt x="370556" y="228250"/>
                  </a:lnTo>
                  <a:lnTo>
                    <a:pt x="360399" y="254128"/>
                  </a:lnTo>
                  <a:lnTo>
                    <a:pt x="344693" y="267060"/>
                  </a:lnTo>
                  <a:lnTo>
                    <a:pt x="333592" y="287387"/>
                  </a:lnTo>
                  <a:lnTo>
                    <a:pt x="330831" y="298487"/>
                  </a:lnTo>
                  <a:lnTo>
                    <a:pt x="318815" y="305869"/>
                  </a:lnTo>
                  <a:lnTo>
                    <a:pt x="311420" y="333592"/>
                  </a:lnTo>
                  <a:lnTo>
                    <a:pt x="312349" y="337297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6" name="任意多边形: 形状 1075"/>
            <p:cNvSpPr/>
            <p:nvPr/>
          </p:nvSpPr>
          <p:spPr>
            <a:xfrm>
              <a:off x="4678631" y="1780713"/>
              <a:ext cx="332676" cy="778076"/>
            </a:xfrm>
            <a:custGeom>
              <a:avLst/>
              <a:gdLst>
                <a:gd name="connsiteX0" fmla="*/ 288317 w 332676"/>
                <a:gd name="connsiteY0" fmla="*/ 229166 h 778076"/>
                <a:gd name="connsiteX1" fmla="*/ 263369 w 332676"/>
                <a:gd name="connsiteY1" fmla="*/ 272596 h 778076"/>
                <a:gd name="connsiteX2" fmla="*/ 267060 w 332676"/>
                <a:gd name="connsiteY2" fmla="*/ 309560 h 778076"/>
                <a:gd name="connsiteX3" fmla="*/ 225475 w 332676"/>
                <a:gd name="connsiteY3" fmla="*/ 356695 h 778076"/>
                <a:gd name="connsiteX4" fmla="*/ 175579 w 332676"/>
                <a:gd name="connsiteY4" fmla="*/ 405675 h 778076"/>
                <a:gd name="connsiteX5" fmla="*/ 157097 w 332676"/>
                <a:gd name="connsiteY5" fmla="*/ 483294 h 778076"/>
                <a:gd name="connsiteX6" fmla="*/ 175579 w 332676"/>
                <a:gd name="connsiteY6" fmla="*/ 521174 h 778076"/>
                <a:gd name="connsiteX7" fmla="*/ 200527 w 332676"/>
                <a:gd name="connsiteY7" fmla="*/ 549827 h 778076"/>
                <a:gd name="connsiteX8" fmla="*/ 176509 w 332676"/>
                <a:gd name="connsiteY8" fmla="*/ 607118 h 778076"/>
                <a:gd name="connsiteX9" fmla="*/ 149702 w 332676"/>
                <a:gd name="connsiteY9" fmla="*/ 619134 h 778076"/>
                <a:gd name="connsiteX10" fmla="*/ 139544 w 332676"/>
                <a:gd name="connsiteY10" fmla="*/ 700458 h 778076"/>
                <a:gd name="connsiteX11" fmla="*/ 124753 w 332676"/>
                <a:gd name="connsiteY11" fmla="*/ 744804 h 778076"/>
                <a:gd name="connsiteX12" fmla="*/ 93339 w 332676"/>
                <a:gd name="connsiteY12" fmla="*/ 740183 h 778076"/>
                <a:gd name="connsiteX13" fmla="*/ 78548 w 332676"/>
                <a:gd name="connsiteY13" fmla="*/ 776232 h 778076"/>
                <a:gd name="connsiteX14" fmla="*/ 48980 w 332676"/>
                <a:gd name="connsiteY14" fmla="*/ 778077 h 778076"/>
                <a:gd name="connsiteX15" fmla="*/ 40668 w 332676"/>
                <a:gd name="connsiteY15" fmla="*/ 734647 h 778076"/>
                <a:gd name="connsiteX16" fmla="*/ 19411 w 332676"/>
                <a:gd name="connsiteY16" fmla="*/ 681046 h 778076"/>
                <a:gd name="connsiteX17" fmla="*/ 0 w 332676"/>
                <a:gd name="connsiteY17" fmla="*/ 611739 h 778076"/>
                <a:gd name="connsiteX18" fmla="*/ 11086 w 332676"/>
                <a:gd name="connsiteY18" fmla="*/ 583100 h 778076"/>
                <a:gd name="connsiteX19" fmla="*/ 32344 w 332676"/>
                <a:gd name="connsiteY19" fmla="*/ 547981 h 778076"/>
                <a:gd name="connsiteX20" fmla="*/ 40668 w 332676"/>
                <a:gd name="connsiteY20" fmla="*/ 486069 h 778076"/>
                <a:gd name="connsiteX21" fmla="*/ 24032 w 332676"/>
                <a:gd name="connsiteY21" fmla="*/ 458346 h 778076"/>
                <a:gd name="connsiteX22" fmla="*/ 22186 w 332676"/>
                <a:gd name="connsiteY22" fmla="*/ 384418 h 778076"/>
                <a:gd name="connsiteX23" fmla="*/ 38809 w 332676"/>
                <a:gd name="connsiteY23" fmla="*/ 329888 h 778076"/>
                <a:gd name="connsiteX24" fmla="*/ 64687 w 332676"/>
                <a:gd name="connsiteY24" fmla="*/ 330817 h 778076"/>
                <a:gd name="connsiteX25" fmla="*/ 73928 w 332676"/>
                <a:gd name="connsiteY25" fmla="*/ 306799 h 778076"/>
                <a:gd name="connsiteX26" fmla="*/ 64687 w 332676"/>
                <a:gd name="connsiteY26" fmla="*/ 286458 h 778076"/>
                <a:gd name="connsiteX27" fmla="*/ 105356 w 332676"/>
                <a:gd name="connsiteY27" fmla="*/ 198668 h 778076"/>
                <a:gd name="connsiteX28" fmla="*/ 131220 w 332676"/>
                <a:gd name="connsiteY28" fmla="*/ 125669 h 778076"/>
                <a:gd name="connsiteX29" fmla="*/ 148785 w 332676"/>
                <a:gd name="connsiteY29" fmla="*/ 77619 h 778076"/>
                <a:gd name="connsiteX30" fmla="*/ 173734 w 332676"/>
                <a:gd name="connsiteY30" fmla="*/ 77619 h 778076"/>
                <a:gd name="connsiteX31" fmla="*/ 180199 w 332676"/>
                <a:gd name="connsiteY31" fmla="*/ 38810 h 778076"/>
                <a:gd name="connsiteX32" fmla="*/ 229180 w 332676"/>
                <a:gd name="connsiteY32" fmla="*/ 49896 h 778076"/>
                <a:gd name="connsiteX33" fmla="*/ 232870 w 332676"/>
                <a:gd name="connsiteY33" fmla="*/ 2775 h 778076"/>
                <a:gd name="connsiteX34" fmla="*/ 248578 w 332676"/>
                <a:gd name="connsiteY34" fmla="*/ 0 h 778076"/>
                <a:gd name="connsiteX35" fmla="*/ 282767 w 332676"/>
                <a:gd name="connsiteY35" fmla="*/ 35119 h 778076"/>
                <a:gd name="connsiteX36" fmla="*/ 323435 w 332676"/>
                <a:gd name="connsiteY36" fmla="*/ 83169 h 778076"/>
                <a:gd name="connsiteX37" fmla="*/ 324351 w 332676"/>
                <a:gd name="connsiteY37" fmla="*/ 185736 h 778076"/>
                <a:gd name="connsiteX38" fmla="*/ 332676 w 332676"/>
                <a:gd name="connsiteY38" fmla="*/ 210684 h 778076"/>
                <a:gd name="connsiteX39" fmla="*/ 288317 w 332676"/>
                <a:gd name="connsiteY39" fmla="*/ 229166 h 778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2676" h="778076">
                  <a:moveTo>
                    <a:pt x="288317" y="229166"/>
                  </a:moveTo>
                  <a:lnTo>
                    <a:pt x="263369" y="272596"/>
                  </a:lnTo>
                  <a:lnTo>
                    <a:pt x="267060" y="309560"/>
                  </a:lnTo>
                  <a:lnTo>
                    <a:pt x="225475" y="356695"/>
                  </a:lnTo>
                  <a:lnTo>
                    <a:pt x="175579" y="405675"/>
                  </a:lnTo>
                  <a:lnTo>
                    <a:pt x="157097" y="483294"/>
                  </a:lnTo>
                  <a:lnTo>
                    <a:pt x="175579" y="521174"/>
                  </a:lnTo>
                  <a:lnTo>
                    <a:pt x="200527" y="549827"/>
                  </a:lnTo>
                  <a:lnTo>
                    <a:pt x="176509" y="607118"/>
                  </a:lnTo>
                  <a:lnTo>
                    <a:pt x="149702" y="619134"/>
                  </a:lnTo>
                  <a:lnTo>
                    <a:pt x="139544" y="700458"/>
                  </a:lnTo>
                  <a:lnTo>
                    <a:pt x="124753" y="744804"/>
                  </a:lnTo>
                  <a:lnTo>
                    <a:pt x="93339" y="740183"/>
                  </a:lnTo>
                  <a:lnTo>
                    <a:pt x="78548" y="776232"/>
                  </a:lnTo>
                  <a:lnTo>
                    <a:pt x="48980" y="778077"/>
                  </a:lnTo>
                  <a:lnTo>
                    <a:pt x="40668" y="734647"/>
                  </a:lnTo>
                  <a:lnTo>
                    <a:pt x="19411" y="681046"/>
                  </a:lnTo>
                  <a:lnTo>
                    <a:pt x="0" y="611739"/>
                  </a:lnTo>
                  <a:lnTo>
                    <a:pt x="11086" y="583100"/>
                  </a:lnTo>
                  <a:lnTo>
                    <a:pt x="32344" y="547981"/>
                  </a:lnTo>
                  <a:lnTo>
                    <a:pt x="40668" y="486069"/>
                  </a:lnTo>
                  <a:lnTo>
                    <a:pt x="24032" y="458346"/>
                  </a:lnTo>
                  <a:lnTo>
                    <a:pt x="22186" y="384418"/>
                  </a:lnTo>
                  <a:lnTo>
                    <a:pt x="38809" y="329888"/>
                  </a:lnTo>
                  <a:lnTo>
                    <a:pt x="64687" y="330817"/>
                  </a:lnTo>
                  <a:lnTo>
                    <a:pt x="73928" y="306799"/>
                  </a:lnTo>
                  <a:lnTo>
                    <a:pt x="64687" y="286458"/>
                  </a:lnTo>
                  <a:lnTo>
                    <a:pt x="105356" y="198668"/>
                  </a:lnTo>
                  <a:lnTo>
                    <a:pt x="131220" y="125669"/>
                  </a:lnTo>
                  <a:lnTo>
                    <a:pt x="148785" y="77619"/>
                  </a:lnTo>
                  <a:lnTo>
                    <a:pt x="173734" y="77619"/>
                  </a:lnTo>
                  <a:lnTo>
                    <a:pt x="180199" y="38810"/>
                  </a:lnTo>
                  <a:lnTo>
                    <a:pt x="229180" y="49896"/>
                  </a:lnTo>
                  <a:lnTo>
                    <a:pt x="232870" y="2775"/>
                  </a:lnTo>
                  <a:lnTo>
                    <a:pt x="248578" y="0"/>
                  </a:lnTo>
                  <a:lnTo>
                    <a:pt x="282767" y="35119"/>
                  </a:lnTo>
                  <a:lnTo>
                    <a:pt x="323435" y="83169"/>
                  </a:lnTo>
                  <a:lnTo>
                    <a:pt x="324351" y="185736"/>
                  </a:lnTo>
                  <a:lnTo>
                    <a:pt x="332676" y="210684"/>
                  </a:lnTo>
                  <a:lnTo>
                    <a:pt x="288317" y="22916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7" name="任意多边形: 形状 1076"/>
            <p:cNvSpPr/>
            <p:nvPr/>
          </p:nvSpPr>
          <p:spPr>
            <a:xfrm>
              <a:off x="5007603" y="3968933"/>
              <a:ext cx="298487" cy="224559"/>
            </a:xfrm>
            <a:custGeom>
              <a:avLst/>
              <a:gdLst>
                <a:gd name="connsiteX0" fmla="*/ 264299 w 298487"/>
                <a:gd name="connsiteY0" fmla="*/ 68392 h 224559"/>
                <a:gd name="connsiteX1" fmla="*/ 264299 w 298487"/>
                <a:gd name="connsiteY1" fmla="*/ 88719 h 224559"/>
                <a:gd name="connsiteX2" fmla="*/ 260594 w 298487"/>
                <a:gd name="connsiteY2" fmla="*/ 97031 h 224559"/>
                <a:gd name="connsiteX3" fmla="*/ 246733 w 298487"/>
                <a:gd name="connsiteY3" fmla="*/ 97960 h 224559"/>
                <a:gd name="connsiteX4" fmla="*/ 237492 w 298487"/>
                <a:gd name="connsiteY4" fmla="*/ 112738 h 224559"/>
                <a:gd name="connsiteX5" fmla="*/ 253198 w 298487"/>
                <a:gd name="connsiteY5" fmla="*/ 114597 h 224559"/>
                <a:gd name="connsiteX6" fmla="*/ 266144 w 298487"/>
                <a:gd name="connsiteY6" fmla="*/ 127529 h 224559"/>
                <a:gd name="connsiteX7" fmla="*/ 270765 w 298487"/>
                <a:gd name="connsiteY7" fmla="*/ 137699 h 224559"/>
                <a:gd name="connsiteX8" fmla="*/ 282781 w 298487"/>
                <a:gd name="connsiteY8" fmla="*/ 144165 h 224559"/>
                <a:gd name="connsiteX9" fmla="*/ 298488 w 298487"/>
                <a:gd name="connsiteY9" fmla="*/ 171888 h 224559"/>
                <a:gd name="connsiteX10" fmla="*/ 280922 w 298487"/>
                <a:gd name="connsiteY10" fmla="*/ 188525 h 224559"/>
                <a:gd name="connsiteX11" fmla="*/ 265214 w 298487"/>
                <a:gd name="connsiteY11" fmla="*/ 204232 h 224559"/>
                <a:gd name="connsiteX12" fmla="*/ 249508 w 298487"/>
                <a:gd name="connsiteY12" fmla="*/ 216248 h 224559"/>
                <a:gd name="connsiteX13" fmla="*/ 231026 w 298487"/>
                <a:gd name="connsiteY13" fmla="*/ 216248 h 224559"/>
                <a:gd name="connsiteX14" fmla="*/ 209768 w 298487"/>
                <a:gd name="connsiteY14" fmla="*/ 222714 h 224559"/>
                <a:gd name="connsiteX15" fmla="*/ 193146 w 298487"/>
                <a:gd name="connsiteY15" fmla="*/ 217164 h 224559"/>
                <a:gd name="connsiteX16" fmla="*/ 182045 w 298487"/>
                <a:gd name="connsiteY16" fmla="*/ 224559 h 224559"/>
                <a:gd name="connsiteX17" fmla="*/ 158943 w 298487"/>
                <a:gd name="connsiteY17" fmla="*/ 207007 h 224559"/>
                <a:gd name="connsiteX18" fmla="*/ 152477 w 298487"/>
                <a:gd name="connsiteY18" fmla="*/ 195907 h 224559"/>
                <a:gd name="connsiteX19" fmla="*/ 137700 w 298487"/>
                <a:gd name="connsiteY19" fmla="*/ 201457 h 224559"/>
                <a:gd name="connsiteX20" fmla="*/ 125683 w 298487"/>
                <a:gd name="connsiteY20" fmla="*/ 199611 h 224559"/>
                <a:gd name="connsiteX21" fmla="*/ 118288 w 298487"/>
                <a:gd name="connsiteY21" fmla="*/ 204232 h 224559"/>
                <a:gd name="connsiteX22" fmla="*/ 106272 w 298487"/>
                <a:gd name="connsiteY22" fmla="*/ 201457 h 224559"/>
                <a:gd name="connsiteX23" fmla="*/ 90565 w 298487"/>
                <a:gd name="connsiteY23" fmla="*/ 180200 h 224559"/>
                <a:gd name="connsiteX24" fmla="*/ 85944 w 298487"/>
                <a:gd name="connsiteY24" fmla="*/ 171888 h 224559"/>
                <a:gd name="connsiteX25" fmla="*/ 66546 w 298487"/>
                <a:gd name="connsiteY25" fmla="*/ 161718 h 224559"/>
                <a:gd name="connsiteX26" fmla="*/ 60067 w 298487"/>
                <a:gd name="connsiteY26" fmla="*/ 146011 h 224559"/>
                <a:gd name="connsiteX27" fmla="*/ 48980 w 298487"/>
                <a:gd name="connsiteY27" fmla="*/ 134924 h 224559"/>
                <a:gd name="connsiteX28" fmla="*/ 31428 w 298487"/>
                <a:gd name="connsiteY28" fmla="*/ 121063 h 224559"/>
                <a:gd name="connsiteX29" fmla="*/ 31428 w 298487"/>
                <a:gd name="connsiteY29" fmla="*/ 112738 h 224559"/>
                <a:gd name="connsiteX30" fmla="*/ 17566 w 298487"/>
                <a:gd name="connsiteY30" fmla="*/ 102581 h 224559"/>
                <a:gd name="connsiteX31" fmla="*/ 0 w 298487"/>
                <a:gd name="connsiteY31" fmla="*/ 92410 h 224559"/>
                <a:gd name="connsiteX32" fmla="*/ 8325 w 298487"/>
                <a:gd name="connsiteY32" fmla="*/ 89635 h 224559"/>
                <a:gd name="connsiteX33" fmla="*/ 17566 w 298487"/>
                <a:gd name="connsiteY33" fmla="*/ 85028 h 224559"/>
                <a:gd name="connsiteX34" fmla="*/ 24032 w 298487"/>
                <a:gd name="connsiteY34" fmla="*/ 61926 h 224559"/>
                <a:gd name="connsiteX35" fmla="*/ 31428 w 298487"/>
                <a:gd name="connsiteY35" fmla="*/ 49910 h 224559"/>
                <a:gd name="connsiteX36" fmla="*/ 49910 w 298487"/>
                <a:gd name="connsiteY36" fmla="*/ 46205 h 224559"/>
                <a:gd name="connsiteX37" fmla="*/ 54530 w 298487"/>
                <a:gd name="connsiteY37" fmla="*/ 53600 h 224559"/>
                <a:gd name="connsiteX38" fmla="*/ 67463 w 298487"/>
                <a:gd name="connsiteY38" fmla="*/ 69308 h 224559"/>
                <a:gd name="connsiteX39" fmla="*/ 74858 w 298487"/>
                <a:gd name="connsiteY39" fmla="*/ 71167 h 224559"/>
                <a:gd name="connsiteX40" fmla="*/ 84099 w 298487"/>
                <a:gd name="connsiteY40" fmla="*/ 66546 h 224559"/>
                <a:gd name="connsiteX41" fmla="*/ 102581 w 298487"/>
                <a:gd name="connsiteY41" fmla="*/ 67462 h 224559"/>
                <a:gd name="connsiteX42" fmla="*/ 106272 w 298487"/>
                <a:gd name="connsiteY42" fmla="*/ 73012 h 224559"/>
                <a:gd name="connsiteX43" fmla="*/ 132150 w 298487"/>
                <a:gd name="connsiteY43" fmla="*/ 73012 h 224559"/>
                <a:gd name="connsiteX44" fmla="*/ 133079 w 298487"/>
                <a:gd name="connsiteY44" fmla="*/ 67462 h 224559"/>
                <a:gd name="connsiteX45" fmla="*/ 146011 w 298487"/>
                <a:gd name="connsiteY45" fmla="*/ 62842 h 224559"/>
                <a:gd name="connsiteX46" fmla="*/ 148786 w 298487"/>
                <a:gd name="connsiteY46" fmla="*/ 55446 h 224559"/>
                <a:gd name="connsiteX47" fmla="*/ 158943 w 298487"/>
                <a:gd name="connsiteY47" fmla="*/ 49910 h 224559"/>
                <a:gd name="connsiteX48" fmla="*/ 181129 w 298487"/>
                <a:gd name="connsiteY48" fmla="*/ 65617 h 224559"/>
                <a:gd name="connsiteX49" fmla="*/ 194061 w 298487"/>
                <a:gd name="connsiteY49" fmla="*/ 62842 h 224559"/>
                <a:gd name="connsiteX50" fmla="*/ 207007 w 298487"/>
                <a:gd name="connsiteY50" fmla="*/ 44360 h 224559"/>
                <a:gd name="connsiteX51" fmla="*/ 220869 w 298487"/>
                <a:gd name="connsiteY51" fmla="*/ 29582 h 224559"/>
                <a:gd name="connsiteX52" fmla="*/ 219010 w 298487"/>
                <a:gd name="connsiteY52" fmla="*/ 13862 h 224559"/>
                <a:gd name="connsiteX53" fmla="*/ 212543 w 298487"/>
                <a:gd name="connsiteY53" fmla="*/ 6480 h 224559"/>
                <a:gd name="connsiteX54" fmla="*/ 228251 w 298487"/>
                <a:gd name="connsiteY54" fmla="*/ 5550 h 224559"/>
                <a:gd name="connsiteX55" fmla="*/ 230096 w 298487"/>
                <a:gd name="connsiteY55" fmla="*/ 0 h 224559"/>
                <a:gd name="connsiteX56" fmla="*/ 242112 w 298487"/>
                <a:gd name="connsiteY56" fmla="*/ 1859 h 224559"/>
                <a:gd name="connsiteX57" fmla="*/ 239337 w 298487"/>
                <a:gd name="connsiteY57" fmla="*/ 21257 h 224559"/>
                <a:gd name="connsiteX58" fmla="*/ 242112 w 298487"/>
                <a:gd name="connsiteY58" fmla="*/ 39739 h 224559"/>
                <a:gd name="connsiteX59" fmla="*/ 255058 w 298487"/>
                <a:gd name="connsiteY59" fmla="*/ 49910 h 224559"/>
                <a:gd name="connsiteX60" fmla="*/ 257819 w 298487"/>
                <a:gd name="connsiteY60" fmla="*/ 59151 h 224559"/>
                <a:gd name="connsiteX61" fmla="*/ 257819 w 298487"/>
                <a:gd name="connsiteY61" fmla="*/ 72083 h 224559"/>
                <a:gd name="connsiteX62" fmla="*/ 264299 w 298487"/>
                <a:gd name="connsiteY62" fmla="*/ 68392 h 2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8487" h="224559">
                  <a:moveTo>
                    <a:pt x="264299" y="68392"/>
                  </a:moveTo>
                  <a:lnTo>
                    <a:pt x="264299" y="88719"/>
                  </a:lnTo>
                  <a:lnTo>
                    <a:pt x="260594" y="97031"/>
                  </a:lnTo>
                  <a:lnTo>
                    <a:pt x="246733" y="97960"/>
                  </a:lnTo>
                  <a:lnTo>
                    <a:pt x="237492" y="112738"/>
                  </a:lnTo>
                  <a:lnTo>
                    <a:pt x="253198" y="114597"/>
                  </a:lnTo>
                  <a:lnTo>
                    <a:pt x="266144" y="127529"/>
                  </a:lnTo>
                  <a:lnTo>
                    <a:pt x="270765" y="137699"/>
                  </a:lnTo>
                  <a:lnTo>
                    <a:pt x="282781" y="144165"/>
                  </a:lnTo>
                  <a:lnTo>
                    <a:pt x="298488" y="171888"/>
                  </a:lnTo>
                  <a:lnTo>
                    <a:pt x="280922" y="188525"/>
                  </a:lnTo>
                  <a:lnTo>
                    <a:pt x="265214" y="204232"/>
                  </a:lnTo>
                  <a:lnTo>
                    <a:pt x="249508" y="216248"/>
                  </a:lnTo>
                  <a:lnTo>
                    <a:pt x="231026" y="216248"/>
                  </a:lnTo>
                  <a:lnTo>
                    <a:pt x="209768" y="222714"/>
                  </a:lnTo>
                  <a:lnTo>
                    <a:pt x="193146" y="217164"/>
                  </a:lnTo>
                  <a:lnTo>
                    <a:pt x="182045" y="224559"/>
                  </a:lnTo>
                  <a:lnTo>
                    <a:pt x="158943" y="207007"/>
                  </a:lnTo>
                  <a:lnTo>
                    <a:pt x="152477" y="195907"/>
                  </a:lnTo>
                  <a:lnTo>
                    <a:pt x="137700" y="201457"/>
                  </a:lnTo>
                  <a:lnTo>
                    <a:pt x="125683" y="199611"/>
                  </a:lnTo>
                  <a:lnTo>
                    <a:pt x="118288" y="204232"/>
                  </a:lnTo>
                  <a:lnTo>
                    <a:pt x="106272" y="201457"/>
                  </a:lnTo>
                  <a:lnTo>
                    <a:pt x="90565" y="180200"/>
                  </a:lnTo>
                  <a:lnTo>
                    <a:pt x="85944" y="171888"/>
                  </a:lnTo>
                  <a:lnTo>
                    <a:pt x="66546" y="161718"/>
                  </a:lnTo>
                  <a:lnTo>
                    <a:pt x="60067" y="146011"/>
                  </a:lnTo>
                  <a:lnTo>
                    <a:pt x="48980" y="134924"/>
                  </a:lnTo>
                  <a:lnTo>
                    <a:pt x="31428" y="121063"/>
                  </a:lnTo>
                  <a:lnTo>
                    <a:pt x="31428" y="112738"/>
                  </a:lnTo>
                  <a:lnTo>
                    <a:pt x="17566" y="102581"/>
                  </a:lnTo>
                  <a:lnTo>
                    <a:pt x="0" y="92410"/>
                  </a:lnTo>
                  <a:lnTo>
                    <a:pt x="8325" y="89635"/>
                  </a:lnTo>
                  <a:lnTo>
                    <a:pt x="17566" y="85028"/>
                  </a:lnTo>
                  <a:lnTo>
                    <a:pt x="24032" y="61926"/>
                  </a:lnTo>
                  <a:lnTo>
                    <a:pt x="31428" y="49910"/>
                  </a:lnTo>
                  <a:lnTo>
                    <a:pt x="49910" y="46205"/>
                  </a:lnTo>
                  <a:lnTo>
                    <a:pt x="54530" y="53600"/>
                  </a:lnTo>
                  <a:lnTo>
                    <a:pt x="67463" y="69308"/>
                  </a:lnTo>
                  <a:lnTo>
                    <a:pt x="74858" y="71167"/>
                  </a:lnTo>
                  <a:lnTo>
                    <a:pt x="84099" y="66546"/>
                  </a:lnTo>
                  <a:lnTo>
                    <a:pt x="102581" y="67462"/>
                  </a:lnTo>
                  <a:lnTo>
                    <a:pt x="106272" y="73012"/>
                  </a:lnTo>
                  <a:lnTo>
                    <a:pt x="132150" y="73012"/>
                  </a:lnTo>
                  <a:lnTo>
                    <a:pt x="133079" y="67462"/>
                  </a:lnTo>
                  <a:lnTo>
                    <a:pt x="146011" y="62842"/>
                  </a:lnTo>
                  <a:lnTo>
                    <a:pt x="148786" y="55446"/>
                  </a:lnTo>
                  <a:lnTo>
                    <a:pt x="158943" y="49910"/>
                  </a:lnTo>
                  <a:lnTo>
                    <a:pt x="181129" y="65617"/>
                  </a:lnTo>
                  <a:lnTo>
                    <a:pt x="194061" y="62842"/>
                  </a:lnTo>
                  <a:lnTo>
                    <a:pt x="207007" y="44360"/>
                  </a:lnTo>
                  <a:lnTo>
                    <a:pt x="220869" y="29582"/>
                  </a:lnTo>
                  <a:lnTo>
                    <a:pt x="219010" y="13862"/>
                  </a:lnTo>
                  <a:lnTo>
                    <a:pt x="212543" y="6480"/>
                  </a:lnTo>
                  <a:lnTo>
                    <a:pt x="228251" y="5550"/>
                  </a:lnTo>
                  <a:lnTo>
                    <a:pt x="230096" y="0"/>
                  </a:lnTo>
                  <a:lnTo>
                    <a:pt x="242112" y="1859"/>
                  </a:lnTo>
                  <a:lnTo>
                    <a:pt x="239337" y="21257"/>
                  </a:lnTo>
                  <a:lnTo>
                    <a:pt x="242112" y="39739"/>
                  </a:lnTo>
                  <a:lnTo>
                    <a:pt x="255058" y="49910"/>
                  </a:lnTo>
                  <a:lnTo>
                    <a:pt x="257819" y="59151"/>
                  </a:lnTo>
                  <a:lnTo>
                    <a:pt x="257819" y="72083"/>
                  </a:lnTo>
                  <a:lnTo>
                    <a:pt x="264299" y="68392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8" name="任意多边形: 形状 1077"/>
            <p:cNvSpPr/>
            <p:nvPr/>
          </p:nvSpPr>
          <p:spPr>
            <a:xfrm>
              <a:off x="2057013" y="3907950"/>
              <a:ext cx="61911" cy="33259"/>
            </a:xfrm>
            <a:custGeom>
              <a:avLst/>
              <a:gdLst>
                <a:gd name="connsiteX0" fmla="*/ 60067 w 61911"/>
                <a:gd name="connsiteY0" fmla="*/ 26793 h 33259"/>
                <a:gd name="connsiteX1" fmla="*/ 57291 w 61911"/>
                <a:gd name="connsiteY1" fmla="*/ 33260 h 33259"/>
                <a:gd name="connsiteX2" fmla="*/ 42500 w 61911"/>
                <a:gd name="connsiteY2" fmla="*/ 33260 h 33259"/>
                <a:gd name="connsiteX3" fmla="*/ 33259 w 61911"/>
                <a:gd name="connsiteY3" fmla="*/ 30498 h 33259"/>
                <a:gd name="connsiteX4" fmla="*/ 22173 w 61911"/>
                <a:gd name="connsiteY4" fmla="*/ 24948 h 33259"/>
                <a:gd name="connsiteX5" fmla="*/ 7396 w 61911"/>
                <a:gd name="connsiteY5" fmla="*/ 23103 h 33259"/>
                <a:gd name="connsiteX6" fmla="*/ 0 w 61911"/>
                <a:gd name="connsiteY6" fmla="*/ 17552 h 33259"/>
                <a:gd name="connsiteX7" fmla="*/ 916 w 61911"/>
                <a:gd name="connsiteY7" fmla="*/ 13862 h 33259"/>
                <a:gd name="connsiteX8" fmla="*/ 10157 w 61911"/>
                <a:gd name="connsiteY8" fmla="*/ 7395 h 33259"/>
                <a:gd name="connsiteX9" fmla="*/ 14777 w 61911"/>
                <a:gd name="connsiteY9" fmla="*/ 4621 h 33259"/>
                <a:gd name="connsiteX10" fmla="*/ 13861 w 61911"/>
                <a:gd name="connsiteY10" fmla="*/ 1846 h 33259"/>
                <a:gd name="connsiteX11" fmla="*/ 20327 w 61911"/>
                <a:gd name="connsiteY11" fmla="*/ 0 h 33259"/>
                <a:gd name="connsiteX12" fmla="*/ 27723 w 61911"/>
                <a:gd name="connsiteY12" fmla="*/ 1846 h 33259"/>
                <a:gd name="connsiteX13" fmla="*/ 33259 w 61911"/>
                <a:gd name="connsiteY13" fmla="*/ 7395 h 33259"/>
                <a:gd name="connsiteX14" fmla="*/ 40655 w 61911"/>
                <a:gd name="connsiteY14" fmla="*/ 12016 h 33259"/>
                <a:gd name="connsiteX15" fmla="*/ 41584 w 61911"/>
                <a:gd name="connsiteY15" fmla="*/ 15707 h 33259"/>
                <a:gd name="connsiteX16" fmla="*/ 52671 w 61911"/>
                <a:gd name="connsiteY16" fmla="*/ 12932 h 33259"/>
                <a:gd name="connsiteX17" fmla="*/ 58207 w 61911"/>
                <a:gd name="connsiteY17" fmla="*/ 14777 h 33259"/>
                <a:gd name="connsiteX18" fmla="*/ 61912 w 61911"/>
                <a:gd name="connsiteY18" fmla="*/ 17552 h 33259"/>
                <a:gd name="connsiteX19" fmla="*/ 60067 w 61911"/>
                <a:gd name="connsiteY19" fmla="*/ 26793 h 33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911" h="33259">
                  <a:moveTo>
                    <a:pt x="60067" y="26793"/>
                  </a:moveTo>
                  <a:lnTo>
                    <a:pt x="57291" y="33260"/>
                  </a:lnTo>
                  <a:lnTo>
                    <a:pt x="42500" y="33260"/>
                  </a:lnTo>
                  <a:lnTo>
                    <a:pt x="33259" y="30498"/>
                  </a:lnTo>
                  <a:lnTo>
                    <a:pt x="22173" y="24948"/>
                  </a:lnTo>
                  <a:lnTo>
                    <a:pt x="7396" y="23103"/>
                  </a:lnTo>
                  <a:lnTo>
                    <a:pt x="0" y="17552"/>
                  </a:lnTo>
                  <a:lnTo>
                    <a:pt x="916" y="13862"/>
                  </a:lnTo>
                  <a:lnTo>
                    <a:pt x="10157" y="7395"/>
                  </a:lnTo>
                  <a:lnTo>
                    <a:pt x="14777" y="4621"/>
                  </a:lnTo>
                  <a:lnTo>
                    <a:pt x="13861" y="1846"/>
                  </a:lnTo>
                  <a:lnTo>
                    <a:pt x="20327" y="0"/>
                  </a:lnTo>
                  <a:lnTo>
                    <a:pt x="27723" y="1846"/>
                  </a:lnTo>
                  <a:lnTo>
                    <a:pt x="33259" y="7395"/>
                  </a:lnTo>
                  <a:lnTo>
                    <a:pt x="40655" y="12016"/>
                  </a:lnTo>
                  <a:lnTo>
                    <a:pt x="41584" y="15707"/>
                  </a:lnTo>
                  <a:lnTo>
                    <a:pt x="52671" y="12932"/>
                  </a:lnTo>
                  <a:lnTo>
                    <a:pt x="58207" y="14777"/>
                  </a:lnTo>
                  <a:lnTo>
                    <a:pt x="61912" y="17552"/>
                  </a:lnTo>
                  <a:lnTo>
                    <a:pt x="60067" y="26793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9" name="任意多边形: 形状 1078"/>
            <p:cNvSpPr/>
            <p:nvPr/>
          </p:nvSpPr>
          <p:spPr>
            <a:xfrm>
              <a:off x="5453017" y="3969862"/>
              <a:ext cx="263368" cy="355779"/>
            </a:xfrm>
            <a:custGeom>
              <a:avLst/>
              <a:gdLst>
                <a:gd name="connsiteX0" fmla="*/ 263369 w 263368"/>
                <a:gd name="connsiteY0" fmla="*/ 7396 h 355779"/>
                <a:gd name="connsiteX1" fmla="*/ 262439 w 263368"/>
                <a:gd name="connsiteY1" fmla="*/ 0 h 355779"/>
                <a:gd name="connsiteX2" fmla="*/ 252269 w 263368"/>
                <a:gd name="connsiteY2" fmla="*/ 0 h 355779"/>
                <a:gd name="connsiteX3" fmla="*/ 240267 w 263368"/>
                <a:gd name="connsiteY3" fmla="*/ 9241 h 355779"/>
                <a:gd name="connsiteX4" fmla="*/ 226405 w 263368"/>
                <a:gd name="connsiteY4" fmla="*/ 12016 h 355779"/>
                <a:gd name="connsiteX5" fmla="*/ 214389 w 263368"/>
                <a:gd name="connsiteY5" fmla="*/ 15707 h 355779"/>
                <a:gd name="connsiteX6" fmla="*/ 206078 w 263368"/>
                <a:gd name="connsiteY6" fmla="*/ 16637 h 355779"/>
                <a:gd name="connsiteX7" fmla="*/ 191286 w 263368"/>
                <a:gd name="connsiteY7" fmla="*/ 17552 h 355779"/>
                <a:gd name="connsiteX8" fmla="*/ 182045 w 263368"/>
                <a:gd name="connsiteY8" fmla="*/ 22173 h 355779"/>
                <a:gd name="connsiteX9" fmla="*/ 169113 w 263368"/>
                <a:gd name="connsiteY9" fmla="*/ 24032 h 355779"/>
                <a:gd name="connsiteX10" fmla="*/ 146011 w 263368"/>
                <a:gd name="connsiteY10" fmla="*/ 32344 h 355779"/>
                <a:gd name="connsiteX11" fmla="*/ 117358 w 263368"/>
                <a:gd name="connsiteY11" fmla="*/ 35119 h 355779"/>
                <a:gd name="connsiteX12" fmla="*/ 93326 w 263368"/>
                <a:gd name="connsiteY12" fmla="*/ 41585 h 355779"/>
                <a:gd name="connsiteX13" fmla="*/ 80394 w 263368"/>
                <a:gd name="connsiteY13" fmla="*/ 41585 h 355779"/>
                <a:gd name="connsiteX14" fmla="*/ 68378 w 263368"/>
                <a:gd name="connsiteY14" fmla="*/ 30498 h 355779"/>
                <a:gd name="connsiteX15" fmla="*/ 63758 w 263368"/>
                <a:gd name="connsiteY15" fmla="*/ 19412 h 355779"/>
                <a:gd name="connsiteX16" fmla="*/ 55446 w 263368"/>
                <a:gd name="connsiteY16" fmla="*/ 14791 h 355779"/>
                <a:gd name="connsiteX17" fmla="*/ 46205 w 263368"/>
                <a:gd name="connsiteY17" fmla="*/ 28653 h 355779"/>
                <a:gd name="connsiteX18" fmla="*/ 40655 w 263368"/>
                <a:gd name="connsiteY18" fmla="*/ 37894 h 355779"/>
                <a:gd name="connsiteX19" fmla="*/ 49896 w 263368"/>
                <a:gd name="connsiteY19" fmla="*/ 52671 h 355779"/>
                <a:gd name="connsiteX20" fmla="*/ 59137 w 263368"/>
                <a:gd name="connsiteY20" fmla="*/ 65617 h 355779"/>
                <a:gd name="connsiteX21" fmla="*/ 69308 w 263368"/>
                <a:gd name="connsiteY21" fmla="*/ 74858 h 355779"/>
                <a:gd name="connsiteX22" fmla="*/ 154322 w 263368"/>
                <a:gd name="connsiteY22" fmla="*/ 105342 h 355779"/>
                <a:gd name="connsiteX23" fmla="*/ 176495 w 263368"/>
                <a:gd name="connsiteY23" fmla="*/ 105342 h 355779"/>
                <a:gd name="connsiteX24" fmla="*/ 103497 w 263368"/>
                <a:gd name="connsiteY24" fmla="*/ 182975 h 355779"/>
                <a:gd name="connsiteX25" fmla="*/ 69308 w 263368"/>
                <a:gd name="connsiteY25" fmla="*/ 183891 h 355779"/>
                <a:gd name="connsiteX26" fmla="*/ 46205 w 263368"/>
                <a:gd name="connsiteY26" fmla="*/ 202373 h 355779"/>
                <a:gd name="connsiteX27" fmla="*/ 29568 w 263368"/>
                <a:gd name="connsiteY27" fmla="*/ 203302 h 355779"/>
                <a:gd name="connsiteX28" fmla="*/ 22173 w 263368"/>
                <a:gd name="connsiteY28" fmla="*/ 211614 h 355779"/>
                <a:gd name="connsiteX29" fmla="*/ 0 w 263368"/>
                <a:gd name="connsiteY29" fmla="*/ 241182 h 355779"/>
                <a:gd name="connsiteX30" fmla="*/ 0 w 263368"/>
                <a:gd name="connsiteY30" fmla="*/ 334522 h 355779"/>
                <a:gd name="connsiteX31" fmla="*/ 15707 w 263368"/>
                <a:gd name="connsiteY31" fmla="*/ 355779 h 355779"/>
                <a:gd name="connsiteX32" fmla="*/ 21257 w 263368"/>
                <a:gd name="connsiteY32" fmla="*/ 349299 h 355779"/>
                <a:gd name="connsiteX33" fmla="*/ 26793 w 263368"/>
                <a:gd name="connsiteY33" fmla="*/ 335438 h 355779"/>
                <a:gd name="connsiteX34" fmla="*/ 55446 w 263368"/>
                <a:gd name="connsiteY34" fmla="*/ 304024 h 355779"/>
                <a:gd name="connsiteX35" fmla="*/ 79465 w 263368"/>
                <a:gd name="connsiteY35" fmla="*/ 284612 h 355779"/>
                <a:gd name="connsiteX36" fmla="*/ 118288 w 263368"/>
                <a:gd name="connsiteY36" fmla="*/ 258749 h 355779"/>
                <a:gd name="connsiteX37" fmla="*/ 144152 w 263368"/>
                <a:gd name="connsiteY37" fmla="*/ 237492 h 355779"/>
                <a:gd name="connsiteX38" fmla="*/ 174650 w 263368"/>
                <a:gd name="connsiteY38" fmla="*/ 202373 h 355779"/>
                <a:gd name="connsiteX39" fmla="*/ 196837 w 263368"/>
                <a:gd name="connsiteY39" fmla="*/ 173734 h 355779"/>
                <a:gd name="connsiteX40" fmla="*/ 219009 w 263368"/>
                <a:gd name="connsiteY40" fmla="*/ 135840 h 355779"/>
                <a:gd name="connsiteX41" fmla="*/ 234716 w 263368"/>
                <a:gd name="connsiteY41" fmla="*/ 102581 h 355779"/>
                <a:gd name="connsiteX42" fmla="*/ 246733 w 263368"/>
                <a:gd name="connsiteY42" fmla="*/ 73928 h 355779"/>
                <a:gd name="connsiteX43" fmla="*/ 254128 w 263368"/>
                <a:gd name="connsiteY43" fmla="*/ 45276 h 355779"/>
                <a:gd name="connsiteX44" fmla="*/ 259664 w 263368"/>
                <a:gd name="connsiteY44" fmla="*/ 36035 h 355779"/>
                <a:gd name="connsiteX45" fmla="*/ 259664 w 263368"/>
                <a:gd name="connsiteY45" fmla="*/ 22173 h 355779"/>
                <a:gd name="connsiteX46" fmla="*/ 263369 w 263368"/>
                <a:gd name="connsiteY46" fmla="*/ 7396 h 35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3368" h="355779">
                  <a:moveTo>
                    <a:pt x="263369" y="7396"/>
                  </a:moveTo>
                  <a:lnTo>
                    <a:pt x="262439" y="0"/>
                  </a:lnTo>
                  <a:lnTo>
                    <a:pt x="252269" y="0"/>
                  </a:lnTo>
                  <a:lnTo>
                    <a:pt x="240267" y="9241"/>
                  </a:lnTo>
                  <a:lnTo>
                    <a:pt x="226405" y="12016"/>
                  </a:lnTo>
                  <a:lnTo>
                    <a:pt x="214389" y="15707"/>
                  </a:lnTo>
                  <a:lnTo>
                    <a:pt x="206078" y="16637"/>
                  </a:lnTo>
                  <a:lnTo>
                    <a:pt x="191286" y="17552"/>
                  </a:lnTo>
                  <a:lnTo>
                    <a:pt x="182045" y="22173"/>
                  </a:lnTo>
                  <a:lnTo>
                    <a:pt x="169113" y="24032"/>
                  </a:lnTo>
                  <a:lnTo>
                    <a:pt x="146011" y="32344"/>
                  </a:lnTo>
                  <a:lnTo>
                    <a:pt x="117358" y="35119"/>
                  </a:lnTo>
                  <a:lnTo>
                    <a:pt x="93326" y="41585"/>
                  </a:lnTo>
                  <a:lnTo>
                    <a:pt x="80394" y="41585"/>
                  </a:lnTo>
                  <a:lnTo>
                    <a:pt x="68378" y="30498"/>
                  </a:lnTo>
                  <a:lnTo>
                    <a:pt x="63758" y="19412"/>
                  </a:lnTo>
                  <a:lnTo>
                    <a:pt x="55446" y="14791"/>
                  </a:lnTo>
                  <a:lnTo>
                    <a:pt x="46205" y="28653"/>
                  </a:lnTo>
                  <a:lnTo>
                    <a:pt x="40655" y="37894"/>
                  </a:lnTo>
                  <a:lnTo>
                    <a:pt x="49896" y="52671"/>
                  </a:lnTo>
                  <a:lnTo>
                    <a:pt x="59137" y="65617"/>
                  </a:lnTo>
                  <a:lnTo>
                    <a:pt x="69308" y="74858"/>
                  </a:lnTo>
                  <a:lnTo>
                    <a:pt x="154322" y="105342"/>
                  </a:lnTo>
                  <a:lnTo>
                    <a:pt x="176495" y="105342"/>
                  </a:lnTo>
                  <a:lnTo>
                    <a:pt x="103497" y="182975"/>
                  </a:lnTo>
                  <a:lnTo>
                    <a:pt x="69308" y="183891"/>
                  </a:lnTo>
                  <a:lnTo>
                    <a:pt x="46205" y="202373"/>
                  </a:lnTo>
                  <a:lnTo>
                    <a:pt x="29568" y="203302"/>
                  </a:lnTo>
                  <a:lnTo>
                    <a:pt x="22173" y="211614"/>
                  </a:lnTo>
                  <a:lnTo>
                    <a:pt x="0" y="241182"/>
                  </a:lnTo>
                  <a:lnTo>
                    <a:pt x="0" y="334522"/>
                  </a:lnTo>
                  <a:lnTo>
                    <a:pt x="15707" y="355779"/>
                  </a:lnTo>
                  <a:lnTo>
                    <a:pt x="21257" y="349299"/>
                  </a:lnTo>
                  <a:lnTo>
                    <a:pt x="26793" y="335438"/>
                  </a:lnTo>
                  <a:lnTo>
                    <a:pt x="55446" y="304024"/>
                  </a:lnTo>
                  <a:lnTo>
                    <a:pt x="79465" y="284612"/>
                  </a:lnTo>
                  <a:lnTo>
                    <a:pt x="118288" y="258749"/>
                  </a:lnTo>
                  <a:lnTo>
                    <a:pt x="144152" y="237492"/>
                  </a:lnTo>
                  <a:lnTo>
                    <a:pt x="174650" y="202373"/>
                  </a:lnTo>
                  <a:lnTo>
                    <a:pt x="196837" y="173734"/>
                  </a:lnTo>
                  <a:lnTo>
                    <a:pt x="219009" y="135840"/>
                  </a:lnTo>
                  <a:lnTo>
                    <a:pt x="234716" y="102581"/>
                  </a:lnTo>
                  <a:lnTo>
                    <a:pt x="246733" y="73928"/>
                  </a:lnTo>
                  <a:lnTo>
                    <a:pt x="254128" y="45276"/>
                  </a:lnTo>
                  <a:lnTo>
                    <a:pt x="259664" y="36035"/>
                  </a:lnTo>
                  <a:lnTo>
                    <a:pt x="259664" y="22173"/>
                  </a:lnTo>
                  <a:lnTo>
                    <a:pt x="263369" y="739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0" name="任意多边形: 形状 1079"/>
            <p:cNvSpPr/>
            <p:nvPr/>
          </p:nvSpPr>
          <p:spPr>
            <a:xfrm>
              <a:off x="2888690" y="4126960"/>
              <a:ext cx="105342" cy="110892"/>
            </a:xfrm>
            <a:custGeom>
              <a:avLst/>
              <a:gdLst>
                <a:gd name="connsiteX0" fmla="*/ 22173 w 105342"/>
                <a:gd name="connsiteY0" fmla="*/ 916 h 110892"/>
                <a:gd name="connsiteX1" fmla="*/ 53587 w 105342"/>
                <a:gd name="connsiteY1" fmla="*/ 6466 h 110892"/>
                <a:gd name="connsiteX2" fmla="*/ 56362 w 105342"/>
                <a:gd name="connsiteY2" fmla="*/ 1846 h 110892"/>
                <a:gd name="connsiteX3" fmla="*/ 77619 w 105342"/>
                <a:gd name="connsiteY3" fmla="*/ 0 h 110892"/>
                <a:gd name="connsiteX4" fmla="*/ 105342 w 105342"/>
                <a:gd name="connsiteY4" fmla="*/ 7396 h 110892"/>
                <a:gd name="connsiteX5" fmla="*/ 91481 w 105342"/>
                <a:gd name="connsiteY5" fmla="*/ 29568 h 110892"/>
                <a:gd name="connsiteX6" fmla="*/ 93326 w 105342"/>
                <a:gd name="connsiteY6" fmla="*/ 47121 h 110892"/>
                <a:gd name="connsiteX7" fmla="*/ 103497 w 105342"/>
                <a:gd name="connsiteY7" fmla="*/ 62842 h 110892"/>
                <a:gd name="connsiteX8" fmla="*/ 98876 w 105342"/>
                <a:gd name="connsiteY8" fmla="*/ 73928 h 110892"/>
                <a:gd name="connsiteX9" fmla="*/ 97017 w 105342"/>
                <a:gd name="connsiteY9" fmla="*/ 85944 h 110892"/>
                <a:gd name="connsiteX10" fmla="*/ 90551 w 105342"/>
                <a:gd name="connsiteY10" fmla="*/ 97031 h 110892"/>
                <a:gd name="connsiteX11" fmla="*/ 75774 w 105342"/>
                <a:gd name="connsiteY11" fmla="*/ 91481 h 110892"/>
                <a:gd name="connsiteX12" fmla="*/ 63758 w 105342"/>
                <a:gd name="connsiteY12" fmla="*/ 94255 h 110892"/>
                <a:gd name="connsiteX13" fmla="*/ 53587 w 105342"/>
                <a:gd name="connsiteY13" fmla="*/ 92410 h 110892"/>
                <a:gd name="connsiteX14" fmla="*/ 50812 w 105342"/>
                <a:gd name="connsiteY14" fmla="*/ 99806 h 110892"/>
                <a:gd name="connsiteX15" fmla="*/ 55433 w 105342"/>
                <a:gd name="connsiteY15" fmla="*/ 105342 h 110892"/>
                <a:gd name="connsiteX16" fmla="*/ 52671 w 105342"/>
                <a:gd name="connsiteY16" fmla="*/ 110892 h 110892"/>
                <a:gd name="connsiteX17" fmla="*/ 38810 w 105342"/>
                <a:gd name="connsiteY17" fmla="*/ 109047 h 110892"/>
                <a:gd name="connsiteX18" fmla="*/ 23103 w 105342"/>
                <a:gd name="connsiteY18" fmla="*/ 86860 h 110892"/>
                <a:gd name="connsiteX19" fmla="*/ 19398 w 105342"/>
                <a:gd name="connsiteY19" fmla="*/ 72083 h 110892"/>
                <a:gd name="connsiteX20" fmla="*/ 11087 w 105342"/>
                <a:gd name="connsiteY20" fmla="*/ 72083 h 110892"/>
                <a:gd name="connsiteX21" fmla="*/ 0 w 105342"/>
                <a:gd name="connsiteY21" fmla="*/ 53600 h 110892"/>
                <a:gd name="connsiteX22" fmla="*/ 4620 w 105342"/>
                <a:gd name="connsiteY22" fmla="*/ 40655 h 110892"/>
                <a:gd name="connsiteX23" fmla="*/ 2762 w 105342"/>
                <a:gd name="connsiteY23" fmla="*/ 34189 h 110892"/>
                <a:gd name="connsiteX24" fmla="*/ 18482 w 105342"/>
                <a:gd name="connsiteY24" fmla="*/ 27723 h 110892"/>
                <a:gd name="connsiteX25" fmla="*/ 22173 w 105342"/>
                <a:gd name="connsiteY25" fmla="*/ 916 h 1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5342" h="110892">
                  <a:moveTo>
                    <a:pt x="22173" y="916"/>
                  </a:moveTo>
                  <a:lnTo>
                    <a:pt x="53587" y="6466"/>
                  </a:lnTo>
                  <a:lnTo>
                    <a:pt x="56362" y="1846"/>
                  </a:lnTo>
                  <a:lnTo>
                    <a:pt x="77619" y="0"/>
                  </a:lnTo>
                  <a:lnTo>
                    <a:pt x="105342" y="7396"/>
                  </a:lnTo>
                  <a:lnTo>
                    <a:pt x="91481" y="29568"/>
                  </a:lnTo>
                  <a:lnTo>
                    <a:pt x="93326" y="47121"/>
                  </a:lnTo>
                  <a:lnTo>
                    <a:pt x="103497" y="62842"/>
                  </a:lnTo>
                  <a:lnTo>
                    <a:pt x="98876" y="73928"/>
                  </a:lnTo>
                  <a:lnTo>
                    <a:pt x="97017" y="85944"/>
                  </a:lnTo>
                  <a:lnTo>
                    <a:pt x="90551" y="97031"/>
                  </a:lnTo>
                  <a:lnTo>
                    <a:pt x="75774" y="91481"/>
                  </a:lnTo>
                  <a:lnTo>
                    <a:pt x="63758" y="94255"/>
                  </a:lnTo>
                  <a:lnTo>
                    <a:pt x="53587" y="92410"/>
                  </a:lnTo>
                  <a:lnTo>
                    <a:pt x="50812" y="99806"/>
                  </a:lnTo>
                  <a:lnTo>
                    <a:pt x="55433" y="105342"/>
                  </a:lnTo>
                  <a:lnTo>
                    <a:pt x="52671" y="110892"/>
                  </a:lnTo>
                  <a:lnTo>
                    <a:pt x="38810" y="109047"/>
                  </a:lnTo>
                  <a:lnTo>
                    <a:pt x="23103" y="86860"/>
                  </a:lnTo>
                  <a:lnTo>
                    <a:pt x="19398" y="72083"/>
                  </a:lnTo>
                  <a:lnTo>
                    <a:pt x="11087" y="72083"/>
                  </a:lnTo>
                  <a:lnTo>
                    <a:pt x="0" y="53600"/>
                  </a:lnTo>
                  <a:lnTo>
                    <a:pt x="4620" y="40655"/>
                  </a:lnTo>
                  <a:lnTo>
                    <a:pt x="2762" y="34189"/>
                  </a:lnTo>
                  <a:lnTo>
                    <a:pt x="18482" y="27723"/>
                  </a:lnTo>
                  <a:lnTo>
                    <a:pt x="22173" y="916"/>
                  </a:lnTo>
                  <a:close/>
                </a:path>
              </a:pathLst>
            </a:custGeom>
            <a:grpFill/>
            <a:ln w="136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81" name="TextBox 150+"/>
          <p:cNvSpPr txBox="1"/>
          <p:nvPr/>
        </p:nvSpPr>
        <p:spPr>
          <a:xfrm>
            <a:off x="5775488" y="2362423"/>
            <a:ext cx="952450" cy="421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zh-CN" altLang="en-US" sz="8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美国服务业</a:t>
            </a:r>
            <a:endParaRPr lang="en-US" altLang="zh-CN" sz="8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vl="0" algn="ctr">
              <a:lnSpc>
                <a:spcPct val="120000"/>
              </a:lnSpc>
            </a:pPr>
            <a:r>
              <a:rPr lang="zh-CN" altLang="en-US" sz="8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占比</a:t>
            </a:r>
            <a:r>
              <a:rPr lang="en-US" altLang="zh-CN" sz="1050" kern="0" dirty="0">
                <a:latin typeface="Impact" panose="020B0806030902050204" pitchFamily="34" charset="0"/>
                <a:ea typeface="微软雅黑" panose="020B0503020204020204" pitchFamily="34" charset="-122"/>
              </a:rPr>
              <a:t>81</a:t>
            </a:r>
            <a:r>
              <a:rPr lang="en-US" altLang="zh-CN" sz="8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8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82" name="TextBox 150+"/>
          <p:cNvSpPr txBox="1"/>
          <p:nvPr/>
        </p:nvSpPr>
        <p:spPr>
          <a:xfrm>
            <a:off x="7103081" y="2402840"/>
            <a:ext cx="846790" cy="38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zh-CN" altLang="en-US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英国服务业</a:t>
            </a:r>
            <a:endParaRPr lang="en-US" altLang="zh-CN" sz="7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vl="0" algn="ctr">
              <a:lnSpc>
                <a:spcPct val="120000"/>
              </a:lnSpc>
            </a:pPr>
            <a:r>
              <a:rPr lang="zh-CN" altLang="en-US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占比</a:t>
            </a:r>
            <a:r>
              <a:rPr lang="en-US" altLang="zh-CN" sz="1000" kern="0" dirty="0">
                <a:latin typeface="Impact" panose="020B0806030902050204" pitchFamily="34" charset="0"/>
                <a:ea typeface="微软雅黑" panose="020B0503020204020204" pitchFamily="34" charset="-122"/>
              </a:rPr>
              <a:t>71.6</a:t>
            </a:r>
            <a:r>
              <a:rPr lang="en-US" altLang="zh-CN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7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83" name="TextBox 150+"/>
          <p:cNvSpPr txBox="1"/>
          <p:nvPr/>
        </p:nvSpPr>
        <p:spPr>
          <a:xfrm>
            <a:off x="7595313" y="2956233"/>
            <a:ext cx="846790" cy="38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zh-CN" altLang="en-US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法国服务业</a:t>
            </a:r>
            <a:endParaRPr lang="en-US" altLang="zh-CN" sz="7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vl="0" algn="ctr">
              <a:lnSpc>
                <a:spcPct val="120000"/>
              </a:lnSpc>
            </a:pPr>
            <a:r>
              <a:rPr lang="zh-CN" altLang="en-US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占比</a:t>
            </a:r>
            <a:r>
              <a:rPr lang="en-US" altLang="zh-CN" sz="1000" kern="0" dirty="0">
                <a:latin typeface="Impact" panose="020B0806030902050204" pitchFamily="34" charset="0"/>
                <a:ea typeface="微软雅黑" panose="020B0503020204020204" pitchFamily="34" charset="-122"/>
              </a:rPr>
              <a:t>70.2</a:t>
            </a:r>
            <a:r>
              <a:rPr lang="en-US" altLang="zh-CN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7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84" name="TextBox 150+"/>
          <p:cNvSpPr txBox="1"/>
          <p:nvPr/>
        </p:nvSpPr>
        <p:spPr>
          <a:xfrm>
            <a:off x="8025526" y="2347779"/>
            <a:ext cx="846790" cy="38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zh-CN" altLang="en-US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德国服务业</a:t>
            </a:r>
            <a:endParaRPr lang="en-US" altLang="zh-CN" sz="7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vl="0" algn="ctr">
              <a:lnSpc>
                <a:spcPct val="120000"/>
              </a:lnSpc>
            </a:pPr>
            <a:r>
              <a:rPr lang="zh-CN" altLang="en-US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占比</a:t>
            </a:r>
            <a:r>
              <a:rPr lang="en-US" altLang="zh-CN" sz="1000" kern="0" dirty="0">
                <a:latin typeface="Impact" panose="020B0806030902050204" pitchFamily="34" charset="0"/>
                <a:ea typeface="微软雅黑" panose="020B0503020204020204" pitchFamily="34" charset="-122"/>
              </a:rPr>
              <a:t>69.3</a:t>
            </a:r>
            <a:r>
              <a:rPr lang="en-US" altLang="zh-CN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7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85" name="TextBox 150+"/>
          <p:cNvSpPr txBox="1"/>
          <p:nvPr/>
        </p:nvSpPr>
        <p:spPr>
          <a:xfrm>
            <a:off x="9872329" y="3049125"/>
            <a:ext cx="846790" cy="38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zh-CN" altLang="en-US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日本服务业</a:t>
            </a:r>
            <a:endParaRPr lang="en-US" altLang="zh-CN" sz="7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vl="0" algn="ctr">
              <a:lnSpc>
                <a:spcPct val="120000"/>
              </a:lnSpc>
            </a:pPr>
            <a:r>
              <a:rPr lang="zh-CN" altLang="en-US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占比</a:t>
            </a:r>
            <a:r>
              <a:rPr lang="en-US" altLang="zh-CN" sz="1000" kern="0" dirty="0">
                <a:latin typeface="Impact" panose="020B0806030902050204" pitchFamily="34" charset="0"/>
                <a:ea typeface="微软雅黑" panose="020B0503020204020204" pitchFamily="34" charset="-122"/>
              </a:rPr>
              <a:t>71.1</a:t>
            </a:r>
            <a:r>
              <a:rPr lang="en-US" altLang="zh-CN" sz="700" b="1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700" b="1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87" name="图片 10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38620" y="1966857"/>
            <a:ext cx="962159" cy="790685"/>
          </a:xfrm>
          <a:prstGeom prst="rect">
            <a:avLst/>
          </a:prstGeom>
        </p:spPr>
      </p:pic>
      <p:pic>
        <p:nvPicPr>
          <p:cNvPr id="1088" name="图片 108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67920" y="2017657"/>
            <a:ext cx="962159" cy="790685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197026"/>
            <a:ext cx="3419604" cy="522448"/>
            <a:chOff x="501359" y="1655291"/>
            <a:chExt cx="3562818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62818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207685" cy="430887"/>
              <a:chOff x="694712" y="1701072"/>
              <a:chExt cx="3207685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0" y="1701072"/>
                <a:ext cx="2825347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我国服务业发展形势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14" name="图表 13"/>
          <p:cNvGraphicFramePr/>
          <p:nvPr/>
        </p:nvGraphicFramePr>
        <p:xfrm>
          <a:off x="891372" y="1673693"/>
          <a:ext cx="10117762" cy="5120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197026"/>
            <a:ext cx="3419604" cy="522448"/>
            <a:chOff x="501359" y="1655291"/>
            <a:chExt cx="3562818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62818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207685" cy="430887"/>
              <a:chOff x="694712" y="1701072"/>
              <a:chExt cx="3207685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0" y="1701072"/>
                <a:ext cx="2825347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我国服务业发展形势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1655064" y="1969443"/>
          <a:ext cx="9114536" cy="44948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26571"/>
                <a:gridCol w="5487965"/>
              </a:tblGrid>
              <a:tr h="988626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altLang="en-US" sz="24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城市</a:t>
                      </a:r>
                      <a:endParaRPr lang="zh-CN" sz="1800" kern="10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altLang="en-US" sz="24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典型做法</a:t>
                      </a:r>
                      <a:endParaRPr lang="zh-CN" sz="1800" kern="10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</a:tr>
              <a:tr h="58436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1600" kern="10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cs typeface="Times New Roman" panose="02020603050405020304" pitchFamily="18" charset="0"/>
                        </a:rPr>
                        <a:t>成都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“商圈升级</a:t>
                      </a:r>
                      <a:r>
                        <a:rPr lang="en-US" altLang="zh-CN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+</a:t>
                      </a: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文旅融合”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58436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1600" kern="10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cs typeface="Times New Roman" panose="02020603050405020304" pitchFamily="18" charset="0"/>
                        </a:rPr>
                        <a:t>杭州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“互联网</a:t>
                      </a:r>
                      <a:r>
                        <a:rPr lang="en-US" altLang="zh-CN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+</a:t>
                      </a: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”数字经济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58436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1600" kern="10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cs typeface="Times New Roman" panose="02020603050405020304" pitchFamily="18" charset="0"/>
                        </a:rPr>
                        <a:t>深圳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“科技服务</a:t>
                      </a:r>
                      <a:r>
                        <a:rPr lang="en-US" altLang="zh-CN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+</a:t>
                      </a: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供应链创新”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58436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1600" kern="10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cs typeface="Times New Roman" panose="02020603050405020304" pitchFamily="18" charset="0"/>
                        </a:rPr>
                        <a:t>苏州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“工业互联网</a:t>
                      </a:r>
                      <a:r>
                        <a:rPr lang="en-US" altLang="zh-CN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+</a:t>
                      </a: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生产性服务业”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58436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1600" kern="10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cs typeface="Times New Roman" panose="02020603050405020304" pitchFamily="18" charset="0"/>
                        </a:rPr>
                        <a:t>徐州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“枢纽经济</a:t>
                      </a:r>
                      <a:r>
                        <a:rPr lang="en-US" altLang="zh-CN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+</a:t>
                      </a: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物流服务业”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584369"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1600" kern="10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cs typeface="Times New Roman" panose="02020603050405020304" pitchFamily="18" charset="0"/>
                        </a:rPr>
                        <a:t>海宁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“专业市场</a:t>
                      </a:r>
                      <a:r>
                        <a:rPr lang="en-US" altLang="zh-CN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+</a:t>
                      </a:r>
                      <a:r>
                        <a:rPr lang="zh-CN" altLang="en-US" sz="20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数字化”</a:t>
                      </a:r>
                      <a:endParaRPr lang="zh-CN" sz="160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3449917" cy="522448"/>
            <a:chOff x="501359" y="1655291"/>
            <a:chExt cx="3594400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94400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401047" cy="430887"/>
              <a:chOff x="694712" y="1701072"/>
              <a:chExt cx="3401047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018708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我省服务业发展形势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12" name="图表 11"/>
          <p:cNvGraphicFramePr/>
          <p:nvPr/>
        </p:nvGraphicFramePr>
        <p:xfrm>
          <a:off x="891372" y="1673693"/>
          <a:ext cx="10117762" cy="5120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3449917" cy="522448"/>
            <a:chOff x="501359" y="1655291"/>
            <a:chExt cx="3594400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94400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401047" cy="430887"/>
              <a:chOff x="694712" y="1701072"/>
              <a:chExt cx="3401047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018708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我省服务业发展形势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11" name="表格 10"/>
          <p:cNvGraphicFramePr>
            <a:graphicFrameLocks noGrp="1"/>
          </p:cNvGraphicFramePr>
          <p:nvPr/>
        </p:nvGraphicFramePr>
        <p:xfrm>
          <a:off x="823185" y="1866904"/>
          <a:ext cx="10765566" cy="48401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46975"/>
                <a:gridCol w="1701073"/>
                <a:gridCol w="1701073"/>
                <a:gridCol w="1701073"/>
                <a:gridCol w="1701073"/>
                <a:gridCol w="1914299"/>
              </a:tblGrid>
              <a:tr h="363113">
                <a:tc rowSpan="2"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地区</a:t>
                      </a:r>
                      <a:endParaRPr lang="zh-CN" sz="1100" kern="10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GDP</a:t>
                      </a:r>
                      <a:endParaRPr lang="zh-CN" sz="1100" kern="10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  <a:tc hMerge="1">
                  <a:tcPr/>
                </a:tc>
                <a:tc gridSpan="2"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第三产业</a:t>
                      </a:r>
                      <a:endParaRPr lang="zh-CN" sz="1100" kern="10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  <a:tc hMerge="1">
                  <a:tcPr/>
                </a:tc>
                <a:tc rowSpan="2"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200" kern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第三产业</a:t>
                      </a:r>
                      <a:br>
                        <a:rPr lang="en-US" sz="1200" kern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</a:br>
                      <a:r>
                        <a:rPr lang="zh-CN" sz="1200" kern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占</a:t>
                      </a:r>
                      <a:r>
                        <a:rPr lang="en-US" sz="1200" kern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GDP</a:t>
                      </a:r>
                      <a:r>
                        <a:rPr lang="zh-CN" sz="1200" kern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比重</a:t>
                      </a:r>
                      <a:endParaRPr lang="zh-CN" sz="1100" kern="10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</a:tr>
              <a:tr h="478648">
                <a:tc vMerge="1">
                  <a:tcPr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总量（亿元）</a:t>
                      </a:r>
                      <a:endParaRPr lang="zh-CN" sz="1100" kern="10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增幅（</a:t>
                      </a:r>
                      <a:r>
                        <a:rPr lang="en-US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%</a:t>
                      </a:r>
                      <a:r>
                        <a:rPr lang="zh-CN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）</a:t>
                      </a:r>
                      <a:endParaRPr lang="zh-CN" sz="1100" kern="10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增加值（亿元）</a:t>
                      </a:r>
                      <a:endParaRPr lang="zh-CN" sz="1100" kern="10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增幅（</a:t>
                      </a:r>
                      <a:r>
                        <a:rPr lang="en-US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%</a:t>
                      </a:r>
                      <a:r>
                        <a:rPr lang="zh-CN" sz="12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）</a:t>
                      </a:r>
                      <a:endParaRPr lang="zh-CN" sz="1100" kern="10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solidFill>
                      <a:srgbClr val="0070C0"/>
                    </a:solidFill>
                  </a:tcPr>
                </a:tc>
                <a:tc vMerge="1">
                  <a:tcPr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山 东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98565.83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5.7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52340.3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5.4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53.1%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济 南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13527.55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5.4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8568.38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5.2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63.3%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青 岛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16719.46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5.7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10495.54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62.8%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威 海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3728.62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2001.45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5.6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53.7%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枣 庄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2386.41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1260.72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52.8%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济 宁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5867.49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3055.44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6.8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52.1%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临 沂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6555.79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5.7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3357.24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4.8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51.2%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烟 台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10782.83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6.1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5506.89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5.7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51.1%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潍 坊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8203.19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5.9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4028.1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49.1%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淄 博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4884.08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5.5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2393.59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4.8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49.0%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日 照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2556.89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5.4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1237.62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5.2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48.4%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泰 安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3622.11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1732.23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5.4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47.8%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菏 泽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4802.58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6.1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2277.98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5.9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47.4%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德 州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4047.73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5.6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1904.86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5.4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47.1%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滨 州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3404.74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6.2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1542.91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45.3%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聊 城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3167.96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5.7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1426.91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5.2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45.0%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235197"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zh-CN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东 营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4307.7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6.5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1550.01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6.3</a:t>
                      </a:r>
                      <a:endParaRPr lang="zh-CN" sz="1050" kern="10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n-US" sz="1100" kern="0" dirty="0"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36.0%</a:t>
                      </a:r>
                      <a:endParaRPr lang="zh-CN" sz="1050" kern="100" dirty="0"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3449917" cy="522448"/>
            <a:chOff x="501359" y="1655291"/>
            <a:chExt cx="3594400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94400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401047" cy="430887"/>
              <a:chOff x="694712" y="1701072"/>
              <a:chExt cx="3401047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018708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我市服务业发展形势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11" name="图表 10"/>
          <p:cNvGraphicFramePr/>
          <p:nvPr/>
        </p:nvGraphicFramePr>
        <p:xfrm>
          <a:off x="885317" y="1737396"/>
          <a:ext cx="10117762" cy="5120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776514" y="668211"/>
            <a:ext cx="3367315" cy="618490"/>
            <a:chOff x="10008" y="6356"/>
            <a:chExt cx="6962" cy="974"/>
          </a:xfrm>
        </p:grpSpPr>
        <p:sp>
          <p:nvSpPr>
            <p:cNvPr id="6" name="圆角矩形 7"/>
            <p:cNvSpPr/>
            <p:nvPr>
              <p:custDataLst>
                <p:tags r:id="rId1"/>
              </p:custDataLst>
            </p:nvPr>
          </p:nvSpPr>
          <p:spPr>
            <a:xfrm>
              <a:off x="10008" y="6360"/>
              <a:ext cx="6962" cy="945"/>
            </a:xfrm>
            <a:prstGeom prst="roundRect">
              <a:avLst>
                <a:gd name="adj" fmla="val 3818"/>
              </a:avLst>
            </a:prstGeom>
            <a:solidFill>
              <a:srgbClr val="18497E">
                <a:lumMod val="20000"/>
                <a:lumOff val="80000"/>
              </a:srgbClr>
            </a:solidFill>
            <a:ln w="19050" cap="flat" cmpd="sng" algn="ctr">
              <a:noFill/>
              <a:prstDash val="soli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marL="0" marR="0" lvl="0" indent="0" algn="ctr" defTabSz="81661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7" name="矩形 6"/>
            <p:cNvSpPr/>
            <p:nvPr>
              <p:custDataLst>
                <p:tags r:id="rId2"/>
              </p:custDataLst>
            </p:nvPr>
          </p:nvSpPr>
          <p:spPr>
            <a:xfrm>
              <a:off x="10131" y="6356"/>
              <a:ext cx="6839" cy="975"/>
            </a:xfrm>
            <a:prstGeom prst="rect">
              <a:avLst/>
            </a:prstGeom>
          </p:spPr>
          <p:txBody>
            <a:bodyPr wrap="square" anchor="ctr" anchorCtr="0">
              <a:noAutofit/>
            </a:bodyPr>
            <a:lstStyle/>
            <a:p>
              <a:pPr marL="0" marR="0" lvl="0" indent="0" algn="ctr" defTabSz="81661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微软雅黑" panose="020B0503020204020204" pitchFamily="34" charset="-122"/>
                  <a:cs typeface="微软雅黑" panose="020B0503020204020204" pitchFamily="34" charset="-122"/>
                </a:rPr>
                <a:t>党的二十届三中全会</a:t>
              </a:r>
              <a:endParaRPr kumimoji="0" lang="en-US" altLang="zh-CN" sz="2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4534" y="1732305"/>
            <a:ext cx="5419351" cy="3213674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40" b="4556"/>
          <a:stretch>
            <a:fillRect/>
          </a:stretch>
        </p:blipFill>
        <p:spPr bwMode="auto">
          <a:xfrm>
            <a:off x="873471" y="1720789"/>
            <a:ext cx="4716775" cy="3213674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" name="文本框 9"/>
          <p:cNvSpPr txBox="1"/>
          <p:nvPr/>
        </p:nvSpPr>
        <p:spPr>
          <a:xfrm>
            <a:off x="996721" y="5119324"/>
            <a:ext cx="10436182" cy="165378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R="0" algn="just" defTabSz="914400" fontAlgn="auto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defRPr sz="2800">
                <a:gradFill>
                  <a:gsLst>
                    <a:gs pos="0">
                      <a:srgbClr val="DC342E"/>
                    </a:gs>
                    <a:gs pos="100000">
                      <a:srgbClr val="821A16"/>
                    </a:gs>
                  </a:gsLst>
                  <a:lin ang="5400000" scaled="1"/>
                </a:gra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algn="l"/>
            <a:r>
              <a:rPr lang="zh-CN" altLang="en-US" sz="20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完善发展服务业体制机制。完善支持服务业发展政策体系，优化服务业核算，推进服务业标准化建设。聚焦重点环节分领域推进生产性服务业高质量发展，发展产业互联网平台，破除跨地区经营行政壁垒，推进生产性服务业融合发展。健全加快生活性服务业多样化发展机制。完善中介服务机构法规制度体系，促进中介服务机构诚实守信、依法履责。</a:t>
            </a:r>
            <a:endParaRPr lang="en-US" altLang="zh-CN" sz="20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>
    <p:blinds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1049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11" name="矩形 10"/>
          <p:cNvSpPr/>
          <p:nvPr/>
        </p:nvSpPr>
        <p:spPr>
          <a:xfrm>
            <a:off x="0" y="1156762"/>
            <a:ext cx="507345" cy="429895"/>
          </a:xfrm>
          <a:prstGeom prst="rect">
            <a:avLst/>
          </a:prstGeom>
          <a:solidFill>
            <a:srgbClr val="6096E6"/>
          </a:solidFill>
          <a:ln w="15240">
            <a:noFill/>
          </a:ln>
          <a:effectLst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2588" tIns="42588" rIns="42588" bIns="42588" numCol="1" spcCol="1270" rtlCol="0" anchor="ctr" anchorCtr="0">
            <a:noAutofit/>
          </a:bodyPr>
          <a:lstStyle/>
          <a:p>
            <a:pPr marL="360045" algn="ctr" defTabSz="355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760432" y="1063073"/>
            <a:ext cx="4783118" cy="549809"/>
            <a:chOff x="694854" y="945978"/>
            <a:chExt cx="3905084" cy="391588"/>
          </a:xfrm>
        </p:grpSpPr>
        <p:sp>
          <p:nvSpPr>
            <p:cNvPr id="14" name="矩形 13"/>
            <p:cNvSpPr/>
            <p:nvPr/>
          </p:nvSpPr>
          <p:spPr>
            <a:xfrm>
              <a:off x="758364" y="945978"/>
              <a:ext cx="145395" cy="340678"/>
            </a:xfrm>
            <a:prstGeom prst="rect">
              <a:avLst/>
            </a:prstGeom>
            <a:solidFill>
              <a:sysClr val="window" lastClr="FFFFFF">
                <a:lumMod val="7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694854" y="974908"/>
              <a:ext cx="3905084" cy="362494"/>
              <a:chOff x="792470" y="950194"/>
              <a:chExt cx="3905084" cy="362494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1064875" y="950194"/>
                <a:ext cx="3632679" cy="3371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1pPr>
                <a:lvl2pPr marL="396240" indent="-8509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2pPr>
                <a:lvl3pPr marL="793750" indent="-17145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3pPr>
                <a:lvl4pPr marL="1191260" indent="-25781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4pPr>
                <a:lvl5pPr marL="1588135" indent="-34417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5pPr>
                <a:lvl6pPr marL="1555115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6pPr>
                <a:lvl7pPr marL="18656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7pPr>
                <a:lvl8pPr marL="217678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8pPr>
                <a:lvl9pPr marL="24879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9pPr>
              </a:lstStyle>
              <a:p>
                <a:pPr lvl="0" algn="l" defTabSz="914400" eaLnBrk="1" fontAlgn="auto" hangingPunct="1">
                  <a:lnSpc>
                    <a:spcPts val="32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400" b="1" kern="0" dirty="0">
                    <a:solidFill>
                      <a:srgbClr val="0070C0"/>
                    </a:solidFill>
                    <a:latin typeface="宋体" pitchFamily="2" charset="-122"/>
                    <a:ea typeface="宋体" pitchFamily="2" charset="-122"/>
                  </a:rPr>
                  <a:t>“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一二三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宋体" pitchFamily="2" charset="-122"/>
                    <a:ea typeface="宋体" pitchFamily="2" charset="-122"/>
                  </a:rPr>
                  <a:t>”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阶段（</a:t>
                </a:r>
                <a:r>
                  <a:rPr lang="en-US" altLang="zh-CN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1978-1996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）</a:t>
                </a:r>
                <a:endParaRPr lang="zh-CN" altLang="en-US" sz="2400" b="1" kern="0" dirty="0">
                  <a:solidFill>
                    <a:srgbClr val="0070C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8" name="直接连接符 17"/>
              <p:cNvCxnSpPr/>
              <p:nvPr/>
            </p:nvCxnSpPr>
            <p:spPr>
              <a:xfrm flipV="1">
                <a:off x="792470" y="1287315"/>
                <a:ext cx="3796213" cy="25373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16" name="矩形 15"/>
            <p:cNvSpPr/>
            <p:nvPr/>
          </p:nvSpPr>
          <p:spPr>
            <a:xfrm>
              <a:off x="694864" y="996888"/>
              <a:ext cx="145395" cy="340678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9" name="不完整圆 28"/>
          <p:cNvSpPr/>
          <p:nvPr/>
        </p:nvSpPr>
        <p:spPr>
          <a:xfrm>
            <a:off x="1207061" y="2355386"/>
            <a:ext cx="3367074" cy="3367075"/>
          </a:xfrm>
          <a:prstGeom prst="pie">
            <a:avLst>
              <a:gd name="adj1" fmla="val 13996004"/>
              <a:gd name="adj2" fmla="val 16207718"/>
            </a:avLst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0" name="不完整圆 29"/>
          <p:cNvSpPr/>
          <p:nvPr/>
        </p:nvSpPr>
        <p:spPr>
          <a:xfrm>
            <a:off x="1084129" y="2232454"/>
            <a:ext cx="3612938" cy="3612938"/>
          </a:xfrm>
          <a:prstGeom prst="pie">
            <a:avLst>
              <a:gd name="adj1" fmla="val 7261492"/>
              <a:gd name="adj2" fmla="val 13966099"/>
            </a:avLst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31" name="不完整圆 30"/>
          <p:cNvSpPr/>
          <p:nvPr/>
        </p:nvSpPr>
        <p:spPr>
          <a:xfrm>
            <a:off x="979835" y="2128160"/>
            <a:ext cx="3821525" cy="3821525"/>
          </a:xfrm>
          <a:prstGeom prst="pie">
            <a:avLst>
              <a:gd name="adj1" fmla="val 16175135"/>
              <a:gd name="adj2" fmla="val 7344135"/>
            </a:avLst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3540714" y="4038922"/>
            <a:ext cx="13409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61.8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3" name="椭圆 32"/>
          <p:cNvSpPr/>
          <p:nvPr/>
        </p:nvSpPr>
        <p:spPr>
          <a:xfrm>
            <a:off x="2351243" y="3499568"/>
            <a:ext cx="1078710" cy="107870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286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1361695" y="4011058"/>
            <a:ext cx="12521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26.8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2062382" y="2669392"/>
            <a:ext cx="9602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11.4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6" name="椭圆 35"/>
          <p:cNvSpPr/>
          <p:nvPr/>
        </p:nvSpPr>
        <p:spPr>
          <a:xfrm>
            <a:off x="927265" y="1989867"/>
            <a:ext cx="4033818" cy="4033818"/>
          </a:xfrm>
          <a:prstGeom prst="ellipse">
            <a:avLst/>
          </a:prstGeom>
          <a:noFill/>
          <a:ln>
            <a:solidFill>
              <a:schemeClr val="bg1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2462004" y="3715182"/>
            <a:ext cx="844883" cy="689138"/>
            <a:chOff x="8289432" y="3094846"/>
            <a:chExt cx="1051807" cy="857917"/>
          </a:xfrm>
        </p:grpSpPr>
        <p:sp>
          <p:nvSpPr>
            <p:cNvPr id="38" name="文本框 37"/>
            <p:cNvSpPr txBox="1"/>
            <p:nvPr/>
          </p:nvSpPr>
          <p:spPr>
            <a:xfrm>
              <a:off x="8289432" y="3607923"/>
              <a:ext cx="1051807" cy="3448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三产占比</a:t>
              </a:r>
              <a:endParaRPr kumimoji="0" lang="zh-CN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39" name="图形 85"/>
            <p:cNvSpPr/>
            <p:nvPr/>
          </p:nvSpPr>
          <p:spPr>
            <a:xfrm>
              <a:off x="8506237" y="3094846"/>
              <a:ext cx="575851" cy="467859"/>
            </a:xfrm>
            <a:custGeom>
              <a:avLst/>
              <a:gdLst>
                <a:gd name="connsiteX0" fmla="*/ 772600 w 1538984"/>
                <a:gd name="connsiteY0" fmla="*/ 868939 h 1250369"/>
                <a:gd name="connsiteX1" fmla="*/ 772600 w 1538984"/>
                <a:gd name="connsiteY1" fmla="*/ 1225796 h 1250369"/>
                <a:gd name="connsiteX2" fmla="*/ 779790 w 1538984"/>
                <a:gd name="connsiteY2" fmla="*/ 1243157 h 1250369"/>
                <a:gd name="connsiteX3" fmla="*/ 797142 w 1538984"/>
                <a:gd name="connsiteY3" fmla="*/ 1250369 h 1250369"/>
                <a:gd name="connsiteX4" fmla="*/ 977608 w 1538984"/>
                <a:gd name="connsiteY4" fmla="*/ 1250369 h 1250369"/>
                <a:gd name="connsiteX5" fmla="*/ 1002173 w 1538984"/>
                <a:gd name="connsiteY5" fmla="*/ 1225797 h 1250369"/>
                <a:gd name="connsiteX6" fmla="*/ 1002173 w 1538984"/>
                <a:gd name="connsiteY6" fmla="*/ 750254 h 1250369"/>
                <a:gd name="connsiteX7" fmla="*/ 818670 w 1538984"/>
                <a:gd name="connsiteY7" fmla="*/ 908202 h 1250369"/>
                <a:gd name="connsiteX8" fmla="*/ 772600 w 1538984"/>
                <a:gd name="connsiteY8" fmla="*/ 868938 h 1250369"/>
                <a:gd name="connsiteX9" fmla="*/ 1311 w 1538984"/>
                <a:gd name="connsiteY9" fmla="*/ 1225788 h 1250369"/>
                <a:gd name="connsiteX10" fmla="*/ 8523 w 1538984"/>
                <a:gd name="connsiteY10" fmla="*/ 1243149 h 1250369"/>
                <a:gd name="connsiteX11" fmla="*/ 25883 w 1538984"/>
                <a:gd name="connsiteY11" fmla="*/ 1250362 h 1250369"/>
                <a:gd name="connsiteX12" fmla="*/ 206309 w 1538984"/>
                <a:gd name="connsiteY12" fmla="*/ 1250362 h 1250369"/>
                <a:gd name="connsiteX13" fmla="*/ 223661 w 1538984"/>
                <a:gd name="connsiteY13" fmla="*/ 1243149 h 1250369"/>
                <a:gd name="connsiteX14" fmla="*/ 230875 w 1538984"/>
                <a:gd name="connsiteY14" fmla="*/ 1225788 h 1250369"/>
                <a:gd name="connsiteX15" fmla="*/ 230875 w 1538984"/>
                <a:gd name="connsiteY15" fmla="*/ 861759 h 1250369"/>
                <a:gd name="connsiteX16" fmla="*/ 1311 w 1538984"/>
                <a:gd name="connsiteY16" fmla="*/ 1051114 h 1250369"/>
                <a:gd name="connsiteX17" fmla="*/ 1311 w 1538984"/>
                <a:gd name="connsiteY17" fmla="*/ 1225786 h 1250369"/>
                <a:gd name="connsiteX18" fmla="*/ 386877 w 1538984"/>
                <a:gd name="connsiteY18" fmla="*/ 733006 h 1250369"/>
                <a:gd name="connsiteX19" fmla="*/ 386877 w 1538984"/>
                <a:gd name="connsiteY19" fmla="*/ 1225788 h 1250369"/>
                <a:gd name="connsiteX20" fmla="*/ 394089 w 1538984"/>
                <a:gd name="connsiteY20" fmla="*/ 1243149 h 1250369"/>
                <a:gd name="connsiteX21" fmla="*/ 411450 w 1538984"/>
                <a:gd name="connsiteY21" fmla="*/ 1250362 h 1250369"/>
                <a:gd name="connsiteX22" fmla="*/ 591955 w 1538984"/>
                <a:gd name="connsiteY22" fmla="*/ 1250362 h 1250369"/>
                <a:gd name="connsiteX23" fmla="*/ 609315 w 1538984"/>
                <a:gd name="connsiteY23" fmla="*/ 1243149 h 1250369"/>
                <a:gd name="connsiteX24" fmla="*/ 616519 w 1538984"/>
                <a:gd name="connsiteY24" fmla="*/ 1225788 h 1250369"/>
                <a:gd name="connsiteX25" fmla="*/ 616519 w 1538984"/>
                <a:gd name="connsiteY25" fmla="*/ 736083 h 1250369"/>
                <a:gd name="connsiteX26" fmla="*/ 501777 w 1538984"/>
                <a:gd name="connsiteY26" fmla="*/ 638401 h 1250369"/>
                <a:gd name="connsiteX27" fmla="*/ 386877 w 1538984"/>
                <a:gd name="connsiteY27" fmla="*/ 733006 h 1250369"/>
                <a:gd name="connsiteX28" fmla="*/ 1158245 w 1538984"/>
                <a:gd name="connsiteY28" fmla="*/ 1225788 h 1250369"/>
                <a:gd name="connsiteX29" fmla="*/ 1182643 w 1538984"/>
                <a:gd name="connsiteY29" fmla="*/ 1250362 h 1250369"/>
                <a:gd name="connsiteX30" fmla="*/ 1182778 w 1538984"/>
                <a:gd name="connsiteY30" fmla="*/ 1250362 h 1250369"/>
                <a:gd name="connsiteX31" fmla="*/ 1363323 w 1538984"/>
                <a:gd name="connsiteY31" fmla="*/ 1250362 h 1250369"/>
                <a:gd name="connsiteX32" fmla="*/ 1380677 w 1538984"/>
                <a:gd name="connsiteY32" fmla="*/ 1243149 h 1250369"/>
                <a:gd name="connsiteX33" fmla="*/ 1387889 w 1538984"/>
                <a:gd name="connsiteY33" fmla="*/ 1225788 h 1250369"/>
                <a:gd name="connsiteX34" fmla="*/ 1387889 w 1538984"/>
                <a:gd name="connsiteY34" fmla="*/ 418169 h 1250369"/>
                <a:gd name="connsiteX35" fmla="*/ 1158248 w 1538984"/>
                <a:gd name="connsiteY35" fmla="*/ 615900 h 1250369"/>
                <a:gd name="connsiteX36" fmla="*/ 1158248 w 1538984"/>
                <a:gd name="connsiteY36" fmla="*/ 1225788 h 1250369"/>
                <a:gd name="connsiteX37" fmla="*/ 1118650 w 1538984"/>
                <a:gd name="connsiteY37" fmla="*/ 0 h 1250369"/>
                <a:gd name="connsiteX38" fmla="*/ 1111053 w 1538984"/>
                <a:gd name="connsiteY38" fmla="*/ 5071 h 1250369"/>
                <a:gd name="connsiteX39" fmla="*/ 1112850 w 1538984"/>
                <a:gd name="connsiteY39" fmla="*/ 14017 h 1250369"/>
                <a:gd name="connsiteX40" fmla="*/ 1285420 w 1538984"/>
                <a:gd name="connsiteY40" fmla="*/ 183652 h 1250369"/>
                <a:gd name="connsiteX41" fmla="*/ 818670 w 1538984"/>
                <a:gd name="connsiteY41" fmla="*/ 585543 h 1250369"/>
                <a:gd name="connsiteX42" fmla="*/ 501777 w 1538984"/>
                <a:gd name="connsiteY42" fmla="*/ 315637 h 1250369"/>
                <a:gd name="connsiteX43" fmla="*/ 0 w 1538984"/>
                <a:gd name="connsiteY43" fmla="*/ 729553 h 1250369"/>
                <a:gd name="connsiteX44" fmla="*/ 0 w 1538984"/>
                <a:gd name="connsiteY44" fmla="*/ 908354 h 1250369"/>
                <a:gd name="connsiteX45" fmla="*/ 501784 w 1538984"/>
                <a:gd name="connsiteY45" fmla="*/ 494471 h 1250369"/>
                <a:gd name="connsiteX46" fmla="*/ 818670 w 1538984"/>
                <a:gd name="connsiteY46" fmla="*/ 764304 h 1250369"/>
                <a:gd name="connsiteX47" fmla="*/ 1382479 w 1538984"/>
                <a:gd name="connsiteY47" fmla="*/ 278971 h 1250369"/>
                <a:gd name="connsiteX48" fmla="*/ 1525037 w 1538984"/>
                <a:gd name="connsiteY48" fmla="*/ 419181 h 1250369"/>
                <a:gd name="connsiteX49" fmla="*/ 1533977 w 1538984"/>
                <a:gd name="connsiteY49" fmla="*/ 420868 h 1250369"/>
                <a:gd name="connsiteX50" fmla="*/ 1538985 w 1538984"/>
                <a:gd name="connsiteY50" fmla="*/ 413357 h 1250369"/>
                <a:gd name="connsiteX51" fmla="*/ 1538985 w 1538984"/>
                <a:gd name="connsiteY51" fmla="*/ 8147 h 1250369"/>
                <a:gd name="connsiteX52" fmla="*/ 1530792 w 1538984"/>
                <a:gd name="connsiteY52" fmla="*/ 0 h 1250369"/>
                <a:gd name="connsiteX53" fmla="*/ 1530784 w 1538984"/>
                <a:gd name="connsiteY53" fmla="*/ 0 h 1250369"/>
                <a:gd name="connsiteX54" fmla="*/ 1118649 w 1538984"/>
                <a:gd name="connsiteY54" fmla="*/ 0 h 12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38984" h="1250369">
                  <a:moveTo>
                    <a:pt x="772600" y="868939"/>
                  </a:moveTo>
                  <a:lnTo>
                    <a:pt x="772600" y="1225796"/>
                  </a:lnTo>
                  <a:cubicBezTo>
                    <a:pt x="772600" y="1232067"/>
                    <a:pt x="775001" y="1238353"/>
                    <a:pt x="779790" y="1243157"/>
                  </a:cubicBezTo>
                  <a:cubicBezTo>
                    <a:pt x="784378" y="1247783"/>
                    <a:pt x="790627" y="1250380"/>
                    <a:pt x="797142" y="1250369"/>
                  </a:cubicBezTo>
                  <a:lnTo>
                    <a:pt x="977608" y="1250369"/>
                  </a:lnTo>
                  <a:cubicBezTo>
                    <a:pt x="991172" y="1250356"/>
                    <a:pt x="1002163" y="1239361"/>
                    <a:pt x="1002173" y="1225797"/>
                  </a:cubicBezTo>
                  <a:lnTo>
                    <a:pt x="1002173" y="750254"/>
                  </a:lnTo>
                  <a:lnTo>
                    <a:pt x="818670" y="908202"/>
                  </a:lnTo>
                  <a:lnTo>
                    <a:pt x="772600" y="868938"/>
                  </a:lnTo>
                  <a:close/>
                  <a:moveTo>
                    <a:pt x="1311" y="1225788"/>
                  </a:moveTo>
                  <a:cubicBezTo>
                    <a:pt x="1311" y="1232059"/>
                    <a:pt x="3720" y="1238377"/>
                    <a:pt x="8523" y="1243149"/>
                  </a:cubicBezTo>
                  <a:cubicBezTo>
                    <a:pt x="13113" y="1247778"/>
                    <a:pt x="19365" y="1250375"/>
                    <a:pt x="25883" y="1250362"/>
                  </a:cubicBezTo>
                  <a:lnTo>
                    <a:pt x="206309" y="1250362"/>
                  </a:lnTo>
                  <a:cubicBezTo>
                    <a:pt x="212825" y="1250375"/>
                    <a:pt x="219075" y="1247778"/>
                    <a:pt x="223661" y="1243149"/>
                  </a:cubicBezTo>
                  <a:cubicBezTo>
                    <a:pt x="228282" y="1238554"/>
                    <a:pt x="230879" y="1232305"/>
                    <a:pt x="230875" y="1225788"/>
                  </a:cubicBezTo>
                  <a:lnTo>
                    <a:pt x="230875" y="861759"/>
                  </a:lnTo>
                  <a:lnTo>
                    <a:pt x="1311" y="1051114"/>
                  </a:lnTo>
                  <a:lnTo>
                    <a:pt x="1311" y="1225786"/>
                  </a:lnTo>
                  <a:close/>
                  <a:moveTo>
                    <a:pt x="386877" y="733006"/>
                  </a:moveTo>
                  <a:lnTo>
                    <a:pt x="386877" y="1225788"/>
                  </a:lnTo>
                  <a:cubicBezTo>
                    <a:pt x="386876" y="1232304"/>
                    <a:pt x="389471" y="1238552"/>
                    <a:pt x="394089" y="1243149"/>
                  </a:cubicBezTo>
                  <a:cubicBezTo>
                    <a:pt x="398687" y="1247766"/>
                    <a:pt x="404934" y="1250361"/>
                    <a:pt x="411450" y="1250362"/>
                  </a:cubicBezTo>
                  <a:lnTo>
                    <a:pt x="591955" y="1250362"/>
                  </a:lnTo>
                  <a:cubicBezTo>
                    <a:pt x="598264" y="1250362"/>
                    <a:pt x="604543" y="1247952"/>
                    <a:pt x="609315" y="1243149"/>
                  </a:cubicBezTo>
                  <a:cubicBezTo>
                    <a:pt x="613930" y="1238551"/>
                    <a:pt x="616523" y="1232303"/>
                    <a:pt x="616519" y="1225788"/>
                  </a:cubicBezTo>
                  <a:lnTo>
                    <a:pt x="616519" y="736083"/>
                  </a:lnTo>
                  <a:lnTo>
                    <a:pt x="501777" y="638401"/>
                  </a:lnTo>
                  <a:lnTo>
                    <a:pt x="386877" y="733006"/>
                  </a:lnTo>
                  <a:close/>
                  <a:moveTo>
                    <a:pt x="1158245" y="1225788"/>
                  </a:moveTo>
                  <a:cubicBezTo>
                    <a:pt x="1158196" y="1239311"/>
                    <a:pt x="1169120" y="1250313"/>
                    <a:pt x="1182643" y="1250362"/>
                  </a:cubicBezTo>
                  <a:cubicBezTo>
                    <a:pt x="1182688" y="1250362"/>
                    <a:pt x="1182733" y="1250362"/>
                    <a:pt x="1182778" y="1250362"/>
                  </a:cubicBezTo>
                  <a:lnTo>
                    <a:pt x="1363323" y="1250362"/>
                  </a:lnTo>
                  <a:cubicBezTo>
                    <a:pt x="1369839" y="1250376"/>
                    <a:pt x="1376090" y="1247778"/>
                    <a:pt x="1380677" y="1243149"/>
                  </a:cubicBezTo>
                  <a:cubicBezTo>
                    <a:pt x="1385294" y="1238552"/>
                    <a:pt x="1387889" y="1232304"/>
                    <a:pt x="1387889" y="1225788"/>
                  </a:cubicBezTo>
                  <a:lnTo>
                    <a:pt x="1387889" y="418169"/>
                  </a:lnTo>
                  <a:lnTo>
                    <a:pt x="1158248" y="615900"/>
                  </a:lnTo>
                  <a:lnTo>
                    <a:pt x="1158248" y="1225788"/>
                  </a:lnTo>
                  <a:close/>
                  <a:moveTo>
                    <a:pt x="1118650" y="0"/>
                  </a:moveTo>
                  <a:cubicBezTo>
                    <a:pt x="1115416" y="0"/>
                    <a:pt x="1112332" y="1876"/>
                    <a:pt x="1111053" y="5071"/>
                  </a:cubicBezTo>
                  <a:cubicBezTo>
                    <a:pt x="1109735" y="8233"/>
                    <a:pt x="1110589" y="11725"/>
                    <a:pt x="1112850" y="14017"/>
                  </a:cubicBezTo>
                  <a:lnTo>
                    <a:pt x="1285420" y="183652"/>
                  </a:lnTo>
                  <a:lnTo>
                    <a:pt x="818670" y="585543"/>
                  </a:lnTo>
                  <a:lnTo>
                    <a:pt x="501777" y="315637"/>
                  </a:lnTo>
                  <a:lnTo>
                    <a:pt x="0" y="729553"/>
                  </a:lnTo>
                  <a:lnTo>
                    <a:pt x="0" y="908354"/>
                  </a:lnTo>
                  <a:lnTo>
                    <a:pt x="501784" y="494471"/>
                  </a:lnTo>
                  <a:lnTo>
                    <a:pt x="818670" y="764304"/>
                  </a:lnTo>
                  <a:lnTo>
                    <a:pt x="1382479" y="278971"/>
                  </a:lnTo>
                  <a:lnTo>
                    <a:pt x="1525037" y="419181"/>
                  </a:lnTo>
                  <a:cubicBezTo>
                    <a:pt x="1527413" y="421478"/>
                    <a:pt x="1530928" y="422141"/>
                    <a:pt x="1533977" y="420868"/>
                  </a:cubicBezTo>
                  <a:cubicBezTo>
                    <a:pt x="1537007" y="419602"/>
                    <a:pt x="1538982" y="416641"/>
                    <a:pt x="1538985" y="413357"/>
                  </a:cubicBezTo>
                  <a:lnTo>
                    <a:pt x="1538985" y="8147"/>
                  </a:lnTo>
                  <a:cubicBezTo>
                    <a:pt x="1538972" y="3635"/>
                    <a:pt x="1535304" y="-13"/>
                    <a:pt x="1530792" y="0"/>
                  </a:cubicBezTo>
                  <a:cubicBezTo>
                    <a:pt x="1530789" y="0"/>
                    <a:pt x="1530786" y="0"/>
                    <a:pt x="1530784" y="0"/>
                  </a:cubicBezTo>
                  <a:lnTo>
                    <a:pt x="1118649" y="0"/>
                  </a:lnTo>
                  <a:close/>
                </a:path>
              </a:pathLst>
            </a:custGeom>
            <a:gradFill>
              <a:gsLst>
                <a:gs pos="1000">
                  <a:srgbClr val="002F7F"/>
                </a:gs>
                <a:gs pos="100000">
                  <a:srgbClr val="011969">
                    <a:lumMod val="60000"/>
                  </a:srgbClr>
                </a:gs>
              </a:gsLst>
              <a:path path="circle">
                <a:fillToRect l="100000" t="100000"/>
              </a:path>
            </a:gradFill>
            <a:ln w="186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23" name="矩形: 圆角 22"/>
          <p:cNvSpPr/>
          <p:nvPr/>
        </p:nvSpPr>
        <p:spPr>
          <a:xfrm>
            <a:off x="1234273" y="6191178"/>
            <a:ext cx="377141" cy="159200"/>
          </a:xfrm>
          <a:prstGeom prst="roundRect">
            <a:avLst/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4" name="矩形: 圆角 23"/>
          <p:cNvSpPr/>
          <p:nvPr/>
        </p:nvSpPr>
        <p:spPr>
          <a:xfrm>
            <a:off x="2339134" y="6195394"/>
            <a:ext cx="377141" cy="159200"/>
          </a:xfrm>
          <a:prstGeom prst="roundRect">
            <a:avLst/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5" name="矩形: 圆角 24"/>
          <p:cNvSpPr/>
          <p:nvPr/>
        </p:nvSpPr>
        <p:spPr>
          <a:xfrm>
            <a:off x="3518376" y="6191283"/>
            <a:ext cx="377141" cy="159200"/>
          </a:xfrm>
          <a:prstGeom prst="roundRect">
            <a:avLst/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393177" y="6067648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一产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759515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三产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2516252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二产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44" name="矩形 43"/>
          <p:cNvSpPr/>
          <p:nvPr/>
        </p:nvSpPr>
        <p:spPr bwMode="auto">
          <a:xfrm>
            <a:off x="5750784" y="2445739"/>
            <a:ext cx="5577876" cy="116903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lang="zh-CN" altLang="en-US" sz="20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聊城服务业行业总量小水平低，除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零星分布的国营百货、餐饮、居民服务外，现代服务业几乎空白</a:t>
            </a:r>
            <a:r>
              <a:rPr lang="zh-CN" altLang="en-US" sz="20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kumimoji="0" lang="zh-CN" altLang="en-US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45" name="组合 44"/>
          <p:cNvGrpSpPr/>
          <p:nvPr/>
        </p:nvGrpSpPr>
        <p:grpSpPr>
          <a:xfrm>
            <a:off x="5689075" y="1544727"/>
            <a:ext cx="5767881" cy="818057"/>
            <a:chOff x="12513225" y="797586"/>
            <a:chExt cx="1693192" cy="516278"/>
          </a:xfrm>
        </p:grpSpPr>
        <p:sp>
          <p:nvSpPr>
            <p:cNvPr id="46" name="矩形: 圆角 45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47" name="文本框 46"/>
            <p:cNvSpPr txBox="1"/>
            <p:nvPr/>
          </p:nvSpPr>
          <p:spPr>
            <a:xfrm>
              <a:off x="12513225" y="851351"/>
              <a:ext cx="1690359" cy="46251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1978 </a:t>
              </a:r>
              <a:r>
                <a:rPr lang="zh-CN" altLang="en-US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年服务业增加值</a:t>
              </a:r>
              <a:r>
                <a:rPr lang="en-US" altLang="zh-CN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亿元，三次产业比为</a:t>
              </a:r>
              <a:r>
                <a:rPr lang="en-US" altLang="zh-CN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61.8</a:t>
              </a:r>
              <a:r>
                <a:rPr lang="zh-CN" altLang="en-US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：</a:t>
              </a:r>
              <a:r>
                <a:rPr lang="en-US" altLang="zh-CN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26.8</a:t>
              </a:r>
              <a:r>
                <a:rPr lang="zh-CN" altLang="en-US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：</a:t>
              </a:r>
              <a:r>
                <a:rPr lang="en-US" altLang="zh-CN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11.4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。</a:t>
              </a:r>
              <a:endPara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57C4"/>
                </a:solidFill>
                <a:effectLst>
                  <a:glow rad="101600">
                    <a:prstClr val="white">
                      <a:alpha val="86000"/>
                    </a:prstClr>
                  </a:glow>
                </a:effectLst>
                <a:uLnTx/>
                <a:uFillTx/>
                <a:latin typeface="Impact" panose="020B0806030902050204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5750784" y="5552861"/>
            <a:ext cx="5767881" cy="799706"/>
            <a:chOff x="12513225" y="783770"/>
            <a:chExt cx="1693192" cy="797740"/>
          </a:xfrm>
        </p:grpSpPr>
        <p:sp>
          <p:nvSpPr>
            <p:cNvPr id="50" name="矩形: 圆角 49"/>
            <p:cNvSpPr/>
            <p:nvPr/>
          </p:nvSpPr>
          <p:spPr>
            <a:xfrm>
              <a:off x="12516061" y="797586"/>
              <a:ext cx="1690356" cy="704360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51" name="文本框 50"/>
            <p:cNvSpPr txBox="1"/>
            <p:nvPr/>
          </p:nvSpPr>
          <p:spPr>
            <a:xfrm>
              <a:off x="12513225" y="783770"/>
              <a:ext cx="1690359" cy="7977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914400" rtl="0" eaLnBrk="1" fontAlgn="auto" latinLnBrk="0" hangingPunct="1">
                <a:lnSpc>
                  <a:spcPct val="120000"/>
                </a:lnSpc>
                <a:spcBef>
                  <a:spcPts val="600"/>
                </a:spcBef>
                <a:spcAft>
                  <a:spcPts val="1200"/>
                </a:spcAft>
                <a:buClrTx/>
                <a:buSzTx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1996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年服务业增加值达到</a:t>
              </a: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39.5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亿元，三次产业比为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40.2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39.7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20.1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。</a:t>
              </a:r>
              <a:endPara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2050" name="Picture 2" descr="聊城市区旧照片 的图像结果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5916" y="3871959"/>
            <a:ext cx="1823118" cy="1185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2808" y="3888606"/>
            <a:ext cx="1641603" cy="11856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记忆：三十年前左右的山东聊城老照片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4561" y="3892279"/>
            <a:ext cx="1641604" cy="11856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11" name="矩形 10"/>
          <p:cNvSpPr/>
          <p:nvPr/>
        </p:nvSpPr>
        <p:spPr>
          <a:xfrm>
            <a:off x="0" y="1156762"/>
            <a:ext cx="507345" cy="429895"/>
          </a:xfrm>
          <a:prstGeom prst="rect">
            <a:avLst/>
          </a:prstGeom>
          <a:solidFill>
            <a:srgbClr val="6096E6"/>
          </a:solidFill>
          <a:ln w="15240">
            <a:noFill/>
          </a:ln>
          <a:effectLst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2588" tIns="42588" rIns="42588" bIns="42588" numCol="1" spcCol="1270" rtlCol="0" anchor="ctr" anchorCtr="0">
            <a:noAutofit/>
          </a:bodyPr>
          <a:lstStyle/>
          <a:p>
            <a:pPr marL="360045" algn="ctr" defTabSz="355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760432" y="1063073"/>
            <a:ext cx="4783118" cy="549809"/>
            <a:chOff x="694854" y="945978"/>
            <a:chExt cx="3905084" cy="391588"/>
          </a:xfrm>
        </p:grpSpPr>
        <p:sp>
          <p:nvSpPr>
            <p:cNvPr id="14" name="矩形 13"/>
            <p:cNvSpPr/>
            <p:nvPr/>
          </p:nvSpPr>
          <p:spPr>
            <a:xfrm>
              <a:off x="758364" y="945978"/>
              <a:ext cx="145395" cy="340678"/>
            </a:xfrm>
            <a:prstGeom prst="rect">
              <a:avLst/>
            </a:prstGeom>
            <a:solidFill>
              <a:sysClr val="window" lastClr="FFFFFF">
                <a:lumMod val="7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694854" y="974908"/>
              <a:ext cx="3905084" cy="362494"/>
              <a:chOff x="792470" y="950194"/>
              <a:chExt cx="3905084" cy="362494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1064875" y="950194"/>
                <a:ext cx="3632679" cy="3371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1pPr>
                <a:lvl2pPr marL="396240" indent="-8509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2pPr>
                <a:lvl3pPr marL="793750" indent="-17145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3pPr>
                <a:lvl4pPr marL="1191260" indent="-25781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4pPr>
                <a:lvl5pPr marL="1588135" indent="-34417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5pPr>
                <a:lvl6pPr marL="1555115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6pPr>
                <a:lvl7pPr marL="18656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7pPr>
                <a:lvl8pPr marL="217678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8pPr>
                <a:lvl9pPr marL="24879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9pPr>
              </a:lstStyle>
              <a:p>
                <a:pPr lvl="0" algn="l" defTabSz="914400" eaLnBrk="1" fontAlgn="auto" hangingPunct="1">
                  <a:lnSpc>
                    <a:spcPts val="32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400" b="1" kern="0" dirty="0">
                    <a:solidFill>
                      <a:srgbClr val="0070C0"/>
                    </a:solidFill>
                    <a:latin typeface="宋体" pitchFamily="2" charset="-122"/>
                    <a:ea typeface="宋体" pitchFamily="2" charset="-122"/>
                  </a:rPr>
                  <a:t>“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二一三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宋体" pitchFamily="2" charset="-122"/>
                    <a:ea typeface="宋体" pitchFamily="2" charset="-122"/>
                  </a:rPr>
                  <a:t>”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阶段（</a:t>
                </a:r>
                <a:r>
                  <a:rPr lang="en-US" altLang="zh-CN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1997-2001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）</a:t>
                </a:r>
                <a:endParaRPr lang="zh-CN" altLang="en-US" sz="2400" b="1" kern="0" dirty="0">
                  <a:solidFill>
                    <a:srgbClr val="0070C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8" name="直接连接符 17"/>
              <p:cNvCxnSpPr/>
              <p:nvPr/>
            </p:nvCxnSpPr>
            <p:spPr>
              <a:xfrm flipV="1">
                <a:off x="792470" y="1287315"/>
                <a:ext cx="3796213" cy="25373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16" name="矩形 15"/>
            <p:cNvSpPr/>
            <p:nvPr/>
          </p:nvSpPr>
          <p:spPr>
            <a:xfrm>
              <a:off x="694864" y="996888"/>
              <a:ext cx="145395" cy="340678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3" name="不完整圆 2"/>
          <p:cNvSpPr/>
          <p:nvPr/>
        </p:nvSpPr>
        <p:spPr>
          <a:xfrm>
            <a:off x="1207061" y="2355386"/>
            <a:ext cx="3367074" cy="3367075"/>
          </a:xfrm>
          <a:prstGeom prst="pie">
            <a:avLst>
              <a:gd name="adj1" fmla="val 11954901"/>
              <a:gd name="adj2" fmla="val 16207718"/>
            </a:avLst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" name="不完整圆 3"/>
          <p:cNvSpPr/>
          <p:nvPr/>
        </p:nvSpPr>
        <p:spPr>
          <a:xfrm>
            <a:off x="1039485" y="2085987"/>
            <a:ext cx="3823200" cy="3823200"/>
          </a:xfrm>
          <a:prstGeom prst="pie">
            <a:avLst>
              <a:gd name="adj1" fmla="val 3113462"/>
              <a:gd name="adj2" fmla="val 11950563"/>
            </a:avLst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5" name="不完整圆 4"/>
          <p:cNvSpPr/>
          <p:nvPr/>
        </p:nvSpPr>
        <p:spPr>
          <a:xfrm>
            <a:off x="979835" y="2128160"/>
            <a:ext cx="3614400" cy="3614400"/>
          </a:xfrm>
          <a:prstGeom prst="pie">
            <a:avLst>
              <a:gd name="adj1" fmla="val 16175135"/>
              <a:gd name="adj2" fmla="val 2963997"/>
            </a:avLst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521707" y="3604506"/>
            <a:ext cx="13409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2000" b="1" dirty="0">
                <a:solidFill>
                  <a:prstClr val="black"/>
                </a:solidFill>
                <a:latin typeface="+mn-ea"/>
              </a:rPr>
              <a:t>38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.8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2351243" y="3499568"/>
            <a:ext cx="1078710" cy="107870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286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947657" y="4714123"/>
            <a:ext cx="12521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40.5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1773582" y="2964517"/>
            <a:ext cx="9602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20.7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927265" y="1989867"/>
            <a:ext cx="4033818" cy="4033818"/>
          </a:xfrm>
          <a:prstGeom prst="ellipse">
            <a:avLst/>
          </a:prstGeom>
          <a:noFill/>
          <a:ln>
            <a:solidFill>
              <a:schemeClr val="bg1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2462004" y="3715182"/>
            <a:ext cx="844883" cy="689138"/>
            <a:chOff x="8289432" y="3094846"/>
            <a:chExt cx="1051807" cy="857917"/>
          </a:xfrm>
        </p:grpSpPr>
        <p:sp>
          <p:nvSpPr>
            <p:cNvPr id="25" name="文本框 24"/>
            <p:cNvSpPr txBox="1"/>
            <p:nvPr/>
          </p:nvSpPr>
          <p:spPr>
            <a:xfrm>
              <a:off x="8289432" y="3607923"/>
              <a:ext cx="1051807" cy="3448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三产占比</a:t>
              </a:r>
              <a:endParaRPr kumimoji="0" lang="zh-CN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6" name="图形 85"/>
            <p:cNvSpPr/>
            <p:nvPr/>
          </p:nvSpPr>
          <p:spPr>
            <a:xfrm>
              <a:off x="8506237" y="3094846"/>
              <a:ext cx="575851" cy="467859"/>
            </a:xfrm>
            <a:custGeom>
              <a:avLst/>
              <a:gdLst>
                <a:gd name="connsiteX0" fmla="*/ 772600 w 1538984"/>
                <a:gd name="connsiteY0" fmla="*/ 868939 h 1250369"/>
                <a:gd name="connsiteX1" fmla="*/ 772600 w 1538984"/>
                <a:gd name="connsiteY1" fmla="*/ 1225796 h 1250369"/>
                <a:gd name="connsiteX2" fmla="*/ 779790 w 1538984"/>
                <a:gd name="connsiteY2" fmla="*/ 1243157 h 1250369"/>
                <a:gd name="connsiteX3" fmla="*/ 797142 w 1538984"/>
                <a:gd name="connsiteY3" fmla="*/ 1250369 h 1250369"/>
                <a:gd name="connsiteX4" fmla="*/ 977608 w 1538984"/>
                <a:gd name="connsiteY4" fmla="*/ 1250369 h 1250369"/>
                <a:gd name="connsiteX5" fmla="*/ 1002173 w 1538984"/>
                <a:gd name="connsiteY5" fmla="*/ 1225797 h 1250369"/>
                <a:gd name="connsiteX6" fmla="*/ 1002173 w 1538984"/>
                <a:gd name="connsiteY6" fmla="*/ 750254 h 1250369"/>
                <a:gd name="connsiteX7" fmla="*/ 818670 w 1538984"/>
                <a:gd name="connsiteY7" fmla="*/ 908202 h 1250369"/>
                <a:gd name="connsiteX8" fmla="*/ 772600 w 1538984"/>
                <a:gd name="connsiteY8" fmla="*/ 868938 h 1250369"/>
                <a:gd name="connsiteX9" fmla="*/ 1311 w 1538984"/>
                <a:gd name="connsiteY9" fmla="*/ 1225788 h 1250369"/>
                <a:gd name="connsiteX10" fmla="*/ 8523 w 1538984"/>
                <a:gd name="connsiteY10" fmla="*/ 1243149 h 1250369"/>
                <a:gd name="connsiteX11" fmla="*/ 25883 w 1538984"/>
                <a:gd name="connsiteY11" fmla="*/ 1250362 h 1250369"/>
                <a:gd name="connsiteX12" fmla="*/ 206309 w 1538984"/>
                <a:gd name="connsiteY12" fmla="*/ 1250362 h 1250369"/>
                <a:gd name="connsiteX13" fmla="*/ 223661 w 1538984"/>
                <a:gd name="connsiteY13" fmla="*/ 1243149 h 1250369"/>
                <a:gd name="connsiteX14" fmla="*/ 230875 w 1538984"/>
                <a:gd name="connsiteY14" fmla="*/ 1225788 h 1250369"/>
                <a:gd name="connsiteX15" fmla="*/ 230875 w 1538984"/>
                <a:gd name="connsiteY15" fmla="*/ 861759 h 1250369"/>
                <a:gd name="connsiteX16" fmla="*/ 1311 w 1538984"/>
                <a:gd name="connsiteY16" fmla="*/ 1051114 h 1250369"/>
                <a:gd name="connsiteX17" fmla="*/ 1311 w 1538984"/>
                <a:gd name="connsiteY17" fmla="*/ 1225786 h 1250369"/>
                <a:gd name="connsiteX18" fmla="*/ 386877 w 1538984"/>
                <a:gd name="connsiteY18" fmla="*/ 733006 h 1250369"/>
                <a:gd name="connsiteX19" fmla="*/ 386877 w 1538984"/>
                <a:gd name="connsiteY19" fmla="*/ 1225788 h 1250369"/>
                <a:gd name="connsiteX20" fmla="*/ 394089 w 1538984"/>
                <a:gd name="connsiteY20" fmla="*/ 1243149 h 1250369"/>
                <a:gd name="connsiteX21" fmla="*/ 411450 w 1538984"/>
                <a:gd name="connsiteY21" fmla="*/ 1250362 h 1250369"/>
                <a:gd name="connsiteX22" fmla="*/ 591955 w 1538984"/>
                <a:gd name="connsiteY22" fmla="*/ 1250362 h 1250369"/>
                <a:gd name="connsiteX23" fmla="*/ 609315 w 1538984"/>
                <a:gd name="connsiteY23" fmla="*/ 1243149 h 1250369"/>
                <a:gd name="connsiteX24" fmla="*/ 616519 w 1538984"/>
                <a:gd name="connsiteY24" fmla="*/ 1225788 h 1250369"/>
                <a:gd name="connsiteX25" fmla="*/ 616519 w 1538984"/>
                <a:gd name="connsiteY25" fmla="*/ 736083 h 1250369"/>
                <a:gd name="connsiteX26" fmla="*/ 501777 w 1538984"/>
                <a:gd name="connsiteY26" fmla="*/ 638401 h 1250369"/>
                <a:gd name="connsiteX27" fmla="*/ 386877 w 1538984"/>
                <a:gd name="connsiteY27" fmla="*/ 733006 h 1250369"/>
                <a:gd name="connsiteX28" fmla="*/ 1158245 w 1538984"/>
                <a:gd name="connsiteY28" fmla="*/ 1225788 h 1250369"/>
                <a:gd name="connsiteX29" fmla="*/ 1182643 w 1538984"/>
                <a:gd name="connsiteY29" fmla="*/ 1250362 h 1250369"/>
                <a:gd name="connsiteX30" fmla="*/ 1182778 w 1538984"/>
                <a:gd name="connsiteY30" fmla="*/ 1250362 h 1250369"/>
                <a:gd name="connsiteX31" fmla="*/ 1363323 w 1538984"/>
                <a:gd name="connsiteY31" fmla="*/ 1250362 h 1250369"/>
                <a:gd name="connsiteX32" fmla="*/ 1380677 w 1538984"/>
                <a:gd name="connsiteY32" fmla="*/ 1243149 h 1250369"/>
                <a:gd name="connsiteX33" fmla="*/ 1387889 w 1538984"/>
                <a:gd name="connsiteY33" fmla="*/ 1225788 h 1250369"/>
                <a:gd name="connsiteX34" fmla="*/ 1387889 w 1538984"/>
                <a:gd name="connsiteY34" fmla="*/ 418169 h 1250369"/>
                <a:gd name="connsiteX35" fmla="*/ 1158248 w 1538984"/>
                <a:gd name="connsiteY35" fmla="*/ 615900 h 1250369"/>
                <a:gd name="connsiteX36" fmla="*/ 1158248 w 1538984"/>
                <a:gd name="connsiteY36" fmla="*/ 1225788 h 1250369"/>
                <a:gd name="connsiteX37" fmla="*/ 1118650 w 1538984"/>
                <a:gd name="connsiteY37" fmla="*/ 0 h 1250369"/>
                <a:gd name="connsiteX38" fmla="*/ 1111053 w 1538984"/>
                <a:gd name="connsiteY38" fmla="*/ 5071 h 1250369"/>
                <a:gd name="connsiteX39" fmla="*/ 1112850 w 1538984"/>
                <a:gd name="connsiteY39" fmla="*/ 14017 h 1250369"/>
                <a:gd name="connsiteX40" fmla="*/ 1285420 w 1538984"/>
                <a:gd name="connsiteY40" fmla="*/ 183652 h 1250369"/>
                <a:gd name="connsiteX41" fmla="*/ 818670 w 1538984"/>
                <a:gd name="connsiteY41" fmla="*/ 585543 h 1250369"/>
                <a:gd name="connsiteX42" fmla="*/ 501777 w 1538984"/>
                <a:gd name="connsiteY42" fmla="*/ 315637 h 1250369"/>
                <a:gd name="connsiteX43" fmla="*/ 0 w 1538984"/>
                <a:gd name="connsiteY43" fmla="*/ 729553 h 1250369"/>
                <a:gd name="connsiteX44" fmla="*/ 0 w 1538984"/>
                <a:gd name="connsiteY44" fmla="*/ 908354 h 1250369"/>
                <a:gd name="connsiteX45" fmla="*/ 501784 w 1538984"/>
                <a:gd name="connsiteY45" fmla="*/ 494471 h 1250369"/>
                <a:gd name="connsiteX46" fmla="*/ 818670 w 1538984"/>
                <a:gd name="connsiteY46" fmla="*/ 764304 h 1250369"/>
                <a:gd name="connsiteX47" fmla="*/ 1382479 w 1538984"/>
                <a:gd name="connsiteY47" fmla="*/ 278971 h 1250369"/>
                <a:gd name="connsiteX48" fmla="*/ 1525037 w 1538984"/>
                <a:gd name="connsiteY48" fmla="*/ 419181 h 1250369"/>
                <a:gd name="connsiteX49" fmla="*/ 1533977 w 1538984"/>
                <a:gd name="connsiteY49" fmla="*/ 420868 h 1250369"/>
                <a:gd name="connsiteX50" fmla="*/ 1538985 w 1538984"/>
                <a:gd name="connsiteY50" fmla="*/ 413357 h 1250369"/>
                <a:gd name="connsiteX51" fmla="*/ 1538985 w 1538984"/>
                <a:gd name="connsiteY51" fmla="*/ 8147 h 1250369"/>
                <a:gd name="connsiteX52" fmla="*/ 1530792 w 1538984"/>
                <a:gd name="connsiteY52" fmla="*/ 0 h 1250369"/>
                <a:gd name="connsiteX53" fmla="*/ 1530784 w 1538984"/>
                <a:gd name="connsiteY53" fmla="*/ 0 h 1250369"/>
                <a:gd name="connsiteX54" fmla="*/ 1118649 w 1538984"/>
                <a:gd name="connsiteY54" fmla="*/ 0 h 12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38984" h="1250369">
                  <a:moveTo>
                    <a:pt x="772600" y="868939"/>
                  </a:moveTo>
                  <a:lnTo>
                    <a:pt x="772600" y="1225796"/>
                  </a:lnTo>
                  <a:cubicBezTo>
                    <a:pt x="772600" y="1232067"/>
                    <a:pt x="775001" y="1238353"/>
                    <a:pt x="779790" y="1243157"/>
                  </a:cubicBezTo>
                  <a:cubicBezTo>
                    <a:pt x="784378" y="1247783"/>
                    <a:pt x="790627" y="1250380"/>
                    <a:pt x="797142" y="1250369"/>
                  </a:cubicBezTo>
                  <a:lnTo>
                    <a:pt x="977608" y="1250369"/>
                  </a:lnTo>
                  <a:cubicBezTo>
                    <a:pt x="991172" y="1250356"/>
                    <a:pt x="1002163" y="1239361"/>
                    <a:pt x="1002173" y="1225797"/>
                  </a:cubicBezTo>
                  <a:lnTo>
                    <a:pt x="1002173" y="750254"/>
                  </a:lnTo>
                  <a:lnTo>
                    <a:pt x="818670" y="908202"/>
                  </a:lnTo>
                  <a:lnTo>
                    <a:pt x="772600" y="868938"/>
                  </a:lnTo>
                  <a:close/>
                  <a:moveTo>
                    <a:pt x="1311" y="1225788"/>
                  </a:moveTo>
                  <a:cubicBezTo>
                    <a:pt x="1311" y="1232059"/>
                    <a:pt x="3720" y="1238377"/>
                    <a:pt x="8523" y="1243149"/>
                  </a:cubicBezTo>
                  <a:cubicBezTo>
                    <a:pt x="13113" y="1247778"/>
                    <a:pt x="19365" y="1250375"/>
                    <a:pt x="25883" y="1250362"/>
                  </a:cubicBezTo>
                  <a:lnTo>
                    <a:pt x="206309" y="1250362"/>
                  </a:lnTo>
                  <a:cubicBezTo>
                    <a:pt x="212825" y="1250375"/>
                    <a:pt x="219075" y="1247778"/>
                    <a:pt x="223661" y="1243149"/>
                  </a:cubicBezTo>
                  <a:cubicBezTo>
                    <a:pt x="228282" y="1238554"/>
                    <a:pt x="230879" y="1232305"/>
                    <a:pt x="230875" y="1225788"/>
                  </a:cubicBezTo>
                  <a:lnTo>
                    <a:pt x="230875" y="861759"/>
                  </a:lnTo>
                  <a:lnTo>
                    <a:pt x="1311" y="1051114"/>
                  </a:lnTo>
                  <a:lnTo>
                    <a:pt x="1311" y="1225786"/>
                  </a:lnTo>
                  <a:close/>
                  <a:moveTo>
                    <a:pt x="386877" y="733006"/>
                  </a:moveTo>
                  <a:lnTo>
                    <a:pt x="386877" y="1225788"/>
                  </a:lnTo>
                  <a:cubicBezTo>
                    <a:pt x="386876" y="1232304"/>
                    <a:pt x="389471" y="1238552"/>
                    <a:pt x="394089" y="1243149"/>
                  </a:cubicBezTo>
                  <a:cubicBezTo>
                    <a:pt x="398687" y="1247766"/>
                    <a:pt x="404934" y="1250361"/>
                    <a:pt x="411450" y="1250362"/>
                  </a:cubicBezTo>
                  <a:lnTo>
                    <a:pt x="591955" y="1250362"/>
                  </a:lnTo>
                  <a:cubicBezTo>
                    <a:pt x="598264" y="1250362"/>
                    <a:pt x="604543" y="1247952"/>
                    <a:pt x="609315" y="1243149"/>
                  </a:cubicBezTo>
                  <a:cubicBezTo>
                    <a:pt x="613930" y="1238551"/>
                    <a:pt x="616523" y="1232303"/>
                    <a:pt x="616519" y="1225788"/>
                  </a:cubicBezTo>
                  <a:lnTo>
                    <a:pt x="616519" y="736083"/>
                  </a:lnTo>
                  <a:lnTo>
                    <a:pt x="501777" y="638401"/>
                  </a:lnTo>
                  <a:lnTo>
                    <a:pt x="386877" y="733006"/>
                  </a:lnTo>
                  <a:close/>
                  <a:moveTo>
                    <a:pt x="1158245" y="1225788"/>
                  </a:moveTo>
                  <a:cubicBezTo>
                    <a:pt x="1158196" y="1239311"/>
                    <a:pt x="1169120" y="1250313"/>
                    <a:pt x="1182643" y="1250362"/>
                  </a:cubicBezTo>
                  <a:cubicBezTo>
                    <a:pt x="1182688" y="1250362"/>
                    <a:pt x="1182733" y="1250362"/>
                    <a:pt x="1182778" y="1250362"/>
                  </a:cubicBezTo>
                  <a:lnTo>
                    <a:pt x="1363323" y="1250362"/>
                  </a:lnTo>
                  <a:cubicBezTo>
                    <a:pt x="1369839" y="1250376"/>
                    <a:pt x="1376090" y="1247778"/>
                    <a:pt x="1380677" y="1243149"/>
                  </a:cubicBezTo>
                  <a:cubicBezTo>
                    <a:pt x="1385294" y="1238552"/>
                    <a:pt x="1387889" y="1232304"/>
                    <a:pt x="1387889" y="1225788"/>
                  </a:cubicBezTo>
                  <a:lnTo>
                    <a:pt x="1387889" y="418169"/>
                  </a:lnTo>
                  <a:lnTo>
                    <a:pt x="1158248" y="615900"/>
                  </a:lnTo>
                  <a:lnTo>
                    <a:pt x="1158248" y="1225788"/>
                  </a:lnTo>
                  <a:close/>
                  <a:moveTo>
                    <a:pt x="1118650" y="0"/>
                  </a:moveTo>
                  <a:cubicBezTo>
                    <a:pt x="1115416" y="0"/>
                    <a:pt x="1112332" y="1876"/>
                    <a:pt x="1111053" y="5071"/>
                  </a:cubicBezTo>
                  <a:cubicBezTo>
                    <a:pt x="1109735" y="8233"/>
                    <a:pt x="1110589" y="11725"/>
                    <a:pt x="1112850" y="14017"/>
                  </a:cubicBezTo>
                  <a:lnTo>
                    <a:pt x="1285420" y="183652"/>
                  </a:lnTo>
                  <a:lnTo>
                    <a:pt x="818670" y="585543"/>
                  </a:lnTo>
                  <a:lnTo>
                    <a:pt x="501777" y="315637"/>
                  </a:lnTo>
                  <a:lnTo>
                    <a:pt x="0" y="729553"/>
                  </a:lnTo>
                  <a:lnTo>
                    <a:pt x="0" y="908354"/>
                  </a:lnTo>
                  <a:lnTo>
                    <a:pt x="501784" y="494471"/>
                  </a:lnTo>
                  <a:lnTo>
                    <a:pt x="818670" y="764304"/>
                  </a:lnTo>
                  <a:lnTo>
                    <a:pt x="1382479" y="278971"/>
                  </a:lnTo>
                  <a:lnTo>
                    <a:pt x="1525037" y="419181"/>
                  </a:lnTo>
                  <a:cubicBezTo>
                    <a:pt x="1527413" y="421478"/>
                    <a:pt x="1530928" y="422141"/>
                    <a:pt x="1533977" y="420868"/>
                  </a:cubicBezTo>
                  <a:cubicBezTo>
                    <a:pt x="1537007" y="419602"/>
                    <a:pt x="1538982" y="416641"/>
                    <a:pt x="1538985" y="413357"/>
                  </a:cubicBezTo>
                  <a:lnTo>
                    <a:pt x="1538985" y="8147"/>
                  </a:lnTo>
                  <a:cubicBezTo>
                    <a:pt x="1538972" y="3635"/>
                    <a:pt x="1535304" y="-13"/>
                    <a:pt x="1530792" y="0"/>
                  </a:cubicBezTo>
                  <a:cubicBezTo>
                    <a:pt x="1530789" y="0"/>
                    <a:pt x="1530786" y="0"/>
                    <a:pt x="1530784" y="0"/>
                  </a:cubicBezTo>
                  <a:lnTo>
                    <a:pt x="1118649" y="0"/>
                  </a:lnTo>
                  <a:close/>
                </a:path>
              </a:pathLst>
            </a:custGeom>
            <a:gradFill>
              <a:gsLst>
                <a:gs pos="1000">
                  <a:srgbClr val="002F7F"/>
                </a:gs>
                <a:gs pos="100000">
                  <a:srgbClr val="011969">
                    <a:lumMod val="60000"/>
                  </a:srgbClr>
                </a:gs>
              </a:gsLst>
              <a:path path="circle">
                <a:fillToRect l="100000" t="100000"/>
              </a:path>
            </a:gradFill>
            <a:ln w="186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19" name="矩形: 圆角 18"/>
          <p:cNvSpPr/>
          <p:nvPr/>
        </p:nvSpPr>
        <p:spPr>
          <a:xfrm>
            <a:off x="1234273" y="6191178"/>
            <a:ext cx="377141" cy="159200"/>
          </a:xfrm>
          <a:prstGeom prst="roundRect">
            <a:avLst/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0" name="矩形: 圆角 19"/>
          <p:cNvSpPr/>
          <p:nvPr/>
        </p:nvSpPr>
        <p:spPr>
          <a:xfrm>
            <a:off x="2339134" y="6195394"/>
            <a:ext cx="377141" cy="159200"/>
          </a:xfrm>
          <a:prstGeom prst="roundRect">
            <a:avLst/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1" name="矩形: 圆角 20"/>
          <p:cNvSpPr/>
          <p:nvPr/>
        </p:nvSpPr>
        <p:spPr>
          <a:xfrm>
            <a:off x="3518376" y="6191283"/>
            <a:ext cx="377141" cy="159200"/>
          </a:xfrm>
          <a:prstGeom prst="roundRect">
            <a:avLst/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1393177" y="6067648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一产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3759515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三产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2516252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二产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7" name="矩形 26"/>
          <p:cNvSpPr/>
          <p:nvPr/>
        </p:nvSpPr>
        <p:spPr bwMode="auto">
          <a:xfrm>
            <a:off x="5816539" y="2736878"/>
            <a:ext cx="5463851" cy="260019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indent="-457200"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r>
              <a:rPr lang="en-US" altLang="zh-CN" sz="20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1997 </a:t>
            </a:r>
            <a:r>
              <a:rPr lang="zh-CN" altLang="en-US" sz="20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年，京九铁路全线通车，途径聊城。</a:t>
            </a:r>
            <a:endParaRPr lang="en-US" altLang="zh-CN" sz="20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indent="-457200"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endParaRPr lang="en-US" altLang="zh-CN" sz="20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indent="-457200"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endParaRPr lang="en-US" altLang="zh-CN" sz="20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indent="-457200"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r>
              <a:rPr lang="en-US" altLang="zh-CN" sz="20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1998</a:t>
            </a:r>
            <a:r>
              <a:rPr lang="zh-CN" altLang="en-US" sz="20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年聊城撤地设市，聊城中心城市的作用和功能得以发挥，发展步伐加快。</a:t>
            </a:r>
            <a:endParaRPr lang="en-US" altLang="zh-CN" sz="20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5738417" y="1569435"/>
            <a:ext cx="5767881" cy="840863"/>
            <a:chOff x="12513225" y="797586"/>
            <a:chExt cx="1693192" cy="491646"/>
          </a:xfrm>
        </p:grpSpPr>
        <p:sp>
          <p:nvSpPr>
            <p:cNvPr id="29" name="矩形: 圆角 28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30" name="文本框 29"/>
            <p:cNvSpPr txBox="1"/>
            <p:nvPr/>
          </p:nvSpPr>
          <p:spPr>
            <a:xfrm>
              <a:off x="12513225" y="821650"/>
              <a:ext cx="1690359" cy="4675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914400" rtl="0" eaLnBrk="1" fontAlgn="auto" latinLnBrk="0" hangingPunct="1">
                <a:lnSpc>
                  <a:spcPct val="120000"/>
                </a:lnSpc>
                <a:spcBef>
                  <a:spcPts val="600"/>
                </a:spcBef>
                <a:spcAft>
                  <a:spcPts val="1200"/>
                </a:spcAft>
                <a:buClrTx/>
                <a:buSzTx/>
                <a:defRPr/>
              </a:pPr>
              <a:r>
                <a:rPr lang="en-US" altLang="zh-CN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1997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年服务业增加值达到</a:t>
              </a:r>
              <a:r>
                <a:rPr lang="en-US" altLang="zh-CN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44.4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亿元，三次产业比为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38.8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40.5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20.7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。</a:t>
              </a:r>
              <a:endPara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3076" name="Picture 4" descr="京九高铁途经山东4地 未来济南至香港8小时高铁直达_山东频道_凤凰网"/>
          <p:cNvPicPr preferRelativeResize="0">
            <a:picLocks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82" t="30777" r="17836" b="31453"/>
          <a:stretch>
            <a:fillRect/>
          </a:stretch>
        </p:blipFill>
        <p:spPr bwMode="auto">
          <a:xfrm>
            <a:off x="7014571" y="3287837"/>
            <a:ext cx="1445544" cy="124977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</p:pic>
      <p:grpSp>
        <p:nvGrpSpPr>
          <p:cNvPr id="2" name="组合 1"/>
          <p:cNvGrpSpPr/>
          <p:nvPr/>
        </p:nvGrpSpPr>
        <p:grpSpPr>
          <a:xfrm>
            <a:off x="5773478" y="5555517"/>
            <a:ext cx="5767881" cy="706240"/>
            <a:chOff x="12513225" y="797586"/>
            <a:chExt cx="1693192" cy="704505"/>
          </a:xfrm>
        </p:grpSpPr>
        <p:sp>
          <p:nvSpPr>
            <p:cNvPr id="32" name="矩形: 圆角 31"/>
            <p:cNvSpPr/>
            <p:nvPr/>
          </p:nvSpPr>
          <p:spPr>
            <a:xfrm>
              <a:off x="12516061" y="797586"/>
              <a:ext cx="1690356" cy="704360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33" name="文本框 32"/>
            <p:cNvSpPr txBox="1"/>
            <p:nvPr/>
          </p:nvSpPr>
          <p:spPr>
            <a:xfrm>
              <a:off x="12513225" y="847114"/>
              <a:ext cx="1690359" cy="6549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914400" rtl="0" eaLnBrk="1" fontAlgn="auto" latinLnBrk="0" hangingPunct="1">
                <a:lnSpc>
                  <a:spcPts val="2200"/>
                </a:lnSpc>
                <a:buClrTx/>
                <a:buSzTx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2001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年服务业增加值达到</a:t>
              </a: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82.3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亿元，三次产业比为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31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41.9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27.1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。</a:t>
              </a:r>
              <a:endPara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11" name="矩形 10"/>
          <p:cNvSpPr/>
          <p:nvPr/>
        </p:nvSpPr>
        <p:spPr>
          <a:xfrm>
            <a:off x="0" y="1156762"/>
            <a:ext cx="507345" cy="429895"/>
          </a:xfrm>
          <a:prstGeom prst="rect">
            <a:avLst/>
          </a:prstGeom>
          <a:solidFill>
            <a:srgbClr val="6096E6"/>
          </a:solidFill>
          <a:ln w="15240">
            <a:noFill/>
          </a:ln>
          <a:effectLst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2588" tIns="42588" rIns="42588" bIns="42588" numCol="1" spcCol="1270" rtlCol="0" anchor="ctr" anchorCtr="0">
            <a:noAutofit/>
          </a:bodyPr>
          <a:lstStyle/>
          <a:p>
            <a:pPr marL="360045" algn="ctr" defTabSz="355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760432" y="1063073"/>
            <a:ext cx="4783118" cy="549809"/>
            <a:chOff x="694854" y="945978"/>
            <a:chExt cx="3905084" cy="391588"/>
          </a:xfrm>
        </p:grpSpPr>
        <p:sp>
          <p:nvSpPr>
            <p:cNvPr id="14" name="矩形 13"/>
            <p:cNvSpPr/>
            <p:nvPr/>
          </p:nvSpPr>
          <p:spPr>
            <a:xfrm>
              <a:off x="758364" y="945978"/>
              <a:ext cx="145395" cy="340678"/>
            </a:xfrm>
            <a:prstGeom prst="rect">
              <a:avLst/>
            </a:prstGeom>
            <a:solidFill>
              <a:sysClr val="window" lastClr="FFFFFF">
                <a:lumMod val="7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694854" y="974908"/>
              <a:ext cx="3905084" cy="362494"/>
              <a:chOff x="792470" y="950194"/>
              <a:chExt cx="3905084" cy="362494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1064875" y="950194"/>
                <a:ext cx="3632679" cy="3371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1pPr>
                <a:lvl2pPr marL="396240" indent="-8509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2pPr>
                <a:lvl3pPr marL="793750" indent="-17145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3pPr>
                <a:lvl4pPr marL="1191260" indent="-25781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4pPr>
                <a:lvl5pPr marL="1588135" indent="-34417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5pPr>
                <a:lvl6pPr marL="1555115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6pPr>
                <a:lvl7pPr marL="18656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7pPr>
                <a:lvl8pPr marL="217678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8pPr>
                <a:lvl9pPr marL="24879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9pPr>
              </a:lstStyle>
              <a:p>
                <a:pPr lvl="0" algn="l" defTabSz="914400" eaLnBrk="1" fontAlgn="auto" hangingPunct="1">
                  <a:lnSpc>
                    <a:spcPts val="32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400" b="1" kern="0" dirty="0">
                    <a:solidFill>
                      <a:srgbClr val="0070C0"/>
                    </a:solidFill>
                    <a:latin typeface="宋体" pitchFamily="2" charset="-122"/>
                    <a:ea typeface="宋体" pitchFamily="2" charset="-122"/>
                  </a:rPr>
                  <a:t>“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二三一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宋体" pitchFamily="2" charset="-122"/>
                    <a:ea typeface="宋体" pitchFamily="2" charset="-122"/>
                  </a:rPr>
                  <a:t>”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阶段（</a:t>
                </a:r>
                <a:r>
                  <a:rPr lang="en-US" altLang="zh-CN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2002-2013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）</a:t>
                </a:r>
                <a:endParaRPr lang="zh-CN" altLang="en-US" sz="2400" b="1" kern="0" dirty="0">
                  <a:solidFill>
                    <a:srgbClr val="0070C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8" name="直接连接符 17"/>
              <p:cNvCxnSpPr/>
              <p:nvPr/>
            </p:nvCxnSpPr>
            <p:spPr>
              <a:xfrm flipV="1">
                <a:off x="792470" y="1287315"/>
                <a:ext cx="3796213" cy="25373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16" name="矩形 15"/>
            <p:cNvSpPr/>
            <p:nvPr/>
          </p:nvSpPr>
          <p:spPr>
            <a:xfrm>
              <a:off x="694864" y="996888"/>
              <a:ext cx="145395" cy="340678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不完整圆 1"/>
          <p:cNvSpPr/>
          <p:nvPr/>
        </p:nvSpPr>
        <p:spPr>
          <a:xfrm>
            <a:off x="1158231" y="2128160"/>
            <a:ext cx="3600000" cy="3600000"/>
          </a:xfrm>
          <a:prstGeom prst="pie">
            <a:avLst>
              <a:gd name="adj1" fmla="val 8869114"/>
              <a:gd name="adj2" fmla="val 16207718"/>
            </a:avLst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" name="不完整圆 2"/>
          <p:cNvSpPr/>
          <p:nvPr/>
        </p:nvSpPr>
        <p:spPr>
          <a:xfrm>
            <a:off x="1012925" y="2020160"/>
            <a:ext cx="3816000" cy="3816000"/>
          </a:xfrm>
          <a:prstGeom prst="pie">
            <a:avLst>
              <a:gd name="adj1" fmla="val 833125"/>
              <a:gd name="adj2" fmla="val 8940994"/>
            </a:avLst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4" name="不完整圆 3"/>
          <p:cNvSpPr/>
          <p:nvPr/>
        </p:nvSpPr>
        <p:spPr>
          <a:xfrm>
            <a:off x="1292045" y="2254160"/>
            <a:ext cx="3348000" cy="3348000"/>
          </a:xfrm>
          <a:prstGeom prst="pie">
            <a:avLst>
              <a:gd name="adj1" fmla="val 16175135"/>
              <a:gd name="adj2" fmla="val 874179"/>
            </a:avLst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3429953" y="3176582"/>
            <a:ext cx="13409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2000" b="1" dirty="0">
                <a:solidFill>
                  <a:prstClr val="black"/>
                </a:solidFill>
                <a:latin typeface="+mn-ea"/>
              </a:rPr>
              <a:t>28.3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2351243" y="3499568"/>
            <a:ext cx="1078710" cy="107870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286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2775752" y="4880863"/>
            <a:ext cx="1252163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42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541919" y="3331263"/>
            <a:ext cx="9602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29.7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927265" y="1989867"/>
            <a:ext cx="4033818" cy="4033818"/>
          </a:xfrm>
          <a:prstGeom prst="ellipse">
            <a:avLst/>
          </a:prstGeom>
          <a:noFill/>
          <a:ln>
            <a:solidFill>
              <a:schemeClr val="bg1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2462004" y="3715182"/>
            <a:ext cx="844883" cy="689138"/>
            <a:chOff x="8289432" y="3094846"/>
            <a:chExt cx="1051807" cy="857917"/>
          </a:xfrm>
        </p:grpSpPr>
        <p:sp>
          <p:nvSpPr>
            <p:cNvPr id="12" name="文本框 11"/>
            <p:cNvSpPr txBox="1"/>
            <p:nvPr/>
          </p:nvSpPr>
          <p:spPr>
            <a:xfrm>
              <a:off x="8289432" y="3607923"/>
              <a:ext cx="1051807" cy="3448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三产占比</a:t>
              </a:r>
              <a:endParaRPr kumimoji="0" lang="zh-CN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19" name="图形 85"/>
            <p:cNvSpPr/>
            <p:nvPr/>
          </p:nvSpPr>
          <p:spPr>
            <a:xfrm>
              <a:off x="8506237" y="3094846"/>
              <a:ext cx="575851" cy="467859"/>
            </a:xfrm>
            <a:custGeom>
              <a:avLst/>
              <a:gdLst>
                <a:gd name="connsiteX0" fmla="*/ 772600 w 1538984"/>
                <a:gd name="connsiteY0" fmla="*/ 868939 h 1250369"/>
                <a:gd name="connsiteX1" fmla="*/ 772600 w 1538984"/>
                <a:gd name="connsiteY1" fmla="*/ 1225796 h 1250369"/>
                <a:gd name="connsiteX2" fmla="*/ 779790 w 1538984"/>
                <a:gd name="connsiteY2" fmla="*/ 1243157 h 1250369"/>
                <a:gd name="connsiteX3" fmla="*/ 797142 w 1538984"/>
                <a:gd name="connsiteY3" fmla="*/ 1250369 h 1250369"/>
                <a:gd name="connsiteX4" fmla="*/ 977608 w 1538984"/>
                <a:gd name="connsiteY4" fmla="*/ 1250369 h 1250369"/>
                <a:gd name="connsiteX5" fmla="*/ 1002173 w 1538984"/>
                <a:gd name="connsiteY5" fmla="*/ 1225797 h 1250369"/>
                <a:gd name="connsiteX6" fmla="*/ 1002173 w 1538984"/>
                <a:gd name="connsiteY6" fmla="*/ 750254 h 1250369"/>
                <a:gd name="connsiteX7" fmla="*/ 818670 w 1538984"/>
                <a:gd name="connsiteY7" fmla="*/ 908202 h 1250369"/>
                <a:gd name="connsiteX8" fmla="*/ 772600 w 1538984"/>
                <a:gd name="connsiteY8" fmla="*/ 868938 h 1250369"/>
                <a:gd name="connsiteX9" fmla="*/ 1311 w 1538984"/>
                <a:gd name="connsiteY9" fmla="*/ 1225788 h 1250369"/>
                <a:gd name="connsiteX10" fmla="*/ 8523 w 1538984"/>
                <a:gd name="connsiteY10" fmla="*/ 1243149 h 1250369"/>
                <a:gd name="connsiteX11" fmla="*/ 25883 w 1538984"/>
                <a:gd name="connsiteY11" fmla="*/ 1250362 h 1250369"/>
                <a:gd name="connsiteX12" fmla="*/ 206309 w 1538984"/>
                <a:gd name="connsiteY12" fmla="*/ 1250362 h 1250369"/>
                <a:gd name="connsiteX13" fmla="*/ 223661 w 1538984"/>
                <a:gd name="connsiteY13" fmla="*/ 1243149 h 1250369"/>
                <a:gd name="connsiteX14" fmla="*/ 230875 w 1538984"/>
                <a:gd name="connsiteY14" fmla="*/ 1225788 h 1250369"/>
                <a:gd name="connsiteX15" fmla="*/ 230875 w 1538984"/>
                <a:gd name="connsiteY15" fmla="*/ 861759 h 1250369"/>
                <a:gd name="connsiteX16" fmla="*/ 1311 w 1538984"/>
                <a:gd name="connsiteY16" fmla="*/ 1051114 h 1250369"/>
                <a:gd name="connsiteX17" fmla="*/ 1311 w 1538984"/>
                <a:gd name="connsiteY17" fmla="*/ 1225786 h 1250369"/>
                <a:gd name="connsiteX18" fmla="*/ 386877 w 1538984"/>
                <a:gd name="connsiteY18" fmla="*/ 733006 h 1250369"/>
                <a:gd name="connsiteX19" fmla="*/ 386877 w 1538984"/>
                <a:gd name="connsiteY19" fmla="*/ 1225788 h 1250369"/>
                <a:gd name="connsiteX20" fmla="*/ 394089 w 1538984"/>
                <a:gd name="connsiteY20" fmla="*/ 1243149 h 1250369"/>
                <a:gd name="connsiteX21" fmla="*/ 411450 w 1538984"/>
                <a:gd name="connsiteY21" fmla="*/ 1250362 h 1250369"/>
                <a:gd name="connsiteX22" fmla="*/ 591955 w 1538984"/>
                <a:gd name="connsiteY22" fmla="*/ 1250362 h 1250369"/>
                <a:gd name="connsiteX23" fmla="*/ 609315 w 1538984"/>
                <a:gd name="connsiteY23" fmla="*/ 1243149 h 1250369"/>
                <a:gd name="connsiteX24" fmla="*/ 616519 w 1538984"/>
                <a:gd name="connsiteY24" fmla="*/ 1225788 h 1250369"/>
                <a:gd name="connsiteX25" fmla="*/ 616519 w 1538984"/>
                <a:gd name="connsiteY25" fmla="*/ 736083 h 1250369"/>
                <a:gd name="connsiteX26" fmla="*/ 501777 w 1538984"/>
                <a:gd name="connsiteY26" fmla="*/ 638401 h 1250369"/>
                <a:gd name="connsiteX27" fmla="*/ 386877 w 1538984"/>
                <a:gd name="connsiteY27" fmla="*/ 733006 h 1250369"/>
                <a:gd name="connsiteX28" fmla="*/ 1158245 w 1538984"/>
                <a:gd name="connsiteY28" fmla="*/ 1225788 h 1250369"/>
                <a:gd name="connsiteX29" fmla="*/ 1182643 w 1538984"/>
                <a:gd name="connsiteY29" fmla="*/ 1250362 h 1250369"/>
                <a:gd name="connsiteX30" fmla="*/ 1182778 w 1538984"/>
                <a:gd name="connsiteY30" fmla="*/ 1250362 h 1250369"/>
                <a:gd name="connsiteX31" fmla="*/ 1363323 w 1538984"/>
                <a:gd name="connsiteY31" fmla="*/ 1250362 h 1250369"/>
                <a:gd name="connsiteX32" fmla="*/ 1380677 w 1538984"/>
                <a:gd name="connsiteY32" fmla="*/ 1243149 h 1250369"/>
                <a:gd name="connsiteX33" fmla="*/ 1387889 w 1538984"/>
                <a:gd name="connsiteY33" fmla="*/ 1225788 h 1250369"/>
                <a:gd name="connsiteX34" fmla="*/ 1387889 w 1538984"/>
                <a:gd name="connsiteY34" fmla="*/ 418169 h 1250369"/>
                <a:gd name="connsiteX35" fmla="*/ 1158248 w 1538984"/>
                <a:gd name="connsiteY35" fmla="*/ 615900 h 1250369"/>
                <a:gd name="connsiteX36" fmla="*/ 1158248 w 1538984"/>
                <a:gd name="connsiteY36" fmla="*/ 1225788 h 1250369"/>
                <a:gd name="connsiteX37" fmla="*/ 1118650 w 1538984"/>
                <a:gd name="connsiteY37" fmla="*/ 0 h 1250369"/>
                <a:gd name="connsiteX38" fmla="*/ 1111053 w 1538984"/>
                <a:gd name="connsiteY38" fmla="*/ 5071 h 1250369"/>
                <a:gd name="connsiteX39" fmla="*/ 1112850 w 1538984"/>
                <a:gd name="connsiteY39" fmla="*/ 14017 h 1250369"/>
                <a:gd name="connsiteX40" fmla="*/ 1285420 w 1538984"/>
                <a:gd name="connsiteY40" fmla="*/ 183652 h 1250369"/>
                <a:gd name="connsiteX41" fmla="*/ 818670 w 1538984"/>
                <a:gd name="connsiteY41" fmla="*/ 585543 h 1250369"/>
                <a:gd name="connsiteX42" fmla="*/ 501777 w 1538984"/>
                <a:gd name="connsiteY42" fmla="*/ 315637 h 1250369"/>
                <a:gd name="connsiteX43" fmla="*/ 0 w 1538984"/>
                <a:gd name="connsiteY43" fmla="*/ 729553 h 1250369"/>
                <a:gd name="connsiteX44" fmla="*/ 0 w 1538984"/>
                <a:gd name="connsiteY44" fmla="*/ 908354 h 1250369"/>
                <a:gd name="connsiteX45" fmla="*/ 501784 w 1538984"/>
                <a:gd name="connsiteY45" fmla="*/ 494471 h 1250369"/>
                <a:gd name="connsiteX46" fmla="*/ 818670 w 1538984"/>
                <a:gd name="connsiteY46" fmla="*/ 764304 h 1250369"/>
                <a:gd name="connsiteX47" fmla="*/ 1382479 w 1538984"/>
                <a:gd name="connsiteY47" fmla="*/ 278971 h 1250369"/>
                <a:gd name="connsiteX48" fmla="*/ 1525037 w 1538984"/>
                <a:gd name="connsiteY48" fmla="*/ 419181 h 1250369"/>
                <a:gd name="connsiteX49" fmla="*/ 1533977 w 1538984"/>
                <a:gd name="connsiteY49" fmla="*/ 420868 h 1250369"/>
                <a:gd name="connsiteX50" fmla="*/ 1538985 w 1538984"/>
                <a:gd name="connsiteY50" fmla="*/ 413357 h 1250369"/>
                <a:gd name="connsiteX51" fmla="*/ 1538985 w 1538984"/>
                <a:gd name="connsiteY51" fmla="*/ 8147 h 1250369"/>
                <a:gd name="connsiteX52" fmla="*/ 1530792 w 1538984"/>
                <a:gd name="connsiteY52" fmla="*/ 0 h 1250369"/>
                <a:gd name="connsiteX53" fmla="*/ 1530784 w 1538984"/>
                <a:gd name="connsiteY53" fmla="*/ 0 h 1250369"/>
                <a:gd name="connsiteX54" fmla="*/ 1118649 w 1538984"/>
                <a:gd name="connsiteY54" fmla="*/ 0 h 12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38984" h="1250369">
                  <a:moveTo>
                    <a:pt x="772600" y="868939"/>
                  </a:moveTo>
                  <a:lnTo>
                    <a:pt x="772600" y="1225796"/>
                  </a:lnTo>
                  <a:cubicBezTo>
                    <a:pt x="772600" y="1232067"/>
                    <a:pt x="775001" y="1238353"/>
                    <a:pt x="779790" y="1243157"/>
                  </a:cubicBezTo>
                  <a:cubicBezTo>
                    <a:pt x="784378" y="1247783"/>
                    <a:pt x="790627" y="1250380"/>
                    <a:pt x="797142" y="1250369"/>
                  </a:cubicBezTo>
                  <a:lnTo>
                    <a:pt x="977608" y="1250369"/>
                  </a:lnTo>
                  <a:cubicBezTo>
                    <a:pt x="991172" y="1250356"/>
                    <a:pt x="1002163" y="1239361"/>
                    <a:pt x="1002173" y="1225797"/>
                  </a:cubicBezTo>
                  <a:lnTo>
                    <a:pt x="1002173" y="750254"/>
                  </a:lnTo>
                  <a:lnTo>
                    <a:pt x="818670" y="908202"/>
                  </a:lnTo>
                  <a:lnTo>
                    <a:pt x="772600" y="868938"/>
                  </a:lnTo>
                  <a:close/>
                  <a:moveTo>
                    <a:pt x="1311" y="1225788"/>
                  </a:moveTo>
                  <a:cubicBezTo>
                    <a:pt x="1311" y="1232059"/>
                    <a:pt x="3720" y="1238377"/>
                    <a:pt x="8523" y="1243149"/>
                  </a:cubicBezTo>
                  <a:cubicBezTo>
                    <a:pt x="13113" y="1247778"/>
                    <a:pt x="19365" y="1250375"/>
                    <a:pt x="25883" y="1250362"/>
                  </a:cubicBezTo>
                  <a:lnTo>
                    <a:pt x="206309" y="1250362"/>
                  </a:lnTo>
                  <a:cubicBezTo>
                    <a:pt x="212825" y="1250375"/>
                    <a:pt x="219075" y="1247778"/>
                    <a:pt x="223661" y="1243149"/>
                  </a:cubicBezTo>
                  <a:cubicBezTo>
                    <a:pt x="228282" y="1238554"/>
                    <a:pt x="230879" y="1232305"/>
                    <a:pt x="230875" y="1225788"/>
                  </a:cubicBezTo>
                  <a:lnTo>
                    <a:pt x="230875" y="861759"/>
                  </a:lnTo>
                  <a:lnTo>
                    <a:pt x="1311" y="1051114"/>
                  </a:lnTo>
                  <a:lnTo>
                    <a:pt x="1311" y="1225786"/>
                  </a:lnTo>
                  <a:close/>
                  <a:moveTo>
                    <a:pt x="386877" y="733006"/>
                  </a:moveTo>
                  <a:lnTo>
                    <a:pt x="386877" y="1225788"/>
                  </a:lnTo>
                  <a:cubicBezTo>
                    <a:pt x="386876" y="1232304"/>
                    <a:pt x="389471" y="1238552"/>
                    <a:pt x="394089" y="1243149"/>
                  </a:cubicBezTo>
                  <a:cubicBezTo>
                    <a:pt x="398687" y="1247766"/>
                    <a:pt x="404934" y="1250361"/>
                    <a:pt x="411450" y="1250362"/>
                  </a:cubicBezTo>
                  <a:lnTo>
                    <a:pt x="591955" y="1250362"/>
                  </a:lnTo>
                  <a:cubicBezTo>
                    <a:pt x="598264" y="1250362"/>
                    <a:pt x="604543" y="1247952"/>
                    <a:pt x="609315" y="1243149"/>
                  </a:cubicBezTo>
                  <a:cubicBezTo>
                    <a:pt x="613930" y="1238551"/>
                    <a:pt x="616523" y="1232303"/>
                    <a:pt x="616519" y="1225788"/>
                  </a:cubicBezTo>
                  <a:lnTo>
                    <a:pt x="616519" y="736083"/>
                  </a:lnTo>
                  <a:lnTo>
                    <a:pt x="501777" y="638401"/>
                  </a:lnTo>
                  <a:lnTo>
                    <a:pt x="386877" y="733006"/>
                  </a:lnTo>
                  <a:close/>
                  <a:moveTo>
                    <a:pt x="1158245" y="1225788"/>
                  </a:moveTo>
                  <a:cubicBezTo>
                    <a:pt x="1158196" y="1239311"/>
                    <a:pt x="1169120" y="1250313"/>
                    <a:pt x="1182643" y="1250362"/>
                  </a:cubicBezTo>
                  <a:cubicBezTo>
                    <a:pt x="1182688" y="1250362"/>
                    <a:pt x="1182733" y="1250362"/>
                    <a:pt x="1182778" y="1250362"/>
                  </a:cubicBezTo>
                  <a:lnTo>
                    <a:pt x="1363323" y="1250362"/>
                  </a:lnTo>
                  <a:cubicBezTo>
                    <a:pt x="1369839" y="1250376"/>
                    <a:pt x="1376090" y="1247778"/>
                    <a:pt x="1380677" y="1243149"/>
                  </a:cubicBezTo>
                  <a:cubicBezTo>
                    <a:pt x="1385294" y="1238552"/>
                    <a:pt x="1387889" y="1232304"/>
                    <a:pt x="1387889" y="1225788"/>
                  </a:cubicBezTo>
                  <a:lnTo>
                    <a:pt x="1387889" y="418169"/>
                  </a:lnTo>
                  <a:lnTo>
                    <a:pt x="1158248" y="615900"/>
                  </a:lnTo>
                  <a:lnTo>
                    <a:pt x="1158248" y="1225788"/>
                  </a:lnTo>
                  <a:close/>
                  <a:moveTo>
                    <a:pt x="1118650" y="0"/>
                  </a:moveTo>
                  <a:cubicBezTo>
                    <a:pt x="1115416" y="0"/>
                    <a:pt x="1112332" y="1876"/>
                    <a:pt x="1111053" y="5071"/>
                  </a:cubicBezTo>
                  <a:cubicBezTo>
                    <a:pt x="1109735" y="8233"/>
                    <a:pt x="1110589" y="11725"/>
                    <a:pt x="1112850" y="14017"/>
                  </a:cubicBezTo>
                  <a:lnTo>
                    <a:pt x="1285420" y="183652"/>
                  </a:lnTo>
                  <a:lnTo>
                    <a:pt x="818670" y="585543"/>
                  </a:lnTo>
                  <a:lnTo>
                    <a:pt x="501777" y="315637"/>
                  </a:lnTo>
                  <a:lnTo>
                    <a:pt x="0" y="729553"/>
                  </a:lnTo>
                  <a:lnTo>
                    <a:pt x="0" y="908354"/>
                  </a:lnTo>
                  <a:lnTo>
                    <a:pt x="501784" y="494471"/>
                  </a:lnTo>
                  <a:lnTo>
                    <a:pt x="818670" y="764304"/>
                  </a:lnTo>
                  <a:lnTo>
                    <a:pt x="1382479" y="278971"/>
                  </a:lnTo>
                  <a:lnTo>
                    <a:pt x="1525037" y="419181"/>
                  </a:lnTo>
                  <a:cubicBezTo>
                    <a:pt x="1527413" y="421478"/>
                    <a:pt x="1530928" y="422141"/>
                    <a:pt x="1533977" y="420868"/>
                  </a:cubicBezTo>
                  <a:cubicBezTo>
                    <a:pt x="1537007" y="419602"/>
                    <a:pt x="1538982" y="416641"/>
                    <a:pt x="1538985" y="413357"/>
                  </a:cubicBezTo>
                  <a:lnTo>
                    <a:pt x="1538985" y="8147"/>
                  </a:lnTo>
                  <a:cubicBezTo>
                    <a:pt x="1538972" y="3635"/>
                    <a:pt x="1535304" y="-13"/>
                    <a:pt x="1530792" y="0"/>
                  </a:cubicBezTo>
                  <a:cubicBezTo>
                    <a:pt x="1530789" y="0"/>
                    <a:pt x="1530786" y="0"/>
                    <a:pt x="1530784" y="0"/>
                  </a:cubicBezTo>
                  <a:lnTo>
                    <a:pt x="1118649" y="0"/>
                  </a:lnTo>
                  <a:close/>
                </a:path>
              </a:pathLst>
            </a:custGeom>
            <a:gradFill>
              <a:gsLst>
                <a:gs pos="1000">
                  <a:srgbClr val="002F7F"/>
                </a:gs>
                <a:gs pos="100000">
                  <a:srgbClr val="011969">
                    <a:lumMod val="60000"/>
                  </a:srgbClr>
                </a:gs>
              </a:gsLst>
              <a:path path="circle">
                <a:fillToRect l="100000" t="100000"/>
              </a:path>
            </a:gradFill>
            <a:ln w="186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20" name="矩形: 圆角 19"/>
          <p:cNvSpPr/>
          <p:nvPr/>
        </p:nvSpPr>
        <p:spPr>
          <a:xfrm>
            <a:off x="1234273" y="6191178"/>
            <a:ext cx="377141" cy="159200"/>
          </a:xfrm>
          <a:prstGeom prst="roundRect">
            <a:avLst/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1" name="矩形: 圆角 20"/>
          <p:cNvSpPr/>
          <p:nvPr/>
        </p:nvSpPr>
        <p:spPr>
          <a:xfrm>
            <a:off x="2339134" y="6195394"/>
            <a:ext cx="377141" cy="159200"/>
          </a:xfrm>
          <a:prstGeom prst="roundRect">
            <a:avLst/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2" name="矩形: 圆角 21"/>
          <p:cNvSpPr/>
          <p:nvPr/>
        </p:nvSpPr>
        <p:spPr>
          <a:xfrm>
            <a:off x="3518376" y="6191283"/>
            <a:ext cx="377141" cy="159200"/>
          </a:xfrm>
          <a:prstGeom prst="roundRect">
            <a:avLst/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393177" y="6067648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一产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3759515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三产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2516252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二产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6" name="矩形 25"/>
          <p:cNvSpPr/>
          <p:nvPr/>
        </p:nvSpPr>
        <p:spPr bwMode="auto">
          <a:xfrm>
            <a:off x="5750784" y="1888258"/>
            <a:ext cx="5577876" cy="370819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我市建设了香江大市场、新东方广场、金鼎商厦等大型商业设施，城市中心商业区基本形成。</a:t>
            </a: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县（市区）驻地的商贸设施水平明显提高，呈现出三次产业协调发展、第三产业加快发展的可喜局面。</a:t>
            </a: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098" name="Picture 2" descr="聊城香江大市场、新东方广场、人民广场、五星百货、金鼎商厦 的图像结果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3190578"/>
            <a:ext cx="1738713" cy="995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聊城香江大市场、新东方广场、人民广场、五星百货、金鼎商厦 的图像结果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70712" y="3186513"/>
            <a:ext cx="1560791" cy="995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聊城香江大市场、新东方广场、人民广场、五星百货、金鼎商厦 的图像结果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3356" y="3186338"/>
            <a:ext cx="1738713" cy="10105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" name="组合 29"/>
          <p:cNvGrpSpPr/>
          <p:nvPr/>
        </p:nvGrpSpPr>
        <p:grpSpPr>
          <a:xfrm>
            <a:off x="5738417" y="1036035"/>
            <a:ext cx="5767881" cy="840863"/>
            <a:chOff x="12513225" y="797586"/>
            <a:chExt cx="1693192" cy="491646"/>
          </a:xfrm>
        </p:grpSpPr>
        <p:sp>
          <p:nvSpPr>
            <p:cNvPr id="31" name="矩形: 圆角 30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12513225" y="821650"/>
              <a:ext cx="1690359" cy="4675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914400" rtl="0" eaLnBrk="1" fontAlgn="auto" latinLnBrk="0" hangingPunct="1">
                <a:lnSpc>
                  <a:spcPct val="120000"/>
                </a:lnSpc>
                <a:spcBef>
                  <a:spcPts val="600"/>
                </a:spcBef>
                <a:spcAft>
                  <a:spcPts val="1200"/>
                </a:spcAft>
                <a:buClrTx/>
                <a:buSzTx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20</a:t>
              </a:r>
              <a:r>
                <a:rPr lang="en-US" altLang="zh-CN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02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年服务业增加值突破百亿元，三次产业比为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28.3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42.0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29.7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。</a:t>
              </a:r>
              <a:endPara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5773478" y="5707917"/>
            <a:ext cx="5767881" cy="849356"/>
            <a:chOff x="12513225" y="797586"/>
            <a:chExt cx="1693192" cy="847269"/>
          </a:xfrm>
        </p:grpSpPr>
        <p:sp>
          <p:nvSpPr>
            <p:cNvPr id="34" name="矩形: 圆角 33"/>
            <p:cNvSpPr/>
            <p:nvPr/>
          </p:nvSpPr>
          <p:spPr>
            <a:xfrm>
              <a:off x="12516061" y="797586"/>
              <a:ext cx="1690356" cy="704360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35" name="文本框 34"/>
            <p:cNvSpPr txBox="1"/>
            <p:nvPr/>
          </p:nvSpPr>
          <p:spPr>
            <a:xfrm>
              <a:off x="12513225" y="847114"/>
              <a:ext cx="1690359" cy="7977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914400" rtl="0" eaLnBrk="1" fontAlgn="auto" latinLnBrk="0" hangingPunct="1">
                <a:lnSpc>
                  <a:spcPct val="120000"/>
                </a:lnSpc>
                <a:spcBef>
                  <a:spcPts val="600"/>
                </a:spcBef>
                <a:spcAft>
                  <a:spcPts val="1200"/>
                </a:spcAft>
                <a:buClrTx/>
                <a:buSzTx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2013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年服务业增加值达到</a:t>
              </a: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693.7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亿元，三次产业比为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15.3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42.9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41.8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。</a:t>
              </a:r>
              <a:endPara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11" name="矩形 10"/>
          <p:cNvSpPr/>
          <p:nvPr/>
        </p:nvSpPr>
        <p:spPr>
          <a:xfrm>
            <a:off x="0" y="1156762"/>
            <a:ext cx="507345" cy="429895"/>
          </a:xfrm>
          <a:prstGeom prst="rect">
            <a:avLst/>
          </a:prstGeom>
          <a:solidFill>
            <a:srgbClr val="6096E6"/>
          </a:solidFill>
          <a:ln w="15240">
            <a:noFill/>
          </a:ln>
          <a:effectLst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2588" tIns="42588" rIns="42588" bIns="42588" numCol="1" spcCol="1270" rtlCol="0" anchor="ctr" anchorCtr="0">
            <a:noAutofit/>
          </a:bodyPr>
          <a:lstStyle/>
          <a:p>
            <a:pPr marL="360045" algn="ctr" defTabSz="355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760432" y="1063073"/>
            <a:ext cx="4783118" cy="549809"/>
            <a:chOff x="694854" y="945978"/>
            <a:chExt cx="3905084" cy="391588"/>
          </a:xfrm>
        </p:grpSpPr>
        <p:sp>
          <p:nvSpPr>
            <p:cNvPr id="14" name="矩形 13"/>
            <p:cNvSpPr/>
            <p:nvPr/>
          </p:nvSpPr>
          <p:spPr>
            <a:xfrm>
              <a:off x="758364" y="945978"/>
              <a:ext cx="145395" cy="340678"/>
            </a:xfrm>
            <a:prstGeom prst="rect">
              <a:avLst/>
            </a:prstGeom>
            <a:solidFill>
              <a:sysClr val="window" lastClr="FFFFFF">
                <a:lumMod val="7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694854" y="974908"/>
              <a:ext cx="3905084" cy="362494"/>
              <a:chOff x="792470" y="950194"/>
              <a:chExt cx="3905084" cy="362494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1064875" y="950194"/>
                <a:ext cx="3632679" cy="3371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1pPr>
                <a:lvl2pPr marL="396240" indent="-8509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2pPr>
                <a:lvl3pPr marL="793750" indent="-17145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3pPr>
                <a:lvl4pPr marL="1191260" indent="-25781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4pPr>
                <a:lvl5pPr marL="1588135" indent="-34417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5pPr>
                <a:lvl6pPr marL="1555115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6pPr>
                <a:lvl7pPr marL="18656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7pPr>
                <a:lvl8pPr marL="217678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8pPr>
                <a:lvl9pPr marL="24879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9pPr>
              </a:lstStyle>
              <a:p>
                <a:pPr lvl="0" algn="l" defTabSz="914400" eaLnBrk="1" fontAlgn="auto" hangingPunct="1">
                  <a:lnSpc>
                    <a:spcPts val="32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400" b="1" kern="0" dirty="0">
                    <a:solidFill>
                      <a:srgbClr val="0070C0"/>
                    </a:solidFill>
                    <a:latin typeface="宋体" pitchFamily="2" charset="-122"/>
                    <a:ea typeface="宋体" pitchFamily="2" charset="-122"/>
                  </a:rPr>
                  <a:t>“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三二一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宋体" pitchFamily="2" charset="-122"/>
                    <a:ea typeface="宋体" pitchFamily="2" charset="-122"/>
                  </a:rPr>
                  <a:t>”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阶段（</a:t>
                </a:r>
                <a:r>
                  <a:rPr lang="en-US" altLang="zh-CN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2014-2022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）</a:t>
                </a:r>
                <a:endParaRPr lang="zh-CN" altLang="en-US" sz="2400" b="1" kern="0" dirty="0">
                  <a:solidFill>
                    <a:srgbClr val="0070C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8" name="直接连接符 17"/>
              <p:cNvCxnSpPr/>
              <p:nvPr/>
            </p:nvCxnSpPr>
            <p:spPr>
              <a:xfrm flipV="1">
                <a:off x="792470" y="1287315"/>
                <a:ext cx="3796213" cy="25373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16" name="矩形 15"/>
            <p:cNvSpPr/>
            <p:nvPr/>
          </p:nvSpPr>
          <p:spPr>
            <a:xfrm>
              <a:off x="694864" y="996888"/>
              <a:ext cx="145395" cy="340678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6" name="不完整圆 25"/>
          <p:cNvSpPr/>
          <p:nvPr/>
        </p:nvSpPr>
        <p:spPr>
          <a:xfrm>
            <a:off x="1048874" y="2130922"/>
            <a:ext cx="3816000" cy="3816000"/>
          </a:xfrm>
          <a:prstGeom prst="pie">
            <a:avLst>
              <a:gd name="adj1" fmla="val 6839942"/>
              <a:gd name="adj2" fmla="val 16207718"/>
            </a:avLst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7" name="不完整圆 26"/>
          <p:cNvSpPr/>
          <p:nvPr/>
        </p:nvSpPr>
        <p:spPr>
          <a:xfrm>
            <a:off x="1172395" y="2103090"/>
            <a:ext cx="3600000" cy="3600000"/>
          </a:xfrm>
          <a:prstGeom prst="pie">
            <a:avLst>
              <a:gd name="adj1" fmla="val 20000425"/>
              <a:gd name="adj2" fmla="val 6769111"/>
            </a:avLst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8" name="不完整圆 27"/>
          <p:cNvSpPr/>
          <p:nvPr/>
        </p:nvSpPr>
        <p:spPr>
          <a:xfrm>
            <a:off x="1292045" y="2254160"/>
            <a:ext cx="3348000" cy="3348000"/>
          </a:xfrm>
          <a:prstGeom prst="pie">
            <a:avLst>
              <a:gd name="adj1" fmla="val 16175135"/>
              <a:gd name="adj2" fmla="val 19964291"/>
            </a:avLst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3145103" y="2796871"/>
            <a:ext cx="9602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2000" b="1" dirty="0">
                <a:solidFill>
                  <a:prstClr val="black"/>
                </a:solidFill>
                <a:latin typeface="+mn-ea"/>
              </a:rPr>
              <a:t>15.1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0" name="椭圆 29"/>
          <p:cNvSpPr/>
          <p:nvPr/>
        </p:nvSpPr>
        <p:spPr>
          <a:xfrm>
            <a:off x="2351243" y="3499568"/>
            <a:ext cx="1078710" cy="107870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286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3441584" y="4378221"/>
            <a:ext cx="9602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41.5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330221" y="3703035"/>
            <a:ext cx="9602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43.4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3" name="椭圆 32"/>
          <p:cNvSpPr/>
          <p:nvPr/>
        </p:nvSpPr>
        <p:spPr>
          <a:xfrm>
            <a:off x="927265" y="1989867"/>
            <a:ext cx="4033818" cy="4033818"/>
          </a:xfrm>
          <a:prstGeom prst="ellipse">
            <a:avLst/>
          </a:prstGeom>
          <a:noFill/>
          <a:ln>
            <a:solidFill>
              <a:schemeClr val="bg1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2462004" y="3715182"/>
            <a:ext cx="844883" cy="689138"/>
            <a:chOff x="8289432" y="3094846"/>
            <a:chExt cx="1051807" cy="857917"/>
          </a:xfrm>
        </p:grpSpPr>
        <p:sp>
          <p:nvSpPr>
            <p:cNvPr id="35" name="文本框 34"/>
            <p:cNvSpPr txBox="1"/>
            <p:nvPr/>
          </p:nvSpPr>
          <p:spPr>
            <a:xfrm>
              <a:off x="8289432" y="3607923"/>
              <a:ext cx="1051807" cy="3448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三产占比</a:t>
              </a:r>
              <a:endParaRPr kumimoji="0" lang="zh-CN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36" name="图形 85"/>
            <p:cNvSpPr/>
            <p:nvPr/>
          </p:nvSpPr>
          <p:spPr>
            <a:xfrm>
              <a:off x="8506237" y="3094846"/>
              <a:ext cx="575851" cy="467859"/>
            </a:xfrm>
            <a:custGeom>
              <a:avLst/>
              <a:gdLst>
                <a:gd name="connsiteX0" fmla="*/ 772600 w 1538984"/>
                <a:gd name="connsiteY0" fmla="*/ 868939 h 1250369"/>
                <a:gd name="connsiteX1" fmla="*/ 772600 w 1538984"/>
                <a:gd name="connsiteY1" fmla="*/ 1225796 h 1250369"/>
                <a:gd name="connsiteX2" fmla="*/ 779790 w 1538984"/>
                <a:gd name="connsiteY2" fmla="*/ 1243157 h 1250369"/>
                <a:gd name="connsiteX3" fmla="*/ 797142 w 1538984"/>
                <a:gd name="connsiteY3" fmla="*/ 1250369 h 1250369"/>
                <a:gd name="connsiteX4" fmla="*/ 977608 w 1538984"/>
                <a:gd name="connsiteY4" fmla="*/ 1250369 h 1250369"/>
                <a:gd name="connsiteX5" fmla="*/ 1002173 w 1538984"/>
                <a:gd name="connsiteY5" fmla="*/ 1225797 h 1250369"/>
                <a:gd name="connsiteX6" fmla="*/ 1002173 w 1538984"/>
                <a:gd name="connsiteY6" fmla="*/ 750254 h 1250369"/>
                <a:gd name="connsiteX7" fmla="*/ 818670 w 1538984"/>
                <a:gd name="connsiteY7" fmla="*/ 908202 h 1250369"/>
                <a:gd name="connsiteX8" fmla="*/ 772600 w 1538984"/>
                <a:gd name="connsiteY8" fmla="*/ 868938 h 1250369"/>
                <a:gd name="connsiteX9" fmla="*/ 1311 w 1538984"/>
                <a:gd name="connsiteY9" fmla="*/ 1225788 h 1250369"/>
                <a:gd name="connsiteX10" fmla="*/ 8523 w 1538984"/>
                <a:gd name="connsiteY10" fmla="*/ 1243149 h 1250369"/>
                <a:gd name="connsiteX11" fmla="*/ 25883 w 1538984"/>
                <a:gd name="connsiteY11" fmla="*/ 1250362 h 1250369"/>
                <a:gd name="connsiteX12" fmla="*/ 206309 w 1538984"/>
                <a:gd name="connsiteY12" fmla="*/ 1250362 h 1250369"/>
                <a:gd name="connsiteX13" fmla="*/ 223661 w 1538984"/>
                <a:gd name="connsiteY13" fmla="*/ 1243149 h 1250369"/>
                <a:gd name="connsiteX14" fmla="*/ 230875 w 1538984"/>
                <a:gd name="connsiteY14" fmla="*/ 1225788 h 1250369"/>
                <a:gd name="connsiteX15" fmla="*/ 230875 w 1538984"/>
                <a:gd name="connsiteY15" fmla="*/ 861759 h 1250369"/>
                <a:gd name="connsiteX16" fmla="*/ 1311 w 1538984"/>
                <a:gd name="connsiteY16" fmla="*/ 1051114 h 1250369"/>
                <a:gd name="connsiteX17" fmla="*/ 1311 w 1538984"/>
                <a:gd name="connsiteY17" fmla="*/ 1225786 h 1250369"/>
                <a:gd name="connsiteX18" fmla="*/ 386877 w 1538984"/>
                <a:gd name="connsiteY18" fmla="*/ 733006 h 1250369"/>
                <a:gd name="connsiteX19" fmla="*/ 386877 w 1538984"/>
                <a:gd name="connsiteY19" fmla="*/ 1225788 h 1250369"/>
                <a:gd name="connsiteX20" fmla="*/ 394089 w 1538984"/>
                <a:gd name="connsiteY20" fmla="*/ 1243149 h 1250369"/>
                <a:gd name="connsiteX21" fmla="*/ 411450 w 1538984"/>
                <a:gd name="connsiteY21" fmla="*/ 1250362 h 1250369"/>
                <a:gd name="connsiteX22" fmla="*/ 591955 w 1538984"/>
                <a:gd name="connsiteY22" fmla="*/ 1250362 h 1250369"/>
                <a:gd name="connsiteX23" fmla="*/ 609315 w 1538984"/>
                <a:gd name="connsiteY23" fmla="*/ 1243149 h 1250369"/>
                <a:gd name="connsiteX24" fmla="*/ 616519 w 1538984"/>
                <a:gd name="connsiteY24" fmla="*/ 1225788 h 1250369"/>
                <a:gd name="connsiteX25" fmla="*/ 616519 w 1538984"/>
                <a:gd name="connsiteY25" fmla="*/ 736083 h 1250369"/>
                <a:gd name="connsiteX26" fmla="*/ 501777 w 1538984"/>
                <a:gd name="connsiteY26" fmla="*/ 638401 h 1250369"/>
                <a:gd name="connsiteX27" fmla="*/ 386877 w 1538984"/>
                <a:gd name="connsiteY27" fmla="*/ 733006 h 1250369"/>
                <a:gd name="connsiteX28" fmla="*/ 1158245 w 1538984"/>
                <a:gd name="connsiteY28" fmla="*/ 1225788 h 1250369"/>
                <a:gd name="connsiteX29" fmla="*/ 1182643 w 1538984"/>
                <a:gd name="connsiteY29" fmla="*/ 1250362 h 1250369"/>
                <a:gd name="connsiteX30" fmla="*/ 1182778 w 1538984"/>
                <a:gd name="connsiteY30" fmla="*/ 1250362 h 1250369"/>
                <a:gd name="connsiteX31" fmla="*/ 1363323 w 1538984"/>
                <a:gd name="connsiteY31" fmla="*/ 1250362 h 1250369"/>
                <a:gd name="connsiteX32" fmla="*/ 1380677 w 1538984"/>
                <a:gd name="connsiteY32" fmla="*/ 1243149 h 1250369"/>
                <a:gd name="connsiteX33" fmla="*/ 1387889 w 1538984"/>
                <a:gd name="connsiteY33" fmla="*/ 1225788 h 1250369"/>
                <a:gd name="connsiteX34" fmla="*/ 1387889 w 1538984"/>
                <a:gd name="connsiteY34" fmla="*/ 418169 h 1250369"/>
                <a:gd name="connsiteX35" fmla="*/ 1158248 w 1538984"/>
                <a:gd name="connsiteY35" fmla="*/ 615900 h 1250369"/>
                <a:gd name="connsiteX36" fmla="*/ 1158248 w 1538984"/>
                <a:gd name="connsiteY36" fmla="*/ 1225788 h 1250369"/>
                <a:gd name="connsiteX37" fmla="*/ 1118650 w 1538984"/>
                <a:gd name="connsiteY37" fmla="*/ 0 h 1250369"/>
                <a:gd name="connsiteX38" fmla="*/ 1111053 w 1538984"/>
                <a:gd name="connsiteY38" fmla="*/ 5071 h 1250369"/>
                <a:gd name="connsiteX39" fmla="*/ 1112850 w 1538984"/>
                <a:gd name="connsiteY39" fmla="*/ 14017 h 1250369"/>
                <a:gd name="connsiteX40" fmla="*/ 1285420 w 1538984"/>
                <a:gd name="connsiteY40" fmla="*/ 183652 h 1250369"/>
                <a:gd name="connsiteX41" fmla="*/ 818670 w 1538984"/>
                <a:gd name="connsiteY41" fmla="*/ 585543 h 1250369"/>
                <a:gd name="connsiteX42" fmla="*/ 501777 w 1538984"/>
                <a:gd name="connsiteY42" fmla="*/ 315637 h 1250369"/>
                <a:gd name="connsiteX43" fmla="*/ 0 w 1538984"/>
                <a:gd name="connsiteY43" fmla="*/ 729553 h 1250369"/>
                <a:gd name="connsiteX44" fmla="*/ 0 w 1538984"/>
                <a:gd name="connsiteY44" fmla="*/ 908354 h 1250369"/>
                <a:gd name="connsiteX45" fmla="*/ 501784 w 1538984"/>
                <a:gd name="connsiteY45" fmla="*/ 494471 h 1250369"/>
                <a:gd name="connsiteX46" fmla="*/ 818670 w 1538984"/>
                <a:gd name="connsiteY46" fmla="*/ 764304 h 1250369"/>
                <a:gd name="connsiteX47" fmla="*/ 1382479 w 1538984"/>
                <a:gd name="connsiteY47" fmla="*/ 278971 h 1250369"/>
                <a:gd name="connsiteX48" fmla="*/ 1525037 w 1538984"/>
                <a:gd name="connsiteY48" fmla="*/ 419181 h 1250369"/>
                <a:gd name="connsiteX49" fmla="*/ 1533977 w 1538984"/>
                <a:gd name="connsiteY49" fmla="*/ 420868 h 1250369"/>
                <a:gd name="connsiteX50" fmla="*/ 1538985 w 1538984"/>
                <a:gd name="connsiteY50" fmla="*/ 413357 h 1250369"/>
                <a:gd name="connsiteX51" fmla="*/ 1538985 w 1538984"/>
                <a:gd name="connsiteY51" fmla="*/ 8147 h 1250369"/>
                <a:gd name="connsiteX52" fmla="*/ 1530792 w 1538984"/>
                <a:gd name="connsiteY52" fmla="*/ 0 h 1250369"/>
                <a:gd name="connsiteX53" fmla="*/ 1530784 w 1538984"/>
                <a:gd name="connsiteY53" fmla="*/ 0 h 1250369"/>
                <a:gd name="connsiteX54" fmla="*/ 1118649 w 1538984"/>
                <a:gd name="connsiteY54" fmla="*/ 0 h 12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38984" h="1250369">
                  <a:moveTo>
                    <a:pt x="772600" y="868939"/>
                  </a:moveTo>
                  <a:lnTo>
                    <a:pt x="772600" y="1225796"/>
                  </a:lnTo>
                  <a:cubicBezTo>
                    <a:pt x="772600" y="1232067"/>
                    <a:pt x="775001" y="1238353"/>
                    <a:pt x="779790" y="1243157"/>
                  </a:cubicBezTo>
                  <a:cubicBezTo>
                    <a:pt x="784378" y="1247783"/>
                    <a:pt x="790627" y="1250380"/>
                    <a:pt x="797142" y="1250369"/>
                  </a:cubicBezTo>
                  <a:lnTo>
                    <a:pt x="977608" y="1250369"/>
                  </a:lnTo>
                  <a:cubicBezTo>
                    <a:pt x="991172" y="1250356"/>
                    <a:pt x="1002163" y="1239361"/>
                    <a:pt x="1002173" y="1225797"/>
                  </a:cubicBezTo>
                  <a:lnTo>
                    <a:pt x="1002173" y="750254"/>
                  </a:lnTo>
                  <a:lnTo>
                    <a:pt x="818670" y="908202"/>
                  </a:lnTo>
                  <a:lnTo>
                    <a:pt x="772600" y="868938"/>
                  </a:lnTo>
                  <a:close/>
                  <a:moveTo>
                    <a:pt x="1311" y="1225788"/>
                  </a:moveTo>
                  <a:cubicBezTo>
                    <a:pt x="1311" y="1232059"/>
                    <a:pt x="3720" y="1238377"/>
                    <a:pt x="8523" y="1243149"/>
                  </a:cubicBezTo>
                  <a:cubicBezTo>
                    <a:pt x="13113" y="1247778"/>
                    <a:pt x="19365" y="1250375"/>
                    <a:pt x="25883" y="1250362"/>
                  </a:cubicBezTo>
                  <a:lnTo>
                    <a:pt x="206309" y="1250362"/>
                  </a:lnTo>
                  <a:cubicBezTo>
                    <a:pt x="212825" y="1250375"/>
                    <a:pt x="219075" y="1247778"/>
                    <a:pt x="223661" y="1243149"/>
                  </a:cubicBezTo>
                  <a:cubicBezTo>
                    <a:pt x="228282" y="1238554"/>
                    <a:pt x="230879" y="1232305"/>
                    <a:pt x="230875" y="1225788"/>
                  </a:cubicBezTo>
                  <a:lnTo>
                    <a:pt x="230875" y="861759"/>
                  </a:lnTo>
                  <a:lnTo>
                    <a:pt x="1311" y="1051114"/>
                  </a:lnTo>
                  <a:lnTo>
                    <a:pt x="1311" y="1225786"/>
                  </a:lnTo>
                  <a:close/>
                  <a:moveTo>
                    <a:pt x="386877" y="733006"/>
                  </a:moveTo>
                  <a:lnTo>
                    <a:pt x="386877" y="1225788"/>
                  </a:lnTo>
                  <a:cubicBezTo>
                    <a:pt x="386876" y="1232304"/>
                    <a:pt x="389471" y="1238552"/>
                    <a:pt x="394089" y="1243149"/>
                  </a:cubicBezTo>
                  <a:cubicBezTo>
                    <a:pt x="398687" y="1247766"/>
                    <a:pt x="404934" y="1250361"/>
                    <a:pt x="411450" y="1250362"/>
                  </a:cubicBezTo>
                  <a:lnTo>
                    <a:pt x="591955" y="1250362"/>
                  </a:lnTo>
                  <a:cubicBezTo>
                    <a:pt x="598264" y="1250362"/>
                    <a:pt x="604543" y="1247952"/>
                    <a:pt x="609315" y="1243149"/>
                  </a:cubicBezTo>
                  <a:cubicBezTo>
                    <a:pt x="613930" y="1238551"/>
                    <a:pt x="616523" y="1232303"/>
                    <a:pt x="616519" y="1225788"/>
                  </a:cubicBezTo>
                  <a:lnTo>
                    <a:pt x="616519" y="736083"/>
                  </a:lnTo>
                  <a:lnTo>
                    <a:pt x="501777" y="638401"/>
                  </a:lnTo>
                  <a:lnTo>
                    <a:pt x="386877" y="733006"/>
                  </a:lnTo>
                  <a:close/>
                  <a:moveTo>
                    <a:pt x="1158245" y="1225788"/>
                  </a:moveTo>
                  <a:cubicBezTo>
                    <a:pt x="1158196" y="1239311"/>
                    <a:pt x="1169120" y="1250313"/>
                    <a:pt x="1182643" y="1250362"/>
                  </a:cubicBezTo>
                  <a:cubicBezTo>
                    <a:pt x="1182688" y="1250362"/>
                    <a:pt x="1182733" y="1250362"/>
                    <a:pt x="1182778" y="1250362"/>
                  </a:cubicBezTo>
                  <a:lnTo>
                    <a:pt x="1363323" y="1250362"/>
                  </a:lnTo>
                  <a:cubicBezTo>
                    <a:pt x="1369839" y="1250376"/>
                    <a:pt x="1376090" y="1247778"/>
                    <a:pt x="1380677" y="1243149"/>
                  </a:cubicBezTo>
                  <a:cubicBezTo>
                    <a:pt x="1385294" y="1238552"/>
                    <a:pt x="1387889" y="1232304"/>
                    <a:pt x="1387889" y="1225788"/>
                  </a:cubicBezTo>
                  <a:lnTo>
                    <a:pt x="1387889" y="418169"/>
                  </a:lnTo>
                  <a:lnTo>
                    <a:pt x="1158248" y="615900"/>
                  </a:lnTo>
                  <a:lnTo>
                    <a:pt x="1158248" y="1225788"/>
                  </a:lnTo>
                  <a:close/>
                  <a:moveTo>
                    <a:pt x="1118650" y="0"/>
                  </a:moveTo>
                  <a:cubicBezTo>
                    <a:pt x="1115416" y="0"/>
                    <a:pt x="1112332" y="1876"/>
                    <a:pt x="1111053" y="5071"/>
                  </a:cubicBezTo>
                  <a:cubicBezTo>
                    <a:pt x="1109735" y="8233"/>
                    <a:pt x="1110589" y="11725"/>
                    <a:pt x="1112850" y="14017"/>
                  </a:cubicBezTo>
                  <a:lnTo>
                    <a:pt x="1285420" y="183652"/>
                  </a:lnTo>
                  <a:lnTo>
                    <a:pt x="818670" y="585543"/>
                  </a:lnTo>
                  <a:lnTo>
                    <a:pt x="501777" y="315637"/>
                  </a:lnTo>
                  <a:lnTo>
                    <a:pt x="0" y="729553"/>
                  </a:lnTo>
                  <a:lnTo>
                    <a:pt x="0" y="908354"/>
                  </a:lnTo>
                  <a:lnTo>
                    <a:pt x="501784" y="494471"/>
                  </a:lnTo>
                  <a:lnTo>
                    <a:pt x="818670" y="764304"/>
                  </a:lnTo>
                  <a:lnTo>
                    <a:pt x="1382479" y="278971"/>
                  </a:lnTo>
                  <a:lnTo>
                    <a:pt x="1525037" y="419181"/>
                  </a:lnTo>
                  <a:cubicBezTo>
                    <a:pt x="1527413" y="421478"/>
                    <a:pt x="1530928" y="422141"/>
                    <a:pt x="1533977" y="420868"/>
                  </a:cubicBezTo>
                  <a:cubicBezTo>
                    <a:pt x="1537007" y="419602"/>
                    <a:pt x="1538982" y="416641"/>
                    <a:pt x="1538985" y="413357"/>
                  </a:cubicBezTo>
                  <a:lnTo>
                    <a:pt x="1538985" y="8147"/>
                  </a:lnTo>
                  <a:cubicBezTo>
                    <a:pt x="1538972" y="3635"/>
                    <a:pt x="1535304" y="-13"/>
                    <a:pt x="1530792" y="0"/>
                  </a:cubicBezTo>
                  <a:cubicBezTo>
                    <a:pt x="1530789" y="0"/>
                    <a:pt x="1530786" y="0"/>
                    <a:pt x="1530784" y="0"/>
                  </a:cubicBezTo>
                  <a:lnTo>
                    <a:pt x="1118649" y="0"/>
                  </a:lnTo>
                  <a:close/>
                </a:path>
              </a:pathLst>
            </a:custGeom>
            <a:gradFill>
              <a:gsLst>
                <a:gs pos="1000">
                  <a:srgbClr val="002F7F"/>
                </a:gs>
                <a:gs pos="100000">
                  <a:srgbClr val="011969">
                    <a:lumMod val="60000"/>
                  </a:srgbClr>
                </a:gs>
              </a:gsLst>
              <a:path path="circle">
                <a:fillToRect l="100000" t="100000"/>
              </a:path>
            </a:gradFill>
            <a:ln w="186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37" name="矩形: 圆角 36"/>
          <p:cNvSpPr/>
          <p:nvPr/>
        </p:nvSpPr>
        <p:spPr>
          <a:xfrm>
            <a:off x="1234273" y="6191178"/>
            <a:ext cx="377141" cy="159200"/>
          </a:xfrm>
          <a:prstGeom prst="roundRect">
            <a:avLst/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38" name="矩形: 圆角 37"/>
          <p:cNvSpPr/>
          <p:nvPr/>
        </p:nvSpPr>
        <p:spPr>
          <a:xfrm>
            <a:off x="2339134" y="6195394"/>
            <a:ext cx="377141" cy="159200"/>
          </a:xfrm>
          <a:prstGeom prst="roundRect">
            <a:avLst/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39" name="矩形: 圆角 38"/>
          <p:cNvSpPr/>
          <p:nvPr/>
        </p:nvSpPr>
        <p:spPr>
          <a:xfrm>
            <a:off x="3518376" y="6191283"/>
            <a:ext cx="377141" cy="159200"/>
          </a:xfrm>
          <a:prstGeom prst="roundRect">
            <a:avLst/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1393177" y="6067648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一产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3759515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三产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2516252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二产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43" name="矩形 42"/>
          <p:cNvSpPr/>
          <p:nvPr/>
        </p:nvSpPr>
        <p:spPr bwMode="auto">
          <a:xfrm>
            <a:off x="5688076" y="2250256"/>
            <a:ext cx="6066566" cy="27510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实现由“二三一”向“三二一”的历史性转变（早于山东省</a:t>
            </a:r>
            <a:r>
              <a:rPr kumimoji="0" lang="en-US" altLang="zh-CN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1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年）。</a:t>
            </a:r>
            <a:endParaRPr kumimoji="0" lang="en-US" altLang="zh-CN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我市建设冀鲁豫交界商贸物流中心城市，实施东昌湖景观提升，江北水城特色进一步彰显。</a:t>
            </a:r>
            <a:endParaRPr kumimoji="0" lang="en-US" altLang="zh-CN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R="0" lvl="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defRPr/>
            </a:pPr>
            <a:endParaRPr lang="en-US" altLang="zh-CN" sz="18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R="0" lvl="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defRPr/>
            </a:pPr>
            <a:endParaRPr kumimoji="0" lang="en-US" altLang="zh-CN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5122" name="Picture 2" descr="聊城冀鲁豫交界城市 的图像结果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9784" y="4082976"/>
            <a:ext cx="2059196" cy="1243028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</p:pic>
      <p:pic>
        <p:nvPicPr>
          <p:cNvPr id="5124" name="Picture 4" descr="俯瞰东昌湖--秀美的江北水城-中关村在线摄影论坛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79705" y="4087466"/>
            <a:ext cx="2059196" cy="1208530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</p:pic>
      <p:grpSp>
        <p:nvGrpSpPr>
          <p:cNvPr id="2" name="组合 1"/>
          <p:cNvGrpSpPr/>
          <p:nvPr/>
        </p:nvGrpSpPr>
        <p:grpSpPr>
          <a:xfrm>
            <a:off x="5878117" y="1264635"/>
            <a:ext cx="5767881" cy="840863"/>
            <a:chOff x="12513225" y="797586"/>
            <a:chExt cx="1693192" cy="491646"/>
          </a:xfrm>
        </p:grpSpPr>
        <p:sp>
          <p:nvSpPr>
            <p:cNvPr id="3" name="矩形: 圆角 2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12513225" y="821650"/>
              <a:ext cx="1690359" cy="4675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914400" rtl="0" eaLnBrk="1" fontAlgn="auto" latinLnBrk="0" hangingPunct="1">
                <a:lnSpc>
                  <a:spcPct val="120000"/>
                </a:lnSpc>
                <a:spcBef>
                  <a:spcPts val="600"/>
                </a:spcBef>
                <a:spcAft>
                  <a:spcPts val="1200"/>
                </a:spcAft>
                <a:buClrTx/>
                <a:buSzTx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2014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年服务业增加值达到</a:t>
              </a: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775.4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亿元，三次产业比为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15.1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41.5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43.4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。</a:t>
              </a:r>
              <a:endPara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923510" y="5596980"/>
            <a:ext cx="5767881" cy="799706"/>
            <a:chOff x="12513225" y="2025313"/>
            <a:chExt cx="1693192" cy="797741"/>
          </a:xfrm>
        </p:grpSpPr>
        <p:sp>
          <p:nvSpPr>
            <p:cNvPr id="6" name="矩形: 圆角 5"/>
            <p:cNvSpPr/>
            <p:nvPr/>
          </p:nvSpPr>
          <p:spPr>
            <a:xfrm>
              <a:off x="12516061" y="2077136"/>
              <a:ext cx="1690356" cy="704360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12513225" y="2025313"/>
              <a:ext cx="1690359" cy="7977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  <a:spcBef>
                  <a:spcPts val="600"/>
                </a:spcBef>
                <a:spcAft>
                  <a:spcPts val="1200"/>
                </a:spcAft>
                <a:defRPr/>
              </a:pPr>
              <a:r>
                <a:rPr lang="en-US" altLang="zh-CN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2022</a:t>
              </a:r>
              <a:r>
                <a:rPr lang="zh-CN" altLang="en-US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年服务业增加值达到</a:t>
              </a:r>
              <a:r>
                <a:rPr lang="en-US" altLang="zh-CN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1365.1</a:t>
              </a:r>
              <a:r>
                <a:rPr lang="zh-CN" altLang="en-US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亿元，三次产业比为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14.3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37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：</a:t>
              </a:r>
              <a:r>
                <a:rPr kumimoji="0" lang="en-US" altLang="zh-CN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48.7</a:t>
              </a:r>
              <a:r>
                <a:rPr kumimoji="0" lang="zh-CN" altLang="en-US" sz="2000" b="1" i="0" u="none" strike="noStrike" kern="1200" cap="none" spc="0" normalizeH="0" baseline="0" noProof="0" dirty="0">
                  <a:ln w="11430"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。</a:t>
              </a:r>
              <a:endParaRPr kumimoji="0" lang="zh-CN" altLang="en-US" sz="2000" b="1" i="0" u="none" strike="noStrike" kern="1200" cap="none" spc="0" normalizeH="0" baseline="0" noProof="0" dirty="0">
                <a:ln w="11430"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11" name="矩形 10"/>
          <p:cNvSpPr/>
          <p:nvPr/>
        </p:nvSpPr>
        <p:spPr>
          <a:xfrm>
            <a:off x="0" y="1156762"/>
            <a:ext cx="507345" cy="429895"/>
          </a:xfrm>
          <a:prstGeom prst="rect">
            <a:avLst/>
          </a:prstGeom>
          <a:solidFill>
            <a:srgbClr val="6096E6"/>
          </a:solidFill>
          <a:ln w="15240">
            <a:noFill/>
          </a:ln>
          <a:effectLst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2588" tIns="42588" rIns="42588" bIns="42588" numCol="1" spcCol="1270" rtlCol="0" anchor="ctr" anchorCtr="0">
            <a:noAutofit/>
          </a:bodyPr>
          <a:lstStyle/>
          <a:p>
            <a:pPr marL="360045" algn="ctr" defTabSz="355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760431" y="1063073"/>
            <a:ext cx="3995718" cy="549809"/>
            <a:chOff x="694853" y="945978"/>
            <a:chExt cx="3262227" cy="391588"/>
          </a:xfrm>
        </p:grpSpPr>
        <p:sp>
          <p:nvSpPr>
            <p:cNvPr id="14" name="矩形 13"/>
            <p:cNvSpPr/>
            <p:nvPr/>
          </p:nvSpPr>
          <p:spPr>
            <a:xfrm>
              <a:off x="758364" y="945978"/>
              <a:ext cx="145395" cy="340678"/>
            </a:xfrm>
            <a:prstGeom prst="rect">
              <a:avLst/>
            </a:prstGeom>
            <a:solidFill>
              <a:sysClr val="window" lastClr="FFFFFF">
                <a:lumMod val="7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694853" y="974908"/>
              <a:ext cx="3262227" cy="362494"/>
              <a:chOff x="792469" y="950194"/>
              <a:chExt cx="3262227" cy="362494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1064875" y="950194"/>
                <a:ext cx="2989821" cy="33712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1pPr>
                <a:lvl2pPr marL="396240" indent="-8509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2pPr>
                <a:lvl3pPr marL="793750" indent="-17145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3pPr>
                <a:lvl4pPr marL="1191260" indent="-25781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4pPr>
                <a:lvl5pPr marL="1588135" indent="-344170" algn="l" defTabSz="793750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5pPr>
                <a:lvl6pPr marL="1555115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6pPr>
                <a:lvl7pPr marL="18656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7pPr>
                <a:lvl8pPr marL="217678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8pPr>
                <a:lvl9pPr marL="2487930" algn="l" defTabSz="621665" rtl="0" eaLnBrk="1" latinLnBrk="0" hangingPunct="1">
                  <a:defRPr sz="1495" kern="1200">
                    <a:solidFill>
                      <a:schemeClr val="tx1"/>
                    </a:solidFill>
                    <a:latin typeface="Calibri" panose="020F0502020204030204" pitchFamily="34" charset="0"/>
                    <a:ea typeface="等线" panose="02010600030101010101" pitchFamily="2" charset="-122"/>
                    <a:cs typeface="+mn-cs"/>
                  </a:defRPr>
                </a:lvl9pPr>
              </a:lstStyle>
              <a:p>
                <a:pPr lvl="0" algn="l" defTabSz="914400" eaLnBrk="1" fontAlgn="auto" hangingPunct="1">
                  <a:lnSpc>
                    <a:spcPts val="32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新发展阶段（</a:t>
                </a:r>
                <a:r>
                  <a:rPr lang="en-US" altLang="zh-CN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2023- </a:t>
                </a:r>
                <a:r>
                  <a:rPr lang="zh-CN" altLang="en-US" sz="2400" b="1" kern="0" dirty="0">
                    <a:solidFill>
                      <a:srgbClr val="0070C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）</a:t>
                </a:r>
                <a:endParaRPr lang="zh-CN" altLang="en-US" sz="2400" b="1" kern="0" dirty="0">
                  <a:solidFill>
                    <a:srgbClr val="0070C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8" name="直接连接符 17"/>
              <p:cNvCxnSpPr/>
              <p:nvPr/>
            </p:nvCxnSpPr>
            <p:spPr>
              <a:xfrm flipV="1">
                <a:off x="792469" y="1287315"/>
                <a:ext cx="3174283" cy="25373"/>
              </a:xfrm>
              <a:prstGeom prst="line">
                <a:avLst/>
              </a:prstGeom>
              <a:noFill/>
              <a:ln w="12700" cap="flat" cmpd="sng" algn="ctr">
                <a:solidFill>
                  <a:schemeClr val="accent1"/>
                </a:solidFill>
                <a:prstDash val="solid"/>
                <a:miter lim="800000"/>
              </a:ln>
              <a:effectLst/>
            </p:spPr>
          </p:cxnSp>
        </p:grpSp>
        <p:sp>
          <p:nvSpPr>
            <p:cNvPr id="16" name="矩形 15"/>
            <p:cNvSpPr/>
            <p:nvPr/>
          </p:nvSpPr>
          <p:spPr>
            <a:xfrm>
              <a:off x="694864" y="996888"/>
              <a:ext cx="145395" cy="340678"/>
            </a:xfrm>
            <a:prstGeom prst="rect">
              <a:avLst/>
            </a:prstGeom>
            <a:gradFill>
              <a:gsLst>
                <a:gs pos="0">
                  <a:srgbClr val="007BD3"/>
                </a:gs>
                <a:gs pos="100000">
                  <a:srgbClr val="034373"/>
                </a:gs>
              </a:gsLst>
              <a:lin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1pPr>
              <a:lvl2pPr marL="396240" indent="-8509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2pPr>
              <a:lvl3pPr marL="793750" indent="-17145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3pPr>
              <a:lvl4pPr marL="1191260" indent="-25781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4pPr>
              <a:lvl5pPr marL="1588135" indent="-344170" algn="l" defTabSz="793750" rtl="0" eaLnBrk="0" fontAlgn="base" hangingPunct="0">
                <a:spcBef>
                  <a:spcPct val="0"/>
                </a:spcBef>
                <a:spcAft>
                  <a:spcPct val="0"/>
                </a:spcAft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5pPr>
              <a:lvl6pPr marL="1555115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6pPr>
              <a:lvl7pPr marL="18656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7pPr>
              <a:lvl8pPr marL="217678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8pPr>
              <a:lvl9pPr marL="2487930" algn="l" defTabSz="621665" rtl="0" eaLnBrk="1" latinLnBrk="0" hangingPunct="1">
                <a:defRPr sz="1495" kern="1200">
                  <a:solidFill>
                    <a:schemeClr val="tx1"/>
                  </a:solidFill>
                  <a:latin typeface="Calibri" panose="020F0502020204030204" pitchFamily="34" charset="0"/>
                  <a:ea typeface="等线" panose="02010600030101010101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3" name="不完整圆 2"/>
          <p:cNvSpPr/>
          <p:nvPr/>
        </p:nvSpPr>
        <p:spPr>
          <a:xfrm>
            <a:off x="1048874" y="2130922"/>
            <a:ext cx="3816000" cy="3816000"/>
          </a:xfrm>
          <a:prstGeom prst="pie">
            <a:avLst>
              <a:gd name="adj1" fmla="val 6132564"/>
              <a:gd name="adj2" fmla="val 16207718"/>
            </a:avLst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" name="不完整圆 3"/>
          <p:cNvSpPr/>
          <p:nvPr/>
        </p:nvSpPr>
        <p:spPr>
          <a:xfrm>
            <a:off x="1172395" y="2103090"/>
            <a:ext cx="3600000" cy="3600000"/>
          </a:xfrm>
          <a:prstGeom prst="pie">
            <a:avLst>
              <a:gd name="adj1" fmla="val 19209242"/>
              <a:gd name="adj2" fmla="val 6079504"/>
            </a:avLst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5" name="不完整圆 4"/>
          <p:cNvSpPr/>
          <p:nvPr/>
        </p:nvSpPr>
        <p:spPr>
          <a:xfrm>
            <a:off x="1292045" y="2254160"/>
            <a:ext cx="3348000" cy="3348000"/>
          </a:xfrm>
          <a:prstGeom prst="pie">
            <a:avLst>
              <a:gd name="adj1" fmla="val 16175135"/>
              <a:gd name="adj2" fmla="val 19219551"/>
            </a:avLst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038267" y="2767468"/>
            <a:ext cx="9602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2000" b="1" dirty="0">
                <a:solidFill>
                  <a:prstClr val="black"/>
                </a:solidFill>
                <a:latin typeface="+mn-ea"/>
              </a:rPr>
              <a:t>13.5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2351243" y="3499568"/>
            <a:ext cx="1078710" cy="107870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286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470788" y="4288640"/>
            <a:ext cx="96021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41.5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1330221" y="3703035"/>
            <a:ext cx="96021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45</a:t>
            </a:r>
            <a:r>
              <a: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927265" y="1989867"/>
            <a:ext cx="4033818" cy="4033818"/>
          </a:xfrm>
          <a:prstGeom prst="ellipse">
            <a:avLst/>
          </a:prstGeom>
          <a:noFill/>
          <a:ln>
            <a:solidFill>
              <a:schemeClr val="bg1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2462004" y="3715182"/>
            <a:ext cx="844883" cy="689138"/>
            <a:chOff x="8289432" y="3094846"/>
            <a:chExt cx="1051807" cy="857917"/>
          </a:xfrm>
        </p:grpSpPr>
        <p:sp>
          <p:nvSpPr>
            <p:cNvPr id="19" name="文本框 18"/>
            <p:cNvSpPr txBox="1"/>
            <p:nvPr/>
          </p:nvSpPr>
          <p:spPr>
            <a:xfrm>
              <a:off x="8289432" y="3607923"/>
              <a:ext cx="1051807" cy="34484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+mn-ea"/>
                  <a:cs typeface="+mn-cs"/>
                </a:rPr>
                <a:t>三产占比</a:t>
              </a:r>
              <a:endParaRPr kumimoji="0" lang="zh-CN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  <p:sp>
          <p:nvSpPr>
            <p:cNvPr id="20" name="图形 85"/>
            <p:cNvSpPr/>
            <p:nvPr/>
          </p:nvSpPr>
          <p:spPr>
            <a:xfrm>
              <a:off x="8506237" y="3094846"/>
              <a:ext cx="575851" cy="467859"/>
            </a:xfrm>
            <a:custGeom>
              <a:avLst/>
              <a:gdLst>
                <a:gd name="connsiteX0" fmla="*/ 772600 w 1538984"/>
                <a:gd name="connsiteY0" fmla="*/ 868939 h 1250369"/>
                <a:gd name="connsiteX1" fmla="*/ 772600 w 1538984"/>
                <a:gd name="connsiteY1" fmla="*/ 1225796 h 1250369"/>
                <a:gd name="connsiteX2" fmla="*/ 779790 w 1538984"/>
                <a:gd name="connsiteY2" fmla="*/ 1243157 h 1250369"/>
                <a:gd name="connsiteX3" fmla="*/ 797142 w 1538984"/>
                <a:gd name="connsiteY3" fmla="*/ 1250369 h 1250369"/>
                <a:gd name="connsiteX4" fmla="*/ 977608 w 1538984"/>
                <a:gd name="connsiteY4" fmla="*/ 1250369 h 1250369"/>
                <a:gd name="connsiteX5" fmla="*/ 1002173 w 1538984"/>
                <a:gd name="connsiteY5" fmla="*/ 1225797 h 1250369"/>
                <a:gd name="connsiteX6" fmla="*/ 1002173 w 1538984"/>
                <a:gd name="connsiteY6" fmla="*/ 750254 h 1250369"/>
                <a:gd name="connsiteX7" fmla="*/ 818670 w 1538984"/>
                <a:gd name="connsiteY7" fmla="*/ 908202 h 1250369"/>
                <a:gd name="connsiteX8" fmla="*/ 772600 w 1538984"/>
                <a:gd name="connsiteY8" fmla="*/ 868938 h 1250369"/>
                <a:gd name="connsiteX9" fmla="*/ 1311 w 1538984"/>
                <a:gd name="connsiteY9" fmla="*/ 1225788 h 1250369"/>
                <a:gd name="connsiteX10" fmla="*/ 8523 w 1538984"/>
                <a:gd name="connsiteY10" fmla="*/ 1243149 h 1250369"/>
                <a:gd name="connsiteX11" fmla="*/ 25883 w 1538984"/>
                <a:gd name="connsiteY11" fmla="*/ 1250362 h 1250369"/>
                <a:gd name="connsiteX12" fmla="*/ 206309 w 1538984"/>
                <a:gd name="connsiteY12" fmla="*/ 1250362 h 1250369"/>
                <a:gd name="connsiteX13" fmla="*/ 223661 w 1538984"/>
                <a:gd name="connsiteY13" fmla="*/ 1243149 h 1250369"/>
                <a:gd name="connsiteX14" fmla="*/ 230875 w 1538984"/>
                <a:gd name="connsiteY14" fmla="*/ 1225788 h 1250369"/>
                <a:gd name="connsiteX15" fmla="*/ 230875 w 1538984"/>
                <a:gd name="connsiteY15" fmla="*/ 861759 h 1250369"/>
                <a:gd name="connsiteX16" fmla="*/ 1311 w 1538984"/>
                <a:gd name="connsiteY16" fmla="*/ 1051114 h 1250369"/>
                <a:gd name="connsiteX17" fmla="*/ 1311 w 1538984"/>
                <a:gd name="connsiteY17" fmla="*/ 1225786 h 1250369"/>
                <a:gd name="connsiteX18" fmla="*/ 386877 w 1538984"/>
                <a:gd name="connsiteY18" fmla="*/ 733006 h 1250369"/>
                <a:gd name="connsiteX19" fmla="*/ 386877 w 1538984"/>
                <a:gd name="connsiteY19" fmla="*/ 1225788 h 1250369"/>
                <a:gd name="connsiteX20" fmla="*/ 394089 w 1538984"/>
                <a:gd name="connsiteY20" fmla="*/ 1243149 h 1250369"/>
                <a:gd name="connsiteX21" fmla="*/ 411450 w 1538984"/>
                <a:gd name="connsiteY21" fmla="*/ 1250362 h 1250369"/>
                <a:gd name="connsiteX22" fmla="*/ 591955 w 1538984"/>
                <a:gd name="connsiteY22" fmla="*/ 1250362 h 1250369"/>
                <a:gd name="connsiteX23" fmla="*/ 609315 w 1538984"/>
                <a:gd name="connsiteY23" fmla="*/ 1243149 h 1250369"/>
                <a:gd name="connsiteX24" fmla="*/ 616519 w 1538984"/>
                <a:gd name="connsiteY24" fmla="*/ 1225788 h 1250369"/>
                <a:gd name="connsiteX25" fmla="*/ 616519 w 1538984"/>
                <a:gd name="connsiteY25" fmla="*/ 736083 h 1250369"/>
                <a:gd name="connsiteX26" fmla="*/ 501777 w 1538984"/>
                <a:gd name="connsiteY26" fmla="*/ 638401 h 1250369"/>
                <a:gd name="connsiteX27" fmla="*/ 386877 w 1538984"/>
                <a:gd name="connsiteY27" fmla="*/ 733006 h 1250369"/>
                <a:gd name="connsiteX28" fmla="*/ 1158245 w 1538984"/>
                <a:gd name="connsiteY28" fmla="*/ 1225788 h 1250369"/>
                <a:gd name="connsiteX29" fmla="*/ 1182643 w 1538984"/>
                <a:gd name="connsiteY29" fmla="*/ 1250362 h 1250369"/>
                <a:gd name="connsiteX30" fmla="*/ 1182778 w 1538984"/>
                <a:gd name="connsiteY30" fmla="*/ 1250362 h 1250369"/>
                <a:gd name="connsiteX31" fmla="*/ 1363323 w 1538984"/>
                <a:gd name="connsiteY31" fmla="*/ 1250362 h 1250369"/>
                <a:gd name="connsiteX32" fmla="*/ 1380677 w 1538984"/>
                <a:gd name="connsiteY32" fmla="*/ 1243149 h 1250369"/>
                <a:gd name="connsiteX33" fmla="*/ 1387889 w 1538984"/>
                <a:gd name="connsiteY33" fmla="*/ 1225788 h 1250369"/>
                <a:gd name="connsiteX34" fmla="*/ 1387889 w 1538984"/>
                <a:gd name="connsiteY34" fmla="*/ 418169 h 1250369"/>
                <a:gd name="connsiteX35" fmla="*/ 1158248 w 1538984"/>
                <a:gd name="connsiteY35" fmla="*/ 615900 h 1250369"/>
                <a:gd name="connsiteX36" fmla="*/ 1158248 w 1538984"/>
                <a:gd name="connsiteY36" fmla="*/ 1225788 h 1250369"/>
                <a:gd name="connsiteX37" fmla="*/ 1118650 w 1538984"/>
                <a:gd name="connsiteY37" fmla="*/ 0 h 1250369"/>
                <a:gd name="connsiteX38" fmla="*/ 1111053 w 1538984"/>
                <a:gd name="connsiteY38" fmla="*/ 5071 h 1250369"/>
                <a:gd name="connsiteX39" fmla="*/ 1112850 w 1538984"/>
                <a:gd name="connsiteY39" fmla="*/ 14017 h 1250369"/>
                <a:gd name="connsiteX40" fmla="*/ 1285420 w 1538984"/>
                <a:gd name="connsiteY40" fmla="*/ 183652 h 1250369"/>
                <a:gd name="connsiteX41" fmla="*/ 818670 w 1538984"/>
                <a:gd name="connsiteY41" fmla="*/ 585543 h 1250369"/>
                <a:gd name="connsiteX42" fmla="*/ 501777 w 1538984"/>
                <a:gd name="connsiteY42" fmla="*/ 315637 h 1250369"/>
                <a:gd name="connsiteX43" fmla="*/ 0 w 1538984"/>
                <a:gd name="connsiteY43" fmla="*/ 729553 h 1250369"/>
                <a:gd name="connsiteX44" fmla="*/ 0 w 1538984"/>
                <a:gd name="connsiteY44" fmla="*/ 908354 h 1250369"/>
                <a:gd name="connsiteX45" fmla="*/ 501784 w 1538984"/>
                <a:gd name="connsiteY45" fmla="*/ 494471 h 1250369"/>
                <a:gd name="connsiteX46" fmla="*/ 818670 w 1538984"/>
                <a:gd name="connsiteY46" fmla="*/ 764304 h 1250369"/>
                <a:gd name="connsiteX47" fmla="*/ 1382479 w 1538984"/>
                <a:gd name="connsiteY47" fmla="*/ 278971 h 1250369"/>
                <a:gd name="connsiteX48" fmla="*/ 1525037 w 1538984"/>
                <a:gd name="connsiteY48" fmla="*/ 419181 h 1250369"/>
                <a:gd name="connsiteX49" fmla="*/ 1533977 w 1538984"/>
                <a:gd name="connsiteY49" fmla="*/ 420868 h 1250369"/>
                <a:gd name="connsiteX50" fmla="*/ 1538985 w 1538984"/>
                <a:gd name="connsiteY50" fmla="*/ 413357 h 1250369"/>
                <a:gd name="connsiteX51" fmla="*/ 1538985 w 1538984"/>
                <a:gd name="connsiteY51" fmla="*/ 8147 h 1250369"/>
                <a:gd name="connsiteX52" fmla="*/ 1530792 w 1538984"/>
                <a:gd name="connsiteY52" fmla="*/ 0 h 1250369"/>
                <a:gd name="connsiteX53" fmla="*/ 1530784 w 1538984"/>
                <a:gd name="connsiteY53" fmla="*/ 0 h 1250369"/>
                <a:gd name="connsiteX54" fmla="*/ 1118649 w 1538984"/>
                <a:gd name="connsiteY54" fmla="*/ 0 h 1250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38984" h="1250369">
                  <a:moveTo>
                    <a:pt x="772600" y="868939"/>
                  </a:moveTo>
                  <a:lnTo>
                    <a:pt x="772600" y="1225796"/>
                  </a:lnTo>
                  <a:cubicBezTo>
                    <a:pt x="772600" y="1232067"/>
                    <a:pt x="775001" y="1238353"/>
                    <a:pt x="779790" y="1243157"/>
                  </a:cubicBezTo>
                  <a:cubicBezTo>
                    <a:pt x="784378" y="1247783"/>
                    <a:pt x="790627" y="1250380"/>
                    <a:pt x="797142" y="1250369"/>
                  </a:cubicBezTo>
                  <a:lnTo>
                    <a:pt x="977608" y="1250369"/>
                  </a:lnTo>
                  <a:cubicBezTo>
                    <a:pt x="991172" y="1250356"/>
                    <a:pt x="1002163" y="1239361"/>
                    <a:pt x="1002173" y="1225797"/>
                  </a:cubicBezTo>
                  <a:lnTo>
                    <a:pt x="1002173" y="750254"/>
                  </a:lnTo>
                  <a:lnTo>
                    <a:pt x="818670" y="908202"/>
                  </a:lnTo>
                  <a:lnTo>
                    <a:pt x="772600" y="868938"/>
                  </a:lnTo>
                  <a:close/>
                  <a:moveTo>
                    <a:pt x="1311" y="1225788"/>
                  </a:moveTo>
                  <a:cubicBezTo>
                    <a:pt x="1311" y="1232059"/>
                    <a:pt x="3720" y="1238377"/>
                    <a:pt x="8523" y="1243149"/>
                  </a:cubicBezTo>
                  <a:cubicBezTo>
                    <a:pt x="13113" y="1247778"/>
                    <a:pt x="19365" y="1250375"/>
                    <a:pt x="25883" y="1250362"/>
                  </a:cubicBezTo>
                  <a:lnTo>
                    <a:pt x="206309" y="1250362"/>
                  </a:lnTo>
                  <a:cubicBezTo>
                    <a:pt x="212825" y="1250375"/>
                    <a:pt x="219075" y="1247778"/>
                    <a:pt x="223661" y="1243149"/>
                  </a:cubicBezTo>
                  <a:cubicBezTo>
                    <a:pt x="228282" y="1238554"/>
                    <a:pt x="230879" y="1232305"/>
                    <a:pt x="230875" y="1225788"/>
                  </a:cubicBezTo>
                  <a:lnTo>
                    <a:pt x="230875" y="861759"/>
                  </a:lnTo>
                  <a:lnTo>
                    <a:pt x="1311" y="1051114"/>
                  </a:lnTo>
                  <a:lnTo>
                    <a:pt x="1311" y="1225786"/>
                  </a:lnTo>
                  <a:close/>
                  <a:moveTo>
                    <a:pt x="386877" y="733006"/>
                  </a:moveTo>
                  <a:lnTo>
                    <a:pt x="386877" y="1225788"/>
                  </a:lnTo>
                  <a:cubicBezTo>
                    <a:pt x="386876" y="1232304"/>
                    <a:pt x="389471" y="1238552"/>
                    <a:pt x="394089" y="1243149"/>
                  </a:cubicBezTo>
                  <a:cubicBezTo>
                    <a:pt x="398687" y="1247766"/>
                    <a:pt x="404934" y="1250361"/>
                    <a:pt x="411450" y="1250362"/>
                  </a:cubicBezTo>
                  <a:lnTo>
                    <a:pt x="591955" y="1250362"/>
                  </a:lnTo>
                  <a:cubicBezTo>
                    <a:pt x="598264" y="1250362"/>
                    <a:pt x="604543" y="1247952"/>
                    <a:pt x="609315" y="1243149"/>
                  </a:cubicBezTo>
                  <a:cubicBezTo>
                    <a:pt x="613930" y="1238551"/>
                    <a:pt x="616523" y="1232303"/>
                    <a:pt x="616519" y="1225788"/>
                  </a:cubicBezTo>
                  <a:lnTo>
                    <a:pt x="616519" y="736083"/>
                  </a:lnTo>
                  <a:lnTo>
                    <a:pt x="501777" y="638401"/>
                  </a:lnTo>
                  <a:lnTo>
                    <a:pt x="386877" y="733006"/>
                  </a:lnTo>
                  <a:close/>
                  <a:moveTo>
                    <a:pt x="1158245" y="1225788"/>
                  </a:moveTo>
                  <a:cubicBezTo>
                    <a:pt x="1158196" y="1239311"/>
                    <a:pt x="1169120" y="1250313"/>
                    <a:pt x="1182643" y="1250362"/>
                  </a:cubicBezTo>
                  <a:cubicBezTo>
                    <a:pt x="1182688" y="1250362"/>
                    <a:pt x="1182733" y="1250362"/>
                    <a:pt x="1182778" y="1250362"/>
                  </a:cubicBezTo>
                  <a:lnTo>
                    <a:pt x="1363323" y="1250362"/>
                  </a:lnTo>
                  <a:cubicBezTo>
                    <a:pt x="1369839" y="1250376"/>
                    <a:pt x="1376090" y="1247778"/>
                    <a:pt x="1380677" y="1243149"/>
                  </a:cubicBezTo>
                  <a:cubicBezTo>
                    <a:pt x="1385294" y="1238552"/>
                    <a:pt x="1387889" y="1232304"/>
                    <a:pt x="1387889" y="1225788"/>
                  </a:cubicBezTo>
                  <a:lnTo>
                    <a:pt x="1387889" y="418169"/>
                  </a:lnTo>
                  <a:lnTo>
                    <a:pt x="1158248" y="615900"/>
                  </a:lnTo>
                  <a:lnTo>
                    <a:pt x="1158248" y="1225788"/>
                  </a:lnTo>
                  <a:close/>
                  <a:moveTo>
                    <a:pt x="1118650" y="0"/>
                  </a:moveTo>
                  <a:cubicBezTo>
                    <a:pt x="1115416" y="0"/>
                    <a:pt x="1112332" y="1876"/>
                    <a:pt x="1111053" y="5071"/>
                  </a:cubicBezTo>
                  <a:cubicBezTo>
                    <a:pt x="1109735" y="8233"/>
                    <a:pt x="1110589" y="11725"/>
                    <a:pt x="1112850" y="14017"/>
                  </a:cubicBezTo>
                  <a:lnTo>
                    <a:pt x="1285420" y="183652"/>
                  </a:lnTo>
                  <a:lnTo>
                    <a:pt x="818670" y="585543"/>
                  </a:lnTo>
                  <a:lnTo>
                    <a:pt x="501777" y="315637"/>
                  </a:lnTo>
                  <a:lnTo>
                    <a:pt x="0" y="729553"/>
                  </a:lnTo>
                  <a:lnTo>
                    <a:pt x="0" y="908354"/>
                  </a:lnTo>
                  <a:lnTo>
                    <a:pt x="501784" y="494471"/>
                  </a:lnTo>
                  <a:lnTo>
                    <a:pt x="818670" y="764304"/>
                  </a:lnTo>
                  <a:lnTo>
                    <a:pt x="1382479" y="278971"/>
                  </a:lnTo>
                  <a:lnTo>
                    <a:pt x="1525037" y="419181"/>
                  </a:lnTo>
                  <a:cubicBezTo>
                    <a:pt x="1527413" y="421478"/>
                    <a:pt x="1530928" y="422141"/>
                    <a:pt x="1533977" y="420868"/>
                  </a:cubicBezTo>
                  <a:cubicBezTo>
                    <a:pt x="1537007" y="419602"/>
                    <a:pt x="1538982" y="416641"/>
                    <a:pt x="1538985" y="413357"/>
                  </a:cubicBezTo>
                  <a:lnTo>
                    <a:pt x="1538985" y="8147"/>
                  </a:lnTo>
                  <a:cubicBezTo>
                    <a:pt x="1538972" y="3635"/>
                    <a:pt x="1535304" y="-13"/>
                    <a:pt x="1530792" y="0"/>
                  </a:cubicBezTo>
                  <a:cubicBezTo>
                    <a:pt x="1530789" y="0"/>
                    <a:pt x="1530786" y="0"/>
                    <a:pt x="1530784" y="0"/>
                  </a:cubicBezTo>
                  <a:lnTo>
                    <a:pt x="1118649" y="0"/>
                  </a:lnTo>
                  <a:close/>
                </a:path>
              </a:pathLst>
            </a:custGeom>
            <a:gradFill>
              <a:gsLst>
                <a:gs pos="1000">
                  <a:srgbClr val="002F7F"/>
                </a:gs>
                <a:gs pos="100000">
                  <a:srgbClr val="011969">
                    <a:lumMod val="60000"/>
                  </a:srgbClr>
                </a:gs>
              </a:gsLst>
              <a:path path="circle">
                <a:fillToRect l="100000" t="100000"/>
              </a:path>
            </a:gradFill>
            <a:ln w="186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  <p:sp>
        <p:nvSpPr>
          <p:cNvPr id="21" name="矩形: 圆角 20"/>
          <p:cNvSpPr/>
          <p:nvPr/>
        </p:nvSpPr>
        <p:spPr>
          <a:xfrm>
            <a:off x="1234273" y="6191178"/>
            <a:ext cx="377141" cy="159200"/>
          </a:xfrm>
          <a:prstGeom prst="roundRect">
            <a:avLst/>
          </a:prstGeom>
          <a:gradFill>
            <a:gsLst>
              <a:gs pos="0">
                <a:srgbClr val="92D050"/>
              </a:gs>
              <a:gs pos="100000">
                <a:srgbClr val="00B05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2" name="矩形: 圆角 21"/>
          <p:cNvSpPr/>
          <p:nvPr/>
        </p:nvSpPr>
        <p:spPr>
          <a:xfrm>
            <a:off x="2339134" y="6195394"/>
            <a:ext cx="377141" cy="159200"/>
          </a:xfrm>
          <a:prstGeom prst="roundRect">
            <a:avLst/>
          </a:prstGeom>
          <a:gradFill>
            <a:gsLst>
              <a:gs pos="0">
                <a:srgbClr val="FFCE3B"/>
              </a:gs>
              <a:gs pos="100000">
                <a:srgbClr val="FF8E00"/>
              </a:gs>
            </a:gsLst>
            <a:lin ang="5400000" scaled="1"/>
          </a:gradFill>
          <a:ln>
            <a:noFill/>
          </a:ln>
          <a:effectLst>
            <a:outerShdw blurRad="165100" sx="106000" sy="106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3" name="矩形: 圆角 22"/>
          <p:cNvSpPr/>
          <p:nvPr/>
        </p:nvSpPr>
        <p:spPr>
          <a:xfrm>
            <a:off x="3518376" y="6191283"/>
            <a:ext cx="377141" cy="159200"/>
          </a:xfrm>
          <a:prstGeom prst="roundRect">
            <a:avLst/>
          </a:prstGeom>
          <a:gradFill>
            <a:gsLst>
              <a:gs pos="84000">
                <a:srgbClr val="3BEAEF"/>
              </a:gs>
              <a:gs pos="0">
                <a:srgbClr val="3ED1F7">
                  <a:lumMod val="100000"/>
                </a:srgbClr>
              </a:gs>
            </a:gsLst>
            <a:lin ang="2700000" scaled="0"/>
          </a:gradFill>
          <a:ln>
            <a:noFill/>
          </a:ln>
          <a:effectLst>
            <a:outerShdw blurRad="355600" dist="101600" dir="16200000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400">
              <a:solidFill>
                <a:prstClr val="black"/>
              </a:solidFill>
              <a:latin typeface="+mn-ea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393177" y="6067648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一产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3759515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三产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2516252" y="6058974"/>
            <a:ext cx="1108960" cy="3812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cap="none" spc="0" normalizeH="0" baseline="0">
                <a:ln>
                  <a:noFill/>
                </a:ln>
                <a:solidFill>
                  <a:srgbClr val="095EC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rgbClr val="002060"/>
                </a:solidFill>
                <a:latin typeface="+mn-ea"/>
                <a:ea typeface="+mn-ea"/>
              </a:rPr>
              <a:t>二产</a:t>
            </a:r>
            <a:endParaRPr lang="zh-CN" altLang="en-US" sz="1600" dirty="0">
              <a:solidFill>
                <a:srgbClr val="002060"/>
              </a:solidFill>
              <a:latin typeface="+mn-ea"/>
              <a:ea typeface="+mn-ea"/>
            </a:endParaRPr>
          </a:p>
        </p:txBody>
      </p:sp>
      <p:sp>
        <p:nvSpPr>
          <p:cNvPr id="27" name="矩形 26"/>
          <p:cNvSpPr/>
          <p:nvPr/>
        </p:nvSpPr>
        <p:spPr bwMode="auto">
          <a:xfrm>
            <a:off x="5699243" y="1799496"/>
            <a:ext cx="6066566" cy="308347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我市推动实施服务业“三百”工程，服务业发展迈上新台阶。</a:t>
            </a:r>
            <a:endParaRPr kumimoji="0" lang="en-US" altLang="zh-CN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济郑高铁全线贯通，雄商高铁提速建设，获批建设国家区域医疗中心、国家儿童友好城市、国家保税物流中心，成功入选国家一刻钟便民生活圈试点城市。</a:t>
            </a:r>
            <a:endParaRPr kumimoji="0" lang="en-US" altLang="zh-CN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endParaRPr kumimoji="0" lang="en-US" altLang="zh-CN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endParaRPr kumimoji="0" lang="en-US" altLang="zh-CN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121" y="4197869"/>
            <a:ext cx="1848396" cy="10710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0895" y="4200173"/>
            <a:ext cx="1848397" cy="10303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组合 1"/>
          <p:cNvGrpSpPr/>
          <p:nvPr/>
        </p:nvGrpSpPr>
        <p:grpSpPr>
          <a:xfrm>
            <a:off x="5878117" y="5534717"/>
            <a:ext cx="5767881" cy="840991"/>
            <a:chOff x="12513225" y="797586"/>
            <a:chExt cx="1693192" cy="491721"/>
          </a:xfrm>
        </p:grpSpPr>
        <p:sp>
          <p:nvSpPr>
            <p:cNvPr id="31" name="矩形: 圆角 30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12513225" y="821650"/>
              <a:ext cx="1690359" cy="4676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R="0" lvl="0" algn="ctr" defTabSz="914400" rtl="0" eaLnBrk="1" fontAlgn="auto" latinLnBrk="0" hangingPunct="1">
                <a:lnSpc>
                  <a:spcPct val="120000"/>
                </a:lnSpc>
                <a:spcBef>
                  <a:spcPts val="600"/>
                </a:spcBef>
                <a:spcAft>
                  <a:spcPts val="1200"/>
                </a:spcAft>
                <a:buClrTx/>
                <a:buSzTx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2024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年服务业增加值</a:t>
              </a:r>
              <a:r>
                <a:rPr lang="zh-CN" altLang="en-US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达到</a:t>
              </a:r>
              <a:r>
                <a:rPr lang="en-US" altLang="zh-CN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1426.9</a:t>
              </a:r>
              <a:r>
                <a:rPr lang="zh-CN" altLang="en-US" sz="2000" dirty="0">
                  <a:ln w="11430">
                    <a:noFill/>
                  </a:ln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亿元，三次产业占比调整为</a:t>
              </a:r>
              <a:r>
                <a:rPr lang="en-US" altLang="zh-CN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13.5</a:t>
              </a:r>
              <a:r>
                <a:rPr lang="zh-CN" altLang="en-US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：</a:t>
              </a:r>
              <a:r>
                <a:rPr lang="en-US" altLang="zh-CN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41.5</a:t>
              </a:r>
              <a:r>
                <a:rPr lang="zh-CN" altLang="en-US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：</a:t>
              </a:r>
              <a:r>
                <a:rPr lang="en-US" altLang="zh-CN" sz="2000" b="1" dirty="0">
                  <a:ln w="11430">
                    <a:noFill/>
                  </a:ln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45</a:t>
              </a:r>
              <a:r>
                <a:rPr kumimoji="0" lang="zh-CN" altLang="en-US" sz="2000" b="0" i="0" u="none" strike="noStrike" kern="1200" cap="none" spc="0" normalizeH="0" baseline="0" noProof="0" dirty="0">
                  <a:ln w="11430"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。</a:t>
              </a:r>
              <a:endPara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3449917" cy="522448"/>
            <a:chOff x="501359" y="1655291"/>
            <a:chExt cx="3594400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94400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401047" cy="430887"/>
              <a:chOff x="694712" y="1701072"/>
              <a:chExt cx="3401047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018708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我市服务业发展现状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4155707" y="1129897"/>
            <a:ext cx="272687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运行态势总体稳健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graphicFrame>
        <p:nvGraphicFramePr>
          <p:cNvPr id="13" name="图表 12"/>
          <p:cNvGraphicFramePr/>
          <p:nvPr/>
        </p:nvGraphicFramePr>
        <p:xfrm>
          <a:off x="309215" y="1411082"/>
          <a:ext cx="11301265" cy="4162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5" name="文本框 14"/>
          <p:cNvSpPr txBox="1"/>
          <p:nvPr/>
        </p:nvSpPr>
        <p:spPr>
          <a:xfrm>
            <a:off x="7562045" y="1584782"/>
            <a:ext cx="3956855" cy="3847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1900" dirty="0">
                <a:solidFill>
                  <a:prstClr val="black"/>
                </a:solidFill>
                <a:latin typeface="Impact" panose="020B0806030902050204"/>
                <a:ea typeface="微软雅黑"/>
              </a:rPr>
              <a:t>2024 </a:t>
            </a:r>
            <a:r>
              <a:rPr lang="zh-CN" altLang="en-US" sz="1900" dirty="0">
                <a:solidFill>
                  <a:prstClr val="black"/>
                </a:solidFill>
                <a:latin typeface="Impact" panose="020B0806030902050204"/>
                <a:ea typeface="微软雅黑"/>
              </a:rPr>
              <a:t>年各市服务业增加值增速（</a:t>
            </a:r>
            <a:r>
              <a:rPr lang="en-US" altLang="zh-CN" sz="1900" dirty="0">
                <a:solidFill>
                  <a:prstClr val="black"/>
                </a:solidFill>
                <a:latin typeface="Impact" panose="020B0806030902050204"/>
                <a:ea typeface="微软雅黑"/>
              </a:rPr>
              <a:t>%</a:t>
            </a:r>
            <a:r>
              <a:rPr lang="zh-CN" altLang="en-US" sz="1900" dirty="0">
                <a:solidFill>
                  <a:prstClr val="black"/>
                </a:solidFill>
                <a:latin typeface="Impact" panose="020B0806030902050204"/>
                <a:ea typeface="微软雅黑"/>
              </a:rPr>
              <a:t>）</a:t>
            </a:r>
            <a:endParaRPr lang="zh-CN" altLang="en-US" sz="1900" dirty="0">
              <a:solidFill>
                <a:prstClr val="black"/>
              </a:solidFill>
              <a:latin typeface="Impact" panose="020B0806030902050204"/>
              <a:ea typeface="微软雅黑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0" y="5656917"/>
            <a:ext cx="12192000" cy="1201083"/>
          </a:xfrm>
          <a:prstGeom prst="rect">
            <a:avLst/>
          </a:prstGeom>
          <a:solidFill>
            <a:srgbClr val="00156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OPPOSans R"/>
              <a:cs typeface="+mn-cs"/>
            </a:endParaRPr>
          </a:p>
        </p:txBody>
      </p:sp>
      <p:sp>
        <p:nvSpPr>
          <p:cNvPr id="19" name="矩形 18"/>
          <p:cNvSpPr/>
          <p:nvPr/>
        </p:nvSpPr>
        <p:spPr bwMode="auto">
          <a:xfrm>
            <a:off x="229768" y="5926799"/>
            <a:ext cx="11457214" cy="5539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R="0" lvl="0" algn="ctr" defTabSz="914400" rtl="0" eaLnBrk="1" fontAlgn="auto" latinLnBrk="0" hangingPunct="1">
              <a:lnSpc>
                <a:spcPts val="36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对</a:t>
            </a:r>
            <a:r>
              <a:rPr kumimoji="0" lang="en-US" altLang="zh-CN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GDP</a:t>
            </a: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增长的贡献率</a:t>
            </a:r>
            <a:r>
              <a:rPr lang="en-US" altLang="zh-CN" sz="3200" b="1" kern="100" dirty="0">
                <a:ln w="12700" cmpd="sng">
                  <a:noFill/>
                  <a:prstDash val="solid"/>
                </a:ln>
                <a:gradFill flip="none" rotWithShape="1">
                  <a:gsLst>
                    <a:gs pos="100000">
                      <a:srgbClr val="FBBD21"/>
                    </a:gs>
                    <a:gs pos="0">
                      <a:srgbClr val="FEFADA"/>
                    </a:gs>
                  </a:gsLst>
                  <a:lin ang="5400000" scaled="0"/>
                  <a:tileRect/>
                </a:gradFill>
                <a:effectLst>
                  <a:outerShdw blurRad="50800" dist="38100" dir="2700000" algn="tl" rotWithShape="0">
                    <a:prstClr val="black">
                      <a:alpha val="76000"/>
                    </a:prstClr>
                  </a:outerShdw>
                </a:effectLst>
                <a:latin typeface="Impact" panose="020B0806030902050204" pitchFamily="34" charset="0"/>
                <a:ea typeface="方正兰亭粗黑简体" panose="02000500000000000000" pitchFamily="2" charset="-122"/>
              </a:rPr>
              <a:t>41.9</a:t>
            </a:r>
            <a:r>
              <a:rPr lang="en-US" altLang="zh-CN" sz="2400" b="1" kern="100" dirty="0">
                <a:ln w="12700" cmpd="sng">
                  <a:noFill/>
                  <a:prstDash val="solid"/>
                </a:ln>
                <a:gradFill flip="none" rotWithShape="1">
                  <a:gsLst>
                    <a:gs pos="100000">
                      <a:srgbClr val="FBBD21"/>
                    </a:gs>
                    <a:gs pos="0">
                      <a:srgbClr val="FEFADA"/>
                    </a:gs>
                  </a:gsLst>
                  <a:lin ang="5400000" scaled="0"/>
                  <a:tileRect/>
                </a:gradFill>
                <a:effectLst>
                  <a:outerShdw blurRad="50800" dist="38100" dir="2700000" algn="tl" rotWithShape="0">
                    <a:prstClr val="black">
                      <a:alpha val="76000"/>
                    </a:prstClr>
                  </a:outerShdw>
                </a:effectLst>
                <a:latin typeface="Impact" panose="020B0806030902050204" pitchFamily="34" charset="0"/>
                <a:ea typeface="方正兰亭粗黑简体" panose="02000500000000000000" pitchFamily="2" charset="-122"/>
              </a:rPr>
              <a:t>%</a:t>
            </a: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，拉动经济增长</a:t>
            </a:r>
            <a:r>
              <a:rPr lang="en-US" altLang="zh-CN" sz="3200" b="1" kern="100" dirty="0">
                <a:ln w="12700" cmpd="sng">
                  <a:noFill/>
                  <a:prstDash val="solid"/>
                </a:ln>
                <a:gradFill flip="none" rotWithShape="1">
                  <a:gsLst>
                    <a:gs pos="100000">
                      <a:srgbClr val="FBBD21"/>
                    </a:gs>
                    <a:gs pos="0">
                      <a:srgbClr val="FEFADA"/>
                    </a:gs>
                  </a:gsLst>
                  <a:lin ang="5400000" scaled="0"/>
                  <a:tileRect/>
                </a:gradFill>
                <a:effectLst>
                  <a:outerShdw blurRad="50800" dist="38100" dir="2700000" algn="tl" rotWithShape="0">
                    <a:prstClr val="black">
                      <a:alpha val="76000"/>
                    </a:prstClr>
                  </a:outerShdw>
                </a:effectLst>
                <a:latin typeface="Impact" panose="020B0806030902050204" pitchFamily="34" charset="0"/>
                <a:ea typeface="方正兰亭粗黑简体" panose="02000500000000000000" pitchFamily="2" charset="-122"/>
              </a:rPr>
              <a:t>2.4</a:t>
            </a: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个百分点</a:t>
            </a:r>
            <a:endParaRPr lang="en-US" altLang="zh-CN" sz="2400" dirty="0">
              <a:ln w="11430">
                <a:noFill/>
              </a:ln>
              <a:solidFill>
                <a:schemeClr val="bg1"/>
              </a:solidFill>
              <a:latin typeface="微软雅黑" panose="020B0503020204020204" pitchFamily="34" charset="-122"/>
              <a:ea typeface="微软雅黑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3449917" cy="522448"/>
            <a:chOff x="501359" y="1655291"/>
            <a:chExt cx="3594400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94400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401047" cy="430887"/>
              <a:chOff x="694712" y="1701072"/>
              <a:chExt cx="3401047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018708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我市服务业发展现状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4155707" y="1129897"/>
            <a:ext cx="272687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发展后劲不断增强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graphicFrame>
        <p:nvGraphicFramePr>
          <p:cNvPr id="13" name="图表 12"/>
          <p:cNvGraphicFramePr/>
          <p:nvPr/>
        </p:nvGraphicFramePr>
        <p:xfrm>
          <a:off x="309215" y="1974348"/>
          <a:ext cx="11301265" cy="3599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5" name="文本框 14"/>
          <p:cNvSpPr txBox="1"/>
          <p:nvPr/>
        </p:nvSpPr>
        <p:spPr>
          <a:xfrm>
            <a:off x="7053097" y="1900099"/>
            <a:ext cx="4542869" cy="3847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1900" dirty="0">
                <a:solidFill>
                  <a:prstClr val="black"/>
                </a:solidFill>
                <a:latin typeface="Impact" panose="020B0806030902050204"/>
                <a:ea typeface="微软雅黑"/>
              </a:rPr>
              <a:t>2024 </a:t>
            </a:r>
            <a:r>
              <a:rPr lang="zh-CN" altLang="en-US" sz="1900" dirty="0">
                <a:solidFill>
                  <a:prstClr val="black"/>
                </a:solidFill>
                <a:latin typeface="Impact" panose="020B0806030902050204"/>
                <a:ea typeface="微软雅黑"/>
              </a:rPr>
              <a:t>年各市服务业固定资产投资增速（</a:t>
            </a:r>
            <a:r>
              <a:rPr lang="en-US" altLang="zh-CN" sz="1900" dirty="0">
                <a:solidFill>
                  <a:prstClr val="black"/>
                </a:solidFill>
                <a:latin typeface="Impact" panose="020B0806030902050204"/>
                <a:ea typeface="微软雅黑"/>
              </a:rPr>
              <a:t>%</a:t>
            </a:r>
            <a:r>
              <a:rPr lang="zh-CN" altLang="en-US" sz="1900" dirty="0">
                <a:solidFill>
                  <a:prstClr val="black"/>
                </a:solidFill>
                <a:latin typeface="Impact" panose="020B0806030902050204"/>
                <a:ea typeface="微软雅黑"/>
              </a:rPr>
              <a:t>）</a:t>
            </a:r>
            <a:endParaRPr lang="zh-CN" altLang="en-US" sz="1900" dirty="0">
              <a:solidFill>
                <a:prstClr val="black"/>
              </a:solidFill>
              <a:latin typeface="Impact" panose="020B0806030902050204"/>
              <a:ea typeface="微软雅黑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0" y="5656917"/>
            <a:ext cx="12192000" cy="1201083"/>
          </a:xfrm>
          <a:prstGeom prst="rect">
            <a:avLst/>
          </a:prstGeom>
          <a:solidFill>
            <a:srgbClr val="00156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OPPOSans R"/>
              <a:cs typeface="+mn-cs"/>
            </a:endParaRPr>
          </a:p>
        </p:txBody>
      </p:sp>
      <p:sp>
        <p:nvSpPr>
          <p:cNvPr id="19" name="矩形 18"/>
          <p:cNvSpPr/>
          <p:nvPr/>
        </p:nvSpPr>
        <p:spPr bwMode="auto">
          <a:xfrm>
            <a:off x="258875" y="5758163"/>
            <a:ext cx="11457214" cy="106965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R="0" lvl="0" algn="ctr" defTabSz="914400" rtl="0" eaLnBrk="1" fontAlgn="auto" latinLnBrk="0" hangingPunct="1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全市</a:t>
            </a:r>
            <a:r>
              <a:rPr kumimoji="0" lang="en-US" altLang="zh-CN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100</a:t>
            </a: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个服务业重大项目年度累计完成投资</a:t>
            </a:r>
            <a:r>
              <a:rPr lang="en-US" altLang="zh-CN" sz="3200" b="1" kern="100" dirty="0">
                <a:ln w="12700" cmpd="sng">
                  <a:noFill/>
                  <a:prstDash val="solid"/>
                </a:ln>
                <a:gradFill flip="none" rotWithShape="1">
                  <a:gsLst>
                    <a:gs pos="100000">
                      <a:srgbClr val="FBBD21"/>
                    </a:gs>
                    <a:gs pos="0">
                      <a:srgbClr val="FEFADA"/>
                    </a:gs>
                  </a:gsLst>
                  <a:lin ang="5400000" scaled="0"/>
                  <a:tileRect/>
                </a:gradFill>
                <a:effectLst>
                  <a:outerShdw blurRad="50800" dist="38100" dir="2700000" algn="tl" rotWithShape="0">
                    <a:prstClr val="black">
                      <a:alpha val="76000"/>
                    </a:prstClr>
                  </a:outerShdw>
                </a:effectLst>
                <a:latin typeface="Impact" panose="020B0806030902050204" pitchFamily="34" charset="0"/>
                <a:ea typeface="方正兰亭粗黑简体" panose="02000500000000000000" pitchFamily="2" charset="-122"/>
              </a:rPr>
              <a:t>120.7</a:t>
            </a: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亿元</a:t>
            </a:r>
            <a:endParaRPr kumimoji="0" lang="en-US" altLang="zh-CN" sz="24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/>
              <a:cs typeface="+mn-cs"/>
            </a:endParaRPr>
          </a:p>
          <a:p>
            <a:pPr marR="0" lvl="0" algn="ctr" defTabSz="914400" rtl="0" eaLnBrk="1" fontAlgn="auto" latinLnBrk="0" hangingPunct="1">
              <a:lnSpc>
                <a:spcPts val="3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defRPr/>
            </a:pPr>
            <a:r>
              <a:rPr kumimoji="0" lang="en-US" altLang="zh-CN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38</a:t>
            </a: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个项目竣工投产，为服务业回升向好提供了优质增量支撑</a:t>
            </a:r>
            <a:endParaRPr lang="en-US" altLang="zh-CN" sz="2400" dirty="0">
              <a:ln w="11430">
                <a:noFill/>
              </a:ln>
              <a:solidFill>
                <a:schemeClr val="bg1"/>
              </a:solidFill>
              <a:latin typeface="微软雅黑" panose="020B0503020204020204" pitchFamily="34" charset="-122"/>
              <a:ea typeface="微软雅黑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509206" y="310190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山东</a:t>
            </a:r>
            <a:endParaRPr lang="zh-CN" altLang="en-US" sz="1400" b="1" dirty="0"/>
          </a:p>
        </p:txBody>
      </p:sp>
      <p:sp>
        <p:nvSpPr>
          <p:cNvPr id="16" name="文本框 15"/>
          <p:cNvSpPr txBox="1"/>
          <p:nvPr/>
        </p:nvSpPr>
        <p:spPr>
          <a:xfrm>
            <a:off x="5055327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济宁</a:t>
            </a:r>
            <a:endParaRPr lang="zh-CN" altLang="en-US" sz="1400" b="1" dirty="0"/>
          </a:p>
        </p:txBody>
      </p:sp>
      <p:sp>
        <p:nvSpPr>
          <p:cNvPr id="17" name="文本框 16"/>
          <p:cNvSpPr txBox="1"/>
          <p:nvPr/>
        </p:nvSpPr>
        <p:spPr>
          <a:xfrm>
            <a:off x="5701040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淄博</a:t>
            </a:r>
            <a:endParaRPr lang="zh-CN" altLang="en-US" sz="1400" b="1" dirty="0"/>
          </a:p>
        </p:txBody>
      </p:sp>
      <p:sp>
        <p:nvSpPr>
          <p:cNvPr id="20" name="文本框 19"/>
          <p:cNvSpPr txBox="1"/>
          <p:nvPr/>
        </p:nvSpPr>
        <p:spPr>
          <a:xfrm>
            <a:off x="6346753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日照</a:t>
            </a:r>
            <a:endParaRPr lang="zh-CN" altLang="en-US" sz="1400" b="1" dirty="0"/>
          </a:p>
        </p:txBody>
      </p:sp>
      <p:sp>
        <p:nvSpPr>
          <p:cNvPr id="22" name="文本框 21"/>
          <p:cNvSpPr txBox="1"/>
          <p:nvPr/>
        </p:nvSpPr>
        <p:spPr>
          <a:xfrm>
            <a:off x="6992466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青岛</a:t>
            </a:r>
            <a:endParaRPr lang="zh-CN" altLang="en-US" sz="1400" b="1" dirty="0"/>
          </a:p>
        </p:txBody>
      </p:sp>
      <p:sp>
        <p:nvSpPr>
          <p:cNvPr id="23" name="文本框 22"/>
          <p:cNvSpPr txBox="1"/>
          <p:nvPr/>
        </p:nvSpPr>
        <p:spPr>
          <a:xfrm>
            <a:off x="7638179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泰安</a:t>
            </a:r>
            <a:endParaRPr lang="zh-CN" altLang="en-US" sz="1400" b="1" dirty="0"/>
          </a:p>
        </p:txBody>
      </p:sp>
      <p:sp>
        <p:nvSpPr>
          <p:cNvPr id="24" name="文本框 23"/>
          <p:cNvSpPr txBox="1"/>
          <p:nvPr/>
        </p:nvSpPr>
        <p:spPr>
          <a:xfrm>
            <a:off x="8929605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滨州</a:t>
            </a:r>
            <a:endParaRPr lang="zh-CN" altLang="en-US" sz="1400" b="1" dirty="0"/>
          </a:p>
        </p:txBody>
      </p:sp>
      <p:sp>
        <p:nvSpPr>
          <p:cNvPr id="25" name="文本框 24"/>
          <p:cNvSpPr txBox="1"/>
          <p:nvPr/>
        </p:nvSpPr>
        <p:spPr>
          <a:xfrm>
            <a:off x="8283892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临沂</a:t>
            </a:r>
            <a:endParaRPr lang="zh-CN" altLang="en-US" sz="1400" b="1" dirty="0"/>
          </a:p>
        </p:txBody>
      </p:sp>
      <p:sp>
        <p:nvSpPr>
          <p:cNvPr id="26" name="文本框 25"/>
          <p:cNvSpPr txBox="1"/>
          <p:nvPr/>
        </p:nvSpPr>
        <p:spPr>
          <a:xfrm>
            <a:off x="9575318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潍坊</a:t>
            </a:r>
            <a:endParaRPr lang="zh-CN" altLang="en-US" sz="1400" b="1" dirty="0"/>
          </a:p>
        </p:txBody>
      </p:sp>
      <p:sp>
        <p:nvSpPr>
          <p:cNvPr id="27" name="文本框 26"/>
          <p:cNvSpPr txBox="1"/>
          <p:nvPr/>
        </p:nvSpPr>
        <p:spPr>
          <a:xfrm>
            <a:off x="10221031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烟台</a:t>
            </a:r>
            <a:endParaRPr lang="zh-CN" altLang="en-US" sz="1400" b="1" dirty="0"/>
          </a:p>
        </p:txBody>
      </p:sp>
      <p:sp>
        <p:nvSpPr>
          <p:cNvPr id="28" name="文本框 27"/>
          <p:cNvSpPr txBox="1"/>
          <p:nvPr/>
        </p:nvSpPr>
        <p:spPr>
          <a:xfrm>
            <a:off x="10866748" y="309613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/>
              <a:t>威海</a:t>
            </a:r>
            <a:endParaRPr lang="zh-CN" altLang="en-US" sz="1400" b="1" dirty="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3449917" cy="522448"/>
            <a:chOff x="501359" y="1655291"/>
            <a:chExt cx="3594400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94400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401047" cy="430887"/>
              <a:chOff x="694712" y="1701072"/>
              <a:chExt cx="3401047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018708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我市服务业发展现状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4155707" y="1129897"/>
            <a:ext cx="323425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市场主体培育成效显著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6576868" y="4363339"/>
            <a:ext cx="5301299" cy="100578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1600" b="1">
                <a:solidFill>
                  <a:schemeClr val="bg1"/>
                </a:solidFill>
              </a:defRPr>
            </a:lvl1pPr>
          </a:lstStyle>
          <a:p>
            <a:pPr indent="0" fontAlgn="auto">
              <a:lnSpc>
                <a:spcPct val="130000"/>
              </a:lnSpc>
              <a:defRPr/>
            </a:pP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目前，全市规上服务业企业达到</a:t>
            </a:r>
            <a:r>
              <a:rPr lang="en-US" altLang="zh-CN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532</a:t>
            </a: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家，全市限上服务业企业达到</a:t>
            </a:r>
            <a:r>
              <a:rPr lang="en-US" altLang="zh-CN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2112</a:t>
            </a: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家。</a:t>
            </a:r>
            <a:endParaRPr sz="2400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aphicFrame>
        <p:nvGraphicFramePr>
          <p:cNvPr id="12" name="表格 11"/>
          <p:cNvGraphicFramePr>
            <a:graphicFrameLocks noGrp="1"/>
          </p:cNvGraphicFramePr>
          <p:nvPr/>
        </p:nvGraphicFramePr>
        <p:xfrm>
          <a:off x="680883" y="2051768"/>
          <a:ext cx="5396865" cy="4531023"/>
        </p:xfrm>
        <a:graphic>
          <a:graphicData uri="http://schemas.openxmlformats.org/drawingml/2006/table">
            <a:tbl>
              <a:tblPr firstRow="1">
                <a:tableStyleId>{69012ECD-51FC-41F1-AA8D-1B2483CD663E}</a:tableStyleId>
              </a:tblPr>
              <a:tblGrid>
                <a:gridCol w="1034415"/>
                <a:gridCol w="2714625"/>
                <a:gridCol w="1647825"/>
              </a:tblGrid>
              <a:tr h="531140">
                <a:tc gridSpan="3">
                  <a:txBody>
                    <a:bodyPr/>
                    <a:lstStyle>
                      <a:defPPr>
                        <a:defRPr lang="zh-CN" b="1">
                          <a:solidFill>
                            <a:schemeClr val="bg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5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分行业规模以上服务业企业数量情况表</a:t>
                      </a:r>
                      <a:endParaRPr lang="zh-CN" sz="15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 hMerge="1">
                  <a:tcPr/>
                </a:tc>
                <a:tc hMerge="1">
                  <a:tcPr/>
                </a:tc>
              </a:tr>
              <a:tr h="433149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序号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行业门类</a:t>
                      </a:r>
                      <a:endParaRPr 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企业数量（家）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89834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 </a:t>
                      </a:r>
                      <a:endParaRPr lang="en-US" alt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全</a:t>
                      </a:r>
                      <a:r>
                        <a:rPr lang="zh-CN" altLang="en-US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 </a:t>
                      </a: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市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defTabSz="914400" rtl="0" eaLnBrk="1" fontAlgn="ctr" latinLnBrk="0" hangingPunct="1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kern="1200" dirty="0">
                          <a:solidFill>
                            <a:schemeClr val="tx1"/>
                          </a:solidFill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cs typeface="+mn-cs"/>
                        </a:rPr>
                        <a:t>532</a:t>
                      </a:r>
                      <a:endParaRPr lang="en-US" altLang="zh-CN" sz="1200" kern="1200" dirty="0">
                        <a:solidFill>
                          <a:schemeClr val="tx1"/>
                        </a:solidFill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+mn-cs"/>
                      </a:endParaRPr>
                    </a:p>
                  </a:txBody>
                  <a:tcPr marL="68580" marR="68580" marT="0" marB="0" anchor="ctr"/>
                </a:tc>
              </a:tr>
              <a:tr h="31811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交通运输、仓储和邮政业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247</a:t>
                      </a:r>
                      <a:endParaRPr lang="en-US" alt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1740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租赁和商务服务业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85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1740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科学研究和技术服务业</a:t>
                      </a:r>
                      <a:endParaRPr 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35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1811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房地产业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32</a:t>
                      </a:r>
                      <a:endParaRPr lang="en-US" alt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1740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居民服务、修理和其他服务业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25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1811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信息传输、软件和信息技术服务业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25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1740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7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文化、体育和娱乐业</a:t>
                      </a:r>
                      <a:endParaRPr 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23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1740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8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卫生和社会工作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22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1811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9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水利、环境和公共设施管理业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20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17406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10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教育</a:t>
                      </a:r>
                      <a:endParaRPr 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59055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18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  <p:graphicFrame>
        <p:nvGraphicFramePr>
          <p:cNvPr id="13" name="表格 12"/>
          <p:cNvGraphicFramePr>
            <a:graphicFrameLocks noGrp="1"/>
          </p:cNvGraphicFramePr>
          <p:nvPr/>
        </p:nvGraphicFramePr>
        <p:xfrm>
          <a:off x="6481937" y="2041936"/>
          <a:ext cx="5396230" cy="1594522"/>
        </p:xfrm>
        <a:graphic>
          <a:graphicData uri="http://schemas.openxmlformats.org/drawingml/2006/table">
            <a:tbl>
              <a:tblPr firstRow="1">
                <a:tableStyleId>{69012ECD-51FC-41F1-AA8D-1B2483CD663E}</a:tableStyleId>
              </a:tblPr>
              <a:tblGrid>
                <a:gridCol w="897255"/>
                <a:gridCol w="899795"/>
                <a:gridCol w="899795"/>
                <a:gridCol w="899795"/>
                <a:gridCol w="899795"/>
                <a:gridCol w="899795"/>
              </a:tblGrid>
              <a:tr h="553780">
                <a:tc gridSpan="6">
                  <a:txBody>
                    <a:bodyPr/>
                    <a:lstStyle>
                      <a:defPPr>
                        <a:defRPr lang="zh-CN" b="1">
                          <a:solidFill>
                            <a:schemeClr val="bg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t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5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全市限额以上</a:t>
                      </a:r>
                      <a:r>
                        <a:rPr lang="zh-CN" altLang="en-US" sz="15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服务业</a:t>
                      </a:r>
                      <a:r>
                        <a:rPr lang="zh-CN" sz="15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企业数量情况表</a:t>
                      </a:r>
                      <a:endParaRPr lang="zh-CN" sz="15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53651">
                <a:tc rowSpan="2"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地区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 gridSpan="5"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限额以上企业数量（家）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  <a:tc hMerge="1">
                  <a:tcPr/>
                </a:tc>
              </a:tr>
              <a:tr h="378613">
                <a:tc vMerge="1">
                  <a:tcPr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合计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批发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零售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住宿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餐饮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  <a:tr h="308478"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聊城市</a:t>
                      </a:r>
                      <a:endParaRPr 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defTabSz="914400" rtl="0" eaLnBrk="1" fontAlgn="ctr" latinLnBrk="0" hangingPunct="1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</a:pPr>
                      <a:r>
                        <a:rPr lang="en-US" altLang="zh-CN" sz="1200" kern="1200" dirty="0">
                          <a:solidFill>
                            <a:schemeClr val="tx1"/>
                          </a:solidFill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cs typeface="+mn-cs"/>
                        </a:rPr>
                        <a:t>2112</a:t>
                      </a:r>
                      <a:endParaRPr lang="en-US" altLang="zh-CN" sz="1200" kern="1200" dirty="0">
                        <a:solidFill>
                          <a:schemeClr val="tx1"/>
                        </a:solidFill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defTabSz="914400" rtl="0" eaLnBrk="1" fontAlgn="ctr" latinLnBrk="0" hangingPunct="1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kern="1200" dirty="0">
                          <a:solidFill>
                            <a:schemeClr val="tx1"/>
                          </a:solidFill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cs typeface="+mn-cs"/>
                        </a:rPr>
                        <a:t>1033</a:t>
                      </a:r>
                      <a:endParaRPr lang="en-US" altLang="zh-CN" sz="1200" kern="1200" dirty="0">
                        <a:solidFill>
                          <a:schemeClr val="tx1"/>
                        </a:solidFill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815</a:t>
                      </a:r>
                      <a:endParaRPr lang="en-US" alt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80</a:t>
                      </a:r>
                      <a:endParaRPr lang="en-US" altLang="zh-CN" sz="120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>
                      <a:defPPr>
                        <a:defRPr lang="zh-CN">
                          <a:solidFill>
                            <a:schemeClr val="tx1"/>
                          </a:solidFill>
                        </a:defRPr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indent="0" algn="ctr" fontAlgn="ctr">
                        <a:lnSpc>
                          <a:spcPts val="15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altLang="zh-CN" sz="1200" dirty="0"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184</a:t>
                      </a:r>
                      <a:endParaRPr lang="en-US" altLang="zh-CN" sz="1200" dirty="0"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3449917" cy="522448"/>
            <a:chOff x="501359" y="1655291"/>
            <a:chExt cx="3594400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3594400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401047" cy="430887"/>
              <a:chOff x="694712" y="1701072"/>
              <a:chExt cx="3401047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018708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我市服务业发展现状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4155707" y="1129897"/>
            <a:ext cx="323425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现代服务业加快发展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467995" y="1831975"/>
            <a:ext cx="11431316" cy="52565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l">
              <a:lnSpc>
                <a:spcPct val="130000"/>
              </a:lnSpc>
            </a:pPr>
            <a:r>
              <a:rPr sz="2400" dirty="0"/>
              <a:t>全市现代服务业实现增加值779.7亿元，同比增长4.1%，高于全省增速0.1个百分点</a:t>
            </a:r>
            <a:endParaRPr sz="2400" dirty="0"/>
          </a:p>
        </p:txBody>
      </p:sp>
      <p:graphicFrame>
        <p:nvGraphicFramePr>
          <p:cNvPr id="29" name="图表 28"/>
          <p:cNvGraphicFramePr/>
          <p:nvPr/>
        </p:nvGraphicFramePr>
        <p:xfrm>
          <a:off x="1236345" y="2489185"/>
          <a:ext cx="4542155" cy="32524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pSp>
        <p:nvGrpSpPr>
          <p:cNvPr id="30" name="组合 29"/>
          <p:cNvGrpSpPr/>
          <p:nvPr/>
        </p:nvGrpSpPr>
        <p:grpSpPr>
          <a:xfrm>
            <a:off x="995045" y="5945238"/>
            <a:ext cx="4625975" cy="561975"/>
            <a:chOff x="4793142" y="1778966"/>
            <a:chExt cx="2843383" cy="1345264"/>
          </a:xfrm>
        </p:grpSpPr>
        <p:grpSp>
          <p:nvGrpSpPr>
            <p:cNvPr id="31" name="组合 30"/>
            <p:cNvGrpSpPr/>
            <p:nvPr/>
          </p:nvGrpSpPr>
          <p:grpSpPr>
            <a:xfrm>
              <a:off x="4793142" y="1778966"/>
              <a:ext cx="2843383" cy="1345264"/>
              <a:chOff x="678977" y="3151237"/>
              <a:chExt cx="1742980" cy="970328"/>
            </a:xfrm>
          </p:grpSpPr>
          <p:sp>
            <p:nvSpPr>
              <p:cNvPr id="33" name="矩形: 圆角 41"/>
              <p:cNvSpPr/>
              <p:nvPr/>
            </p:nvSpPr>
            <p:spPr>
              <a:xfrm>
                <a:off x="678978" y="3416449"/>
                <a:ext cx="1742979" cy="705116"/>
              </a:xfrm>
              <a:prstGeom prst="roundRect">
                <a:avLst>
                  <a:gd name="adj" fmla="val 2234"/>
                </a:avLst>
              </a:prstGeom>
              <a:solidFill>
                <a:srgbClr val="007DD2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34" name="矩形: 圆角 42"/>
              <p:cNvSpPr/>
              <p:nvPr/>
            </p:nvSpPr>
            <p:spPr>
              <a:xfrm>
                <a:off x="678977" y="3151237"/>
                <a:ext cx="1742978" cy="925803"/>
              </a:xfrm>
              <a:prstGeom prst="roundRect">
                <a:avLst>
                  <a:gd name="adj" fmla="val 2234"/>
                </a:avLst>
              </a:prstGeom>
              <a:gradFill>
                <a:gsLst>
                  <a:gs pos="52000">
                    <a:sysClr val="window" lastClr="FFFFFF"/>
                  </a:gs>
                  <a:gs pos="100000">
                    <a:srgbClr val="038BDF">
                      <a:lumMod val="20000"/>
                      <a:lumOff val="80000"/>
                    </a:srgbClr>
                  </a:gs>
                </a:gsLst>
                <a:lin ang="2700000" scaled="0"/>
              </a:gradFill>
              <a:ln w="6350" cap="flat" cmpd="sng" algn="ctr">
                <a:noFill/>
                <a:prstDash val="solid"/>
                <a:miter lim="800000"/>
              </a:ln>
              <a:effectLst>
                <a:outerShdw blurRad="76200" dist="38100" dir="5400000" algn="t" rotWithShape="0">
                  <a:srgbClr val="2F7EFF">
                    <a:alpha val="70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32" name="文本框 31"/>
            <p:cNvSpPr txBox="1"/>
            <p:nvPr/>
          </p:nvSpPr>
          <p:spPr>
            <a:xfrm>
              <a:off x="4844683" y="1948151"/>
              <a:ext cx="2740297" cy="11020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zh-CN" altLang="en-US" sz="2400" b="1" kern="100" dirty="0">
                  <a:gradFill>
                    <a:gsLst>
                      <a:gs pos="0">
                        <a:srgbClr val="0187DB"/>
                      </a:gs>
                      <a:gs pos="80000">
                        <a:srgbClr val="034FBF"/>
                      </a:gs>
                      <a:gs pos="100000">
                        <a:srgbClr val="013DC3"/>
                      </a:gs>
                    </a:gsLst>
                    <a:lin ang="2700000" scaled="0"/>
                  </a:gradFill>
                  <a:latin typeface="Arial" panose="020B0604020202020204"/>
                  <a:ea typeface="微软雅黑" panose="020B0503020204020204" pitchFamily="34" charset="-122"/>
                  <a:cs typeface="+mn-ea"/>
                  <a:sym typeface="+mn-lt"/>
                </a:rPr>
                <a:t>服务实体经济能力不断增强</a:t>
              </a:r>
              <a:endParaRPr kumimoji="0" lang="zh-CN" altLang="en-US" sz="2400" b="1" i="0" u="none" strike="noStrike" kern="1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aphicFrame>
        <p:nvGraphicFramePr>
          <p:cNvPr id="35" name="图表 34"/>
          <p:cNvGraphicFramePr/>
          <p:nvPr/>
        </p:nvGraphicFramePr>
        <p:xfrm>
          <a:off x="6405840" y="2489186"/>
          <a:ext cx="4542155" cy="32389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6" name="组合 35"/>
          <p:cNvGrpSpPr/>
          <p:nvPr/>
        </p:nvGrpSpPr>
        <p:grpSpPr>
          <a:xfrm>
            <a:off x="6405880" y="5951296"/>
            <a:ext cx="4625975" cy="561975"/>
            <a:chOff x="4793142" y="1778966"/>
            <a:chExt cx="2843383" cy="1345264"/>
          </a:xfrm>
        </p:grpSpPr>
        <p:grpSp>
          <p:nvGrpSpPr>
            <p:cNvPr id="37" name="组合 36"/>
            <p:cNvGrpSpPr/>
            <p:nvPr/>
          </p:nvGrpSpPr>
          <p:grpSpPr>
            <a:xfrm>
              <a:off x="4793142" y="1778966"/>
              <a:ext cx="2843383" cy="1345264"/>
              <a:chOff x="678977" y="3151237"/>
              <a:chExt cx="1742980" cy="970328"/>
            </a:xfrm>
          </p:grpSpPr>
          <p:sp>
            <p:nvSpPr>
              <p:cNvPr id="39" name="矩形: 圆角 41"/>
              <p:cNvSpPr/>
              <p:nvPr/>
            </p:nvSpPr>
            <p:spPr>
              <a:xfrm>
                <a:off x="678978" y="3416449"/>
                <a:ext cx="1742979" cy="705116"/>
              </a:xfrm>
              <a:prstGeom prst="roundRect">
                <a:avLst>
                  <a:gd name="adj" fmla="val 2234"/>
                </a:avLst>
              </a:prstGeom>
              <a:solidFill>
                <a:srgbClr val="007DD2"/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40" name="矩形: 圆角 42"/>
              <p:cNvSpPr/>
              <p:nvPr/>
            </p:nvSpPr>
            <p:spPr>
              <a:xfrm>
                <a:off x="678977" y="3151237"/>
                <a:ext cx="1742978" cy="925803"/>
              </a:xfrm>
              <a:prstGeom prst="roundRect">
                <a:avLst>
                  <a:gd name="adj" fmla="val 2234"/>
                </a:avLst>
              </a:prstGeom>
              <a:gradFill>
                <a:gsLst>
                  <a:gs pos="52000">
                    <a:sysClr val="window" lastClr="FFFFFF"/>
                  </a:gs>
                  <a:gs pos="100000">
                    <a:srgbClr val="038BDF">
                      <a:lumMod val="20000"/>
                      <a:lumOff val="80000"/>
                    </a:srgbClr>
                  </a:gs>
                </a:gsLst>
                <a:lin ang="2700000" scaled="0"/>
              </a:gradFill>
              <a:ln w="6350" cap="flat" cmpd="sng" algn="ctr">
                <a:noFill/>
                <a:prstDash val="solid"/>
                <a:miter lim="800000"/>
              </a:ln>
              <a:effectLst>
                <a:outerShdw blurRad="76200" dist="38100" dir="5400000" algn="t" rotWithShape="0">
                  <a:srgbClr val="2F7EFF">
                    <a:alpha val="70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</p:grpSp>
        <p:sp>
          <p:nvSpPr>
            <p:cNvPr id="38" name="文本框 37"/>
            <p:cNvSpPr txBox="1"/>
            <p:nvPr/>
          </p:nvSpPr>
          <p:spPr>
            <a:xfrm>
              <a:off x="4844683" y="1948151"/>
              <a:ext cx="2740297" cy="11020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100" cap="none" spc="0" normalizeH="0" baseline="0" noProof="0" dirty="0">
                  <a:ln>
                    <a:noFill/>
                  </a:ln>
                  <a:gradFill>
                    <a:gsLst>
                      <a:gs pos="0">
                        <a:srgbClr val="0187DB"/>
                      </a:gs>
                      <a:gs pos="80000">
                        <a:srgbClr val="034FBF"/>
                      </a:gs>
                      <a:gs pos="100000">
                        <a:srgbClr val="013DC3"/>
                      </a:gs>
                    </a:gsLst>
                    <a:lin ang="2700000" scaled="0"/>
                  </a:gradFill>
                  <a:effectLst/>
                  <a:uLnTx/>
                  <a:uFillTx/>
                  <a:latin typeface="Arial" panose="020B0604020202020204"/>
                  <a:ea typeface="微软雅黑" panose="020B0503020204020204" pitchFamily="34" charset="-122"/>
                  <a:cs typeface="+mn-ea"/>
                  <a:sym typeface="+mn-lt"/>
                </a:rPr>
                <a:t>有力带动服务消费提质扩容 </a:t>
              </a:r>
              <a:endParaRPr kumimoji="0" lang="zh-CN" altLang="en-US" sz="2400" b="1" i="0" u="none" strike="noStrike" kern="1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5" y="1083532"/>
            <a:ext cx="3149308" cy="522448"/>
            <a:chOff x="501360" y="1655291"/>
            <a:chExt cx="3281201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60" y="1655291"/>
              <a:ext cx="3281201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2974006" cy="430887"/>
              <a:chOff x="694712" y="1701072"/>
              <a:chExt cx="2974006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2591667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存在的问题和不足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4113687" y="1129313"/>
            <a:ext cx="396462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服务业规模较小、占比不高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927522" y="5925496"/>
            <a:ext cx="336000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我市服务业增加值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占全省服务业增加值的比重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5716645" y="2928944"/>
            <a:ext cx="4752287" cy="799705"/>
            <a:chOff x="12513225" y="797586"/>
            <a:chExt cx="1693192" cy="459714"/>
          </a:xfrm>
        </p:grpSpPr>
        <p:sp>
          <p:nvSpPr>
            <p:cNvPr id="62" name="矩形: 圆角 61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63" name="文本框 62"/>
            <p:cNvSpPr txBox="1"/>
            <p:nvPr/>
          </p:nvSpPr>
          <p:spPr>
            <a:xfrm>
              <a:off x="12513225" y="851351"/>
              <a:ext cx="1690359" cy="300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57C4"/>
                  </a:solidFill>
                  <a:effectLst>
                    <a:glow rad="101600">
                      <a:prstClr val="white">
                        <a:alpha val="86000"/>
                      </a:prstClr>
                    </a:glow>
                  </a:effectLst>
                  <a:uLnTx/>
                  <a:uFillTx/>
                  <a:latin typeface="Impact" panose="020B0806030902050204"/>
                  <a:ea typeface="微软雅黑" panose="020B0503020204020204" pitchFamily="34" charset="-122"/>
                  <a:cs typeface="+mn-cs"/>
                </a:rPr>
                <a:t>总量居于全省第</a:t>
              </a:r>
              <a:r>
                <a:rPr kumimoji="0" lang="en-US" altLang="zh-CN" sz="2800" i="0" u="none" strike="noStrike" kern="1200" cap="none" spc="0" normalizeH="0" baseline="0" noProof="0" dirty="0">
                  <a:ln>
                    <a:noFill/>
                  </a:ln>
                  <a:solidFill>
                    <a:srgbClr val="0057C4"/>
                  </a:solidFill>
                  <a:effectLst>
                    <a:glow rad="101600">
                      <a:prstClr val="white">
                        <a:alpha val="86000"/>
                      </a:prstClr>
                    </a:glow>
                  </a:effectLst>
                  <a:uLnTx/>
                  <a:uFillTx/>
                  <a:latin typeface="Impact" panose="020B0806030902050204"/>
                  <a:ea typeface="微软雅黑" panose="020B0503020204020204" pitchFamily="34" charset="-122"/>
                  <a:cs typeface="+mn-cs"/>
                </a:rPr>
                <a:t>14</a:t>
              </a:r>
              <a:r>
                <a:rPr kumimoji="0" lang="zh-C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57C4"/>
                  </a:solidFill>
                  <a:effectLst>
                    <a:glow rad="101600">
                      <a:prstClr val="white">
                        <a:alpha val="86000"/>
                      </a:prstClr>
                    </a:glow>
                  </a:effectLst>
                  <a:uLnTx/>
                  <a:uFillTx/>
                  <a:latin typeface="Impact" panose="020B0806030902050204"/>
                  <a:ea typeface="微软雅黑" panose="020B0503020204020204" pitchFamily="34" charset="-122"/>
                  <a:cs typeface="+mn-cs"/>
                </a:rPr>
                <a:t>位</a:t>
              </a:r>
              <a:endPara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0057C4"/>
                </a:solidFill>
                <a:effectLst>
                  <a:glow rad="101600">
                    <a:prstClr val="white">
                      <a:alpha val="86000"/>
                    </a:prstClr>
                  </a:glow>
                </a:effectLst>
                <a:uLnTx/>
                <a:uFillTx/>
                <a:latin typeface="Impact" panose="020B0806030902050204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512" name="矩形 511"/>
          <p:cNvSpPr/>
          <p:nvPr/>
        </p:nvSpPr>
        <p:spPr bwMode="auto">
          <a:xfrm>
            <a:off x="5500914" y="4373468"/>
            <a:ext cx="5529882" cy="108266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2024</a:t>
            </a:r>
            <a:r>
              <a:rPr kumimoji="0" lang="zh-CN" altLang="en-US" sz="2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年，我市服务业占</a:t>
            </a:r>
            <a:r>
              <a:rPr kumimoji="0" lang="en-US" altLang="zh-CN" sz="2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GDP</a:t>
            </a:r>
            <a:r>
              <a:rPr kumimoji="0" lang="zh-CN" altLang="en-US" sz="2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的比重低于全省</a:t>
            </a:r>
            <a:r>
              <a:rPr kumimoji="0" lang="en-US" altLang="zh-CN" sz="2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8.1</a:t>
            </a:r>
            <a:r>
              <a:rPr kumimoji="0" lang="zh-CN" altLang="en-US" sz="2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个百分点</a:t>
            </a:r>
            <a:endParaRPr kumimoji="0" lang="zh-CN" altLang="en-US" sz="2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35" name="组合 34"/>
          <p:cNvGrpSpPr/>
          <p:nvPr/>
        </p:nvGrpSpPr>
        <p:grpSpPr>
          <a:xfrm>
            <a:off x="-442393" y="2373096"/>
            <a:ext cx="5943307" cy="3944507"/>
            <a:chOff x="5195688" y="4179542"/>
            <a:chExt cx="3787101" cy="2513457"/>
          </a:xfrm>
        </p:grpSpPr>
        <p:sp>
          <p:nvSpPr>
            <p:cNvPr id="36" name="椭圆 35"/>
            <p:cNvSpPr/>
            <p:nvPr/>
          </p:nvSpPr>
          <p:spPr>
            <a:xfrm>
              <a:off x="5195688" y="6059720"/>
              <a:ext cx="3787101" cy="633279"/>
            </a:xfrm>
            <a:prstGeom prst="ellipse">
              <a:avLst/>
            </a:prstGeom>
            <a:gradFill flip="none" rotWithShape="1">
              <a:gsLst>
                <a:gs pos="0">
                  <a:srgbClr val="005DAE">
                    <a:alpha val="54000"/>
                  </a:srgbClr>
                </a:gs>
                <a:gs pos="100000">
                  <a:srgbClr val="5FC4E8">
                    <a:lumMod val="0"/>
                    <a:lumOff val="100000"/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aphicFrame>
          <p:nvGraphicFramePr>
            <p:cNvPr id="37" name="图表 36"/>
            <p:cNvGraphicFramePr/>
            <p:nvPr/>
          </p:nvGraphicFramePr>
          <p:xfrm>
            <a:off x="5537712" y="4179542"/>
            <a:ext cx="3202795" cy="219851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"/>
            </a:graphicData>
          </a:graphic>
        </p:graphicFrame>
        <p:sp>
          <p:nvSpPr>
            <p:cNvPr id="38" name="弧形 37"/>
            <p:cNvSpPr/>
            <p:nvPr/>
          </p:nvSpPr>
          <p:spPr>
            <a:xfrm>
              <a:off x="5989981" y="4179542"/>
              <a:ext cx="2198516" cy="2198516"/>
            </a:xfrm>
            <a:prstGeom prst="arc">
              <a:avLst>
                <a:gd name="adj1" fmla="val 16332713"/>
                <a:gd name="adj2" fmla="val 4316426"/>
              </a:avLst>
            </a:prstGeom>
            <a:noFill/>
            <a:ln w="6350" cap="rnd" cmpd="sng" algn="ctr">
              <a:gradFill>
                <a:gsLst>
                  <a:gs pos="0">
                    <a:srgbClr val="005DAE">
                      <a:lumMod val="100000"/>
                    </a:srgbClr>
                  </a:gs>
                  <a:gs pos="100000">
                    <a:srgbClr val="5FC4E8">
                      <a:alpha val="0"/>
                      <a:lumMod val="100000"/>
                    </a:srgbClr>
                  </a:gs>
                </a:gsLst>
                <a:lin ang="5400000" scaled="0"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弧形 38"/>
            <p:cNvSpPr/>
            <p:nvPr/>
          </p:nvSpPr>
          <p:spPr>
            <a:xfrm>
              <a:off x="6054760" y="4232170"/>
              <a:ext cx="1911899" cy="1911899"/>
            </a:xfrm>
            <a:prstGeom prst="arc">
              <a:avLst>
                <a:gd name="adj1" fmla="val 4857500"/>
                <a:gd name="adj2" fmla="val 13188671"/>
              </a:avLst>
            </a:prstGeom>
            <a:noFill/>
            <a:ln w="6350" cap="rnd" cmpd="sng" algn="ctr">
              <a:gradFill>
                <a:gsLst>
                  <a:gs pos="0">
                    <a:srgbClr val="005DAE">
                      <a:lumMod val="70000"/>
                      <a:lumOff val="30000"/>
                    </a:srgbClr>
                  </a:gs>
                  <a:gs pos="100000">
                    <a:srgbClr val="5FC4E8">
                      <a:lumMod val="70000"/>
                      <a:lumOff val="30000"/>
                      <a:alpha val="0"/>
                    </a:srgbClr>
                  </a:gs>
                </a:gsLst>
                <a:lin ang="5400000" scaled="0"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8" name="文本框 17"/>
          <p:cNvSpPr txBox="1"/>
          <p:nvPr/>
        </p:nvSpPr>
        <p:spPr>
          <a:xfrm>
            <a:off x="1983107" y="3766169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gradFill flip="none" rotWithShape="1">
                  <a:gsLst>
                    <a:gs pos="21000">
                      <a:srgbClr val="1097D7"/>
                    </a:gs>
                    <a:gs pos="100000">
                      <a:srgbClr val="1097D7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effectLst/>
                <a:uLnTx/>
                <a:uFillTx/>
                <a:latin typeface="Arial Black" charset="0"/>
                <a:ea typeface="HarmonyOS Sans SC"/>
                <a:cs typeface="+mn-cs"/>
              </a:rPr>
              <a:t>2</a:t>
            </a:r>
            <a:r>
              <a:rPr lang="en-US" altLang="zh-CN" sz="4000" b="1" dirty="0">
                <a:gradFill flip="none" rotWithShape="1">
                  <a:gsLst>
                    <a:gs pos="21000">
                      <a:srgbClr val="1097D7"/>
                    </a:gs>
                    <a:gs pos="100000">
                      <a:srgbClr val="1097D7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atin typeface="Arial Black" charset="0"/>
                <a:ea typeface="HarmonyOS Sans SC"/>
              </a:rPr>
              <a:t>.7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gradFill flip="none" rotWithShape="1">
                  <a:gsLst>
                    <a:gs pos="21000">
                      <a:srgbClr val="1097D7"/>
                    </a:gs>
                    <a:gs pos="100000">
                      <a:srgbClr val="1097D7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effectLst/>
                <a:uLnTx/>
                <a:uFillTx/>
                <a:latin typeface="Arial Black" charset="0"/>
                <a:ea typeface="HarmonyOS Sans SC"/>
                <a:cs typeface="+mn-cs"/>
              </a:rPr>
              <a:t>%</a:t>
            </a:r>
            <a:endParaRPr kumimoji="0" lang="en-US" altLang="zh-CN" sz="4000" b="1" i="0" u="none" strike="noStrike" kern="1200" cap="none" spc="0" normalizeH="0" baseline="0" noProof="0" dirty="0">
              <a:ln>
                <a:noFill/>
              </a:ln>
              <a:gradFill flip="none" rotWithShape="1">
                <a:gsLst>
                  <a:gs pos="21000">
                    <a:srgbClr val="1097D7"/>
                  </a:gs>
                  <a:gs pos="100000">
                    <a:srgbClr val="1097D7"/>
                  </a:gs>
                </a:gsLst>
                <a:path path="circle">
                  <a:fillToRect l="100000" t="100000"/>
                </a:path>
                <a:tileRect r="-100000" b="-100000"/>
              </a:gradFill>
              <a:effectLst/>
              <a:uLnTx/>
              <a:uFillTx/>
              <a:latin typeface="Arial Black" charset="0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组合 31"/>
          <p:cNvGrpSpPr/>
          <p:nvPr/>
        </p:nvGrpSpPr>
        <p:grpSpPr>
          <a:xfrm>
            <a:off x="522435" y="2460171"/>
            <a:ext cx="11139056" cy="4248274"/>
            <a:chOff x="522435" y="2007969"/>
            <a:chExt cx="11139056" cy="4700476"/>
          </a:xfrm>
        </p:grpSpPr>
        <p:sp>
          <p:nvSpPr>
            <p:cNvPr id="30" name="矩形 29"/>
            <p:cNvSpPr/>
            <p:nvPr/>
          </p:nvSpPr>
          <p:spPr>
            <a:xfrm>
              <a:off x="522435" y="2007969"/>
              <a:ext cx="11139056" cy="46990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65100" dist="38100" dir="2700000" sx="102000" sy="102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aphicFrame>
          <p:nvGraphicFramePr>
            <p:cNvPr id="31" name="图表 30"/>
            <p:cNvGraphicFramePr/>
            <p:nvPr/>
          </p:nvGraphicFramePr>
          <p:xfrm>
            <a:off x="734986" y="2082800"/>
            <a:ext cx="10712501" cy="46256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"/>
            </a:graphicData>
          </a:graphic>
        </p:graphicFrame>
      </p:grpSp>
      <p:sp>
        <p:nvSpPr>
          <p:cNvPr id="34" name="文本框 33"/>
          <p:cNvSpPr txBox="1"/>
          <p:nvPr/>
        </p:nvSpPr>
        <p:spPr>
          <a:xfrm>
            <a:off x="845529" y="1642921"/>
            <a:ext cx="1101744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2024</a:t>
            </a:r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年全国服务业增加值占</a:t>
            </a:r>
            <a:r>
              <a:rPr lang="en-US" altLang="zh-CN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GDP</a:t>
            </a:r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比重的</a:t>
            </a:r>
            <a:r>
              <a:rPr lang="en-US" altLang="zh-CN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56.7%</a:t>
            </a:r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，对</a:t>
            </a:r>
            <a:r>
              <a:rPr lang="en-US" altLang="zh-CN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GDP</a:t>
            </a:r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增长的贡献率</a:t>
            </a:r>
            <a:r>
              <a:rPr lang="en-US" altLang="zh-CN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56.2%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522435" y="668211"/>
            <a:ext cx="4855108" cy="618490"/>
            <a:chOff x="10008" y="6356"/>
            <a:chExt cx="6962" cy="974"/>
          </a:xfrm>
        </p:grpSpPr>
        <p:sp>
          <p:nvSpPr>
            <p:cNvPr id="39" name="圆角矩形 7"/>
            <p:cNvSpPr/>
            <p:nvPr>
              <p:custDataLst>
                <p:tags r:id="rId2"/>
              </p:custDataLst>
            </p:nvPr>
          </p:nvSpPr>
          <p:spPr>
            <a:xfrm>
              <a:off x="10008" y="6360"/>
              <a:ext cx="6962" cy="945"/>
            </a:xfrm>
            <a:prstGeom prst="roundRect">
              <a:avLst>
                <a:gd name="adj" fmla="val 3818"/>
              </a:avLst>
            </a:prstGeom>
            <a:solidFill>
              <a:srgbClr val="18497E">
                <a:lumMod val="20000"/>
                <a:lumOff val="80000"/>
              </a:srgbClr>
            </a:solidFill>
            <a:ln w="19050" cap="flat" cmpd="sng" algn="ctr">
              <a:noFill/>
              <a:prstDash val="soli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marL="0" marR="0" lvl="0" indent="0" algn="ctr" defTabSz="81661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40" name="矩形 39"/>
            <p:cNvSpPr/>
            <p:nvPr>
              <p:custDataLst>
                <p:tags r:id="rId3"/>
              </p:custDataLst>
            </p:nvPr>
          </p:nvSpPr>
          <p:spPr>
            <a:xfrm>
              <a:off x="10131" y="6356"/>
              <a:ext cx="6839" cy="975"/>
            </a:xfrm>
            <a:prstGeom prst="rect">
              <a:avLst/>
            </a:prstGeom>
          </p:spPr>
          <p:txBody>
            <a:bodyPr wrap="square" anchor="ctr" anchorCtr="0">
              <a:noAutofit/>
            </a:bodyPr>
            <a:lstStyle/>
            <a:p>
              <a:pPr marL="0" marR="0" lvl="0" indent="0" algn="ctr" defTabSz="81661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微软雅黑" panose="020B0503020204020204" pitchFamily="34" charset="-122"/>
                  <a:cs typeface="微软雅黑" panose="020B0503020204020204" pitchFamily="34" charset="-122"/>
                </a:rPr>
                <a:t>服务业作为国民经济第一大产业</a:t>
              </a:r>
              <a:endParaRPr kumimoji="0" lang="en-US" altLang="zh-CN" sz="26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  <a:ea typeface="微软雅黑"/>
                  <a:cs typeface="+mn-cs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/>
                  <a:cs typeface="+mn-cs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/>
                  <a:cs typeface="+mn-cs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/>
                  <a:cs typeface="+mn-cs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/>
                  <a:cs typeface="+mn-cs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/>
                  <a:cs typeface="+mn-cs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/>
                  <a:cs typeface="+mn-cs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/>
                  <a:cs typeface="+mn-cs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/>
                  <a:cs typeface="+mn-cs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5" y="1083532"/>
            <a:ext cx="3149308" cy="522448"/>
            <a:chOff x="501360" y="1655291"/>
            <a:chExt cx="3281201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60" y="1655291"/>
              <a:ext cx="3281201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9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/>
                <a:ea typeface="微软雅黑"/>
                <a:cs typeface="+mn-cs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2974006" cy="430887"/>
              <a:chOff x="694712" y="1701072"/>
              <a:chExt cx="2974006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9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mpact" panose="020B0806030902050204"/>
                      <a:ea typeface="微软雅黑"/>
                      <a:cs typeface="+mn-cs"/>
                    </a:endParaRPr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9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mpact" panose="020B0806030902050204"/>
                      <a:ea typeface="微软雅黑"/>
                      <a:cs typeface="+mn-cs"/>
                    </a:endParaRPr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mpact" panose="020B0806030902050204"/>
                    <a:ea typeface="微软雅黑"/>
                    <a:cs typeface="+mn-cs"/>
                  </a:endParaRPr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2591667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存在的问题和不足</a:t>
                </a:r>
                <a:endParaRPr kumimoji="0" lang="zh-CN" altLang="en-US" sz="2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mpact" panose="020B0806030902050204"/>
                  <a:ea typeface="微软雅黑"/>
                  <a:cs typeface="+mn-cs"/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4113687" y="1129313"/>
            <a:ext cx="396462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00" cap="none" spc="0" normalizeH="0" baseline="0" noProof="0" dirty="0">
                <a:ln>
                  <a:noFill/>
                </a:ln>
                <a:solidFill>
                  <a:srgbClr val="005DC0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产业结构不优</a:t>
            </a:r>
            <a:endParaRPr kumimoji="0" lang="zh-CN" altLang="en-US" sz="2400" b="0" i="0" u="none" strike="noStrike" kern="100" cap="none" spc="0" normalizeH="0" baseline="0" noProof="0" dirty="0">
              <a:ln>
                <a:noFill/>
              </a:ln>
              <a:solidFill>
                <a:srgbClr val="005DC0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graphicFrame>
        <p:nvGraphicFramePr>
          <p:cNvPr id="26" name="图表 25"/>
          <p:cNvGraphicFramePr/>
          <p:nvPr/>
        </p:nvGraphicFramePr>
        <p:xfrm>
          <a:off x="521970" y="1867534"/>
          <a:ext cx="11288395" cy="45332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5" y="1083532"/>
            <a:ext cx="3149308" cy="522448"/>
            <a:chOff x="501360" y="1655291"/>
            <a:chExt cx="3281201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60" y="1655291"/>
              <a:ext cx="3281201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2974006" cy="430887"/>
              <a:chOff x="694712" y="1701072"/>
              <a:chExt cx="2974006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2591667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存在的问题和不足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4113687" y="1129313"/>
            <a:ext cx="396462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产业结构不优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0" y="6092825"/>
            <a:ext cx="12192000" cy="108902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OPPOSans R"/>
              <a:cs typeface="+mn-cs"/>
            </a:endParaRPr>
          </a:p>
        </p:txBody>
      </p:sp>
      <p:sp>
        <p:nvSpPr>
          <p:cNvPr id="25" name="矩形: 圆角 24"/>
          <p:cNvSpPr/>
          <p:nvPr/>
        </p:nvSpPr>
        <p:spPr>
          <a:xfrm>
            <a:off x="6577287" y="1848740"/>
            <a:ext cx="5184000" cy="4758266"/>
          </a:xfrm>
          <a:prstGeom prst="roundRect">
            <a:avLst>
              <a:gd name="adj" fmla="val 3764"/>
            </a:avLst>
          </a:prstGeom>
          <a:solidFill>
            <a:srgbClr val="0049A7"/>
          </a:solidFill>
          <a:ln>
            <a:noFill/>
          </a:ln>
          <a:effectLst>
            <a:outerShdw blurRad="317500" dist="127000" dir="2700000" algn="ctr" rotWithShape="0">
              <a:srgbClr val="000000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OPPOSans R"/>
              <a:cs typeface="+mn-cs"/>
            </a:endParaRPr>
          </a:p>
        </p:txBody>
      </p:sp>
      <p:sp>
        <p:nvSpPr>
          <p:cNvPr id="26" name="矩形: 圆角 7"/>
          <p:cNvSpPr/>
          <p:nvPr/>
        </p:nvSpPr>
        <p:spPr>
          <a:xfrm>
            <a:off x="6577287" y="2019283"/>
            <a:ext cx="5184000" cy="4584526"/>
          </a:xfrm>
          <a:prstGeom prst="roundRect">
            <a:avLst>
              <a:gd name="adj" fmla="val 376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OPPOSans R"/>
              <a:cs typeface="+mn-cs"/>
            </a:endParaRPr>
          </a:p>
        </p:txBody>
      </p:sp>
      <p:graphicFrame>
        <p:nvGraphicFramePr>
          <p:cNvPr id="27" name="图表 26"/>
          <p:cNvGraphicFramePr/>
          <p:nvPr/>
        </p:nvGraphicFramePr>
        <p:xfrm>
          <a:off x="6837746" y="2501983"/>
          <a:ext cx="4680000" cy="2680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30" name="文本框 29"/>
          <p:cNvSpPr txBox="1"/>
          <p:nvPr/>
        </p:nvSpPr>
        <p:spPr>
          <a:xfrm>
            <a:off x="6768200" y="5283253"/>
            <a:ext cx="49068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sz="2000" b="1" dirty="0" err="1"/>
              <a:t>受行业大环境影响</a:t>
            </a:r>
            <a:r>
              <a:rPr lang="zh-CN" altLang="en-US" sz="2000" b="1" dirty="0"/>
              <a:t>，</a:t>
            </a:r>
            <a:r>
              <a:rPr sz="2000" b="1" dirty="0" err="1"/>
              <a:t>房地产市场持续低位运行</a:t>
            </a:r>
            <a:r>
              <a:rPr lang="zh-CN" altLang="en-US" sz="2000" b="1" dirty="0"/>
              <a:t>。</a:t>
            </a:r>
            <a:endParaRPr sz="2000" b="1" dirty="0"/>
          </a:p>
        </p:txBody>
      </p:sp>
      <p:sp>
        <p:nvSpPr>
          <p:cNvPr id="34" name="文本框 33"/>
          <p:cNvSpPr txBox="1"/>
          <p:nvPr/>
        </p:nvSpPr>
        <p:spPr>
          <a:xfrm>
            <a:off x="6837408" y="2234620"/>
            <a:ext cx="4679315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00156C"/>
                </a:solidFill>
                <a:effectLst/>
                <a:uLnTx/>
                <a:uFillTx/>
              </a:rPr>
              <a:t>房地产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156C"/>
                </a:solidFill>
                <a:effectLst/>
                <a:uLnTx/>
                <a:uFillTx/>
              </a:rPr>
              <a:t>业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156C"/>
                </a:solidFill>
                <a:effectLst/>
                <a:uLnTx/>
                <a:uFillTx/>
              </a:rPr>
              <a:t>占服务业</a:t>
            </a:r>
            <a:r>
              <a:rPr lang="zh-CN" altLang="en-US" sz="1800" dirty="0">
                <a:solidFill>
                  <a:srgbClr val="00156C"/>
                </a:solidFill>
              </a:rPr>
              <a:t>增加值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156C"/>
                </a:solidFill>
                <a:effectLst/>
                <a:uLnTx/>
                <a:uFillTx/>
              </a:rPr>
              <a:t>比重（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00156C"/>
                </a:solidFill>
                <a:effectLst/>
                <a:uLnTx/>
                <a:uFillTx/>
              </a:rPr>
              <a:t>%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156C"/>
                </a:solidFill>
                <a:effectLst/>
                <a:uLnTx/>
                <a:uFillTx/>
              </a:rPr>
              <a:t>）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srgbClr val="00156C"/>
              </a:solidFill>
              <a:effectLst/>
              <a:uLnTx/>
              <a:uFillTx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sz="1800" b="0" i="0" u="none" strike="noStrike" kern="1200" cap="none" spc="0" normalizeH="0" baseline="0" noProof="0" dirty="0">
              <a:ln>
                <a:noFill/>
              </a:ln>
              <a:solidFill>
                <a:srgbClr val="00156C"/>
              </a:solidFill>
              <a:effectLst/>
              <a:uLnTx/>
              <a:uFillTx/>
            </a:endParaRPr>
          </a:p>
        </p:txBody>
      </p:sp>
      <p:sp>
        <p:nvSpPr>
          <p:cNvPr id="15" name="矩形 14"/>
          <p:cNvSpPr/>
          <p:nvPr/>
        </p:nvSpPr>
        <p:spPr bwMode="auto">
          <a:xfrm>
            <a:off x="32928" y="1943514"/>
            <a:ext cx="6066566" cy="464062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altLang="zh-CN" sz="3200" b="0" i="0" u="none" strike="noStrike" kern="100" cap="none" spc="0" normalizeH="0" baseline="0" noProof="0" dirty="0">
              <a:ln>
                <a:noFill/>
              </a:ln>
              <a:solidFill>
                <a:srgbClr val="0266B4"/>
              </a:solidFill>
              <a:effectLst/>
              <a:uLnTx/>
              <a:uFillTx/>
              <a:latin typeface="仿宋_GB2312" panose="02010609030101010101" pitchFamily="49" charset="-122"/>
              <a:ea typeface="仿宋_GB2312" panose="02010609030101010101" pitchFamily="49" charset="-122"/>
              <a:cs typeface="Times New Roman" panose="02020603050405020304" pitchFamily="18" charset="0"/>
            </a:endParaRPr>
          </a:p>
          <a:p>
            <a:pPr marL="457200" indent="-457200"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r>
              <a:rPr lang="en-US" altLang="zh-CN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2024</a:t>
            </a: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年服务业</a:t>
            </a:r>
            <a:r>
              <a:rPr lang="en-US" altLang="zh-CN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14</a:t>
            </a: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个行业门类中，</a:t>
            </a:r>
            <a:r>
              <a:rPr lang="en-US" altLang="zh-CN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个行业高于全市服务业增加值增速，合计占比</a:t>
            </a:r>
            <a:r>
              <a:rPr lang="en-US" altLang="zh-CN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62.9%</a:t>
            </a:r>
            <a:endParaRPr lang="en-US" altLang="zh-CN" sz="24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indent="-457200"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r>
              <a:rPr lang="en-US" altLang="zh-CN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个行业低于全市服务业增加值增速。其中房地产业占比</a:t>
            </a:r>
            <a:r>
              <a:rPr lang="en-US" altLang="zh-CN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14%</a:t>
            </a: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，高于全省</a:t>
            </a:r>
            <a:r>
              <a:rPr lang="en-US" altLang="zh-CN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4.1</a:t>
            </a: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个百分点，是全省占比最高的地市。</a:t>
            </a:r>
            <a:endParaRPr lang="zh-CN" altLang="en-US" sz="24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indent="-457200"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endParaRPr lang="zh-CN" altLang="en-US" sz="1200" kern="100" dirty="0">
              <a:solidFill>
                <a:schemeClr val="accent1"/>
              </a:solidFill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endParaRPr kumimoji="0" lang="en-US" altLang="zh-CN" sz="24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5" y="1083532"/>
            <a:ext cx="3149308" cy="522448"/>
            <a:chOff x="501360" y="1655291"/>
            <a:chExt cx="3281201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60" y="1655291"/>
              <a:ext cx="3281201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2974006" cy="430887"/>
              <a:chOff x="694712" y="1701072"/>
              <a:chExt cx="2974006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2591667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存在的问题和不足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4113687" y="1129313"/>
            <a:ext cx="396462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企业竞争力不强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4898105" y="2509383"/>
            <a:ext cx="6843904" cy="250158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>
            <a:defPPr>
              <a:defRPr lang="zh-CN"/>
            </a:defPPr>
            <a:lvl1pPr marL="457200" marR="0" lvl="0" indent="-457200" algn="just" fontAlgn="auto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 kumimoji="0" sz="2000" b="0" i="0" u="none" strike="noStrike" cap="none" spc="0" normalizeH="0" baseline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2400" dirty="0">
                <a:sym typeface="+mn-ea"/>
              </a:rPr>
              <a:t>全市在库的规模以上服务业企业</a:t>
            </a:r>
            <a:r>
              <a:rPr lang="en-US" altLang="zh-CN" sz="2400" dirty="0">
                <a:solidFill>
                  <a:srgbClr val="C00000"/>
                </a:solidFill>
                <a:sym typeface="+mn-ea"/>
              </a:rPr>
              <a:t>532</a:t>
            </a:r>
            <a:r>
              <a:rPr lang="zh-CN" altLang="en-US" sz="2400" dirty="0">
                <a:solidFill>
                  <a:srgbClr val="C00000"/>
                </a:solidFill>
                <a:sym typeface="+mn-ea"/>
              </a:rPr>
              <a:t>家</a:t>
            </a:r>
            <a:r>
              <a:rPr lang="zh-CN" altLang="en-US" sz="2400" dirty="0">
                <a:sym typeface="+mn-ea"/>
              </a:rPr>
              <a:t>，仅占全省的</a:t>
            </a:r>
            <a:r>
              <a:rPr lang="en-US" altLang="zh-CN" sz="2400" dirty="0">
                <a:solidFill>
                  <a:srgbClr val="C00000"/>
                </a:solidFill>
                <a:sym typeface="+mn-ea"/>
              </a:rPr>
              <a:t>3.5%</a:t>
            </a:r>
            <a:r>
              <a:rPr lang="zh-CN" altLang="en-US" sz="2400" dirty="0">
                <a:sym typeface="+mn-ea"/>
              </a:rPr>
              <a:t>。</a:t>
            </a:r>
            <a:endParaRPr lang="en-US" altLang="zh-CN" sz="2400" dirty="0">
              <a:sym typeface="+mn-ea"/>
            </a:endParaRPr>
          </a:p>
          <a:p>
            <a:r>
              <a:rPr lang="zh-CN" altLang="en-US" sz="2400" dirty="0">
                <a:sym typeface="+mn-ea"/>
              </a:rPr>
              <a:t>我市现有企业创新能力欠不足，缺乏服务业品牌，在研发、设计、金融、法律、会计、咨询等高附加值服务上，对制造业支持不足。</a:t>
            </a:r>
            <a:endParaRPr lang="en-US" altLang="zh-CN" sz="2400" dirty="0">
              <a:sym typeface="阿里巴巴普惠体 B" panose="00020600040101010101" pitchFamily="18" charset="-122"/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-366193" y="2152867"/>
            <a:ext cx="5943307" cy="3944507"/>
            <a:chOff x="5195688" y="4179542"/>
            <a:chExt cx="3787101" cy="2513457"/>
          </a:xfrm>
        </p:grpSpPr>
        <p:sp>
          <p:nvSpPr>
            <p:cNvPr id="22" name="椭圆 21"/>
            <p:cNvSpPr/>
            <p:nvPr/>
          </p:nvSpPr>
          <p:spPr>
            <a:xfrm>
              <a:off x="5195688" y="6059720"/>
              <a:ext cx="3787101" cy="633279"/>
            </a:xfrm>
            <a:prstGeom prst="ellipse">
              <a:avLst/>
            </a:prstGeom>
            <a:gradFill flip="none" rotWithShape="1">
              <a:gsLst>
                <a:gs pos="0">
                  <a:srgbClr val="005DAE">
                    <a:alpha val="54000"/>
                  </a:srgbClr>
                </a:gs>
                <a:gs pos="100000">
                  <a:srgbClr val="5FC4E8">
                    <a:lumMod val="0"/>
                    <a:lumOff val="100000"/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aphicFrame>
          <p:nvGraphicFramePr>
            <p:cNvPr id="23" name="图表 22"/>
            <p:cNvGraphicFramePr/>
            <p:nvPr/>
          </p:nvGraphicFramePr>
          <p:xfrm>
            <a:off x="5537712" y="4179542"/>
            <a:ext cx="3202795" cy="219851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"/>
            </a:graphicData>
          </a:graphic>
        </p:graphicFrame>
        <p:sp>
          <p:nvSpPr>
            <p:cNvPr id="24" name="弧形 23"/>
            <p:cNvSpPr/>
            <p:nvPr/>
          </p:nvSpPr>
          <p:spPr>
            <a:xfrm>
              <a:off x="5989981" y="4179542"/>
              <a:ext cx="2198516" cy="2198516"/>
            </a:xfrm>
            <a:prstGeom prst="arc">
              <a:avLst>
                <a:gd name="adj1" fmla="val 16332713"/>
                <a:gd name="adj2" fmla="val 4316426"/>
              </a:avLst>
            </a:prstGeom>
            <a:noFill/>
            <a:ln w="6350" cap="rnd" cmpd="sng" algn="ctr">
              <a:gradFill>
                <a:gsLst>
                  <a:gs pos="0">
                    <a:srgbClr val="005DAE">
                      <a:lumMod val="100000"/>
                    </a:srgbClr>
                  </a:gs>
                  <a:gs pos="100000">
                    <a:srgbClr val="5FC4E8">
                      <a:alpha val="0"/>
                      <a:lumMod val="100000"/>
                    </a:srgbClr>
                  </a:gs>
                </a:gsLst>
                <a:lin ang="5400000" scaled="0"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弧形 24"/>
            <p:cNvSpPr/>
            <p:nvPr/>
          </p:nvSpPr>
          <p:spPr>
            <a:xfrm>
              <a:off x="6054760" y="4232170"/>
              <a:ext cx="1911899" cy="1911899"/>
            </a:xfrm>
            <a:prstGeom prst="arc">
              <a:avLst>
                <a:gd name="adj1" fmla="val 4857500"/>
                <a:gd name="adj2" fmla="val 13188671"/>
              </a:avLst>
            </a:prstGeom>
            <a:noFill/>
            <a:ln w="6350" cap="rnd" cmpd="sng" algn="ctr">
              <a:gradFill>
                <a:gsLst>
                  <a:gs pos="0">
                    <a:srgbClr val="005DAE">
                      <a:lumMod val="70000"/>
                      <a:lumOff val="30000"/>
                    </a:srgbClr>
                  </a:gs>
                  <a:gs pos="100000">
                    <a:srgbClr val="5FC4E8">
                      <a:lumMod val="70000"/>
                      <a:lumOff val="30000"/>
                      <a:alpha val="0"/>
                    </a:srgbClr>
                  </a:gs>
                </a:gsLst>
                <a:lin ang="5400000" scaled="0"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965622" y="5684196"/>
            <a:ext cx="336000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我市规模以上服务业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企业占全省数量的比重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1983107" y="3575669"/>
            <a:ext cx="13981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4000" b="1" dirty="0">
                <a:gradFill flip="none" rotWithShape="1">
                  <a:gsLst>
                    <a:gs pos="21000">
                      <a:srgbClr val="1097D7"/>
                    </a:gs>
                    <a:gs pos="100000">
                      <a:srgbClr val="1097D7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atin typeface="Arial Black" charset="0"/>
                <a:ea typeface="HarmonyOS Sans SC"/>
              </a:rPr>
              <a:t>3.5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gradFill flip="none" rotWithShape="1">
                  <a:gsLst>
                    <a:gs pos="21000">
                      <a:srgbClr val="1097D7"/>
                    </a:gs>
                    <a:gs pos="100000">
                      <a:srgbClr val="1097D7"/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effectLst/>
                <a:uLnTx/>
                <a:uFillTx/>
                <a:latin typeface="Arial Black" charset="0"/>
                <a:ea typeface="HarmonyOS Sans SC"/>
                <a:cs typeface="+mn-cs"/>
              </a:rPr>
              <a:t>%</a:t>
            </a:r>
            <a:endParaRPr kumimoji="0" lang="en-US" altLang="zh-CN" sz="4000" b="1" i="0" u="none" strike="noStrike" kern="1200" cap="none" spc="0" normalizeH="0" baseline="0" noProof="0" dirty="0">
              <a:ln>
                <a:noFill/>
              </a:ln>
              <a:gradFill flip="none" rotWithShape="1">
                <a:gsLst>
                  <a:gs pos="21000">
                    <a:srgbClr val="1097D7"/>
                  </a:gs>
                  <a:gs pos="100000">
                    <a:srgbClr val="1097D7"/>
                  </a:gs>
                </a:gsLst>
                <a:path path="circle">
                  <a:fillToRect l="100000" t="100000"/>
                </a:path>
                <a:tileRect r="-100000" b="-100000"/>
              </a:gradFill>
              <a:effectLst/>
              <a:uLnTx/>
              <a:uFillTx/>
              <a:latin typeface="Arial Black" charset="0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4029203" cy="522448"/>
            <a:chOff x="501359" y="1655291"/>
            <a:chExt cx="4197946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4197946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872775" cy="430887"/>
              <a:chOff x="694712" y="1701072"/>
              <a:chExt cx="3872775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49043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服务业面临的机遇与挑战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5068347" y="1129313"/>
            <a:ext cx="459898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生产性服务业面临的机遇和挑战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0" y="1818639"/>
            <a:ext cx="12192000" cy="4698219"/>
          </a:xfrm>
          <a:prstGeom prst="rect">
            <a:avLst/>
          </a:prstGeom>
          <a:solidFill>
            <a:schemeClr val="bg1"/>
          </a:solidFill>
          <a:ln w="38100">
            <a:solidFill>
              <a:srgbClr val="0057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0" y="1803637"/>
            <a:ext cx="12192000" cy="644081"/>
          </a:xfrm>
          <a:prstGeom prst="rect">
            <a:avLst/>
          </a:prstGeom>
          <a:gradFill flip="none" rotWithShape="1">
            <a:gsLst>
              <a:gs pos="0">
                <a:srgbClr val="007DD2"/>
              </a:gs>
              <a:gs pos="46000">
                <a:srgbClr val="0057C4"/>
              </a:gs>
            </a:gsLst>
            <a:path path="circle">
              <a:fillToRect r="100000" b="100000"/>
            </a:path>
            <a:tileRect l="-100000" t="-100000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00" b="0" i="0" u="none" strike="noStrike" kern="0" cap="none" spc="0" normalizeH="0" baseline="0" noProof="0">
              <a:ln>
                <a:noFill/>
              </a:ln>
              <a:solidFill>
                <a:srgbClr val="F7F8FA"/>
              </a:solidFill>
              <a:effectLst/>
              <a:uLnTx/>
              <a:uFillTx/>
              <a:latin typeface="Helvetica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4" name="内容占位符 2"/>
          <p:cNvSpPr txBox="1">
            <a:spLocks noChangeArrowheads="1"/>
          </p:cNvSpPr>
          <p:nvPr/>
        </p:nvSpPr>
        <p:spPr bwMode="auto">
          <a:xfrm>
            <a:off x="696060" y="1830369"/>
            <a:ext cx="11813440" cy="43147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500"/>
              </a:spcAft>
              <a:buClrTx/>
              <a:buSzTx/>
              <a:buFontTx/>
              <a:buNone/>
              <a:defRPr/>
            </a:pPr>
            <a:endParaRPr kumimoji="0" lang="zh-CN" altLang="en-US" sz="2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楷体" panose="02010609060101010101" pitchFamily="49" charset="-122"/>
              <a:ea typeface="楷体" panose="02010609060101010101" pitchFamily="49" charset="-122"/>
              <a:sym typeface="Calibri" panose="020F0502020204030204" pitchFamily="34" charset="0"/>
            </a:endParaRP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25432" y="2695936"/>
            <a:ext cx="3279767" cy="3260363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 bwMode="auto">
          <a:xfrm>
            <a:off x="3467100" y="2541730"/>
            <a:ext cx="8578850" cy="38311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全市近</a:t>
            </a:r>
            <a:r>
              <a:rPr lang="en-US" altLang="zh-CN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2000</a:t>
            </a: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家规上工业企业，这些年来持续推动数字化改造，加快构建“</a:t>
            </a:r>
            <a:r>
              <a:rPr lang="en-US" altLang="zh-CN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1+N+X”</a:t>
            </a: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数字经济生态服务体系，数字化转型工作成效明显。</a:t>
            </a:r>
            <a:endParaRPr lang="en-US" altLang="zh-CN" sz="24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该领域新业务、新技术层出不穷，需要不断研判发展形势，抢抓发展机遇。充分挖掘利好因素，引导农业、工业企业生产向智能化、绿色化转型，催生新的技术需求，推动生产性服务业向专业化和价值链高端延伸。积极引导企业走出聊城，拓宽市场，提升市场话语权，打造知名产业产品。</a:t>
            </a:r>
            <a:endParaRPr lang="zh-CN" altLang="en-US" sz="24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4029203" cy="522448"/>
            <a:chOff x="501359" y="1655291"/>
            <a:chExt cx="4197946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4197946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872775" cy="430887"/>
              <a:chOff x="694712" y="1701072"/>
              <a:chExt cx="3872775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49043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服务业面临的机遇与挑战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5068347" y="1129313"/>
            <a:ext cx="459898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生活性服务业面临的机遇和挑战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0" y="1818639"/>
            <a:ext cx="12192000" cy="4698219"/>
          </a:xfrm>
          <a:prstGeom prst="rect">
            <a:avLst/>
          </a:prstGeom>
          <a:solidFill>
            <a:schemeClr val="bg1"/>
          </a:solidFill>
          <a:ln w="38100">
            <a:solidFill>
              <a:srgbClr val="0057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0" y="1803637"/>
            <a:ext cx="12192000" cy="644081"/>
          </a:xfrm>
          <a:prstGeom prst="rect">
            <a:avLst/>
          </a:prstGeom>
          <a:gradFill flip="none" rotWithShape="1">
            <a:gsLst>
              <a:gs pos="0">
                <a:srgbClr val="007DD2"/>
              </a:gs>
              <a:gs pos="46000">
                <a:srgbClr val="0057C4"/>
              </a:gs>
            </a:gsLst>
            <a:path path="circle">
              <a:fillToRect r="100000" b="100000"/>
            </a:path>
            <a:tileRect l="-100000" t="-100000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00" b="0" i="0" u="none" strike="noStrike" kern="0" cap="none" spc="0" normalizeH="0" baseline="0" noProof="0">
              <a:ln>
                <a:noFill/>
              </a:ln>
              <a:solidFill>
                <a:srgbClr val="F7F8FA"/>
              </a:solidFill>
              <a:effectLst/>
              <a:uLnTx/>
              <a:uFillTx/>
              <a:latin typeface="Helvetica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4" name="内容占位符 2"/>
          <p:cNvSpPr txBox="1">
            <a:spLocks noChangeArrowheads="1"/>
          </p:cNvSpPr>
          <p:nvPr/>
        </p:nvSpPr>
        <p:spPr bwMode="auto">
          <a:xfrm>
            <a:off x="696060" y="1830369"/>
            <a:ext cx="11813440" cy="43147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500"/>
              </a:spcAft>
              <a:buClrTx/>
              <a:buSzTx/>
              <a:buFontTx/>
              <a:buNone/>
              <a:defRPr/>
            </a:pPr>
            <a:endParaRPr kumimoji="0" lang="zh-CN" altLang="en-US" sz="2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楷体" panose="02010609060101010101" pitchFamily="49" charset="-122"/>
              <a:ea typeface="楷体" panose="02010609060101010101" pitchFamily="49" charset="-122"/>
              <a:sym typeface="Calibri" panose="020F0502020204030204" pitchFamily="34" charset="0"/>
            </a:endParaRPr>
          </a:p>
        </p:txBody>
      </p:sp>
      <p:sp>
        <p:nvSpPr>
          <p:cNvPr id="15" name="矩形 14"/>
          <p:cNvSpPr/>
          <p:nvPr/>
        </p:nvSpPr>
        <p:spPr bwMode="auto">
          <a:xfrm>
            <a:off x="3662365" y="2788298"/>
            <a:ext cx="8461369" cy="338797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三年疫情改变了居民的消费方式，网络购物、社区团购、直播电商成为生活常态，天猫、京东、拼多多等网上零售巨头改变了市场消费环境，挤占了传统商超的消费市场。</a:t>
            </a:r>
            <a:endParaRPr kumimoji="0" lang="en-US" altLang="zh-CN" sz="24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我市在电商领域的发展相对滞后，随着国家政策的持续发力，释放了更大的内需市场空间，要加快培育新型消费业态，促进传统商贸领域转型升级，利用丰富的文旅资源、人力资源，便捷的交通资源，激发生活性服务业发展潜力。</a:t>
            </a:r>
            <a:endParaRPr kumimoji="0" lang="en-US" altLang="zh-CN" sz="24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17" name="https://photo-static-api.fotomore.com/creative/vcg/400/new/VCG41N1030374190.jpg?uid=386&amp;timestamp=1744434289&amp;sign=18c5e59fa89cb2ab337d6e3533ecb374" descr="通过ipad、iphone、电脑等数字设备从互联网上购买产品，进行网上购物并将产品交付给顾客。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83178" y="2766323"/>
            <a:ext cx="3210921" cy="3387979"/>
          </a:xfrm>
          <a:prstGeom prst="rect">
            <a:avLst/>
          </a:prstGeom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4029203" cy="522448"/>
            <a:chOff x="501359" y="1655291"/>
            <a:chExt cx="4197946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4197946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872775" cy="430887"/>
              <a:chOff x="694712" y="1701072"/>
              <a:chExt cx="3872775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49043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服务业面临的机遇与挑战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1" name="文本框 10"/>
          <p:cNvSpPr txBox="1"/>
          <p:nvPr/>
        </p:nvSpPr>
        <p:spPr>
          <a:xfrm>
            <a:off x="5068347" y="1129313"/>
            <a:ext cx="641299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全球经济下行压力加大，国际贸易不确定性增强，对我市服务业发展带来挑战。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14" name="矩形 13"/>
          <p:cNvSpPr/>
          <p:nvPr/>
        </p:nvSpPr>
        <p:spPr bwMode="auto">
          <a:xfrm>
            <a:off x="760442" y="2198051"/>
            <a:ext cx="10481621" cy="213853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国家先后出台了</a:t>
            </a:r>
            <a:r>
              <a:rPr kumimoji="0" lang="en-US" altLang="zh-CN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《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关于促进服务消费高质量发展的意见</a:t>
            </a:r>
            <a:r>
              <a:rPr kumimoji="0" lang="en-US" altLang="zh-CN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》《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关于</a:t>
            </a:r>
            <a:r>
              <a:rPr kumimoji="0" lang="en-US" altLang="zh-CN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2025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年加力扩围实施大规模设备更新和消费品以旧换新政策的通知</a:t>
            </a:r>
            <a:r>
              <a:rPr kumimoji="0" lang="en-US" altLang="zh-CN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》《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提振消费专项行动方案</a:t>
            </a:r>
            <a:r>
              <a:rPr kumimoji="0" lang="en-US" altLang="zh-CN" sz="2000" b="0" i="0" u="none" strike="noStrike" kern="1200" cap="none" spc="0" normalizeH="0" baseline="0" noProof="0" dirty="0">
                <a:ln w="11430"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》</a:t>
            </a:r>
            <a:r>
              <a:rPr lang="zh-CN" altLang="en-US" sz="2000" dirty="0">
                <a:ln w="11430">
                  <a:noFill/>
                </a:ln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。去年中央财政安排</a:t>
            </a:r>
            <a:r>
              <a:rPr lang="en-US" altLang="zh-CN" sz="2000" dirty="0">
                <a:ln w="11430">
                  <a:noFill/>
                </a:ln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1500</a:t>
            </a:r>
            <a:r>
              <a:rPr lang="zh-CN" altLang="en-US" sz="2000" dirty="0">
                <a:ln w="11430">
                  <a:noFill/>
                </a:ln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亿元用于支持消费品以旧换新，今年额度提升到了</a:t>
            </a:r>
            <a:r>
              <a:rPr lang="en-US" altLang="zh-CN" sz="2000" dirty="0">
                <a:ln w="11430">
                  <a:noFill/>
                </a:ln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3000</a:t>
            </a:r>
            <a:r>
              <a:rPr lang="zh-CN" altLang="en-US" sz="2000" dirty="0">
                <a:ln w="11430">
                  <a:noFill/>
                </a:ln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亿元，并在原有基础上，将手机等数码产品纳入补贴范围，政策在持续加力。</a:t>
            </a:r>
            <a:endParaRPr lang="zh-CN" altLang="en-US" sz="2000" dirty="0">
              <a:ln w="11430">
                <a:noFill/>
              </a:ln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R="0" lvl="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defRPr/>
            </a:pPr>
            <a:endParaRPr lang="zh-CN" altLang="en-US" sz="2000" dirty="0">
              <a:ln w="11430">
                <a:noFill/>
              </a:ln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26" name="Picture 2" descr="《关于促进服务消费高质量发展的意见》发布：增加体育消费场所，深化促进体育消费试点工作_中国体育用品业联合会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866" y="4109352"/>
            <a:ext cx="3887067" cy="1961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58883" y="4132742"/>
            <a:ext cx="3887067" cy="1961248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37117" y="4109352"/>
            <a:ext cx="3693581" cy="1961247"/>
          </a:xfrm>
          <a:prstGeom prst="rect">
            <a:avLst/>
          </a:prstGeom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二、服务业发展形势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4029203" cy="522448"/>
            <a:chOff x="501359" y="1655291"/>
            <a:chExt cx="4197946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4197946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3872775" cy="430887"/>
              <a:chOff x="694712" y="1701072"/>
              <a:chExt cx="3872775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1" y="1701072"/>
                <a:ext cx="349043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服务业面临的机遇与挑战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1" r="1621"/>
          <a:stretch>
            <a:fillRect/>
          </a:stretch>
        </p:blipFill>
        <p:spPr>
          <a:xfrm>
            <a:off x="239935" y="2654220"/>
            <a:ext cx="5683378" cy="278063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8" name="矩形 17"/>
          <p:cNvSpPr/>
          <p:nvPr/>
        </p:nvSpPr>
        <p:spPr>
          <a:xfrm>
            <a:off x="0" y="5656917"/>
            <a:ext cx="12192000" cy="1201083"/>
          </a:xfrm>
          <a:prstGeom prst="rect">
            <a:avLst/>
          </a:prstGeom>
          <a:solidFill>
            <a:srgbClr val="00156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OPPOSans R"/>
              <a:cs typeface="+mn-cs"/>
            </a:endParaRPr>
          </a:p>
        </p:txBody>
      </p:sp>
      <p:sp>
        <p:nvSpPr>
          <p:cNvPr id="19" name="矩形 18"/>
          <p:cNvSpPr/>
          <p:nvPr/>
        </p:nvSpPr>
        <p:spPr bwMode="auto">
          <a:xfrm>
            <a:off x="258875" y="5758163"/>
            <a:ext cx="11457214" cy="97347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R="0" lvl="0" algn="ctr" defTabSz="914400" rtl="0" eaLnBrk="1" fontAlgn="auto" latinLnBrk="0" hangingPunct="1">
              <a:lnSpc>
                <a:spcPts val="36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/>
                <a:cs typeface="+mn-cs"/>
              </a:rPr>
              <a:t>我们要把政策和形势研究深、研究透，汲取其中的好做法、好举措，丰富完善我市服务业发展支持措施。把握有利时机，发挥政策集成效应，激发服务业发展活力</a:t>
            </a:r>
            <a:endParaRPr lang="en-US" altLang="zh-CN" sz="2400" dirty="0">
              <a:ln w="11430">
                <a:noFill/>
              </a:ln>
              <a:solidFill>
                <a:schemeClr val="bg1"/>
              </a:solidFill>
              <a:latin typeface="微软雅黑" panose="020B0503020204020204" pitchFamily="34" charset="-122"/>
              <a:ea typeface="微软雅黑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25313" y="2660981"/>
            <a:ext cx="5725387" cy="2780637"/>
          </a:xfrm>
          <a:prstGeom prst="rect">
            <a:avLst/>
          </a:prstGeom>
        </p:spPr>
      </p:pic>
      <p:sp>
        <p:nvSpPr>
          <p:cNvPr id="14" name="文本框 13"/>
          <p:cNvSpPr txBox="1"/>
          <p:nvPr/>
        </p:nvSpPr>
        <p:spPr>
          <a:xfrm>
            <a:off x="448201" y="1731536"/>
            <a:ext cx="11033137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</a:rPr>
              <a:t>山东省出台了《关于推动生产性服务业高端化发展的若干措施》 《关于进一步促进服务消费高质量发展的若干措施》。</a:t>
            </a:r>
            <a:endParaRPr lang="zh-CN" altLang="en-US" sz="2000" dirty="0">
              <a:solidFill>
                <a:schemeClr val="accent1"/>
              </a:solidFill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背景图案&#10;&#10;描述已自动生成"/>
          <p:cNvPicPr>
            <a:picLocks noChangeAspect="1"/>
          </p:cNvPicPr>
          <p:nvPr/>
        </p:nvPicPr>
        <p:blipFill>
          <a:blip r:embed="rId1">
            <a:alphaModFix amt="30000"/>
          </a:blip>
          <a:srcRect l="4578" r="4578"/>
          <a:stretch>
            <a:fillRect/>
          </a:stretch>
        </p:blipFill>
        <p:spPr>
          <a:xfrm flipH="1">
            <a:off x="-1" y="2103"/>
            <a:ext cx="12192000" cy="6855897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310256" y="981220"/>
            <a:ext cx="8760711" cy="5444200"/>
          </a:xfrm>
          <a:prstGeom prst="rect">
            <a:avLst/>
          </a:prstGeom>
        </p:spPr>
      </p:pic>
      <p:sp>
        <p:nvSpPr>
          <p:cNvPr id="10" name="平行四边形 9"/>
          <p:cNvSpPr/>
          <p:nvPr/>
        </p:nvSpPr>
        <p:spPr>
          <a:xfrm>
            <a:off x="3530600" y="2387600"/>
            <a:ext cx="9244330" cy="2453640"/>
          </a:xfrm>
          <a:prstGeom prst="parallelogram">
            <a:avLst/>
          </a:prstGeom>
          <a:gradFill>
            <a:gsLst>
              <a:gs pos="2000">
                <a:srgbClr val="1941B2">
                  <a:alpha val="42000"/>
                </a:srgbClr>
              </a:gs>
              <a:gs pos="23000">
                <a:srgbClr val="1941B2"/>
              </a:gs>
              <a:gs pos="100000">
                <a:srgbClr val="1941B2"/>
              </a:gs>
            </a:gsLst>
            <a:lin ang="0" scaled="0"/>
          </a:gradFill>
          <a:ln>
            <a:noFill/>
          </a:ln>
          <a:effectLst>
            <a:outerShdw blurRad="762000" dist="2667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4831570" y="3198921"/>
            <a:ext cx="62646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思源黑体 CN Heavy" panose="020B0A00000000000000" charset="-122"/>
                <a:ea typeface="思源黑体 CN Heavy" panose="020B0A00000000000000" charset="-122"/>
                <a:sym typeface="+mn-lt"/>
              </a:rPr>
              <a:t>三、服务业如何抓</a:t>
            </a:r>
            <a:endParaRPr kumimoji="0" lang="en-US" altLang="zh-CN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黑体 CN Heavy" panose="020B0A00000000000000" charset="-122"/>
              <a:ea typeface="思源黑体 CN Heavy" panose="020B0A00000000000000" charset="-122"/>
              <a:sym typeface="+mn-lt"/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1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TextBox 76"/>
          <p:cNvSpPr txBox="1"/>
          <p:nvPr/>
        </p:nvSpPr>
        <p:spPr>
          <a:xfrm>
            <a:off x="360045" y="3013710"/>
            <a:ext cx="219773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80604020202020204" pitchFamily="34" charset="0"/>
                <a:sym typeface="Arial" panose="02080604020202020204" pitchFamily="34" charset="0"/>
              </a:rPr>
              <a:t>目录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Arial" panose="02080604020202020204" pitchFamily="34" charset="0"/>
              <a:sym typeface="Arial" panose="02080604020202020204" pitchFamily="34" charset="0"/>
            </a:endParaRPr>
          </a:p>
        </p:txBody>
      </p:sp>
      <p:sp>
        <p:nvSpPr>
          <p:cNvPr id="5" name="圆角矩形 8"/>
          <p:cNvSpPr/>
          <p:nvPr>
            <p:custDataLst>
              <p:tags r:id="rId1"/>
            </p:custDataLst>
          </p:nvPr>
        </p:nvSpPr>
        <p:spPr>
          <a:xfrm>
            <a:off x="5954590" y="987530"/>
            <a:ext cx="3494208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6" name="圆角矩形 9"/>
          <p:cNvSpPr/>
          <p:nvPr>
            <p:custDataLst>
              <p:tags r:id="rId2"/>
            </p:custDataLst>
          </p:nvPr>
        </p:nvSpPr>
        <p:spPr>
          <a:xfrm>
            <a:off x="6327969" y="187272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9" name="圆角矩形 9"/>
          <p:cNvSpPr/>
          <p:nvPr>
            <p:custDataLst>
              <p:tags r:id="rId3"/>
            </p:custDataLst>
          </p:nvPr>
        </p:nvSpPr>
        <p:spPr>
          <a:xfrm>
            <a:off x="6474654" y="275791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10" name="圆角矩形 9"/>
          <p:cNvSpPr/>
          <p:nvPr>
            <p:custDataLst>
              <p:tags r:id="rId4"/>
            </p:custDataLst>
          </p:nvPr>
        </p:nvSpPr>
        <p:spPr>
          <a:xfrm>
            <a:off x="6474654" y="364310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11" name="圆角矩形 11"/>
          <p:cNvSpPr/>
          <p:nvPr>
            <p:custDataLst>
              <p:tags r:id="rId5"/>
            </p:custDataLst>
          </p:nvPr>
        </p:nvSpPr>
        <p:spPr>
          <a:xfrm>
            <a:off x="5954589" y="541348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12" name="圆角矩形 10"/>
          <p:cNvSpPr/>
          <p:nvPr>
            <p:custDataLst>
              <p:tags r:id="rId6"/>
            </p:custDataLst>
          </p:nvPr>
        </p:nvSpPr>
        <p:spPr>
          <a:xfrm>
            <a:off x="6327969" y="452829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13" name="圆角矩形 8"/>
          <p:cNvSpPr/>
          <p:nvPr>
            <p:custDataLst>
              <p:tags r:id="rId7"/>
            </p:custDataLst>
          </p:nvPr>
        </p:nvSpPr>
        <p:spPr>
          <a:xfrm>
            <a:off x="5954590" y="987530"/>
            <a:ext cx="3672884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14" name="圆角矩形 9"/>
          <p:cNvSpPr/>
          <p:nvPr>
            <p:custDataLst>
              <p:tags r:id="rId8"/>
            </p:custDataLst>
          </p:nvPr>
        </p:nvSpPr>
        <p:spPr>
          <a:xfrm>
            <a:off x="6327969" y="187272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15" name="圆角矩形 9"/>
          <p:cNvSpPr/>
          <p:nvPr>
            <p:custDataLst>
              <p:tags r:id="rId9"/>
            </p:custDataLst>
          </p:nvPr>
        </p:nvSpPr>
        <p:spPr>
          <a:xfrm>
            <a:off x="6474654" y="275791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18" name="圆角矩形 9"/>
          <p:cNvSpPr/>
          <p:nvPr>
            <p:custDataLst>
              <p:tags r:id="rId10"/>
            </p:custDataLst>
          </p:nvPr>
        </p:nvSpPr>
        <p:spPr>
          <a:xfrm>
            <a:off x="6474654" y="364310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19" name="圆角矩形 11"/>
          <p:cNvSpPr/>
          <p:nvPr>
            <p:custDataLst>
              <p:tags r:id="rId11"/>
            </p:custDataLst>
          </p:nvPr>
        </p:nvSpPr>
        <p:spPr>
          <a:xfrm>
            <a:off x="5954589" y="541348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20" name="圆角矩形 10"/>
          <p:cNvSpPr/>
          <p:nvPr>
            <p:custDataLst>
              <p:tags r:id="rId12"/>
            </p:custDataLst>
          </p:nvPr>
        </p:nvSpPr>
        <p:spPr>
          <a:xfrm>
            <a:off x="6327969" y="452829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21" name="项标题"/>
          <p:cNvSpPr txBox="1"/>
          <p:nvPr>
            <p:custDataLst>
              <p:tags r:id="rId13"/>
            </p:custDataLst>
          </p:nvPr>
        </p:nvSpPr>
        <p:spPr>
          <a:xfrm>
            <a:off x="6964565" y="1065702"/>
            <a:ext cx="4753784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方正楷体_GBK" panose="02000000000000000000" charset="-122"/>
                <a:ea typeface="方正楷体_GBK" panose="02000000000000000000" charset="-122"/>
                <a:cs typeface="Times New Roman" panose="02020603050405020304" pitchFamily="18" charset="0"/>
              </a:rPr>
              <a:t>抓精品牌建设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22" name="序号"/>
          <p:cNvSpPr txBox="1"/>
          <p:nvPr>
            <p:custDataLst>
              <p:tags r:id="rId14"/>
            </p:custDataLst>
          </p:nvPr>
        </p:nvSpPr>
        <p:spPr>
          <a:xfrm>
            <a:off x="6040253" y="1069104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07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23" name="序号"/>
          <p:cNvSpPr txBox="1"/>
          <p:nvPr>
            <p:custDataLst>
              <p:tags r:id="rId15"/>
            </p:custDataLst>
          </p:nvPr>
        </p:nvSpPr>
        <p:spPr>
          <a:xfrm>
            <a:off x="6408455" y="1953932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08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24" name="项标题"/>
          <p:cNvSpPr txBox="1"/>
          <p:nvPr>
            <p:custDataLst>
              <p:tags r:id="rId16"/>
            </p:custDataLst>
          </p:nvPr>
        </p:nvSpPr>
        <p:spPr>
          <a:xfrm>
            <a:off x="6797396" y="1961231"/>
            <a:ext cx="4753784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457200" algn="just">
              <a:lnSpc>
                <a:spcPts val="3000"/>
              </a:lnSpc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楷体_GB2312" panose="02010609030101010101" charset="-122"/>
                <a:ea typeface="楷体_GB2312" panose="02010609030101010101" charset="-122"/>
                <a:cs typeface="Times New Roman" panose="02020603050405020304" pitchFamily="18" charset="0"/>
              </a:rPr>
              <a:t>抓稳城镇化率提升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25" name="序号"/>
          <p:cNvSpPr txBox="1"/>
          <p:nvPr>
            <p:custDataLst>
              <p:tags r:id="rId17"/>
            </p:custDataLst>
          </p:nvPr>
        </p:nvSpPr>
        <p:spPr>
          <a:xfrm>
            <a:off x="6554846" y="2838760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09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26" name="项标题"/>
          <p:cNvSpPr txBox="1"/>
          <p:nvPr>
            <p:custDataLst>
              <p:tags r:id="rId18"/>
            </p:custDataLst>
          </p:nvPr>
        </p:nvSpPr>
        <p:spPr>
          <a:xfrm>
            <a:off x="7521854" y="2846365"/>
            <a:ext cx="4753784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楷体_GB2312" panose="02010609030101010101" charset="-122"/>
                <a:ea typeface="楷体_GB2312" panose="02010609030101010101" charset="-122"/>
                <a:cs typeface="Times New Roman" panose="02020603050405020304" pitchFamily="18" charset="0"/>
              </a:rPr>
              <a:t>抓全人才培育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27" name="序号"/>
          <p:cNvSpPr txBox="1"/>
          <p:nvPr>
            <p:custDataLst>
              <p:tags r:id="rId19"/>
            </p:custDataLst>
          </p:nvPr>
        </p:nvSpPr>
        <p:spPr>
          <a:xfrm>
            <a:off x="6554846" y="3723587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10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28" name="项标题"/>
          <p:cNvSpPr txBox="1"/>
          <p:nvPr>
            <p:custDataLst>
              <p:tags r:id="rId20"/>
            </p:custDataLst>
          </p:nvPr>
        </p:nvSpPr>
        <p:spPr>
          <a:xfrm>
            <a:off x="7598978" y="3731499"/>
            <a:ext cx="3625626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楷体_GB2312" panose="02010609030101010101" charset="-122"/>
                <a:ea typeface="楷体_GB2312" panose="02010609030101010101" charset="-122"/>
                <a:cs typeface="Times New Roman" panose="02020603050405020304" pitchFamily="18" charset="0"/>
              </a:rPr>
              <a:t>抓优营商环境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29" name="序号"/>
          <p:cNvSpPr txBox="1"/>
          <p:nvPr>
            <p:custDataLst>
              <p:tags r:id="rId21"/>
            </p:custDataLst>
          </p:nvPr>
        </p:nvSpPr>
        <p:spPr>
          <a:xfrm>
            <a:off x="6040253" y="5493238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12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30" name="项标题"/>
          <p:cNvSpPr txBox="1"/>
          <p:nvPr>
            <p:custDataLst>
              <p:tags r:id="rId22"/>
            </p:custDataLst>
          </p:nvPr>
        </p:nvSpPr>
        <p:spPr>
          <a:xfrm>
            <a:off x="7059156" y="5522554"/>
            <a:ext cx="4753784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楷体_GB2312" panose="02010609030101010101" charset="-122"/>
                <a:ea typeface="楷体_GB2312" panose="02010609030101010101" charset="-122"/>
                <a:cs typeface="Times New Roman" panose="02020603050405020304" pitchFamily="18" charset="0"/>
              </a:rPr>
              <a:t>抓好协调配合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31" name="序号"/>
          <p:cNvSpPr txBox="1"/>
          <p:nvPr>
            <p:custDataLst>
              <p:tags r:id="rId23"/>
            </p:custDataLst>
          </p:nvPr>
        </p:nvSpPr>
        <p:spPr>
          <a:xfrm>
            <a:off x="6408455" y="4608415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11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32" name="项标题"/>
          <p:cNvSpPr txBox="1"/>
          <p:nvPr>
            <p:custDataLst>
              <p:tags r:id="rId24"/>
            </p:custDataLst>
          </p:nvPr>
        </p:nvSpPr>
        <p:spPr>
          <a:xfrm>
            <a:off x="7333421" y="4627029"/>
            <a:ext cx="4753784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楷体_GB2312" panose="02010609030101010101" charset="-122"/>
                <a:ea typeface="楷体_GB2312" panose="02010609030101010101" charset="-122"/>
                <a:cs typeface="Times New Roman" panose="02020603050405020304" pitchFamily="18" charset="0"/>
              </a:rPr>
              <a:t>抓细政策落实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33" name="圆角矩形 8"/>
          <p:cNvSpPr/>
          <p:nvPr>
            <p:custDataLst>
              <p:tags r:id="rId25"/>
            </p:custDataLst>
          </p:nvPr>
        </p:nvSpPr>
        <p:spPr>
          <a:xfrm>
            <a:off x="526017" y="100330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34" name="圆角矩形 9"/>
          <p:cNvSpPr/>
          <p:nvPr>
            <p:custDataLst>
              <p:tags r:id="rId26"/>
            </p:custDataLst>
          </p:nvPr>
        </p:nvSpPr>
        <p:spPr>
          <a:xfrm>
            <a:off x="899397" y="188849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35" name="圆角矩形 9"/>
          <p:cNvSpPr/>
          <p:nvPr>
            <p:custDataLst>
              <p:tags r:id="rId27"/>
            </p:custDataLst>
          </p:nvPr>
        </p:nvSpPr>
        <p:spPr>
          <a:xfrm>
            <a:off x="1046082" y="277368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36" name="圆角矩形 9"/>
          <p:cNvSpPr/>
          <p:nvPr>
            <p:custDataLst>
              <p:tags r:id="rId28"/>
            </p:custDataLst>
          </p:nvPr>
        </p:nvSpPr>
        <p:spPr>
          <a:xfrm>
            <a:off x="1046082" y="365887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37" name="圆角矩形 11"/>
          <p:cNvSpPr/>
          <p:nvPr>
            <p:custDataLst>
              <p:tags r:id="rId29"/>
            </p:custDataLst>
          </p:nvPr>
        </p:nvSpPr>
        <p:spPr>
          <a:xfrm>
            <a:off x="526017" y="542925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38" name="圆角矩形 10"/>
          <p:cNvSpPr/>
          <p:nvPr>
            <p:custDataLst>
              <p:tags r:id="rId30"/>
            </p:custDataLst>
          </p:nvPr>
        </p:nvSpPr>
        <p:spPr>
          <a:xfrm>
            <a:off x="899397" y="4544060"/>
            <a:ext cx="3530731" cy="7302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>
                <a:alpha val="2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39" name="圆角矩形 8"/>
          <p:cNvSpPr/>
          <p:nvPr>
            <p:custDataLst>
              <p:tags r:id="rId31"/>
            </p:custDataLst>
          </p:nvPr>
        </p:nvSpPr>
        <p:spPr>
          <a:xfrm>
            <a:off x="526017" y="100330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40" name="圆角矩形 9"/>
          <p:cNvSpPr/>
          <p:nvPr>
            <p:custDataLst>
              <p:tags r:id="rId32"/>
            </p:custDataLst>
          </p:nvPr>
        </p:nvSpPr>
        <p:spPr>
          <a:xfrm>
            <a:off x="899397" y="188849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41" name="圆角矩形 9"/>
          <p:cNvSpPr/>
          <p:nvPr>
            <p:custDataLst>
              <p:tags r:id="rId33"/>
            </p:custDataLst>
          </p:nvPr>
        </p:nvSpPr>
        <p:spPr>
          <a:xfrm>
            <a:off x="1046082" y="277368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42" name="圆角矩形 9"/>
          <p:cNvSpPr/>
          <p:nvPr>
            <p:custDataLst>
              <p:tags r:id="rId34"/>
            </p:custDataLst>
          </p:nvPr>
        </p:nvSpPr>
        <p:spPr>
          <a:xfrm>
            <a:off x="1046082" y="365887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43" name="圆角矩形 11"/>
          <p:cNvSpPr/>
          <p:nvPr>
            <p:custDataLst>
              <p:tags r:id="rId35"/>
            </p:custDataLst>
          </p:nvPr>
        </p:nvSpPr>
        <p:spPr>
          <a:xfrm>
            <a:off x="526017" y="542925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44" name="圆角矩形 10"/>
          <p:cNvSpPr/>
          <p:nvPr>
            <p:custDataLst>
              <p:tags r:id="rId36"/>
            </p:custDataLst>
          </p:nvPr>
        </p:nvSpPr>
        <p:spPr>
          <a:xfrm>
            <a:off x="899397" y="4544060"/>
            <a:ext cx="3530731" cy="730250"/>
          </a:xfrm>
          <a:prstGeom prst="roundRect">
            <a:avLst>
              <a:gd name="adj" fmla="val 50000"/>
            </a:avLst>
          </a:prstGeom>
          <a:solidFill>
            <a:srgbClr val="FFFFFF">
              <a:alpha val="10000"/>
            </a:srgbClr>
          </a:solidFill>
          <a:ln>
            <a:solidFill>
              <a:schemeClr val="accent1">
                <a:alpha val="10000"/>
              </a:schemeClr>
            </a:solidFill>
          </a:ln>
          <a:effectLst>
            <a:outerShdw blurRad="254000" dist="190500" dir="2700000" algn="tl" rotWithShape="0">
              <a:schemeClr val="accent1"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800"/>
          </a:p>
        </p:txBody>
      </p:sp>
      <p:sp>
        <p:nvSpPr>
          <p:cNvPr id="45" name="项标题"/>
          <p:cNvSpPr txBox="1"/>
          <p:nvPr>
            <p:custDataLst>
              <p:tags r:id="rId37"/>
            </p:custDataLst>
          </p:nvPr>
        </p:nvSpPr>
        <p:spPr>
          <a:xfrm>
            <a:off x="1400752" y="1053006"/>
            <a:ext cx="3139111" cy="5760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楷体_GB2312" panose="02010609030101010101" charset="-122"/>
                <a:ea typeface="楷体_GB2312" panose="02010609030101010101" charset="-122"/>
                <a:cs typeface="Times New Roman" panose="02020603050405020304" pitchFamily="18" charset="0"/>
              </a:rPr>
              <a:t>抓紧经济运行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46" name="序号"/>
          <p:cNvSpPr txBox="1"/>
          <p:nvPr>
            <p:custDataLst>
              <p:tags r:id="rId38"/>
            </p:custDataLst>
          </p:nvPr>
        </p:nvSpPr>
        <p:spPr>
          <a:xfrm>
            <a:off x="611681" y="1084874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01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47" name="序号"/>
          <p:cNvSpPr txBox="1"/>
          <p:nvPr>
            <p:custDataLst>
              <p:tags r:id="rId39"/>
            </p:custDataLst>
          </p:nvPr>
        </p:nvSpPr>
        <p:spPr>
          <a:xfrm>
            <a:off x="979883" y="1969702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02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48" name="项标题"/>
          <p:cNvSpPr txBox="1"/>
          <p:nvPr>
            <p:custDataLst>
              <p:tags r:id="rId40"/>
            </p:custDataLst>
          </p:nvPr>
        </p:nvSpPr>
        <p:spPr>
          <a:xfrm>
            <a:off x="1840790" y="1957087"/>
            <a:ext cx="2699073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方正楷体_GBK" panose="02000000000000000000" charset="-122"/>
                <a:ea typeface="方正楷体_GBK" panose="02000000000000000000" charset="-122"/>
                <a:cs typeface="Times New Roman" panose="02020603050405020304" pitchFamily="18" charset="0"/>
              </a:rPr>
              <a:t>抓准重点行业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49" name="序号"/>
          <p:cNvSpPr txBox="1"/>
          <p:nvPr>
            <p:custDataLst>
              <p:tags r:id="rId41"/>
            </p:custDataLst>
          </p:nvPr>
        </p:nvSpPr>
        <p:spPr>
          <a:xfrm>
            <a:off x="1126274" y="2854530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03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50" name="项标题"/>
          <p:cNvSpPr txBox="1"/>
          <p:nvPr>
            <p:custDataLst>
              <p:tags r:id="rId42"/>
            </p:custDataLst>
          </p:nvPr>
        </p:nvSpPr>
        <p:spPr>
          <a:xfrm>
            <a:off x="2030219" y="2862135"/>
            <a:ext cx="4753784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方正楷体_GBK" panose="02000000000000000000" charset="-122"/>
                <a:ea typeface="方正楷体_GBK" panose="02000000000000000000" charset="-122"/>
                <a:cs typeface="Times New Roman" panose="02020603050405020304" pitchFamily="18" charset="0"/>
              </a:rPr>
              <a:t>抓好重点区域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51" name="序号"/>
          <p:cNvSpPr txBox="1"/>
          <p:nvPr>
            <p:custDataLst>
              <p:tags r:id="rId43"/>
            </p:custDataLst>
          </p:nvPr>
        </p:nvSpPr>
        <p:spPr>
          <a:xfrm>
            <a:off x="1126274" y="3739357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04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52" name="项标题"/>
          <p:cNvSpPr txBox="1"/>
          <p:nvPr>
            <p:custDataLst>
              <p:tags r:id="rId44"/>
            </p:custDataLst>
          </p:nvPr>
        </p:nvSpPr>
        <p:spPr>
          <a:xfrm>
            <a:off x="2030219" y="3747269"/>
            <a:ext cx="4753784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algn="just">
              <a:buNone/>
            </a:pPr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方正楷体_GBK" panose="02000000000000000000" charset="-122"/>
                <a:ea typeface="方正楷体_GBK" panose="02000000000000000000" charset="-122"/>
                <a:cs typeface="Times New Roman" panose="02020603050405020304" pitchFamily="18" charset="0"/>
              </a:rPr>
              <a:t>抓实重点企业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53" name="序号"/>
          <p:cNvSpPr txBox="1"/>
          <p:nvPr>
            <p:custDataLst>
              <p:tags r:id="rId45"/>
            </p:custDataLst>
          </p:nvPr>
        </p:nvSpPr>
        <p:spPr>
          <a:xfrm>
            <a:off x="611681" y="5509008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06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54" name="项标题"/>
          <p:cNvSpPr txBox="1"/>
          <p:nvPr>
            <p:custDataLst>
              <p:tags r:id="rId46"/>
            </p:custDataLst>
          </p:nvPr>
        </p:nvSpPr>
        <p:spPr>
          <a:xfrm>
            <a:off x="1157620" y="5538324"/>
            <a:ext cx="4753784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457200" algn="just">
              <a:lnSpc>
                <a:spcPts val="3000"/>
              </a:lnSpc>
              <a:spcAft>
                <a:spcPts val="500"/>
              </a:spcAft>
              <a:buNone/>
              <a:tabLst>
                <a:tab pos="5753100" algn="r"/>
                <a:tab pos="5753100" algn="r"/>
              </a:tabLst>
            </a:pPr>
            <a:r>
              <a:rPr lang="zh-CN" altLang="en-US" sz="2400" kern="0" dirty="0">
                <a:solidFill>
                  <a:schemeClr val="accent1">
                    <a:lumMod val="75000"/>
                  </a:schemeClr>
                </a:solidFill>
                <a:effectLst/>
                <a:latin typeface="方正楷体_GBK" panose="02000000000000000000" charset="-122"/>
                <a:ea typeface="方正楷体_GBK" panose="02000000000000000000" charset="-122"/>
                <a:cs typeface="Times New Roman" panose="02020603050405020304" pitchFamily="18" charset="0"/>
              </a:rPr>
              <a:t>抓创平台载体</a:t>
            </a:r>
            <a:endParaRPr lang="zh-CN" altLang="en-US" sz="14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55" name="序号"/>
          <p:cNvSpPr txBox="1"/>
          <p:nvPr>
            <p:custDataLst>
              <p:tags r:id="rId47"/>
            </p:custDataLst>
          </p:nvPr>
        </p:nvSpPr>
        <p:spPr>
          <a:xfrm>
            <a:off x="979883" y="4624185"/>
            <a:ext cx="576000" cy="576000"/>
          </a:xfrm>
          <a:prstGeom prst="ellipse">
            <a:avLst/>
          </a:pr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51700">
                <a:schemeClr val="accent1">
                  <a:lumMod val="40000"/>
                  <a:lumOff val="60000"/>
                </a:schemeClr>
              </a:gs>
              <a:gs pos="98000">
                <a:schemeClr val="accent1"/>
              </a:gs>
            </a:gsLst>
            <a:lin ang="2700000" scaled="1"/>
          </a:gradFill>
        </p:spPr>
        <p:txBody>
          <a:bodyPr wrap="none" lIns="0" tIns="0" rIns="0" bIns="0" rtlCol="0" anchor="ctr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b="1" dirty="0">
                <a:solidFill>
                  <a:srgbClr val="FFFFFF"/>
                </a:solidFill>
                <a:effectLst>
                  <a:outerShdw blurRad="63500" dist="63500" dir="2700000" algn="tl" rotWithShape="0">
                    <a:schemeClr val="accent1">
                      <a:alpha val="40000"/>
                    </a:schemeClr>
                  </a:outerShdw>
                </a:effectLst>
                <a:latin typeface="+mn-ea"/>
              </a:rPr>
              <a:t>05</a:t>
            </a:r>
            <a:endParaRPr lang="en-US" b="1" dirty="0">
              <a:solidFill>
                <a:srgbClr val="FFFFFF"/>
              </a:solidFill>
              <a:effectLst>
                <a:outerShdw blurRad="63500" dist="63500" dir="2700000" algn="tl" rotWithShape="0">
                  <a:schemeClr val="accent1">
                    <a:alpha val="40000"/>
                  </a:schemeClr>
                </a:outerShdw>
              </a:effectLst>
              <a:latin typeface="+mn-ea"/>
            </a:endParaRPr>
          </a:p>
        </p:txBody>
      </p:sp>
      <p:sp>
        <p:nvSpPr>
          <p:cNvPr id="56" name="项标题"/>
          <p:cNvSpPr txBox="1"/>
          <p:nvPr>
            <p:custDataLst>
              <p:tags r:id="rId48"/>
            </p:custDataLst>
          </p:nvPr>
        </p:nvSpPr>
        <p:spPr>
          <a:xfrm>
            <a:off x="1883828" y="4642799"/>
            <a:ext cx="4753784" cy="54753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2400" kern="100" dirty="0">
                <a:solidFill>
                  <a:schemeClr val="accent1">
                    <a:lumMod val="75000"/>
                  </a:schemeClr>
                </a:solidFill>
                <a:effectLst/>
                <a:latin typeface="方正楷体_GBK" panose="02000000000000000000" charset="-122"/>
                <a:ea typeface="方正楷体_GBK" panose="02000000000000000000" charset="-122"/>
                <a:cs typeface="Times New Roman" panose="02020603050405020304" pitchFamily="18" charset="0"/>
              </a:rPr>
              <a:t>抓牢重点项目</a:t>
            </a:r>
            <a:endParaRPr lang="zh-CN" altLang="en-US" sz="1200" kern="100" dirty="0">
              <a:solidFill>
                <a:schemeClr val="accent1">
                  <a:lumMod val="75000"/>
                </a:schemeClr>
              </a:solidFill>
              <a:effectLst/>
              <a:latin typeface="Calibri" panose="020F0502020204030204" pitchFamily="34" charset="0"/>
              <a:ea typeface="宋体" pitchFamily="2" charset="-122"/>
              <a:cs typeface="Times New Roman" panose="02020603050405020304" pitchFamily="18" charset="0"/>
            </a:endParaRPr>
          </a:p>
        </p:txBody>
      </p:sp>
    </p:spTree>
    <p:custDataLst>
      <p:tags r:id="rId49"/>
    </p:custDataLst>
  </p:cSld>
  <p:clrMapOvr>
    <a:masterClrMapping/>
  </p:clrMapOvr>
  <p:transition spd="med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948419" y="2540000"/>
            <a:ext cx="1341688" cy="1262676"/>
            <a:chOff x="2811078" y="217416"/>
            <a:chExt cx="966774" cy="966774"/>
          </a:xfrm>
        </p:grpSpPr>
        <p:sp>
          <p:nvSpPr>
            <p:cNvPr id="15" name="椭圆 14"/>
            <p:cNvSpPr/>
            <p:nvPr/>
          </p:nvSpPr>
          <p:spPr bwMode="white">
            <a:xfrm>
              <a:off x="2811078" y="217416"/>
              <a:ext cx="966774" cy="966774"/>
            </a:xfrm>
            <a:prstGeom prst="ellipse">
              <a:avLst/>
            </a:prstGeom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6758543"/>
                <a:satOff val="-17418"/>
                <a:lumOff val="-11764"/>
                <a:alphaOff val="0"/>
              </a:schemeClr>
            </a:fillRef>
            <a:effectRef idx="3">
              <a:schemeClr val="accent5">
                <a:hueOff val="-6758543"/>
                <a:satOff val="-17418"/>
                <a:lumOff val="-11764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7" name="椭圆 6"/>
            <p:cNvSpPr txBox="1"/>
            <p:nvPr/>
          </p:nvSpPr>
          <p:spPr>
            <a:xfrm>
              <a:off x="2952659" y="358997"/>
              <a:ext cx="683612" cy="68361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444500">
                <a:lnSpc>
                  <a:spcPct val="10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1400" kern="1200" dirty="0"/>
                <a:t>宏观层面的行业数据</a:t>
              </a:r>
              <a:endParaRPr lang="zh-CN" altLang="en-US" sz="1400" kern="1200" dirty="0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2340770" y="2675310"/>
            <a:ext cx="1113629" cy="1096590"/>
            <a:chOff x="1822819" y="451161"/>
            <a:chExt cx="966774" cy="966774"/>
          </a:xfrm>
        </p:grpSpPr>
        <p:sp>
          <p:nvSpPr>
            <p:cNvPr id="25" name="椭圆 24"/>
            <p:cNvSpPr/>
            <p:nvPr/>
          </p:nvSpPr>
          <p:spPr>
            <a:xfrm>
              <a:off x="1822819" y="451161"/>
              <a:ext cx="966774" cy="966774"/>
            </a:xfrm>
            <a:prstGeom prst="ellipse">
              <a:avLst/>
            </a:prstGeom>
            <a:solidFill>
              <a:schemeClr val="accent2"/>
            </a:soli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3379271"/>
                <a:satOff val="-8709"/>
                <a:lumOff val="-5882"/>
                <a:alphaOff val="0"/>
              </a:schemeClr>
            </a:fillRef>
            <a:effectRef idx="3">
              <a:schemeClr val="accent5">
                <a:hueOff val="-3379271"/>
                <a:satOff val="-8709"/>
                <a:lumOff val="-5882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6" name="椭圆 4"/>
            <p:cNvSpPr txBox="1"/>
            <p:nvPr/>
          </p:nvSpPr>
          <p:spPr>
            <a:xfrm>
              <a:off x="1964400" y="592742"/>
              <a:ext cx="683612" cy="68361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444500">
                <a:lnSpc>
                  <a:spcPct val="10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1400" kern="1200" dirty="0"/>
                <a:t>微观层面的企业数据</a:t>
              </a:r>
              <a:endParaRPr lang="zh-CN" altLang="en-US" sz="1400" kern="1200" dirty="0"/>
            </a:p>
          </p:txBody>
        </p:sp>
      </p:grpSp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3" name="箭头: 五边形 2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9" name="等腰三角形 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" name="等腰三角形 9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" name="等腰三角形 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" name="文本框 5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抓紧经济运行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1026" name="Picture 2" descr="宏观经济运行对证券市场的影响有哪些? 证券市场素有“经济晴雨表&quot;之称，这既表明证券市场是宏观经济的先行指标,也表明宏观经济的走向决定了证券市场 ...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357"/>
          <a:stretch>
            <a:fillRect/>
          </a:stretch>
        </p:blipFill>
        <p:spPr bwMode="auto">
          <a:xfrm>
            <a:off x="4865538" y="3907134"/>
            <a:ext cx="6464061" cy="2358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文本框 23"/>
          <p:cNvSpPr txBox="1"/>
          <p:nvPr/>
        </p:nvSpPr>
        <p:spPr>
          <a:xfrm>
            <a:off x="4730631" y="1484153"/>
            <a:ext cx="7594719" cy="21672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经济指标是反映经济社会发展状况的“晴雨表”</a:t>
            </a:r>
            <a:endParaRPr lang="en-US" altLang="zh-CN" sz="20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8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把家底摸清摸透</a:t>
            </a:r>
            <a:endParaRPr lang="en-US" altLang="zh-CN" sz="1800" kern="100" dirty="0">
              <a:solidFill>
                <a:schemeClr val="bg2">
                  <a:lumMod val="50000"/>
                </a:schemeClr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8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分析行业发展趋势态势</a:t>
            </a:r>
            <a:endParaRPr lang="en-US" altLang="zh-CN" sz="1800" kern="100" dirty="0">
              <a:solidFill>
                <a:schemeClr val="bg2">
                  <a:lumMod val="50000"/>
                </a:schemeClr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8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找准优势和短板</a:t>
            </a:r>
            <a:endParaRPr lang="en-US" altLang="zh-CN" sz="1800" kern="100" dirty="0">
              <a:solidFill>
                <a:schemeClr val="bg2">
                  <a:lumMod val="50000"/>
                </a:schemeClr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800" kern="100" dirty="0">
                <a:solidFill>
                  <a:schemeClr val="bg2">
                    <a:lumMod val="5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及时发现问题、分析问题、解决问题</a:t>
            </a:r>
            <a:endParaRPr lang="en-US" altLang="zh-CN" sz="20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1865595" y="3768852"/>
            <a:ext cx="966774" cy="966774"/>
            <a:chOff x="1822819" y="451161"/>
            <a:chExt cx="966774" cy="966774"/>
          </a:xfrm>
        </p:grpSpPr>
        <p:sp>
          <p:nvSpPr>
            <p:cNvPr id="18" name="椭圆 17"/>
            <p:cNvSpPr/>
            <p:nvPr/>
          </p:nvSpPr>
          <p:spPr>
            <a:xfrm>
              <a:off x="1822819" y="451161"/>
              <a:ext cx="966774" cy="966774"/>
            </a:xfrm>
            <a:prstGeom prst="ellipse">
              <a:avLst/>
            </a:prstGeom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3379271"/>
                <a:satOff val="-8709"/>
                <a:lumOff val="-5882"/>
                <a:alphaOff val="0"/>
              </a:schemeClr>
            </a:fillRef>
            <a:effectRef idx="3">
              <a:schemeClr val="accent5">
                <a:hueOff val="-3379271"/>
                <a:satOff val="-8709"/>
                <a:lumOff val="-5882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9" name="椭圆 4"/>
            <p:cNvSpPr txBox="1"/>
            <p:nvPr/>
          </p:nvSpPr>
          <p:spPr>
            <a:xfrm>
              <a:off x="1964400" y="592742"/>
              <a:ext cx="683612" cy="68361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2700" tIns="12700" rIns="12700" bIns="12700" numCol="1" spcCol="1270" anchor="ctr" anchorCtr="0">
              <a:noAutofit/>
            </a:bodyPr>
            <a:lstStyle/>
            <a:p>
              <a:pPr marL="0" lvl="0" indent="0" algn="ctr" defTabSz="444500">
                <a:lnSpc>
                  <a:spcPct val="10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1400" dirty="0"/>
                <a:t>其他</a:t>
              </a:r>
              <a:endParaRPr lang="en-US" altLang="zh-CN" sz="1400" dirty="0"/>
            </a:p>
            <a:p>
              <a:pPr marL="0" lvl="0" indent="0" algn="ctr" defTabSz="444500">
                <a:lnSpc>
                  <a:spcPct val="10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zh-CN" altLang="en-US" sz="1400" kern="1200" dirty="0"/>
                <a:t>数据</a:t>
              </a:r>
              <a:endParaRPr lang="zh-CN" altLang="en-US" sz="1400" kern="1200" dirty="0"/>
            </a:p>
          </p:txBody>
        </p:sp>
      </p:grpSp>
      <p:sp>
        <p:nvSpPr>
          <p:cNvPr id="14" name="形状 13"/>
          <p:cNvSpPr/>
          <p:nvPr/>
        </p:nvSpPr>
        <p:spPr>
          <a:xfrm>
            <a:off x="614807" y="2244753"/>
            <a:ext cx="3409390" cy="3195343"/>
          </a:xfrm>
          <a:prstGeom prst="funnel">
            <a:avLst/>
          </a:prstGeom>
          <a:solidFill>
            <a:schemeClr val="accent5">
              <a:lumMod val="20000"/>
              <a:lumOff val="80000"/>
              <a:alpha val="40000"/>
            </a:schemeClr>
          </a:solidFill>
        </p:spPr>
        <p:style>
          <a:lnRef idx="1">
            <a:schemeClr val="accent5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4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任意多边形: 形状 184"/>
          <p:cNvSpPr/>
          <p:nvPr/>
        </p:nvSpPr>
        <p:spPr>
          <a:xfrm>
            <a:off x="0" y="2414310"/>
            <a:ext cx="3529013" cy="2029380"/>
          </a:xfrm>
          <a:custGeom>
            <a:avLst/>
            <a:gdLst>
              <a:gd name="connsiteX0" fmla="*/ 0 w 3231714"/>
              <a:gd name="connsiteY0" fmla="*/ 0 h 1858416"/>
              <a:gd name="connsiteX1" fmla="*/ 3231714 w 3231714"/>
              <a:gd name="connsiteY1" fmla="*/ 0 h 1858416"/>
              <a:gd name="connsiteX2" fmla="*/ 2195944 w 3231714"/>
              <a:gd name="connsiteY2" fmla="*/ 1858416 h 1858416"/>
              <a:gd name="connsiteX3" fmla="*/ 0 w 3231714"/>
              <a:gd name="connsiteY3" fmla="*/ 1858416 h 185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31714" h="1858416">
                <a:moveTo>
                  <a:pt x="0" y="0"/>
                </a:moveTo>
                <a:lnTo>
                  <a:pt x="3231714" y="0"/>
                </a:lnTo>
                <a:lnTo>
                  <a:pt x="2195944" y="1858416"/>
                </a:lnTo>
                <a:lnTo>
                  <a:pt x="0" y="1858416"/>
                </a:lnTo>
                <a:close/>
              </a:path>
            </a:pathLst>
          </a:custGeom>
          <a:gradFill>
            <a:gsLst>
              <a:gs pos="100000">
                <a:srgbClr val="00B0F0"/>
              </a:gs>
              <a:gs pos="0">
                <a:srgbClr val="1944B4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4094494" y="1537193"/>
            <a:ext cx="5034248" cy="1100753"/>
            <a:chOff x="5008907" y="1255433"/>
            <a:chExt cx="5034248" cy="1100753"/>
          </a:xfrm>
        </p:grpSpPr>
        <p:sp>
          <p:nvSpPr>
            <p:cNvPr id="162" name="文本框 161"/>
            <p:cNvSpPr txBox="1"/>
            <p:nvPr/>
          </p:nvSpPr>
          <p:spPr>
            <a:xfrm>
              <a:off x="5008907" y="1526241"/>
              <a:ext cx="889987" cy="8299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800" b="0" i="0" u="none" strike="noStrike" kern="1200" cap="none" spc="0" normalizeH="0" baseline="0" noProof="0" dirty="0">
                  <a:ln>
                    <a:noFill/>
                  </a:ln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ang="2700000" scaled="0"/>
                  </a:gradFill>
                  <a:effectLst/>
                  <a:uLnTx/>
                  <a:uFillTx/>
                  <a:latin typeface="Impact" panose="020B0806030902050204" pitchFamily="34" charset="0"/>
                  <a:ea typeface="微软雅黑"/>
                  <a:cs typeface="Arial" panose="02080604020202020204" pitchFamily="34" charset="0"/>
                </a:rPr>
                <a:t>01</a:t>
              </a:r>
              <a:endParaRPr kumimoji="0" lang="en-US" altLang="zh-CN" sz="4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ang="2700000" scaled="0"/>
                </a:gradFill>
                <a:effectLst/>
                <a:uLnTx/>
                <a:uFillTx/>
                <a:latin typeface="Impact" panose="020B0806030902050204" pitchFamily="34" charset="0"/>
                <a:ea typeface="微软雅黑"/>
                <a:cs typeface="Arial" panose="02080604020202020204" pitchFamily="34" charset="0"/>
              </a:endParaRPr>
            </a:p>
          </p:txBody>
        </p:sp>
        <p:sp>
          <p:nvSpPr>
            <p:cNvPr id="163" name="TextBox 76"/>
            <p:cNvSpPr txBox="1"/>
            <p:nvPr/>
          </p:nvSpPr>
          <p:spPr>
            <a:xfrm>
              <a:off x="5980476" y="1255433"/>
              <a:ext cx="40626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/>
              <a:r>
                <a:rPr lang="zh-CN" altLang="en-US" sz="36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思源黑体 CN Bold" panose="020B0800000000000000" pitchFamily="34" charset="-122"/>
                  <a:ea typeface="思源黑体 CN Bold" panose="020B0800000000000000" pitchFamily="34" charset="-122"/>
                  <a:sym typeface="Arial" panose="02080604020202020204" pitchFamily="34" charset="0"/>
                </a:rPr>
                <a:t>服务业</a:t>
              </a:r>
              <a:r>
                <a:rPr lang="zh-CN" altLang="en-US" sz="6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ang="2700000" scaled="0"/>
                  </a:gradFill>
                  <a:latin typeface="潮字社国风鸿书简-闪" panose="02020300000000000000" pitchFamily="18" charset="-122"/>
                  <a:ea typeface="潮字社国风鸿书简-闪" panose="02020300000000000000" pitchFamily="18" charset="-122"/>
                  <a:cs typeface="Arial" panose="02080604020202020204" pitchFamily="34" charset="0"/>
                  <a:sym typeface="Arial" panose="02080604020202020204" pitchFamily="34" charset="0"/>
                </a:rPr>
                <a:t>是什么</a:t>
              </a:r>
              <a:endParaRPr lang="zh-CN" altLang="en-US" sz="48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ang="2700000" scaled="0"/>
                </a:gradFill>
                <a:latin typeface="潮字社国风鸿书简-闪" panose="02020300000000000000" pitchFamily="18" charset="-122"/>
                <a:ea typeface="潮字社国风鸿书简-闪" panose="02020300000000000000" pitchFamily="18" charset="-122"/>
                <a:cs typeface="Arial" panose="02080604020202020204" pitchFamily="34" charset="0"/>
                <a:sym typeface="Arial" panose="02080604020202020204" pitchFamily="34" charset="0"/>
              </a:endParaRPr>
            </a:p>
          </p:txBody>
        </p:sp>
      </p:grpSp>
      <p:sp>
        <p:nvSpPr>
          <p:cNvPr id="186" name="TextBox 76"/>
          <p:cNvSpPr txBox="1"/>
          <p:nvPr/>
        </p:nvSpPr>
        <p:spPr>
          <a:xfrm>
            <a:off x="360045" y="3013710"/>
            <a:ext cx="219773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80604020202020204" pitchFamily="34" charset="0"/>
                <a:sym typeface="Arial" panose="02080604020202020204" pitchFamily="34" charset="0"/>
              </a:rPr>
              <a:t>目录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Arial" panose="02080604020202020204" pitchFamily="34" charset="0"/>
              <a:sym typeface="Arial" panose="02080604020202020204" pitchFamily="34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3649501" y="2754593"/>
            <a:ext cx="7420331" cy="1089062"/>
            <a:chOff x="4397124" y="2335557"/>
            <a:chExt cx="7420331" cy="1089062"/>
          </a:xfrm>
        </p:grpSpPr>
        <p:sp>
          <p:nvSpPr>
            <p:cNvPr id="16" name="文本框 15"/>
            <p:cNvSpPr txBox="1"/>
            <p:nvPr/>
          </p:nvSpPr>
          <p:spPr>
            <a:xfrm>
              <a:off x="4397124" y="2594674"/>
              <a:ext cx="889987" cy="8299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800" b="0" i="0" u="none" strike="noStrike" kern="1200" cap="none" spc="0" normalizeH="0" baseline="0" noProof="0" dirty="0">
                  <a:ln>
                    <a:noFill/>
                  </a:ln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ang="2700000" scaled="0"/>
                  </a:gradFill>
                  <a:effectLst/>
                  <a:uLnTx/>
                  <a:uFillTx/>
                  <a:latin typeface="Impact" panose="020B0806030902050204" pitchFamily="34" charset="0"/>
                  <a:ea typeface="微软雅黑"/>
                  <a:cs typeface="Arial" panose="02080604020202020204" pitchFamily="34" charset="0"/>
                </a:rPr>
                <a:t>02</a:t>
              </a:r>
              <a:endParaRPr kumimoji="0" lang="en-US" altLang="zh-CN" sz="4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ang="2700000" scaled="0"/>
                </a:gradFill>
                <a:effectLst/>
                <a:uLnTx/>
                <a:uFillTx/>
                <a:latin typeface="Impact" panose="020B0806030902050204" pitchFamily="34" charset="0"/>
                <a:ea typeface="微软雅黑"/>
                <a:cs typeface="Arial" panose="02080604020202020204" pitchFamily="34" charset="0"/>
              </a:endParaRPr>
            </a:p>
          </p:txBody>
        </p:sp>
        <p:sp>
          <p:nvSpPr>
            <p:cNvPr id="17" name="TextBox 76"/>
            <p:cNvSpPr txBox="1"/>
            <p:nvPr/>
          </p:nvSpPr>
          <p:spPr>
            <a:xfrm>
              <a:off x="5453900" y="2335557"/>
              <a:ext cx="63635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/>
              <a:r>
                <a:rPr lang="zh-CN" altLang="en-US" sz="36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思源黑体 CN Bold" panose="020B0800000000000000" pitchFamily="34" charset="-122"/>
                  <a:ea typeface="思源黑体 CN Bold" panose="020B0800000000000000" pitchFamily="34" charset="-122"/>
                  <a:sym typeface="Arial" panose="02080604020202020204" pitchFamily="34" charset="0"/>
                </a:rPr>
                <a:t>服务业</a:t>
              </a:r>
              <a:r>
                <a:rPr lang="zh-CN" altLang="en-US" sz="6000" b="1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ang="2700000" scaled="0"/>
                  </a:gradFill>
                  <a:latin typeface="潮字社国风鸿书简-闪" panose="02020300000000000000" pitchFamily="18" charset="-122"/>
                  <a:ea typeface="潮字社国风鸿书简-闪" panose="02020300000000000000" pitchFamily="18" charset="-122"/>
                  <a:cs typeface="Arial" panose="02080604020202020204" pitchFamily="34" charset="0"/>
                  <a:sym typeface="Arial" panose="02080604020202020204" pitchFamily="34" charset="0"/>
                </a:rPr>
                <a:t>发展</a:t>
              </a:r>
              <a:r>
                <a:rPr lang="zh-CN" altLang="en-US" sz="6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ang="2700000" scaled="0"/>
                  </a:gradFill>
                  <a:latin typeface="潮字社国风鸿书简-闪" panose="02020300000000000000" pitchFamily="18" charset="-122"/>
                  <a:ea typeface="潮字社国风鸿书简-闪" panose="02020300000000000000" pitchFamily="18" charset="-122"/>
                  <a:cs typeface="Arial" panose="02080604020202020204" pitchFamily="34" charset="0"/>
                  <a:sym typeface="Arial" panose="02080604020202020204" pitchFamily="34" charset="0"/>
                </a:rPr>
                <a:t>形势</a:t>
              </a:r>
              <a:endParaRPr lang="zh-CN" altLang="en-US" sz="6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ang="2700000" scaled="0"/>
                </a:gradFill>
                <a:latin typeface="潮字社国风鸿书简-闪" panose="02020300000000000000" pitchFamily="18" charset="-122"/>
                <a:ea typeface="潮字社国风鸿书简-闪" panose="02020300000000000000" pitchFamily="18" charset="-122"/>
                <a:cs typeface="Arial" panose="02080604020202020204" pitchFamily="34" charset="0"/>
                <a:sym typeface="Arial" panose="02080604020202020204" pitchFamily="34" charset="0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111659" y="3960302"/>
            <a:ext cx="5848311" cy="1083026"/>
            <a:chOff x="3813274" y="3409391"/>
            <a:chExt cx="5848311" cy="1083026"/>
          </a:xfrm>
        </p:grpSpPr>
        <p:sp>
          <p:nvSpPr>
            <p:cNvPr id="2" name="文本框 1"/>
            <p:cNvSpPr txBox="1"/>
            <p:nvPr/>
          </p:nvSpPr>
          <p:spPr>
            <a:xfrm>
              <a:off x="3813274" y="3662472"/>
              <a:ext cx="889987" cy="8299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800" b="0" i="0" u="none" strike="noStrike" kern="1200" cap="none" spc="0" normalizeH="0" baseline="0" noProof="0" dirty="0">
                  <a:ln>
                    <a:noFill/>
                  </a:ln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ang="2700000" scaled="0"/>
                  </a:gradFill>
                  <a:effectLst/>
                  <a:uLnTx/>
                  <a:uFillTx/>
                  <a:latin typeface="Impact" panose="020B0806030902050204" pitchFamily="34" charset="0"/>
                  <a:ea typeface="微软雅黑"/>
                  <a:cs typeface="Arial" panose="02080604020202020204" pitchFamily="34" charset="0"/>
                </a:rPr>
                <a:t>03</a:t>
              </a:r>
              <a:endParaRPr kumimoji="0" lang="en-US" altLang="zh-CN" sz="4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ang="2700000" scaled="0"/>
                </a:gradFill>
                <a:effectLst/>
                <a:uLnTx/>
                <a:uFillTx/>
                <a:latin typeface="Impact" panose="020B0806030902050204" pitchFamily="34" charset="0"/>
                <a:ea typeface="微软雅黑"/>
                <a:cs typeface="Arial" panose="02080604020202020204" pitchFamily="34" charset="0"/>
              </a:endParaRPr>
            </a:p>
          </p:txBody>
        </p:sp>
        <p:sp>
          <p:nvSpPr>
            <p:cNvPr id="3" name="TextBox 76"/>
            <p:cNvSpPr txBox="1"/>
            <p:nvPr/>
          </p:nvSpPr>
          <p:spPr>
            <a:xfrm>
              <a:off x="4916892" y="3409391"/>
              <a:ext cx="4744693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/>
              <a:r>
                <a:rPr lang="zh-CN" altLang="en-US" sz="3600" b="1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思源黑体 CN Bold" panose="020B0800000000000000" pitchFamily="34" charset="-122"/>
                  <a:ea typeface="思源黑体 CN Bold" panose="020B0800000000000000" pitchFamily="34" charset="-122"/>
                  <a:sym typeface="Arial" panose="02080604020202020204" pitchFamily="34" charset="0"/>
                </a:rPr>
                <a:t>服务业</a:t>
              </a:r>
              <a:r>
                <a:rPr lang="zh-CN" altLang="en-US" sz="6000" dirty="0">
                  <a:gradFill>
                    <a:gsLst>
                      <a:gs pos="0">
                        <a:srgbClr val="007BD3"/>
                      </a:gs>
                      <a:gs pos="100000">
                        <a:srgbClr val="034373"/>
                      </a:gs>
                    </a:gsLst>
                    <a:lin ang="2700000" scaled="0"/>
                  </a:gradFill>
                  <a:latin typeface="潮字社国风鸿书简-闪" panose="02020300000000000000" pitchFamily="18" charset="-122"/>
                  <a:ea typeface="潮字社国风鸿书简-闪" panose="02020300000000000000" pitchFamily="18" charset="-122"/>
                  <a:cs typeface="Arial" panose="02080604020202020204" pitchFamily="34" charset="0"/>
                  <a:sym typeface="Arial" panose="02080604020202020204" pitchFamily="34" charset="0"/>
                </a:rPr>
                <a:t>如何抓</a:t>
              </a:r>
              <a:endParaRPr lang="zh-CN" altLang="en-US" sz="6000" dirty="0"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ang="2700000" scaled="0"/>
                </a:gradFill>
                <a:latin typeface="潮字社国风鸿书简-闪" panose="02020300000000000000" pitchFamily="18" charset="-122"/>
                <a:ea typeface="潮字社国风鸿书简-闪" panose="02020300000000000000" pitchFamily="18" charset="-122"/>
                <a:cs typeface="Arial" panose="02080604020202020204" pitchFamily="34" charset="0"/>
                <a:sym typeface="Arial" panose="02080604020202020204" pitchFamily="34" charset="0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spd="med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11" name="Freeform 5"/>
          <p:cNvSpPr/>
          <p:nvPr>
            <p:custDataLst>
              <p:tags r:id="rId1"/>
            </p:custDataLst>
          </p:nvPr>
        </p:nvSpPr>
        <p:spPr bwMode="auto">
          <a:xfrm>
            <a:off x="4752297" y="2749086"/>
            <a:ext cx="1727835" cy="1996440"/>
          </a:xfrm>
          <a:custGeom>
            <a:avLst/>
            <a:gdLst>
              <a:gd name="T0" fmla="*/ 0 w 789"/>
              <a:gd name="T1" fmla="*/ 2147483646 h 912"/>
              <a:gd name="T2" fmla="*/ 2147483646 w 789"/>
              <a:gd name="T3" fmla="*/ 0 h 912"/>
              <a:gd name="T4" fmla="*/ 2147483646 w 789"/>
              <a:gd name="T5" fmla="*/ 2147483646 h 912"/>
              <a:gd name="T6" fmla="*/ 2147483646 w 789"/>
              <a:gd name="T7" fmla="*/ 2147483646 h 912"/>
              <a:gd name="T8" fmla="*/ 2147483646 w 789"/>
              <a:gd name="T9" fmla="*/ 2147483646 h 912"/>
              <a:gd name="T10" fmla="*/ 0 w 789"/>
              <a:gd name="T11" fmla="*/ 2147483646 h 912"/>
              <a:gd name="T12" fmla="*/ 0 w 789"/>
              <a:gd name="T13" fmla="*/ 2147483646 h 9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89" h="912">
                <a:moveTo>
                  <a:pt x="0" y="227"/>
                </a:moveTo>
                <a:lnTo>
                  <a:pt x="396" y="0"/>
                </a:lnTo>
                <a:lnTo>
                  <a:pt x="789" y="227"/>
                </a:lnTo>
                <a:lnTo>
                  <a:pt x="789" y="682"/>
                </a:lnTo>
                <a:lnTo>
                  <a:pt x="396" y="912"/>
                </a:lnTo>
                <a:lnTo>
                  <a:pt x="0" y="682"/>
                </a:lnTo>
                <a:lnTo>
                  <a:pt x="0" y="227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2" name="Freeform 7"/>
          <p:cNvSpPr/>
          <p:nvPr>
            <p:custDataLst>
              <p:tags r:id="rId3"/>
            </p:custDataLst>
          </p:nvPr>
        </p:nvSpPr>
        <p:spPr bwMode="auto">
          <a:xfrm>
            <a:off x="7360877" y="3972166"/>
            <a:ext cx="935989" cy="1002376"/>
          </a:xfrm>
          <a:custGeom>
            <a:avLst/>
            <a:gdLst>
              <a:gd name="T0" fmla="*/ 0 w 409"/>
              <a:gd name="T1" fmla="*/ 2147483646 h 472"/>
              <a:gd name="T2" fmla="*/ 2147483646 w 409"/>
              <a:gd name="T3" fmla="*/ 0 h 472"/>
              <a:gd name="T4" fmla="*/ 2147483646 w 409"/>
              <a:gd name="T5" fmla="*/ 2147483646 h 472"/>
              <a:gd name="T6" fmla="*/ 2147483646 w 409"/>
              <a:gd name="T7" fmla="*/ 2147483646 h 472"/>
              <a:gd name="T8" fmla="*/ 2147483646 w 409"/>
              <a:gd name="T9" fmla="*/ 2147483646 h 472"/>
              <a:gd name="T10" fmla="*/ 0 w 409"/>
              <a:gd name="T11" fmla="*/ 2147483646 h 472"/>
              <a:gd name="T12" fmla="*/ 0 w 409"/>
              <a:gd name="T13" fmla="*/ 2147483646 h 4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09" h="472">
                <a:moveTo>
                  <a:pt x="0" y="116"/>
                </a:moveTo>
                <a:lnTo>
                  <a:pt x="204" y="0"/>
                </a:lnTo>
                <a:lnTo>
                  <a:pt x="409" y="116"/>
                </a:lnTo>
                <a:lnTo>
                  <a:pt x="409" y="353"/>
                </a:lnTo>
                <a:lnTo>
                  <a:pt x="204" y="472"/>
                </a:lnTo>
                <a:lnTo>
                  <a:pt x="0" y="353"/>
                </a:lnTo>
                <a:lnTo>
                  <a:pt x="0" y="116"/>
                </a:lnTo>
                <a:close/>
              </a:path>
            </a:pathLst>
          </a:custGeom>
          <a:blipFill>
            <a:blip r:embed="rId4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3" name="Freeform 8"/>
          <p:cNvSpPr/>
          <p:nvPr>
            <p:custDataLst>
              <p:tags r:id="rId5"/>
            </p:custDataLst>
          </p:nvPr>
        </p:nvSpPr>
        <p:spPr bwMode="auto">
          <a:xfrm>
            <a:off x="3211793" y="3948860"/>
            <a:ext cx="1727835" cy="1834266"/>
          </a:xfrm>
          <a:custGeom>
            <a:avLst/>
            <a:gdLst>
              <a:gd name="T0" fmla="*/ 0 w 397"/>
              <a:gd name="T1" fmla="*/ 2147483646 h 459"/>
              <a:gd name="T2" fmla="*/ 2147483646 w 397"/>
              <a:gd name="T3" fmla="*/ 0 h 459"/>
              <a:gd name="T4" fmla="*/ 2147483646 w 397"/>
              <a:gd name="T5" fmla="*/ 2147483646 h 459"/>
              <a:gd name="T6" fmla="*/ 2147483646 w 397"/>
              <a:gd name="T7" fmla="*/ 2147483646 h 459"/>
              <a:gd name="T8" fmla="*/ 2147483646 w 397"/>
              <a:gd name="T9" fmla="*/ 2147483646 h 459"/>
              <a:gd name="T10" fmla="*/ 0 w 397"/>
              <a:gd name="T11" fmla="*/ 2147483646 h 459"/>
              <a:gd name="T12" fmla="*/ 0 w 397"/>
              <a:gd name="T13" fmla="*/ 2147483646 h 4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7" h="459">
                <a:moveTo>
                  <a:pt x="0" y="115"/>
                </a:moveTo>
                <a:lnTo>
                  <a:pt x="198" y="0"/>
                </a:lnTo>
                <a:lnTo>
                  <a:pt x="397" y="115"/>
                </a:lnTo>
                <a:lnTo>
                  <a:pt x="397" y="344"/>
                </a:lnTo>
                <a:lnTo>
                  <a:pt x="198" y="459"/>
                </a:lnTo>
                <a:lnTo>
                  <a:pt x="0" y="344"/>
                </a:lnTo>
                <a:lnTo>
                  <a:pt x="0" y="115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4" name="Freeform 9"/>
          <p:cNvSpPr/>
          <p:nvPr>
            <p:custDataLst>
              <p:tags r:id="rId7"/>
            </p:custDataLst>
          </p:nvPr>
        </p:nvSpPr>
        <p:spPr bwMode="auto">
          <a:xfrm>
            <a:off x="6654532" y="3145765"/>
            <a:ext cx="941070" cy="1085215"/>
          </a:xfrm>
          <a:custGeom>
            <a:avLst/>
            <a:gdLst>
              <a:gd name="T0" fmla="*/ 0 w 430"/>
              <a:gd name="T1" fmla="*/ 2147483646 h 496"/>
              <a:gd name="T2" fmla="*/ 2147483646 w 430"/>
              <a:gd name="T3" fmla="*/ 0 h 496"/>
              <a:gd name="T4" fmla="*/ 2147483646 w 430"/>
              <a:gd name="T5" fmla="*/ 2147483646 h 496"/>
              <a:gd name="T6" fmla="*/ 2147483646 w 430"/>
              <a:gd name="T7" fmla="*/ 2147483646 h 496"/>
              <a:gd name="T8" fmla="*/ 2147483646 w 430"/>
              <a:gd name="T9" fmla="*/ 2147483646 h 496"/>
              <a:gd name="T10" fmla="*/ 0 w 430"/>
              <a:gd name="T11" fmla="*/ 2147483646 h 496"/>
              <a:gd name="T12" fmla="*/ 0 w 430"/>
              <a:gd name="T13" fmla="*/ 2147483646 h 4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30" h="496">
                <a:moveTo>
                  <a:pt x="0" y="124"/>
                </a:moveTo>
                <a:lnTo>
                  <a:pt x="214" y="0"/>
                </a:lnTo>
                <a:lnTo>
                  <a:pt x="430" y="124"/>
                </a:lnTo>
                <a:lnTo>
                  <a:pt x="430" y="372"/>
                </a:lnTo>
                <a:lnTo>
                  <a:pt x="214" y="496"/>
                </a:lnTo>
                <a:lnTo>
                  <a:pt x="0" y="372"/>
                </a:lnTo>
                <a:lnTo>
                  <a:pt x="0" y="124"/>
                </a:lnTo>
                <a:close/>
              </a:path>
            </a:pathLst>
          </a:custGeom>
          <a:blipFill>
            <a:blip r:embed="rId8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5" name="Freeform 34"/>
          <p:cNvSpPr/>
          <p:nvPr>
            <p:custDataLst>
              <p:tags r:id="rId9"/>
            </p:custDataLst>
          </p:nvPr>
        </p:nvSpPr>
        <p:spPr bwMode="auto">
          <a:xfrm>
            <a:off x="4612915" y="2462701"/>
            <a:ext cx="972820" cy="286385"/>
          </a:xfrm>
          <a:custGeom>
            <a:avLst/>
            <a:gdLst>
              <a:gd name="T0" fmla="*/ 2147483646 w 444"/>
              <a:gd name="T1" fmla="*/ 2147483646 h 130"/>
              <a:gd name="T2" fmla="*/ 2147483646 w 444"/>
              <a:gd name="T3" fmla="*/ 0 h 130"/>
              <a:gd name="T4" fmla="*/ 0 w 444"/>
              <a:gd name="T5" fmla="*/ 0 h 1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4" h="130">
                <a:moveTo>
                  <a:pt x="444" y="130"/>
                </a:moveTo>
                <a:lnTo>
                  <a:pt x="444" y="0"/>
                </a:lnTo>
                <a:lnTo>
                  <a:pt x="0" y="0"/>
                </a:lnTo>
              </a:path>
            </a:pathLst>
          </a:custGeom>
          <a:noFill/>
          <a:ln w="6350" cap="flat" cmpd="sng">
            <a:solidFill>
              <a:schemeClr val="accent1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 fontScale="55000" lnSpcReduction="20000"/>
          </a:bodyPr>
          <a:lstStyle/>
          <a:p>
            <a:pPr>
              <a:lnSpc>
                <a:spcPct val="14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7" name="Freeform 35"/>
          <p:cNvSpPr/>
          <p:nvPr>
            <p:custDataLst>
              <p:tags r:id="rId10"/>
            </p:custDataLst>
          </p:nvPr>
        </p:nvSpPr>
        <p:spPr bwMode="auto">
          <a:xfrm>
            <a:off x="7024010" y="2462701"/>
            <a:ext cx="935990" cy="440690"/>
          </a:xfrm>
          <a:custGeom>
            <a:avLst/>
            <a:gdLst>
              <a:gd name="T0" fmla="*/ 0 w 428"/>
              <a:gd name="T1" fmla="*/ 2147483646 h 201"/>
              <a:gd name="T2" fmla="*/ 0 w 428"/>
              <a:gd name="T3" fmla="*/ 0 h 201"/>
              <a:gd name="T4" fmla="*/ 2147483646 w 428"/>
              <a:gd name="T5" fmla="*/ 0 h 20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8" h="201">
                <a:moveTo>
                  <a:pt x="0" y="201"/>
                </a:moveTo>
                <a:lnTo>
                  <a:pt x="0" y="0"/>
                </a:lnTo>
                <a:lnTo>
                  <a:pt x="428" y="0"/>
                </a:lnTo>
              </a:path>
            </a:pathLst>
          </a:custGeom>
          <a:noFill/>
          <a:ln w="6350" cap="flat" cmpd="sng">
            <a:solidFill>
              <a:schemeClr val="accent4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8" name="Freeform 36"/>
          <p:cNvSpPr/>
          <p:nvPr>
            <p:custDataLst>
              <p:tags r:id="rId11"/>
            </p:custDataLst>
          </p:nvPr>
        </p:nvSpPr>
        <p:spPr bwMode="auto">
          <a:xfrm>
            <a:off x="7763785" y="3446316"/>
            <a:ext cx="1854200" cy="674370"/>
          </a:xfrm>
          <a:custGeom>
            <a:avLst/>
            <a:gdLst>
              <a:gd name="T0" fmla="*/ 0 w 847"/>
              <a:gd name="T1" fmla="*/ 2147483646 h 308"/>
              <a:gd name="T2" fmla="*/ 0 w 847"/>
              <a:gd name="T3" fmla="*/ 0 h 308"/>
              <a:gd name="T4" fmla="*/ 2147483646 w 847"/>
              <a:gd name="T5" fmla="*/ 0 h 308"/>
              <a:gd name="T6" fmla="*/ 2147483646 w 847"/>
              <a:gd name="T7" fmla="*/ 2147483646 h 30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47" h="308">
                <a:moveTo>
                  <a:pt x="0" y="308"/>
                </a:moveTo>
                <a:lnTo>
                  <a:pt x="0" y="0"/>
                </a:lnTo>
                <a:lnTo>
                  <a:pt x="847" y="0"/>
                </a:lnTo>
                <a:lnTo>
                  <a:pt x="847" y="105"/>
                </a:lnTo>
              </a:path>
            </a:pathLst>
          </a:custGeom>
          <a:noFill/>
          <a:ln w="6350" cap="flat" cmpd="sng">
            <a:solidFill>
              <a:schemeClr val="accent5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9" name="Freeform 37"/>
          <p:cNvSpPr/>
          <p:nvPr>
            <p:custDataLst>
              <p:tags r:id="rId12"/>
            </p:custDataLst>
          </p:nvPr>
        </p:nvSpPr>
        <p:spPr bwMode="auto">
          <a:xfrm>
            <a:off x="2137050" y="3446316"/>
            <a:ext cx="2040890" cy="335280"/>
          </a:xfrm>
          <a:custGeom>
            <a:avLst/>
            <a:gdLst>
              <a:gd name="T0" fmla="*/ 2147483646 w 932"/>
              <a:gd name="T1" fmla="*/ 2147483646 h 153"/>
              <a:gd name="T2" fmla="*/ 2147483646 w 932"/>
              <a:gd name="T3" fmla="*/ 0 h 153"/>
              <a:gd name="T4" fmla="*/ 0 w 932"/>
              <a:gd name="T5" fmla="*/ 0 h 153"/>
              <a:gd name="T6" fmla="*/ 0 w 932"/>
              <a:gd name="T7" fmla="*/ 2147483646 h 1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2" h="153">
                <a:moveTo>
                  <a:pt x="932" y="153"/>
                </a:moveTo>
                <a:lnTo>
                  <a:pt x="932" y="0"/>
                </a:lnTo>
                <a:lnTo>
                  <a:pt x="0" y="0"/>
                </a:lnTo>
                <a:lnTo>
                  <a:pt x="0" y="105"/>
                </a:lnTo>
              </a:path>
            </a:pathLst>
          </a:custGeom>
          <a:noFill/>
          <a:ln w="6350" cap="flat" cmpd="sng">
            <a:solidFill>
              <a:schemeClr val="accent2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 fontScale="70000" lnSpcReduction="20000"/>
          </a:bodyPr>
          <a:lstStyle/>
          <a:p>
            <a:pPr>
              <a:lnSpc>
                <a:spcPct val="14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682900" y="2256326"/>
            <a:ext cx="390906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kern="100" dirty="0">
                <a:solidFill>
                  <a:srgbClr val="0057C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交通运输、仓储和邮政业</a:t>
            </a:r>
            <a:endParaRPr lang="zh-CN" altLang="en-US" sz="2400" b="1" kern="100" dirty="0">
              <a:solidFill>
                <a:srgbClr val="0057C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1104540" y="3807631"/>
            <a:ext cx="182181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kern="100" dirty="0">
                <a:solidFill>
                  <a:srgbClr val="0057C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金融业</a:t>
            </a:r>
            <a:endParaRPr lang="zh-CN" altLang="en-US" sz="2400" b="1" kern="100" dirty="0">
              <a:solidFill>
                <a:srgbClr val="0057C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8052075" y="2199176"/>
            <a:ext cx="337629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kern="100" dirty="0">
                <a:solidFill>
                  <a:srgbClr val="0057C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信息传输、软件和信息技术服务业</a:t>
            </a:r>
            <a:endParaRPr lang="zh-CN" altLang="en-US" sz="2400" b="1" kern="100" dirty="0">
              <a:solidFill>
                <a:srgbClr val="0057C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8589920" y="3728891"/>
            <a:ext cx="324104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kern="100" dirty="0">
                <a:solidFill>
                  <a:srgbClr val="0057C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科学研究和技术服务业</a:t>
            </a:r>
            <a:endParaRPr lang="zh-CN" altLang="en-US" sz="2400" b="1" kern="100" dirty="0">
              <a:solidFill>
                <a:srgbClr val="0057C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20" name="箭头: 五边形 19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23" name="组合 22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8" name="组合 27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33" name="等腰三角形 32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" name="等腰三角形 33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9" name="等腰三角形 28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4" name="文本框 23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抓准重点行业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16" name="圆角矩形 12"/>
          <p:cNvSpPr/>
          <p:nvPr>
            <p:custDataLst>
              <p:tags r:id="rId1"/>
            </p:custDataLst>
          </p:nvPr>
        </p:nvSpPr>
        <p:spPr>
          <a:xfrm>
            <a:off x="448079" y="4168441"/>
            <a:ext cx="11322282" cy="2456457"/>
          </a:xfrm>
          <a:prstGeom prst="roundRect">
            <a:avLst>
              <a:gd name="adj" fmla="val 6555"/>
            </a:avLst>
          </a:prstGeom>
          <a:solidFill>
            <a:srgbClr val="00156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endParaRPr lang="zh-CN" altLang="en-US" sz="1800" kern="0">
              <a:solidFill>
                <a:srgbClr val="FFFFFF"/>
              </a:solidFill>
              <a:sym typeface="+mn-ea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7813582" y="918214"/>
            <a:ext cx="3667756" cy="5251415"/>
            <a:chOff x="7429028" y="755045"/>
            <a:chExt cx="3862980" cy="5693323"/>
          </a:xfrm>
        </p:grpSpPr>
        <p:sp>
          <p:nvSpPr>
            <p:cNvPr id="21" name="矩形 20"/>
            <p:cNvSpPr/>
            <p:nvPr/>
          </p:nvSpPr>
          <p:spPr>
            <a:xfrm>
              <a:off x="7565286" y="1401545"/>
              <a:ext cx="3726722" cy="50468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254000" dist="304800" dir="2700000" sx="96000" sy="96000" algn="tl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7446883" y="1260663"/>
              <a:ext cx="3726722" cy="50468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254000" dist="304800" dir="2700000" sx="96000" sy="96000" algn="tl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7465039" y="1044565"/>
              <a:ext cx="3590162" cy="5185675"/>
            </a:xfrm>
            <a:prstGeom prst="rect">
              <a:avLst/>
            </a:prstGeom>
            <a:blipFill>
              <a:blip r:embed="rId2"/>
              <a:stretch>
                <a:fillRect/>
              </a:stretch>
            </a:blipFill>
            <a:ln>
              <a:noFill/>
            </a:ln>
            <a:effectLst>
              <a:outerShdw blurRad="254000" dist="304800" dir="2700000" sx="96000" sy="96000" algn="tl" rotWithShape="0">
                <a:srgbClr val="0180CB">
                  <a:lumMod val="75000"/>
                  <a:alpha val="2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pic>
          <p:nvPicPr>
            <p:cNvPr id="28" name="图片 27" descr="图片包含 别针, 文具, 游戏机, 灯光&#10;&#10;描述已自动生成"/>
            <p:cNvPicPr>
              <a:picLocks noChangeAspect="1"/>
            </p:cNvPicPr>
            <p:nvPr/>
          </p:nvPicPr>
          <p:blipFill rotWithShape="1">
            <a:blip r:embed="rId3" cstate="screen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rcRect l="11111" t="35169" r="8841" b="42974"/>
            <a:stretch>
              <a:fillRect/>
            </a:stretch>
          </p:blipFill>
          <p:spPr>
            <a:xfrm rot="17925508">
              <a:off x="6906465" y="1277608"/>
              <a:ext cx="1459803" cy="414678"/>
            </a:xfrm>
            <a:custGeom>
              <a:avLst/>
              <a:gdLst>
                <a:gd name="connsiteX0" fmla="*/ 1217855 w 1217855"/>
                <a:gd name="connsiteY0" fmla="*/ 0 h 332523"/>
                <a:gd name="connsiteX1" fmla="*/ 1217855 w 1217855"/>
                <a:gd name="connsiteY1" fmla="*/ 332523 h 332523"/>
                <a:gd name="connsiteX2" fmla="*/ 1040651 w 1217855"/>
                <a:gd name="connsiteY2" fmla="*/ 332523 h 332523"/>
                <a:gd name="connsiteX3" fmla="*/ 1006925 w 1217855"/>
                <a:gd name="connsiteY3" fmla="*/ 271133 h 332523"/>
                <a:gd name="connsiteX4" fmla="*/ 887678 w 1217855"/>
                <a:gd name="connsiteY4" fmla="*/ 291090 h 332523"/>
                <a:gd name="connsiteX5" fmla="*/ 78798 w 1217855"/>
                <a:gd name="connsiteY5" fmla="*/ 218228 h 332523"/>
                <a:gd name="connsiteX6" fmla="*/ 0 w 1217855"/>
                <a:gd name="connsiteY6" fmla="*/ 263762 h 332523"/>
                <a:gd name="connsiteX7" fmla="*/ 0 w 1217855"/>
                <a:gd name="connsiteY7" fmla="*/ 0 h 332523"/>
                <a:gd name="connsiteX8" fmla="*/ 481359 w 1217855"/>
                <a:gd name="connsiteY8" fmla="*/ 0 h 332523"/>
                <a:gd name="connsiteX9" fmla="*/ 360820 w 1217855"/>
                <a:gd name="connsiteY9" fmla="*/ 68883 h 332523"/>
                <a:gd name="connsiteX10" fmla="*/ 863870 w 1217855"/>
                <a:gd name="connsiteY10" fmla="*/ 69864 h 332523"/>
                <a:gd name="connsiteX11" fmla="*/ 827950 w 1217855"/>
                <a:gd name="connsiteY11" fmla="*/ 0 h 33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7855" h="332523">
                  <a:moveTo>
                    <a:pt x="1217855" y="0"/>
                  </a:moveTo>
                  <a:lnTo>
                    <a:pt x="1217855" y="332523"/>
                  </a:lnTo>
                  <a:lnTo>
                    <a:pt x="1040651" y="332523"/>
                  </a:lnTo>
                  <a:lnTo>
                    <a:pt x="1006925" y="271133"/>
                  </a:lnTo>
                  <a:lnTo>
                    <a:pt x="887678" y="291090"/>
                  </a:lnTo>
                  <a:cubicBezTo>
                    <a:pt x="618010" y="274974"/>
                    <a:pt x="292054" y="319628"/>
                    <a:pt x="78798" y="218228"/>
                  </a:cubicBezTo>
                  <a:lnTo>
                    <a:pt x="0" y="263762"/>
                  </a:lnTo>
                  <a:lnTo>
                    <a:pt x="0" y="0"/>
                  </a:lnTo>
                  <a:lnTo>
                    <a:pt x="481359" y="0"/>
                  </a:lnTo>
                  <a:lnTo>
                    <a:pt x="360820" y="68883"/>
                  </a:lnTo>
                  <a:lnTo>
                    <a:pt x="863870" y="69864"/>
                  </a:lnTo>
                  <a:lnTo>
                    <a:pt x="827950" y="0"/>
                  </a:lnTo>
                  <a:close/>
                </a:path>
              </a:pathLst>
            </a:custGeom>
          </p:spPr>
        </p:pic>
      </p:grpSp>
      <p:grpSp>
        <p:nvGrpSpPr>
          <p:cNvPr id="29" name="组合 28"/>
          <p:cNvGrpSpPr/>
          <p:nvPr/>
        </p:nvGrpSpPr>
        <p:grpSpPr>
          <a:xfrm>
            <a:off x="513860" y="2184399"/>
            <a:ext cx="2486385" cy="489805"/>
            <a:chOff x="732201" y="3642846"/>
            <a:chExt cx="3788674" cy="614910"/>
          </a:xfrm>
        </p:grpSpPr>
        <p:sp>
          <p:nvSpPr>
            <p:cNvPr id="33" name="18-1"/>
            <p:cNvSpPr/>
            <p:nvPr/>
          </p:nvSpPr>
          <p:spPr>
            <a:xfrm>
              <a:off x="732201" y="3642846"/>
              <a:ext cx="3788674" cy="614910"/>
            </a:xfrm>
            <a:prstGeom prst="hexagon">
              <a:avLst>
                <a:gd name="adj" fmla="val 39554"/>
                <a:gd name="vf" fmla="val 115470"/>
              </a:avLst>
            </a:prstGeom>
            <a:gradFill flip="none" rotWithShape="1">
              <a:gsLst>
                <a:gs pos="42000">
                  <a:srgbClr val="064FD1"/>
                </a:gs>
                <a:gs pos="75000">
                  <a:srgbClr val="064FD1">
                    <a:lumMod val="89000"/>
                    <a:lumOff val="11000"/>
                  </a:srgbClr>
                </a:gs>
                <a:gs pos="100000">
                  <a:srgbClr val="064FD1"/>
                </a:gs>
                <a:gs pos="2000">
                  <a:srgbClr val="064FD1">
                    <a:lumMod val="40000"/>
                    <a:lumOff val="6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/>
              <a:lightRig rig="contrasting" dir="t"/>
            </a:scene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TextBox 686+"/>
            <p:cNvSpPr txBox="1"/>
            <p:nvPr/>
          </p:nvSpPr>
          <p:spPr>
            <a:xfrm>
              <a:off x="1019763" y="3674943"/>
              <a:ext cx="3259603" cy="571469"/>
            </a:xfrm>
            <a:prstGeom prst="rect">
              <a:avLst/>
            </a:prstGeom>
            <a:noFill/>
            <a:effectLst/>
          </p:spPr>
          <p:txBody>
            <a:bodyPr wrap="square" lIns="85039" tIns="42520" rIns="85039" bIns="4252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交通运输方面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1036603" y="3055200"/>
            <a:ext cx="631782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2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出台</a:t>
            </a:r>
            <a:r>
              <a:rPr lang="en-US" altLang="zh-CN" sz="22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《</a:t>
            </a:r>
            <a:r>
              <a:rPr lang="zh-CN" altLang="en-US" sz="22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聊城市现代物流业降本提质增效三年行动计划（</a:t>
            </a:r>
            <a:r>
              <a:rPr lang="en-US" altLang="zh-CN" sz="22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2025-2027</a:t>
            </a:r>
            <a:r>
              <a:rPr lang="zh-CN" altLang="en-US" sz="22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年）</a:t>
            </a:r>
            <a:r>
              <a:rPr lang="en-US" altLang="zh-CN" sz="22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》</a:t>
            </a:r>
            <a:endParaRPr lang="zh-CN" altLang="en-US" sz="22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1051717" y="4908258"/>
            <a:ext cx="55707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宋体" pitchFamily="2" charset="-122"/>
                <a:ea typeface="宋体" pitchFamily="2" charset="-122"/>
              </a:rPr>
              <a:t>“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一基地四枢纽十园区多节点</a:t>
            </a:r>
            <a:r>
              <a:rPr lang="zh-CN" altLang="en-US" sz="2000" dirty="0">
                <a:solidFill>
                  <a:schemeClr val="bg1"/>
                </a:solidFill>
                <a:latin typeface="宋体" pitchFamily="2" charset="-122"/>
                <a:ea typeface="宋体" pitchFamily="2" charset="-122"/>
              </a:rPr>
              <a:t>”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的物流空间布局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9" name="图片 38" descr="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98504" y="688371"/>
            <a:ext cx="3979636" cy="5524993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2" name="箭头: 五边形 11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14" name="组合 13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17" name="组合 16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19" name="等腰三角形 1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" name="等腰三角形 21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8" name="等腰三角形 17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5" name="文本框 14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抓准重点行业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https://photo-static-api.fotomore.com/creative/vcg/veer/400/new/VCG41N462870743.jpg?uid=386&amp;timestamp=1744435625&amp;sign=bb8689296a0d38c752cce0a25970511c" descr="计算机软件应用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78374" y="3962389"/>
            <a:ext cx="1383669" cy="1037752"/>
          </a:xfrm>
          <a:prstGeom prst="rect">
            <a:avLst/>
          </a:prstGeom>
        </p:spPr>
      </p:pic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1754079" y="2184399"/>
            <a:ext cx="2486385" cy="489805"/>
            <a:chOff x="732201" y="3642846"/>
            <a:chExt cx="3788674" cy="614910"/>
          </a:xfrm>
        </p:grpSpPr>
        <p:sp>
          <p:nvSpPr>
            <p:cNvPr id="12" name="18-1"/>
            <p:cNvSpPr/>
            <p:nvPr/>
          </p:nvSpPr>
          <p:spPr>
            <a:xfrm>
              <a:off x="732201" y="3642846"/>
              <a:ext cx="3788674" cy="614910"/>
            </a:xfrm>
            <a:prstGeom prst="hexagon">
              <a:avLst>
                <a:gd name="adj" fmla="val 39554"/>
                <a:gd name="vf" fmla="val 115470"/>
              </a:avLst>
            </a:prstGeom>
            <a:gradFill flip="none" rotWithShape="1">
              <a:gsLst>
                <a:gs pos="42000">
                  <a:srgbClr val="064FD1"/>
                </a:gs>
                <a:gs pos="75000">
                  <a:srgbClr val="064FD1">
                    <a:lumMod val="89000"/>
                    <a:lumOff val="11000"/>
                  </a:srgbClr>
                </a:gs>
                <a:gs pos="100000">
                  <a:srgbClr val="064FD1"/>
                </a:gs>
                <a:gs pos="2000">
                  <a:srgbClr val="064FD1">
                    <a:lumMod val="40000"/>
                    <a:lumOff val="6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/>
              <a:lightRig rig="contrasting" dir="t"/>
            </a:scene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TextBox 686+"/>
            <p:cNvSpPr txBox="1"/>
            <p:nvPr/>
          </p:nvSpPr>
          <p:spPr>
            <a:xfrm>
              <a:off x="1019763" y="3674943"/>
              <a:ext cx="3259603" cy="571469"/>
            </a:xfrm>
            <a:prstGeom prst="rect">
              <a:avLst/>
            </a:prstGeom>
            <a:noFill/>
            <a:effectLst/>
          </p:spPr>
          <p:txBody>
            <a:bodyPr wrap="square" lIns="85039" tIns="42520" rIns="85039" bIns="4252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zh-CN" altLang="en-US" sz="2400" b="1" kern="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金融业</a:t>
              </a: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方面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4" name="矩形 13"/>
          <p:cNvSpPr/>
          <p:nvPr/>
        </p:nvSpPr>
        <p:spPr bwMode="auto">
          <a:xfrm>
            <a:off x="948418" y="3098828"/>
            <a:ext cx="10405316" cy="79970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重点发挥金融活水作用，加大对服务业企业的支持力度，采取更加有力措施加快推动贷款能放尽放、能放快放。积极引育保险、证券等机构，稳步扩大社会融资规模。</a:t>
            </a:r>
            <a:endParaRPr kumimoji="0" lang="zh-CN" altLang="en-US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1754079" y="4183797"/>
            <a:ext cx="2486385" cy="489805"/>
            <a:chOff x="732201" y="3642846"/>
            <a:chExt cx="3788674" cy="614910"/>
          </a:xfrm>
        </p:grpSpPr>
        <p:sp>
          <p:nvSpPr>
            <p:cNvPr id="17" name="18-1"/>
            <p:cNvSpPr/>
            <p:nvPr/>
          </p:nvSpPr>
          <p:spPr>
            <a:xfrm>
              <a:off x="732201" y="3642846"/>
              <a:ext cx="3788674" cy="614910"/>
            </a:xfrm>
            <a:prstGeom prst="hexagon">
              <a:avLst>
                <a:gd name="adj" fmla="val 39554"/>
                <a:gd name="vf" fmla="val 115470"/>
              </a:avLst>
            </a:prstGeom>
            <a:gradFill flip="none" rotWithShape="1">
              <a:gsLst>
                <a:gs pos="42000">
                  <a:srgbClr val="064FD1"/>
                </a:gs>
                <a:gs pos="75000">
                  <a:srgbClr val="064FD1">
                    <a:lumMod val="89000"/>
                    <a:lumOff val="11000"/>
                  </a:srgbClr>
                </a:gs>
                <a:gs pos="100000">
                  <a:srgbClr val="064FD1"/>
                </a:gs>
                <a:gs pos="2000">
                  <a:srgbClr val="064FD1">
                    <a:lumMod val="40000"/>
                    <a:lumOff val="6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/>
              <a:lightRig rig="contrasting" dir="t"/>
            </a:scene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TextBox 686+"/>
            <p:cNvSpPr txBox="1"/>
            <p:nvPr/>
          </p:nvSpPr>
          <p:spPr>
            <a:xfrm>
              <a:off x="1019763" y="3674943"/>
              <a:ext cx="3259603" cy="571469"/>
            </a:xfrm>
            <a:prstGeom prst="rect">
              <a:avLst/>
            </a:prstGeom>
            <a:noFill/>
            <a:effectLst/>
          </p:spPr>
          <p:txBody>
            <a:bodyPr wrap="square" lIns="85039" tIns="42520" rIns="85039" bIns="4252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zh-CN" altLang="en-US" sz="2400" b="1" kern="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信息软件方面</a:t>
              </a:r>
              <a:endPara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9" name="矩形 18"/>
          <p:cNvSpPr/>
          <p:nvPr/>
        </p:nvSpPr>
        <p:spPr bwMode="auto">
          <a:xfrm>
            <a:off x="948418" y="5098226"/>
            <a:ext cx="10405316" cy="79970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加强工业互联网、大数据等数字技术推广应用，探索人工智能赋能产业创新，聚焦市场主体培育，从二产剥离培育信息软件企业，加大招商引资力度，不断壮大产业基数。</a:t>
            </a:r>
            <a:endParaRPr kumimoji="0" lang="zh-CN" altLang="en-US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3504336" y="1128743"/>
            <a:ext cx="267817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生产性服务业方面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20" name="箭头: 五边形 19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23" name="组合 22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5" name="组合 24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27" name="等腰三角形 26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" name="等腰三角形 27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6" name="等腰三角形 25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4" name="文本框 23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抓准重点行业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2" name="https://img8.file.cache.docer.com/storage/1636032368052243004/52f6720cc2203ecf7dc331d68848daa5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9840" y="1936196"/>
            <a:ext cx="1383670" cy="998052"/>
          </a:xfrm>
          <a:prstGeom prst="rect">
            <a:avLst/>
          </a:prstGeom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15" name="Freeform 5"/>
          <p:cNvSpPr/>
          <p:nvPr>
            <p:custDataLst>
              <p:tags r:id="rId1"/>
            </p:custDataLst>
          </p:nvPr>
        </p:nvSpPr>
        <p:spPr bwMode="auto">
          <a:xfrm>
            <a:off x="5213985" y="3128010"/>
            <a:ext cx="1655537" cy="1841500"/>
          </a:xfrm>
          <a:custGeom>
            <a:avLst/>
            <a:gdLst>
              <a:gd name="T0" fmla="*/ 0 w 789"/>
              <a:gd name="T1" fmla="*/ 2147483646 h 912"/>
              <a:gd name="T2" fmla="*/ 2147483646 w 789"/>
              <a:gd name="T3" fmla="*/ 0 h 912"/>
              <a:gd name="T4" fmla="*/ 2147483646 w 789"/>
              <a:gd name="T5" fmla="*/ 2147483646 h 912"/>
              <a:gd name="T6" fmla="*/ 2147483646 w 789"/>
              <a:gd name="T7" fmla="*/ 2147483646 h 912"/>
              <a:gd name="T8" fmla="*/ 2147483646 w 789"/>
              <a:gd name="T9" fmla="*/ 2147483646 h 912"/>
              <a:gd name="T10" fmla="*/ 0 w 789"/>
              <a:gd name="T11" fmla="*/ 2147483646 h 912"/>
              <a:gd name="T12" fmla="*/ 0 w 789"/>
              <a:gd name="T13" fmla="*/ 2147483646 h 9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89" h="912">
                <a:moveTo>
                  <a:pt x="0" y="227"/>
                </a:moveTo>
                <a:lnTo>
                  <a:pt x="396" y="0"/>
                </a:lnTo>
                <a:lnTo>
                  <a:pt x="789" y="227"/>
                </a:lnTo>
                <a:lnTo>
                  <a:pt x="789" y="682"/>
                </a:lnTo>
                <a:lnTo>
                  <a:pt x="396" y="912"/>
                </a:lnTo>
                <a:lnTo>
                  <a:pt x="0" y="682"/>
                </a:lnTo>
                <a:lnTo>
                  <a:pt x="0" y="227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7" name="Freeform 9"/>
          <p:cNvSpPr/>
          <p:nvPr>
            <p:custDataLst>
              <p:tags r:id="rId3"/>
            </p:custDataLst>
          </p:nvPr>
        </p:nvSpPr>
        <p:spPr bwMode="auto">
          <a:xfrm>
            <a:off x="6933022" y="3718212"/>
            <a:ext cx="1397543" cy="1513400"/>
          </a:xfrm>
          <a:custGeom>
            <a:avLst/>
            <a:gdLst>
              <a:gd name="T0" fmla="*/ 0 w 430"/>
              <a:gd name="T1" fmla="*/ 2147483646 h 496"/>
              <a:gd name="T2" fmla="*/ 2147483646 w 430"/>
              <a:gd name="T3" fmla="*/ 0 h 496"/>
              <a:gd name="T4" fmla="*/ 2147483646 w 430"/>
              <a:gd name="T5" fmla="*/ 2147483646 h 496"/>
              <a:gd name="T6" fmla="*/ 2147483646 w 430"/>
              <a:gd name="T7" fmla="*/ 2147483646 h 496"/>
              <a:gd name="T8" fmla="*/ 2147483646 w 430"/>
              <a:gd name="T9" fmla="*/ 2147483646 h 496"/>
              <a:gd name="T10" fmla="*/ 0 w 430"/>
              <a:gd name="T11" fmla="*/ 2147483646 h 496"/>
              <a:gd name="T12" fmla="*/ 0 w 430"/>
              <a:gd name="T13" fmla="*/ 2147483646 h 4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30" h="496">
                <a:moveTo>
                  <a:pt x="0" y="124"/>
                </a:moveTo>
                <a:lnTo>
                  <a:pt x="214" y="0"/>
                </a:lnTo>
                <a:lnTo>
                  <a:pt x="430" y="124"/>
                </a:lnTo>
                <a:lnTo>
                  <a:pt x="430" y="372"/>
                </a:lnTo>
                <a:lnTo>
                  <a:pt x="214" y="496"/>
                </a:lnTo>
                <a:lnTo>
                  <a:pt x="0" y="372"/>
                </a:lnTo>
                <a:lnTo>
                  <a:pt x="0" y="124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8" name="Freeform 34"/>
          <p:cNvSpPr/>
          <p:nvPr>
            <p:custDataLst>
              <p:tags r:id="rId6"/>
            </p:custDataLst>
          </p:nvPr>
        </p:nvSpPr>
        <p:spPr bwMode="auto">
          <a:xfrm>
            <a:off x="4827905" y="2773045"/>
            <a:ext cx="972820" cy="286385"/>
          </a:xfrm>
          <a:custGeom>
            <a:avLst/>
            <a:gdLst>
              <a:gd name="T0" fmla="*/ 2147483646 w 444"/>
              <a:gd name="T1" fmla="*/ 2147483646 h 130"/>
              <a:gd name="T2" fmla="*/ 2147483646 w 444"/>
              <a:gd name="T3" fmla="*/ 0 h 130"/>
              <a:gd name="T4" fmla="*/ 0 w 444"/>
              <a:gd name="T5" fmla="*/ 0 h 1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44" h="130">
                <a:moveTo>
                  <a:pt x="444" y="130"/>
                </a:moveTo>
                <a:lnTo>
                  <a:pt x="444" y="0"/>
                </a:lnTo>
                <a:lnTo>
                  <a:pt x="0" y="0"/>
                </a:lnTo>
              </a:path>
            </a:pathLst>
          </a:custGeom>
          <a:noFill/>
          <a:ln w="6350" cap="flat" cmpd="sng">
            <a:solidFill>
              <a:schemeClr val="accent1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 fontScale="55000" lnSpcReduction="20000"/>
          </a:bodyPr>
          <a:lstStyle/>
          <a:p>
            <a:pPr>
              <a:lnSpc>
                <a:spcPct val="14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0" name="Freeform 37"/>
          <p:cNvSpPr/>
          <p:nvPr>
            <p:custDataLst>
              <p:tags r:id="rId7"/>
            </p:custDataLst>
          </p:nvPr>
        </p:nvSpPr>
        <p:spPr bwMode="auto">
          <a:xfrm>
            <a:off x="1793342" y="3964286"/>
            <a:ext cx="2040890" cy="335280"/>
          </a:xfrm>
          <a:custGeom>
            <a:avLst/>
            <a:gdLst>
              <a:gd name="T0" fmla="*/ 2147483646 w 932"/>
              <a:gd name="T1" fmla="*/ 2147483646 h 153"/>
              <a:gd name="T2" fmla="*/ 2147483646 w 932"/>
              <a:gd name="T3" fmla="*/ 0 h 153"/>
              <a:gd name="T4" fmla="*/ 0 w 932"/>
              <a:gd name="T5" fmla="*/ 0 h 153"/>
              <a:gd name="T6" fmla="*/ 0 w 932"/>
              <a:gd name="T7" fmla="*/ 2147483646 h 15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2" h="153">
                <a:moveTo>
                  <a:pt x="932" y="153"/>
                </a:moveTo>
                <a:lnTo>
                  <a:pt x="932" y="0"/>
                </a:lnTo>
                <a:lnTo>
                  <a:pt x="0" y="0"/>
                </a:lnTo>
                <a:lnTo>
                  <a:pt x="0" y="105"/>
                </a:lnTo>
              </a:path>
            </a:pathLst>
          </a:custGeom>
          <a:noFill/>
          <a:ln w="6350" cap="flat" cmpd="sng">
            <a:solidFill>
              <a:schemeClr val="accent2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 fontScale="70000" lnSpcReduction="20000"/>
          </a:bodyPr>
          <a:lstStyle/>
          <a:p>
            <a:pPr>
              <a:lnSpc>
                <a:spcPct val="14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19" name="Freeform 35"/>
          <p:cNvSpPr/>
          <p:nvPr>
            <p:custDataLst>
              <p:tags r:id="rId8"/>
            </p:custDataLst>
          </p:nvPr>
        </p:nvSpPr>
        <p:spPr bwMode="auto">
          <a:xfrm>
            <a:off x="7331075" y="3214544"/>
            <a:ext cx="935990" cy="440690"/>
          </a:xfrm>
          <a:custGeom>
            <a:avLst/>
            <a:gdLst>
              <a:gd name="T0" fmla="*/ 0 w 428"/>
              <a:gd name="T1" fmla="*/ 2147483646 h 201"/>
              <a:gd name="T2" fmla="*/ 0 w 428"/>
              <a:gd name="T3" fmla="*/ 0 h 201"/>
              <a:gd name="T4" fmla="*/ 2147483646 w 428"/>
              <a:gd name="T5" fmla="*/ 0 h 20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8" h="201">
                <a:moveTo>
                  <a:pt x="0" y="201"/>
                </a:moveTo>
                <a:lnTo>
                  <a:pt x="0" y="0"/>
                </a:lnTo>
                <a:lnTo>
                  <a:pt x="428" y="0"/>
                </a:lnTo>
              </a:path>
            </a:pathLst>
          </a:custGeom>
          <a:noFill/>
          <a:ln w="6350" cap="flat" cmpd="sng">
            <a:solidFill>
              <a:schemeClr val="accent4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3149599" y="2534595"/>
            <a:ext cx="196342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kern="100" dirty="0">
                <a:solidFill>
                  <a:srgbClr val="0057C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房地产业</a:t>
            </a:r>
            <a:endParaRPr lang="zh-CN" altLang="en-US" sz="2400" b="1" kern="100" dirty="0">
              <a:solidFill>
                <a:srgbClr val="0057C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680010" y="4183667"/>
            <a:ext cx="208851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kern="100" dirty="0">
                <a:solidFill>
                  <a:srgbClr val="0057C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住宿餐饮业</a:t>
            </a:r>
            <a:endParaRPr lang="zh-CN" altLang="en-US" sz="2400" b="1" kern="100" dirty="0">
              <a:solidFill>
                <a:srgbClr val="0057C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8245433" y="3004838"/>
            <a:ext cx="299783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kern="100" dirty="0">
                <a:solidFill>
                  <a:srgbClr val="0057C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文化、体育和娱乐业</a:t>
            </a:r>
            <a:endParaRPr lang="zh-CN" altLang="en-US" sz="2400" b="1" kern="100" dirty="0">
              <a:solidFill>
                <a:srgbClr val="0057C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3504336" y="1128743"/>
            <a:ext cx="267817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生活性服务业方面</a:t>
            </a:r>
            <a:endParaRPr lang="zh-CN" altLang="en-US" sz="24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3" name="箭头: 五边形 12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26" name="组合 25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9" name="组合 28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33" name="等腰三角形 32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" name="等腰三角形 33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32" name="等腰三角形 31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7" name="文本框 26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抓准重点行业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6" name="Freeform 8"/>
          <p:cNvSpPr/>
          <p:nvPr>
            <p:custDataLst>
              <p:tags r:id="rId9"/>
            </p:custDataLst>
          </p:nvPr>
        </p:nvSpPr>
        <p:spPr bwMode="auto">
          <a:xfrm>
            <a:off x="3199765" y="3718212"/>
            <a:ext cx="1963420" cy="2011045"/>
          </a:xfrm>
          <a:custGeom>
            <a:avLst/>
            <a:gdLst>
              <a:gd name="T0" fmla="*/ 0 w 397"/>
              <a:gd name="T1" fmla="*/ 2147483646 h 459"/>
              <a:gd name="T2" fmla="*/ 2147483646 w 397"/>
              <a:gd name="T3" fmla="*/ 0 h 459"/>
              <a:gd name="T4" fmla="*/ 2147483646 w 397"/>
              <a:gd name="T5" fmla="*/ 2147483646 h 459"/>
              <a:gd name="T6" fmla="*/ 2147483646 w 397"/>
              <a:gd name="T7" fmla="*/ 2147483646 h 459"/>
              <a:gd name="T8" fmla="*/ 2147483646 w 397"/>
              <a:gd name="T9" fmla="*/ 2147483646 h 459"/>
              <a:gd name="T10" fmla="*/ 0 w 397"/>
              <a:gd name="T11" fmla="*/ 2147483646 h 459"/>
              <a:gd name="T12" fmla="*/ 0 w 397"/>
              <a:gd name="T13" fmla="*/ 2147483646 h 4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7" h="459">
                <a:moveTo>
                  <a:pt x="0" y="115"/>
                </a:moveTo>
                <a:lnTo>
                  <a:pt x="198" y="0"/>
                </a:lnTo>
                <a:lnTo>
                  <a:pt x="397" y="115"/>
                </a:lnTo>
                <a:lnTo>
                  <a:pt x="397" y="344"/>
                </a:lnTo>
                <a:lnTo>
                  <a:pt x="198" y="459"/>
                </a:lnTo>
                <a:lnTo>
                  <a:pt x="0" y="344"/>
                </a:lnTo>
                <a:lnTo>
                  <a:pt x="0" y="115"/>
                </a:lnTo>
                <a:close/>
              </a:path>
            </a:pathLst>
          </a:custGeom>
          <a:blipFill>
            <a:blip r:embed="rId10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 dirty="0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7541171" y="5839461"/>
            <a:ext cx="417786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/>
            <a:r>
              <a:rPr lang="zh-CN" altLang="en-US" sz="2400" b="1" kern="100" dirty="0">
                <a:solidFill>
                  <a:srgbClr val="0057C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居民服务、修理和其它服务业</a:t>
            </a:r>
            <a:endParaRPr lang="zh-CN" altLang="en-US" sz="2400" b="1" kern="100" dirty="0">
              <a:solidFill>
                <a:srgbClr val="0057C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" name="Freeform 9"/>
          <p:cNvSpPr/>
          <p:nvPr>
            <p:custDataLst>
              <p:tags r:id="rId11"/>
            </p:custDataLst>
          </p:nvPr>
        </p:nvSpPr>
        <p:spPr bwMode="auto">
          <a:xfrm>
            <a:off x="8378194" y="4280518"/>
            <a:ext cx="1397543" cy="1513400"/>
          </a:xfrm>
          <a:custGeom>
            <a:avLst/>
            <a:gdLst>
              <a:gd name="T0" fmla="*/ 0 w 430"/>
              <a:gd name="T1" fmla="*/ 2147483646 h 496"/>
              <a:gd name="T2" fmla="*/ 2147483646 w 430"/>
              <a:gd name="T3" fmla="*/ 0 h 496"/>
              <a:gd name="T4" fmla="*/ 2147483646 w 430"/>
              <a:gd name="T5" fmla="*/ 2147483646 h 496"/>
              <a:gd name="T6" fmla="*/ 2147483646 w 430"/>
              <a:gd name="T7" fmla="*/ 2147483646 h 496"/>
              <a:gd name="T8" fmla="*/ 2147483646 w 430"/>
              <a:gd name="T9" fmla="*/ 2147483646 h 496"/>
              <a:gd name="T10" fmla="*/ 0 w 430"/>
              <a:gd name="T11" fmla="*/ 2147483646 h 496"/>
              <a:gd name="T12" fmla="*/ 0 w 430"/>
              <a:gd name="T13" fmla="*/ 2147483646 h 4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30" h="496">
                <a:moveTo>
                  <a:pt x="0" y="124"/>
                </a:moveTo>
                <a:lnTo>
                  <a:pt x="214" y="0"/>
                </a:lnTo>
                <a:lnTo>
                  <a:pt x="430" y="124"/>
                </a:lnTo>
                <a:lnTo>
                  <a:pt x="430" y="372"/>
                </a:lnTo>
                <a:lnTo>
                  <a:pt x="214" y="496"/>
                </a:lnTo>
                <a:lnTo>
                  <a:pt x="0" y="372"/>
                </a:lnTo>
                <a:lnTo>
                  <a:pt x="0" y="124"/>
                </a:lnTo>
                <a:close/>
              </a:path>
            </a:pathLst>
          </a:custGeom>
          <a:blipFill>
            <a:blip r:embed="rId12"/>
            <a:stretch>
              <a:fillRect/>
            </a:stretch>
          </a:blipFill>
          <a:ln>
            <a:noFill/>
          </a:ln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  <p:sp>
        <p:nvSpPr>
          <p:cNvPr id="8" name="Freeform 35"/>
          <p:cNvSpPr/>
          <p:nvPr>
            <p:custDataLst>
              <p:tags r:id="rId13"/>
            </p:custDataLst>
          </p:nvPr>
        </p:nvSpPr>
        <p:spPr bwMode="auto">
          <a:xfrm rot="5400000">
            <a:off x="9546493" y="5174367"/>
            <a:ext cx="935990" cy="440690"/>
          </a:xfrm>
          <a:custGeom>
            <a:avLst/>
            <a:gdLst>
              <a:gd name="T0" fmla="*/ 0 w 428"/>
              <a:gd name="T1" fmla="*/ 2147483646 h 201"/>
              <a:gd name="T2" fmla="*/ 0 w 428"/>
              <a:gd name="T3" fmla="*/ 0 h 201"/>
              <a:gd name="T4" fmla="*/ 2147483646 w 428"/>
              <a:gd name="T5" fmla="*/ 0 h 20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8" h="201">
                <a:moveTo>
                  <a:pt x="0" y="201"/>
                </a:moveTo>
                <a:lnTo>
                  <a:pt x="0" y="0"/>
                </a:lnTo>
                <a:lnTo>
                  <a:pt x="428" y="0"/>
                </a:lnTo>
              </a:path>
            </a:pathLst>
          </a:custGeom>
          <a:noFill/>
          <a:ln w="6350" cap="flat" cmpd="sng">
            <a:solidFill>
              <a:schemeClr val="accent4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rmAutofit/>
          </a:bodyPr>
          <a:lstStyle/>
          <a:p>
            <a:pPr>
              <a:lnSpc>
                <a:spcPct val="120000"/>
              </a:lnSpc>
            </a:pPr>
            <a:endParaRPr lang="zh-CN" altLang="en-US">
              <a:latin typeface="Arial" panose="02080604020202020204" pitchFamily="34" charset="0"/>
              <a:ea typeface="微软雅黑" panose="020B0503020204020204" pitchFamily="34" charset="-122"/>
              <a:sym typeface="Arial" panose="02080604020202020204" pitchFamily="34" charset="0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4559083" y="2189621"/>
            <a:ext cx="6621145" cy="563880"/>
            <a:chOff x="1062252" y="1542669"/>
            <a:chExt cx="10022889" cy="563592"/>
          </a:xfrm>
        </p:grpSpPr>
        <p:sp>
          <p:nvSpPr>
            <p:cNvPr id="12" name="文本框 11"/>
            <p:cNvSpPr txBox="1"/>
            <p:nvPr/>
          </p:nvSpPr>
          <p:spPr>
            <a:xfrm>
              <a:off x="2152850" y="1542669"/>
              <a:ext cx="7886298" cy="4921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 defTabSz="457200">
                <a:defRPr/>
              </a:pPr>
              <a:r>
                <a:rPr kumimoji="0" lang="zh-CN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优设标题黑" panose="00000500000000000000" charset="-122"/>
                  <a:ea typeface="优设标题黑" panose="00000500000000000000" charset="-122"/>
                </a:rPr>
                <a:t>抓优增量去库存</a:t>
              </a:r>
              <a:endParaRPr kumimoji="0" lang="zh-CN" altLang="en-US" sz="32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优设标题黑" panose="00000500000000000000" charset="-122"/>
                <a:ea typeface="优设标题黑" panose="00000500000000000000" charset="-122"/>
              </a:endParaRPr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1800804" y="1608180"/>
              <a:ext cx="656166" cy="256150"/>
            </a:xfrm>
            <a:custGeom>
              <a:avLst/>
              <a:gdLst>
                <a:gd name="connsiteX0" fmla="*/ 965200 w 1583267"/>
                <a:gd name="connsiteY0" fmla="*/ 0 h 618067"/>
                <a:gd name="connsiteX1" fmla="*/ 1248831 w 1583267"/>
                <a:gd name="connsiteY1" fmla="*/ 0 h 618067"/>
                <a:gd name="connsiteX2" fmla="*/ 1583267 w 1583267"/>
                <a:gd name="connsiteY2" fmla="*/ 309034 h 618067"/>
                <a:gd name="connsiteX3" fmla="*/ 1248831 w 1583267"/>
                <a:gd name="connsiteY3" fmla="*/ 618067 h 618067"/>
                <a:gd name="connsiteX4" fmla="*/ 965200 w 1583267"/>
                <a:gd name="connsiteY4" fmla="*/ 618067 h 618067"/>
                <a:gd name="connsiteX5" fmla="*/ 1299636 w 1583267"/>
                <a:gd name="connsiteY5" fmla="*/ 309034 h 618067"/>
                <a:gd name="connsiteX6" fmla="*/ 482600 w 1583267"/>
                <a:gd name="connsiteY6" fmla="*/ 0 h 618067"/>
                <a:gd name="connsiteX7" fmla="*/ 766231 w 1583267"/>
                <a:gd name="connsiteY7" fmla="*/ 0 h 618067"/>
                <a:gd name="connsiteX8" fmla="*/ 1100667 w 1583267"/>
                <a:gd name="connsiteY8" fmla="*/ 309034 h 618067"/>
                <a:gd name="connsiteX9" fmla="*/ 766231 w 1583267"/>
                <a:gd name="connsiteY9" fmla="*/ 618067 h 618067"/>
                <a:gd name="connsiteX10" fmla="*/ 482600 w 1583267"/>
                <a:gd name="connsiteY10" fmla="*/ 618067 h 618067"/>
                <a:gd name="connsiteX11" fmla="*/ 817036 w 1583267"/>
                <a:gd name="connsiteY11" fmla="*/ 309034 h 618067"/>
                <a:gd name="connsiteX12" fmla="*/ 0 w 1583267"/>
                <a:gd name="connsiteY12" fmla="*/ 0 h 618067"/>
                <a:gd name="connsiteX13" fmla="*/ 283631 w 1583267"/>
                <a:gd name="connsiteY13" fmla="*/ 0 h 618067"/>
                <a:gd name="connsiteX14" fmla="*/ 618067 w 1583267"/>
                <a:gd name="connsiteY14" fmla="*/ 309034 h 618067"/>
                <a:gd name="connsiteX15" fmla="*/ 283631 w 1583267"/>
                <a:gd name="connsiteY15" fmla="*/ 618067 h 618067"/>
                <a:gd name="connsiteX16" fmla="*/ 0 w 1583267"/>
                <a:gd name="connsiteY16" fmla="*/ 618067 h 618067"/>
                <a:gd name="connsiteX17" fmla="*/ 334436 w 1583267"/>
                <a:gd name="connsiteY17" fmla="*/ 309034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83267" h="618067">
                  <a:moveTo>
                    <a:pt x="965200" y="0"/>
                  </a:moveTo>
                  <a:lnTo>
                    <a:pt x="1248831" y="0"/>
                  </a:lnTo>
                  <a:lnTo>
                    <a:pt x="1583267" y="309034"/>
                  </a:lnTo>
                  <a:lnTo>
                    <a:pt x="1248831" y="618067"/>
                  </a:lnTo>
                  <a:lnTo>
                    <a:pt x="965200" y="618067"/>
                  </a:lnTo>
                  <a:lnTo>
                    <a:pt x="1299636" y="309034"/>
                  </a:lnTo>
                  <a:close/>
                  <a:moveTo>
                    <a:pt x="482600" y="0"/>
                  </a:moveTo>
                  <a:lnTo>
                    <a:pt x="766231" y="0"/>
                  </a:lnTo>
                  <a:lnTo>
                    <a:pt x="1100667" y="309034"/>
                  </a:lnTo>
                  <a:lnTo>
                    <a:pt x="766231" y="618067"/>
                  </a:lnTo>
                  <a:lnTo>
                    <a:pt x="482600" y="618067"/>
                  </a:lnTo>
                  <a:lnTo>
                    <a:pt x="817036" y="309034"/>
                  </a:lnTo>
                  <a:close/>
                  <a:moveTo>
                    <a:pt x="0" y="0"/>
                  </a:moveTo>
                  <a:lnTo>
                    <a:pt x="283631" y="0"/>
                  </a:lnTo>
                  <a:lnTo>
                    <a:pt x="618067" y="309034"/>
                  </a:lnTo>
                  <a:lnTo>
                    <a:pt x="283631" y="618067"/>
                  </a:lnTo>
                  <a:lnTo>
                    <a:pt x="0" y="618067"/>
                  </a:lnTo>
                  <a:lnTo>
                    <a:pt x="334436" y="309034"/>
                  </a:lnTo>
                  <a:close/>
                </a:path>
              </a:pathLst>
            </a:custGeom>
            <a:gradFill flip="none" rotWithShape="1">
              <a:gsLst>
                <a:gs pos="43000">
                  <a:srgbClr val="064FD1"/>
                </a:gs>
                <a:gs pos="82000">
                  <a:srgbClr val="064FD1">
                    <a:lumMod val="20000"/>
                    <a:lumOff val="80000"/>
                  </a:srgbClr>
                </a:gs>
              </a:gsLst>
              <a:lin ang="10800000" scaled="1"/>
              <a:tileRect/>
            </a:gra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endParaRPr>
            </a:p>
          </p:txBody>
        </p:sp>
        <p:sp>
          <p:nvSpPr>
            <p:cNvPr id="24" name="任意多边形: 形状 23"/>
            <p:cNvSpPr/>
            <p:nvPr/>
          </p:nvSpPr>
          <p:spPr>
            <a:xfrm flipH="1">
              <a:off x="9611047" y="1609706"/>
              <a:ext cx="656166" cy="256150"/>
            </a:xfrm>
            <a:custGeom>
              <a:avLst/>
              <a:gdLst>
                <a:gd name="connsiteX0" fmla="*/ 965200 w 1583267"/>
                <a:gd name="connsiteY0" fmla="*/ 0 h 618067"/>
                <a:gd name="connsiteX1" fmla="*/ 1248831 w 1583267"/>
                <a:gd name="connsiteY1" fmla="*/ 0 h 618067"/>
                <a:gd name="connsiteX2" fmla="*/ 1583267 w 1583267"/>
                <a:gd name="connsiteY2" fmla="*/ 309034 h 618067"/>
                <a:gd name="connsiteX3" fmla="*/ 1248831 w 1583267"/>
                <a:gd name="connsiteY3" fmla="*/ 618067 h 618067"/>
                <a:gd name="connsiteX4" fmla="*/ 965200 w 1583267"/>
                <a:gd name="connsiteY4" fmla="*/ 618067 h 618067"/>
                <a:gd name="connsiteX5" fmla="*/ 1299636 w 1583267"/>
                <a:gd name="connsiteY5" fmla="*/ 309034 h 618067"/>
                <a:gd name="connsiteX6" fmla="*/ 482600 w 1583267"/>
                <a:gd name="connsiteY6" fmla="*/ 0 h 618067"/>
                <a:gd name="connsiteX7" fmla="*/ 766231 w 1583267"/>
                <a:gd name="connsiteY7" fmla="*/ 0 h 618067"/>
                <a:gd name="connsiteX8" fmla="*/ 1100667 w 1583267"/>
                <a:gd name="connsiteY8" fmla="*/ 309034 h 618067"/>
                <a:gd name="connsiteX9" fmla="*/ 766231 w 1583267"/>
                <a:gd name="connsiteY9" fmla="*/ 618067 h 618067"/>
                <a:gd name="connsiteX10" fmla="*/ 482600 w 1583267"/>
                <a:gd name="connsiteY10" fmla="*/ 618067 h 618067"/>
                <a:gd name="connsiteX11" fmla="*/ 817036 w 1583267"/>
                <a:gd name="connsiteY11" fmla="*/ 309034 h 618067"/>
                <a:gd name="connsiteX12" fmla="*/ 0 w 1583267"/>
                <a:gd name="connsiteY12" fmla="*/ 0 h 618067"/>
                <a:gd name="connsiteX13" fmla="*/ 283631 w 1583267"/>
                <a:gd name="connsiteY13" fmla="*/ 0 h 618067"/>
                <a:gd name="connsiteX14" fmla="*/ 618067 w 1583267"/>
                <a:gd name="connsiteY14" fmla="*/ 309034 h 618067"/>
                <a:gd name="connsiteX15" fmla="*/ 283631 w 1583267"/>
                <a:gd name="connsiteY15" fmla="*/ 618067 h 618067"/>
                <a:gd name="connsiteX16" fmla="*/ 0 w 1583267"/>
                <a:gd name="connsiteY16" fmla="*/ 618067 h 618067"/>
                <a:gd name="connsiteX17" fmla="*/ 334436 w 1583267"/>
                <a:gd name="connsiteY17" fmla="*/ 309034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83267" h="618067">
                  <a:moveTo>
                    <a:pt x="965200" y="0"/>
                  </a:moveTo>
                  <a:lnTo>
                    <a:pt x="1248831" y="0"/>
                  </a:lnTo>
                  <a:lnTo>
                    <a:pt x="1583267" y="309034"/>
                  </a:lnTo>
                  <a:lnTo>
                    <a:pt x="1248831" y="618067"/>
                  </a:lnTo>
                  <a:lnTo>
                    <a:pt x="965200" y="618067"/>
                  </a:lnTo>
                  <a:lnTo>
                    <a:pt x="1299636" y="309034"/>
                  </a:lnTo>
                  <a:close/>
                  <a:moveTo>
                    <a:pt x="482600" y="0"/>
                  </a:moveTo>
                  <a:lnTo>
                    <a:pt x="766231" y="0"/>
                  </a:lnTo>
                  <a:lnTo>
                    <a:pt x="1100667" y="309034"/>
                  </a:lnTo>
                  <a:lnTo>
                    <a:pt x="766231" y="618067"/>
                  </a:lnTo>
                  <a:lnTo>
                    <a:pt x="482600" y="618067"/>
                  </a:lnTo>
                  <a:lnTo>
                    <a:pt x="817036" y="309034"/>
                  </a:lnTo>
                  <a:close/>
                  <a:moveTo>
                    <a:pt x="0" y="0"/>
                  </a:moveTo>
                  <a:lnTo>
                    <a:pt x="283631" y="0"/>
                  </a:lnTo>
                  <a:lnTo>
                    <a:pt x="618067" y="309034"/>
                  </a:lnTo>
                  <a:lnTo>
                    <a:pt x="283631" y="618067"/>
                  </a:lnTo>
                  <a:lnTo>
                    <a:pt x="0" y="618067"/>
                  </a:lnTo>
                  <a:lnTo>
                    <a:pt x="334436" y="309034"/>
                  </a:lnTo>
                  <a:close/>
                </a:path>
              </a:pathLst>
            </a:custGeom>
            <a:gradFill flip="none" rotWithShape="1">
              <a:gsLst>
                <a:gs pos="43000">
                  <a:srgbClr val="064FD1"/>
                </a:gs>
                <a:gs pos="82000">
                  <a:srgbClr val="064FD1">
                    <a:lumMod val="20000"/>
                    <a:lumOff val="80000"/>
                  </a:srgbClr>
                </a:gs>
              </a:gsLst>
              <a:lin ang="10800000" scaled="1"/>
              <a:tileRect/>
            </a:gra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endParaRPr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1062252" y="1682081"/>
              <a:ext cx="10022889" cy="424180"/>
              <a:chOff x="1062252" y="1682081"/>
              <a:chExt cx="10022889" cy="424180"/>
            </a:xfrm>
          </p:grpSpPr>
          <p:sp>
            <p:nvSpPr>
              <p:cNvPr id="27" name="任意多边形: 形状 26"/>
              <p:cNvSpPr/>
              <p:nvPr/>
            </p:nvSpPr>
            <p:spPr>
              <a:xfrm>
                <a:off x="6421544" y="1682081"/>
                <a:ext cx="4663597" cy="401320"/>
              </a:xfrm>
              <a:custGeom>
                <a:avLst/>
                <a:gdLst>
                  <a:gd name="connsiteX0" fmla="*/ 0 w 4658360"/>
                  <a:gd name="connsiteY0" fmla="*/ 401320 h 401320"/>
                  <a:gd name="connsiteX1" fmla="*/ 2042160 w 4658360"/>
                  <a:gd name="connsiteY1" fmla="*/ 401320 h 401320"/>
                  <a:gd name="connsiteX2" fmla="*/ 2179320 w 4658360"/>
                  <a:gd name="connsiteY2" fmla="*/ 264160 h 401320"/>
                  <a:gd name="connsiteX3" fmla="*/ 4394200 w 4658360"/>
                  <a:gd name="connsiteY3" fmla="*/ 264160 h 401320"/>
                  <a:gd name="connsiteX4" fmla="*/ 4658360 w 4658360"/>
                  <a:gd name="connsiteY4" fmla="*/ 0 h 40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8360" h="401320">
                    <a:moveTo>
                      <a:pt x="0" y="401320"/>
                    </a:moveTo>
                    <a:lnTo>
                      <a:pt x="2042160" y="401320"/>
                    </a:lnTo>
                    <a:lnTo>
                      <a:pt x="2179320" y="264160"/>
                    </a:lnTo>
                    <a:lnTo>
                      <a:pt x="4394200" y="264160"/>
                    </a:lnTo>
                    <a:lnTo>
                      <a:pt x="4658360" y="0"/>
                    </a:lnTo>
                  </a:path>
                </a:pathLst>
              </a:custGeom>
              <a:noFill/>
              <a:ln w="9525" cap="flat" cmpd="sng" algn="ctr">
                <a:solidFill>
                  <a:srgbClr val="064FD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10600030101010101" pitchFamily="2" charset="-122"/>
                  <a:ea typeface="等线" panose="02010600030101010101" pitchFamily="2" charset="-122"/>
                </a:endParaRPr>
              </a:p>
            </p:txBody>
          </p:sp>
          <p:sp>
            <p:nvSpPr>
              <p:cNvPr id="29" name="任意多边形: 形状 28"/>
              <p:cNvSpPr/>
              <p:nvPr/>
            </p:nvSpPr>
            <p:spPr>
              <a:xfrm flipH="1">
                <a:off x="1062252" y="1682081"/>
                <a:ext cx="4663597" cy="401320"/>
              </a:xfrm>
              <a:custGeom>
                <a:avLst/>
                <a:gdLst>
                  <a:gd name="connsiteX0" fmla="*/ 0 w 4658360"/>
                  <a:gd name="connsiteY0" fmla="*/ 401320 h 401320"/>
                  <a:gd name="connsiteX1" fmla="*/ 2042160 w 4658360"/>
                  <a:gd name="connsiteY1" fmla="*/ 401320 h 401320"/>
                  <a:gd name="connsiteX2" fmla="*/ 2179320 w 4658360"/>
                  <a:gd name="connsiteY2" fmla="*/ 264160 h 401320"/>
                  <a:gd name="connsiteX3" fmla="*/ 4394200 w 4658360"/>
                  <a:gd name="connsiteY3" fmla="*/ 264160 h 401320"/>
                  <a:gd name="connsiteX4" fmla="*/ 4658360 w 4658360"/>
                  <a:gd name="connsiteY4" fmla="*/ 0 h 40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8360" h="401320">
                    <a:moveTo>
                      <a:pt x="0" y="401320"/>
                    </a:moveTo>
                    <a:lnTo>
                      <a:pt x="2042160" y="401320"/>
                    </a:lnTo>
                    <a:lnTo>
                      <a:pt x="2179320" y="264160"/>
                    </a:lnTo>
                    <a:lnTo>
                      <a:pt x="4394200" y="264160"/>
                    </a:lnTo>
                    <a:lnTo>
                      <a:pt x="4658360" y="0"/>
                    </a:lnTo>
                  </a:path>
                </a:pathLst>
              </a:custGeom>
              <a:noFill/>
              <a:ln w="9525" cap="flat" cmpd="sng" algn="ctr">
                <a:solidFill>
                  <a:srgbClr val="064FD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10600030101010101" pitchFamily="2" charset="-122"/>
                  <a:ea typeface="等线" panose="02010600030101010101" pitchFamily="2" charset="-122"/>
                </a:endParaRPr>
              </a:p>
            </p:txBody>
          </p:sp>
          <p:grpSp>
            <p:nvGrpSpPr>
              <p:cNvPr id="32" name="组合 31"/>
              <p:cNvGrpSpPr/>
              <p:nvPr/>
            </p:nvGrpSpPr>
            <p:grpSpPr>
              <a:xfrm>
                <a:off x="5415733" y="2060541"/>
                <a:ext cx="1360535" cy="45720"/>
                <a:chOff x="5425705" y="2085501"/>
                <a:chExt cx="1360535" cy="45720"/>
              </a:xfrm>
              <a:gradFill>
                <a:gsLst>
                  <a:gs pos="6000">
                    <a:srgbClr val="064FD1">
                      <a:lumMod val="20000"/>
                      <a:lumOff val="80000"/>
                      <a:alpha val="0"/>
                    </a:srgbClr>
                  </a:gs>
                  <a:gs pos="98000">
                    <a:srgbClr val="064FD1">
                      <a:lumMod val="20000"/>
                      <a:lumOff val="80000"/>
                      <a:alpha val="0"/>
                    </a:srgbClr>
                  </a:gs>
                  <a:gs pos="56000">
                    <a:srgbClr val="064FD1"/>
                  </a:gs>
                </a:gsLst>
                <a:lin ang="0" scaled="0"/>
              </a:gradFill>
            </p:grpSpPr>
            <p:sp>
              <p:nvSpPr>
                <p:cNvPr id="33" name="矩形 32"/>
                <p:cNvSpPr/>
                <p:nvPr/>
              </p:nvSpPr>
              <p:spPr>
                <a:xfrm flipH="1">
                  <a:off x="5425705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34" name="矩形 33"/>
                <p:cNvSpPr/>
                <p:nvPr/>
              </p:nvSpPr>
              <p:spPr>
                <a:xfrm flipH="1">
                  <a:off x="5494906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35" name="矩形 34"/>
                <p:cNvSpPr/>
                <p:nvPr/>
              </p:nvSpPr>
              <p:spPr>
                <a:xfrm flipH="1">
                  <a:off x="5564107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36" name="矩形 35"/>
                <p:cNvSpPr/>
                <p:nvPr/>
              </p:nvSpPr>
              <p:spPr>
                <a:xfrm flipH="1">
                  <a:off x="5633308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37" name="矩形 36"/>
                <p:cNvSpPr/>
                <p:nvPr/>
              </p:nvSpPr>
              <p:spPr>
                <a:xfrm flipH="1">
                  <a:off x="5702509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38" name="矩形 37"/>
                <p:cNvSpPr/>
                <p:nvPr/>
              </p:nvSpPr>
              <p:spPr>
                <a:xfrm flipH="1">
                  <a:off x="5771710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39" name="矩形 38"/>
                <p:cNvSpPr/>
                <p:nvPr/>
              </p:nvSpPr>
              <p:spPr>
                <a:xfrm flipH="1">
                  <a:off x="5840911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0" name="矩形 39"/>
                <p:cNvSpPr/>
                <p:nvPr/>
              </p:nvSpPr>
              <p:spPr>
                <a:xfrm flipH="1">
                  <a:off x="5910112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1" name="矩形 40"/>
                <p:cNvSpPr/>
                <p:nvPr/>
              </p:nvSpPr>
              <p:spPr>
                <a:xfrm flipH="1">
                  <a:off x="5979313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2" name="矩形 41"/>
                <p:cNvSpPr/>
                <p:nvPr/>
              </p:nvSpPr>
              <p:spPr>
                <a:xfrm flipH="1">
                  <a:off x="6048514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 flipH="1">
                  <a:off x="6117715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 flipH="1">
                  <a:off x="6186916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5" name="矩形 44"/>
                <p:cNvSpPr/>
                <p:nvPr/>
              </p:nvSpPr>
              <p:spPr>
                <a:xfrm flipH="1">
                  <a:off x="6256117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 flipH="1">
                  <a:off x="6325318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 flipH="1">
                  <a:off x="6394519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 flipH="1">
                  <a:off x="6463720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 flipH="1">
                  <a:off x="6532921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50" name="矩形 49"/>
                <p:cNvSpPr/>
                <p:nvPr/>
              </p:nvSpPr>
              <p:spPr>
                <a:xfrm flipH="1">
                  <a:off x="6602122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51" name="矩形 50"/>
                <p:cNvSpPr/>
                <p:nvPr/>
              </p:nvSpPr>
              <p:spPr>
                <a:xfrm flipH="1">
                  <a:off x="6671323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52" name="矩形 51"/>
                <p:cNvSpPr/>
                <p:nvPr/>
              </p:nvSpPr>
              <p:spPr>
                <a:xfrm flipH="1">
                  <a:off x="6740518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10600030101010101" pitchFamily="2" charset="-122"/>
                    <a:ea typeface="等线" panose="02010600030101010101" pitchFamily="2" charset="-122"/>
                  </a:endParaRPr>
                </a:p>
              </p:txBody>
            </p:sp>
          </p:grpSp>
        </p:grpSp>
      </p:grpSp>
      <p:grpSp>
        <p:nvGrpSpPr>
          <p:cNvPr id="515" name="组合 514"/>
          <p:cNvGrpSpPr/>
          <p:nvPr/>
        </p:nvGrpSpPr>
        <p:grpSpPr>
          <a:xfrm>
            <a:off x="607714" y="2248889"/>
            <a:ext cx="3251835" cy="1499235"/>
            <a:chOff x="5195688" y="1429240"/>
            <a:chExt cx="3788125" cy="2515155"/>
          </a:xfrm>
        </p:grpSpPr>
        <p:sp>
          <p:nvSpPr>
            <p:cNvPr id="516" name="椭圆 515"/>
            <p:cNvSpPr/>
            <p:nvPr/>
          </p:nvSpPr>
          <p:spPr>
            <a:xfrm>
              <a:off x="5196712" y="3311116"/>
              <a:ext cx="3787101" cy="633279"/>
            </a:xfrm>
            <a:prstGeom prst="ellipse">
              <a:avLst/>
            </a:prstGeom>
            <a:gradFill flip="none" rotWithShape="1">
              <a:gsLst>
                <a:gs pos="0">
                  <a:srgbClr val="005DAE">
                    <a:alpha val="54000"/>
                  </a:srgbClr>
                </a:gs>
                <a:gs pos="100000">
                  <a:srgbClr val="5FC4E8">
                    <a:lumMod val="0"/>
                    <a:lumOff val="100000"/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graphicFrame>
          <p:nvGraphicFramePr>
            <p:cNvPr id="517" name="图表 516"/>
            <p:cNvGraphicFramePr/>
            <p:nvPr/>
          </p:nvGraphicFramePr>
          <p:xfrm>
            <a:off x="5195688" y="1429240"/>
            <a:ext cx="3302536" cy="220169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"/>
            </a:graphicData>
          </a:graphic>
        </p:graphicFrame>
        <p:sp>
          <p:nvSpPr>
            <p:cNvPr id="53" name="弧形 52"/>
            <p:cNvSpPr/>
            <p:nvPr/>
          </p:nvSpPr>
          <p:spPr>
            <a:xfrm>
              <a:off x="5947987" y="1429240"/>
              <a:ext cx="2028322" cy="2198763"/>
            </a:xfrm>
            <a:prstGeom prst="arc">
              <a:avLst>
                <a:gd name="adj1" fmla="val 16332713"/>
                <a:gd name="adj2" fmla="val 4316426"/>
              </a:avLst>
            </a:prstGeom>
            <a:noFill/>
            <a:ln w="6350" cap="rnd" cmpd="sng" algn="ctr">
              <a:gradFill>
                <a:gsLst>
                  <a:gs pos="0">
                    <a:srgbClr val="005DAE">
                      <a:lumMod val="100000"/>
                    </a:srgbClr>
                  </a:gs>
                  <a:gs pos="100000">
                    <a:srgbClr val="5FC4E8">
                      <a:alpha val="0"/>
                      <a:lumMod val="100000"/>
                    </a:srgbClr>
                  </a:gs>
                </a:gsLst>
                <a:lin ang="5400000" scaled="0"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19" name="弧形 518"/>
            <p:cNvSpPr/>
            <p:nvPr/>
          </p:nvSpPr>
          <p:spPr>
            <a:xfrm>
              <a:off x="6229082" y="1453742"/>
              <a:ext cx="1410653" cy="1912200"/>
            </a:xfrm>
            <a:prstGeom prst="arc">
              <a:avLst>
                <a:gd name="adj1" fmla="val 4857500"/>
                <a:gd name="adj2" fmla="val 13188671"/>
              </a:avLst>
            </a:prstGeom>
            <a:noFill/>
            <a:ln w="6350" cap="rnd" cmpd="sng" algn="ctr">
              <a:gradFill>
                <a:gsLst>
                  <a:gs pos="0">
                    <a:srgbClr val="005DAE">
                      <a:lumMod val="70000"/>
                      <a:lumOff val="30000"/>
                    </a:srgbClr>
                  </a:gs>
                  <a:gs pos="100000">
                    <a:srgbClr val="5FC4E8">
                      <a:lumMod val="70000"/>
                      <a:lumOff val="30000"/>
                      <a:alpha val="0"/>
                    </a:srgbClr>
                  </a:gs>
                </a:gsLst>
                <a:lin ang="5400000" scaled="0"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54" name="文本框 53"/>
          <p:cNvSpPr txBox="1"/>
          <p:nvPr/>
        </p:nvSpPr>
        <p:spPr>
          <a:xfrm>
            <a:off x="1673244" y="2570834"/>
            <a:ext cx="1081405" cy="66802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35000">
                      <a:srgbClr val="005DAE"/>
                    </a:gs>
                    <a:gs pos="100000">
                      <a:srgbClr val="5FC4E8"/>
                    </a:gs>
                  </a:gsLst>
                  <a:path path="circle">
                    <a:fillToRect l="100000" t="100000"/>
                  </a:path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14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35000">
                      <a:srgbClr val="005DAE"/>
                    </a:gs>
                    <a:gs pos="100000">
                      <a:srgbClr val="5FC4E8"/>
                    </a:gs>
                  </a:gsLst>
                  <a:path path="circle">
                    <a:fillToRect l="100000" t="100000"/>
                  </a:path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%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gradFill>
                <a:gsLst>
                  <a:gs pos="35000">
                    <a:srgbClr val="005DAE"/>
                  </a:gs>
                  <a:gs pos="100000">
                    <a:srgbClr val="5FC4E8"/>
                  </a:gs>
                </a:gsLst>
                <a:path path="circle">
                  <a:fillToRect l="100000" t="100000"/>
                </a:path>
              </a:gra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536" name="组合 535"/>
          <p:cNvGrpSpPr/>
          <p:nvPr/>
        </p:nvGrpSpPr>
        <p:grpSpPr>
          <a:xfrm>
            <a:off x="4528274" y="3644726"/>
            <a:ext cx="6775789" cy="2162113"/>
            <a:chOff x="5095546" y="2377065"/>
            <a:chExt cx="5462447" cy="2162113"/>
          </a:xfrm>
        </p:grpSpPr>
        <p:sp>
          <p:nvSpPr>
            <p:cNvPr id="55" name="椭圆 54"/>
            <p:cNvSpPr/>
            <p:nvPr/>
          </p:nvSpPr>
          <p:spPr>
            <a:xfrm>
              <a:off x="5095546" y="2501193"/>
              <a:ext cx="288606" cy="288606"/>
            </a:xfrm>
            <a:prstGeom prst="ellipse">
              <a:avLst/>
            </a:prstGeom>
            <a:gradFill>
              <a:gsLst>
                <a:gs pos="7000">
                  <a:srgbClr val="00BEFF"/>
                </a:gs>
                <a:gs pos="94000">
                  <a:srgbClr val="0165FF"/>
                </a:gs>
              </a:gsLst>
              <a:lin ang="2700000" scaled="0"/>
            </a:gradFill>
            <a:ln w="9525" cap="flat">
              <a:noFill/>
              <a:prstDash val="solid"/>
              <a:miter/>
            </a:ln>
            <a:effectLst>
              <a:outerShdw blurRad="241300" dist="139700" dir="2700000" algn="tl" rotWithShape="0">
                <a:srgbClr val="0165FF">
                  <a:alpha val="40000"/>
                </a:srgb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27" name="文本框 526"/>
            <p:cNvSpPr txBox="1"/>
            <p:nvPr/>
          </p:nvSpPr>
          <p:spPr>
            <a:xfrm>
              <a:off x="5463030" y="2377065"/>
              <a:ext cx="5083810" cy="74603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just">
                <a:lnSpc>
                  <a:spcPct val="110000"/>
                </a:lnSpc>
                <a:defRPr sz="2000">
                  <a:gradFill>
                    <a:gsLst>
                      <a:gs pos="0">
                        <a:srgbClr val="01A5DB"/>
                      </a:gs>
                      <a:gs pos="74000">
                        <a:srgbClr val="0254A5">
                          <a:lumMod val="70000"/>
                        </a:srgbClr>
                      </a:gs>
                    </a:gsLst>
                    <a:lin ang="2700000" scaled="0"/>
                  </a:gra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algn="l">
                <a:defRPr/>
              </a:pPr>
              <a:r>
                <a:rPr lang="zh-CN" altLang="en-US" kern="100" dirty="0">
                  <a:solidFill>
                    <a:srgbClr val="005DC0"/>
                  </a:solidFill>
                  <a:latin typeface="思源宋体 CN Heavy" panose="02020900000000000000" pitchFamily="18" charset="-122"/>
                  <a:ea typeface="思源宋体 CN Heavy" panose="02020900000000000000" pitchFamily="18" charset="-122"/>
                  <a:cs typeface="+mn-ea"/>
                </a:rPr>
                <a:t>加大高品质住宅开发销售力度，满足群众多样化改善性住房需求</a:t>
              </a:r>
              <a:endParaRPr lang="zh-CN" altLang="en-US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endParaRPr>
            </a:p>
          </p:txBody>
        </p:sp>
        <p:sp>
          <p:nvSpPr>
            <p:cNvPr id="56" name="椭圆 55"/>
            <p:cNvSpPr/>
            <p:nvPr/>
          </p:nvSpPr>
          <p:spPr>
            <a:xfrm>
              <a:off x="5095546" y="3578711"/>
              <a:ext cx="288606" cy="288606"/>
            </a:xfrm>
            <a:prstGeom prst="ellipse">
              <a:avLst/>
            </a:prstGeom>
            <a:gradFill>
              <a:gsLst>
                <a:gs pos="7000">
                  <a:srgbClr val="00BEFF"/>
                </a:gs>
                <a:gs pos="94000">
                  <a:srgbClr val="0165FF"/>
                </a:gs>
              </a:gsLst>
              <a:lin ang="2700000" scaled="0"/>
            </a:gradFill>
            <a:ln w="9525" cap="flat">
              <a:noFill/>
              <a:prstDash val="solid"/>
              <a:miter/>
            </a:ln>
            <a:effectLst>
              <a:outerShdw blurRad="241300" dist="139700" dir="2700000" algn="tl" rotWithShape="0">
                <a:srgbClr val="0165FF">
                  <a:alpha val="40000"/>
                </a:srgb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7" name="文本框 56"/>
            <p:cNvSpPr txBox="1"/>
            <p:nvPr/>
          </p:nvSpPr>
          <p:spPr>
            <a:xfrm>
              <a:off x="5474183" y="3454586"/>
              <a:ext cx="5083810" cy="10845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just">
                <a:lnSpc>
                  <a:spcPct val="110000"/>
                </a:lnSpc>
                <a:defRPr sz="2000">
                  <a:gradFill>
                    <a:gsLst>
                      <a:gs pos="0">
                        <a:srgbClr val="01A5DB"/>
                      </a:gs>
                      <a:gs pos="74000">
                        <a:srgbClr val="0254A5">
                          <a:lumMod val="70000"/>
                        </a:srgbClr>
                      </a:gs>
                    </a:gsLst>
                    <a:lin ang="2700000" scaled="0"/>
                  </a:gra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algn="l">
                <a:defRPr/>
              </a:pPr>
              <a:r>
                <a:rPr lang="zh-CN" altLang="en-US" kern="100" dirty="0">
                  <a:solidFill>
                    <a:srgbClr val="005DC0"/>
                  </a:solidFill>
                  <a:latin typeface="思源宋体 CN Heavy" panose="02020900000000000000" pitchFamily="18" charset="-122"/>
                  <a:ea typeface="思源宋体 CN Heavy" panose="02020900000000000000" pitchFamily="18" charset="-122"/>
                  <a:cs typeface="+mn-ea"/>
                </a:rPr>
                <a:t>持续优化房票政策，拉动房屋销售。对房地产龙头企业靠上指导帮扶，以龙头骨干企业带动主城区市场活跃度</a:t>
              </a:r>
              <a:endParaRPr lang="zh-CN" altLang="en-US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endParaRPr>
            </a:p>
          </p:txBody>
        </p:sp>
      </p:grpSp>
      <p:sp>
        <p:nvSpPr>
          <p:cNvPr id="58" name="文本框 57"/>
          <p:cNvSpPr txBox="1"/>
          <p:nvPr/>
        </p:nvSpPr>
        <p:spPr>
          <a:xfrm>
            <a:off x="902373" y="3640717"/>
            <a:ext cx="275447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000" b="1" i="0" u="none" strike="noStrike" kern="0" cap="none" spc="0" normalizeH="0" baseline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b="1" i="0" u="none" strike="noStrike" kern="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房地产业占服务业比重</a:t>
            </a:r>
            <a:endParaRPr kumimoji="0" lang="zh-CN" altLang="en-US" b="1" i="0" u="none" strike="noStrike" kern="0" cap="none" spc="0" normalizeH="0" baseline="0" noProof="0" dirty="0">
              <a:ln>
                <a:noFill/>
              </a:ln>
              <a:solidFill>
                <a:srgbClr val="44546A">
                  <a:lumMod val="75000"/>
                </a:srgb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6" name="箭头: 五边形 15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0" name="组合 19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22" name="等腰三角形 21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" name="等腰三角形 22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1" name="等腰三角形 20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9" name="文本框 18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抓准重点行业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3" name="https://photo-static-api.fotomore.com/creative/vcg/veer/400/new/VCG41N91359562.jpg?uid=386&amp;timestamp=1744435989&amp;sign=b65f42e44b9a0d20b06aa433d6458643" descr="房地产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2860" y="4172595"/>
            <a:ext cx="3339850" cy="2226017"/>
          </a:xfrm>
          <a:prstGeom prst="rect">
            <a:avLst/>
          </a:prstGeom>
          <a:effectLst>
            <a:softEdge rad="127000"/>
          </a:effectLst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aphicFrame>
        <p:nvGraphicFramePr>
          <p:cNvPr id="14" name="图表 13"/>
          <p:cNvGraphicFramePr/>
          <p:nvPr/>
        </p:nvGraphicFramePr>
        <p:xfrm>
          <a:off x="258875" y="1803763"/>
          <a:ext cx="5902234" cy="5961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6" name="矩形 15"/>
          <p:cNvSpPr/>
          <p:nvPr>
            <p:custDataLst>
              <p:tags r:id="rId2"/>
            </p:custDataLst>
          </p:nvPr>
        </p:nvSpPr>
        <p:spPr>
          <a:xfrm>
            <a:off x="6758735" y="2319624"/>
            <a:ext cx="5106035" cy="66167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lvl="0" algn="just">
              <a:lnSpc>
                <a:spcPct val="150000"/>
              </a:lnSpc>
              <a:buClrTx/>
              <a:buSzTx/>
              <a:buFontTx/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作为全市主城区，建议抓好房地产、金融、文旅等重点行业，加大政策支撑力度。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+mn-ea"/>
              <a:sym typeface="+mn-ea"/>
            </a:endParaRPr>
          </a:p>
        </p:txBody>
      </p:sp>
      <p:sp>
        <p:nvSpPr>
          <p:cNvPr id="17" name="矩形 16"/>
          <p:cNvSpPr/>
          <p:nvPr>
            <p:custDataLst>
              <p:tags r:id="rId3"/>
            </p:custDataLst>
          </p:nvPr>
        </p:nvSpPr>
        <p:spPr>
          <a:xfrm>
            <a:off x="6757783" y="1951561"/>
            <a:ext cx="4357202" cy="3683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just">
              <a:spcBef>
                <a:spcPct val="0"/>
              </a:spcBef>
              <a:spcAft>
                <a:spcPct val="0"/>
              </a:spcAft>
            </a:pPr>
            <a:r>
              <a:rPr lang="zh-CN" altLang="en-US" sz="2000" b="1" dirty="0">
                <a:solidFill>
                  <a:schemeClr val="accent1"/>
                </a:solidFill>
                <a:latin typeface="+mn-ea"/>
                <a:cs typeface="+mn-ea"/>
              </a:rPr>
              <a:t>东昌府区</a:t>
            </a:r>
            <a:endParaRPr lang="zh-CN" altLang="en-US" sz="2000" b="1" dirty="0">
              <a:solidFill>
                <a:schemeClr val="accent1"/>
              </a:solidFill>
              <a:latin typeface="+mn-ea"/>
              <a:cs typeface="+mn-ea"/>
            </a:endParaRPr>
          </a:p>
        </p:txBody>
      </p:sp>
      <p:sp>
        <p:nvSpPr>
          <p:cNvPr id="18" name="矩形 17"/>
          <p:cNvSpPr/>
          <p:nvPr>
            <p:custDataLst>
              <p:tags r:id="rId4"/>
            </p:custDataLst>
          </p:nvPr>
        </p:nvSpPr>
        <p:spPr>
          <a:xfrm>
            <a:off x="5858623" y="2017601"/>
            <a:ext cx="603701" cy="603701"/>
          </a:xfrm>
          <a:prstGeom prst="rect">
            <a:avLst/>
          </a:prstGeom>
          <a:solidFill>
            <a:srgbClr val="FFFFFF">
              <a:alpha val="20000"/>
            </a:srgbClr>
          </a:solidFill>
          <a:ln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rm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schemeClr val="accent1"/>
                </a:solidFill>
                <a:latin typeface="+mn-ea"/>
                <a:cs typeface="+mn-ea"/>
              </a:rPr>
              <a:t>01</a:t>
            </a:r>
            <a:endParaRPr lang="en-US" altLang="zh-CN" sz="2000" b="1">
              <a:solidFill>
                <a:schemeClr val="accent1"/>
              </a:solidFill>
              <a:latin typeface="+mn-ea"/>
              <a:cs typeface="+mn-ea"/>
            </a:endParaRPr>
          </a:p>
        </p:txBody>
      </p:sp>
      <p:sp>
        <p:nvSpPr>
          <p:cNvPr id="19" name="矩形 18"/>
          <p:cNvSpPr/>
          <p:nvPr>
            <p:custDataLst>
              <p:tags r:id="rId5"/>
            </p:custDataLst>
          </p:nvPr>
        </p:nvSpPr>
        <p:spPr>
          <a:xfrm>
            <a:off x="6757783" y="3417776"/>
            <a:ext cx="4356968" cy="66167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lvl="0" algn="just">
              <a:lnSpc>
                <a:spcPct val="150000"/>
              </a:lnSpc>
              <a:buClrTx/>
              <a:buSzTx/>
              <a:buFontTx/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抓好批发、文旅等重点行业，做大产业规模。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+mn-ea"/>
              <a:sym typeface="+mn-ea"/>
            </a:endParaRPr>
          </a:p>
        </p:txBody>
      </p:sp>
      <p:sp>
        <p:nvSpPr>
          <p:cNvPr id="20" name="矩形 19"/>
          <p:cNvSpPr/>
          <p:nvPr>
            <p:custDataLst>
              <p:tags r:id="rId6"/>
            </p:custDataLst>
          </p:nvPr>
        </p:nvSpPr>
        <p:spPr>
          <a:xfrm>
            <a:off x="6757148" y="3038681"/>
            <a:ext cx="4357202" cy="3683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just">
              <a:spcBef>
                <a:spcPct val="0"/>
              </a:spcBef>
              <a:spcAft>
                <a:spcPct val="0"/>
              </a:spcAft>
            </a:pPr>
            <a:r>
              <a:rPr lang="zh-CN" altLang="en-US" sz="2000" b="1">
                <a:solidFill>
                  <a:schemeClr val="accent1"/>
                </a:solidFill>
                <a:latin typeface="+mn-ea"/>
                <a:cs typeface="+mn-ea"/>
              </a:rPr>
              <a:t>阳谷县</a:t>
            </a:r>
            <a:endParaRPr lang="zh-CN" altLang="en-US" sz="2000" b="1">
              <a:solidFill>
                <a:schemeClr val="accent1"/>
              </a:solidFill>
              <a:latin typeface="+mn-ea"/>
              <a:cs typeface="+mn-ea"/>
            </a:endParaRPr>
          </a:p>
        </p:txBody>
      </p:sp>
      <p:sp>
        <p:nvSpPr>
          <p:cNvPr id="21" name="矩形 20"/>
          <p:cNvSpPr/>
          <p:nvPr>
            <p:custDataLst>
              <p:tags r:id="rId7"/>
            </p:custDataLst>
          </p:nvPr>
        </p:nvSpPr>
        <p:spPr>
          <a:xfrm>
            <a:off x="5857988" y="3085671"/>
            <a:ext cx="603701" cy="603701"/>
          </a:xfrm>
          <a:prstGeom prst="rect">
            <a:avLst/>
          </a:prstGeom>
          <a:solidFill>
            <a:srgbClr val="FFFFFF">
              <a:alpha val="20000"/>
            </a:srgbClr>
          </a:solidFill>
          <a:ln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rm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schemeClr val="accent1"/>
                </a:solidFill>
                <a:latin typeface="+mn-ea"/>
                <a:cs typeface="+mn-ea"/>
              </a:rPr>
              <a:t>02</a:t>
            </a:r>
            <a:endParaRPr lang="en-US" altLang="zh-CN" sz="2000" b="1">
              <a:solidFill>
                <a:schemeClr val="accent1"/>
              </a:solidFill>
              <a:latin typeface="+mn-ea"/>
              <a:cs typeface="+mn-ea"/>
            </a:endParaRPr>
          </a:p>
        </p:txBody>
      </p:sp>
      <p:sp>
        <p:nvSpPr>
          <p:cNvPr id="22" name="矩形 21"/>
          <p:cNvSpPr/>
          <p:nvPr>
            <p:custDataLst>
              <p:tags r:id="rId8"/>
            </p:custDataLst>
          </p:nvPr>
        </p:nvSpPr>
        <p:spPr>
          <a:xfrm>
            <a:off x="6757465" y="4356069"/>
            <a:ext cx="4875530" cy="66167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just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</a:rPr>
              <a:t>抓好交通运输、住宿餐饮等重点行业，发挥内陆港和保税中心功能，打造京鲁冀豫交界区域性集散中心。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+mn-ea"/>
            </a:endParaRPr>
          </a:p>
        </p:txBody>
      </p:sp>
      <p:sp>
        <p:nvSpPr>
          <p:cNvPr id="23" name="矩形 22"/>
          <p:cNvSpPr/>
          <p:nvPr>
            <p:custDataLst>
              <p:tags r:id="rId9"/>
            </p:custDataLst>
          </p:nvPr>
        </p:nvSpPr>
        <p:spPr>
          <a:xfrm>
            <a:off x="6757148" y="3986101"/>
            <a:ext cx="4357202" cy="3683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just">
              <a:spcBef>
                <a:spcPct val="0"/>
              </a:spcBef>
              <a:spcAft>
                <a:spcPct val="0"/>
              </a:spcAft>
            </a:pPr>
            <a:r>
              <a:rPr lang="zh-CN" altLang="en-US" sz="2000" b="1">
                <a:solidFill>
                  <a:schemeClr val="accent1"/>
                </a:solidFill>
                <a:latin typeface="+mn-ea"/>
                <a:cs typeface="+mn-ea"/>
              </a:rPr>
              <a:t>临清市</a:t>
            </a:r>
            <a:endParaRPr lang="zh-CN" altLang="en-US" sz="2000" b="1">
              <a:solidFill>
                <a:schemeClr val="accent1"/>
              </a:solidFill>
              <a:latin typeface="+mn-ea"/>
              <a:cs typeface="+mn-ea"/>
            </a:endParaRPr>
          </a:p>
        </p:txBody>
      </p:sp>
      <p:sp>
        <p:nvSpPr>
          <p:cNvPr id="25" name="矩形 24"/>
          <p:cNvSpPr/>
          <p:nvPr>
            <p:custDataLst>
              <p:tags r:id="rId10"/>
            </p:custDataLst>
          </p:nvPr>
        </p:nvSpPr>
        <p:spPr>
          <a:xfrm>
            <a:off x="5857988" y="4031821"/>
            <a:ext cx="603701" cy="603701"/>
          </a:xfrm>
          <a:prstGeom prst="rect">
            <a:avLst/>
          </a:prstGeom>
          <a:solidFill>
            <a:srgbClr val="FFFFFF">
              <a:alpha val="20000"/>
            </a:srgbClr>
          </a:solidFill>
          <a:ln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rm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schemeClr val="accent1"/>
                </a:solidFill>
                <a:latin typeface="+mn-ea"/>
                <a:cs typeface="+mn-ea"/>
              </a:rPr>
              <a:t>03</a:t>
            </a:r>
            <a:endParaRPr lang="en-US" altLang="zh-CN" sz="2000" b="1">
              <a:solidFill>
                <a:schemeClr val="accent1"/>
              </a:solidFill>
              <a:latin typeface="+mn-ea"/>
              <a:cs typeface="+mn-ea"/>
            </a:endParaRPr>
          </a:p>
        </p:txBody>
      </p:sp>
      <p:sp>
        <p:nvSpPr>
          <p:cNvPr id="28" name="矩形 27"/>
          <p:cNvSpPr/>
          <p:nvPr>
            <p:custDataLst>
              <p:tags r:id="rId11"/>
            </p:custDataLst>
          </p:nvPr>
        </p:nvSpPr>
        <p:spPr>
          <a:xfrm>
            <a:off x="6759370" y="5507959"/>
            <a:ext cx="5122545" cy="66167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lvl="0" algn="just">
              <a:lnSpc>
                <a:spcPct val="150000"/>
              </a:lnSpc>
              <a:buClrTx/>
              <a:buSzTx/>
              <a:buFontTx/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+mn-ea"/>
                <a:sym typeface="+mn-ea"/>
              </a:rPr>
              <a:t>立足资源禀赋和产业优势，抓好主城区和镇街区域，推动提升城镇化率，挖掘生活性服务业经济增长点，围绕本地龙头企业做文章，推动生产性服务业向产业链上下游延伸。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  <a:cs typeface="+mn-ea"/>
              <a:sym typeface="+mn-ea"/>
            </a:endParaRPr>
          </a:p>
        </p:txBody>
      </p:sp>
      <p:sp>
        <p:nvSpPr>
          <p:cNvPr id="30" name="矩形 29"/>
          <p:cNvSpPr/>
          <p:nvPr>
            <p:custDataLst>
              <p:tags r:id="rId12"/>
            </p:custDataLst>
          </p:nvPr>
        </p:nvSpPr>
        <p:spPr>
          <a:xfrm>
            <a:off x="6758418" y="5124021"/>
            <a:ext cx="4357201" cy="3683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just">
              <a:spcBef>
                <a:spcPct val="0"/>
              </a:spcBef>
              <a:spcAft>
                <a:spcPct val="0"/>
              </a:spcAft>
            </a:pPr>
            <a:r>
              <a:rPr lang="zh-CN" altLang="en-US" sz="2000" b="1">
                <a:solidFill>
                  <a:schemeClr val="accent1"/>
                </a:solidFill>
                <a:latin typeface="+mn-ea"/>
                <a:cs typeface="+mn-ea"/>
              </a:rPr>
              <a:t>其他县市区</a:t>
            </a:r>
            <a:endParaRPr lang="zh-CN" altLang="en-US" sz="2000" b="1">
              <a:solidFill>
                <a:schemeClr val="accent1"/>
              </a:solidFill>
              <a:latin typeface="+mn-ea"/>
              <a:cs typeface="+mn-ea"/>
            </a:endParaRPr>
          </a:p>
        </p:txBody>
      </p:sp>
      <p:sp>
        <p:nvSpPr>
          <p:cNvPr id="31" name="矩形 30"/>
          <p:cNvSpPr/>
          <p:nvPr>
            <p:custDataLst>
              <p:tags r:id="rId13"/>
            </p:custDataLst>
          </p:nvPr>
        </p:nvSpPr>
        <p:spPr>
          <a:xfrm>
            <a:off x="5859258" y="5157676"/>
            <a:ext cx="603701" cy="603701"/>
          </a:xfrm>
          <a:prstGeom prst="rect">
            <a:avLst/>
          </a:prstGeom>
          <a:solidFill>
            <a:srgbClr val="FFFFFF">
              <a:alpha val="20000"/>
            </a:srgbClr>
          </a:solidFill>
          <a:ln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norm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>
                <a:solidFill>
                  <a:schemeClr val="accent1"/>
                </a:solidFill>
                <a:latin typeface="+mn-ea"/>
                <a:cs typeface="+mn-ea"/>
              </a:rPr>
              <a:t>04</a:t>
            </a:r>
            <a:endParaRPr lang="en-US" altLang="zh-CN" sz="2000" b="1">
              <a:solidFill>
                <a:schemeClr val="accent1"/>
              </a:solidFill>
              <a:latin typeface="+mn-ea"/>
              <a:cs typeface="+mn-ea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2" name="箭头: 五边形 11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15" name="组合 1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6" name="组合 25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29" name="等腰三角形 2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" name="等腰三角形 31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7" name="等腰三角形 26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4" name="文本框 23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抓好重点区域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2" name="箭头: 五边形 11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15" name="组合 1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6" name="组合 25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29" name="等腰三角形 2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" name="等腰三角形 31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7" name="等腰三角形 26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4" name="文本框 23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抓实重点企业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4" name="矩形 3"/>
          <p:cNvSpPr/>
          <p:nvPr/>
        </p:nvSpPr>
        <p:spPr bwMode="auto">
          <a:xfrm>
            <a:off x="6077049" y="4820046"/>
            <a:ext cx="5442091" cy="72898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lvl="0" indent="-457200"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全面摸清行业底数，建立企业</a:t>
            </a:r>
            <a:r>
              <a:rPr lang="zh-CN" altLang="en-US" sz="18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培育库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，加大</a:t>
            </a:r>
            <a:r>
              <a:rPr lang="zh-CN" altLang="en-US" sz="18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培育、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剥离、整合生产性、生活性服务业企业的力度。</a:t>
            </a:r>
            <a:endParaRPr kumimoji="0" lang="zh-CN" altLang="en-US" sz="1800" b="1" i="0" u="none" strike="noStrike" kern="1200" cap="none" spc="0" normalizeH="0" baseline="0" noProof="0" dirty="0">
              <a:ln w="11430">
                <a:noFill/>
              </a:ln>
              <a:solidFill>
                <a:srgbClr val="C0000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6178195" y="3968405"/>
            <a:ext cx="2937051" cy="548273"/>
            <a:chOff x="12513225" y="797586"/>
            <a:chExt cx="1693192" cy="459714"/>
          </a:xfrm>
        </p:grpSpPr>
        <p:sp>
          <p:nvSpPr>
            <p:cNvPr id="6" name="矩形: 圆角 5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12513225" y="851351"/>
              <a:ext cx="1690359" cy="33548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57C4"/>
                  </a:solidFill>
                  <a:effectLst>
                    <a:glow rad="101600">
                      <a:prstClr val="white">
                        <a:alpha val="86000"/>
                      </a:prstClr>
                    </a:glow>
                  </a:effectLst>
                  <a:uLnTx/>
                  <a:uFillTx/>
                  <a:latin typeface="Impact" panose="020B0806030902050204"/>
                  <a:ea typeface="微软雅黑" panose="020B0503020204020204" pitchFamily="34" charset="-122"/>
                  <a:cs typeface="+mn-cs"/>
                </a:rPr>
                <a:t>企业纳统培育</a:t>
              </a:r>
              <a:endPara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57C4"/>
                </a:solidFill>
                <a:effectLst>
                  <a:glow rad="101600">
                    <a:prstClr val="white">
                      <a:alpha val="86000"/>
                    </a:prstClr>
                  </a:glow>
                </a:effectLst>
                <a:uLnTx/>
                <a:uFillTx/>
                <a:latin typeface="Impact" panose="020B0806030902050204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8" name="矩形 7"/>
          <p:cNvSpPr/>
          <p:nvPr/>
        </p:nvSpPr>
        <p:spPr bwMode="auto">
          <a:xfrm>
            <a:off x="6077049" y="2895696"/>
            <a:ext cx="5442091" cy="72898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建立服务业企业帮扶</a:t>
            </a:r>
            <a:r>
              <a:rPr lang="zh-CN" altLang="en-US" sz="18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机制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，分类指导帮扶，帮助拓宽销售渠道，扩大经营规模。</a:t>
            </a:r>
            <a:endParaRPr kumimoji="0" lang="zh-CN" altLang="en-US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6178195" y="2003798"/>
            <a:ext cx="2937051" cy="548273"/>
            <a:chOff x="12513225" y="797586"/>
            <a:chExt cx="1693192" cy="459714"/>
          </a:xfrm>
        </p:grpSpPr>
        <p:sp>
          <p:nvSpPr>
            <p:cNvPr id="10" name="矩形: 圆角 9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12513225" y="851351"/>
              <a:ext cx="1690359" cy="33548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57C4"/>
                  </a:solidFill>
                  <a:effectLst>
                    <a:glow rad="101600">
                      <a:prstClr val="white">
                        <a:alpha val="86000"/>
                      </a:prstClr>
                    </a:glow>
                  </a:effectLst>
                  <a:uLnTx/>
                  <a:uFillTx/>
                  <a:latin typeface="Impact" panose="020B0806030902050204"/>
                  <a:ea typeface="微软雅黑" panose="020B0503020204020204" pitchFamily="34" charset="-122"/>
                  <a:cs typeface="+mn-cs"/>
                </a:rPr>
                <a:t>企业靠上帮扶</a:t>
              </a:r>
              <a:endPara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57C4"/>
                </a:solidFill>
                <a:effectLst>
                  <a:glow rad="101600">
                    <a:prstClr val="white">
                      <a:alpha val="86000"/>
                    </a:prstClr>
                  </a:glow>
                </a:effectLst>
                <a:uLnTx/>
                <a:uFillTx/>
                <a:latin typeface="Impact" panose="020B0806030902050204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2050" name="Picture 2" descr="帮助企业纾困解难 的图像结果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80" b="5480"/>
          <a:stretch>
            <a:fillRect/>
          </a:stretch>
        </p:blipFill>
        <p:spPr bwMode="auto">
          <a:xfrm>
            <a:off x="708411" y="1997070"/>
            <a:ext cx="4938713" cy="39426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2" name="箭头: 五边形 11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15" name="组合 1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6" name="组合 25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29" name="等腰三角形 28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" name="等腰三角形 31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7" name="等腰三角形 26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4" name="文本框 23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抓牢重点项目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8" name="文本框 7"/>
          <p:cNvSpPr txBox="1"/>
          <p:nvPr/>
        </p:nvSpPr>
        <p:spPr>
          <a:xfrm>
            <a:off x="3614056" y="1083532"/>
            <a:ext cx="694508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800" kern="100" dirty="0">
                <a:solidFill>
                  <a:srgbClr val="C0000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105</a:t>
            </a:r>
            <a:r>
              <a:rPr lang="zh-CN" altLang="zh-CN" sz="2800" kern="100" dirty="0">
                <a:solidFill>
                  <a:srgbClr val="C0000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个</a:t>
            </a:r>
            <a:r>
              <a:rPr lang="zh-CN" altLang="zh-CN" sz="28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服务业重点项目，总投资</a:t>
            </a:r>
            <a:r>
              <a:rPr lang="en-US" altLang="zh-CN" sz="2800" kern="100" dirty="0">
                <a:solidFill>
                  <a:srgbClr val="C0000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639</a:t>
            </a:r>
            <a:r>
              <a:rPr lang="zh-CN" altLang="zh-CN" sz="2800" kern="100" dirty="0">
                <a:solidFill>
                  <a:srgbClr val="C0000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亿元</a:t>
            </a:r>
            <a:endParaRPr lang="zh-CN" altLang="en-US" sz="2800" kern="100" dirty="0">
              <a:solidFill>
                <a:srgbClr val="C0000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sp>
        <p:nvSpPr>
          <p:cNvPr id="9" name="内容占位符 2"/>
          <p:cNvSpPr txBox="1">
            <a:spLocks noChangeArrowheads="1"/>
          </p:cNvSpPr>
          <p:nvPr/>
        </p:nvSpPr>
        <p:spPr bwMode="auto">
          <a:xfrm>
            <a:off x="5780058" y="2004121"/>
            <a:ext cx="6729442" cy="43147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500"/>
              </a:spcAft>
              <a:buClrTx/>
              <a:buSzTx/>
              <a:buFontTx/>
              <a:buNone/>
              <a:defRPr/>
            </a:pPr>
            <a:r>
              <a:rPr kumimoji="0" lang="zh-CN" altLang="en-US" sz="26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Calibri" panose="020F0502020204030204" pitchFamily="34" charset="0"/>
              </a:rPr>
              <a:t>下一步重点抓好项目推进和项目谋划</a:t>
            </a:r>
            <a:endParaRPr kumimoji="0" lang="zh-CN" altLang="en-US" sz="260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楷体" panose="02010609060101010101" pitchFamily="49" charset="-122"/>
              <a:ea typeface="楷体" panose="02010609060101010101" pitchFamily="49" charset="-122"/>
              <a:sym typeface="Calibri" panose="020F0502020204030204" pitchFamily="34" charset="0"/>
            </a:endParaRPr>
          </a:p>
        </p:txBody>
      </p:sp>
      <p:sp>
        <p:nvSpPr>
          <p:cNvPr id="10" name="矩形 9"/>
          <p:cNvSpPr/>
          <p:nvPr/>
        </p:nvSpPr>
        <p:spPr bwMode="auto">
          <a:xfrm>
            <a:off x="5006564" y="2832962"/>
            <a:ext cx="6833425" cy="324653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一是分层次抓推进，对年内竣工的重点项目，力争早竣工、早见效。对今年新开工项目用好重点项目要素保障全周期服务系统，加强土地、资金等资源要素统筹保障，争取项目早日启动。</a:t>
            </a: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二是出实招抓谋划</a:t>
            </a:r>
            <a:r>
              <a:rPr lang="zh-CN" altLang="en-US" sz="20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继续围绕传统产业转型升级、高能级平台建设、产业集聚融合等重点领域，谋划更多更好的项目，特别是大块头的项目，策划成熟的项目及时增补进入全市服务业重点项目清单。</a:t>
            </a: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aphicFrame>
        <p:nvGraphicFramePr>
          <p:cNvPr id="14" name="表格 13"/>
          <p:cNvGraphicFramePr>
            <a:graphicFrameLocks noGrp="1"/>
          </p:cNvGraphicFramePr>
          <p:nvPr/>
        </p:nvGraphicFramePr>
        <p:xfrm>
          <a:off x="195884" y="1784349"/>
          <a:ext cx="5068520" cy="476884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72406"/>
                <a:gridCol w="4396114"/>
              </a:tblGrid>
              <a:tr h="322220"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序号</a:t>
                      </a:r>
                      <a:endParaRPr lang="zh-CN" altLang="en-US" sz="1400" b="0" i="0" u="none" strike="noStrike" dirty="0">
                        <a:solidFill>
                          <a:schemeClr val="bg1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6350" marR="6350" marT="6350" marB="0"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项目名称</a:t>
                      </a:r>
                      <a:endParaRPr lang="zh-CN" altLang="en-US" sz="1400" b="0" i="0" u="none" strike="noStrike" dirty="0">
                        <a:solidFill>
                          <a:schemeClr val="bg1"/>
                        </a:solidFill>
                        <a:effectLst/>
                        <a:latin typeface="黑体" panose="02010609060101010101" pitchFamily="49" charset="-122"/>
                        <a:ea typeface="黑体" panose="02010609060101010101" pitchFamily="49" charset="-122"/>
                      </a:endParaRPr>
                    </a:p>
                  </a:txBody>
                  <a:tcPr marL="6350" marR="6350" marT="6350" marB="0"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1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大聊之城文商旅综合体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2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废旧资源回收拆解及“互联网</a:t>
                      </a:r>
                      <a:r>
                        <a:rPr lang="en-US" altLang="zh-CN" sz="1200" u="none" strike="noStrike">
                          <a:effectLst/>
                        </a:rPr>
                        <a:t>+</a:t>
                      </a:r>
                      <a:r>
                        <a:rPr lang="zh-CN" altLang="en-US" sz="1200" u="none" strike="noStrike">
                          <a:effectLst/>
                        </a:rPr>
                        <a:t>回收家电”项目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3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临清市保税物流中心项目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4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鲁西多式联运绿色智慧物流枢纽改造项目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5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粮食仓储物流设施项目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6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浙商高端食品智造产业园建设项目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7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山东农信种业仓储物流提升工程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8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粮食农贸及仓储物流中心建设项目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9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农产品物流中心建设项目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10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山东港口（高唐）国际陆港项目（一期）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11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开发区电子信息产业园项目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12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鸿庆智慧物流应用平台项目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13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九州康城项目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14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>
                          <a:effectLst/>
                        </a:rPr>
                        <a:t>聊城应急安全科创谷项目</a:t>
                      </a:r>
                      <a:endParaRPr lang="zh-CN" altLang="en-US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  <a:tr h="303807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……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……</a:t>
                      </a:r>
                      <a:endParaRPr lang="en-US" altLang="zh-CN" sz="1200" b="0" i="0" u="none" strike="noStrike" dirty="0">
                        <a:solidFill>
                          <a:srgbClr val="000000"/>
                        </a:solidFill>
                        <a:effectLst/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6350" marR="6350" marT="6350" marB="0" anchor="ctr"/>
                </a:tc>
              </a:tr>
              <a:tr h="27618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CN" sz="1200" u="none" strike="noStrike">
                          <a:effectLst/>
                        </a:rPr>
                        <a:t>105</a:t>
                      </a:r>
                      <a:endParaRPr lang="en-US" altLang="zh-CN" sz="1200" b="0" i="0" u="none" strike="noStrike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zh-CN" altLang="en-US" sz="1200" u="none" strike="noStrike" dirty="0">
                          <a:effectLst/>
                        </a:rPr>
                        <a:t>望湖欣城浙商双创中心</a:t>
                      </a:r>
                      <a:endParaRPr lang="zh-CN" alt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仿宋_GB2312" panose="02010609030101010101" pitchFamily="49" charset="-122"/>
                        <a:ea typeface="宋体" pitchFamily="2" charset="-122"/>
                      </a:endParaRPr>
                    </a:p>
                  </a:txBody>
                  <a:tcPr marL="6350" marR="6350" marT="6350" marB="0" anchor="ctr"/>
                </a:tc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7" name="任意多边形: 形状 6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8" name="任意多边形: 形状 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9" name="任意多边形: 形状 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0" name="任意多边形: 形状 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1" name="任意多边形: 形状 1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2" name="任意多边形: 形状 1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3" name="任意多边形: 形状 1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4" name="任意多边形: 形状 1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7" name="箭头: 五边形 16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1" name="组合 20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23" name="等腰三角形 22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" name="等腰三角形 25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2" name="等腰三角形 21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0" name="文本框 19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抓创平台载体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5" name="矩形 14"/>
          <p:cNvSpPr/>
          <p:nvPr/>
        </p:nvSpPr>
        <p:spPr bwMode="auto">
          <a:xfrm>
            <a:off x="7440850" y="2154693"/>
            <a:ext cx="3875496" cy="294478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粤苏浙等发达地区服务业增加值的60%都是由集聚区实现的。</a:t>
            </a:r>
            <a:endParaRPr kumimoji="0" lang="zh-CN" altLang="en-US" sz="24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进一步提高园区内产业集聚程度，有效扩大集聚区规模。</a:t>
            </a:r>
            <a:endParaRPr kumimoji="0" lang="zh-CN" altLang="en-US" sz="24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32" name="Picture 2" descr="烟店轴承年销售额300亿；临西轴承181.4亿，力争2022年达360亿，你看好哪里？ - 轴承 - 机械社区 - 百万机械行业人士网络家园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143" b="26143"/>
          <a:stretch>
            <a:fillRect/>
          </a:stretch>
        </p:blipFill>
        <p:spPr bwMode="auto">
          <a:xfrm>
            <a:off x="667219" y="3129771"/>
            <a:ext cx="1699205" cy="996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143" b="26143"/>
          <a:stretch>
            <a:fillRect/>
          </a:stretch>
        </p:blipFill>
        <p:spPr bwMode="auto">
          <a:xfrm>
            <a:off x="2866701" y="3127560"/>
            <a:ext cx="1699205" cy="996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6" descr="2023东阿阿胶城-旅游攻略-门票-地址-问答-游记点评，东阿旅游旅游景点推荐-去哪儿攻略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60" b="15460"/>
          <a:stretch>
            <a:fillRect/>
          </a:stretch>
        </p:blipFill>
        <p:spPr bwMode="auto">
          <a:xfrm>
            <a:off x="5066183" y="3135325"/>
            <a:ext cx="1610842" cy="996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8" descr="星光国际金融中心 的图像结果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20" b="920"/>
          <a:stretch>
            <a:fillRect/>
          </a:stretch>
        </p:blipFill>
        <p:spPr bwMode="auto">
          <a:xfrm>
            <a:off x="2866412" y="4797529"/>
            <a:ext cx="1610842" cy="996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聊城高新区启动“梧桐计划”高端人才招聘会--人才烟台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00" b="4800"/>
          <a:stretch>
            <a:fillRect/>
          </a:stretch>
        </p:blipFill>
        <p:spPr bwMode="auto">
          <a:xfrm>
            <a:off x="5063460" y="4815072"/>
            <a:ext cx="1610842" cy="996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6"/>
          <a:srcRect t="12677" b="12677"/>
          <a:stretch>
            <a:fillRect/>
          </a:stretch>
        </p:blipFill>
        <p:spPr>
          <a:xfrm>
            <a:off x="649439" y="4799858"/>
            <a:ext cx="1699205" cy="996586"/>
          </a:xfrm>
          <a:prstGeom prst="rect">
            <a:avLst/>
          </a:prstGeom>
        </p:spPr>
      </p:pic>
      <p:sp>
        <p:nvSpPr>
          <p:cNvPr id="39" name="文本框 38"/>
          <p:cNvSpPr txBox="1"/>
          <p:nvPr/>
        </p:nvSpPr>
        <p:spPr>
          <a:xfrm>
            <a:off x="-823725" y="4206635"/>
            <a:ext cx="458838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烟店轴承商贸现代服务业</a:t>
            </a:r>
            <a:endParaRPr lang="en-US" altLang="zh-CN" sz="1600" dirty="0"/>
          </a:p>
          <a:p>
            <a:pPr algn="ctr">
              <a:buNone/>
            </a:pPr>
            <a:r>
              <a:rPr lang="zh-CN" altLang="en-US" sz="1600" dirty="0"/>
              <a:t>产业集群</a:t>
            </a:r>
            <a:endParaRPr lang="zh-CN" altLang="en-US" sz="1600" dirty="0"/>
          </a:p>
        </p:txBody>
      </p:sp>
      <p:sp>
        <p:nvSpPr>
          <p:cNvPr id="41" name="文本框 40"/>
          <p:cNvSpPr txBox="1"/>
          <p:nvPr/>
        </p:nvSpPr>
        <p:spPr>
          <a:xfrm>
            <a:off x="1422865" y="4292666"/>
            <a:ext cx="458838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景阳冈文旅集聚区</a:t>
            </a:r>
            <a:endParaRPr lang="zh-CN" altLang="en-US" sz="1600" dirty="0"/>
          </a:p>
        </p:txBody>
      </p:sp>
      <p:sp>
        <p:nvSpPr>
          <p:cNvPr id="43" name="文本框 42"/>
          <p:cNvSpPr txBox="1"/>
          <p:nvPr/>
        </p:nvSpPr>
        <p:spPr>
          <a:xfrm>
            <a:off x="3290756" y="4281931"/>
            <a:ext cx="50812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东阿阿胶城</a:t>
            </a:r>
            <a:endParaRPr lang="zh-CN" altLang="en-US" sz="1600" dirty="0"/>
          </a:p>
        </p:txBody>
      </p:sp>
      <p:sp>
        <p:nvSpPr>
          <p:cNvPr id="45" name="文本框 44"/>
          <p:cNvSpPr txBox="1"/>
          <p:nvPr/>
        </p:nvSpPr>
        <p:spPr>
          <a:xfrm>
            <a:off x="-1180226" y="5985893"/>
            <a:ext cx="520618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鲁西数字产城融合发展新区</a:t>
            </a:r>
            <a:endParaRPr lang="zh-CN" altLang="en-US" sz="1600" dirty="0"/>
          </a:p>
        </p:txBody>
      </p:sp>
      <p:sp>
        <p:nvSpPr>
          <p:cNvPr id="47" name="文本框 46"/>
          <p:cNvSpPr txBox="1"/>
          <p:nvPr/>
        </p:nvSpPr>
        <p:spPr>
          <a:xfrm>
            <a:off x="1078939" y="5988817"/>
            <a:ext cx="520618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星光国际金融中心</a:t>
            </a:r>
            <a:endParaRPr lang="zh-CN" altLang="en-US" sz="1600" dirty="0"/>
          </a:p>
        </p:txBody>
      </p:sp>
      <p:sp>
        <p:nvSpPr>
          <p:cNvPr id="49" name="文本框 48"/>
          <p:cNvSpPr txBox="1"/>
          <p:nvPr/>
        </p:nvSpPr>
        <p:spPr>
          <a:xfrm>
            <a:off x="3263911" y="6001055"/>
            <a:ext cx="5237418" cy="2981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ctr" fontAlgn="ctr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600" dirty="0"/>
              <a:t>聊城人力资源服务产业园</a:t>
            </a:r>
            <a:endParaRPr lang="zh-CN" altLang="en-US" sz="1600" dirty="0"/>
          </a:p>
        </p:txBody>
      </p:sp>
      <p:sp>
        <p:nvSpPr>
          <p:cNvPr id="51" name="文本框 50"/>
          <p:cNvSpPr txBox="1"/>
          <p:nvPr/>
        </p:nvSpPr>
        <p:spPr>
          <a:xfrm>
            <a:off x="232614" y="2187212"/>
            <a:ext cx="69532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ctr" fontAlgn="t">
              <a:spcBef>
                <a:spcPct val="0"/>
              </a:spcBef>
              <a:spcAft>
                <a:spcPct val="0"/>
              </a:spcAft>
            </a:pPr>
            <a:r>
              <a:rPr lang="zh-CN" altLang="zh-CN" sz="28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省级现代服务业集聚区</a:t>
            </a:r>
            <a:endParaRPr lang="zh-CN" altLang="zh-CN" sz="28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7" name="任意多边形: 形状 6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8" name="任意多边形: 形状 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9" name="任意多边形: 形状 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0" name="任意多边形: 形状 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1" name="任意多边形: 形状 1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2" name="任意多边形: 形状 1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3" name="任意多边形: 形状 1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4" name="任意多边形: 形状 1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7" name="箭头: 五边形 16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1" name="组合 20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23" name="等腰三角形 22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" name="等腰三角形 25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2" name="等腰三角形 21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0" name="文本框 19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抓创平台载体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5" name="矩形 24"/>
          <p:cNvSpPr/>
          <p:nvPr/>
        </p:nvSpPr>
        <p:spPr bwMode="auto">
          <a:xfrm>
            <a:off x="6855009" y="2406740"/>
            <a:ext cx="4958615" cy="406200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lang="zh-CN" altLang="en-US" sz="24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推动先进制造业和现代服务业融合发展。</a:t>
            </a:r>
            <a:endParaRPr lang="en-US" altLang="zh-CN" sz="24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充分发挥现代服务业技术赋能和专业化服务优势，推动产业链向高端化、智能化迈进。</a:t>
            </a:r>
            <a:endParaRPr kumimoji="0" lang="en-US" altLang="zh-CN" sz="24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继续抓好平台载体培育，加大对上申报创建力度，培育更多的省级服务业平台载体。</a:t>
            </a:r>
            <a:endParaRPr kumimoji="0" lang="zh-CN" altLang="en-US" sz="24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04" b="8404"/>
          <a:stretch>
            <a:fillRect/>
          </a:stretch>
        </p:blipFill>
        <p:spPr bwMode="auto">
          <a:xfrm>
            <a:off x="667219" y="3129771"/>
            <a:ext cx="1699205" cy="996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74" r="7374"/>
          <a:stretch>
            <a:fillRect/>
          </a:stretch>
        </p:blipFill>
        <p:spPr bwMode="auto">
          <a:xfrm>
            <a:off x="2866701" y="3127560"/>
            <a:ext cx="1699205" cy="996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3" r="303"/>
          <a:stretch>
            <a:fillRect/>
          </a:stretch>
        </p:blipFill>
        <p:spPr bwMode="auto">
          <a:xfrm>
            <a:off x="5066183" y="3135325"/>
            <a:ext cx="1610842" cy="996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5" b="335"/>
          <a:stretch>
            <a:fillRect/>
          </a:stretch>
        </p:blipFill>
        <p:spPr bwMode="auto">
          <a:xfrm>
            <a:off x="2866412" y="4797529"/>
            <a:ext cx="1610842" cy="996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10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" t="561" r="66638" b="561"/>
          <a:stretch>
            <a:fillRect/>
          </a:stretch>
        </p:blipFill>
        <p:spPr bwMode="auto">
          <a:xfrm>
            <a:off x="5063460" y="4815072"/>
            <a:ext cx="1610842" cy="9967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12" b="6012"/>
          <a:stretch>
            <a:fillRect/>
          </a:stretch>
        </p:blipFill>
        <p:spPr>
          <a:xfrm>
            <a:off x="649439" y="4799858"/>
            <a:ext cx="1699205" cy="996586"/>
          </a:xfrm>
          <a:prstGeom prst="rect">
            <a:avLst/>
          </a:prstGeom>
        </p:spPr>
      </p:pic>
      <p:sp>
        <p:nvSpPr>
          <p:cNvPr id="31" name="文本框 30"/>
          <p:cNvSpPr txBox="1"/>
          <p:nvPr/>
        </p:nvSpPr>
        <p:spPr>
          <a:xfrm>
            <a:off x="-823725" y="4206635"/>
            <a:ext cx="458838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聊城经济技术开发区</a:t>
            </a:r>
            <a:endParaRPr lang="zh-CN" altLang="en-US" sz="1600" dirty="0"/>
          </a:p>
        </p:txBody>
      </p:sp>
      <p:sp>
        <p:nvSpPr>
          <p:cNvPr id="32" name="文本框 31"/>
          <p:cNvSpPr txBox="1"/>
          <p:nvPr/>
        </p:nvSpPr>
        <p:spPr>
          <a:xfrm>
            <a:off x="1422865" y="4229606"/>
            <a:ext cx="458838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冠县经济开发区</a:t>
            </a:r>
            <a:endParaRPr lang="zh-CN" altLang="en-US" sz="1600" dirty="0"/>
          </a:p>
        </p:txBody>
      </p:sp>
      <p:sp>
        <p:nvSpPr>
          <p:cNvPr id="33" name="文本框 32"/>
          <p:cNvSpPr txBox="1"/>
          <p:nvPr/>
        </p:nvSpPr>
        <p:spPr>
          <a:xfrm>
            <a:off x="3290756" y="4218871"/>
            <a:ext cx="50812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鑫鹏源智能科技</a:t>
            </a:r>
            <a:endParaRPr lang="zh-CN" altLang="en-US" sz="1600" dirty="0"/>
          </a:p>
        </p:txBody>
      </p:sp>
      <p:sp>
        <p:nvSpPr>
          <p:cNvPr id="34" name="文本框 33"/>
          <p:cNvSpPr txBox="1"/>
          <p:nvPr/>
        </p:nvSpPr>
        <p:spPr>
          <a:xfrm>
            <a:off x="-1148696" y="5943853"/>
            <a:ext cx="520618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金号家纺</a:t>
            </a:r>
            <a:endParaRPr lang="zh-CN" altLang="en-US" sz="1600" dirty="0"/>
          </a:p>
        </p:txBody>
      </p:sp>
      <p:sp>
        <p:nvSpPr>
          <p:cNvPr id="35" name="文本框 34"/>
          <p:cNvSpPr txBox="1"/>
          <p:nvPr/>
        </p:nvSpPr>
        <p:spPr>
          <a:xfrm>
            <a:off x="1078939" y="5946777"/>
            <a:ext cx="520618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zh-CN" altLang="en-US" sz="1600" dirty="0"/>
              <a:t>嘉华生物</a:t>
            </a:r>
            <a:endParaRPr lang="zh-CN" altLang="en-US" sz="1600" dirty="0"/>
          </a:p>
        </p:txBody>
      </p:sp>
      <p:sp>
        <p:nvSpPr>
          <p:cNvPr id="36" name="文本框 35"/>
          <p:cNvSpPr txBox="1"/>
          <p:nvPr/>
        </p:nvSpPr>
        <p:spPr>
          <a:xfrm>
            <a:off x="3242891" y="5969525"/>
            <a:ext cx="5237418" cy="2981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ctr" fontAlgn="ctr">
              <a:lnSpc>
                <a:spcPts val="15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1600" dirty="0"/>
              <a:t>东阿阿胶</a:t>
            </a:r>
            <a:endParaRPr lang="zh-CN" altLang="en-US" sz="1600" dirty="0"/>
          </a:p>
        </p:txBody>
      </p:sp>
      <p:sp>
        <p:nvSpPr>
          <p:cNvPr id="37" name="文本框 36"/>
          <p:cNvSpPr txBox="1"/>
          <p:nvPr/>
        </p:nvSpPr>
        <p:spPr>
          <a:xfrm>
            <a:off x="232614" y="2187212"/>
            <a:ext cx="69532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 algn="ctr" fontAlgn="t">
              <a:spcBef>
                <a:spcPct val="0"/>
              </a:spcBef>
              <a:spcAft>
                <a:spcPct val="0"/>
              </a:spcAft>
            </a:pPr>
            <a:r>
              <a:rPr lang="zh-CN" altLang="en-US" sz="2800" kern="100" dirty="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省级“两业”融合试点</a:t>
            </a:r>
            <a:endParaRPr lang="zh-CN" altLang="en-US" sz="2800" kern="100" dirty="0">
              <a:solidFill>
                <a:srgbClr val="005DC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背景图案&#10;&#10;描述已自动生成"/>
          <p:cNvPicPr>
            <a:picLocks noChangeAspect="1"/>
          </p:cNvPicPr>
          <p:nvPr/>
        </p:nvPicPr>
        <p:blipFill>
          <a:blip r:embed="rId1">
            <a:alphaModFix amt="30000"/>
          </a:blip>
          <a:srcRect l="4578" r="4578"/>
          <a:stretch>
            <a:fillRect/>
          </a:stretch>
        </p:blipFill>
        <p:spPr>
          <a:xfrm flipH="1">
            <a:off x="-1" y="2103"/>
            <a:ext cx="12192000" cy="6855897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310256" y="981220"/>
            <a:ext cx="8760711" cy="5444200"/>
          </a:xfrm>
          <a:prstGeom prst="rect">
            <a:avLst/>
          </a:prstGeom>
        </p:spPr>
      </p:pic>
      <p:sp>
        <p:nvSpPr>
          <p:cNvPr id="10" name="平行四边形 9"/>
          <p:cNvSpPr/>
          <p:nvPr/>
        </p:nvSpPr>
        <p:spPr>
          <a:xfrm>
            <a:off x="3530600" y="2387600"/>
            <a:ext cx="9244330" cy="2453640"/>
          </a:xfrm>
          <a:prstGeom prst="parallelogram">
            <a:avLst/>
          </a:prstGeom>
          <a:gradFill>
            <a:gsLst>
              <a:gs pos="2000">
                <a:srgbClr val="1941B2">
                  <a:alpha val="42000"/>
                </a:srgbClr>
              </a:gs>
              <a:gs pos="23000">
                <a:srgbClr val="1941B2"/>
              </a:gs>
              <a:gs pos="100000">
                <a:srgbClr val="1941B2"/>
              </a:gs>
            </a:gsLst>
            <a:lin ang="0" scaled="0"/>
          </a:gradFill>
          <a:ln>
            <a:noFill/>
          </a:ln>
          <a:effectLst>
            <a:outerShdw blurRad="762000" dist="2667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4831570" y="3198921"/>
            <a:ext cx="62646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4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思源黑体 CN Heavy" panose="020B0A00000000000000" charset="-122"/>
                <a:ea typeface="思源黑体 CN Heavy" panose="020B0A00000000000000" charset="-122"/>
                <a:sym typeface="+mn-lt"/>
              </a:rPr>
              <a:t>一、服务业是什么</a:t>
            </a:r>
            <a:endParaRPr kumimoji="0" lang="en-US" altLang="zh-CN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黑体 CN Heavy" panose="020B0A00000000000000" charset="-122"/>
              <a:ea typeface="思源黑体 CN Heavy" panose="020B0A00000000000000" charset="-122"/>
              <a:sym typeface="+mn-lt"/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1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7" name="任意多边形: 形状 6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8" name="任意多边形: 形状 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9" name="任意多边形: 形状 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0" name="任意多边形: 形状 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1" name="任意多边形: 形状 1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2" name="任意多边形: 形状 1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3" name="任意多边形: 形状 1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4" name="任意多边形: 形状 1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7" name="箭头: 五边形 16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1" name="组合 20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23" name="等腰三角形 22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" name="等腰三角形 25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2" name="等腰三角形 21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0" name="文本框 19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抓精品牌建设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" name="Shape 8567"/>
          <p:cNvSpPr/>
          <p:nvPr>
            <p:custDataLst>
              <p:tags r:id="rId1"/>
            </p:custDataLst>
          </p:nvPr>
        </p:nvSpPr>
        <p:spPr>
          <a:xfrm>
            <a:off x="8199507" y="3084282"/>
            <a:ext cx="2135523" cy="438516"/>
          </a:xfrm>
          <a:prstGeom prst="rect">
            <a:avLst/>
          </a:prstGeom>
          <a:solidFill>
            <a:srgbClr val="F1F1F1"/>
          </a:solidFill>
          <a:ln w="12700">
            <a:miter lim="400000"/>
          </a:ln>
        </p:spPr>
        <p:txBody>
          <a:bodyPr lIns="25400" tIns="25400" rIns="25400" bIns="25400" anchor="ctr"/>
          <a:lstStyle/>
          <a:p>
            <a:pPr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6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Shape 8580"/>
          <p:cNvSpPr/>
          <p:nvPr>
            <p:custDataLst>
              <p:tags r:id="rId2"/>
            </p:custDataLst>
          </p:nvPr>
        </p:nvSpPr>
        <p:spPr>
          <a:xfrm>
            <a:off x="8544669" y="3143953"/>
            <a:ext cx="2534269" cy="319173"/>
          </a:xfrm>
          <a:prstGeom prst="rect">
            <a:avLst/>
          </a:prstGeom>
          <a:ln w="12700">
            <a:miter lim="400000"/>
          </a:ln>
        </p:spPr>
        <p:txBody>
          <a:bodyPr lIns="25400" tIns="25400" rIns="25400" bIns="25400" anchor="ctr"/>
          <a:lstStyle>
            <a:lvl1pPr algn="l">
              <a:defRPr sz="3000">
                <a:latin typeface="Kontrapunkt Bob Bold"/>
                <a:ea typeface="Kontrapunkt Bob Bold"/>
                <a:cs typeface="Kontrapunkt Bob Bold"/>
                <a:sym typeface="Kontrapunkt Bob Bold"/>
              </a:defRPr>
            </a:lvl1pPr>
          </a:lstStyle>
          <a:p>
            <a:pPr algn="ctr">
              <a:lnSpc>
                <a:spcPct val="120000"/>
              </a:lnSpc>
            </a:pPr>
            <a:r>
              <a:rPr lang="zh-CN" altLang="en-US" sz="2400" b="1" spc="300" dirty="0">
                <a:solidFill>
                  <a:srgbClr val="3498DB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抓本土品牌培育</a:t>
            </a:r>
            <a:endParaRPr lang="zh-CN" altLang="en-US" sz="2400" b="1" spc="300" dirty="0">
              <a:solidFill>
                <a:srgbClr val="3498DB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Shape 8569"/>
          <p:cNvSpPr/>
          <p:nvPr>
            <p:custDataLst>
              <p:tags r:id="rId3"/>
            </p:custDataLst>
          </p:nvPr>
        </p:nvSpPr>
        <p:spPr>
          <a:xfrm>
            <a:off x="1113062" y="3143953"/>
            <a:ext cx="2135523" cy="438516"/>
          </a:xfrm>
          <a:prstGeom prst="rect">
            <a:avLst/>
          </a:prstGeom>
          <a:solidFill>
            <a:srgbClr val="F1F1F1"/>
          </a:solidFill>
          <a:ln w="12700">
            <a:miter lim="400000"/>
          </a:ln>
        </p:spPr>
        <p:txBody>
          <a:bodyPr lIns="25400" tIns="25400" rIns="25400" bIns="25400" anchor="ctr"/>
          <a:lstStyle/>
          <a:p>
            <a:pPr>
              <a:defRPr sz="3200">
                <a:solidFill>
                  <a:srgbClr val="FFFFFF"/>
                </a:solidFill>
                <a:latin typeface="Helvetica Light"/>
                <a:ea typeface="Helvetica Light"/>
                <a:cs typeface="Helvetica Light"/>
                <a:sym typeface="Helvetica Light"/>
              </a:defRPr>
            </a:pPr>
            <a:endParaRPr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Shape 8582"/>
          <p:cNvSpPr/>
          <p:nvPr>
            <p:custDataLst>
              <p:tags r:id="rId4"/>
            </p:custDataLst>
          </p:nvPr>
        </p:nvSpPr>
        <p:spPr>
          <a:xfrm>
            <a:off x="948418" y="3228718"/>
            <a:ext cx="2682747" cy="319174"/>
          </a:xfrm>
          <a:prstGeom prst="rect">
            <a:avLst/>
          </a:prstGeom>
          <a:ln w="12700">
            <a:miter lim="400000"/>
          </a:ln>
        </p:spPr>
        <p:txBody>
          <a:bodyPr lIns="25400" tIns="25400" rIns="25400" bIns="25400" anchor="ctr"/>
          <a:lstStyle>
            <a:lvl1pPr algn="r">
              <a:defRPr sz="3000">
                <a:latin typeface="Kontrapunkt Bob Bold"/>
                <a:ea typeface="Kontrapunkt Bob Bold"/>
                <a:cs typeface="Kontrapunkt Bob Bold"/>
                <a:sym typeface="Kontrapunkt Bob Bold"/>
              </a:defRPr>
            </a:lvl1pPr>
          </a:lstStyle>
          <a:p>
            <a:pPr algn="ctr">
              <a:lnSpc>
                <a:spcPct val="120000"/>
              </a:lnSpc>
            </a:pPr>
            <a:r>
              <a:rPr lang="zh-CN" altLang="en-US" sz="2400" b="1" spc="300" dirty="0">
                <a:solidFill>
                  <a:srgbClr val="1F74AD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抓知名品牌招引</a:t>
            </a:r>
            <a:endParaRPr lang="zh-CN" altLang="en-US" sz="2400" b="1" spc="300" dirty="0">
              <a:solidFill>
                <a:srgbClr val="1F74AD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文本框 26"/>
          <p:cNvSpPr txBox="1"/>
          <p:nvPr>
            <p:custDataLst>
              <p:tags r:id="rId5"/>
            </p:custDataLst>
          </p:nvPr>
        </p:nvSpPr>
        <p:spPr>
          <a:xfrm>
            <a:off x="640715" y="3776345"/>
            <a:ext cx="3118485" cy="227703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>
            <a:defPPr>
              <a:defRPr lang="zh-CN"/>
            </a:defPPr>
            <a:lvl1pPr marL="457200" marR="0" lvl="0" indent="-457200" algn="just" fontAlgn="auto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 kumimoji="0" sz="2400" b="0" i="0" u="none" strike="noStrike" cap="none" spc="0" normalizeH="0" baseline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2000" dirty="0"/>
              <a:t>有针对性打造“综合商圈</a:t>
            </a:r>
            <a:r>
              <a:rPr lang="en-US" altLang="zh-CN" sz="2000" dirty="0"/>
              <a:t>+</a:t>
            </a:r>
            <a:r>
              <a:rPr lang="zh-CN" altLang="en-US" sz="2000" dirty="0"/>
              <a:t>特色街区</a:t>
            </a:r>
            <a:r>
              <a:rPr lang="en-US" altLang="zh-CN" sz="2000" dirty="0"/>
              <a:t>+</a:t>
            </a:r>
            <a:r>
              <a:rPr lang="zh-CN" altLang="en-US" sz="2000" dirty="0"/>
              <a:t>文娱综合体”，以此为基础重点发展“</a:t>
            </a:r>
            <a:r>
              <a:rPr lang="zh-CN" altLang="en-US" sz="2000" dirty="0">
                <a:sym typeface="+mn-ea"/>
              </a:rPr>
              <a:t>四首经济</a:t>
            </a:r>
            <a:r>
              <a:rPr lang="zh-CN" altLang="en-US" sz="2000" dirty="0"/>
              <a:t>”，让消费者有期待感、新鲜感。</a:t>
            </a:r>
            <a:endParaRPr lang="zh-CN" altLang="en-US" sz="2000" dirty="0"/>
          </a:p>
        </p:txBody>
      </p:sp>
      <p:sp>
        <p:nvSpPr>
          <p:cNvPr id="28" name="文本框 27"/>
          <p:cNvSpPr txBox="1"/>
          <p:nvPr>
            <p:custDataLst>
              <p:tags r:id="rId6"/>
            </p:custDataLst>
          </p:nvPr>
        </p:nvSpPr>
        <p:spPr>
          <a:xfrm>
            <a:off x="7695565" y="3684905"/>
            <a:ext cx="4092575" cy="190770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>
            <a:defPPr>
              <a:defRPr lang="zh-CN"/>
            </a:defPPr>
            <a:lvl1pPr marL="457200" marR="0" lvl="0" indent="-457200" algn="just" fontAlgn="auto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 kumimoji="0" sz="2400" b="0" i="0" u="none" strike="noStrike" cap="none" spc="0" normalizeH="0" baseline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2000" dirty="0"/>
              <a:t>充分挖掘本地资源，结合现代消费理念，将品牌传承好，探索以新的消费方式、包装方式、连锁方式对外宣传推广壮大，培育一批名企、名品、名家。</a:t>
            </a:r>
            <a:endParaRPr lang="zh-CN" altLang="en-US" sz="2000" dirty="0"/>
          </a:p>
        </p:txBody>
      </p:sp>
      <p:sp>
        <p:nvSpPr>
          <p:cNvPr id="29" name="任意多边形: 形状 33"/>
          <p:cNvSpPr/>
          <p:nvPr>
            <p:custDataLst>
              <p:tags r:id="rId7"/>
            </p:custDataLst>
          </p:nvPr>
        </p:nvSpPr>
        <p:spPr>
          <a:xfrm>
            <a:off x="5656396" y="3130515"/>
            <a:ext cx="1820103" cy="3515029"/>
          </a:xfrm>
          <a:custGeom>
            <a:avLst/>
            <a:gdLst>
              <a:gd name="connsiteX0" fmla="*/ 479723 w 2332099"/>
              <a:gd name="connsiteY0" fmla="*/ 0 h 4503810"/>
              <a:gd name="connsiteX1" fmla="*/ 644759 w 2332099"/>
              <a:gd name="connsiteY1" fmla="*/ 25397 h 4503810"/>
              <a:gd name="connsiteX2" fmla="*/ 2332099 w 2332099"/>
              <a:gd name="connsiteY2" fmla="*/ 2112916 h 4503810"/>
              <a:gd name="connsiteX3" fmla="*/ 434935 w 2332099"/>
              <a:gd name="connsiteY3" fmla="*/ 4232725 h 4503810"/>
              <a:gd name="connsiteX4" fmla="*/ 352964 w 2332099"/>
              <a:gd name="connsiteY4" fmla="*/ 4236899 h 4503810"/>
              <a:gd name="connsiteX5" fmla="*/ 318784 w 2332099"/>
              <a:gd name="connsiteY5" fmla="*/ 4503810 h 4503810"/>
              <a:gd name="connsiteX6" fmla="*/ 0 w 2332099"/>
              <a:gd name="connsiteY6" fmla="*/ 3695272 h 4503810"/>
              <a:gd name="connsiteX7" fmla="*/ 512235 w 2332099"/>
              <a:gd name="connsiteY7" fmla="*/ 2993152 h 4503810"/>
              <a:gd name="connsiteX8" fmla="*/ 492799 w 2332099"/>
              <a:gd name="connsiteY8" fmla="*/ 3144929 h 4503810"/>
              <a:gd name="connsiteX9" fmla="*/ 623092 w 2332099"/>
              <a:gd name="connsiteY9" fmla="*/ 3105283 h 4503810"/>
              <a:gd name="connsiteX10" fmla="*/ 1296483 w 2332099"/>
              <a:gd name="connsiteY10" fmla="*/ 2091517 h 4503810"/>
              <a:gd name="connsiteX11" fmla="*/ 341932 w 2332099"/>
              <a:gd name="connsiteY11" fmla="*/ 1007816 h 4503810"/>
              <a:gd name="connsiteX12" fmla="*/ 284575 w 2332099"/>
              <a:gd name="connsiteY12" fmla="*/ 1004849 h 4503810"/>
              <a:gd name="connsiteX13" fmla="*/ 645582 w 2332099"/>
              <a:gd name="connsiteY13" fmla="*/ 585402 h 4503810"/>
              <a:gd name="connsiteX14" fmla="*/ 654027 w 2332099"/>
              <a:gd name="connsiteY14" fmla="*/ 582877 h 4503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2099" h="4503810">
                <a:moveTo>
                  <a:pt x="479723" y="0"/>
                </a:moveTo>
                <a:lnTo>
                  <a:pt x="644759" y="25397"/>
                </a:lnTo>
                <a:cubicBezTo>
                  <a:pt x="1607722" y="224087"/>
                  <a:pt x="2332099" y="1083204"/>
                  <a:pt x="2332099" y="2112916"/>
                </a:cubicBezTo>
                <a:cubicBezTo>
                  <a:pt x="2332099" y="3216179"/>
                  <a:pt x="1500544" y="4123606"/>
                  <a:pt x="434935" y="4232725"/>
                </a:cubicBezTo>
                <a:lnTo>
                  <a:pt x="352964" y="4236899"/>
                </a:lnTo>
                <a:lnTo>
                  <a:pt x="318784" y="4503810"/>
                </a:lnTo>
                <a:lnTo>
                  <a:pt x="0" y="3695272"/>
                </a:lnTo>
                <a:lnTo>
                  <a:pt x="512235" y="2993152"/>
                </a:lnTo>
                <a:lnTo>
                  <a:pt x="492799" y="3144929"/>
                </a:lnTo>
                <a:lnTo>
                  <a:pt x="623092" y="3105283"/>
                </a:lnTo>
                <a:cubicBezTo>
                  <a:pt x="1017438" y="2945973"/>
                  <a:pt x="1296483" y="2552131"/>
                  <a:pt x="1296483" y="2091517"/>
                </a:cubicBezTo>
                <a:cubicBezTo>
                  <a:pt x="1296483" y="1527500"/>
                  <a:pt x="878089" y="1063601"/>
                  <a:pt x="341932" y="1007816"/>
                </a:cubicBezTo>
                <a:lnTo>
                  <a:pt x="284575" y="1004849"/>
                </a:lnTo>
                <a:lnTo>
                  <a:pt x="645582" y="585402"/>
                </a:lnTo>
                <a:lnTo>
                  <a:pt x="654027" y="582877"/>
                </a:lnTo>
                <a:close/>
              </a:path>
            </a:pathLst>
          </a:custGeom>
          <a:solidFill>
            <a:srgbClr val="3498DB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任意多边形: 形状 36"/>
          <p:cNvSpPr/>
          <p:nvPr>
            <p:custDataLst>
              <p:tags r:id="rId8"/>
            </p:custDataLst>
          </p:nvPr>
        </p:nvSpPr>
        <p:spPr>
          <a:xfrm rot="6116027">
            <a:off x="3470992" y="3579509"/>
            <a:ext cx="3494735" cy="1909402"/>
          </a:xfrm>
          <a:custGeom>
            <a:avLst/>
            <a:gdLst>
              <a:gd name="connsiteX0" fmla="*/ 0 w 4477807"/>
              <a:gd name="connsiteY0" fmla="*/ 758084 h 2446519"/>
              <a:gd name="connsiteX1" fmla="*/ 239338 w 4477807"/>
              <a:gd name="connsiteY1" fmla="*/ 626423 h 2446519"/>
              <a:gd name="connsiteX2" fmla="*/ 239332 w 4477807"/>
              <a:gd name="connsiteY2" fmla="*/ 626382 h 2446519"/>
              <a:gd name="connsiteX3" fmla="*/ 247784 w 4477807"/>
              <a:gd name="connsiteY3" fmla="*/ 621777 h 2446519"/>
              <a:gd name="connsiteX4" fmla="*/ 761497 w 4477807"/>
              <a:gd name="connsiteY4" fmla="*/ 339182 h 2446519"/>
              <a:gd name="connsiteX5" fmla="*/ 1522994 w 4477807"/>
              <a:gd name="connsiteY5" fmla="*/ 758084 h 2446519"/>
              <a:gd name="connsiteX6" fmla="*/ 1331054 w 4477807"/>
              <a:gd name="connsiteY6" fmla="*/ 758084 h 2446519"/>
              <a:gd name="connsiteX7" fmla="*/ 1364519 w 4477807"/>
              <a:gd name="connsiteY7" fmla="*/ 835516 h 2446519"/>
              <a:gd name="connsiteX8" fmla="*/ 2543274 w 4477807"/>
              <a:gd name="connsiteY8" fmla="*/ 1362767 h 2446519"/>
              <a:gd name="connsiteX9" fmla="*/ 3389193 w 4477807"/>
              <a:gd name="connsiteY9" fmla="*/ 97232 h 2446519"/>
              <a:gd name="connsiteX10" fmla="*/ 3380576 w 4477807"/>
              <a:gd name="connsiteY10" fmla="*/ 64837 h 2446519"/>
              <a:gd name="connsiteX11" fmla="*/ 3957609 w 4477807"/>
              <a:gd name="connsiteY11" fmla="*/ 317530 h 2446519"/>
              <a:gd name="connsiteX12" fmla="*/ 3962502 w 4477807"/>
              <a:gd name="connsiteY12" fmla="*/ 324861 h 2446519"/>
              <a:gd name="connsiteX13" fmla="*/ 4449296 w 4477807"/>
              <a:gd name="connsiteY13" fmla="*/ 0 h 2446519"/>
              <a:gd name="connsiteX14" fmla="*/ 4465987 w 4477807"/>
              <a:gd name="connsiteY14" fmla="*/ 105159 h 2446519"/>
              <a:gd name="connsiteX15" fmla="*/ 2784291 w 4477807"/>
              <a:gd name="connsiteY15" fmla="*/ 2399657 h 2446519"/>
              <a:gd name="connsiteX16" fmla="*/ 262558 w 4477807"/>
              <a:gd name="connsiteY16" fmla="*/ 772711 h 2446519"/>
              <a:gd name="connsiteX17" fmla="*/ 260236 w 4477807"/>
              <a:gd name="connsiteY17" fmla="*/ 758084 h 2446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477807" h="2446519">
                <a:moveTo>
                  <a:pt x="0" y="758084"/>
                </a:moveTo>
                <a:lnTo>
                  <a:pt x="239338" y="626423"/>
                </a:lnTo>
                <a:lnTo>
                  <a:pt x="239332" y="626382"/>
                </a:lnTo>
                <a:lnTo>
                  <a:pt x="247784" y="621777"/>
                </a:lnTo>
                <a:lnTo>
                  <a:pt x="761497" y="339182"/>
                </a:lnTo>
                <a:lnTo>
                  <a:pt x="1522994" y="758084"/>
                </a:lnTo>
                <a:lnTo>
                  <a:pt x="1331054" y="758084"/>
                </a:lnTo>
                <a:lnTo>
                  <a:pt x="1364519" y="835516"/>
                </a:lnTo>
                <a:cubicBezTo>
                  <a:pt x="1586334" y="1237606"/>
                  <a:pt x="2060425" y="1464816"/>
                  <a:pt x="2543274" y="1362767"/>
                </a:cubicBezTo>
                <a:cubicBezTo>
                  <a:pt x="3131889" y="1238364"/>
                  <a:pt x="3510619" y="671765"/>
                  <a:pt x="3389193" y="97232"/>
                </a:cubicBezTo>
                <a:lnTo>
                  <a:pt x="3380576" y="64837"/>
                </a:lnTo>
                <a:lnTo>
                  <a:pt x="3957609" y="317530"/>
                </a:lnTo>
                <a:lnTo>
                  <a:pt x="3962502" y="324861"/>
                </a:lnTo>
                <a:lnTo>
                  <a:pt x="4449296" y="0"/>
                </a:lnTo>
                <a:lnTo>
                  <a:pt x="4465987" y="105159"/>
                </a:lnTo>
                <a:cubicBezTo>
                  <a:pt x="4579575" y="1170302"/>
                  <a:pt x="3863709" y="2171523"/>
                  <a:pt x="2784291" y="2399657"/>
                </a:cubicBezTo>
                <a:cubicBezTo>
                  <a:pt x="1632912" y="2643000"/>
                  <a:pt x="503893" y="1914592"/>
                  <a:pt x="262558" y="772711"/>
                </a:cubicBezTo>
                <a:lnTo>
                  <a:pt x="260236" y="758084"/>
                </a:lnTo>
                <a:close/>
              </a:path>
            </a:pathLst>
          </a:custGeom>
          <a:solidFill>
            <a:srgbClr val="1F74AD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1496060" y="1936750"/>
            <a:ext cx="9507220" cy="548005"/>
            <a:chOff x="12513225" y="797586"/>
            <a:chExt cx="1693192" cy="459714"/>
          </a:xfrm>
        </p:grpSpPr>
        <p:sp>
          <p:nvSpPr>
            <p:cNvPr id="32" name="矩形: 圆角 31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33" name="文本框 32"/>
            <p:cNvSpPr txBox="1"/>
            <p:nvPr/>
          </p:nvSpPr>
          <p:spPr>
            <a:xfrm>
              <a:off x="12513225" y="851351"/>
              <a:ext cx="1690359" cy="3345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57C4"/>
                  </a:solidFill>
                  <a:effectLst>
                    <a:glow rad="101600">
                      <a:prstClr val="white">
                        <a:alpha val="86000"/>
                      </a:prstClr>
                    </a:glow>
                  </a:effectLst>
                  <a:uLnTx/>
                  <a:uFillTx/>
                  <a:latin typeface="Impact" panose="020B0806030902050204"/>
                  <a:ea typeface="微软雅黑" panose="020B0503020204020204" pitchFamily="34" charset="-122"/>
                  <a:cs typeface="+mn-cs"/>
                </a:rPr>
                <a:t>服务业品牌建设是提升企业核心竞争力和市场份额的关键战略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57C4"/>
                </a:solidFill>
                <a:effectLst>
                  <a:glow rad="101600">
                    <a:prstClr val="white">
                      <a:alpha val="86000"/>
                    </a:prstClr>
                  </a:glow>
                </a:effectLst>
                <a:uLnTx/>
                <a:uFillTx/>
                <a:latin typeface="Impact" panose="020B080603090205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7" name="任意多边形: 形状 6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8" name="任意多边形: 形状 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9" name="任意多边形: 形状 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0" name="任意多边形: 形状 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1" name="任意多边形: 形状 1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2" name="任意多边形: 形状 1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3" name="任意多边形: 形状 1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4" name="任意多边形: 形状 1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468034" y="1083532"/>
            <a:ext cx="3176866" cy="522448"/>
            <a:chOff x="501359" y="1655291"/>
            <a:chExt cx="3309913" cy="522448"/>
          </a:xfrm>
        </p:grpSpPr>
        <p:sp>
          <p:nvSpPr>
            <p:cNvPr id="17" name="箭头: 五边形 16"/>
            <p:cNvSpPr/>
            <p:nvPr/>
          </p:nvSpPr>
          <p:spPr>
            <a:xfrm>
              <a:off x="501359" y="1655291"/>
              <a:ext cx="3309913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694712" y="1701072"/>
              <a:ext cx="2971009" cy="430887"/>
              <a:chOff x="694712" y="1701072"/>
              <a:chExt cx="2971009" cy="430887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1" name="组合 20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23" name="等腰三角形 22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" name="等腰三角形 25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2" name="等腰三角形 21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0" name="文本框 19"/>
              <p:cNvSpPr txBox="1"/>
              <p:nvPr/>
            </p:nvSpPr>
            <p:spPr>
              <a:xfrm>
                <a:off x="1077052" y="1701072"/>
                <a:ext cx="2588669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抓稳城镇化率提升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2" name="图表 1"/>
          <p:cNvGraphicFramePr/>
          <p:nvPr/>
        </p:nvGraphicFramePr>
        <p:xfrm>
          <a:off x="177800" y="2049145"/>
          <a:ext cx="7124700" cy="42595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5" name="矩形 14"/>
          <p:cNvSpPr/>
          <p:nvPr/>
        </p:nvSpPr>
        <p:spPr bwMode="auto">
          <a:xfrm>
            <a:off x="7658100" y="2089785"/>
            <a:ext cx="3882390" cy="458535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莘县、冠县要抓住入选“国家潜力地区城镇化水平提升试点”的契机，用足用好试点政策，加快推进农业转移人口市民化进程。</a:t>
            </a: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实施好产业振兴三年行动计划，发展县域主导产业和特色产业，进一步拉大县城框架，扩大城镇建成区范围，释放城镇化红利。</a:t>
            </a:r>
            <a:endParaRPr kumimoji="0" lang="zh-CN" altLang="en-US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endParaRPr kumimoji="0" lang="zh-CN" altLang="en-US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4394200" y="1276350"/>
            <a:ext cx="7002780" cy="548005"/>
            <a:chOff x="12513225" y="797586"/>
            <a:chExt cx="1693192" cy="459714"/>
          </a:xfrm>
        </p:grpSpPr>
        <p:sp>
          <p:nvSpPr>
            <p:cNvPr id="28" name="矩形: 圆角 27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29" name="文本框 28"/>
            <p:cNvSpPr txBox="1"/>
            <p:nvPr/>
          </p:nvSpPr>
          <p:spPr>
            <a:xfrm>
              <a:off x="12513225" y="851351"/>
              <a:ext cx="1690359" cy="33564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57C4"/>
                  </a:solidFill>
                  <a:effectLst>
                    <a:glow rad="101600">
                      <a:prstClr val="white">
                        <a:alpha val="86000"/>
                      </a:prstClr>
                    </a:glow>
                  </a:effectLst>
                  <a:uLnTx/>
                  <a:uFillTx/>
                  <a:latin typeface="Impact" panose="020B0806030902050204"/>
                  <a:ea typeface="微软雅黑" panose="020B0503020204020204" pitchFamily="34" charset="-122"/>
                  <a:cs typeface="+mn-cs"/>
                </a:rPr>
                <a:t>服务业的发展高度依赖于人口密度、人口规模以及人口流量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57C4"/>
                </a:solidFill>
                <a:effectLst>
                  <a:glow rad="101600">
                    <a:prstClr val="white">
                      <a:alpha val="86000"/>
                    </a:prstClr>
                  </a:glow>
                </a:effectLst>
                <a:uLnTx/>
                <a:uFillTx/>
                <a:latin typeface="Impact" panose="020B0806030902050204"/>
                <a:ea typeface="微软雅黑" panose="020B0503020204020204" pitchFamily="34" charset="-122"/>
                <a:cs typeface="+mn-cs"/>
              </a:endParaRPr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7" name="任意多边形: 形状 6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8" name="任意多边形: 形状 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9" name="任意多边形: 形状 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0" name="任意多边形: 形状 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1" name="任意多边形: 形状 1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2" name="任意多边形: 形状 1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3" name="任意多边形: 形状 1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4" name="任意多边形: 形状 1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5" name="箭头: 五边形 14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25" name="组合 2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8" name="组合 27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30" name="等腰三角形 29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" name="等腰三角形 30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9" name="等腰三角形 28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7" name="文本框 26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抓全人才培育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9" name="矩形 18"/>
          <p:cNvSpPr/>
          <p:nvPr/>
        </p:nvSpPr>
        <p:spPr bwMode="auto">
          <a:xfrm>
            <a:off x="439890" y="3857308"/>
            <a:ext cx="5527606" cy="252024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重点抓好人才培育工作，组织开展服务业专业人才培训。</a:t>
            </a:r>
            <a:endParaRPr kumimoji="0" lang="en-US" altLang="zh-CN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发展壮大人力资源服务业，促进人才与产业的深度融合。</a:t>
            </a:r>
            <a:endParaRPr kumimoji="0" lang="zh-CN" altLang="en-US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广泛开展职业教育，支持建设实训基地，推动产教融合和科教融合。</a:t>
            </a:r>
            <a:endParaRPr kumimoji="0" lang="zh-CN" altLang="en-US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1017786" y="1992579"/>
            <a:ext cx="3867995" cy="548273"/>
            <a:chOff x="12513225" y="797586"/>
            <a:chExt cx="1693192" cy="459714"/>
          </a:xfrm>
        </p:grpSpPr>
        <p:sp>
          <p:nvSpPr>
            <p:cNvPr id="21" name="矩形: 圆角 20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26" name="文本框 25"/>
            <p:cNvSpPr txBox="1"/>
            <p:nvPr/>
          </p:nvSpPr>
          <p:spPr>
            <a:xfrm>
              <a:off x="12513225" y="851351"/>
              <a:ext cx="1690359" cy="33548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57C4"/>
                  </a:solidFill>
                  <a:effectLst>
                    <a:glow rad="101600">
                      <a:prstClr val="white">
                        <a:alpha val="86000"/>
                      </a:prstClr>
                    </a:glow>
                  </a:effectLst>
                  <a:uLnTx/>
                  <a:uFillTx/>
                  <a:latin typeface="Impact" panose="020B0806030902050204"/>
                  <a:ea typeface="微软雅黑" panose="020B0503020204020204" pitchFamily="34" charset="-122"/>
                  <a:cs typeface="+mn-cs"/>
                </a:rPr>
                <a:t>服务业的发展离不开人才的支撑</a:t>
              </a:r>
              <a:endPara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57C4"/>
                </a:solidFill>
                <a:effectLst>
                  <a:glow rad="101600">
                    <a:prstClr val="white">
                      <a:alpha val="86000"/>
                    </a:prstClr>
                  </a:glow>
                </a:effectLst>
                <a:uLnTx/>
                <a:uFillTx/>
                <a:latin typeface="Impact" panose="020B0806030902050204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815285" y="2844432"/>
            <a:ext cx="5280715" cy="81144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2200" kern="10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defRPr>
            </a:lvl1pPr>
          </a:lstStyle>
          <a:p>
            <a:r>
              <a:rPr lang="zh-CN" altLang="en-US" dirty="0"/>
              <a:t>尤其是生产性服务业领域，高技能人才的作用尤为显著。</a:t>
            </a:r>
            <a:endParaRPr lang="en-US" altLang="zh-CN" dirty="0"/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71" b="12471"/>
          <a:stretch>
            <a:fillRect/>
          </a:stretch>
        </p:blipFill>
        <p:spPr>
          <a:xfrm>
            <a:off x="7209419" y="4124146"/>
            <a:ext cx="4436242" cy="2495386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22" name="矩形: 圆角 21"/>
          <p:cNvSpPr/>
          <p:nvPr/>
        </p:nvSpPr>
        <p:spPr>
          <a:xfrm>
            <a:off x="9543395" y="1404346"/>
            <a:ext cx="2208267" cy="2495384"/>
          </a:xfrm>
          <a:prstGeom prst="roundRect">
            <a:avLst/>
          </a:prstGeom>
          <a:gradFill>
            <a:gsLst>
              <a:gs pos="49000">
                <a:srgbClr val="EDF7FF"/>
              </a:gs>
              <a:gs pos="77586">
                <a:srgbClr val="009AFF">
                  <a:lumMod val="0"/>
                  <a:lumOff val="100000"/>
                </a:srgbClr>
              </a:gs>
              <a:gs pos="27560">
                <a:srgbClr val="E2F3FF"/>
              </a:gs>
              <a:gs pos="65000">
                <a:srgbClr val="009AFF">
                  <a:lumMod val="0"/>
                  <a:lumOff val="100000"/>
                </a:srgbClr>
              </a:gs>
              <a:gs pos="0">
                <a:srgbClr val="0597FF">
                  <a:lumMod val="20000"/>
                  <a:lumOff val="80000"/>
                </a:srgbClr>
              </a:gs>
            </a:gsLst>
            <a:lin ang="2700000" scaled="0"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 spc="50" dirty="0">
              <a:ln w="9525" cmpd="sng">
                <a:solidFill>
                  <a:schemeClr val="accent1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chemeClr val="accent1">
                    <a:alpha val="40000"/>
                  </a:schemeClr>
                </a:glow>
              </a:effectLst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7594273" y="1651894"/>
            <a:ext cx="610651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职业技术教育</a:t>
            </a:r>
            <a:endParaRPr lang="zh-CN" altLang="en-US" sz="1600" dirty="0">
              <a:ln w="0"/>
              <a:gradFill>
                <a:gsLst>
                  <a:gs pos="0">
                    <a:schemeClr val="accent5">
                      <a:lumMod val="50000"/>
                    </a:schemeClr>
                  </a:gs>
                  <a:gs pos="50000">
                    <a:schemeClr val="accent5"/>
                  </a:gs>
                  <a:gs pos="100000">
                    <a:schemeClr val="accent5">
                      <a:lumMod val="60000"/>
                      <a:lumOff val="40000"/>
                    </a:scheme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5481" y="2186152"/>
            <a:ext cx="1920179" cy="14588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矩形: 圆角 35"/>
          <p:cNvSpPr/>
          <p:nvPr/>
        </p:nvSpPr>
        <p:spPr>
          <a:xfrm>
            <a:off x="7204845" y="1409604"/>
            <a:ext cx="2208267" cy="2495384"/>
          </a:xfrm>
          <a:prstGeom prst="roundRect">
            <a:avLst/>
          </a:prstGeom>
          <a:gradFill>
            <a:gsLst>
              <a:gs pos="49000">
                <a:srgbClr val="EDF7FF"/>
              </a:gs>
              <a:gs pos="77586">
                <a:srgbClr val="009AFF">
                  <a:lumMod val="0"/>
                  <a:lumOff val="100000"/>
                </a:srgbClr>
              </a:gs>
              <a:gs pos="27560">
                <a:srgbClr val="E2F3FF"/>
              </a:gs>
              <a:gs pos="65000">
                <a:srgbClr val="009AFF">
                  <a:lumMod val="0"/>
                  <a:lumOff val="100000"/>
                </a:srgbClr>
              </a:gs>
              <a:gs pos="0">
                <a:srgbClr val="0597FF">
                  <a:lumMod val="20000"/>
                  <a:lumOff val="80000"/>
                </a:srgbClr>
              </a:gs>
            </a:gsLst>
            <a:lin ang="2700000" scaled="0"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 spc="50" dirty="0">
              <a:ln w="9525" cmpd="sng">
                <a:solidFill>
                  <a:schemeClr val="accent1"/>
                </a:solidFill>
                <a:prstDash val="solid"/>
              </a:ln>
              <a:solidFill>
                <a:srgbClr val="70AD47">
                  <a:tint val="1000"/>
                </a:srgbClr>
              </a:solidFill>
              <a:effectLst>
                <a:glow rad="38100">
                  <a:schemeClr val="accent1">
                    <a:alpha val="40000"/>
                  </a:schemeClr>
                </a:glow>
              </a:effectLst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5266238" y="1667664"/>
            <a:ext cx="610651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青年主题沙龙</a:t>
            </a:r>
            <a:endParaRPr lang="zh-CN" altLang="en-US" sz="1600" dirty="0">
              <a:ln w="0"/>
              <a:gradFill>
                <a:gsLst>
                  <a:gs pos="0">
                    <a:schemeClr val="accent5">
                      <a:lumMod val="50000"/>
                    </a:schemeClr>
                  </a:gs>
                  <a:gs pos="50000">
                    <a:schemeClr val="accent5"/>
                  </a:gs>
                  <a:gs pos="100000">
                    <a:schemeClr val="accent5">
                      <a:lumMod val="60000"/>
                      <a:lumOff val="40000"/>
                    </a:scheme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</a:endParaRPr>
          </a:p>
        </p:txBody>
      </p:sp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26" r="6126"/>
          <a:stretch>
            <a:fillRect/>
          </a:stretch>
        </p:blipFill>
        <p:spPr bwMode="auto">
          <a:xfrm>
            <a:off x="7397446" y="2201922"/>
            <a:ext cx="1920179" cy="14588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7" name="任意多边形: 形状 6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8" name="任意多边形: 形状 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9" name="任意多边形: 形状 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0" name="任意多边形: 形状 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1" name="任意多边形: 形状 1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2" name="任意多边形: 形状 1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3" name="任意多边形: 形状 1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4" name="任意多边形: 形状 1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5" name="箭头: 五边形 14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25" name="组合 2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8" name="组合 27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30" name="等腰三角形 29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" name="等腰三角形 30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9" name="等腰三角形 28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7" name="文本框 26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抓优营商环境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1" name="Title" descr="f9834e88-0591-41bd-b34a-2ad22d5c3d5a"/>
          <p:cNvSpPr/>
          <p:nvPr/>
        </p:nvSpPr>
        <p:spPr>
          <a:xfrm>
            <a:off x="41203" y="2001140"/>
            <a:ext cx="4165631" cy="975321"/>
          </a:xfrm>
          <a:prstGeom prst="rect">
            <a:avLst/>
          </a:prstGeom>
        </p:spPr>
        <p:txBody>
          <a:bodyPr anchor="t" anchorCtr="0">
            <a:normAutofit/>
          </a:bodyPr>
          <a:lstStyle/>
          <a:p>
            <a:pPr algn="r">
              <a:buSzPct val="25000"/>
            </a:pPr>
            <a:r>
              <a:rPr lang="zh-CN" altLang="en-US" sz="2400" b="1" dirty="0"/>
              <a:t>多维度提升企业服务体验</a:t>
            </a:r>
            <a:endParaRPr lang="en-US" dirty="0"/>
          </a:p>
        </p:txBody>
      </p:sp>
      <p:pic>
        <p:nvPicPr>
          <p:cNvPr id="48" name="图片 4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21712" y="2658110"/>
            <a:ext cx="3707765" cy="3509645"/>
          </a:xfrm>
          <a:prstGeom prst="rect">
            <a:avLst/>
          </a:prstGeom>
        </p:spPr>
      </p:pic>
      <p:sp>
        <p:nvSpPr>
          <p:cNvPr id="40" name="矩形 39"/>
          <p:cNvSpPr/>
          <p:nvPr/>
        </p:nvSpPr>
        <p:spPr bwMode="auto">
          <a:xfrm>
            <a:off x="4909986" y="1791899"/>
            <a:ext cx="6721952" cy="4677691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持续开展市场准入壁垒排查清理专项行动、工程建设领域招标投标突出问题专项治理，加强要素保障。</a:t>
            </a: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开展综合水价、天然气、供热价格改革，最大限度降低企业运行成本。</a:t>
            </a: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持续推进社会信用体系建设，优化企业信用修复流程，推出更多“信易</a:t>
            </a:r>
            <a:r>
              <a:rPr kumimoji="0" lang="en-US" altLang="zh-CN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+”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惠民便企应用场景和激励措施。</a:t>
            </a: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建立完善民营企业反馈问题收集</a:t>
            </a:r>
            <a:r>
              <a:rPr kumimoji="0" lang="en-US" altLang="zh-CN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-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反馈</a:t>
            </a:r>
            <a:r>
              <a:rPr kumimoji="0" lang="en-US" altLang="zh-CN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-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解决</a:t>
            </a:r>
            <a:r>
              <a:rPr kumimoji="0" lang="en-US" altLang="zh-CN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-</a:t>
            </a: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跟踪回访闭环管理的纾困解难工作机制。</a:t>
            </a:r>
            <a:endParaRPr kumimoji="0" lang="en-US" altLang="zh-CN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完善小微企业融资协调工作机制，帮助服务业企业解决融资难问题。</a:t>
            </a:r>
            <a:endParaRPr kumimoji="0" lang="zh-CN" altLang="en-US" sz="20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6" name="Title" descr="dc40ba59-02df-4634-937c-f2ae608b0061"/>
          <p:cNvSpPr txBox="1"/>
          <p:nvPr/>
        </p:nvSpPr>
        <p:spPr>
          <a:xfrm>
            <a:off x="3504336" y="1088422"/>
            <a:ext cx="5781508" cy="47051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2200" kern="10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defRPr>
            </a:lvl1pPr>
          </a:lstStyle>
          <a:p>
            <a:r>
              <a:rPr lang="zh-CN" altLang="en-US" sz="2400" dirty="0">
                <a:solidFill>
                  <a:srgbClr val="00B050"/>
                </a:solidFill>
              </a:rPr>
              <a:t>一流的营商环境是服务业发展的催化剂</a:t>
            </a:r>
            <a:endParaRPr lang="zh-CN" altLang="en-US" sz="2400" dirty="0">
              <a:solidFill>
                <a:srgbClr val="00B050"/>
              </a:solidFill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7" name="任意多边形: 形状 6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8" name="任意多边形: 形状 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9" name="任意多边形: 形状 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0" name="任意多边形: 形状 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1" name="任意多边形: 形状 1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2" name="任意多边形: 形状 1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3" name="任意多边形: 形状 1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4" name="任意多边形: 形状 1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5" name="箭头: 五边形 14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25" name="组合 2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8" name="组合 27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30" name="等腰三角形 29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" name="等腰三角形 30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9" name="等腰三角形 28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7" name="文本框 26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抓细政策落实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45" name="图片 44" descr="政策快享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68034" y="2001140"/>
            <a:ext cx="6220870" cy="4071574"/>
          </a:xfrm>
          <a:prstGeom prst="rect">
            <a:avLst/>
          </a:prstGeom>
        </p:spPr>
      </p:pic>
      <p:grpSp>
        <p:nvGrpSpPr>
          <p:cNvPr id="46" name="组合 45"/>
          <p:cNvGrpSpPr/>
          <p:nvPr/>
        </p:nvGrpSpPr>
        <p:grpSpPr>
          <a:xfrm>
            <a:off x="7291586" y="2001140"/>
            <a:ext cx="3867995" cy="548273"/>
            <a:chOff x="12513225" y="797586"/>
            <a:chExt cx="1693192" cy="459714"/>
          </a:xfrm>
        </p:grpSpPr>
        <p:sp>
          <p:nvSpPr>
            <p:cNvPr id="47" name="矩形: 圆角 46"/>
            <p:cNvSpPr/>
            <p:nvPr/>
          </p:nvSpPr>
          <p:spPr>
            <a:xfrm>
              <a:off x="12516061" y="797586"/>
              <a:ext cx="1690356" cy="459714"/>
            </a:xfrm>
            <a:prstGeom prst="roundRect">
              <a:avLst>
                <a:gd name="adj" fmla="val 0"/>
              </a:avLst>
            </a:prstGeom>
            <a:gradFill>
              <a:gsLst>
                <a:gs pos="0">
                  <a:srgbClr val="4493F9">
                    <a:lumMod val="91000"/>
                    <a:lumOff val="9000"/>
                    <a:alpha val="12000"/>
                  </a:srgbClr>
                </a:gs>
                <a:gs pos="100000">
                  <a:srgbClr val="CCE6FF">
                    <a:alpha val="64000"/>
                  </a:srgbClr>
                </a:gs>
              </a:gsLst>
              <a:path path="circle">
                <a:fillToRect r="100000" b="100000"/>
              </a:path>
            </a:gradFill>
            <a:ln w="12700" cap="flat" cmpd="sng" algn="ctr">
              <a:solidFill>
                <a:srgbClr val="FFFFFF"/>
              </a:solidFill>
              <a:prstDash val="solid"/>
              <a:miter lim="800000"/>
            </a:ln>
            <a:effectLst>
              <a:outerShdw blurRad="127000" dist="101600" dir="2700000" algn="tl" rotWithShape="0">
                <a:srgbClr val="0083FF">
                  <a:lumMod val="50000"/>
                  <a:alpha val="24000"/>
                </a:srgb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黑体 CN Bold" panose="020B0800000000000000" pitchFamily="34" charset="-122"/>
                <a:ea typeface="思源黑体 CN Bold" panose="020B0800000000000000" pitchFamily="34" charset="-122"/>
                <a:cs typeface="+mn-cs"/>
              </a:endParaRPr>
            </a:p>
          </p:txBody>
        </p:sp>
        <p:sp>
          <p:nvSpPr>
            <p:cNvPr id="48" name="文本框 47"/>
            <p:cNvSpPr txBox="1"/>
            <p:nvPr/>
          </p:nvSpPr>
          <p:spPr>
            <a:xfrm>
              <a:off x="12513225" y="851351"/>
              <a:ext cx="1690359" cy="33548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57C4"/>
                  </a:solidFill>
                  <a:effectLst>
                    <a:glow rad="101600">
                      <a:prstClr val="white">
                        <a:alpha val="86000"/>
                      </a:prstClr>
                    </a:glow>
                  </a:effectLst>
                  <a:uLnTx/>
                  <a:uFillTx/>
                  <a:latin typeface="Impact" panose="020B0806030902050204"/>
                  <a:ea typeface="微软雅黑" panose="020B0503020204020204" pitchFamily="34" charset="-122"/>
                  <a:cs typeface="+mn-cs"/>
                </a:rPr>
                <a:t>服务业是典型的政策经济</a:t>
              </a:r>
              <a:endPara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57C4"/>
                </a:solidFill>
                <a:effectLst>
                  <a:glow rad="101600">
                    <a:prstClr val="white">
                      <a:alpha val="86000"/>
                    </a:prstClr>
                  </a:glow>
                </a:effectLst>
                <a:uLnTx/>
                <a:uFillTx/>
                <a:latin typeface="Impact" panose="020B0806030902050204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50" name="40ccd783-67e6-4707-a38b-bdefdf5abb02.source.3.zh-Hans.pptx" descr="bb46c6dc-7c07-45d5-9259-54d18a83b891"/>
          <p:cNvGrpSpPr/>
          <p:nvPr/>
        </p:nvGrpSpPr>
        <p:grpSpPr>
          <a:xfrm>
            <a:off x="7291586" y="1213783"/>
            <a:ext cx="4693285" cy="5070499"/>
            <a:chOff x="660400" y="620395"/>
            <a:chExt cx="4693285" cy="5070499"/>
          </a:xfrm>
        </p:grpSpPr>
        <p:sp>
          <p:nvSpPr>
            <p:cNvPr id="51" name="Title" descr="9fe77b4a-a314-467e-8f9c-48f4d1782f85"/>
            <p:cNvSpPr txBox="1"/>
            <p:nvPr/>
          </p:nvSpPr>
          <p:spPr>
            <a:xfrm>
              <a:off x="817245" y="620395"/>
              <a:ext cx="4197350" cy="643890"/>
            </a:xfrm>
            <a:prstGeom prst="rect">
              <a:avLst/>
            </a:prstGeom>
            <a:noFill/>
          </p:spPr>
          <p:txBody>
            <a:bodyPr vert="horz" wrap="square" rtlCol="0" anchor="t" anchorCtr="1">
              <a:normAutofit/>
            </a:bodyPr>
            <a:lstStyle/>
            <a:p>
              <a:pPr algn="l"/>
              <a:endParaRPr lang="en-US" sz="2800" b="1" dirty="0">
                <a:latin typeface="+mn-ea"/>
              </a:endParaRPr>
            </a:p>
          </p:txBody>
        </p:sp>
        <p:grpSp>
          <p:nvGrpSpPr>
            <p:cNvPr id="52" name="组合 51" descr="5a27e36b-7fd1-433c-a8b5-171f70ce6b72"/>
            <p:cNvGrpSpPr/>
            <p:nvPr/>
          </p:nvGrpSpPr>
          <p:grpSpPr>
            <a:xfrm>
              <a:off x="660400" y="2037365"/>
              <a:ext cx="4693027" cy="1204332"/>
              <a:chOff x="660400" y="2037365"/>
              <a:chExt cx="4693027" cy="1204332"/>
            </a:xfrm>
          </p:grpSpPr>
          <p:sp>
            <p:nvSpPr>
              <p:cNvPr id="63" name="IconBackground1" descr="05b37e5f-4c53-4de0-b542-81cef19daabe"/>
              <p:cNvSpPr/>
              <p:nvPr/>
            </p:nvSpPr>
            <p:spPr>
              <a:xfrm>
                <a:off x="660400" y="2338448"/>
                <a:ext cx="602166" cy="602166"/>
              </a:xfrm>
              <a:prstGeom prst="roundRect">
                <a:avLst>
                  <a:gd name="adj" fmla="val 8504"/>
                </a:avLst>
              </a:prstGeom>
              <a:solidFill>
                <a:schemeClr val="accent1"/>
              </a:solidFill>
              <a:ln w="3175" cap="rnd">
                <a:noFill/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Icon1" descr="ba79dcea-175a-43bb-b648-fc9dd7ece3a8"/>
              <p:cNvSpPr/>
              <p:nvPr/>
            </p:nvSpPr>
            <p:spPr>
              <a:xfrm>
                <a:off x="817243" y="2498741"/>
                <a:ext cx="288482" cy="281582"/>
              </a:xfrm>
              <a:custGeom>
                <a:avLst/>
                <a:gdLst>
                  <a:gd name="connsiteX0" fmla="*/ 156242 w 548675"/>
                  <a:gd name="connsiteY0" fmla="*/ 232482 h 535553"/>
                  <a:gd name="connsiteX1" fmla="*/ 214187 w 548675"/>
                  <a:gd name="connsiteY1" fmla="*/ 256837 h 535553"/>
                  <a:gd name="connsiteX2" fmla="*/ 168993 w 548675"/>
                  <a:gd name="connsiteY2" fmla="*/ 300709 h 535553"/>
                  <a:gd name="connsiteX3" fmla="*/ 127674 w 548675"/>
                  <a:gd name="connsiteY3" fmla="*/ 312322 h 535553"/>
                  <a:gd name="connsiteX4" fmla="*/ 81189 w 548675"/>
                  <a:gd name="connsiteY4" fmla="*/ 357485 h 535553"/>
                  <a:gd name="connsiteX5" fmla="*/ 81189 w 548675"/>
                  <a:gd name="connsiteY5" fmla="*/ 414260 h 535553"/>
                  <a:gd name="connsiteX6" fmla="*/ 123800 w 548675"/>
                  <a:gd name="connsiteY6" fmla="*/ 456842 h 535553"/>
                  <a:gd name="connsiteX7" fmla="*/ 180615 w 548675"/>
                  <a:gd name="connsiteY7" fmla="*/ 456842 h 535553"/>
                  <a:gd name="connsiteX8" fmla="*/ 227099 w 548675"/>
                  <a:gd name="connsiteY8" fmla="*/ 411680 h 535553"/>
                  <a:gd name="connsiteX9" fmla="*/ 240012 w 548675"/>
                  <a:gd name="connsiteY9" fmla="*/ 370388 h 535553"/>
                  <a:gd name="connsiteX10" fmla="*/ 285205 w 548675"/>
                  <a:gd name="connsiteY10" fmla="*/ 326516 h 535553"/>
                  <a:gd name="connsiteX11" fmla="*/ 285205 w 548675"/>
                  <a:gd name="connsiteY11" fmla="*/ 440068 h 535553"/>
                  <a:gd name="connsiteX12" fmla="*/ 210313 w 548675"/>
                  <a:gd name="connsiteY12" fmla="*/ 512327 h 535553"/>
                  <a:gd name="connsiteX13" fmla="*/ 95392 w 548675"/>
                  <a:gd name="connsiteY13" fmla="*/ 512327 h 535553"/>
                  <a:gd name="connsiteX14" fmla="*/ 23083 w 548675"/>
                  <a:gd name="connsiteY14" fmla="*/ 441358 h 535553"/>
                  <a:gd name="connsiteX15" fmla="*/ 24374 w 548675"/>
                  <a:gd name="connsiteY15" fmla="*/ 329097 h 535553"/>
                  <a:gd name="connsiteX16" fmla="*/ 99266 w 548675"/>
                  <a:gd name="connsiteY16" fmla="*/ 255547 h 535553"/>
                  <a:gd name="connsiteX17" fmla="*/ 156242 w 548675"/>
                  <a:gd name="connsiteY17" fmla="*/ 232482 h 535553"/>
                  <a:gd name="connsiteX18" fmla="*/ 339490 w 548675"/>
                  <a:gd name="connsiteY18" fmla="*/ 176395 h 535553"/>
                  <a:gd name="connsiteX19" fmla="*/ 358873 w 548675"/>
                  <a:gd name="connsiteY19" fmla="*/ 184615 h 535553"/>
                  <a:gd name="connsiteX20" fmla="*/ 358873 w 548675"/>
                  <a:gd name="connsiteY20" fmla="*/ 223297 h 535553"/>
                  <a:gd name="connsiteX21" fmla="*/ 229652 w 548675"/>
                  <a:gd name="connsiteY21" fmla="*/ 349656 h 535553"/>
                  <a:gd name="connsiteX22" fmla="*/ 192178 w 548675"/>
                  <a:gd name="connsiteY22" fmla="*/ 349656 h 535553"/>
                  <a:gd name="connsiteX23" fmla="*/ 192178 w 548675"/>
                  <a:gd name="connsiteY23" fmla="*/ 312264 h 535553"/>
                  <a:gd name="connsiteX24" fmla="*/ 320107 w 548675"/>
                  <a:gd name="connsiteY24" fmla="*/ 184615 h 535553"/>
                  <a:gd name="connsiteX25" fmla="*/ 339490 w 548675"/>
                  <a:gd name="connsiteY25" fmla="*/ 176395 h 535553"/>
                  <a:gd name="connsiteX26" fmla="*/ 399515 w 548675"/>
                  <a:gd name="connsiteY26" fmla="*/ 2 h 535553"/>
                  <a:gd name="connsiteX27" fmla="*/ 455692 w 548675"/>
                  <a:gd name="connsiteY27" fmla="*/ 23378 h 535553"/>
                  <a:gd name="connsiteX28" fmla="*/ 525430 w 548675"/>
                  <a:gd name="connsiteY28" fmla="*/ 93022 h 535553"/>
                  <a:gd name="connsiteX29" fmla="*/ 525430 w 548675"/>
                  <a:gd name="connsiteY29" fmla="*/ 202648 h 535553"/>
                  <a:gd name="connsiteX30" fmla="*/ 447943 w 548675"/>
                  <a:gd name="connsiteY30" fmla="*/ 278741 h 535553"/>
                  <a:gd name="connsiteX31" fmla="*/ 334297 w 548675"/>
                  <a:gd name="connsiteY31" fmla="*/ 278741 h 535553"/>
                  <a:gd name="connsiteX32" fmla="*/ 378206 w 548675"/>
                  <a:gd name="connsiteY32" fmla="*/ 236180 h 535553"/>
                  <a:gd name="connsiteX33" fmla="*/ 419532 w 548675"/>
                  <a:gd name="connsiteY33" fmla="*/ 223283 h 535553"/>
                  <a:gd name="connsiteX34" fmla="*/ 468606 w 548675"/>
                  <a:gd name="connsiteY34" fmla="*/ 175564 h 535553"/>
                  <a:gd name="connsiteX35" fmla="*/ 469898 w 548675"/>
                  <a:gd name="connsiteY35" fmla="*/ 120106 h 535553"/>
                  <a:gd name="connsiteX36" fmla="*/ 427280 w 548675"/>
                  <a:gd name="connsiteY36" fmla="*/ 78836 h 535553"/>
                  <a:gd name="connsiteX37" fmla="*/ 370457 w 548675"/>
                  <a:gd name="connsiteY37" fmla="*/ 77546 h 535553"/>
                  <a:gd name="connsiteX38" fmla="*/ 321383 w 548675"/>
                  <a:gd name="connsiteY38" fmla="*/ 126555 h 535553"/>
                  <a:gd name="connsiteX39" fmla="*/ 308468 w 548675"/>
                  <a:gd name="connsiteY39" fmla="*/ 166536 h 535553"/>
                  <a:gd name="connsiteX40" fmla="*/ 264559 w 548675"/>
                  <a:gd name="connsiteY40" fmla="*/ 209097 h 535553"/>
                  <a:gd name="connsiteX41" fmla="*/ 264559 w 548675"/>
                  <a:gd name="connsiteY41" fmla="*/ 98181 h 535553"/>
                  <a:gd name="connsiteX42" fmla="*/ 343337 w 548675"/>
                  <a:gd name="connsiteY42" fmla="*/ 22088 h 535553"/>
                  <a:gd name="connsiteX43" fmla="*/ 399515 w 548675"/>
                  <a:gd name="connsiteY43" fmla="*/ 2 h 53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8675" h="535553">
                    <a:moveTo>
                      <a:pt x="156242" y="232482"/>
                    </a:moveTo>
                    <a:cubicBezTo>
                      <a:pt x="177064" y="232643"/>
                      <a:pt x="198046" y="240708"/>
                      <a:pt x="214187" y="256837"/>
                    </a:cubicBezTo>
                    <a:lnTo>
                      <a:pt x="168993" y="300709"/>
                    </a:lnTo>
                    <a:cubicBezTo>
                      <a:pt x="154790" y="295548"/>
                      <a:pt x="139295" y="301999"/>
                      <a:pt x="127674" y="312322"/>
                    </a:cubicBezTo>
                    <a:lnTo>
                      <a:pt x="81189" y="357485"/>
                    </a:lnTo>
                    <a:cubicBezTo>
                      <a:pt x="65694" y="372969"/>
                      <a:pt x="65694" y="398776"/>
                      <a:pt x="81189" y="414260"/>
                    </a:cubicBezTo>
                    <a:lnTo>
                      <a:pt x="123800" y="456842"/>
                    </a:lnTo>
                    <a:cubicBezTo>
                      <a:pt x="139295" y="472326"/>
                      <a:pt x="165120" y="472326"/>
                      <a:pt x="180615" y="456842"/>
                    </a:cubicBezTo>
                    <a:lnTo>
                      <a:pt x="227099" y="411680"/>
                    </a:lnTo>
                    <a:cubicBezTo>
                      <a:pt x="238720" y="401357"/>
                      <a:pt x="243885" y="383292"/>
                      <a:pt x="240012" y="370388"/>
                    </a:cubicBezTo>
                    <a:lnTo>
                      <a:pt x="285205" y="326516"/>
                    </a:lnTo>
                    <a:cubicBezTo>
                      <a:pt x="316195" y="358775"/>
                      <a:pt x="316195" y="409099"/>
                      <a:pt x="285205" y="440068"/>
                    </a:cubicBezTo>
                    <a:lnTo>
                      <a:pt x="210313" y="512327"/>
                    </a:lnTo>
                    <a:cubicBezTo>
                      <a:pt x="178032" y="543296"/>
                      <a:pt x="126382" y="543296"/>
                      <a:pt x="95392" y="512327"/>
                    </a:cubicBezTo>
                    <a:lnTo>
                      <a:pt x="23083" y="441358"/>
                    </a:lnTo>
                    <a:cubicBezTo>
                      <a:pt x="-7907" y="410389"/>
                      <a:pt x="-7907" y="360065"/>
                      <a:pt x="24374" y="329097"/>
                    </a:cubicBezTo>
                    <a:lnTo>
                      <a:pt x="99266" y="255547"/>
                    </a:lnTo>
                    <a:cubicBezTo>
                      <a:pt x="114761" y="240063"/>
                      <a:pt x="135421" y="232320"/>
                      <a:pt x="156242" y="232482"/>
                    </a:cubicBezTo>
                    <a:close/>
                    <a:moveTo>
                      <a:pt x="339490" y="176395"/>
                    </a:moveTo>
                    <a:cubicBezTo>
                      <a:pt x="346597" y="176557"/>
                      <a:pt x="353704" y="179458"/>
                      <a:pt x="358873" y="184615"/>
                    </a:cubicBezTo>
                    <a:cubicBezTo>
                      <a:pt x="369211" y="194930"/>
                      <a:pt x="369211" y="211692"/>
                      <a:pt x="358873" y="223297"/>
                    </a:cubicBezTo>
                    <a:lnTo>
                      <a:pt x="229652" y="349656"/>
                    </a:lnTo>
                    <a:cubicBezTo>
                      <a:pt x="219314" y="361260"/>
                      <a:pt x="202516" y="361260"/>
                      <a:pt x="192178" y="349656"/>
                    </a:cubicBezTo>
                    <a:cubicBezTo>
                      <a:pt x="180548" y="339341"/>
                      <a:pt x="180548" y="322579"/>
                      <a:pt x="192178" y="312264"/>
                    </a:cubicBezTo>
                    <a:lnTo>
                      <a:pt x="320107" y="184615"/>
                    </a:lnTo>
                    <a:cubicBezTo>
                      <a:pt x="325276" y="178813"/>
                      <a:pt x="332383" y="176234"/>
                      <a:pt x="339490" y="176395"/>
                    </a:cubicBezTo>
                    <a:close/>
                    <a:moveTo>
                      <a:pt x="399515" y="2"/>
                    </a:moveTo>
                    <a:cubicBezTo>
                      <a:pt x="419855" y="163"/>
                      <a:pt x="440195" y="7902"/>
                      <a:pt x="455692" y="23378"/>
                    </a:cubicBezTo>
                    <a:lnTo>
                      <a:pt x="525430" y="93022"/>
                    </a:lnTo>
                    <a:cubicBezTo>
                      <a:pt x="556424" y="122686"/>
                      <a:pt x="556424" y="172985"/>
                      <a:pt x="525430" y="202648"/>
                    </a:cubicBezTo>
                    <a:lnTo>
                      <a:pt x="447943" y="278741"/>
                    </a:lnTo>
                    <a:cubicBezTo>
                      <a:pt x="416949" y="309694"/>
                      <a:pt x="365291" y="309694"/>
                      <a:pt x="334297" y="278741"/>
                    </a:cubicBezTo>
                    <a:lnTo>
                      <a:pt x="378206" y="236180"/>
                    </a:lnTo>
                    <a:cubicBezTo>
                      <a:pt x="392412" y="238760"/>
                      <a:pt x="409200" y="233601"/>
                      <a:pt x="419532" y="223283"/>
                    </a:cubicBezTo>
                    <a:lnTo>
                      <a:pt x="468606" y="175564"/>
                    </a:lnTo>
                    <a:cubicBezTo>
                      <a:pt x="484104" y="160087"/>
                      <a:pt x="485395" y="135583"/>
                      <a:pt x="469898" y="120106"/>
                    </a:cubicBezTo>
                    <a:lnTo>
                      <a:pt x="427280" y="78836"/>
                    </a:lnTo>
                    <a:cubicBezTo>
                      <a:pt x="411783" y="63359"/>
                      <a:pt x="385954" y="63359"/>
                      <a:pt x="370457" y="77546"/>
                    </a:cubicBezTo>
                    <a:lnTo>
                      <a:pt x="321383" y="126555"/>
                    </a:lnTo>
                    <a:cubicBezTo>
                      <a:pt x="309760" y="136873"/>
                      <a:pt x="304594" y="152349"/>
                      <a:pt x="308468" y="166536"/>
                    </a:cubicBezTo>
                    <a:lnTo>
                      <a:pt x="264559" y="209097"/>
                    </a:lnTo>
                    <a:cubicBezTo>
                      <a:pt x="233565" y="178143"/>
                      <a:pt x="233565" y="129134"/>
                      <a:pt x="264559" y="98181"/>
                    </a:cubicBezTo>
                    <a:lnTo>
                      <a:pt x="343337" y="22088"/>
                    </a:lnTo>
                    <a:cubicBezTo>
                      <a:pt x="358834" y="7257"/>
                      <a:pt x="379174" y="-159"/>
                      <a:pt x="39951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rnd">
                <a:noFill/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 fontScale="70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Bullet1" descr="7269301f-ef1f-402f-be3e-5b305e6913ad"/>
              <p:cNvSpPr txBox="1"/>
              <p:nvPr/>
            </p:nvSpPr>
            <p:spPr>
              <a:xfrm>
                <a:off x="1426844" y="2037365"/>
                <a:ext cx="3926583" cy="602166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r>
                  <a:rPr lang="zh-CN" altLang="en-US" b="1" dirty="0">
                    <a:solidFill>
                      <a:srgbClr val="0070C0"/>
                    </a:solidFill>
                  </a:rPr>
                  <a:t>类型多样</a:t>
                </a:r>
                <a:endParaRPr lang="zh-CN" altLang="en-US" b="1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6" name="Text1" descr="19fd4ab6-38f7-41ba-a0df-a7d5ac7b9114"/>
              <p:cNvSpPr/>
              <p:nvPr/>
            </p:nvSpPr>
            <p:spPr bwMode="auto">
              <a:xfrm>
                <a:off x="1426844" y="2639531"/>
                <a:ext cx="3926583" cy="602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rgbClr val="0070C0"/>
                    </a:solidFill>
                  </a:rPr>
                  <a:t>国家、省制定的一系列财政、货币、房地产、“两新”等一揽子存量和增量政策</a:t>
                </a:r>
                <a:endParaRPr lang="zh-CN" altLang="en-US" sz="1200" dirty="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3" name="组合 52" descr="be422a02-aac9-4f21-9308-5b6670af3b7a"/>
            <p:cNvGrpSpPr/>
            <p:nvPr/>
          </p:nvGrpSpPr>
          <p:grpSpPr>
            <a:xfrm>
              <a:off x="660400" y="3456954"/>
              <a:ext cx="4693027" cy="1204335"/>
              <a:chOff x="660400" y="3456954"/>
              <a:chExt cx="4693027" cy="1204335"/>
            </a:xfrm>
          </p:grpSpPr>
          <p:sp>
            <p:nvSpPr>
              <p:cNvPr id="59" name="IconBackground2" descr="b0b194bb-ed53-492b-9041-9959a878b484"/>
              <p:cNvSpPr/>
              <p:nvPr/>
            </p:nvSpPr>
            <p:spPr>
              <a:xfrm>
                <a:off x="660400" y="3713587"/>
                <a:ext cx="602166" cy="602166"/>
              </a:xfrm>
              <a:prstGeom prst="roundRect">
                <a:avLst>
                  <a:gd name="adj" fmla="val 8504"/>
                </a:avLst>
              </a:prstGeom>
              <a:solidFill>
                <a:schemeClr val="accent1"/>
              </a:solidFill>
              <a:ln w="3175" cap="rnd">
                <a:noFill/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Icon2" descr="ccf5eb92-0197-47b8-8a29-907a1632b7ad"/>
              <p:cNvSpPr/>
              <p:nvPr/>
            </p:nvSpPr>
            <p:spPr>
              <a:xfrm>
                <a:off x="817243" y="3873879"/>
                <a:ext cx="288482" cy="281582"/>
              </a:xfrm>
              <a:custGeom>
                <a:avLst/>
                <a:gdLst>
                  <a:gd name="connsiteX0" fmla="*/ 156242 w 548675"/>
                  <a:gd name="connsiteY0" fmla="*/ 232482 h 535553"/>
                  <a:gd name="connsiteX1" fmla="*/ 214187 w 548675"/>
                  <a:gd name="connsiteY1" fmla="*/ 256837 h 535553"/>
                  <a:gd name="connsiteX2" fmla="*/ 168993 w 548675"/>
                  <a:gd name="connsiteY2" fmla="*/ 300709 h 535553"/>
                  <a:gd name="connsiteX3" fmla="*/ 127674 w 548675"/>
                  <a:gd name="connsiteY3" fmla="*/ 312322 h 535553"/>
                  <a:gd name="connsiteX4" fmla="*/ 81189 w 548675"/>
                  <a:gd name="connsiteY4" fmla="*/ 357485 h 535553"/>
                  <a:gd name="connsiteX5" fmla="*/ 81189 w 548675"/>
                  <a:gd name="connsiteY5" fmla="*/ 414260 h 535553"/>
                  <a:gd name="connsiteX6" fmla="*/ 123800 w 548675"/>
                  <a:gd name="connsiteY6" fmla="*/ 456842 h 535553"/>
                  <a:gd name="connsiteX7" fmla="*/ 180615 w 548675"/>
                  <a:gd name="connsiteY7" fmla="*/ 456842 h 535553"/>
                  <a:gd name="connsiteX8" fmla="*/ 227099 w 548675"/>
                  <a:gd name="connsiteY8" fmla="*/ 411680 h 535553"/>
                  <a:gd name="connsiteX9" fmla="*/ 240012 w 548675"/>
                  <a:gd name="connsiteY9" fmla="*/ 370388 h 535553"/>
                  <a:gd name="connsiteX10" fmla="*/ 285205 w 548675"/>
                  <a:gd name="connsiteY10" fmla="*/ 326516 h 535553"/>
                  <a:gd name="connsiteX11" fmla="*/ 285205 w 548675"/>
                  <a:gd name="connsiteY11" fmla="*/ 440068 h 535553"/>
                  <a:gd name="connsiteX12" fmla="*/ 210313 w 548675"/>
                  <a:gd name="connsiteY12" fmla="*/ 512327 h 535553"/>
                  <a:gd name="connsiteX13" fmla="*/ 95392 w 548675"/>
                  <a:gd name="connsiteY13" fmla="*/ 512327 h 535553"/>
                  <a:gd name="connsiteX14" fmla="*/ 23083 w 548675"/>
                  <a:gd name="connsiteY14" fmla="*/ 441358 h 535553"/>
                  <a:gd name="connsiteX15" fmla="*/ 24374 w 548675"/>
                  <a:gd name="connsiteY15" fmla="*/ 329097 h 535553"/>
                  <a:gd name="connsiteX16" fmla="*/ 99266 w 548675"/>
                  <a:gd name="connsiteY16" fmla="*/ 255547 h 535553"/>
                  <a:gd name="connsiteX17" fmla="*/ 156242 w 548675"/>
                  <a:gd name="connsiteY17" fmla="*/ 232482 h 535553"/>
                  <a:gd name="connsiteX18" fmla="*/ 339490 w 548675"/>
                  <a:gd name="connsiteY18" fmla="*/ 176395 h 535553"/>
                  <a:gd name="connsiteX19" fmla="*/ 358873 w 548675"/>
                  <a:gd name="connsiteY19" fmla="*/ 184615 h 535553"/>
                  <a:gd name="connsiteX20" fmla="*/ 358873 w 548675"/>
                  <a:gd name="connsiteY20" fmla="*/ 223297 h 535553"/>
                  <a:gd name="connsiteX21" fmla="*/ 229652 w 548675"/>
                  <a:gd name="connsiteY21" fmla="*/ 349656 h 535553"/>
                  <a:gd name="connsiteX22" fmla="*/ 192178 w 548675"/>
                  <a:gd name="connsiteY22" fmla="*/ 349656 h 535553"/>
                  <a:gd name="connsiteX23" fmla="*/ 192178 w 548675"/>
                  <a:gd name="connsiteY23" fmla="*/ 312264 h 535553"/>
                  <a:gd name="connsiteX24" fmla="*/ 320107 w 548675"/>
                  <a:gd name="connsiteY24" fmla="*/ 184615 h 535553"/>
                  <a:gd name="connsiteX25" fmla="*/ 339490 w 548675"/>
                  <a:gd name="connsiteY25" fmla="*/ 176395 h 535553"/>
                  <a:gd name="connsiteX26" fmla="*/ 399515 w 548675"/>
                  <a:gd name="connsiteY26" fmla="*/ 2 h 535553"/>
                  <a:gd name="connsiteX27" fmla="*/ 455692 w 548675"/>
                  <a:gd name="connsiteY27" fmla="*/ 23378 h 535553"/>
                  <a:gd name="connsiteX28" fmla="*/ 525430 w 548675"/>
                  <a:gd name="connsiteY28" fmla="*/ 93022 h 535553"/>
                  <a:gd name="connsiteX29" fmla="*/ 525430 w 548675"/>
                  <a:gd name="connsiteY29" fmla="*/ 202648 h 535553"/>
                  <a:gd name="connsiteX30" fmla="*/ 447943 w 548675"/>
                  <a:gd name="connsiteY30" fmla="*/ 278741 h 535553"/>
                  <a:gd name="connsiteX31" fmla="*/ 334297 w 548675"/>
                  <a:gd name="connsiteY31" fmla="*/ 278741 h 535553"/>
                  <a:gd name="connsiteX32" fmla="*/ 378206 w 548675"/>
                  <a:gd name="connsiteY32" fmla="*/ 236180 h 535553"/>
                  <a:gd name="connsiteX33" fmla="*/ 419532 w 548675"/>
                  <a:gd name="connsiteY33" fmla="*/ 223283 h 535553"/>
                  <a:gd name="connsiteX34" fmla="*/ 468606 w 548675"/>
                  <a:gd name="connsiteY34" fmla="*/ 175564 h 535553"/>
                  <a:gd name="connsiteX35" fmla="*/ 469898 w 548675"/>
                  <a:gd name="connsiteY35" fmla="*/ 120106 h 535553"/>
                  <a:gd name="connsiteX36" fmla="*/ 427280 w 548675"/>
                  <a:gd name="connsiteY36" fmla="*/ 78836 h 535553"/>
                  <a:gd name="connsiteX37" fmla="*/ 370457 w 548675"/>
                  <a:gd name="connsiteY37" fmla="*/ 77546 h 535553"/>
                  <a:gd name="connsiteX38" fmla="*/ 321383 w 548675"/>
                  <a:gd name="connsiteY38" fmla="*/ 126555 h 535553"/>
                  <a:gd name="connsiteX39" fmla="*/ 308468 w 548675"/>
                  <a:gd name="connsiteY39" fmla="*/ 166536 h 535553"/>
                  <a:gd name="connsiteX40" fmla="*/ 264559 w 548675"/>
                  <a:gd name="connsiteY40" fmla="*/ 209097 h 535553"/>
                  <a:gd name="connsiteX41" fmla="*/ 264559 w 548675"/>
                  <a:gd name="connsiteY41" fmla="*/ 98181 h 535553"/>
                  <a:gd name="connsiteX42" fmla="*/ 343337 w 548675"/>
                  <a:gd name="connsiteY42" fmla="*/ 22088 h 535553"/>
                  <a:gd name="connsiteX43" fmla="*/ 399515 w 548675"/>
                  <a:gd name="connsiteY43" fmla="*/ 2 h 53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8675" h="535553">
                    <a:moveTo>
                      <a:pt x="156242" y="232482"/>
                    </a:moveTo>
                    <a:cubicBezTo>
                      <a:pt x="177064" y="232643"/>
                      <a:pt x="198046" y="240708"/>
                      <a:pt x="214187" y="256837"/>
                    </a:cubicBezTo>
                    <a:lnTo>
                      <a:pt x="168993" y="300709"/>
                    </a:lnTo>
                    <a:cubicBezTo>
                      <a:pt x="154790" y="295548"/>
                      <a:pt x="139295" y="301999"/>
                      <a:pt x="127674" y="312322"/>
                    </a:cubicBezTo>
                    <a:lnTo>
                      <a:pt x="81189" y="357485"/>
                    </a:lnTo>
                    <a:cubicBezTo>
                      <a:pt x="65694" y="372969"/>
                      <a:pt x="65694" y="398776"/>
                      <a:pt x="81189" y="414260"/>
                    </a:cubicBezTo>
                    <a:lnTo>
                      <a:pt x="123800" y="456842"/>
                    </a:lnTo>
                    <a:cubicBezTo>
                      <a:pt x="139295" y="472326"/>
                      <a:pt x="165120" y="472326"/>
                      <a:pt x="180615" y="456842"/>
                    </a:cubicBezTo>
                    <a:lnTo>
                      <a:pt x="227099" y="411680"/>
                    </a:lnTo>
                    <a:cubicBezTo>
                      <a:pt x="238720" y="401357"/>
                      <a:pt x="243885" y="383292"/>
                      <a:pt x="240012" y="370388"/>
                    </a:cubicBezTo>
                    <a:lnTo>
                      <a:pt x="285205" y="326516"/>
                    </a:lnTo>
                    <a:cubicBezTo>
                      <a:pt x="316195" y="358775"/>
                      <a:pt x="316195" y="409099"/>
                      <a:pt x="285205" y="440068"/>
                    </a:cubicBezTo>
                    <a:lnTo>
                      <a:pt x="210313" y="512327"/>
                    </a:lnTo>
                    <a:cubicBezTo>
                      <a:pt x="178032" y="543296"/>
                      <a:pt x="126382" y="543296"/>
                      <a:pt x="95392" y="512327"/>
                    </a:cubicBezTo>
                    <a:lnTo>
                      <a:pt x="23083" y="441358"/>
                    </a:lnTo>
                    <a:cubicBezTo>
                      <a:pt x="-7907" y="410389"/>
                      <a:pt x="-7907" y="360065"/>
                      <a:pt x="24374" y="329097"/>
                    </a:cubicBezTo>
                    <a:lnTo>
                      <a:pt x="99266" y="255547"/>
                    </a:lnTo>
                    <a:cubicBezTo>
                      <a:pt x="114761" y="240063"/>
                      <a:pt x="135421" y="232320"/>
                      <a:pt x="156242" y="232482"/>
                    </a:cubicBezTo>
                    <a:close/>
                    <a:moveTo>
                      <a:pt x="339490" y="176395"/>
                    </a:moveTo>
                    <a:cubicBezTo>
                      <a:pt x="346597" y="176557"/>
                      <a:pt x="353704" y="179458"/>
                      <a:pt x="358873" y="184615"/>
                    </a:cubicBezTo>
                    <a:cubicBezTo>
                      <a:pt x="369211" y="194930"/>
                      <a:pt x="369211" y="211692"/>
                      <a:pt x="358873" y="223297"/>
                    </a:cubicBezTo>
                    <a:lnTo>
                      <a:pt x="229652" y="349656"/>
                    </a:lnTo>
                    <a:cubicBezTo>
                      <a:pt x="219314" y="361260"/>
                      <a:pt x="202516" y="361260"/>
                      <a:pt x="192178" y="349656"/>
                    </a:cubicBezTo>
                    <a:cubicBezTo>
                      <a:pt x="180548" y="339341"/>
                      <a:pt x="180548" y="322579"/>
                      <a:pt x="192178" y="312264"/>
                    </a:cubicBezTo>
                    <a:lnTo>
                      <a:pt x="320107" y="184615"/>
                    </a:lnTo>
                    <a:cubicBezTo>
                      <a:pt x="325276" y="178813"/>
                      <a:pt x="332383" y="176234"/>
                      <a:pt x="339490" y="176395"/>
                    </a:cubicBezTo>
                    <a:close/>
                    <a:moveTo>
                      <a:pt x="399515" y="2"/>
                    </a:moveTo>
                    <a:cubicBezTo>
                      <a:pt x="419855" y="163"/>
                      <a:pt x="440195" y="7902"/>
                      <a:pt x="455692" y="23378"/>
                    </a:cubicBezTo>
                    <a:lnTo>
                      <a:pt x="525430" y="93022"/>
                    </a:lnTo>
                    <a:cubicBezTo>
                      <a:pt x="556424" y="122686"/>
                      <a:pt x="556424" y="172985"/>
                      <a:pt x="525430" y="202648"/>
                    </a:cubicBezTo>
                    <a:lnTo>
                      <a:pt x="447943" y="278741"/>
                    </a:lnTo>
                    <a:cubicBezTo>
                      <a:pt x="416949" y="309694"/>
                      <a:pt x="365291" y="309694"/>
                      <a:pt x="334297" y="278741"/>
                    </a:cubicBezTo>
                    <a:lnTo>
                      <a:pt x="378206" y="236180"/>
                    </a:lnTo>
                    <a:cubicBezTo>
                      <a:pt x="392412" y="238760"/>
                      <a:pt x="409200" y="233601"/>
                      <a:pt x="419532" y="223283"/>
                    </a:cubicBezTo>
                    <a:lnTo>
                      <a:pt x="468606" y="175564"/>
                    </a:lnTo>
                    <a:cubicBezTo>
                      <a:pt x="484104" y="160087"/>
                      <a:pt x="485395" y="135583"/>
                      <a:pt x="469898" y="120106"/>
                    </a:cubicBezTo>
                    <a:lnTo>
                      <a:pt x="427280" y="78836"/>
                    </a:lnTo>
                    <a:cubicBezTo>
                      <a:pt x="411783" y="63359"/>
                      <a:pt x="385954" y="63359"/>
                      <a:pt x="370457" y="77546"/>
                    </a:cubicBezTo>
                    <a:lnTo>
                      <a:pt x="321383" y="126555"/>
                    </a:lnTo>
                    <a:cubicBezTo>
                      <a:pt x="309760" y="136873"/>
                      <a:pt x="304594" y="152349"/>
                      <a:pt x="308468" y="166536"/>
                    </a:cubicBezTo>
                    <a:lnTo>
                      <a:pt x="264559" y="209097"/>
                    </a:lnTo>
                    <a:cubicBezTo>
                      <a:pt x="233565" y="178143"/>
                      <a:pt x="233565" y="129134"/>
                      <a:pt x="264559" y="98181"/>
                    </a:cubicBezTo>
                    <a:lnTo>
                      <a:pt x="343337" y="22088"/>
                    </a:lnTo>
                    <a:cubicBezTo>
                      <a:pt x="358834" y="7257"/>
                      <a:pt x="379174" y="-159"/>
                      <a:pt x="39951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rnd">
                <a:noFill/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 fontScale="70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Bullet2" descr="694ab7db-c86d-4b50-82a9-8205c19d59fc"/>
              <p:cNvSpPr txBox="1"/>
              <p:nvPr/>
            </p:nvSpPr>
            <p:spPr>
              <a:xfrm>
                <a:off x="1426844" y="3456954"/>
                <a:ext cx="3926583" cy="602166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r>
                  <a:rPr lang="zh-CN" altLang="en-US" b="1" dirty="0">
                    <a:solidFill>
                      <a:srgbClr val="0070C0"/>
                    </a:solidFill>
                  </a:rPr>
                  <a:t>统筹协同</a:t>
                </a:r>
                <a:endParaRPr lang="zh-CN" altLang="en-US" b="1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2" name="Text2" descr="5498b7ee-da40-4cc8-bf9f-d1f68844940c"/>
              <p:cNvSpPr/>
              <p:nvPr/>
            </p:nvSpPr>
            <p:spPr bwMode="auto">
              <a:xfrm>
                <a:off x="1426844" y="4059123"/>
                <a:ext cx="3926583" cy="602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sz="1200" dirty="0">
                    <a:solidFill>
                      <a:srgbClr val="0070C0"/>
                    </a:solidFill>
                  </a:rPr>
                  <a:t>加强统筹，提升政策协同性和企业获得感</a:t>
                </a:r>
                <a:endParaRPr lang="zh-CN" altLang="en-US" sz="1200" dirty="0">
                  <a:solidFill>
                    <a:srgbClr val="0070C0"/>
                  </a:solidFill>
                </a:endParaRPr>
              </a:p>
            </p:txBody>
          </p:sp>
        </p:grpSp>
        <p:grpSp>
          <p:nvGrpSpPr>
            <p:cNvPr id="54" name="组合 53" descr="49204f6e-47dc-43a4-99bd-11b1f006c53f"/>
            <p:cNvGrpSpPr/>
            <p:nvPr/>
          </p:nvGrpSpPr>
          <p:grpSpPr>
            <a:xfrm>
              <a:off x="660400" y="4787010"/>
              <a:ext cx="4693285" cy="903884"/>
              <a:chOff x="660400" y="4787010"/>
              <a:chExt cx="4693285" cy="903884"/>
            </a:xfrm>
          </p:grpSpPr>
          <p:sp>
            <p:nvSpPr>
              <p:cNvPr id="55" name="IconBackground3" descr="289e7e5e-8138-4c0e-98cf-b4362dfbe9ff"/>
              <p:cNvSpPr/>
              <p:nvPr/>
            </p:nvSpPr>
            <p:spPr>
              <a:xfrm>
                <a:off x="660400" y="5088728"/>
                <a:ext cx="602166" cy="602166"/>
              </a:xfrm>
              <a:prstGeom prst="roundRect">
                <a:avLst>
                  <a:gd name="adj" fmla="val 8504"/>
                </a:avLst>
              </a:prstGeom>
              <a:solidFill>
                <a:schemeClr val="accent1"/>
              </a:solidFill>
              <a:ln w="3175" cap="rnd">
                <a:noFill/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Icon3" descr="8e6d8662-a5f6-47be-b44c-1bca7ed2df60"/>
              <p:cNvSpPr/>
              <p:nvPr/>
            </p:nvSpPr>
            <p:spPr>
              <a:xfrm>
                <a:off x="817243" y="5249020"/>
                <a:ext cx="288482" cy="281582"/>
              </a:xfrm>
              <a:custGeom>
                <a:avLst/>
                <a:gdLst>
                  <a:gd name="connsiteX0" fmla="*/ 156242 w 548675"/>
                  <a:gd name="connsiteY0" fmla="*/ 232482 h 535553"/>
                  <a:gd name="connsiteX1" fmla="*/ 214187 w 548675"/>
                  <a:gd name="connsiteY1" fmla="*/ 256837 h 535553"/>
                  <a:gd name="connsiteX2" fmla="*/ 168993 w 548675"/>
                  <a:gd name="connsiteY2" fmla="*/ 300709 h 535553"/>
                  <a:gd name="connsiteX3" fmla="*/ 127674 w 548675"/>
                  <a:gd name="connsiteY3" fmla="*/ 312322 h 535553"/>
                  <a:gd name="connsiteX4" fmla="*/ 81189 w 548675"/>
                  <a:gd name="connsiteY4" fmla="*/ 357485 h 535553"/>
                  <a:gd name="connsiteX5" fmla="*/ 81189 w 548675"/>
                  <a:gd name="connsiteY5" fmla="*/ 414260 h 535553"/>
                  <a:gd name="connsiteX6" fmla="*/ 123800 w 548675"/>
                  <a:gd name="connsiteY6" fmla="*/ 456842 h 535553"/>
                  <a:gd name="connsiteX7" fmla="*/ 180615 w 548675"/>
                  <a:gd name="connsiteY7" fmla="*/ 456842 h 535553"/>
                  <a:gd name="connsiteX8" fmla="*/ 227099 w 548675"/>
                  <a:gd name="connsiteY8" fmla="*/ 411680 h 535553"/>
                  <a:gd name="connsiteX9" fmla="*/ 240012 w 548675"/>
                  <a:gd name="connsiteY9" fmla="*/ 370388 h 535553"/>
                  <a:gd name="connsiteX10" fmla="*/ 285205 w 548675"/>
                  <a:gd name="connsiteY10" fmla="*/ 326516 h 535553"/>
                  <a:gd name="connsiteX11" fmla="*/ 285205 w 548675"/>
                  <a:gd name="connsiteY11" fmla="*/ 440068 h 535553"/>
                  <a:gd name="connsiteX12" fmla="*/ 210313 w 548675"/>
                  <a:gd name="connsiteY12" fmla="*/ 512327 h 535553"/>
                  <a:gd name="connsiteX13" fmla="*/ 95392 w 548675"/>
                  <a:gd name="connsiteY13" fmla="*/ 512327 h 535553"/>
                  <a:gd name="connsiteX14" fmla="*/ 23083 w 548675"/>
                  <a:gd name="connsiteY14" fmla="*/ 441358 h 535553"/>
                  <a:gd name="connsiteX15" fmla="*/ 24374 w 548675"/>
                  <a:gd name="connsiteY15" fmla="*/ 329097 h 535553"/>
                  <a:gd name="connsiteX16" fmla="*/ 99266 w 548675"/>
                  <a:gd name="connsiteY16" fmla="*/ 255547 h 535553"/>
                  <a:gd name="connsiteX17" fmla="*/ 156242 w 548675"/>
                  <a:gd name="connsiteY17" fmla="*/ 232482 h 535553"/>
                  <a:gd name="connsiteX18" fmla="*/ 339490 w 548675"/>
                  <a:gd name="connsiteY18" fmla="*/ 176395 h 535553"/>
                  <a:gd name="connsiteX19" fmla="*/ 358873 w 548675"/>
                  <a:gd name="connsiteY19" fmla="*/ 184615 h 535553"/>
                  <a:gd name="connsiteX20" fmla="*/ 358873 w 548675"/>
                  <a:gd name="connsiteY20" fmla="*/ 223297 h 535553"/>
                  <a:gd name="connsiteX21" fmla="*/ 229652 w 548675"/>
                  <a:gd name="connsiteY21" fmla="*/ 349656 h 535553"/>
                  <a:gd name="connsiteX22" fmla="*/ 192178 w 548675"/>
                  <a:gd name="connsiteY22" fmla="*/ 349656 h 535553"/>
                  <a:gd name="connsiteX23" fmla="*/ 192178 w 548675"/>
                  <a:gd name="connsiteY23" fmla="*/ 312264 h 535553"/>
                  <a:gd name="connsiteX24" fmla="*/ 320107 w 548675"/>
                  <a:gd name="connsiteY24" fmla="*/ 184615 h 535553"/>
                  <a:gd name="connsiteX25" fmla="*/ 339490 w 548675"/>
                  <a:gd name="connsiteY25" fmla="*/ 176395 h 535553"/>
                  <a:gd name="connsiteX26" fmla="*/ 399515 w 548675"/>
                  <a:gd name="connsiteY26" fmla="*/ 2 h 535553"/>
                  <a:gd name="connsiteX27" fmla="*/ 455692 w 548675"/>
                  <a:gd name="connsiteY27" fmla="*/ 23378 h 535553"/>
                  <a:gd name="connsiteX28" fmla="*/ 525430 w 548675"/>
                  <a:gd name="connsiteY28" fmla="*/ 93022 h 535553"/>
                  <a:gd name="connsiteX29" fmla="*/ 525430 w 548675"/>
                  <a:gd name="connsiteY29" fmla="*/ 202648 h 535553"/>
                  <a:gd name="connsiteX30" fmla="*/ 447943 w 548675"/>
                  <a:gd name="connsiteY30" fmla="*/ 278741 h 535553"/>
                  <a:gd name="connsiteX31" fmla="*/ 334297 w 548675"/>
                  <a:gd name="connsiteY31" fmla="*/ 278741 h 535553"/>
                  <a:gd name="connsiteX32" fmla="*/ 378206 w 548675"/>
                  <a:gd name="connsiteY32" fmla="*/ 236180 h 535553"/>
                  <a:gd name="connsiteX33" fmla="*/ 419532 w 548675"/>
                  <a:gd name="connsiteY33" fmla="*/ 223283 h 535553"/>
                  <a:gd name="connsiteX34" fmla="*/ 468606 w 548675"/>
                  <a:gd name="connsiteY34" fmla="*/ 175564 h 535553"/>
                  <a:gd name="connsiteX35" fmla="*/ 469898 w 548675"/>
                  <a:gd name="connsiteY35" fmla="*/ 120106 h 535553"/>
                  <a:gd name="connsiteX36" fmla="*/ 427280 w 548675"/>
                  <a:gd name="connsiteY36" fmla="*/ 78836 h 535553"/>
                  <a:gd name="connsiteX37" fmla="*/ 370457 w 548675"/>
                  <a:gd name="connsiteY37" fmla="*/ 77546 h 535553"/>
                  <a:gd name="connsiteX38" fmla="*/ 321383 w 548675"/>
                  <a:gd name="connsiteY38" fmla="*/ 126555 h 535553"/>
                  <a:gd name="connsiteX39" fmla="*/ 308468 w 548675"/>
                  <a:gd name="connsiteY39" fmla="*/ 166536 h 535553"/>
                  <a:gd name="connsiteX40" fmla="*/ 264559 w 548675"/>
                  <a:gd name="connsiteY40" fmla="*/ 209097 h 535553"/>
                  <a:gd name="connsiteX41" fmla="*/ 264559 w 548675"/>
                  <a:gd name="connsiteY41" fmla="*/ 98181 h 535553"/>
                  <a:gd name="connsiteX42" fmla="*/ 343337 w 548675"/>
                  <a:gd name="connsiteY42" fmla="*/ 22088 h 535553"/>
                  <a:gd name="connsiteX43" fmla="*/ 399515 w 548675"/>
                  <a:gd name="connsiteY43" fmla="*/ 2 h 53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8675" h="535553">
                    <a:moveTo>
                      <a:pt x="156242" y="232482"/>
                    </a:moveTo>
                    <a:cubicBezTo>
                      <a:pt x="177064" y="232643"/>
                      <a:pt x="198046" y="240708"/>
                      <a:pt x="214187" y="256837"/>
                    </a:cubicBezTo>
                    <a:lnTo>
                      <a:pt x="168993" y="300709"/>
                    </a:lnTo>
                    <a:cubicBezTo>
                      <a:pt x="154790" y="295548"/>
                      <a:pt x="139295" y="301999"/>
                      <a:pt x="127674" y="312322"/>
                    </a:cubicBezTo>
                    <a:lnTo>
                      <a:pt x="81189" y="357485"/>
                    </a:lnTo>
                    <a:cubicBezTo>
                      <a:pt x="65694" y="372969"/>
                      <a:pt x="65694" y="398776"/>
                      <a:pt x="81189" y="414260"/>
                    </a:cubicBezTo>
                    <a:lnTo>
                      <a:pt x="123800" y="456842"/>
                    </a:lnTo>
                    <a:cubicBezTo>
                      <a:pt x="139295" y="472326"/>
                      <a:pt x="165120" y="472326"/>
                      <a:pt x="180615" y="456842"/>
                    </a:cubicBezTo>
                    <a:lnTo>
                      <a:pt x="227099" y="411680"/>
                    </a:lnTo>
                    <a:cubicBezTo>
                      <a:pt x="238720" y="401357"/>
                      <a:pt x="243885" y="383292"/>
                      <a:pt x="240012" y="370388"/>
                    </a:cubicBezTo>
                    <a:lnTo>
                      <a:pt x="285205" y="326516"/>
                    </a:lnTo>
                    <a:cubicBezTo>
                      <a:pt x="316195" y="358775"/>
                      <a:pt x="316195" y="409099"/>
                      <a:pt x="285205" y="440068"/>
                    </a:cubicBezTo>
                    <a:lnTo>
                      <a:pt x="210313" y="512327"/>
                    </a:lnTo>
                    <a:cubicBezTo>
                      <a:pt x="178032" y="543296"/>
                      <a:pt x="126382" y="543296"/>
                      <a:pt x="95392" y="512327"/>
                    </a:cubicBezTo>
                    <a:lnTo>
                      <a:pt x="23083" y="441358"/>
                    </a:lnTo>
                    <a:cubicBezTo>
                      <a:pt x="-7907" y="410389"/>
                      <a:pt x="-7907" y="360065"/>
                      <a:pt x="24374" y="329097"/>
                    </a:cubicBezTo>
                    <a:lnTo>
                      <a:pt x="99266" y="255547"/>
                    </a:lnTo>
                    <a:cubicBezTo>
                      <a:pt x="114761" y="240063"/>
                      <a:pt x="135421" y="232320"/>
                      <a:pt x="156242" y="232482"/>
                    </a:cubicBezTo>
                    <a:close/>
                    <a:moveTo>
                      <a:pt x="339490" y="176395"/>
                    </a:moveTo>
                    <a:cubicBezTo>
                      <a:pt x="346597" y="176557"/>
                      <a:pt x="353704" y="179458"/>
                      <a:pt x="358873" y="184615"/>
                    </a:cubicBezTo>
                    <a:cubicBezTo>
                      <a:pt x="369211" y="194930"/>
                      <a:pt x="369211" y="211692"/>
                      <a:pt x="358873" y="223297"/>
                    </a:cubicBezTo>
                    <a:lnTo>
                      <a:pt x="229652" y="349656"/>
                    </a:lnTo>
                    <a:cubicBezTo>
                      <a:pt x="219314" y="361260"/>
                      <a:pt x="202516" y="361260"/>
                      <a:pt x="192178" y="349656"/>
                    </a:cubicBezTo>
                    <a:cubicBezTo>
                      <a:pt x="180548" y="339341"/>
                      <a:pt x="180548" y="322579"/>
                      <a:pt x="192178" y="312264"/>
                    </a:cubicBezTo>
                    <a:lnTo>
                      <a:pt x="320107" y="184615"/>
                    </a:lnTo>
                    <a:cubicBezTo>
                      <a:pt x="325276" y="178813"/>
                      <a:pt x="332383" y="176234"/>
                      <a:pt x="339490" y="176395"/>
                    </a:cubicBezTo>
                    <a:close/>
                    <a:moveTo>
                      <a:pt x="399515" y="2"/>
                    </a:moveTo>
                    <a:cubicBezTo>
                      <a:pt x="419855" y="163"/>
                      <a:pt x="440195" y="7902"/>
                      <a:pt x="455692" y="23378"/>
                    </a:cubicBezTo>
                    <a:lnTo>
                      <a:pt x="525430" y="93022"/>
                    </a:lnTo>
                    <a:cubicBezTo>
                      <a:pt x="556424" y="122686"/>
                      <a:pt x="556424" y="172985"/>
                      <a:pt x="525430" y="202648"/>
                    </a:cubicBezTo>
                    <a:lnTo>
                      <a:pt x="447943" y="278741"/>
                    </a:lnTo>
                    <a:cubicBezTo>
                      <a:pt x="416949" y="309694"/>
                      <a:pt x="365291" y="309694"/>
                      <a:pt x="334297" y="278741"/>
                    </a:cubicBezTo>
                    <a:lnTo>
                      <a:pt x="378206" y="236180"/>
                    </a:lnTo>
                    <a:cubicBezTo>
                      <a:pt x="392412" y="238760"/>
                      <a:pt x="409200" y="233601"/>
                      <a:pt x="419532" y="223283"/>
                    </a:cubicBezTo>
                    <a:lnTo>
                      <a:pt x="468606" y="175564"/>
                    </a:lnTo>
                    <a:cubicBezTo>
                      <a:pt x="484104" y="160087"/>
                      <a:pt x="485395" y="135583"/>
                      <a:pt x="469898" y="120106"/>
                    </a:cubicBezTo>
                    <a:lnTo>
                      <a:pt x="427280" y="78836"/>
                    </a:lnTo>
                    <a:cubicBezTo>
                      <a:pt x="411783" y="63359"/>
                      <a:pt x="385954" y="63359"/>
                      <a:pt x="370457" y="77546"/>
                    </a:cubicBezTo>
                    <a:lnTo>
                      <a:pt x="321383" y="126555"/>
                    </a:lnTo>
                    <a:cubicBezTo>
                      <a:pt x="309760" y="136873"/>
                      <a:pt x="304594" y="152349"/>
                      <a:pt x="308468" y="166536"/>
                    </a:cubicBezTo>
                    <a:lnTo>
                      <a:pt x="264559" y="209097"/>
                    </a:lnTo>
                    <a:cubicBezTo>
                      <a:pt x="233565" y="178143"/>
                      <a:pt x="233565" y="129134"/>
                      <a:pt x="264559" y="98181"/>
                    </a:cubicBezTo>
                    <a:lnTo>
                      <a:pt x="343337" y="22088"/>
                    </a:lnTo>
                    <a:cubicBezTo>
                      <a:pt x="358834" y="7257"/>
                      <a:pt x="379174" y="-159"/>
                      <a:pt x="39951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 cap="rnd">
                <a:noFill/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 fontScale="70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 b="1" i="1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Bullet3" descr="11dcb465-b282-4e3a-b011-d8bb6fd1f9af"/>
              <p:cNvSpPr txBox="1"/>
              <p:nvPr/>
            </p:nvSpPr>
            <p:spPr>
              <a:xfrm>
                <a:off x="1402714" y="4787010"/>
                <a:ext cx="3926583" cy="602166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r>
                  <a:rPr lang="zh-CN" altLang="en-US" b="1" dirty="0">
                    <a:solidFill>
                      <a:srgbClr val="0070C0"/>
                    </a:solidFill>
                  </a:rPr>
                  <a:t>“直达快享”改革</a:t>
                </a:r>
                <a:endParaRPr lang="zh-CN" altLang="en-US" b="1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8" name="Text3" descr="547af52f-48cd-4e90-b816-18699094edd9"/>
              <p:cNvSpPr/>
              <p:nvPr/>
            </p:nvSpPr>
            <p:spPr bwMode="auto">
              <a:xfrm>
                <a:off x="1426845" y="4928804"/>
                <a:ext cx="3926840" cy="3194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7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endParaRPr lang="en-US" dirty="0"/>
              </a:p>
            </p:txBody>
          </p:sp>
        </p:grpSp>
      </p:grpSp>
      <p:sp>
        <p:nvSpPr>
          <p:cNvPr id="67" name="文本框 66"/>
          <p:cNvSpPr txBox="1"/>
          <p:nvPr/>
        </p:nvSpPr>
        <p:spPr>
          <a:xfrm>
            <a:off x="8179435" y="6046333"/>
            <a:ext cx="34663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1200" dirty="0">
                <a:solidFill>
                  <a:srgbClr val="0070C0"/>
                </a:solidFill>
              </a:rPr>
              <a:t>34个市直部门接入“政策快享”服务平台，发布政策事项2700余个，平台注册企业达到5.9万户</a:t>
            </a:r>
            <a:endParaRPr lang="zh-CN" altLang="en-US" sz="12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三、服务业如何抓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7" name="任意多边形: 形状 6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8" name="任意多边形: 形状 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9" name="任意多边形: 形状 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0" name="任意多边形: 形状 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1" name="任意多边形: 形状 1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2" name="任意多边形: 形状 1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3" name="任意多边形: 形状 1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14" name="任意多边形: 形状 1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68034" y="1083532"/>
            <a:ext cx="2681565" cy="522448"/>
            <a:chOff x="501359" y="1655291"/>
            <a:chExt cx="2793869" cy="522448"/>
          </a:xfrm>
        </p:grpSpPr>
        <p:sp>
          <p:nvSpPr>
            <p:cNvPr id="15" name="箭头: 五边形 14"/>
            <p:cNvSpPr/>
            <p:nvPr/>
          </p:nvSpPr>
          <p:spPr>
            <a:xfrm>
              <a:off x="501359" y="1655291"/>
              <a:ext cx="2793869" cy="522448"/>
            </a:xfrm>
            <a:prstGeom prst="homePlate">
              <a:avLst/>
            </a:prstGeom>
            <a:gradFill>
              <a:gsLst>
                <a:gs pos="0">
                  <a:srgbClr val="0057C4"/>
                </a:gs>
                <a:gs pos="100000">
                  <a:srgbClr val="007DD2"/>
                </a:gs>
              </a:gsLst>
              <a:lin ang="0" scaled="0"/>
            </a:gradFill>
            <a:ln>
              <a:noFill/>
            </a:ln>
            <a:effectLst>
              <a:outerShdw blurRad="50800" dist="38100" dir="5400000" algn="t" rotWithShape="0">
                <a:srgbClr val="EAB200">
                  <a:alpha val="4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694712" y="1701072"/>
              <a:ext cx="2394416" cy="430887"/>
              <a:chOff x="694712" y="1701072"/>
              <a:chExt cx="2394416" cy="430887"/>
            </a:xfrm>
          </p:grpSpPr>
          <p:grpSp>
            <p:nvGrpSpPr>
              <p:cNvPr id="25" name="组合 24"/>
              <p:cNvGrpSpPr/>
              <p:nvPr/>
            </p:nvGrpSpPr>
            <p:grpSpPr>
              <a:xfrm>
                <a:off x="694712" y="1772841"/>
                <a:ext cx="382339" cy="287348"/>
                <a:chOff x="577696" y="1844181"/>
                <a:chExt cx="382339" cy="287348"/>
              </a:xfrm>
            </p:grpSpPr>
            <p:grpSp>
              <p:nvGrpSpPr>
                <p:cNvPr id="28" name="组合 27"/>
                <p:cNvGrpSpPr/>
                <p:nvPr/>
              </p:nvGrpSpPr>
              <p:grpSpPr>
                <a:xfrm>
                  <a:off x="637132" y="1844181"/>
                  <a:ext cx="322903" cy="287348"/>
                  <a:chOff x="637132" y="1844181"/>
                  <a:chExt cx="322903" cy="287348"/>
                </a:xfrm>
              </p:grpSpPr>
              <p:sp>
                <p:nvSpPr>
                  <p:cNvPr id="30" name="等腰三角形 29"/>
                  <p:cNvSpPr/>
                  <p:nvPr/>
                </p:nvSpPr>
                <p:spPr>
                  <a:xfrm rot="5400000">
                    <a:off x="617315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" name="等腰三角形 30"/>
                  <p:cNvSpPr/>
                  <p:nvPr/>
                </p:nvSpPr>
                <p:spPr>
                  <a:xfrm rot="5400000">
                    <a:off x="692504" y="1863998"/>
                    <a:ext cx="287348" cy="247714"/>
                  </a:xfrm>
                  <a:prstGeom prst="triangle">
                    <a:avLst/>
                  </a:prstGeom>
                  <a:gradFill flip="none" rotWithShape="1">
                    <a:gsLst>
                      <a:gs pos="0">
                        <a:schemeClr val="bg1"/>
                      </a:gs>
                      <a:gs pos="100000">
                        <a:schemeClr val="bg1">
                          <a:alpha val="0"/>
                        </a:schemeClr>
                      </a:gs>
                    </a:gsLst>
                    <a:lin ang="5400000" scaled="1"/>
                    <a:tileRect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9" name="等腰三角形 28"/>
                <p:cNvSpPr/>
                <p:nvPr/>
              </p:nvSpPr>
              <p:spPr>
                <a:xfrm rot="5400000">
                  <a:off x="557879" y="1863998"/>
                  <a:ext cx="287348" cy="247714"/>
                </a:xfrm>
                <a:prstGeom prst="triangl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7" name="文本框 26"/>
              <p:cNvSpPr txBox="1"/>
              <p:nvPr/>
            </p:nvSpPr>
            <p:spPr>
              <a:xfrm>
                <a:off x="1077052" y="1701072"/>
                <a:ext cx="2012076" cy="4308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kumimoji="0" lang="zh-CN" altLang="en-US" sz="2200" b="0" i="0" u="none" strike="noStrike" kern="1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Times New Roman" panose="02020603050405020304" pitchFamily="18" charset="0"/>
                  </a:rPr>
                  <a:t>抓好协调配合</a:t>
                </a:r>
                <a:endParaRPr lang="zh-CN" altLang="en-US" sz="2200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17" name="矩形: 圆角 71"/>
          <p:cNvSpPr/>
          <p:nvPr/>
        </p:nvSpPr>
        <p:spPr>
          <a:xfrm flipH="1">
            <a:off x="682900" y="1723530"/>
            <a:ext cx="10966450" cy="5018405"/>
          </a:xfrm>
          <a:prstGeom prst="roundRect">
            <a:avLst>
              <a:gd name="adj" fmla="val 4638"/>
            </a:avLst>
          </a:prstGeom>
          <a:gradFill>
            <a:gsLst>
              <a:gs pos="100000">
                <a:srgbClr val="009AFF">
                  <a:lumMod val="0"/>
                  <a:lumOff val="100000"/>
                </a:srgbClr>
              </a:gs>
              <a:gs pos="0">
                <a:srgbClr val="0597FF">
                  <a:lumMod val="20000"/>
                  <a:lumOff val="80000"/>
                </a:srgbClr>
              </a:gs>
            </a:gsLst>
            <a:lin ang="2700000" scaled="0"/>
          </a:gradFill>
          <a:ln w="9525">
            <a:solidFill>
              <a:srgbClr val="0597FF">
                <a:lumMod val="20000"/>
                <a:lumOff val="80000"/>
              </a:srgbClr>
            </a:solidFill>
          </a:ln>
          <a:effectLst>
            <a:outerShdw blurRad="254000" dist="127000" algn="ctr" rotWithShape="0">
              <a:srgbClr val="0574D9">
                <a:alpha val="20000"/>
              </a:srgbClr>
            </a:outerShdw>
          </a:effectLst>
        </p:spPr>
        <p:style>
          <a:lnRef idx="2">
            <a:srgbClr val="0574D9">
              <a:shade val="50000"/>
            </a:srgbClr>
          </a:lnRef>
          <a:fillRef idx="1">
            <a:srgbClr val="0574D9"/>
          </a:fillRef>
          <a:effectRef idx="0">
            <a:srgbClr val="0574D9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Impact" panose="020B0806030902050204" pitchFamily="34" charset="0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1093091" y="2869319"/>
            <a:ext cx="2169795" cy="505460"/>
            <a:chOff x="2544688" y="1539201"/>
            <a:chExt cx="2742019" cy="505460"/>
          </a:xfrm>
        </p:grpSpPr>
        <p:sp>
          <p:nvSpPr>
            <p:cNvPr id="33" name="矩形: 圆角 32"/>
            <p:cNvSpPr/>
            <p:nvPr>
              <p:custDataLst>
                <p:tags r:id="rId1"/>
              </p:custDataLst>
            </p:nvPr>
          </p:nvSpPr>
          <p:spPr>
            <a:xfrm>
              <a:off x="2722834" y="1541835"/>
              <a:ext cx="2547666" cy="453915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42000">
                  <a:srgbClr val="064FD1"/>
                </a:gs>
                <a:gs pos="75000">
                  <a:srgbClr val="064FD1">
                    <a:lumMod val="89000"/>
                    <a:lumOff val="11000"/>
                  </a:srgbClr>
                </a:gs>
                <a:gs pos="100000">
                  <a:srgbClr val="064FD1"/>
                </a:gs>
                <a:gs pos="2000">
                  <a:srgbClr val="064FD1">
                    <a:lumMod val="40000"/>
                    <a:lumOff val="6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/>
              <a:lightRig rig="contrasting" dir="t"/>
            </a:scene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文本框 33"/>
            <p:cNvSpPr txBox="1"/>
            <p:nvPr>
              <p:custDataLst>
                <p:tags r:id="rId2"/>
              </p:custDataLst>
            </p:nvPr>
          </p:nvSpPr>
          <p:spPr>
            <a:xfrm>
              <a:off x="2544688" y="1539201"/>
              <a:ext cx="2742019" cy="505460"/>
            </a:xfrm>
            <a:prstGeom prst="rect">
              <a:avLst/>
            </a:prstGeom>
            <a:noFill/>
            <a:effectLst/>
          </p:spPr>
          <p:txBody>
            <a:bodyPr wrap="square" lIns="115214" tIns="57607" rIns="115214" bIns="57607" rtlCol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48006" dist="48006" dir="2700011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成员单位</a:t>
              </a:r>
              <a:endParaRPr kumimoji="0" lang="zh-CN" altLang="en-US" sz="21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48006" dist="48006" dir="2700011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729602" y="1944378"/>
            <a:ext cx="10803472" cy="733426"/>
            <a:chOff x="694264" y="1372835"/>
            <a:chExt cx="10803472" cy="733426"/>
          </a:xfrm>
        </p:grpSpPr>
        <p:sp>
          <p:nvSpPr>
            <p:cNvPr id="46" name="文本框 45"/>
            <p:cNvSpPr txBox="1"/>
            <p:nvPr/>
          </p:nvSpPr>
          <p:spPr>
            <a:xfrm>
              <a:off x="2384078" y="1372835"/>
              <a:ext cx="7886298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优设标题黑" panose="00000500000000000000" charset="-122"/>
                  <a:ea typeface="优设标题黑" panose="00000500000000000000" charset="-122"/>
                </a:rPr>
                <a:t>服务业是一个大系统，涉及到多个产业，是一项系统性、长期性工程，必须发挥好服务业发展专项工作</a:t>
              </a:r>
              <a:r>
                <a:rPr lang="zh-CN" altLang="en-US" sz="2000" kern="0" dirty="0">
                  <a:solidFill>
                    <a:schemeClr val="accent1"/>
                  </a:solidFill>
                  <a:latin typeface="优设标题黑" panose="00000500000000000000" charset="-122"/>
                  <a:ea typeface="优设标题黑" panose="00000500000000000000" charset="-122"/>
                </a:rPr>
                <a:t>机制</a:t>
              </a: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优设标题黑" panose="00000500000000000000" charset="-122"/>
                  <a:ea typeface="优设标题黑" panose="00000500000000000000" charset="-122"/>
                </a:rPr>
                <a:t>作用</a:t>
              </a: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优设标题黑" panose="00000500000000000000" charset="-122"/>
                <a:ea typeface="优设标题黑" panose="00000500000000000000" charset="-122"/>
              </a:endParaRPr>
            </a:p>
          </p:txBody>
        </p:sp>
        <p:sp>
          <p:nvSpPr>
            <p:cNvPr id="47" name="任意多边形: 形状 46"/>
            <p:cNvSpPr/>
            <p:nvPr/>
          </p:nvSpPr>
          <p:spPr>
            <a:xfrm>
              <a:off x="1466264" y="1541274"/>
              <a:ext cx="656166" cy="256150"/>
            </a:xfrm>
            <a:custGeom>
              <a:avLst/>
              <a:gdLst>
                <a:gd name="connsiteX0" fmla="*/ 965200 w 1583267"/>
                <a:gd name="connsiteY0" fmla="*/ 0 h 618067"/>
                <a:gd name="connsiteX1" fmla="*/ 1248831 w 1583267"/>
                <a:gd name="connsiteY1" fmla="*/ 0 h 618067"/>
                <a:gd name="connsiteX2" fmla="*/ 1583267 w 1583267"/>
                <a:gd name="connsiteY2" fmla="*/ 309034 h 618067"/>
                <a:gd name="connsiteX3" fmla="*/ 1248831 w 1583267"/>
                <a:gd name="connsiteY3" fmla="*/ 618067 h 618067"/>
                <a:gd name="connsiteX4" fmla="*/ 965200 w 1583267"/>
                <a:gd name="connsiteY4" fmla="*/ 618067 h 618067"/>
                <a:gd name="connsiteX5" fmla="*/ 1299636 w 1583267"/>
                <a:gd name="connsiteY5" fmla="*/ 309034 h 618067"/>
                <a:gd name="connsiteX6" fmla="*/ 482600 w 1583267"/>
                <a:gd name="connsiteY6" fmla="*/ 0 h 618067"/>
                <a:gd name="connsiteX7" fmla="*/ 766231 w 1583267"/>
                <a:gd name="connsiteY7" fmla="*/ 0 h 618067"/>
                <a:gd name="connsiteX8" fmla="*/ 1100667 w 1583267"/>
                <a:gd name="connsiteY8" fmla="*/ 309034 h 618067"/>
                <a:gd name="connsiteX9" fmla="*/ 766231 w 1583267"/>
                <a:gd name="connsiteY9" fmla="*/ 618067 h 618067"/>
                <a:gd name="connsiteX10" fmla="*/ 482600 w 1583267"/>
                <a:gd name="connsiteY10" fmla="*/ 618067 h 618067"/>
                <a:gd name="connsiteX11" fmla="*/ 817036 w 1583267"/>
                <a:gd name="connsiteY11" fmla="*/ 309034 h 618067"/>
                <a:gd name="connsiteX12" fmla="*/ 0 w 1583267"/>
                <a:gd name="connsiteY12" fmla="*/ 0 h 618067"/>
                <a:gd name="connsiteX13" fmla="*/ 283631 w 1583267"/>
                <a:gd name="connsiteY13" fmla="*/ 0 h 618067"/>
                <a:gd name="connsiteX14" fmla="*/ 618067 w 1583267"/>
                <a:gd name="connsiteY14" fmla="*/ 309034 h 618067"/>
                <a:gd name="connsiteX15" fmla="*/ 283631 w 1583267"/>
                <a:gd name="connsiteY15" fmla="*/ 618067 h 618067"/>
                <a:gd name="connsiteX16" fmla="*/ 0 w 1583267"/>
                <a:gd name="connsiteY16" fmla="*/ 618067 h 618067"/>
                <a:gd name="connsiteX17" fmla="*/ 334436 w 1583267"/>
                <a:gd name="connsiteY17" fmla="*/ 309034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83267" h="618067">
                  <a:moveTo>
                    <a:pt x="965200" y="0"/>
                  </a:moveTo>
                  <a:lnTo>
                    <a:pt x="1248831" y="0"/>
                  </a:lnTo>
                  <a:lnTo>
                    <a:pt x="1583267" y="309034"/>
                  </a:lnTo>
                  <a:lnTo>
                    <a:pt x="1248831" y="618067"/>
                  </a:lnTo>
                  <a:lnTo>
                    <a:pt x="965200" y="618067"/>
                  </a:lnTo>
                  <a:lnTo>
                    <a:pt x="1299636" y="309034"/>
                  </a:lnTo>
                  <a:close/>
                  <a:moveTo>
                    <a:pt x="482600" y="0"/>
                  </a:moveTo>
                  <a:lnTo>
                    <a:pt x="766231" y="0"/>
                  </a:lnTo>
                  <a:lnTo>
                    <a:pt x="1100667" y="309034"/>
                  </a:lnTo>
                  <a:lnTo>
                    <a:pt x="766231" y="618067"/>
                  </a:lnTo>
                  <a:lnTo>
                    <a:pt x="482600" y="618067"/>
                  </a:lnTo>
                  <a:lnTo>
                    <a:pt x="817036" y="309034"/>
                  </a:lnTo>
                  <a:close/>
                  <a:moveTo>
                    <a:pt x="0" y="0"/>
                  </a:moveTo>
                  <a:lnTo>
                    <a:pt x="283631" y="0"/>
                  </a:lnTo>
                  <a:lnTo>
                    <a:pt x="618067" y="309034"/>
                  </a:lnTo>
                  <a:lnTo>
                    <a:pt x="283631" y="618067"/>
                  </a:lnTo>
                  <a:lnTo>
                    <a:pt x="0" y="618067"/>
                  </a:lnTo>
                  <a:lnTo>
                    <a:pt x="334436" y="309034"/>
                  </a:lnTo>
                  <a:close/>
                </a:path>
              </a:pathLst>
            </a:custGeom>
            <a:gradFill flip="none" rotWithShape="1">
              <a:gsLst>
                <a:gs pos="43000">
                  <a:srgbClr val="064FD1"/>
                </a:gs>
                <a:gs pos="82000">
                  <a:srgbClr val="064FD1">
                    <a:lumMod val="20000"/>
                    <a:lumOff val="80000"/>
                  </a:srgbClr>
                </a:gs>
              </a:gsLst>
              <a:lin ang="10800000" scaled="1"/>
              <a:tileRect/>
            </a:gra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</a:endParaRPr>
            </a:p>
          </p:txBody>
        </p:sp>
        <p:sp>
          <p:nvSpPr>
            <p:cNvPr id="48" name="任意多边形: 形状 47"/>
            <p:cNvSpPr/>
            <p:nvPr/>
          </p:nvSpPr>
          <p:spPr>
            <a:xfrm flipH="1">
              <a:off x="10202059" y="1531649"/>
              <a:ext cx="656166" cy="256150"/>
            </a:xfrm>
            <a:custGeom>
              <a:avLst/>
              <a:gdLst>
                <a:gd name="connsiteX0" fmla="*/ 965200 w 1583267"/>
                <a:gd name="connsiteY0" fmla="*/ 0 h 618067"/>
                <a:gd name="connsiteX1" fmla="*/ 1248831 w 1583267"/>
                <a:gd name="connsiteY1" fmla="*/ 0 h 618067"/>
                <a:gd name="connsiteX2" fmla="*/ 1583267 w 1583267"/>
                <a:gd name="connsiteY2" fmla="*/ 309034 h 618067"/>
                <a:gd name="connsiteX3" fmla="*/ 1248831 w 1583267"/>
                <a:gd name="connsiteY3" fmla="*/ 618067 h 618067"/>
                <a:gd name="connsiteX4" fmla="*/ 965200 w 1583267"/>
                <a:gd name="connsiteY4" fmla="*/ 618067 h 618067"/>
                <a:gd name="connsiteX5" fmla="*/ 1299636 w 1583267"/>
                <a:gd name="connsiteY5" fmla="*/ 309034 h 618067"/>
                <a:gd name="connsiteX6" fmla="*/ 482600 w 1583267"/>
                <a:gd name="connsiteY6" fmla="*/ 0 h 618067"/>
                <a:gd name="connsiteX7" fmla="*/ 766231 w 1583267"/>
                <a:gd name="connsiteY7" fmla="*/ 0 h 618067"/>
                <a:gd name="connsiteX8" fmla="*/ 1100667 w 1583267"/>
                <a:gd name="connsiteY8" fmla="*/ 309034 h 618067"/>
                <a:gd name="connsiteX9" fmla="*/ 766231 w 1583267"/>
                <a:gd name="connsiteY9" fmla="*/ 618067 h 618067"/>
                <a:gd name="connsiteX10" fmla="*/ 482600 w 1583267"/>
                <a:gd name="connsiteY10" fmla="*/ 618067 h 618067"/>
                <a:gd name="connsiteX11" fmla="*/ 817036 w 1583267"/>
                <a:gd name="connsiteY11" fmla="*/ 309034 h 618067"/>
                <a:gd name="connsiteX12" fmla="*/ 0 w 1583267"/>
                <a:gd name="connsiteY12" fmla="*/ 0 h 618067"/>
                <a:gd name="connsiteX13" fmla="*/ 283631 w 1583267"/>
                <a:gd name="connsiteY13" fmla="*/ 0 h 618067"/>
                <a:gd name="connsiteX14" fmla="*/ 618067 w 1583267"/>
                <a:gd name="connsiteY14" fmla="*/ 309034 h 618067"/>
                <a:gd name="connsiteX15" fmla="*/ 283631 w 1583267"/>
                <a:gd name="connsiteY15" fmla="*/ 618067 h 618067"/>
                <a:gd name="connsiteX16" fmla="*/ 0 w 1583267"/>
                <a:gd name="connsiteY16" fmla="*/ 618067 h 618067"/>
                <a:gd name="connsiteX17" fmla="*/ 334436 w 1583267"/>
                <a:gd name="connsiteY17" fmla="*/ 309034 h 61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83267" h="618067">
                  <a:moveTo>
                    <a:pt x="965200" y="0"/>
                  </a:moveTo>
                  <a:lnTo>
                    <a:pt x="1248831" y="0"/>
                  </a:lnTo>
                  <a:lnTo>
                    <a:pt x="1583267" y="309034"/>
                  </a:lnTo>
                  <a:lnTo>
                    <a:pt x="1248831" y="618067"/>
                  </a:lnTo>
                  <a:lnTo>
                    <a:pt x="965200" y="618067"/>
                  </a:lnTo>
                  <a:lnTo>
                    <a:pt x="1299636" y="309034"/>
                  </a:lnTo>
                  <a:close/>
                  <a:moveTo>
                    <a:pt x="482600" y="0"/>
                  </a:moveTo>
                  <a:lnTo>
                    <a:pt x="766231" y="0"/>
                  </a:lnTo>
                  <a:lnTo>
                    <a:pt x="1100667" y="309034"/>
                  </a:lnTo>
                  <a:lnTo>
                    <a:pt x="766231" y="618067"/>
                  </a:lnTo>
                  <a:lnTo>
                    <a:pt x="482600" y="618067"/>
                  </a:lnTo>
                  <a:lnTo>
                    <a:pt x="817036" y="309034"/>
                  </a:lnTo>
                  <a:close/>
                  <a:moveTo>
                    <a:pt x="0" y="0"/>
                  </a:moveTo>
                  <a:lnTo>
                    <a:pt x="283631" y="0"/>
                  </a:lnTo>
                  <a:lnTo>
                    <a:pt x="618067" y="309034"/>
                  </a:lnTo>
                  <a:lnTo>
                    <a:pt x="283631" y="618067"/>
                  </a:lnTo>
                  <a:lnTo>
                    <a:pt x="0" y="618067"/>
                  </a:lnTo>
                  <a:lnTo>
                    <a:pt x="334436" y="309034"/>
                  </a:lnTo>
                  <a:close/>
                </a:path>
              </a:pathLst>
            </a:custGeom>
            <a:gradFill flip="none" rotWithShape="1">
              <a:gsLst>
                <a:gs pos="43000">
                  <a:srgbClr val="064FD1"/>
                </a:gs>
                <a:gs pos="82000">
                  <a:srgbClr val="064FD1">
                    <a:lumMod val="20000"/>
                    <a:lumOff val="80000"/>
                  </a:srgbClr>
                </a:gs>
              </a:gsLst>
              <a:lin ang="10800000" scaled="1"/>
              <a:tileRect/>
            </a:gra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</a:endParaRPr>
            </a:p>
          </p:txBody>
        </p:sp>
        <p:grpSp>
          <p:nvGrpSpPr>
            <p:cNvPr id="49" name="组合 48"/>
            <p:cNvGrpSpPr/>
            <p:nvPr/>
          </p:nvGrpSpPr>
          <p:grpSpPr>
            <a:xfrm>
              <a:off x="694264" y="1682081"/>
              <a:ext cx="10803472" cy="424180"/>
              <a:chOff x="694264" y="1682081"/>
              <a:chExt cx="10803472" cy="424180"/>
            </a:xfrm>
          </p:grpSpPr>
          <p:sp>
            <p:nvSpPr>
              <p:cNvPr id="50" name="任意多边形: 形状 49"/>
              <p:cNvSpPr/>
              <p:nvPr/>
            </p:nvSpPr>
            <p:spPr>
              <a:xfrm>
                <a:off x="6834139" y="1682081"/>
                <a:ext cx="4663597" cy="401320"/>
              </a:xfrm>
              <a:custGeom>
                <a:avLst/>
                <a:gdLst>
                  <a:gd name="connsiteX0" fmla="*/ 0 w 4658360"/>
                  <a:gd name="connsiteY0" fmla="*/ 401320 h 401320"/>
                  <a:gd name="connsiteX1" fmla="*/ 2042160 w 4658360"/>
                  <a:gd name="connsiteY1" fmla="*/ 401320 h 401320"/>
                  <a:gd name="connsiteX2" fmla="*/ 2179320 w 4658360"/>
                  <a:gd name="connsiteY2" fmla="*/ 264160 h 401320"/>
                  <a:gd name="connsiteX3" fmla="*/ 4394200 w 4658360"/>
                  <a:gd name="connsiteY3" fmla="*/ 264160 h 401320"/>
                  <a:gd name="connsiteX4" fmla="*/ 4658360 w 4658360"/>
                  <a:gd name="connsiteY4" fmla="*/ 0 h 40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8360" h="401320">
                    <a:moveTo>
                      <a:pt x="0" y="401320"/>
                    </a:moveTo>
                    <a:lnTo>
                      <a:pt x="2042160" y="401320"/>
                    </a:lnTo>
                    <a:lnTo>
                      <a:pt x="2179320" y="264160"/>
                    </a:lnTo>
                    <a:lnTo>
                      <a:pt x="4394200" y="264160"/>
                    </a:lnTo>
                    <a:lnTo>
                      <a:pt x="4658360" y="0"/>
                    </a:lnTo>
                  </a:path>
                </a:pathLst>
              </a:custGeom>
              <a:noFill/>
              <a:ln w="9525" cap="flat" cmpd="sng" algn="ctr">
                <a:solidFill>
                  <a:srgbClr val="064FD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</a:endParaRPr>
              </a:p>
            </p:txBody>
          </p:sp>
          <p:sp>
            <p:nvSpPr>
              <p:cNvPr id="51" name="任意多边形: 形状 50"/>
              <p:cNvSpPr/>
              <p:nvPr/>
            </p:nvSpPr>
            <p:spPr>
              <a:xfrm flipH="1">
                <a:off x="694264" y="1682081"/>
                <a:ext cx="4663597" cy="401320"/>
              </a:xfrm>
              <a:custGeom>
                <a:avLst/>
                <a:gdLst>
                  <a:gd name="connsiteX0" fmla="*/ 0 w 4658360"/>
                  <a:gd name="connsiteY0" fmla="*/ 401320 h 401320"/>
                  <a:gd name="connsiteX1" fmla="*/ 2042160 w 4658360"/>
                  <a:gd name="connsiteY1" fmla="*/ 401320 h 401320"/>
                  <a:gd name="connsiteX2" fmla="*/ 2179320 w 4658360"/>
                  <a:gd name="connsiteY2" fmla="*/ 264160 h 401320"/>
                  <a:gd name="connsiteX3" fmla="*/ 4394200 w 4658360"/>
                  <a:gd name="connsiteY3" fmla="*/ 264160 h 401320"/>
                  <a:gd name="connsiteX4" fmla="*/ 4658360 w 4658360"/>
                  <a:gd name="connsiteY4" fmla="*/ 0 h 40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8360" h="401320">
                    <a:moveTo>
                      <a:pt x="0" y="401320"/>
                    </a:moveTo>
                    <a:lnTo>
                      <a:pt x="2042160" y="401320"/>
                    </a:lnTo>
                    <a:lnTo>
                      <a:pt x="2179320" y="264160"/>
                    </a:lnTo>
                    <a:lnTo>
                      <a:pt x="4394200" y="264160"/>
                    </a:lnTo>
                    <a:lnTo>
                      <a:pt x="4658360" y="0"/>
                    </a:lnTo>
                  </a:path>
                </a:pathLst>
              </a:custGeom>
              <a:noFill/>
              <a:ln w="9525" cap="flat" cmpd="sng" algn="ctr">
                <a:solidFill>
                  <a:srgbClr val="064FD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</a:endParaRPr>
              </a:p>
            </p:txBody>
          </p:sp>
          <p:grpSp>
            <p:nvGrpSpPr>
              <p:cNvPr id="52" name="组合 51"/>
              <p:cNvGrpSpPr/>
              <p:nvPr/>
            </p:nvGrpSpPr>
            <p:grpSpPr>
              <a:xfrm>
                <a:off x="5415733" y="2060541"/>
                <a:ext cx="1360535" cy="45720"/>
                <a:chOff x="5425705" y="2085501"/>
                <a:chExt cx="1360535" cy="45720"/>
              </a:xfrm>
              <a:gradFill>
                <a:gsLst>
                  <a:gs pos="6000">
                    <a:srgbClr val="064FD1">
                      <a:lumMod val="20000"/>
                      <a:lumOff val="80000"/>
                      <a:alpha val="0"/>
                    </a:srgbClr>
                  </a:gs>
                  <a:gs pos="98000">
                    <a:srgbClr val="064FD1">
                      <a:lumMod val="20000"/>
                      <a:lumOff val="80000"/>
                      <a:alpha val="0"/>
                    </a:srgbClr>
                  </a:gs>
                  <a:gs pos="56000">
                    <a:srgbClr val="064FD1"/>
                  </a:gs>
                </a:gsLst>
                <a:lin ang="0" scaled="0"/>
              </a:gradFill>
            </p:grpSpPr>
            <p:sp>
              <p:nvSpPr>
                <p:cNvPr id="53" name="矩形 52"/>
                <p:cNvSpPr/>
                <p:nvPr/>
              </p:nvSpPr>
              <p:spPr>
                <a:xfrm flipH="1">
                  <a:off x="5425705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54" name="矩形 53"/>
                <p:cNvSpPr/>
                <p:nvPr/>
              </p:nvSpPr>
              <p:spPr>
                <a:xfrm flipH="1">
                  <a:off x="5494906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55" name="矩形 54"/>
                <p:cNvSpPr/>
                <p:nvPr/>
              </p:nvSpPr>
              <p:spPr>
                <a:xfrm flipH="1">
                  <a:off x="5564107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56" name="矩形 55"/>
                <p:cNvSpPr/>
                <p:nvPr/>
              </p:nvSpPr>
              <p:spPr>
                <a:xfrm flipH="1">
                  <a:off x="5633308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57" name="矩形 56"/>
                <p:cNvSpPr/>
                <p:nvPr/>
              </p:nvSpPr>
              <p:spPr>
                <a:xfrm flipH="1">
                  <a:off x="5702509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58" name="矩形 57"/>
                <p:cNvSpPr/>
                <p:nvPr/>
              </p:nvSpPr>
              <p:spPr>
                <a:xfrm flipH="1">
                  <a:off x="5771710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59" name="矩形 58"/>
                <p:cNvSpPr/>
                <p:nvPr/>
              </p:nvSpPr>
              <p:spPr>
                <a:xfrm flipH="1">
                  <a:off x="5840911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0" name="矩形 59"/>
                <p:cNvSpPr/>
                <p:nvPr/>
              </p:nvSpPr>
              <p:spPr>
                <a:xfrm flipH="1">
                  <a:off x="5910112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1" name="矩形 60"/>
                <p:cNvSpPr/>
                <p:nvPr/>
              </p:nvSpPr>
              <p:spPr>
                <a:xfrm flipH="1">
                  <a:off x="5979313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2" name="矩形 61"/>
                <p:cNvSpPr/>
                <p:nvPr/>
              </p:nvSpPr>
              <p:spPr>
                <a:xfrm flipH="1">
                  <a:off x="6048514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3" name="矩形 62"/>
                <p:cNvSpPr/>
                <p:nvPr/>
              </p:nvSpPr>
              <p:spPr>
                <a:xfrm flipH="1">
                  <a:off x="6117715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4" name="矩形 63"/>
                <p:cNvSpPr/>
                <p:nvPr/>
              </p:nvSpPr>
              <p:spPr>
                <a:xfrm flipH="1">
                  <a:off x="6186916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5" name="矩形 64"/>
                <p:cNvSpPr/>
                <p:nvPr/>
              </p:nvSpPr>
              <p:spPr>
                <a:xfrm flipH="1">
                  <a:off x="6256117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6" name="矩形 65"/>
                <p:cNvSpPr/>
                <p:nvPr/>
              </p:nvSpPr>
              <p:spPr>
                <a:xfrm flipH="1">
                  <a:off x="6325318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7" name="矩形 66"/>
                <p:cNvSpPr/>
                <p:nvPr/>
              </p:nvSpPr>
              <p:spPr>
                <a:xfrm flipH="1">
                  <a:off x="6394519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8" name="矩形 67"/>
                <p:cNvSpPr/>
                <p:nvPr/>
              </p:nvSpPr>
              <p:spPr>
                <a:xfrm flipH="1">
                  <a:off x="6463720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69" name="矩形 68"/>
                <p:cNvSpPr/>
                <p:nvPr/>
              </p:nvSpPr>
              <p:spPr>
                <a:xfrm flipH="1">
                  <a:off x="6532921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70" name="矩形 69"/>
                <p:cNvSpPr/>
                <p:nvPr/>
              </p:nvSpPr>
              <p:spPr>
                <a:xfrm flipH="1">
                  <a:off x="6602122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71" name="矩形 70"/>
                <p:cNvSpPr/>
                <p:nvPr/>
              </p:nvSpPr>
              <p:spPr>
                <a:xfrm flipH="1">
                  <a:off x="6671323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  <p:sp>
              <p:nvSpPr>
                <p:cNvPr id="72" name="矩形 71"/>
                <p:cNvSpPr/>
                <p:nvPr/>
              </p:nvSpPr>
              <p:spPr>
                <a:xfrm flipH="1">
                  <a:off x="6740518" y="2085501"/>
                  <a:ext cx="45722" cy="45720"/>
                </a:xfrm>
                <a:prstGeom prst="rect">
                  <a:avLst/>
                </a:prstGeom>
                <a:grpFill/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</a:endParaRPr>
                </a:p>
              </p:txBody>
            </p:sp>
          </p:grpSp>
        </p:grpSp>
      </p:grpSp>
      <p:sp>
        <p:nvSpPr>
          <p:cNvPr id="16" name="文本框 15"/>
          <p:cNvSpPr txBox="1"/>
          <p:nvPr/>
        </p:nvSpPr>
        <p:spPr>
          <a:xfrm>
            <a:off x="3570652" y="2772685"/>
            <a:ext cx="7419926" cy="72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defRPr sz="1600" kern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eavy" panose="00020600040101010101" pitchFamily="18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algn="l"/>
            <a:r>
              <a:rPr lang="zh-CN" altLang="en-US" sz="1800" dirty="0"/>
              <a:t>制定行业发展计划、建立领军企业库、实施重点项目帮包、形成监测指标体系、配套专项支持政策，“一业一策”推动行业发展。</a:t>
            </a:r>
            <a:endParaRPr lang="zh-CN" altLang="zh-CN" sz="1800" dirty="0"/>
          </a:p>
        </p:txBody>
      </p:sp>
      <p:grpSp>
        <p:nvGrpSpPr>
          <p:cNvPr id="18" name="组合 17"/>
          <p:cNvGrpSpPr/>
          <p:nvPr/>
        </p:nvGrpSpPr>
        <p:grpSpPr>
          <a:xfrm>
            <a:off x="1102923" y="3671773"/>
            <a:ext cx="2169795" cy="505460"/>
            <a:chOff x="2544688" y="1539201"/>
            <a:chExt cx="2742019" cy="505460"/>
          </a:xfrm>
        </p:grpSpPr>
        <p:sp>
          <p:nvSpPr>
            <p:cNvPr id="19" name="矩形: 圆角 18"/>
            <p:cNvSpPr/>
            <p:nvPr>
              <p:custDataLst>
                <p:tags r:id="rId3"/>
              </p:custDataLst>
            </p:nvPr>
          </p:nvSpPr>
          <p:spPr>
            <a:xfrm>
              <a:off x="2722834" y="1541835"/>
              <a:ext cx="2547666" cy="453915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42000">
                  <a:srgbClr val="064FD1"/>
                </a:gs>
                <a:gs pos="75000">
                  <a:srgbClr val="064FD1">
                    <a:lumMod val="89000"/>
                    <a:lumOff val="11000"/>
                  </a:srgbClr>
                </a:gs>
                <a:gs pos="100000">
                  <a:srgbClr val="064FD1"/>
                </a:gs>
                <a:gs pos="2000">
                  <a:srgbClr val="064FD1">
                    <a:lumMod val="40000"/>
                    <a:lumOff val="6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/>
              <a:lightRig rig="contrasting" dir="t"/>
            </a:scene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文本框 19"/>
            <p:cNvSpPr txBox="1"/>
            <p:nvPr>
              <p:custDataLst>
                <p:tags r:id="rId4"/>
              </p:custDataLst>
            </p:nvPr>
          </p:nvSpPr>
          <p:spPr>
            <a:xfrm>
              <a:off x="2544688" y="1539201"/>
              <a:ext cx="2742019" cy="505460"/>
            </a:xfrm>
            <a:prstGeom prst="rect">
              <a:avLst/>
            </a:prstGeom>
            <a:noFill/>
            <a:effectLst/>
          </p:spPr>
          <p:txBody>
            <a:bodyPr wrap="square" lIns="115214" tIns="57607" rIns="115214" bIns="57607" rtlCol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zh-CN" altLang="en-US" sz="2100" b="1" kern="0" dirty="0">
                  <a:solidFill>
                    <a:prstClr val="white"/>
                  </a:solidFill>
                  <a:effectLst>
                    <a:outerShdw blurRad="48006" dist="48006" dir="2700011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县市区</a:t>
              </a:r>
              <a:endParaRPr kumimoji="0" lang="zh-CN" altLang="en-US" sz="21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48006" dist="48006" dir="2700011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3570652" y="3570661"/>
            <a:ext cx="7419926" cy="72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defRPr sz="1600" kern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eavy" panose="00020600040101010101" pitchFamily="18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algn="l"/>
            <a:r>
              <a:rPr lang="zh-CN" altLang="en-US" sz="1800" dirty="0"/>
              <a:t>参照市里做法，建立健全服务业高质量发展推进机制，加强工作力量，采取有力措施，推动服务业加快发展。</a:t>
            </a:r>
            <a:endParaRPr lang="zh-CN" altLang="zh-CN" sz="1800" dirty="0"/>
          </a:p>
        </p:txBody>
      </p:sp>
      <p:grpSp>
        <p:nvGrpSpPr>
          <p:cNvPr id="85" name="组合 84"/>
          <p:cNvGrpSpPr/>
          <p:nvPr/>
        </p:nvGrpSpPr>
        <p:grpSpPr>
          <a:xfrm>
            <a:off x="1088012" y="4464400"/>
            <a:ext cx="2169795" cy="505460"/>
            <a:chOff x="2544688" y="1539201"/>
            <a:chExt cx="2742019" cy="505460"/>
          </a:xfrm>
        </p:grpSpPr>
        <p:sp>
          <p:nvSpPr>
            <p:cNvPr id="86" name="矩形: 圆角 85"/>
            <p:cNvSpPr/>
            <p:nvPr>
              <p:custDataLst>
                <p:tags r:id="rId5"/>
              </p:custDataLst>
            </p:nvPr>
          </p:nvSpPr>
          <p:spPr>
            <a:xfrm>
              <a:off x="2722834" y="1541835"/>
              <a:ext cx="2547666" cy="453915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42000">
                  <a:srgbClr val="064FD1"/>
                </a:gs>
                <a:gs pos="75000">
                  <a:srgbClr val="064FD1">
                    <a:lumMod val="89000"/>
                    <a:lumOff val="11000"/>
                  </a:srgbClr>
                </a:gs>
                <a:gs pos="100000">
                  <a:srgbClr val="064FD1"/>
                </a:gs>
                <a:gs pos="2000">
                  <a:srgbClr val="064FD1">
                    <a:lumMod val="40000"/>
                    <a:lumOff val="60000"/>
                  </a:srgbClr>
                </a:gs>
              </a:gsLst>
              <a:path path="circle">
                <a:fillToRect r="100000" b="100000"/>
              </a:path>
              <a:tileRect l="-100000" t="-100000"/>
            </a:gra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/>
              <a:lightRig rig="contrasting" dir="t"/>
            </a:scene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文本框 86"/>
            <p:cNvSpPr txBox="1"/>
            <p:nvPr>
              <p:custDataLst>
                <p:tags r:id="rId6"/>
              </p:custDataLst>
            </p:nvPr>
          </p:nvSpPr>
          <p:spPr>
            <a:xfrm>
              <a:off x="2544688" y="1539201"/>
              <a:ext cx="2742019" cy="505460"/>
            </a:xfrm>
            <a:prstGeom prst="rect">
              <a:avLst/>
            </a:prstGeom>
            <a:noFill/>
            <a:effectLst/>
          </p:spPr>
          <p:txBody>
            <a:bodyPr wrap="square" lIns="115214" tIns="57607" rIns="115214" bIns="57607" rtlCol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zh-CN" altLang="en-US" sz="2100" b="1" kern="0" dirty="0">
                  <a:solidFill>
                    <a:prstClr val="white"/>
                  </a:solidFill>
                  <a:effectLst>
                    <a:outerShdw blurRad="48006" dist="48006" dir="2700011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发改委</a:t>
              </a:r>
              <a:endParaRPr kumimoji="0" lang="zh-CN" altLang="en-US" sz="21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48006" dist="48006" dir="2700011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88" name="文本框 87"/>
          <p:cNvSpPr txBox="1"/>
          <p:nvPr/>
        </p:nvSpPr>
        <p:spPr>
          <a:xfrm>
            <a:off x="3570652" y="4464400"/>
            <a:ext cx="7419926" cy="3965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defRPr sz="1600" kern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eavy" panose="00020600040101010101" pitchFamily="18" charset="-122"/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algn="l"/>
            <a:r>
              <a:rPr lang="zh-CN" altLang="en-US" sz="1800" dirty="0"/>
              <a:t>围绕以上提到的路径、措施、建议，会同相关部门抓好落实。</a:t>
            </a:r>
            <a:endParaRPr lang="zh-CN" altLang="zh-CN" sz="1800" dirty="0"/>
          </a:p>
        </p:txBody>
      </p:sp>
      <p:grpSp>
        <p:nvGrpSpPr>
          <p:cNvPr id="21" name="组合 20"/>
          <p:cNvGrpSpPr/>
          <p:nvPr/>
        </p:nvGrpSpPr>
        <p:grpSpPr>
          <a:xfrm>
            <a:off x="1027780" y="5238360"/>
            <a:ext cx="10174514" cy="904686"/>
            <a:chOff x="10008" y="6360"/>
            <a:chExt cx="24108" cy="1802"/>
          </a:xfrm>
        </p:grpSpPr>
        <p:sp>
          <p:nvSpPr>
            <p:cNvPr id="22" name="圆角矩形 7"/>
            <p:cNvSpPr/>
            <p:nvPr>
              <p:custDataLst>
                <p:tags r:id="rId7"/>
              </p:custDataLst>
            </p:nvPr>
          </p:nvSpPr>
          <p:spPr>
            <a:xfrm>
              <a:off x="10008" y="6360"/>
              <a:ext cx="24108" cy="1802"/>
            </a:xfrm>
            <a:prstGeom prst="roundRect">
              <a:avLst>
                <a:gd name="adj" fmla="val 3818"/>
              </a:avLst>
            </a:prstGeom>
            <a:solidFill>
              <a:srgbClr val="18497E">
                <a:lumMod val="20000"/>
                <a:lumOff val="80000"/>
              </a:srgbClr>
            </a:solidFill>
            <a:ln w="19050" cap="flat" cmpd="sng" algn="ctr">
              <a:noFill/>
              <a:prstDash val="soli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marL="0" marR="0" lvl="0" indent="0" algn="ctr" defTabSz="81661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/>
                <a:ea typeface="宋体" pitchFamily="2" charset="-122"/>
                <a:cs typeface="+mn-cs"/>
              </a:endParaRPr>
            </a:p>
          </p:txBody>
        </p:sp>
        <p:sp>
          <p:nvSpPr>
            <p:cNvPr id="23" name="矩形 22"/>
            <p:cNvSpPr/>
            <p:nvPr>
              <p:custDataLst>
                <p:tags r:id="rId8"/>
              </p:custDataLst>
            </p:nvPr>
          </p:nvSpPr>
          <p:spPr>
            <a:xfrm>
              <a:off x="10131" y="6776"/>
              <a:ext cx="23985" cy="975"/>
            </a:xfrm>
            <a:prstGeom prst="rect">
              <a:avLst/>
            </a:prstGeom>
          </p:spPr>
          <p:txBody>
            <a:bodyPr wrap="square" anchor="ctr" anchorCtr="0">
              <a:noAutofit/>
            </a:bodyPr>
            <a:lstStyle/>
            <a:p>
              <a:pPr marL="0" marR="0" lvl="0" indent="0" algn="ctr" defTabSz="81661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微软雅黑" panose="020B0503020204020204" pitchFamily="34" charset="-122"/>
                  <a:cs typeface="微软雅黑" panose="020B0503020204020204" pitchFamily="34" charset="-122"/>
                </a:rPr>
                <a:t>服务业发展事关我市经济和社会发展的大局，地位重要，前景广阔。我们要进一步解放思想，更新观念，抢抓机遇，乘势而上，以奋发有为的精神、百折不挠的勇气、开拓创新的锐气全力推进</a:t>
              </a:r>
              <a:endParaRPr kumimoji="0" lang="en-US" altLang="zh-CN" sz="1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微软雅黑" panose="020B0503020204020204" pitchFamily="34" charset="-122"/>
                <a:cs typeface="微软雅黑" panose="020B0503020204020204" pitchFamily="34" charset="-122"/>
              </a:endParaRPr>
            </a:p>
            <a:p>
              <a:pPr marL="0" marR="0" lvl="0" indent="0" algn="ctr" defTabSz="81661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微软雅黑" panose="020B0503020204020204" pitchFamily="34" charset="-122"/>
                  <a:cs typeface="微软雅黑" panose="020B0503020204020204" pitchFamily="34" charset="-122"/>
                </a:rPr>
                <a:t>全市服务业工作再上新台阶！</a:t>
              </a:r>
              <a:endParaRPr kumimoji="0" lang="en-US" altLang="zh-CN" sz="20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微软雅黑" panose="020B0503020204020204" pitchFamily="34" charset="-122"/>
                <a:cs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D:\PPT\发改委汇报\11.png1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>
            <a:alphaModFix amt="85000"/>
          </a:blip>
          <a:srcRect l="12" r="12"/>
          <a:stretch>
            <a:fillRect/>
          </a:stretch>
        </p:blipFill>
        <p:spPr>
          <a:xfrm>
            <a:off x="0" y="0"/>
            <a:ext cx="12215495" cy="685800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692927" y="2423675"/>
            <a:ext cx="5047452" cy="1446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8800" b="1" i="0" u="none" strike="noStrike" kern="1200" normalizeH="0" baseline="0" noProof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4">
                    <a:lumMod val="40000"/>
                    <a:lumOff val="60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uLnTx/>
                <a:uFillTx/>
                <a:latin typeface="华文中宋" panose="02010600040101010101" pitchFamily="2" charset="-122"/>
                <a:ea typeface="华文中宋" panose="02010600040101010101" pitchFamily="2" charset="-122"/>
                <a:cs typeface="+mn-cs"/>
              </a:rPr>
              <a:t>汇报完毕</a:t>
            </a:r>
            <a:endParaRPr kumimoji="0" lang="zh-CN" altLang="en-US" sz="8800" b="1" i="0" u="none" strike="noStrike" kern="1200" normalizeH="0" baseline="0" noProof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4">
                  <a:lumMod val="40000"/>
                  <a:lumOff val="60000"/>
                </a:schemeClr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uLnTx/>
              <a:uFillTx/>
              <a:latin typeface="华文中宋" panose="02010600040101010101" pitchFamily="2" charset="-122"/>
              <a:ea typeface="华文中宋" panose="02010600040101010101" pitchFamily="2" charset="-122"/>
              <a:cs typeface="+mn-cs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一、服务业是什么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1557306" y="984105"/>
          <a:ext cx="3597910" cy="5506085"/>
        </p:xfrm>
        <a:graphic>
          <a:graphicData uri="http://schemas.openxmlformats.org/drawingml/2006/table">
            <a:tbl>
              <a:tblPr/>
              <a:tblGrid>
                <a:gridCol w="612000"/>
                <a:gridCol w="2985770"/>
              </a:tblGrid>
              <a:tr h="46609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4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序号</a:t>
                      </a:r>
                      <a:endParaRPr lang="zh-CN" sz="1400" kern="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400" kern="0" dirty="0">
                          <a:solidFill>
                            <a:schemeClr val="bg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服务业行业门类</a:t>
                      </a:r>
                      <a:endParaRPr lang="zh-CN" sz="1400" kern="0" dirty="0">
                        <a:solidFill>
                          <a:schemeClr val="bg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2060"/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 dirty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</a:t>
                      </a:r>
                      <a:endParaRPr lang="en-US" sz="1200" kern="0" dirty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 dirty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批发和零售业</a:t>
                      </a:r>
                      <a:endParaRPr lang="zh-CN" sz="1200" kern="0" dirty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 dirty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2</a:t>
                      </a:r>
                      <a:endParaRPr lang="en-US" sz="1200" kern="0" dirty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住宿和餐饮业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3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 dirty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交通运输、仓储和邮政业</a:t>
                      </a:r>
                      <a:endParaRPr lang="zh-CN" sz="1200" kern="0" dirty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4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金融业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5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房地产业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6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信息传输、软件和信息技术服务业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7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租赁和商务服务业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8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居民服务、修理和其它服务业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9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文化、体育和娱乐业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10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科学研究和技术服务业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11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水利、环境和公共设施管理业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12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教育</a:t>
                      </a:r>
                      <a:endParaRPr lang="zh-CN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13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 dirty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卫生和社会工作</a:t>
                      </a:r>
                      <a:endParaRPr lang="zh-CN" sz="1200" kern="0" dirty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  <a:tr h="360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en-US" sz="1200" kern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14</a:t>
                      </a:r>
                      <a:endParaRPr lang="en-US" sz="1200" kern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等线" panose="020F0502020204030204"/>
                        </a:defRPr>
                      </a:lvl9pPr>
                    </a:lstStyle>
                    <a:p>
                      <a:pPr algn="ctr" fontAlgn="ctr">
                        <a:lnSpc>
                          <a:spcPts val="1500"/>
                        </a:lnSpc>
                        <a:buNone/>
                      </a:pPr>
                      <a:r>
                        <a:rPr lang="zh-CN" sz="1200" kern="0" dirty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公共管理</a:t>
                      </a:r>
                      <a:r>
                        <a:rPr lang="zh-CN" altLang="en-US" sz="1200" kern="0" dirty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、</a:t>
                      </a:r>
                      <a:r>
                        <a:rPr lang="zh-CN" sz="1200" kern="0" dirty="0">
                          <a:solidFill>
                            <a:schemeClr val="tx1"/>
                          </a:solidFill>
                          <a:effectLst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</a:rPr>
                        <a:t>社会保障和社会组织</a:t>
                      </a:r>
                      <a:endParaRPr lang="zh-CN" sz="1200" kern="0" dirty="0">
                        <a:solidFill>
                          <a:schemeClr val="tx1"/>
                        </a:solidFill>
                        <a:effectLst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cs typeface="Times New Roman" panose="02020603050405020304" pitchFamily="18" charset="0"/>
                      </a:endParaRPr>
                    </a:p>
                  </a:txBody>
                  <a:tcPr marL="17800" marR="17800" marT="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5" name="object 4"/>
          <p:cNvSpPr txBox="1"/>
          <p:nvPr/>
        </p:nvSpPr>
        <p:spPr>
          <a:xfrm>
            <a:off x="5949315" y="2339975"/>
            <a:ext cx="5350510" cy="3115945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199765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6965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2700" marR="5080" lvl="0" indent="457200" defTabSz="914400" rtl="0" eaLnBrk="1" fontAlgn="auto" latinLnBrk="0" hangingPunct="1">
              <a:lnSpc>
                <a:spcPct val="13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在国民经济统计中，服务业就是第三产业，包含了除农业（第一产业），工业、建筑业（第二产业）之外的所有产业，分为</a:t>
            </a:r>
            <a:r>
              <a:rPr lang="zh-CN" altLang="en-US" sz="2000" b="1" kern="100" dirty="0">
                <a:ln w="12700" cmpd="sng">
                  <a:noFill/>
                  <a:prstDash val="solid"/>
                </a:ln>
                <a:solidFill>
                  <a:schemeClr val="accent2"/>
                </a:solidFill>
                <a:effectLst>
                  <a:outerShdw blurRad="50800" dist="38100" dir="2700000" algn="tl" rotWithShape="0">
                    <a:prstClr val="black">
                      <a:alpha val="76000"/>
                    </a:prstClr>
                  </a:outerShdw>
                </a:effectLst>
                <a:ea typeface="方正兰亭粗黑简体" panose="02000500000000000000" pitchFamily="2" charset="-122"/>
              </a:rPr>
              <a:t>生产性服务业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和</a:t>
            </a:r>
            <a:r>
              <a:rPr lang="zh-CN" altLang="en-US" sz="2000" b="1" kern="100" dirty="0">
                <a:ln w="12700" cmpd="sng">
                  <a:noFill/>
                  <a:prstDash val="solid"/>
                </a:ln>
                <a:solidFill>
                  <a:schemeClr val="accent2"/>
                </a:solidFill>
                <a:effectLst>
                  <a:outerShdw blurRad="50800" dist="38100" dir="2700000" algn="tl" rotWithShape="0">
                    <a:prstClr val="black">
                      <a:alpha val="76000"/>
                    </a:prstClr>
                  </a:outerShdw>
                </a:effectLst>
                <a:ea typeface="方正兰亭粗黑简体" panose="02000500000000000000" pitchFamily="2" charset="-122"/>
              </a:rPr>
              <a:t>生活性服务业</a:t>
            </a:r>
            <a:endParaRPr lang="zh-CN" altLang="en-US" sz="2000" b="1" kern="100" dirty="0">
              <a:ln w="12700" cmpd="sng">
                <a:noFill/>
                <a:prstDash val="solid"/>
              </a:ln>
              <a:solidFill>
                <a:schemeClr val="accent2"/>
              </a:solidFill>
              <a:effectLst>
                <a:outerShdw blurRad="50800" dist="38100" dir="2700000" algn="tl" rotWithShape="0">
                  <a:prstClr val="black">
                    <a:alpha val="76000"/>
                  </a:prstClr>
                </a:outerShdw>
              </a:effectLst>
              <a:ea typeface="方正兰亭粗黑简体" panose="02000500000000000000" pitchFamily="2" charset="-122"/>
            </a:endParaRPr>
          </a:p>
        </p:txBody>
      </p:sp>
    </p:spTree>
  </p:cSld>
  <p:clrMapOvr>
    <a:masterClrMapping/>
  </p:clrMapOvr>
  <p:transition spd="med">
    <p:pull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一、服务业是什么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44" name="文本框 43"/>
          <p:cNvSpPr txBox="1"/>
          <p:nvPr/>
        </p:nvSpPr>
        <p:spPr>
          <a:xfrm>
            <a:off x="6159678" y="3900000"/>
            <a:ext cx="69189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kern="1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服务业占据了我市经济总量的</a:t>
            </a:r>
            <a:endParaRPr lang="en-US" altLang="zh-CN" sz="2800" kern="10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  <p:pic>
        <p:nvPicPr>
          <p:cNvPr id="30" name="图片 2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806813" y="4470162"/>
            <a:ext cx="3430147" cy="1045514"/>
          </a:xfrm>
          <a:prstGeom prst="rect">
            <a:avLst/>
          </a:prstGeom>
        </p:spPr>
      </p:pic>
      <p:grpSp>
        <p:nvGrpSpPr>
          <p:cNvPr id="31" name="组合 30"/>
          <p:cNvGrpSpPr/>
          <p:nvPr/>
        </p:nvGrpSpPr>
        <p:grpSpPr>
          <a:xfrm>
            <a:off x="593637" y="1181108"/>
            <a:ext cx="5344191" cy="5548085"/>
            <a:chOff x="229768" y="1155090"/>
            <a:chExt cx="4814959" cy="5188131"/>
          </a:xfrm>
        </p:grpSpPr>
        <p:grpSp>
          <p:nvGrpSpPr>
            <p:cNvPr id="32" name="组合 31"/>
            <p:cNvGrpSpPr/>
            <p:nvPr/>
          </p:nvGrpSpPr>
          <p:grpSpPr>
            <a:xfrm>
              <a:off x="229768" y="1155090"/>
              <a:ext cx="4814959" cy="4780916"/>
              <a:chOff x="6898779" y="1194921"/>
              <a:chExt cx="4814959" cy="4780916"/>
            </a:xfrm>
          </p:grpSpPr>
          <p:sp>
            <p:nvSpPr>
              <p:cNvPr id="40" name="不完整圆 39"/>
              <p:cNvSpPr/>
              <p:nvPr/>
            </p:nvSpPr>
            <p:spPr>
              <a:xfrm>
                <a:off x="7230396" y="1628137"/>
                <a:ext cx="3990685" cy="3990687"/>
              </a:xfrm>
              <a:prstGeom prst="pie">
                <a:avLst>
                  <a:gd name="adj1" fmla="val 12665565"/>
                  <a:gd name="adj2" fmla="val 16207718"/>
                </a:avLst>
              </a:prstGeom>
              <a:solidFill>
                <a:schemeClr val="accent4"/>
              </a:solidFill>
              <a:ln>
                <a:noFill/>
              </a:ln>
              <a:effectLst>
                <a:outerShdw blurRad="355600" dist="101600" dir="16200000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41" name="不完整圆 40"/>
              <p:cNvSpPr/>
              <p:nvPr/>
            </p:nvSpPr>
            <p:spPr>
              <a:xfrm>
                <a:off x="7084695" y="1482437"/>
                <a:ext cx="4282085" cy="4282085"/>
              </a:xfrm>
              <a:prstGeom prst="pie">
                <a:avLst>
                  <a:gd name="adj1" fmla="val 4083680"/>
                  <a:gd name="adj2" fmla="val 12627566"/>
                </a:avLst>
              </a:prstGeom>
              <a:solidFill>
                <a:schemeClr val="accent6"/>
              </a:solidFill>
              <a:ln>
                <a:noFill/>
              </a:ln>
              <a:effectLst>
                <a:outerShdw blurRad="355600" dist="101600" dir="16200000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42" name="不完整圆 41"/>
              <p:cNvSpPr/>
              <p:nvPr/>
            </p:nvSpPr>
            <p:spPr>
              <a:xfrm>
                <a:off x="6961085" y="1358827"/>
                <a:ext cx="4529305" cy="4529305"/>
              </a:xfrm>
              <a:prstGeom prst="pie">
                <a:avLst>
                  <a:gd name="adj1" fmla="val 16175135"/>
                  <a:gd name="adj2" fmla="val 4243735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165100" sx="106000" sy="106000" algn="c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43" name="文本框 42"/>
              <p:cNvSpPr txBox="1"/>
              <p:nvPr/>
            </p:nvSpPr>
            <p:spPr>
              <a:xfrm>
                <a:off x="10124399" y="3104991"/>
                <a:ext cx="1589339" cy="48927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lang="en-US" altLang="zh-CN" sz="2800" b="1" dirty="0">
                    <a:solidFill>
                      <a:schemeClr val="bg1"/>
                    </a:solidFill>
                    <a:latin typeface="+mn-ea"/>
                  </a:rPr>
                  <a:t>45</a:t>
                </a:r>
                <a:r>
                  <a:rPr kumimoji="0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%</a:t>
                </a:r>
                <a:endPara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45" name="椭圆 44"/>
              <p:cNvSpPr/>
              <p:nvPr/>
            </p:nvSpPr>
            <p:spPr>
              <a:xfrm>
                <a:off x="8586490" y="2984232"/>
                <a:ext cx="1278496" cy="127849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28600" dist="76200" dir="5400000" algn="t" rotWithShape="0">
                  <a:prstClr val="black">
                    <a:alpha val="3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46" name="文本框 45"/>
              <p:cNvSpPr txBox="1"/>
              <p:nvPr/>
            </p:nvSpPr>
            <p:spPr>
              <a:xfrm>
                <a:off x="7605760" y="4279050"/>
                <a:ext cx="1484075" cy="52321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41.5</a:t>
                </a:r>
                <a:r>
                  <a:rPr kumimoji="0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%</a:t>
                </a:r>
                <a:endPara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48" name="椭圆 47"/>
              <p:cNvSpPr/>
              <p:nvPr/>
            </p:nvSpPr>
            <p:spPr>
              <a:xfrm>
                <a:off x="6898779" y="1194921"/>
                <a:ext cx="4780916" cy="4780916"/>
              </a:xfrm>
              <a:prstGeom prst="ellipse">
                <a:avLst/>
              </a:prstGeom>
              <a:no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grpSp>
            <p:nvGrpSpPr>
              <p:cNvPr id="49" name="组合 48"/>
              <p:cNvGrpSpPr/>
              <p:nvPr/>
            </p:nvGrpSpPr>
            <p:grpSpPr>
              <a:xfrm>
                <a:off x="8497049" y="3239781"/>
                <a:ext cx="1454522" cy="866017"/>
                <a:chOff x="8057595" y="3094846"/>
                <a:chExt cx="1527794" cy="909642"/>
              </a:xfrm>
            </p:grpSpPr>
            <p:sp>
              <p:nvSpPr>
                <p:cNvPr id="50" name="文本框 49"/>
                <p:cNvSpPr txBox="1"/>
                <p:nvPr/>
              </p:nvSpPr>
              <p:spPr>
                <a:xfrm>
                  <a:off x="8057595" y="3607923"/>
                  <a:ext cx="1527794" cy="396565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r>
                    <a:rPr lang="zh-CN" altLang="en-US" sz="1600" b="1" dirty="0">
                      <a:solidFill>
                        <a:prstClr val="black">
                          <a:lumMod val="85000"/>
                          <a:lumOff val="15000"/>
                        </a:prstClr>
                      </a:solidFill>
                      <a:latin typeface="+mn-ea"/>
                    </a:rPr>
                    <a:t>产业结构</a:t>
                  </a:r>
                  <a:endParaRPr kumimoji="0" lang="zh-CN" altLang="en-US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+mn-ea"/>
                    <a:cs typeface="+mn-cs"/>
                  </a:endParaRPr>
                </a:p>
              </p:txBody>
            </p:sp>
            <p:sp>
              <p:nvSpPr>
                <p:cNvPr id="51" name="图形 85"/>
                <p:cNvSpPr/>
                <p:nvPr/>
              </p:nvSpPr>
              <p:spPr>
                <a:xfrm>
                  <a:off x="8506237" y="3094846"/>
                  <a:ext cx="575851" cy="467859"/>
                </a:xfrm>
                <a:custGeom>
                  <a:avLst/>
                  <a:gdLst>
                    <a:gd name="connsiteX0" fmla="*/ 772600 w 1538984"/>
                    <a:gd name="connsiteY0" fmla="*/ 868939 h 1250369"/>
                    <a:gd name="connsiteX1" fmla="*/ 772600 w 1538984"/>
                    <a:gd name="connsiteY1" fmla="*/ 1225796 h 1250369"/>
                    <a:gd name="connsiteX2" fmla="*/ 779790 w 1538984"/>
                    <a:gd name="connsiteY2" fmla="*/ 1243157 h 1250369"/>
                    <a:gd name="connsiteX3" fmla="*/ 797142 w 1538984"/>
                    <a:gd name="connsiteY3" fmla="*/ 1250369 h 1250369"/>
                    <a:gd name="connsiteX4" fmla="*/ 977608 w 1538984"/>
                    <a:gd name="connsiteY4" fmla="*/ 1250369 h 1250369"/>
                    <a:gd name="connsiteX5" fmla="*/ 1002173 w 1538984"/>
                    <a:gd name="connsiteY5" fmla="*/ 1225797 h 1250369"/>
                    <a:gd name="connsiteX6" fmla="*/ 1002173 w 1538984"/>
                    <a:gd name="connsiteY6" fmla="*/ 750254 h 1250369"/>
                    <a:gd name="connsiteX7" fmla="*/ 818670 w 1538984"/>
                    <a:gd name="connsiteY7" fmla="*/ 908202 h 1250369"/>
                    <a:gd name="connsiteX8" fmla="*/ 772600 w 1538984"/>
                    <a:gd name="connsiteY8" fmla="*/ 868938 h 1250369"/>
                    <a:gd name="connsiteX9" fmla="*/ 1311 w 1538984"/>
                    <a:gd name="connsiteY9" fmla="*/ 1225788 h 1250369"/>
                    <a:gd name="connsiteX10" fmla="*/ 8523 w 1538984"/>
                    <a:gd name="connsiteY10" fmla="*/ 1243149 h 1250369"/>
                    <a:gd name="connsiteX11" fmla="*/ 25883 w 1538984"/>
                    <a:gd name="connsiteY11" fmla="*/ 1250362 h 1250369"/>
                    <a:gd name="connsiteX12" fmla="*/ 206309 w 1538984"/>
                    <a:gd name="connsiteY12" fmla="*/ 1250362 h 1250369"/>
                    <a:gd name="connsiteX13" fmla="*/ 223661 w 1538984"/>
                    <a:gd name="connsiteY13" fmla="*/ 1243149 h 1250369"/>
                    <a:gd name="connsiteX14" fmla="*/ 230875 w 1538984"/>
                    <a:gd name="connsiteY14" fmla="*/ 1225788 h 1250369"/>
                    <a:gd name="connsiteX15" fmla="*/ 230875 w 1538984"/>
                    <a:gd name="connsiteY15" fmla="*/ 861759 h 1250369"/>
                    <a:gd name="connsiteX16" fmla="*/ 1311 w 1538984"/>
                    <a:gd name="connsiteY16" fmla="*/ 1051114 h 1250369"/>
                    <a:gd name="connsiteX17" fmla="*/ 1311 w 1538984"/>
                    <a:gd name="connsiteY17" fmla="*/ 1225786 h 1250369"/>
                    <a:gd name="connsiteX18" fmla="*/ 386877 w 1538984"/>
                    <a:gd name="connsiteY18" fmla="*/ 733006 h 1250369"/>
                    <a:gd name="connsiteX19" fmla="*/ 386877 w 1538984"/>
                    <a:gd name="connsiteY19" fmla="*/ 1225788 h 1250369"/>
                    <a:gd name="connsiteX20" fmla="*/ 394089 w 1538984"/>
                    <a:gd name="connsiteY20" fmla="*/ 1243149 h 1250369"/>
                    <a:gd name="connsiteX21" fmla="*/ 411450 w 1538984"/>
                    <a:gd name="connsiteY21" fmla="*/ 1250362 h 1250369"/>
                    <a:gd name="connsiteX22" fmla="*/ 591955 w 1538984"/>
                    <a:gd name="connsiteY22" fmla="*/ 1250362 h 1250369"/>
                    <a:gd name="connsiteX23" fmla="*/ 609315 w 1538984"/>
                    <a:gd name="connsiteY23" fmla="*/ 1243149 h 1250369"/>
                    <a:gd name="connsiteX24" fmla="*/ 616519 w 1538984"/>
                    <a:gd name="connsiteY24" fmla="*/ 1225788 h 1250369"/>
                    <a:gd name="connsiteX25" fmla="*/ 616519 w 1538984"/>
                    <a:gd name="connsiteY25" fmla="*/ 736083 h 1250369"/>
                    <a:gd name="connsiteX26" fmla="*/ 501777 w 1538984"/>
                    <a:gd name="connsiteY26" fmla="*/ 638401 h 1250369"/>
                    <a:gd name="connsiteX27" fmla="*/ 386877 w 1538984"/>
                    <a:gd name="connsiteY27" fmla="*/ 733006 h 1250369"/>
                    <a:gd name="connsiteX28" fmla="*/ 1158245 w 1538984"/>
                    <a:gd name="connsiteY28" fmla="*/ 1225788 h 1250369"/>
                    <a:gd name="connsiteX29" fmla="*/ 1182643 w 1538984"/>
                    <a:gd name="connsiteY29" fmla="*/ 1250362 h 1250369"/>
                    <a:gd name="connsiteX30" fmla="*/ 1182778 w 1538984"/>
                    <a:gd name="connsiteY30" fmla="*/ 1250362 h 1250369"/>
                    <a:gd name="connsiteX31" fmla="*/ 1363323 w 1538984"/>
                    <a:gd name="connsiteY31" fmla="*/ 1250362 h 1250369"/>
                    <a:gd name="connsiteX32" fmla="*/ 1380677 w 1538984"/>
                    <a:gd name="connsiteY32" fmla="*/ 1243149 h 1250369"/>
                    <a:gd name="connsiteX33" fmla="*/ 1387889 w 1538984"/>
                    <a:gd name="connsiteY33" fmla="*/ 1225788 h 1250369"/>
                    <a:gd name="connsiteX34" fmla="*/ 1387889 w 1538984"/>
                    <a:gd name="connsiteY34" fmla="*/ 418169 h 1250369"/>
                    <a:gd name="connsiteX35" fmla="*/ 1158248 w 1538984"/>
                    <a:gd name="connsiteY35" fmla="*/ 615900 h 1250369"/>
                    <a:gd name="connsiteX36" fmla="*/ 1158248 w 1538984"/>
                    <a:gd name="connsiteY36" fmla="*/ 1225788 h 1250369"/>
                    <a:gd name="connsiteX37" fmla="*/ 1118650 w 1538984"/>
                    <a:gd name="connsiteY37" fmla="*/ 0 h 1250369"/>
                    <a:gd name="connsiteX38" fmla="*/ 1111053 w 1538984"/>
                    <a:gd name="connsiteY38" fmla="*/ 5071 h 1250369"/>
                    <a:gd name="connsiteX39" fmla="*/ 1112850 w 1538984"/>
                    <a:gd name="connsiteY39" fmla="*/ 14017 h 1250369"/>
                    <a:gd name="connsiteX40" fmla="*/ 1285420 w 1538984"/>
                    <a:gd name="connsiteY40" fmla="*/ 183652 h 1250369"/>
                    <a:gd name="connsiteX41" fmla="*/ 818670 w 1538984"/>
                    <a:gd name="connsiteY41" fmla="*/ 585543 h 1250369"/>
                    <a:gd name="connsiteX42" fmla="*/ 501777 w 1538984"/>
                    <a:gd name="connsiteY42" fmla="*/ 315637 h 1250369"/>
                    <a:gd name="connsiteX43" fmla="*/ 0 w 1538984"/>
                    <a:gd name="connsiteY43" fmla="*/ 729553 h 1250369"/>
                    <a:gd name="connsiteX44" fmla="*/ 0 w 1538984"/>
                    <a:gd name="connsiteY44" fmla="*/ 908354 h 1250369"/>
                    <a:gd name="connsiteX45" fmla="*/ 501784 w 1538984"/>
                    <a:gd name="connsiteY45" fmla="*/ 494471 h 1250369"/>
                    <a:gd name="connsiteX46" fmla="*/ 818670 w 1538984"/>
                    <a:gd name="connsiteY46" fmla="*/ 764304 h 1250369"/>
                    <a:gd name="connsiteX47" fmla="*/ 1382479 w 1538984"/>
                    <a:gd name="connsiteY47" fmla="*/ 278971 h 1250369"/>
                    <a:gd name="connsiteX48" fmla="*/ 1525037 w 1538984"/>
                    <a:gd name="connsiteY48" fmla="*/ 419181 h 1250369"/>
                    <a:gd name="connsiteX49" fmla="*/ 1533977 w 1538984"/>
                    <a:gd name="connsiteY49" fmla="*/ 420868 h 1250369"/>
                    <a:gd name="connsiteX50" fmla="*/ 1538985 w 1538984"/>
                    <a:gd name="connsiteY50" fmla="*/ 413357 h 1250369"/>
                    <a:gd name="connsiteX51" fmla="*/ 1538985 w 1538984"/>
                    <a:gd name="connsiteY51" fmla="*/ 8147 h 1250369"/>
                    <a:gd name="connsiteX52" fmla="*/ 1530792 w 1538984"/>
                    <a:gd name="connsiteY52" fmla="*/ 0 h 1250369"/>
                    <a:gd name="connsiteX53" fmla="*/ 1530784 w 1538984"/>
                    <a:gd name="connsiteY53" fmla="*/ 0 h 1250369"/>
                    <a:gd name="connsiteX54" fmla="*/ 1118649 w 1538984"/>
                    <a:gd name="connsiteY54" fmla="*/ 0 h 12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538984" h="1250369">
                      <a:moveTo>
                        <a:pt x="772600" y="868939"/>
                      </a:moveTo>
                      <a:lnTo>
                        <a:pt x="772600" y="1225796"/>
                      </a:lnTo>
                      <a:cubicBezTo>
                        <a:pt x="772600" y="1232067"/>
                        <a:pt x="775001" y="1238353"/>
                        <a:pt x="779790" y="1243157"/>
                      </a:cubicBezTo>
                      <a:cubicBezTo>
                        <a:pt x="784378" y="1247783"/>
                        <a:pt x="790627" y="1250380"/>
                        <a:pt x="797142" y="1250369"/>
                      </a:cubicBezTo>
                      <a:lnTo>
                        <a:pt x="977608" y="1250369"/>
                      </a:lnTo>
                      <a:cubicBezTo>
                        <a:pt x="991172" y="1250356"/>
                        <a:pt x="1002163" y="1239361"/>
                        <a:pt x="1002173" y="1225797"/>
                      </a:cubicBezTo>
                      <a:lnTo>
                        <a:pt x="1002173" y="750254"/>
                      </a:lnTo>
                      <a:lnTo>
                        <a:pt x="818670" y="908202"/>
                      </a:lnTo>
                      <a:lnTo>
                        <a:pt x="772600" y="868938"/>
                      </a:lnTo>
                      <a:close/>
                      <a:moveTo>
                        <a:pt x="1311" y="1225788"/>
                      </a:moveTo>
                      <a:cubicBezTo>
                        <a:pt x="1311" y="1232059"/>
                        <a:pt x="3720" y="1238377"/>
                        <a:pt x="8523" y="1243149"/>
                      </a:cubicBezTo>
                      <a:cubicBezTo>
                        <a:pt x="13113" y="1247778"/>
                        <a:pt x="19365" y="1250375"/>
                        <a:pt x="25883" y="1250362"/>
                      </a:cubicBezTo>
                      <a:lnTo>
                        <a:pt x="206309" y="1250362"/>
                      </a:lnTo>
                      <a:cubicBezTo>
                        <a:pt x="212825" y="1250375"/>
                        <a:pt x="219075" y="1247778"/>
                        <a:pt x="223661" y="1243149"/>
                      </a:cubicBezTo>
                      <a:cubicBezTo>
                        <a:pt x="228282" y="1238554"/>
                        <a:pt x="230879" y="1232305"/>
                        <a:pt x="230875" y="1225788"/>
                      </a:cubicBezTo>
                      <a:lnTo>
                        <a:pt x="230875" y="861759"/>
                      </a:lnTo>
                      <a:lnTo>
                        <a:pt x="1311" y="1051114"/>
                      </a:lnTo>
                      <a:lnTo>
                        <a:pt x="1311" y="1225786"/>
                      </a:lnTo>
                      <a:close/>
                      <a:moveTo>
                        <a:pt x="386877" y="733006"/>
                      </a:moveTo>
                      <a:lnTo>
                        <a:pt x="386877" y="1225788"/>
                      </a:lnTo>
                      <a:cubicBezTo>
                        <a:pt x="386876" y="1232304"/>
                        <a:pt x="389471" y="1238552"/>
                        <a:pt x="394089" y="1243149"/>
                      </a:cubicBezTo>
                      <a:cubicBezTo>
                        <a:pt x="398687" y="1247766"/>
                        <a:pt x="404934" y="1250361"/>
                        <a:pt x="411450" y="1250362"/>
                      </a:cubicBezTo>
                      <a:lnTo>
                        <a:pt x="591955" y="1250362"/>
                      </a:lnTo>
                      <a:cubicBezTo>
                        <a:pt x="598264" y="1250362"/>
                        <a:pt x="604543" y="1247952"/>
                        <a:pt x="609315" y="1243149"/>
                      </a:cubicBezTo>
                      <a:cubicBezTo>
                        <a:pt x="613930" y="1238551"/>
                        <a:pt x="616523" y="1232303"/>
                        <a:pt x="616519" y="1225788"/>
                      </a:cubicBezTo>
                      <a:lnTo>
                        <a:pt x="616519" y="736083"/>
                      </a:lnTo>
                      <a:lnTo>
                        <a:pt x="501777" y="638401"/>
                      </a:lnTo>
                      <a:lnTo>
                        <a:pt x="386877" y="733006"/>
                      </a:lnTo>
                      <a:close/>
                      <a:moveTo>
                        <a:pt x="1158245" y="1225788"/>
                      </a:moveTo>
                      <a:cubicBezTo>
                        <a:pt x="1158196" y="1239311"/>
                        <a:pt x="1169120" y="1250313"/>
                        <a:pt x="1182643" y="1250362"/>
                      </a:cubicBezTo>
                      <a:cubicBezTo>
                        <a:pt x="1182688" y="1250362"/>
                        <a:pt x="1182733" y="1250362"/>
                        <a:pt x="1182778" y="1250362"/>
                      </a:cubicBezTo>
                      <a:lnTo>
                        <a:pt x="1363323" y="1250362"/>
                      </a:lnTo>
                      <a:cubicBezTo>
                        <a:pt x="1369839" y="1250376"/>
                        <a:pt x="1376090" y="1247778"/>
                        <a:pt x="1380677" y="1243149"/>
                      </a:cubicBezTo>
                      <a:cubicBezTo>
                        <a:pt x="1385294" y="1238552"/>
                        <a:pt x="1387889" y="1232304"/>
                        <a:pt x="1387889" y="1225788"/>
                      </a:cubicBezTo>
                      <a:lnTo>
                        <a:pt x="1387889" y="418169"/>
                      </a:lnTo>
                      <a:lnTo>
                        <a:pt x="1158248" y="615900"/>
                      </a:lnTo>
                      <a:lnTo>
                        <a:pt x="1158248" y="1225788"/>
                      </a:lnTo>
                      <a:close/>
                      <a:moveTo>
                        <a:pt x="1118650" y="0"/>
                      </a:moveTo>
                      <a:cubicBezTo>
                        <a:pt x="1115416" y="0"/>
                        <a:pt x="1112332" y="1876"/>
                        <a:pt x="1111053" y="5071"/>
                      </a:cubicBezTo>
                      <a:cubicBezTo>
                        <a:pt x="1109735" y="8233"/>
                        <a:pt x="1110589" y="11725"/>
                        <a:pt x="1112850" y="14017"/>
                      </a:cubicBezTo>
                      <a:lnTo>
                        <a:pt x="1285420" y="183652"/>
                      </a:lnTo>
                      <a:lnTo>
                        <a:pt x="818670" y="585543"/>
                      </a:lnTo>
                      <a:lnTo>
                        <a:pt x="501777" y="315637"/>
                      </a:lnTo>
                      <a:lnTo>
                        <a:pt x="0" y="729553"/>
                      </a:lnTo>
                      <a:lnTo>
                        <a:pt x="0" y="908354"/>
                      </a:lnTo>
                      <a:lnTo>
                        <a:pt x="501784" y="494471"/>
                      </a:lnTo>
                      <a:lnTo>
                        <a:pt x="818670" y="764304"/>
                      </a:lnTo>
                      <a:lnTo>
                        <a:pt x="1382479" y="278971"/>
                      </a:lnTo>
                      <a:lnTo>
                        <a:pt x="1525037" y="419181"/>
                      </a:lnTo>
                      <a:cubicBezTo>
                        <a:pt x="1527413" y="421478"/>
                        <a:pt x="1530928" y="422141"/>
                        <a:pt x="1533977" y="420868"/>
                      </a:cubicBezTo>
                      <a:cubicBezTo>
                        <a:pt x="1537007" y="419602"/>
                        <a:pt x="1538982" y="416641"/>
                        <a:pt x="1538985" y="413357"/>
                      </a:cubicBezTo>
                      <a:lnTo>
                        <a:pt x="1538985" y="8147"/>
                      </a:lnTo>
                      <a:cubicBezTo>
                        <a:pt x="1538972" y="3635"/>
                        <a:pt x="1535304" y="-13"/>
                        <a:pt x="1530792" y="0"/>
                      </a:cubicBezTo>
                      <a:cubicBezTo>
                        <a:pt x="1530789" y="0"/>
                        <a:pt x="1530786" y="0"/>
                        <a:pt x="1530784" y="0"/>
                      </a:cubicBezTo>
                      <a:lnTo>
                        <a:pt x="1118649" y="0"/>
                      </a:lnTo>
                      <a:close/>
                    </a:path>
                  </a:pathLst>
                </a:custGeom>
                <a:gradFill>
                  <a:gsLst>
                    <a:gs pos="1000">
                      <a:srgbClr val="002F7F"/>
                    </a:gs>
                    <a:gs pos="100000">
                      <a:srgbClr val="011969">
                        <a:lumMod val="60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18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+mn-ea"/>
                    <a:cs typeface="+mn-cs"/>
                  </a:endParaRPr>
                </a:p>
              </p:txBody>
            </p:sp>
          </p:grpSp>
        </p:grpSp>
        <p:grpSp>
          <p:nvGrpSpPr>
            <p:cNvPr id="33" name="组合 32"/>
            <p:cNvGrpSpPr/>
            <p:nvPr/>
          </p:nvGrpSpPr>
          <p:grpSpPr>
            <a:xfrm>
              <a:off x="740650" y="5867695"/>
              <a:ext cx="4102141" cy="475526"/>
              <a:chOff x="1379365" y="5503906"/>
              <a:chExt cx="4102141" cy="475526"/>
            </a:xfrm>
          </p:grpSpPr>
          <p:sp>
            <p:nvSpPr>
              <p:cNvPr id="34" name="矩形: 圆角 33"/>
              <p:cNvSpPr/>
              <p:nvPr/>
            </p:nvSpPr>
            <p:spPr>
              <a:xfrm>
                <a:off x="3916515" y="5650314"/>
                <a:ext cx="446991" cy="188685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165100" sx="106000" sy="106000" algn="ct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800">
                  <a:solidFill>
                    <a:prstClr val="black"/>
                  </a:solidFill>
                  <a:latin typeface="+mn-ea"/>
                </a:endParaRPr>
              </a:p>
            </p:txBody>
          </p:sp>
          <p:sp>
            <p:nvSpPr>
              <p:cNvPr id="35" name="矩形: 圆角 34"/>
              <p:cNvSpPr/>
              <p:nvPr/>
            </p:nvSpPr>
            <p:spPr>
              <a:xfrm>
                <a:off x="2541843" y="5655312"/>
                <a:ext cx="446991" cy="188685"/>
              </a:xfrm>
              <a:prstGeom prst="roundRect">
                <a:avLst/>
              </a:prstGeom>
              <a:solidFill>
                <a:schemeClr val="accent6"/>
              </a:solidFill>
              <a:ln>
                <a:noFill/>
              </a:ln>
              <a:effectLst>
                <a:outerShdw blurRad="355600" dist="101600" dir="16200000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>
                  <a:solidFill>
                    <a:prstClr val="black"/>
                  </a:solidFill>
                  <a:latin typeface="+mn-ea"/>
                </a:endParaRPr>
              </a:p>
            </p:txBody>
          </p:sp>
          <p:sp>
            <p:nvSpPr>
              <p:cNvPr id="36" name="矩形: 圆角 35"/>
              <p:cNvSpPr/>
              <p:nvPr/>
            </p:nvSpPr>
            <p:spPr>
              <a:xfrm>
                <a:off x="1379365" y="5650439"/>
                <a:ext cx="446991" cy="188685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355600" dist="101600" dir="16200000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1800">
                  <a:solidFill>
                    <a:prstClr val="black"/>
                  </a:solidFill>
                  <a:latin typeface="+mn-ea"/>
                </a:endParaRPr>
              </a:p>
            </p:txBody>
          </p:sp>
          <p:sp>
            <p:nvSpPr>
              <p:cNvPr id="37" name="文本框 36"/>
              <p:cNvSpPr txBox="1"/>
              <p:nvPr/>
            </p:nvSpPr>
            <p:spPr>
              <a:xfrm>
                <a:off x="1488013" y="5503906"/>
                <a:ext cx="1314349" cy="45345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marR="0" lvl="0" indent="0" algn="ctr" fontAlgn="auto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2000" b="1" i="0" u="none" strike="noStrike" cap="none" spc="0" normalizeH="0" baseline="0">
                    <a:ln>
                      <a:noFill/>
                    </a:ln>
                    <a:solidFill>
                      <a:srgbClr val="095EC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>
                  <a:defRPr sz="1800"/>
                </a:lvl2pPr>
                <a:lvl3pPr>
                  <a:defRPr sz="1800"/>
                </a:lvl3pPr>
                <a:lvl4pPr>
                  <a:defRPr sz="1800"/>
                </a:lvl4pPr>
                <a:lvl5pPr>
                  <a:defRPr sz="1800"/>
                </a:lvl5pPr>
                <a:lvl6pPr>
                  <a:defRPr sz="1800"/>
                </a:lvl6pPr>
                <a:lvl7pPr>
                  <a:defRPr sz="1800"/>
                </a:lvl7pPr>
                <a:lvl8pPr>
                  <a:defRPr sz="1800"/>
                </a:lvl8pPr>
                <a:lvl9pPr>
                  <a:defRPr sz="1800"/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dirty="0">
                    <a:solidFill>
                      <a:srgbClr val="002060"/>
                    </a:solidFill>
                    <a:latin typeface="+mn-ea"/>
                    <a:ea typeface="+mn-ea"/>
                  </a:rPr>
                  <a:t>一产</a:t>
                </a:r>
                <a:endParaRPr lang="zh-CN" altLang="en-US" dirty="0">
                  <a:solidFill>
                    <a:srgbClr val="002060"/>
                  </a:solidFill>
                  <a:latin typeface="+mn-ea"/>
                  <a:ea typeface="+mn-ea"/>
                </a:endParaRPr>
              </a:p>
            </p:txBody>
          </p:sp>
          <p:sp>
            <p:nvSpPr>
              <p:cNvPr id="38" name="文本框 37"/>
              <p:cNvSpPr txBox="1"/>
              <p:nvPr/>
            </p:nvSpPr>
            <p:spPr>
              <a:xfrm>
                <a:off x="2801068" y="5525975"/>
                <a:ext cx="1314349" cy="45345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marR="0" lvl="0" indent="0" algn="ctr" fontAlgn="auto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2000" b="1" i="0" u="none" strike="noStrike" cap="none" spc="0" normalizeH="0" baseline="0">
                    <a:ln>
                      <a:noFill/>
                    </a:ln>
                    <a:solidFill>
                      <a:srgbClr val="095EC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>
                  <a:defRPr sz="1800"/>
                </a:lvl2pPr>
                <a:lvl3pPr>
                  <a:defRPr sz="1800"/>
                </a:lvl3pPr>
                <a:lvl4pPr>
                  <a:defRPr sz="1800"/>
                </a:lvl4pPr>
                <a:lvl5pPr>
                  <a:defRPr sz="1800"/>
                </a:lvl5pPr>
                <a:lvl6pPr>
                  <a:defRPr sz="1800"/>
                </a:lvl6pPr>
                <a:lvl7pPr>
                  <a:defRPr sz="1800"/>
                </a:lvl7pPr>
                <a:lvl8pPr>
                  <a:defRPr sz="1800"/>
                </a:lvl8pPr>
                <a:lvl9pPr>
                  <a:defRPr sz="1800"/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dirty="0">
                    <a:solidFill>
                      <a:srgbClr val="002060"/>
                    </a:solidFill>
                    <a:latin typeface="+mn-ea"/>
                    <a:ea typeface="+mn-ea"/>
                  </a:rPr>
                  <a:t>二产</a:t>
                </a:r>
                <a:endParaRPr lang="zh-CN" altLang="en-US" dirty="0">
                  <a:solidFill>
                    <a:srgbClr val="002060"/>
                  </a:solidFill>
                  <a:latin typeface="+mn-ea"/>
                  <a:ea typeface="+mn-ea"/>
                </a:endParaRPr>
              </a:p>
            </p:txBody>
          </p:sp>
          <p:sp>
            <p:nvSpPr>
              <p:cNvPr id="39" name="文本框 38"/>
              <p:cNvSpPr txBox="1"/>
              <p:nvPr/>
            </p:nvSpPr>
            <p:spPr>
              <a:xfrm>
                <a:off x="4167157" y="5518913"/>
                <a:ext cx="1314349" cy="45345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>
                <a:defPPr>
                  <a:defRPr lang="zh-CN"/>
                </a:defPPr>
                <a:lvl1pPr marR="0" lvl="0" indent="0" algn="ctr" fontAlgn="auto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2000" b="1" i="0" u="none" strike="noStrike" cap="none" spc="0" normalizeH="0" baseline="0">
                    <a:ln>
                      <a:noFill/>
                    </a:ln>
                    <a:solidFill>
                      <a:srgbClr val="095EC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defRPr>
                </a:lvl1pPr>
                <a:lvl2pPr>
                  <a:defRPr sz="1800"/>
                </a:lvl2pPr>
                <a:lvl3pPr>
                  <a:defRPr sz="1800"/>
                </a:lvl3pPr>
                <a:lvl4pPr>
                  <a:defRPr sz="1800"/>
                </a:lvl4pPr>
                <a:lvl5pPr>
                  <a:defRPr sz="1800"/>
                </a:lvl5pPr>
                <a:lvl6pPr>
                  <a:defRPr sz="1800"/>
                </a:lvl6pPr>
                <a:lvl7pPr>
                  <a:defRPr sz="1800"/>
                </a:lvl7pPr>
                <a:lvl8pPr>
                  <a:defRPr sz="1800"/>
                </a:lvl8pPr>
                <a:lvl9pPr>
                  <a:defRPr sz="1800"/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zh-CN" altLang="en-US" dirty="0">
                    <a:solidFill>
                      <a:srgbClr val="002060"/>
                    </a:solidFill>
                    <a:latin typeface="+mn-ea"/>
                    <a:ea typeface="+mn-ea"/>
                  </a:rPr>
                  <a:t>三产</a:t>
                </a:r>
                <a:endParaRPr lang="zh-CN" altLang="en-US" dirty="0">
                  <a:solidFill>
                    <a:srgbClr val="002060"/>
                  </a:solidFill>
                  <a:latin typeface="+mn-ea"/>
                  <a:ea typeface="+mn-ea"/>
                </a:endParaRPr>
              </a:p>
            </p:txBody>
          </p:sp>
        </p:grpSp>
      </p:grpSp>
      <p:sp>
        <p:nvSpPr>
          <p:cNvPr id="52" name="文本框 51"/>
          <p:cNvSpPr txBox="1"/>
          <p:nvPr/>
        </p:nvSpPr>
        <p:spPr>
          <a:xfrm>
            <a:off x="2030937" y="2313056"/>
            <a:ext cx="150895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+mn-cs"/>
              </a:rPr>
              <a:t>13.5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ea"/>
                <a:cs typeface="+mn-cs"/>
              </a:rPr>
              <a:t>%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6104095" y="2066834"/>
            <a:ext cx="5132865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kern="100" dirty="0">
                <a:solidFill>
                  <a:schemeClr val="accent1">
                    <a:lumMod val="75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五经普数据修订后，</a:t>
            </a:r>
            <a:r>
              <a:rPr lang="en-US" altLang="zh-CN" sz="2000" kern="100" dirty="0">
                <a:solidFill>
                  <a:schemeClr val="accent1">
                    <a:lumMod val="75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2024</a:t>
            </a:r>
            <a:r>
              <a:rPr lang="zh-CN" altLang="en-US" sz="2000" kern="100" dirty="0">
                <a:solidFill>
                  <a:schemeClr val="accent1">
                    <a:lumMod val="75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年，全市服务业增加值达到</a:t>
            </a:r>
            <a:r>
              <a:rPr lang="en-US" altLang="zh-CN" sz="2000" kern="100" dirty="0">
                <a:solidFill>
                  <a:schemeClr val="accent1">
                    <a:lumMod val="75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1426.9</a:t>
            </a:r>
            <a:r>
              <a:rPr lang="zh-CN" altLang="en-US" sz="2000" kern="100" dirty="0">
                <a:solidFill>
                  <a:schemeClr val="accent1">
                    <a:lumMod val="75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亿元，三次产业占比调整为</a:t>
            </a:r>
            <a:r>
              <a:rPr lang="en-US" altLang="zh-CN" sz="2000" kern="100" dirty="0">
                <a:solidFill>
                  <a:srgbClr val="FF000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13.5</a:t>
            </a:r>
            <a:r>
              <a:rPr lang="zh-CN" altLang="en-US" sz="2000" kern="100" dirty="0">
                <a:solidFill>
                  <a:srgbClr val="FF000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：</a:t>
            </a:r>
            <a:r>
              <a:rPr lang="en-US" altLang="zh-CN" sz="2000" kern="100" dirty="0">
                <a:solidFill>
                  <a:srgbClr val="FF000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41.5</a:t>
            </a:r>
            <a:r>
              <a:rPr lang="zh-CN" altLang="en-US" sz="2000" kern="100" dirty="0">
                <a:solidFill>
                  <a:srgbClr val="FF000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：</a:t>
            </a:r>
            <a:r>
              <a:rPr lang="en-US" altLang="zh-CN" sz="2000" kern="100" dirty="0">
                <a:solidFill>
                  <a:srgbClr val="FF000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rPr>
              <a:t>45</a:t>
            </a:r>
            <a:endParaRPr lang="zh-CN" altLang="en-US" sz="2000" kern="100" dirty="0">
              <a:solidFill>
                <a:srgbClr val="FF0000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一、服务业是什么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2" name="矩形 1"/>
          <p:cNvSpPr/>
          <p:nvPr/>
        </p:nvSpPr>
        <p:spPr>
          <a:xfrm>
            <a:off x="0" y="985907"/>
            <a:ext cx="12192000" cy="5541414"/>
          </a:xfrm>
          <a:prstGeom prst="rect">
            <a:avLst/>
          </a:prstGeom>
          <a:solidFill>
            <a:schemeClr val="bg1"/>
          </a:solidFill>
          <a:ln w="38100">
            <a:solidFill>
              <a:srgbClr val="0057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0" y="970849"/>
            <a:ext cx="12192000" cy="644081"/>
          </a:xfrm>
          <a:prstGeom prst="rect">
            <a:avLst/>
          </a:prstGeom>
          <a:gradFill flip="none" rotWithShape="1">
            <a:gsLst>
              <a:gs pos="0">
                <a:srgbClr val="007DD2"/>
              </a:gs>
              <a:gs pos="46000">
                <a:srgbClr val="0057C4"/>
              </a:gs>
            </a:gsLst>
            <a:path path="circle">
              <a:fillToRect r="100000" b="100000"/>
            </a:path>
            <a:tileRect l="-100000" t="-100000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00" b="0" i="0" u="none" strike="noStrike" kern="0" cap="none" spc="0" normalizeH="0" baseline="0" noProof="0">
              <a:ln>
                <a:noFill/>
              </a:ln>
              <a:solidFill>
                <a:srgbClr val="F7F8FA"/>
              </a:solidFill>
              <a:effectLst/>
              <a:uLnTx/>
              <a:uFillTx/>
              <a:latin typeface="Helvetica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4" name="内容占位符 2"/>
          <p:cNvSpPr txBox="1">
            <a:spLocks noChangeArrowheads="1"/>
          </p:cNvSpPr>
          <p:nvPr/>
        </p:nvSpPr>
        <p:spPr bwMode="auto">
          <a:xfrm>
            <a:off x="696060" y="997581"/>
            <a:ext cx="11813440" cy="43147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500"/>
              </a:spcAft>
              <a:buClrTx/>
              <a:buSzTx/>
              <a:buFontTx/>
              <a:buNone/>
              <a:defRPr/>
            </a:pPr>
            <a:r>
              <a:rPr kumimoji="0" lang="zh-CN" alt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楷体" panose="02010609060101010101" pitchFamily="49" charset="-122"/>
                <a:ea typeface="楷体" panose="02010609060101010101" pitchFamily="49" charset="-122"/>
                <a:sym typeface="Calibri" panose="020F0502020204030204" pitchFamily="34" charset="0"/>
              </a:rPr>
              <a:t>服务业发展的突出特点和重要作用</a:t>
            </a:r>
            <a:endParaRPr kumimoji="0" lang="zh-CN" altLang="en-US" sz="2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楷体" panose="02010609060101010101" pitchFamily="49" charset="-122"/>
              <a:ea typeface="楷体" panose="02010609060101010101" pitchFamily="49" charset="-122"/>
              <a:sym typeface="Calibri" panose="020F0502020204030204" pitchFamily="34" charset="0"/>
            </a:endParaRPr>
          </a:p>
        </p:txBody>
      </p:sp>
      <p:sp>
        <p:nvSpPr>
          <p:cNvPr id="25" name="矩形 24"/>
          <p:cNvSpPr/>
          <p:nvPr/>
        </p:nvSpPr>
        <p:spPr bwMode="auto">
          <a:xfrm>
            <a:off x="98010" y="1877378"/>
            <a:ext cx="11995980" cy="497629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 w="11430"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服务业是推动经济增长的重要引擎。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我国于</a:t>
            </a:r>
            <a:r>
              <a:rPr kumimoji="0" lang="en-US" altLang="zh-CN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2012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年完成三次产业由“二三一”（二产</a:t>
            </a:r>
            <a:r>
              <a:rPr kumimoji="0" lang="en-US" altLang="zh-CN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&gt;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三产</a:t>
            </a:r>
            <a:r>
              <a:rPr kumimoji="0" lang="en-US" altLang="zh-CN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&gt;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一产）向“三二一”（三产</a:t>
            </a:r>
            <a:r>
              <a:rPr kumimoji="0" lang="en-US" altLang="zh-CN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&gt;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二产</a:t>
            </a:r>
            <a:r>
              <a:rPr kumimoji="0" lang="en-US" altLang="zh-CN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&gt;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一产）的结构转型。我市于</a:t>
            </a:r>
            <a:r>
              <a:rPr kumimoji="0" lang="en-US" altLang="zh-CN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2014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年实现三产占比超过二产，比全省提前一年，此后始终保持占比最高。</a:t>
            </a:r>
            <a:endParaRPr kumimoji="0" lang="zh-CN" altLang="en-US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 w="11430"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服务业是促进产业升级的重要路径。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金融、科技研发、交通物流、工业互联网、检验检测等生产性服务业贯穿于企业生产的上、中、下游，各个环节，抓好生产性服务业能够促进技术进步、提高生产效率，推动产业的数字化、智能化转型。</a:t>
            </a:r>
            <a:endParaRPr kumimoji="0" lang="zh-CN" altLang="en-US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 w="11430"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服务业是提高生活水平的重要领域。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医疗、教育、家政、养老、文体娱乐等生活性服务业与群众生活息息相关，抓生活性服务业就是抓民生，能直接提升群众生活品质，提高群众的获得感和幸福感。</a:t>
            </a:r>
            <a:endParaRPr kumimoji="0" lang="zh-CN" altLang="en-US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457200" indent="-457200" algn="just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 w="11430"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服务业是稳定扩大就业的重要渠道。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服务业涉及的行业门类多，就业弹性大。</a:t>
            </a:r>
            <a:r>
              <a:rPr kumimoji="0" lang="en-US" altLang="zh-CN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2013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年我省服务业就业人员数量超过第二产业，</a:t>
            </a:r>
            <a:r>
              <a:rPr kumimoji="0" lang="en-US" altLang="zh-CN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2014</a:t>
            </a:r>
            <a:r>
              <a:rPr kumimoji="0" lang="zh-CN" altLang="en-US" sz="1800" b="0" i="0" u="none" strike="noStrike" kern="1200" cap="none" spc="0" normalizeH="0" baseline="0" noProof="0" dirty="0">
                <a:ln w="11430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年超过农业，成为吸纳就业最多的产业。服务业在稳定就业方面发挥</a:t>
            </a:r>
            <a:r>
              <a:rPr lang="zh-CN" altLang="en-US" sz="1800" dirty="0">
                <a:ln w="11430">
                  <a:noFill/>
                </a:ln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着日益重要的作用，快递员、外卖小哥、网约车司机、带货主播等新的就业形态吸纳了大量就业。</a:t>
            </a:r>
            <a:endParaRPr lang="zh-CN" altLang="en-US" sz="1800" dirty="0">
              <a:ln w="11430">
                <a:noFill/>
              </a:ln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Ø"/>
              <a:defRPr/>
            </a:pPr>
            <a:endParaRPr kumimoji="0" lang="en-US" altLang="zh-CN" sz="1800" b="0" i="0" u="none" strike="noStrike" kern="1200" cap="none" spc="0" normalizeH="0" baseline="0" noProof="0" dirty="0">
              <a:ln w="11430">
                <a:noFill/>
              </a:ln>
              <a:solidFill>
                <a:srgbClr val="00206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组合 517"/>
          <p:cNvGrpSpPr/>
          <p:nvPr/>
        </p:nvGrpSpPr>
        <p:grpSpPr>
          <a:xfrm>
            <a:off x="229768" y="79589"/>
            <a:ext cx="11962233" cy="775256"/>
            <a:chOff x="229768" y="79589"/>
            <a:chExt cx="11962233" cy="775256"/>
          </a:xfrm>
        </p:grpSpPr>
        <p:cxnSp>
          <p:nvCxnSpPr>
            <p:cNvPr id="520" name="直接连接符 519"/>
            <p:cNvCxnSpPr/>
            <p:nvPr/>
          </p:nvCxnSpPr>
          <p:spPr>
            <a:xfrm>
              <a:off x="1052945" y="688371"/>
              <a:ext cx="11139056" cy="0"/>
            </a:xfrm>
            <a:prstGeom prst="line">
              <a:avLst/>
            </a:prstGeom>
            <a:noFill/>
            <a:ln w="28575" cap="flat" cmpd="sng" algn="ctr">
              <a:gradFill flip="none" rotWithShape="1">
                <a:gsLst>
                  <a:gs pos="0">
                    <a:srgbClr val="000082"/>
                  </a:gs>
                  <a:gs pos="30000">
                    <a:srgbClr val="66008F"/>
                  </a:gs>
                  <a:gs pos="64999">
                    <a:srgbClr val="BA0066"/>
                  </a:gs>
                  <a:gs pos="89999">
                    <a:srgbClr val="FF0000"/>
                  </a:gs>
                  <a:gs pos="100000">
                    <a:srgbClr val="FF8200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</p:cxnSp>
        <p:sp>
          <p:nvSpPr>
            <p:cNvPr id="524" name="文本框 14"/>
            <p:cNvSpPr txBox="1"/>
            <p:nvPr/>
          </p:nvSpPr>
          <p:spPr>
            <a:xfrm>
              <a:off x="1052945" y="150977"/>
              <a:ext cx="10993005" cy="492430"/>
            </a:xfrm>
            <a:prstGeom prst="rect">
              <a:avLst/>
            </a:prstGeom>
            <a:noFill/>
          </p:spPr>
          <p:txBody>
            <a:bodyPr wrap="square" lIns="121909" tIns="60954" rIns="121909" bIns="60954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400" b="1" i="0" u="none" strike="noStrike" kern="0" cap="none" spc="0" normalizeH="0" baseline="0" noProof="0" dirty="0">
                  <a:ln>
                    <a:noFill/>
                  </a:ln>
                  <a:gradFill flip="none" rotWithShape="1">
                    <a:gsLst>
                      <a:gs pos="0">
                        <a:srgbClr val="2E43A2"/>
                      </a:gs>
                      <a:gs pos="40000">
                        <a:srgbClr val="7030A0"/>
                      </a:gs>
                      <a:gs pos="100000">
                        <a:srgbClr val="C33841"/>
                      </a:gs>
                    </a:gsLst>
                    <a:lin ang="0" scaled="1"/>
                    <a:tileRect/>
                  </a:gradFill>
                  <a:effectLst/>
                  <a:uLnTx/>
                  <a:uFillTx/>
                  <a:latin typeface="微软雅黑" panose="020B0503020204020204" pitchFamily="34" charset="-122"/>
                </a:rPr>
                <a:t>一、服务业是什么</a:t>
              </a: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2E43A2"/>
                    </a:gs>
                    <a:gs pos="40000">
                      <a:srgbClr val="7030A0"/>
                    </a:gs>
                    <a:gs pos="100000">
                      <a:srgbClr val="C33841"/>
                    </a:gs>
                  </a:gsLst>
                  <a:lin ang="0" scaled="1"/>
                  <a:tileRect/>
                </a:gradFill>
                <a:effectLst/>
                <a:uLnTx/>
                <a:uFillTx/>
                <a:latin typeface="微软雅黑" panose="020B0503020204020204" pitchFamily="34" charset="-122"/>
              </a:endParaRPr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229768" y="79589"/>
              <a:ext cx="593417" cy="775256"/>
              <a:chOff x="1248629" y="1652226"/>
              <a:chExt cx="2138654" cy="2793999"/>
            </a:xfrm>
            <a:solidFill>
              <a:srgbClr val="0050B0"/>
            </a:solidFill>
          </p:grpSpPr>
          <p:sp>
            <p:nvSpPr>
              <p:cNvPr id="526" name="任意多边形: 形状 525"/>
              <p:cNvSpPr/>
              <p:nvPr/>
            </p:nvSpPr>
            <p:spPr>
              <a:xfrm>
                <a:off x="1930142" y="2363927"/>
                <a:ext cx="951560" cy="1000709"/>
              </a:xfrm>
              <a:custGeom>
                <a:avLst/>
                <a:gdLst>
                  <a:gd name="connsiteX0" fmla="*/ 100730 w 951560"/>
                  <a:gd name="connsiteY0" fmla="*/ 23571 h 1000709"/>
                  <a:gd name="connsiteX1" fmla="*/ 100133 w 951560"/>
                  <a:gd name="connsiteY1" fmla="*/ 31394 h 1000709"/>
                  <a:gd name="connsiteX2" fmla="*/ 106909 w 951560"/>
                  <a:gd name="connsiteY2" fmla="*/ 32144 h 1000709"/>
                  <a:gd name="connsiteX3" fmla="*/ 111036 w 951560"/>
                  <a:gd name="connsiteY3" fmla="*/ 40386 h 1000709"/>
                  <a:gd name="connsiteX4" fmla="*/ 109861 w 951560"/>
                  <a:gd name="connsiteY4" fmla="*/ 47460 h 1000709"/>
                  <a:gd name="connsiteX5" fmla="*/ 110522 w 951560"/>
                  <a:gd name="connsiteY5" fmla="*/ 65748 h 1000709"/>
                  <a:gd name="connsiteX6" fmla="*/ 116618 w 951560"/>
                  <a:gd name="connsiteY6" fmla="*/ 115761 h 1000709"/>
                  <a:gd name="connsiteX7" fmla="*/ 123546 w 951560"/>
                  <a:gd name="connsiteY7" fmla="*/ 117653 h 1000709"/>
                  <a:gd name="connsiteX8" fmla="*/ 154432 w 951560"/>
                  <a:gd name="connsiteY8" fmla="*/ 130156 h 1000709"/>
                  <a:gd name="connsiteX9" fmla="*/ 160528 w 951560"/>
                  <a:gd name="connsiteY9" fmla="*/ 133026 h 1000709"/>
                  <a:gd name="connsiteX10" fmla="*/ 163906 w 951560"/>
                  <a:gd name="connsiteY10" fmla="*/ 147339 h 1000709"/>
                  <a:gd name="connsiteX11" fmla="*/ 161315 w 951560"/>
                  <a:gd name="connsiteY11" fmla="*/ 152133 h 1000709"/>
                  <a:gd name="connsiteX12" fmla="*/ 155054 w 951560"/>
                  <a:gd name="connsiteY12" fmla="*/ 151657 h 1000709"/>
                  <a:gd name="connsiteX13" fmla="*/ 152959 w 951560"/>
                  <a:gd name="connsiteY13" fmla="*/ 148177 h 1000709"/>
                  <a:gd name="connsiteX14" fmla="*/ 150857 w 951560"/>
                  <a:gd name="connsiteY14" fmla="*/ 160014 h 1000709"/>
                  <a:gd name="connsiteX15" fmla="*/ 148488 w 951560"/>
                  <a:gd name="connsiteY15" fmla="*/ 162300 h 1000709"/>
                  <a:gd name="connsiteX16" fmla="*/ 147542 w 951560"/>
                  <a:gd name="connsiteY16" fmla="*/ 180600 h 1000709"/>
                  <a:gd name="connsiteX17" fmla="*/ 138303 w 951560"/>
                  <a:gd name="connsiteY17" fmla="*/ 180048 h 1000709"/>
                  <a:gd name="connsiteX18" fmla="*/ 137344 w 951560"/>
                  <a:gd name="connsiteY18" fmla="*/ 188487 h 1000709"/>
                  <a:gd name="connsiteX19" fmla="*/ 121990 w 951560"/>
                  <a:gd name="connsiteY19" fmla="*/ 188017 h 1000709"/>
                  <a:gd name="connsiteX20" fmla="*/ 124016 w 951560"/>
                  <a:gd name="connsiteY20" fmla="*/ 192830 h 1000709"/>
                  <a:gd name="connsiteX21" fmla="*/ 125495 w 951560"/>
                  <a:gd name="connsiteY21" fmla="*/ 217411 h 1000709"/>
                  <a:gd name="connsiteX22" fmla="*/ 136106 w 951560"/>
                  <a:gd name="connsiteY22" fmla="*/ 219418 h 1000709"/>
                  <a:gd name="connsiteX23" fmla="*/ 141237 w 951560"/>
                  <a:gd name="connsiteY23" fmla="*/ 225323 h 1000709"/>
                  <a:gd name="connsiteX24" fmla="*/ 150304 w 951560"/>
                  <a:gd name="connsiteY24" fmla="*/ 230035 h 1000709"/>
                  <a:gd name="connsiteX25" fmla="*/ 148209 w 951560"/>
                  <a:gd name="connsiteY25" fmla="*/ 237890 h 1000709"/>
                  <a:gd name="connsiteX26" fmla="*/ 154667 w 951560"/>
                  <a:gd name="connsiteY26" fmla="*/ 246672 h 1000709"/>
                  <a:gd name="connsiteX27" fmla="*/ 157423 w 951560"/>
                  <a:gd name="connsiteY27" fmla="*/ 256038 h 1000709"/>
                  <a:gd name="connsiteX28" fmla="*/ 154921 w 951560"/>
                  <a:gd name="connsiteY28" fmla="*/ 275660 h 1000709"/>
                  <a:gd name="connsiteX29" fmla="*/ 151054 w 951560"/>
                  <a:gd name="connsiteY29" fmla="*/ 287426 h 1000709"/>
                  <a:gd name="connsiteX30" fmla="*/ 157639 w 951560"/>
                  <a:gd name="connsiteY30" fmla="*/ 289706 h 1000709"/>
                  <a:gd name="connsiteX31" fmla="*/ 155327 w 951560"/>
                  <a:gd name="connsiteY31" fmla="*/ 304317 h 1000709"/>
                  <a:gd name="connsiteX32" fmla="*/ 151524 w 951560"/>
                  <a:gd name="connsiteY32" fmla="*/ 305378 h 1000709"/>
                  <a:gd name="connsiteX33" fmla="*/ 151225 w 951560"/>
                  <a:gd name="connsiteY33" fmla="*/ 313988 h 1000709"/>
                  <a:gd name="connsiteX34" fmla="*/ 147974 w 951560"/>
                  <a:gd name="connsiteY34" fmla="*/ 324028 h 1000709"/>
                  <a:gd name="connsiteX35" fmla="*/ 144145 w 951560"/>
                  <a:gd name="connsiteY35" fmla="*/ 326904 h 1000709"/>
                  <a:gd name="connsiteX36" fmla="*/ 144297 w 951560"/>
                  <a:gd name="connsiteY36" fmla="*/ 330664 h 1000709"/>
                  <a:gd name="connsiteX37" fmla="*/ 151778 w 951560"/>
                  <a:gd name="connsiteY37" fmla="*/ 331172 h 1000709"/>
                  <a:gd name="connsiteX38" fmla="*/ 155245 w 951560"/>
                  <a:gd name="connsiteY38" fmla="*/ 337610 h 1000709"/>
                  <a:gd name="connsiteX39" fmla="*/ 153467 w 951560"/>
                  <a:gd name="connsiteY39" fmla="*/ 344970 h 1000709"/>
                  <a:gd name="connsiteX40" fmla="*/ 155905 w 951560"/>
                  <a:gd name="connsiteY40" fmla="*/ 346335 h 1000709"/>
                  <a:gd name="connsiteX41" fmla="*/ 153403 w 951560"/>
                  <a:gd name="connsiteY41" fmla="*/ 355232 h 1000709"/>
                  <a:gd name="connsiteX42" fmla="*/ 166878 w 951560"/>
                  <a:gd name="connsiteY42" fmla="*/ 357130 h 1000709"/>
                  <a:gd name="connsiteX43" fmla="*/ 172034 w 951560"/>
                  <a:gd name="connsiteY43" fmla="*/ 374396 h 1000709"/>
                  <a:gd name="connsiteX44" fmla="*/ 173679 w 951560"/>
                  <a:gd name="connsiteY44" fmla="*/ 384213 h 1000709"/>
                  <a:gd name="connsiteX45" fmla="*/ 177190 w 951560"/>
                  <a:gd name="connsiteY45" fmla="*/ 389401 h 1000709"/>
                  <a:gd name="connsiteX46" fmla="*/ 165360 w 951560"/>
                  <a:gd name="connsiteY46" fmla="*/ 401034 h 1000709"/>
                  <a:gd name="connsiteX47" fmla="*/ 153727 w 951560"/>
                  <a:gd name="connsiteY47" fmla="*/ 418275 h 1000709"/>
                  <a:gd name="connsiteX48" fmla="*/ 149511 w 951560"/>
                  <a:gd name="connsiteY48" fmla="*/ 415925 h 1000709"/>
                  <a:gd name="connsiteX49" fmla="*/ 144297 w 951560"/>
                  <a:gd name="connsiteY49" fmla="*/ 426282 h 1000709"/>
                  <a:gd name="connsiteX50" fmla="*/ 139179 w 951560"/>
                  <a:gd name="connsiteY50" fmla="*/ 433813 h 1000709"/>
                  <a:gd name="connsiteX51" fmla="*/ 140062 w 951560"/>
                  <a:gd name="connsiteY51" fmla="*/ 434873 h 1000709"/>
                  <a:gd name="connsiteX52" fmla="*/ 130181 w 951560"/>
                  <a:gd name="connsiteY52" fmla="*/ 443186 h 1000709"/>
                  <a:gd name="connsiteX53" fmla="*/ 133153 w 951560"/>
                  <a:gd name="connsiteY53" fmla="*/ 447821 h 1000709"/>
                  <a:gd name="connsiteX54" fmla="*/ 128511 w 951560"/>
                  <a:gd name="connsiteY54" fmla="*/ 451333 h 1000709"/>
                  <a:gd name="connsiteX55" fmla="*/ 128575 w 951560"/>
                  <a:gd name="connsiteY55" fmla="*/ 457054 h 1000709"/>
                  <a:gd name="connsiteX56" fmla="*/ 126524 w 951560"/>
                  <a:gd name="connsiteY56" fmla="*/ 466458 h 1000709"/>
                  <a:gd name="connsiteX57" fmla="*/ 113925 w 951560"/>
                  <a:gd name="connsiteY57" fmla="*/ 461715 h 1000709"/>
                  <a:gd name="connsiteX58" fmla="*/ 111468 w 951560"/>
                  <a:gd name="connsiteY58" fmla="*/ 471735 h 1000709"/>
                  <a:gd name="connsiteX59" fmla="*/ 103702 w 951560"/>
                  <a:gd name="connsiteY59" fmla="*/ 471373 h 1000709"/>
                  <a:gd name="connsiteX60" fmla="*/ 102934 w 951560"/>
                  <a:gd name="connsiteY60" fmla="*/ 476701 h 1000709"/>
                  <a:gd name="connsiteX61" fmla="*/ 96152 w 951560"/>
                  <a:gd name="connsiteY61" fmla="*/ 475780 h 1000709"/>
                  <a:gd name="connsiteX62" fmla="*/ 95466 w 951560"/>
                  <a:gd name="connsiteY62" fmla="*/ 479660 h 1000709"/>
                  <a:gd name="connsiteX63" fmla="*/ 92132 w 951560"/>
                  <a:gd name="connsiteY63" fmla="*/ 479323 h 1000709"/>
                  <a:gd name="connsiteX64" fmla="*/ 91294 w 951560"/>
                  <a:gd name="connsiteY64" fmla="*/ 483038 h 1000709"/>
                  <a:gd name="connsiteX65" fmla="*/ 85909 w 951560"/>
                  <a:gd name="connsiteY65" fmla="*/ 481978 h 1000709"/>
                  <a:gd name="connsiteX66" fmla="*/ 84392 w 951560"/>
                  <a:gd name="connsiteY66" fmla="*/ 491325 h 1000709"/>
                  <a:gd name="connsiteX67" fmla="*/ 69120 w 951560"/>
                  <a:gd name="connsiteY67" fmla="*/ 490684 h 1000709"/>
                  <a:gd name="connsiteX68" fmla="*/ 70041 w 951560"/>
                  <a:gd name="connsiteY68" fmla="*/ 502907 h 1000709"/>
                  <a:gd name="connsiteX69" fmla="*/ 68948 w 951560"/>
                  <a:gd name="connsiteY69" fmla="*/ 536854 h 1000709"/>
                  <a:gd name="connsiteX70" fmla="*/ 67513 w 951560"/>
                  <a:gd name="connsiteY70" fmla="*/ 543890 h 1000709"/>
                  <a:gd name="connsiteX71" fmla="*/ 73311 w 951560"/>
                  <a:gd name="connsiteY71" fmla="*/ 546399 h 1000709"/>
                  <a:gd name="connsiteX72" fmla="*/ 70275 w 951560"/>
                  <a:gd name="connsiteY72" fmla="*/ 555866 h 1000709"/>
                  <a:gd name="connsiteX73" fmla="*/ 64884 w 951560"/>
                  <a:gd name="connsiteY73" fmla="*/ 558438 h 1000709"/>
                  <a:gd name="connsiteX74" fmla="*/ 63068 w 951560"/>
                  <a:gd name="connsiteY74" fmla="*/ 566141 h 1000709"/>
                  <a:gd name="connsiteX75" fmla="*/ 57785 w 951560"/>
                  <a:gd name="connsiteY75" fmla="*/ 564439 h 1000709"/>
                  <a:gd name="connsiteX76" fmla="*/ 56547 w 951560"/>
                  <a:gd name="connsiteY76" fmla="*/ 569214 h 1000709"/>
                  <a:gd name="connsiteX77" fmla="*/ 58382 w 951560"/>
                  <a:gd name="connsiteY77" fmla="*/ 573291 h 1000709"/>
                  <a:gd name="connsiteX78" fmla="*/ 55366 w 951560"/>
                  <a:gd name="connsiteY78" fmla="*/ 585661 h 1000709"/>
                  <a:gd name="connsiteX79" fmla="*/ 52610 w 951560"/>
                  <a:gd name="connsiteY79" fmla="*/ 590379 h 1000709"/>
                  <a:gd name="connsiteX80" fmla="*/ 48139 w 951560"/>
                  <a:gd name="connsiteY80" fmla="*/ 590855 h 1000709"/>
                  <a:gd name="connsiteX81" fmla="*/ 42069 w 951560"/>
                  <a:gd name="connsiteY81" fmla="*/ 599040 h 1000709"/>
                  <a:gd name="connsiteX82" fmla="*/ 47155 w 951560"/>
                  <a:gd name="connsiteY82" fmla="*/ 602501 h 1000709"/>
                  <a:gd name="connsiteX83" fmla="*/ 34582 w 951560"/>
                  <a:gd name="connsiteY83" fmla="*/ 617442 h 1000709"/>
                  <a:gd name="connsiteX84" fmla="*/ 31179 w 951560"/>
                  <a:gd name="connsiteY84" fmla="*/ 619455 h 1000709"/>
                  <a:gd name="connsiteX85" fmla="*/ 27311 w 951560"/>
                  <a:gd name="connsiteY85" fmla="*/ 616826 h 1000709"/>
                  <a:gd name="connsiteX86" fmla="*/ 23012 w 951560"/>
                  <a:gd name="connsiteY86" fmla="*/ 621240 h 1000709"/>
                  <a:gd name="connsiteX87" fmla="*/ 20231 w 951560"/>
                  <a:gd name="connsiteY87" fmla="*/ 619201 h 1000709"/>
                  <a:gd name="connsiteX88" fmla="*/ 11913 w 951560"/>
                  <a:gd name="connsiteY88" fmla="*/ 626523 h 1000709"/>
                  <a:gd name="connsiteX89" fmla="*/ 7550 w 951560"/>
                  <a:gd name="connsiteY89" fmla="*/ 634479 h 1000709"/>
                  <a:gd name="connsiteX90" fmla="*/ 8192 w 951560"/>
                  <a:gd name="connsiteY90" fmla="*/ 648837 h 1000709"/>
                  <a:gd name="connsiteX91" fmla="*/ 3785 w 951560"/>
                  <a:gd name="connsiteY91" fmla="*/ 682562 h 1000709"/>
                  <a:gd name="connsiteX92" fmla="*/ 406 w 951560"/>
                  <a:gd name="connsiteY92" fmla="*/ 694322 h 1000709"/>
                  <a:gd name="connsiteX93" fmla="*/ 0 w 951560"/>
                  <a:gd name="connsiteY93" fmla="*/ 706565 h 1000709"/>
                  <a:gd name="connsiteX94" fmla="*/ 9493 w 951560"/>
                  <a:gd name="connsiteY94" fmla="*/ 710114 h 1000709"/>
                  <a:gd name="connsiteX95" fmla="*/ 15202 w 951560"/>
                  <a:gd name="connsiteY95" fmla="*/ 725932 h 1000709"/>
                  <a:gd name="connsiteX96" fmla="*/ 15202 w 951560"/>
                  <a:gd name="connsiteY96" fmla="*/ 743318 h 1000709"/>
                  <a:gd name="connsiteX97" fmla="*/ 17107 w 951560"/>
                  <a:gd name="connsiteY97" fmla="*/ 763746 h 1000709"/>
                  <a:gd name="connsiteX98" fmla="*/ 23755 w 951560"/>
                  <a:gd name="connsiteY98" fmla="*/ 781615 h 1000709"/>
                  <a:gd name="connsiteX99" fmla="*/ 34195 w 951560"/>
                  <a:gd name="connsiteY99" fmla="*/ 789750 h 1000709"/>
                  <a:gd name="connsiteX100" fmla="*/ 47028 w 951560"/>
                  <a:gd name="connsiteY100" fmla="*/ 794836 h 1000709"/>
                  <a:gd name="connsiteX101" fmla="*/ 57956 w 951560"/>
                  <a:gd name="connsiteY101" fmla="*/ 806552 h 1000709"/>
                  <a:gd name="connsiteX102" fmla="*/ 62681 w 951560"/>
                  <a:gd name="connsiteY102" fmla="*/ 821373 h 1000709"/>
                  <a:gd name="connsiteX103" fmla="*/ 59836 w 951560"/>
                  <a:gd name="connsiteY103" fmla="*/ 835158 h 1000709"/>
                  <a:gd name="connsiteX104" fmla="*/ 54127 w 951560"/>
                  <a:gd name="connsiteY104" fmla="*/ 847433 h 1000709"/>
                  <a:gd name="connsiteX105" fmla="*/ 46063 w 951560"/>
                  <a:gd name="connsiteY105" fmla="*/ 858203 h 1000709"/>
                  <a:gd name="connsiteX106" fmla="*/ 39414 w 951560"/>
                  <a:gd name="connsiteY106" fmla="*/ 870483 h 1000709"/>
                  <a:gd name="connsiteX107" fmla="*/ 47003 w 951560"/>
                  <a:gd name="connsiteY107" fmla="*/ 879151 h 1000709"/>
                  <a:gd name="connsiteX108" fmla="*/ 63602 w 951560"/>
                  <a:gd name="connsiteY108" fmla="*/ 895464 h 1000709"/>
                  <a:gd name="connsiteX109" fmla="*/ 75921 w 951560"/>
                  <a:gd name="connsiteY109" fmla="*/ 914851 h 1000709"/>
                  <a:gd name="connsiteX110" fmla="*/ 80175 w 951560"/>
                  <a:gd name="connsiteY110" fmla="*/ 933736 h 1000709"/>
                  <a:gd name="connsiteX111" fmla="*/ 86335 w 951560"/>
                  <a:gd name="connsiteY111" fmla="*/ 971042 h 1000709"/>
                  <a:gd name="connsiteX112" fmla="*/ 100902 w 951560"/>
                  <a:gd name="connsiteY112" fmla="*/ 971512 h 1000709"/>
                  <a:gd name="connsiteX113" fmla="*/ 119850 w 951560"/>
                  <a:gd name="connsiteY113" fmla="*/ 971067 h 1000709"/>
                  <a:gd name="connsiteX114" fmla="*/ 125413 w 951560"/>
                  <a:gd name="connsiteY114" fmla="*/ 972661 h 1000709"/>
                  <a:gd name="connsiteX115" fmla="*/ 129235 w 951560"/>
                  <a:gd name="connsiteY115" fmla="*/ 966870 h 1000709"/>
                  <a:gd name="connsiteX116" fmla="*/ 136106 w 951560"/>
                  <a:gd name="connsiteY116" fmla="*/ 968438 h 1000709"/>
                  <a:gd name="connsiteX117" fmla="*/ 141878 w 951560"/>
                  <a:gd name="connsiteY117" fmla="*/ 975601 h 1000709"/>
                  <a:gd name="connsiteX118" fmla="*/ 148615 w 951560"/>
                  <a:gd name="connsiteY118" fmla="*/ 977786 h 1000709"/>
                  <a:gd name="connsiteX119" fmla="*/ 154883 w 951560"/>
                  <a:gd name="connsiteY119" fmla="*/ 982402 h 1000709"/>
                  <a:gd name="connsiteX120" fmla="*/ 158731 w 951560"/>
                  <a:gd name="connsiteY120" fmla="*/ 991692 h 1000709"/>
                  <a:gd name="connsiteX121" fmla="*/ 166364 w 951560"/>
                  <a:gd name="connsiteY121" fmla="*/ 988955 h 1000709"/>
                  <a:gd name="connsiteX122" fmla="*/ 166624 w 951560"/>
                  <a:gd name="connsiteY122" fmla="*/ 991051 h 1000709"/>
                  <a:gd name="connsiteX123" fmla="*/ 175584 w 951560"/>
                  <a:gd name="connsiteY123" fmla="*/ 992816 h 1000709"/>
                  <a:gd name="connsiteX124" fmla="*/ 181508 w 951560"/>
                  <a:gd name="connsiteY124" fmla="*/ 987298 h 1000709"/>
                  <a:gd name="connsiteX125" fmla="*/ 193891 w 951560"/>
                  <a:gd name="connsiteY125" fmla="*/ 989571 h 1000709"/>
                  <a:gd name="connsiteX126" fmla="*/ 200114 w 951560"/>
                  <a:gd name="connsiteY126" fmla="*/ 976465 h 1000709"/>
                  <a:gd name="connsiteX127" fmla="*/ 197161 w 951560"/>
                  <a:gd name="connsiteY127" fmla="*/ 968159 h 1000709"/>
                  <a:gd name="connsiteX128" fmla="*/ 199174 w 951560"/>
                  <a:gd name="connsiteY128" fmla="*/ 957212 h 1000709"/>
                  <a:gd name="connsiteX129" fmla="*/ 201993 w 951560"/>
                  <a:gd name="connsiteY129" fmla="*/ 954303 h 1000709"/>
                  <a:gd name="connsiteX130" fmla="*/ 210718 w 951560"/>
                  <a:gd name="connsiteY130" fmla="*/ 939387 h 1000709"/>
                  <a:gd name="connsiteX131" fmla="*/ 215341 w 951560"/>
                  <a:gd name="connsiteY131" fmla="*/ 941959 h 1000709"/>
                  <a:gd name="connsiteX132" fmla="*/ 223215 w 951560"/>
                  <a:gd name="connsiteY132" fmla="*/ 954665 h 1000709"/>
                  <a:gd name="connsiteX133" fmla="*/ 238589 w 951560"/>
                  <a:gd name="connsiteY133" fmla="*/ 958558 h 1000709"/>
                  <a:gd name="connsiteX134" fmla="*/ 241433 w 951560"/>
                  <a:gd name="connsiteY134" fmla="*/ 955059 h 1000709"/>
                  <a:gd name="connsiteX135" fmla="*/ 257004 w 951560"/>
                  <a:gd name="connsiteY135" fmla="*/ 958698 h 1000709"/>
                  <a:gd name="connsiteX136" fmla="*/ 257772 w 951560"/>
                  <a:gd name="connsiteY136" fmla="*/ 961441 h 1000709"/>
                  <a:gd name="connsiteX137" fmla="*/ 269577 w 951560"/>
                  <a:gd name="connsiteY137" fmla="*/ 955618 h 1000709"/>
                  <a:gd name="connsiteX138" fmla="*/ 272828 w 951560"/>
                  <a:gd name="connsiteY138" fmla="*/ 952792 h 1000709"/>
                  <a:gd name="connsiteX139" fmla="*/ 279248 w 951560"/>
                  <a:gd name="connsiteY139" fmla="*/ 943445 h 1000709"/>
                  <a:gd name="connsiteX140" fmla="*/ 290811 w 951560"/>
                  <a:gd name="connsiteY140" fmla="*/ 940791 h 1000709"/>
                  <a:gd name="connsiteX141" fmla="*/ 289681 w 951560"/>
                  <a:gd name="connsiteY141" fmla="*/ 935838 h 1000709"/>
                  <a:gd name="connsiteX142" fmla="*/ 306959 w 951560"/>
                  <a:gd name="connsiteY142" fmla="*/ 927214 h 1000709"/>
                  <a:gd name="connsiteX143" fmla="*/ 306407 w 951560"/>
                  <a:gd name="connsiteY143" fmla="*/ 931412 h 1000709"/>
                  <a:gd name="connsiteX144" fmla="*/ 313830 w 951560"/>
                  <a:gd name="connsiteY144" fmla="*/ 931354 h 1000709"/>
                  <a:gd name="connsiteX145" fmla="*/ 322231 w 951560"/>
                  <a:gd name="connsiteY145" fmla="*/ 939610 h 1000709"/>
                  <a:gd name="connsiteX146" fmla="*/ 325291 w 951560"/>
                  <a:gd name="connsiteY146" fmla="*/ 933679 h 1000709"/>
                  <a:gd name="connsiteX147" fmla="*/ 323133 w 951560"/>
                  <a:gd name="connsiteY147" fmla="*/ 933006 h 1000709"/>
                  <a:gd name="connsiteX148" fmla="*/ 328219 w 951560"/>
                  <a:gd name="connsiteY148" fmla="*/ 920388 h 1000709"/>
                  <a:gd name="connsiteX149" fmla="*/ 335255 w 951560"/>
                  <a:gd name="connsiteY149" fmla="*/ 923106 h 1000709"/>
                  <a:gd name="connsiteX150" fmla="*/ 339769 w 951560"/>
                  <a:gd name="connsiteY150" fmla="*/ 921899 h 1000709"/>
                  <a:gd name="connsiteX151" fmla="*/ 340925 w 951560"/>
                  <a:gd name="connsiteY151" fmla="*/ 917594 h 1000709"/>
                  <a:gd name="connsiteX152" fmla="*/ 345478 w 951560"/>
                  <a:gd name="connsiteY152" fmla="*/ 916978 h 1000709"/>
                  <a:gd name="connsiteX153" fmla="*/ 354165 w 951560"/>
                  <a:gd name="connsiteY153" fmla="*/ 920839 h 1000709"/>
                  <a:gd name="connsiteX154" fmla="*/ 353930 w 951560"/>
                  <a:gd name="connsiteY154" fmla="*/ 925849 h 1000709"/>
                  <a:gd name="connsiteX155" fmla="*/ 360001 w 951560"/>
                  <a:gd name="connsiteY155" fmla="*/ 929037 h 1000709"/>
                  <a:gd name="connsiteX156" fmla="*/ 360388 w 951560"/>
                  <a:gd name="connsiteY156" fmla="*/ 934491 h 1000709"/>
                  <a:gd name="connsiteX157" fmla="*/ 373005 w 951560"/>
                  <a:gd name="connsiteY157" fmla="*/ 912444 h 1000709"/>
                  <a:gd name="connsiteX158" fmla="*/ 395910 w 951560"/>
                  <a:gd name="connsiteY158" fmla="*/ 916083 h 1000709"/>
                  <a:gd name="connsiteX159" fmla="*/ 397986 w 951560"/>
                  <a:gd name="connsiteY159" fmla="*/ 920001 h 1000709"/>
                  <a:gd name="connsiteX160" fmla="*/ 407289 w 951560"/>
                  <a:gd name="connsiteY160" fmla="*/ 920191 h 1000709"/>
                  <a:gd name="connsiteX161" fmla="*/ 411391 w 951560"/>
                  <a:gd name="connsiteY161" fmla="*/ 924166 h 1000709"/>
                  <a:gd name="connsiteX162" fmla="*/ 411309 w 951560"/>
                  <a:gd name="connsiteY162" fmla="*/ 927163 h 1000709"/>
                  <a:gd name="connsiteX163" fmla="*/ 416014 w 951560"/>
                  <a:gd name="connsiteY163" fmla="*/ 927919 h 1000709"/>
                  <a:gd name="connsiteX164" fmla="*/ 432308 w 951560"/>
                  <a:gd name="connsiteY164" fmla="*/ 927329 h 1000709"/>
                  <a:gd name="connsiteX165" fmla="*/ 436544 w 951560"/>
                  <a:gd name="connsiteY165" fmla="*/ 925119 h 1000709"/>
                  <a:gd name="connsiteX166" fmla="*/ 435883 w 951560"/>
                  <a:gd name="connsiteY166" fmla="*/ 921480 h 1000709"/>
                  <a:gd name="connsiteX167" fmla="*/ 452882 w 951560"/>
                  <a:gd name="connsiteY167" fmla="*/ 922210 h 1000709"/>
                  <a:gd name="connsiteX168" fmla="*/ 456775 w 951560"/>
                  <a:gd name="connsiteY168" fmla="*/ 929704 h 1000709"/>
                  <a:gd name="connsiteX169" fmla="*/ 460134 w 951560"/>
                  <a:gd name="connsiteY169" fmla="*/ 927551 h 1000709"/>
                  <a:gd name="connsiteX170" fmla="*/ 470014 w 951560"/>
                  <a:gd name="connsiteY170" fmla="*/ 927303 h 1000709"/>
                  <a:gd name="connsiteX171" fmla="*/ 474015 w 951560"/>
                  <a:gd name="connsiteY171" fmla="*/ 928586 h 1000709"/>
                  <a:gd name="connsiteX172" fmla="*/ 476815 w 951560"/>
                  <a:gd name="connsiteY172" fmla="*/ 933152 h 1000709"/>
                  <a:gd name="connsiteX173" fmla="*/ 487978 w 951560"/>
                  <a:gd name="connsiteY173" fmla="*/ 927386 h 1000709"/>
                  <a:gd name="connsiteX174" fmla="*/ 490785 w 951560"/>
                  <a:gd name="connsiteY174" fmla="*/ 922433 h 1000709"/>
                  <a:gd name="connsiteX175" fmla="*/ 498031 w 951560"/>
                  <a:gd name="connsiteY175" fmla="*/ 922318 h 1000709"/>
                  <a:gd name="connsiteX176" fmla="*/ 497669 w 951560"/>
                  <a:gd name="connsiteY176" fmla="*/ 929957 h 1000709"/>
                  <a:gd name="connsiteX177" fmla="*/ 509835 w 951560"/>
                  <a:gd name="connsiteY177" fmla="*/ 931748 h 1000709"/>
                  <a:gd name="connsiteX178" fmla="*/ 521367 w 951560"/>
                  <a:gd name="connsiteY178" fmla="*/ 930936 h 1000709"/>
                  <a:gd name="connsiteX179" fmla="*/ 522561 w 951560"/>
                  <a:gd name="connsiteY179" fmla="*/ 924922 h 1000709"/>
                  <a:gd name="connsiteX180" fmla="*/ 535330 w 951560"/>
                  <a:gd name="connsiteY180" fmla="*/ 926294 h 1000709"/>
                  <a:gd name="connsiteX181" fmla="*/ 537470 w 951560"/>
                  <a:gd name="connsiteY181" fmla="*/ 928643 h 1000709"/>
                  <a:gd name="connsiteX182" fmla="*/ 538709 w 951560"/>
                  <a:gd name="connsiteY182" fmla="*/ 936282 h 1000709"/>
                  <a:gd name="connsiteX183" fmla="*/ 555949 w 951560"/>
                  <a:gd name="connsiteY183" fmla="*/ 955002 h 1000709"/>
                  <a:gd name="connsiteX184" fmla="*/ 557016 w 951560"/>
                  <a:gd name="connsiteY184" fmla="*/ 952792 h 1000709"/>
                  <a:gd name="connsiteX185" fmla="*/ 563645 w 951560"/>
                  <a:gd name="connsiteY185" fmla="*/ 950805 h 1000709"/>
                  <a:gd name="connsiteX186" fmla="*/ 567989 w 951560"/>
                  <a:gd name="connsiteY186" fmla="*/ 955675 h 1000709"/>
                  <a:gd name="connsiteX187" fmla="*/ 567709 w 951560"/>
                  <a:gd name="connsiteY187" fmla="*/ 962812 h 1000709"/>
                  <a:gd name="connsiteX188" fmla="*/ 561124 w 951560"/>
                  <a:gd name="connsiteY188" fmla="*/ 970286 h 1000709"/>
                  <a:gd name="connsiteX189" fmla="*/ 562724 w 951560"/>
                  <a:gd name="connsiteY189" fmla="*/ 976414 h 1000709"/>
                  <a:gd name="connsiteX190" fmla="*/ 570490 w 951560"/>
                  <a:gd name="connsiteY190" fmla="*/ 987107 h 1000709"/>
                  <a:gd name="connsiteX191" fmla="*/ 568160 w 951560"/>
                  <a:gd name="connsiteY191" fmla="*/ 995058 h 1000709"/>
                  <a:gd name="connsiteX192" fmla="*/ 569506 w 951560"/>
                  <a:gd name="connsiteY192" fmla="*/ 1000709 h 1000709"/>
                  <a:gd name="connsiteX193" fmla="*/ 574573 w 951560"/>
                  <a:gd name="connsiteY193" fmla="*/ 998944 h 1000709"/>
                  <a:gd name="connsiteX194" fmla="*/ 584156 w 951560"/>
                  <a:gd name="connsiteY194" fmla="*/ 998131 h 1000709"/>
                  <a:gd name="connsiteX195" fmla="*/ 593439 w 951560"/>
                  <a:gd name="connsiteY195" fmla="*/ 992480 h 1000709"/>
                  <a:gd name="connsiteX196" fmla="*/ 594100 w 951560"/>
                  <a:gd name="connsiteY196" fmla="*/ 985736 h 1000709"/>
                  <a:gd name="connsiteX197" fmla="*/ 602056 w 951560"/>
                  <a:gd name="connsiteY197" fmla="*/ 986212 h 1000709"/>
                  <a:gd name="connsiteX198" fmla="*/ 606184 w 951560"/>
                  <a:gd name="connsiteY198" fmla="*/ 991083 h 1000709"/>
                  <a:gd name="connsiteX199" fmla="*/ 619100 w 951560"/>
                  <a:gd name="connsiteY199" fmla="*/ 989654 h 1000709"/>
                  <a:gd name="connsiteX200" fmla="*/ 619550 w 951560"/>
                  <a:gd name="connsiteY200" fmla="*/ 984529 h 1000709"/>
                  <a:gd name="connsiteX201" fmla="*/ 630803 w 951560"/>
                  <a:gd name="connsiteY201" fmla="*/ 985425 h 1000709"/>
                  <a:gd name="connsiteX202" fmla="*/ 632466 w 951560"/>
                  <a:gd name="connsiteY202" fmla="*/ 979659 h 1000709"/>
                  <a:gd name="connsiteX203" fmla="*/ 626243 w 951560"/>
                  <a:gd name="connsiteY203" fmla="*/ 979100 h 1000709"/>
                  <a:gd name="connsiteX204" fmla="*/ 623722 w 951560"/>
                  <a:gd name="connsiteY204" fmla="*/ 982205 h 1000709"/>
                  <a:gd name="connsiteX205" fmla="*/ 626459 w 951560"/>
                  <a:gd name="connsiteY205" fmla="*/ 973023 h 1000709"/>
                  <a:gd name="connsiteX206" fmla="*/ 626739 w 951560"/>
                  <a:gd name="connsiteY206" fmla="*/ 966140 h 1000709"/>
                  <a:gd name="connsiteX207" fmla="*/ 632701 w 951560"/>
                  <a:gd name="connsiteY207" fmla="*/ 963454 h 1000709"/>
                  <a:gd name="connsiteX208" fmla="*/ 639331 w 951560"/>
                  <a:gd name="connsiteY208" fmla="*/ 967962 h 1000709"/>
                  <a:gd name="connsiteX209" fmla="*/ 652488 w 951560"/>
                  <a:gd name="connsiteY209" fmla="*/ 967600 h 1000709"/>
                  <a:gd name="connsiteX210" fmla="*/ 654133 w 951560"/>
                  <a:gd name="connsiteY210" fmla="*/ 974928 h 1000709"/>
                  <a:gd name="connsiteX211" fmla="*/ 659416 w 951560"/>
                  <a:gd name="connsiteY211" fmla="*/ 975576 h 1000709"/>
                  <a:gd name="connsiteX212" fmla="*/ 660419 w 951560"/>
                  <a:gd name="connsiteY212" fmla="*/ 982205 h 1000709"/>
                  <a:gd name="connsiteX213" fmla="*/ 668528 w 951560"/>
                  <a:gd name="connsiteY213" fmla="*/ 982459 h 1000709"/>
                  <a:gd name="connsiteX214" fmla="*/ 660527 w 951560"/>
                  <a:gd name="connsiteY214" fmla="*/ 947757 h 1000709"/>
                  <a:gd name="connsiteX215" fmla="*/ 663499 w 951560"/>
                  <a:gd name="connsiteY215" fmla="*/ 946245 h 1000709"/>
                  <a:gd name="connsiteX216" fmla="*/ 664229 w 951560"/>
                  <a:gd name="connsiteY216" fmla="*/ 936085 h 1000709"/>
                  <a:gd name="connsiteX217" fmla="*/ 666579 w 951560"/>
                  <a:gd name="connsiteY217" fmla="*/ 932675 h 1000709"/>
                  <a:gd name="connsiteX218" fmla="*/ 696328 w 951560"/>
                  <a:gd name="connsiteY218" fmla="*/ 934549 h 1000709"/>
                  <a:gd name="connsiteX219" fmla="*/ 703961 w 951560"/>
                  <a:gd name="connsiteY219" fmla="*/ 933348 h 1000709"/>
                  <a:gd name="connsiteX220" fmla="*/ 706679 w 951560"/>
                  <a:gd name="connsiteY220" fmla="*/ 918064 h 1000709"/>
                  <a:gd name="connsiteX221" fmla="*/ 710978 w 951560"/>
                  <a:gd name="connsiteY221" fmla="*/ 909282 h 1000709"/>
                  <a:gd name="connsiteX222" fmla="*/ 717652 w 951560"/>
                  <a:gd name="connsiteY222" fmla="*/ 910342 h 1000709"/>
                  <a:gd name="connsiteX223" fmla="*/ 724453 w 951560"/>
                  <a:gd name="connsiteY223" fmla="*/ 908583 h 1000709"/>
                  <a:gd name="connsiteX224" fmla="*/ 724281 w 951560"/>
                  <a:gd name="connsiteY224" fmla="*/ 915073 h 1000709"/>
                  <a:gd name="connsiteX225" fmla="*/ 732428 w 951560"/>
                  <a:gd name="connsiteY225" fmla="*/ 921563 h 1000709"/>
                  <a:gd name="connsiteX226" fmla="*/ 738696 w 951560"/>
                  <a:gd name="connsiteY226" fmla="*/ 925036 h 1000709"/>
                  <a:gd name="connsiteX227" fmla="*/ 749795 w 951560"/>
                  <a:gd name="connsiteY227" fmla="*/ 938943 h 1000709"/>
                  <a:gd name="connsiteX228" fmla="*/ 756126 w 951560"/>
                  <a:gd name="connsiteY228" fmla="*/ 945712 h 1000709"/>
                  <a:gd name="connsiteX229" fmla="*/ 759333 w 951560"/>
                  <a:gd name="connsiteY229" fmla="*/ 952119 h 1000709"/>
                  <a:gd name="connsiteX230" fmla="*/ 773367 w 951560"/>
                  <a:gd name="connsiteY230" fmla="*/ 956570 h 1000709"/>
                  <a:gd name="connsiteX231" fmla="*/ 786003 w 951560"/>
                  <a:gd name="connsiteY231" fmla="*/ 954024 h 1000709"/>
                  <a:gd name="connsiteX232" fmla="*/ 823881 w 951560"/>
                  <a:gd name="connsiteY232" fmla="*/ 941540 h 1000709"/>
                  <a:gd name="connsiteX233" fmla="*/ 839514 w 951560"/>
                  <a:gd name="connsiteY233" fmla="*/ 932732 h 1000709"/>
                  <a:gd name="connsiteX234" fmla="*/ 846614 w 951560"/>
                  <a:gd name="connsiteY234" fmla="*/ 926598 h 1000709"/>
                  <a:gd name="connsiteX235" fmla="*/ 845757 w 951560"/>
                  <a:gd name="connsiteY235" fmla="*/ 918826 h 1000709"/>
                  <a:gd name="connsiteX236" fmla="*/ 847109 w 951560"/>
                  <a:gd name="connsiteY236" fmla="*/ 907631 h 1000709"/>
                  <a:gd name="connsiteX237" fmla="*/ 840372 w 951560"/>
                  <a:gd name="connsiteY237" fmla="*/ 894620 h 1000709"/>
                  <a:gd name="connsiteX238" fmla="*/ 835666 w 951560"/>
                  <a:gd name="connsiteY238" fmla="*/ 890454 h 1000709"/>
                  <a:gd name="connsiteX239" fmla="*/ 835578 w 951560"/>
                  <a:gd name="connsiteY239" fmla="*/ 885838 h 1000709"/>
                  <a:gd name="connsiteX240" fmla="*/ 845864 w 951560"/>
                  <a:gd name="connsiteY240" fmla="*/ 872217 h 1000709"/>
                  <a:gd name="connsiteX241" fmla="*/ 852068 w 951560"/>
                  <a:gd name="connsiteY241" fmla="*/ 868750 h 1000709"/>
                  <a:gd name="connsiteX242" fmla="*/ 860171 w 951560"/>
                  <a:gd name="connsiteY242" fmla="*/ 858177 h 1000709"/>
                  <a:gd name="connsiteX243" fmla="*/ 863448 w 951560"/>
                  <a:gd name="connsiteY243" fmla="*/ 850906 h 1000709"/>
                  <a:gd name="connsiteX244" fmla="*/ 864280 w 951560"/>
                  <a:gd name="connsiteY244" fmla="*/ 845280 h 1000709"/>
                  <a:gd name="connsiteX245" fmla="*/ 854653 w 951560"/>
                  <a:gd name="connsiteY245" fmla="*/ 809682 h 1000709"/>
                  <a:gd name="connsiteX246" fmla="*/ 856755 w 951560"/>
                  <a:gd name="connsiteY246" fmla="*/ 805713 h 1000709"/>
                  <a:gd name="connsiteX247" fmla="*/ 866311 w 951560"/>
                  <a:gd name="connsiteY247" fmla="*/ 803250 h 1000709"/>
                  <a:gd name="connsiteX248" fmla="*/ 869328 w 951560"/>
                  <a:gd name="connsiteY248" fmla="*/ 799255 h 1000709"/>
                  <a:gd name="connsiteX249" fmla="*/ 873773 w 951560"/>
                  <a:gd name="connsiteY249" fmla="*/ 787343 h 1000709"/>
                  <a:gd name="connsiteX250" fmla="*/ 881793 w 951560"/>
                  <a:gd name="connsiteY250" fmla="*/ 768833 h 1000709"/>
                  <a:gd name="connsiteX251" fmla="*/ 879526 w 951560"/>
                  <a:gd name="connsiteY251" fmla="*/ 763270 h 1000709"/>
                  <a:gd name="connsiteX252" fmla="*/ 875100 w 951560"/>
                  <a:gd name="connsiteY252" fmla="*/ 757765 h 1000709"/>
                  <a:gd name="connsiteX253" fmla="*/ 871360 w 951560"/>
                  <a:gd name="connsiteY253" fmla="*/ 756202 h 1000709"/>
                  <a:gd name="connsiteX254" fmla="*/ 866439 w 951560"/>
                  <a:gd name="connsiteY254" fmla="*/ 744099 h 1000709"/>
                  <a:gd name="connsiteX255" fmla="*/ 874205 w 951560"/>
                  <a:gd name="connsiteY255" fmla="*/ 738677 h 1000709"/>
                  <a:gd name="connsiteX256" fmla="*/ 882739 w 951560"/>
                  <a:gd name="connsiteY256" fmla="*/ 736664 h 1000709"/>
                  <a:gd name="connsiteX257" fmla="*/ 897407 w 951560"/>
                  <a:gd name="connsiteY257" fmla="*/ 725875 h 1000709"/>
                  <a:gd name="connsiteX258" fmla="*/ 909682 w 951560"/>
                  <a:gd name="connsiteY258" fmla="*/ 729367 h 1000709"/>
                  <a:gd name="connsiteX259" fmla="*/ 915499 w 951560"/>
                  <a:gd name="connsiteY259" fmla="*/ 726237 h 1000709"/>
                  <a:gd name="connsiteX260" fmla="*/ 931304 w 951560"/>
                  <a:gd name="connsiteY260" fmla="*/ 732974 h 1000709"/>
                  <a:gd name="connsiteX261" fmla="*/ 940308 w 951560"/>
                  <a:gd name="connsiteY261" fmla="*/ 732720 h 1000709"/>
                  <a:gd name="connsiteX262" fmla="*/ 951560 w 951560"/>
                  <a:gd name="connsiteY262" fmla="*/ 719506 h 1000709"/>
                  <a:gd name="connsiteX263" fmla="*/ 947299 w 951560"/>
                  <a:gd name="connsiteY263" fmla="*/ 703993 h 1000709"/>
                  <a:gd name="connsiteX264" fmla="*/ 938746 w 951560"/>
                  <a:gd name="connsiteY264" fmla="*/ 701618 h 1000709"/>
                  <a:gd name="connsiteX265" fmla="*/ 938746 w 951560"/>
                  <a:gd name="connsiteY265" fmla="*/ 691585 h 1000709"/>
                  <a:gd name="connsiteX266" fmla="*/ 940562 w 951560"/>
                  <a:gd name="connsiteY266" fmla="*/ 687451 h 1000709"/>
                  <a:gd name="connsiteX267" fmla="*/ 939838 w 951560"/>
                  <a:gd name="connsiteY267" fmla="*/ 681082 h 1000709"/>
                  <a:gd name="connsiteX268" fmla="*/ 942511 w 951560"/>
                  <a:gd name="connsiteY268" fmla="*/ 674288 h 1000709"/>
                  <a:gd name="connsiteX269" fmla="*/ 931863 w 951560"/>
                  <a:gd name="connsiteY269" fmla="*/ 670154 h 1000709"/>
                  <a:gd name="connsiteX270" fmla="*/ 934149 w 951560"/>
                  <a:gd name="connsiteY270" fmla="*/ 660768 h 1000709"/>
                  <a:gd name="connsiteX271" fmla="*/ 927754 w 951560"/>
                  <a:gd name="connsiteY271" fmla="*/ 657752 h 1000709"/>
                  <a:gd name="connsiteX272" fmla="*/ 929126 w 951560"/>
                  <a:gd name="connsiteY272" fmla="*/ 651967 h 1000709"/>
                  <a:gd name="connsiteX273" fmla="*/ 927373 w 951560"/>
                  <a:gd name="connsiteY273" fmla="*/ 646690 h 1000709"/>
                  <a:gd name="connsiteX274" fmla="*/ 931774 w 951560"/>
                  <a:gd name="connsiteY274" fmla="*/ 648729 h 1000709"/>
                  <a:gd name="connsiteX275" fmla="*/ 923455 w 951560"/>
                  <a:gd name="connsiteY275" fmla="*/ 640683 h 1000709"/>
                  <a:gd name="connsiteX276" fmla="*/ 919563 w 951560"/>
                  <a:gd name="connsiteY276" fmla="*/ 639756 h 1000709"/>
                  <a:gd name="connsiteX277" fmla="*/ 915695 w 951560"/>
                  <a:gd name="connsiteY277" fmla="*/ 646576 h 1000709"/>
                  <a:gd name="connsiteX278" fmla="*/ 919715 w 951560"/>
                  <a:gd name="connsiteY278" fmla="*/ 647719 h 1000709"/>
                  <a:gd name="connsiteX279" fmla="*/ 918642 w 951560"/>
                  <a:gd name="connsiteY279" fmla="*/ 652666 h 1000709"/>
                  <a:gd name="connsiteX280" fmla="*/ 914044 w 951560"/>
                  <a:gd name="connsiteY280" fmla="*/ 651046 h 1000709"/>
                  <a:gd name="connsiteX281" fmla="*/ 911460 w 951560"/>
                  <a:gd name="connsiteY281" fmla="*/ 660908 h 1000709"/>
                  <a:gd name="connsiteX282" fmla="*/ 904551 w 951560"/>
                  <a:gd name="connsiteY282" fmla="*/ 657752 h 1000709"/>
                  <a:gd name="connsiteX283" fmla="*/ 902691 w 951560"/>
                  <a:gd name="connsiteY283" fmla="*/ 663924 h 1000709"/>
                  <a:gd name="connsiteX284" fmla="*/ 897020 w 951560"/>
                  <a:gd name="connsiteY284" fmla="*/ 662527 h 1000709"/>
                  <a:gd name="connsiteX285" fmla="*/ 897236 w 951560"/>
                  <a:gd name="connsiteY285" fmla="*/ 658755 h 1000709"/>
                  <a:gd name="connsiteX286" fmla="*/ 894093 w 951560"/>
                  <a:gd name="connsiteY286" fmla="*/ 656133 h 1000709"/>
                  <a:gd name="connsiteX287" fmla="*/ 896620 w 951560"/>
                  <a:gd name="connsiteY287" fmla="*/ 647414 h 1000709"/>
                  <a:gd name="connsiteX288" fmla="*/ 896747 w 951560"/>
                  <a:gd name="connsiteY288" fmla="*/ 636270 h 1000709"/>
                  <a:gd name="connsiteX289" fmla="*/ 899503 w 951560"/>
                  <a:gd name="connsiteY289" fmla="*/ 626351 h 1000709"/>
                  <a:gd name="connsiteX290" fmla="*/ 898093 w 951560"/>
                  <a:gd name="connsiteY290" fmla="*/ 616382 h 1000709"/>
                  <a:gd name="connsiteX291" fmla="*/ 893534 w 951560"/>
                  <a:gd name="connsiteY291" fmla="*/ 613505 h 1000709"/>
                  <a:gd name="connsiteX292" fmla="*/ 885774 w 951560"/>
                  <a:gd name="connsiteY292" fmla="*/ 611829 h 1000709"/>
                  <a:gd name="connsiteX293" fmla="*/ 881024 w 951560"/>
                  <a:gd name="connsiteY293" fmla="*/ 606323 h 1000709"/>
                  <a:gd name="connsiteX294" fmla="*/ 876491 w 951560"/>
                  <a:gd name="connsiteY294" fmla="*/ 595268 h 1000709"/>
                  <a:gd name="connsiteX295" fmla="*/ 868045 w 951560"/>
                  <a:gd name="connsiteY295" fmla="*/ 594678 h 1000709"/>
                  <a:gd name="connsiteX296" fmla="*/ 871957 w 951560"/>
                  <a:gd name="connsiteY296" fmla="*/ 588035 h 1000709"/>
                  <a:gd name="connsiteX297" fmla="*/ 883444 w 951560"/>
                  <a:gd name="connsiteY297" fmla="*/ 572732 h 1000709"/>
                  <a:gd name="connsiteX298" fmla="*/ 887165 w 951560"/>
                  <a:gd name="connsiteY298" fmla="*/ 572338 h 1000709"/>
                  <a:gd name="connsiteX299" fmla="*/ 890118 w 951560"/>
                  <a:gd name="connsiteY299" fmla="*/ 565055 h 1000709"/>
                  <a:gd name="connsiteX300" fmla="*/ 895655 w 951560"/>
                  <a:gd name="connsiteY300" fmla="*/ 562318 h 1000709"/>
                  <a:gd name="connsiteX301" fmla="*/ 897731 w 951560"/>
                  <a:gd name="connsiteY301" fmla="*/ 557371 h 1000709"/>
                  <a:gd name="connsiteX302" fmla="*/ 910114 w 951560"/>
                  <a:gd name="connsiteY302" fmla="*/ 540874 h 1000709"/>
                  <a:gd name="connsiteX303" fmla="*/ 910393 w 951560"/>
                  <a:gd name="connsiteY303" fmla="*/ 537743 h 1000709"/>
                  <a:gd name="connsiteX304" fmla="*/ 900405 w 951560"/>
                  <a:gd name="connsiteY304" fmla="*/ 533032 h 1000709"/>
                  <a:gd name="connsiteX305" fmla="*/ 900741 w 951560"/>
                  <a:gd name="connsiteY305" fmla="*/ 516922 h 1000709"/>
                  <a:gd name="connsiteX306" fmla="*/ 903161 w 951560"/>
                  <a:gd name="connsiteY306" fmla="*/ 514579 h 1000709"/>
                  <a:gd name="connsiteX307" fmla="*/ 918280 w 951560"/>
                  <a:gd name="connsiteY307" fmla="*/ 510362 h 1000709"/>
                  <a:gd name="connsiteX308" fmla="*/ 920267 w 951560"/>
                  <a:gd name="connsiteY308" fmla="*/ 500812 h 1000709"/>
                  <a:gd name="connsiteX309" fmla="*/ 923563 w 951560"/>
                  <a:gd name="connsiteY309" fmla="*/ 494176 h 1000709"/>
                  <a:gd name="connsiteX310" fmla="*/ 931221 w 951560"/>
                  <a:gd name="connsiteY310" fmla="*/ 488785 h 1000709"/>
                  <a:gd name="connsiteX311" fmla="*/ 930726 w 951560"/>
                  <a:gd name="connsiteY311" fmla="*/ 477958 h 1000709"/>
                  <a:gd name="connsiteX312" fmla="*/ 932758 w 951560"/>
                  <a:gd name="connsiteY312" fmla="*/ 470700 h 1000709"/>
                  <a:gd name="connsiteX313" fmla="*/ 929875 w 951560"/>
                  <a:gd name="connsiteY313" fmla="*/ 465176 h 1000709"/>
                  <a:gd name="connsiteX314" fmla="*/ 925620 w 951560"/>
                  <a:gd name="connsiteY314" fmla="*/ 469500 h 1000709"/>
                  <a:gd name="connsiteX315" fmla="*/ 917258 w 951560"/>
                  <a:gd name="connsiteY315" fmla="*/ 469671 h 1000709"/>
                  <a:gd name="connsiteX316" fmla="*/ 912787 w 951560"/>
                  <a:gd name="connsiteY316" fmla="*/ 463194 h 1000709"/>
                  <a:gd name="connsiteX317" fmla="*/ 908507 w 951560"/>
                  <a:gd name="connsiteY317" fmla="*/ 465563 h 1000709"/>
                  <a:gd name="connsiteX318" fmla="*/ 901687 w 951560"/>
                  <a:gd name="connsiteY318" fmla="*/ 465372 h 1000709"/>
                  <a:gd name="connsiteX319" fmla="*/ 886390 w 951560"/>
                  <a:gd name="connsiteY319" fmla="*/ 459397 h 1000709"/>
                  <a:gd name="connsiteX320" fmla="*/ 875849 w 951560"/>
                  <a:gd name="connsiteY320" fmla="*/ 458616 h 1000709"/>
                  <a:gd name="connsiteX321" fmla="*/ 866184 w 951560"/>
                  <a:gd name="connsiteY321" fmla="*/ 455187 h 1000709"/>
                  <a:gd name="connsiteX322" fmla="*/ 863873 w 951560"/>
                  <a:gd name="connsiteY322" fmla="*/ 450132 h 1000709"/>
                  <a:gd name="connsiteX323" fmla="*/ 850551 w 951560"/>
                  <a:gd name="connsiteY323" fmla="*/ 429184 h 1000709"/>
                  <a:gd name="connsiteX324" fmla="*/ 838873 w 951560"/>
                  <a:gd name="connsiteY324" fmla="*/ 433673 h 1000709"/>
                  <a:gd name="connsiteX325" fmla="*/ 836174 w 951560"/>
                  <a:gd name="connsiteY325" fmla="*/ 439280 h 1000709"/>
                  <a:gd name="connsiteX326" fmla="*/ 829932 w 951560"/>
                  <a:gd name="connsiteY326" fmla="*/ 460712 h 1000709"/>
                  <a:gd name="connsiteX327" fmla="*/ 813422 w 951560"/>
                  <a:gd name="connsiteY327" fmla="*/ 452812 h 1000709"/>
                  <a:gd name="connsiteX328" fmla="*/ 811625 w 951560"/>
                  <a:gd name="connsiteY328" fmla="*/ 457168 h 1000709"/>
                  <a:gd name="connsiteX329" fmla="*/ 808565 w 951560"/>
                  <a:gd name="connsiteY329" fmla="*/ 455657 h 1000709"/>
                  <a:gd name="connsiteX330" fmla="*/ 806596 w 951560"/>
                  <a:gd name="connsiteY330" fmla="*/ 459708 h 1000709"/>
                  <a:gd name="connsiteX331" fmla="*/ 801040 w 951560"/>
                  <a:gd name="connsiteY331" fmla="*/ 458927 h 1000709"/>
                  <a:gd name="connsiteX332" fmla="*/ 796893 w 951560"/>
                  <a:gd name="connsiteY332" fmla="*/ 464509 h 1000709"/>
                  <a:gd name="connsiteX333" fmla="*/ 783647 w 951560"/>
                  <a:gd name="connsiteY333" fmla="*/ 453149 h 1000709"/>
                  <a:gd name="connsiteX334" fmla="*/ 777577 w 951560"/>
                  <a:gd name="connsiteY334" fmla="*/ 457308 h 1000709"/>
                  <a:gd name="connsiteX335" fmla="*/ 773430 w 951560"/>
                  <a:gd name="connsiteY335" fmla="*/ 462248 h 1000709"/>
                  <a:gd name="connsiteX336" fmla="*/ 761860 w 951560"/>
                  <a:gd name="connsiteY336" fmla="*/ 461937 h 1000709"/>
                  <a:gd name="connsiteX337" fmla="*/ 760552 w 951560"/>
                  <a:gd name="connsiteY337" fmla="*/ 465620 h 1000709"/>
                  <a:gd name="connsiteX338" fmla="*/ 753948 w 951560"/>
                  <a:gd name="connsiteY338" fmla="*/ 468694 h 1000709"/>
                  <a:gd name="connsiteX339" fmla="*/ 752831 w 951560"/>
                  <a:gd name="connsiteY339" fmla="*/ 475863 h 1000709"/>
                  <a:gd name="connsiteX340" fmla="*/ 746055 w 951560"/>
                  <a:gd name="connsiteY340" fmla="*/ 474523 h 1000709"/>
                  <a:gd name="connsiteX341" fmla="*/ 743147 w 951560"/>
                  <a:gd name="connsiteY341" fmla="*/ 476923 h 1000709"/>
                  <a:gd name="connsiteX342" fmla="*/ 735470 w 951560"/>
                  <a:gd name="connsiteY342" fmla="*/ 474859 h 1000709"/>
                  <a:gd name="connsiteX343" fmla="*/ 734524 w 951560"/>
                  <a:gd name="connsiteY343" fmla="*/ 480416 h 1000709"/>
                  <a:gd name="connsiteX344" fmla="*/ 731895 w 951560"/>
                  <a:gd name="connsiteY344" fmla="*/ 482924 h 1000709"/>
                  <a:gd name="connsiteX345" fmla="*/ 712495 w 951560"/>
                  <a:gd name="connsiteY345" fmla="*/ 479241 h 1000709"/>
                  <a:gd name="connsiteX346" fmla="*/ 710190 w 951560"/>
                  <a:gd name="connsiteY346" fmla="*/ 477145 h 1000709"/>
                  <a:gd name="connsiteX347" fmla="*/ 713226 w 951560"/>
                  <a:gd name="connsiteY347" fmla="*/ 466490 h 1000709"/>
                  <a:gd name="connsiteX348" fmla="*/ 717334 w 951560"/>
                  <a:gd name="connsiteY348" fmla="*/ 467074 h 1000709"/>
                  <a:gd name="connsiteX349" fmla="*/ 718185 w 951560"/>
                  <a:gd name="connsiteY349" fmla="*/ 460267 h 1000709"/>
                  <a:gd name="connsiteX350" fmla="*/ 714680 w 951560"/>
                  <a:gd name="connsiteY350" fmla="*/ 460184 h 1000709"/>
                  <a:gd name="connsiteX351" fmla="*/ 715601 w 951560"/>
                  <a:gd name="connsiteY351" fmla="*/ 454603 h 1000709"/>
                  <a:gd name="connsiteX352" fmla="*/ 702443 w 951560"/>
                  <a:gd name="connsiteY352" fmla="*/ 450164 h 1000709"/>
                  <a:gd name="connsiteX353" fmla="*/ 698252 w 951560"/>
                  <a:gd name="connsiteY353" fmla="*/ 452812 h 1000709"/>
                  <a:gd name="connsiteX354" fmla="*/ 699300 w 951560"/>
                  <a:gd name="connsiteY354" fmla="*/ 447370 h 1000709"/>
                  <a:gd name="connsiteX355" fmla="*/ 692048 w 951560"/>
                  <a:gd name="connsiteY355" fmla="*/ 446761 h 1000709"/>
                  <a:gd name="connsiteX356" fmla="*/ 691686 w 951560"/>
                  <a:gd name="connsiteY356" fmla="*/ 450412 h 1000709"/>
                  <a:gd name="connsiteX357" fmla="*/ 683070 w 951560"/>
                  <a:gd name="connsiteY357" fmla="*/ 454292 h 1000709"/>
                  <a:gd name="connsiteX358" fmla="*/ 683800 w 951560"/>
                  <a:gd name="connsiteY358" fmla="*/ 445059 h 1000709"/>
                  <a:gd name="connsiteX359" fmla="*/ 691667 w 951560"/>
                  <a:gd name="connsiteY359" fmla="*/ 423742 h 1000709"/>
                  <a:gd name="connsiteX360" fmla="*/ 702532 w 951560"/>
                  <a:gd name="connsiteY360" fmla="*/ 424580 h 1000709"/>
                  <a:gd name="connsiteX361" fmla="*/ 703625 w 951560"/>
                  <a:gd name="connsiteY361" fmla="*/ 412890 h 1000709"/>
                  <a:gd name="connsiteX362" fmla="*/ 710724 w 951560"/>
                  <a:gd name="connsiteY362" fmla="*/ 402400 h 1000709"/>
                  <a:gd name="connsiteX363" fmla="*/ 707942 w 951560"/>
                  <a:gd name="connsiteY363" fmla="*/ 399078 h 1000709"/>
                  <a:gd name="connsiteX364" fmla="*/ 709994 w 951560"/>
                  <a:gd name="connsiteY364" fmla="*/ 395510 h 1000709"/>
                  <a:gd name="connsiteX365" fmla="*/ 707454 w 951560"/>
                  <a:gd name="connsiteY365" fmla="*/ 394335 h 1000709"/>
                  <a:gd name="connsiteX366" fmla="*/ 707752 w 951560"/>
                  <a:gd name="connsiteY366" fmla="*/ 388957 h 1000709"/>
                  <a:gd name="connsiteX367" fmla="*/ 711238 w 951560"/>
                  <a:gd name="connsiteY367" fmla="*/ 389147 h 1000709"/>
                  <a:gd name="connsiteX368" fmla="*/ 714508 w 951560"/>
                  <a:gd name="connsiteY368" fmla="*/ 370211 h 1000709"/>
                  <a:gd name="connsiteX369" fmla="*/ 712603 w 951560"/>
                  <a:gd name="connsiteY369" fmla="*/ 366643 h 1000709"/>
                  <a:gd name="connsiteX370" fmla="*/ 696887 w 951560"/>
                  <a:gd name="connsiteY370" fmla="*/ 364992 h 1000709"/>
                  <a:gd name="connsiteX371" fmla="*/ 695706 w 951560"/>
                  <a:gd name="connsiteY371" fmla="*/ 377520 h 1000709"/>
                  <a:gd name="connsiteX372" fmla="*/ 682644 w 951560"/>
                  <a:gd name="connsiteY372" fmla="*/ 388201 h 1000709"/>
                  <a:gd name="connsiteX373" fmla="*/ 672097 w 951560"/>
                  <a:gd name="connsiteY373" fmla="*/ 387306 h 1000709"/>
                  <a:gd name="connsiteX374" fmla="*/ 667823 w 951560"/>
                  <a:gd name="connsiteY374" fmla="*/ 385858 h 1000709"/>
                  <a:gd name="connsiteX375" fmla="*/ 663245 w 951560"/>
                  <a:gd name="connsiteY375" fmla="*/ 377184 h 1000709"/>
                  <a:gd name="connsiteX376" fmla="*/ 664058 w 951560"/>
                  <a:gd name="connsiteY376" fmla="*/ 373780 h 1000709"/>
                  <a:gd name="connsiteX377" fmla="*/ 659054 w 951560"/>
                  <a:gd name="connsiteY377" fmla="*/ 373863 h 1000709"/>
                  <a:gd name="connsiteX378" fmla="*/ 657898 w 951560"/>
                  <a:gd name="connsiteY378" fmla="*/ 377323 h 1000709"/>
                  <a:gd name="connsiteX379" fmla="*/ 653320 w 951560"/>
                  <a:gd name="connsiteY379" fmla="*/ 377069 h 1000709"/>
                  <a:gd name="connsiteX380" fmla="*/ 653275 w 951560"/>
                  <a:gd name="connsiteY380" fmla="*/ 372802 h 1000709"/>
                  <a:gd name="connsiteX381" fmla="*/ 645065 w 951560"/>
                  <a:gd name="connsiteY381" fmla="*/ 371075 h 1000709"/>
                  <a:gd name="connsiteX382" fmla="*/ 645706 w 951560"/>
                  <a:gd name="connsiteY382" fmla="*/ 364966 h 1000709"/>
                  <a:gd name="connsiteX383" fmla="*/ 642220 w 951560"/>
                  <a:gd name="connsiteY383" fmla="*/ 365138 h 1000709"/>
                  <a:gd name="connsiteX384" fmla="*/ 641325 w 951560"/>
                  <a:gd name="connsiteY384" fmla="*/ 371551 h 1000709"/>
                  <a:gd name="connsiteX385" fmla="*/ 636638 w 951560"/>
                  <a:gd name="connsiteY385" fmla="*/ 371329 h 1000709"/>
                  <a:gd name="connsiteX386" fmla="*/ 634289 w 951560"/>
                  <a:gd name="connsiteY386" fmla="*/ 381146 h 1000709"/>
                  <a:gd name="connsiteX387" fmla="*/ 626567 w 951560"/>
                  <a:gd name="connsiteY387" fmla="*/ 380225 h 1000709"/>
                  <a:gd name="connsiteX388" fmla="*/ 624211 w 951560"/>
                  <a:gd name="connsiteY388" fmla="*/ 384632 h 1000709"/>
                  <a:gd name="connsiteX389" fmla="*/ 624383 w 951560"/>
                  <a:gd name="connsiteY389" fmla="*/ 377266 h 1000709"/>
                  <a:gd name="connsiteX390" fmla="*/ 617176 w 951560"/>
                  <a:gd name="connsiteY390" fmla="*/ 377850 h 1000709"/>
                  <a:gd name="connsiteX391" fmla="*/ 617455 w 951560"/>
                  <a:gd name="connsiteY391" fmla="*/ 369900 h 1000709"/>
                  <a:gd name="connsiteX392" fmla="*/ 605498 w 951560"/>
                  <a:gd name="connsiteY392" fmla="*/ 365525 h 1000709"/>
                  <a:gd name="connsiteX393" fmla="*/ 605930 w 951560"/>
                  <a:gd name="connsiteY393" fmla="*/ 359054 h 1000709"/>
                  <a:gd name="connsiteX394" fmla="*/ 599980 w 951560"/>
                  <a:gd name="connsiteY394" fmla="*/ 359334 h 1000709"/>
                  <a:gd name="connsiteX395" fmla="*/ 588239 w 951560"/>
                  <a:gd name="connsiteY395" fmla="*/ 362541 h 1000709"/>
                  <a:gd name="connsiteX396" fmla="*/ 579984 w 951560"/>
                  <a:gd name="connsiteY396" fmla="*/ 363798 h 1000709"/>
                  <a:gd name="connsiteX397" fmla="*/ 564267 w 951560"/>
                  <a:gd name="connsiteY397" fmla="*/ 377768 h 1000709"/>
                  <a:gd name="connsiteX398" fmla="*/ 555263 w 951560"/>
                  <a:gd name="connsiteY398" fmla="*/ 391325 h 1000709"/>
                  <a:gd name="connsiteX399" fmla="*/ 548418 w 951560"/>
                  <a:gd name="connsiteY399" fmla="*/ 392525 h 1000709"/>
                  <a:gd name="connsiteX400" fmla="*/ 541680 w 951560"/>
                  <a:gd name="connsiteY400" fmla="*/ 391998 h 1000709"/>
                  <a:gd name="connsiteX401" fmla="*/ 541211 w 951560"/>
                  <a:gd name="connsiteY401" fmla="*/ 395287 h 1000709"/>
                  <a:gd name="connsiteX402" fmla="*/ 533851 w 951560"/>
                  <a:gd name="connsiteY402" fmla="*/ 389871 h 1000709"/>
                  <a:gd name="connsiteX403" fmla="*/ 525253 w 951560"/>
                  <a:gd name="connsiteY403" fmla="*/ 390239 h 1000709"/>
                  <a:gd name="connsiteX404" fmla="*/ 525253 w 951560"/>
                  <a:gd name="connsiteY404" fmla="*/ 396875 h 1000709"/>
                  <a:gd name="connsiteX405" fmla="*/ 517258 w 951560"/>
                  <a:gd name="connsiteY405" fmla="*/ 401841 h 1000709"/>
                  <a:gd name="connsiteX406" fmla="*/ 487744 w 951560"/>
                  <a:gd name="connsiteY406" fmla="*/ 401371 h 1000709"/>
                  <a:gd name="connsiteX407" fmla="*/ 486975 w 951560"/>
                  <a:gd name="connsiteY407" fmla="*/ 404603 h 1000709"/>
                  <a:gd name="connsiteX408" fmla="*/ 483165 w 951560"/>
                  <a:gd name="connsiteY408" fmla="*/ 404019 h 1000709"/>
                  <a:gd name="connsiteX409" fmla="*/ 478828 w 951560"/>
                  <a:gd name="connsiteY409" fmla="*/ 398831 h 1000709"/>
                  <a:gd name="connsiteX410" fmla="*/ 476942 w 951560"/>
                  <a:gd name="connsiteY410" fmla="*/ 390017 h 1000709"/>
                  <a:gd name="connsiteX411" fmla="*/ 468370 w 951560"/>
                  <a:gd name="connsiteY411" fmla="*/ 389122 h 1000709"/>
                  <a:gd name="connsiteX412" fmla="*/ 468306 w 951560"/>
                  <a:gd name="connsiteY412" fmla="*/ 384048 h 1000709"/>
                  <a:gd name="connsiteX413" fmla="*/ 460261 w 951560"/>
                  <a:gd name="connsiteY413" fmla="*/ 384854 h 1000709"/>
                  <a:gd name="connsiteX414" fmla="*/ 460369 w 951560"/>
                  <a:gd name="connsiteY414" fmla="*/ 376263 h 1000709"/>
                  <a:gd name="connsiteX415" fmla="*/ 464604 w 951560"/>
                  <a:gd name="connsiteY415" fmla="*/ 366166 h 1000709"/>
                  <a:gd name="connsiteX416" fmla="*/ 462572 w 951560"/>
                  <a:gd name="connsiteY416" fmla="*/ 354120 h 1000709"/>
                  <a:gd name="connsiteX417" fmla="*/ 463766 w 951560"/>
                  <a:gd name="connsiteY417" fmla="*/ 346786 h 1000709"/>
                  <a:gd name="connsiteX418" fmla="*/ 462077 w 951560"/>
                  <a:gd name="connsiteY418" fmla="*/ 344164 h 1000709"/>
                  <a:gd name="connsiteX419" fmla="*/ 457244 w 951560"/>
                  <a:gd name="connsiteY419" fmla="*/ 343992 h 1000709"/>
                  <a:gd name="connsiteX420" fmla="*/ 455301 w 951560"/>
                  <a:gd name="connsiteY420" fmla="*/ 341205 h 1000709"/>
                  <a:gd name="connsiteX421" fmla="*/ 458292 w 951560"/>
                  <a:gd name="connsiteY421" fmla="*/ 334848 h 1000709"/>
                  <a:gd name="connsiteX422" fmla="*/ 456260 w 951560"/>
                  <a:gd name="connsiteY422" fmla="*/ 328073 h 1000709"/>
                  <a:gd name="connsiteX423" fmla="*/ 452285 w 951560"/>
                  <a:gd name="connsiteY423" fmla="*/ 325704 h 1000709"/>
                  <a:gd name="connsiteX424" fmla="*/ 444437 w 951560"/>
                  <a:gd name="connsiteY424" fmla="*/ 325787 h 1000709"/>
                  <a:gd name="connsiteX425" fmla="*/ 437591 w 951560"/>
                  <a:gd name="connsiteY425" fmla="*/ 321272 h 1000709"/>
                  <a:gd name="connsiteX426" fmla="*/ 432886 w 951560"/>
                  <a:gd name="connsiteY426" fmla="*/ 324250 h 1000709"/>
                  <a:gd name="connsiteX427" fmla="*/ 428930 w 951560"/>
                  <a:gd name="connsiteY427" fmla="*/ 323723 h 1000709"/>
                  <a:gd name="connsiteX428" fmla="*/ 428568 w 951560"/>
                  <a:gd name="connsiteY428" fmla="*/ 313379 h 1000709"/>
                  <a:gd name="connsiteX429" fmla="*/ 422897 w 951560"/>
                  <a:gd name="connsiteY429" fmla="*/ 306349 h 1000709"/>
                  <a:gd name="connsiteX430" fmla="*/ 413277 w 951560"/>
                  <a:gd name="connsiteY430" fmla="*/ 308083 h 1000709"/>
                  <a:gd name="connsiteX431" fmla="*/ 407391 w 951560"/>
                  <a:gd name="connsiteY431" fmla="*/ 303479 h 1000709"/>
                  <a:gd name="connsiteX432" fmla="*/ 392271 w 951560"/>
                  <a:gd name="connsiteY432" fmla="*/ 300444 h 1000709"/>
                  <a:gd name="connsiteX433" fmla="*/ 377882 w 951560"/>
                  <a:gd name="connsiteY433" fmla="*/ 295288 h 1000709"/>
                  <a:gd name="connsiteX434" fmla="*/ 375418 w 951560"/>
                  <a:gd name="connsiteY434" fmla="*/ 291719 h 1000709"/>
                  <a:gd name="connsiteX435" fmla="*/ 375399 w 951560"/>
                  <a:gd name="connsiteY435" fmla="*/ 283686 h 1000709"/>
                  <a:gd name="connsiteX436" fmla="*/ 371380 w 951560"/>
                  <a:gd name="connsiteY436" fmla="*/ 278644 h 1000709"/>
                  <a:gd name="connsiteX437" fmla="*/ 373431 w 951560"/>
                  <a:gd name="connsiteY437" fmla="*/ 273120 h 1000709"/>
                  <a:gd name="connsiteX438" fmla="*/ 378714 w 951560"/>
                  <a:gd name="connsiteY438" fmla="*/ 271621 h 1000709"/>
                  <a:gd name="connsiteX439" fmla="*/ 382308 w 951560"/>
                  <a:gd name="connsiteY439" fmla="*/ 267379 h 1000709"/>
                  <a:gd name="connsiteX440" fmla="*/ 379616 w 951560"/>
                  <a:gd name="connsiteY440" fmla="*/ 260242 h 1000709"/>
                  <a:gd name="connsiteX441" fmla="*/ 384829 w 951560"/>
                  <a:gd name="connsiteY441" fmla="*/ 254584 h 1000709"/>
                  <a:gd name="connsiteX442" fmla="*/ 389300 w 951560"/>
                  <a:gd name="connsiteY442" fmla="*/ 255734 h 1000709"/>
                  <a:gd name="connsiteX443" fmla="*/ 396018 w 951560"/>
                  <a:gd name="connsiteY443" fmla="*/ 245307 h 1000709"/>
                  <a:gd name="connsiteX444" fmla="*/ 400679 w 951560"/>
                  <a:gd name="connsiteY444" fmla="*/ 244920 h 1000709"/>
                  <a:gd name="connsiteX445" fmla="*/ 404209 w 951560"/>
                  <a:gd name="connsiteY445" fmla="*/ 241262 h 1000709"/>
                  <a:gd name="connsiteX446" fmla="*/ 403269 w 951560"/>
                  <a:gd name="connsiteY446" fmla="*/ 235775 h 1000709"/>
                  <a:gd name="connsiteX447" fmla="*/ 398583 w 951560"/>
                  <a:gd name="connsiteY447" fmla="*/ 233153 h 1000709"/>
                  <a:gd name="connsiteX448" fmla="*/ 390030 w 951560"/>
                  <a:gd name="connsiteY448" fmla="*/ 225349 h 1000709"/>
                  <a:gd name="connsiteX449" fmla="*/ 385128 w 951560"/>
                  <a:gd name="connsiteY449" fmla="*/ 218999 h 1000709"/>
                  <a:gd name="connsiteX450" fmla="*/ 378714 w 951560"/>
                  <a:gd name="connsiteY450" fmla="*/ 219526 h 1000709"/>
                  <a:gd name="connsiteX451" fmla="*/ 376619 w 951560"/>
                  <a:gd name="connsiteY451" fmla="*/ 215767 h 1000709"/>
                  <a:gd name="connsiteX452" fmla="*/ 377685 w 951560"/>
                  <a:gd name="connsiteY452" fmla="*/ 211531 h 1000709"/>
                  <a:gd name="connsiteX453" fmla="*/ 382156 w 951560"/>
                  <a:gd name="connsiteY453" fmla="*/ 208217 h 1000709"/>
                  <a:gd name="connsiteX454" fmla="*/ 380638 w 951560"/>
                  <a:gd name="connsiteY454" fmla="*/ 197599 h 1000709"/>
                  <a:gd name="connsiteX455" fmla="*/ 386283 w 951560"/>
                  <a:gd name="connsiteY455" fmla="*/ 188125 h 1000709"/>
                  <a:gd name="connsiteX456" fmla="*/ 383699 w 951560"/>
                  <a:gd name="connsiteY456" fmla="*/ 180410 h 1000709"/>
                  <a:gd name="connsiteX457" fmla="*/ 390030 w 951560"/>
                  <a:gd name="connsiteY457" fmla="*/ 172860 h 1000709"/>
                  <a:gd name="connsiteX458" fmla="*/ 392722 w 951560"/>
                  <a:gd name="connsiteY458" fmla="*/ 161239 h 1000709"/>
                  <a:gd name="connsiteX459" fmla="*/ 392722 w 951560"/>
                  <a:gd name="connsiteY459" fmla="*/ 134722 h 1000709"/>
                  <a:gd name="connsiteX460" fmla="*/ 388874 w 951560"/>
                  <a:gd name="connsiteY460" fmla="*/ 113449 h 1000709"/>
                  <a:gd name="connsiteX461" fmla="*/ 383718 w 951560"/>
                  <a:gd name="connsiteY461" fmla="*/ 112668 h 1000709"/>
                  <a:gd name="connsiteX462" fmla="*/ 381559 w 951560"/>
                  <a:gd name="connsiteY462" fmla="*/ 107709 h 1000709"/>
                  <a:gd name="connsiteX463" fmla="*/ 387141 w 951560"/>
                  <a:gd name="connsiteY463" fmla="*/ 95764 h 1000709"/>
                  <a:gd name="connsiteX464" fmla="*/ 377279 w 951560"/>
                  <a:gd name="connsiteY464" fmla="*/ 98463 h 1000709"/>
                  <a:gd name="connsiteX465" fmla="*/ 353352 w 951560"/>
                  <a:gd name="connsiteY465" fmla="*/ 94678 h 1000709"/>
                  <a:gd name="connsiteX466" fmla="*/ 345307 w 951560"/>
                  <a:gd name="connsiteY466" fmla="*/ 80867 h 1000709"/>
                  <a:gd name="connsiteX467" fmla="*/ 341738 w 951560"/>
                  <a:gd name="connsiteY467" fmla="*/ 67697 h 1000709"/>
                  <a:gd name="connsiteX468" fmla="*/ 335858 w 951560"/>
                  <a:gd name="connsiteY468" fmla="*/ 68142 h 1000709"/>
                  <a:gd name="connsiteX469" fmla="*/ 337414 w 951560"/>
                  <a:gd name="connsiteY469" fmla="*/ 61208 h 1000709"/>
                  <a:gd name="connsiteX470" fmla="*/ 328905 w 951560"/>
                  <a:gd name="connsiteY470" fmla="*/ 48489 h 1000709"/>
                  <a:gd name="connsiteX471" fmla="*/ 318338 w 951560"/>
                  <a:gd name="connsiteY471" fmla="*/ 47930 h 1000709"/>
                  <a:gd name="connsiteX472" fmla="*/ 318554 w 951560"/>
                  <a:gd name="connsiteY472" fmla="*/ 54775 h 1000709"/>
                  <a:gd name="connsiteX473" fmla="*/ 309721 w 951560"/>
                  <a:gd name="connsiteY473" fmla="*/ 57728 h 1000709"/>
                  <a:gd name="connsiteX474" fmla="*/ 295154 w 951560"/>
                  <a:gd name="connsiteY474" fmla="*/ 69672 h 1000709"/>
                  <a:gd name="connsiteX475" fmla="*/ 294069 w 951560"/>
                  <a:gd name="connsiteY475" fmla="*/ 79057 h 1000709"/>
                  <a:gd name="connsiteX476" fmla="*/ 289192 w 951560"/>
                  <a:gd name="connsiteY476" fmla="*/ 78918 h 1000709"/>
                  <a:gd name="connsiteX477" fmla="*/ 288804 w 951560"/>
                  <a:gd name="connsiteY477" fmla="*/ 76492 h 1000709"/>
                  <a:gd name="connsiteX478" fmla="*/ 281578 w 951560"/>
                  <a:gd name="connsiteY478" fmla="*/ 76270 h 1000709"/>
                  <a:gd name="connsiteX479" fmla="*/ 281642 w 951560"/>
                  <a:gd name="connsiteY479" fmla="*/ 71901 h 1000709"/>
                  <a:gd name="connsiteX480" fmla="*/ 278047 w 951560"/>
                  <a:gd name="connsiteY480" fmla="*/ 71761 h 1000709"/>
                  <a:gd name="connsiteX481" fmla="*/ 279825 w 951560"/>
                  <a:gd name="connsiteY481" fmla="*/ 59842 h 1000709"/>
                  <a:gd name="connsiteX482" fmla="*/ 272891 w 951560"/>
                  <a:gd name="connsiteY482" fmla="*/ 53524 h 1000709"/>
                  <a:gd name="connsiteX483" fmla="*/ 268402 w 951560"/>
                  <a:gd name="connsiteY483" fmla="*/ 47371 h 1000709"/>
                  <a:gd name="connsiteX484" fmla="*/ 253219 w 951560"/>
                  <a:gd name="connsiteY484" fmla="*/ 43726 h 1000709"/>
                  <a:gd name="connsiteX485" fmla="*/ 238011 w 951560"/>
                  <a:gd name="connsiteY485" fmla="*/ 44171 h 1000709"/>
                  <a:gd name="connsiteX486" fmla="*/ 203816 w 951560"/>
                  <a:gd name="connsiteY486" fmla="*/ 46622 h 1000709"/>
                  <a:gd name="connsiteX487" fmla="*/ 189421 w 951560"/>
                  <a:gd name="connsiteY487" fmla="*/ 44647 h 1000709"/>
                  <a:gd name="connsiteX488" fmla="*/ 175260 w 951560"/>
                  <a:gd name="connsiteY488" fmla="*/ 36043 h 1000709"/>
                  <a:gd name="connsiteX489" fmla="*/ 166065 w 951560"/>
                  <a:gd name="connsiteY489" fmla="*/ 28029 h 1000709"/>
                  <a:gd name="connsiteX490" fmla="*/ 160979 w 951560"/>
                  <a:gd name="connsiteY490" fmla="*/ 20180 h 1000709"/>
                  <a:gd name="connsiteX491" fmla="*/ 161595 w 951560"/>
                  <a:gd name="connsiteY491" fmla="*/ 4477 h 1000709"/>
                  <a:gd name="connsiteX492" fmla="*/ 156121 w 951560"/>
                  <a:gd name="connsiteY492" fmla="*/ 0 h 1000709"/>
                  <a:gd name="connsiteX493" fmla="*/ 137255 w 951560"/>
                  <a:gd name="connsiteY493" fmla="*/ 889 h 1000709"/>
                  <a:gd name="connsiteX494" fmla="*/ 116345 w 951560"/>
                  <a:gd name="connsiteY494" fmla="*/ 781 h 1000709"/>
                  <a:gd name="connsiteX495" fmla="*/ 114891 w 951560"/>
                  <a:gd name="connsiteY495" fmla="*/ 16504 h 1000709"/>
                  <a:gd name="connsiteX496" fmla="*/ 110268 w 951560"/>
                  <a:gd name="connsiteY496" fmla="*/ 23990 h 1000709"/>
                  <a:gd name="connsiteX497" fmla="*/ 100730 w 951560"/>
                  <a:gd name="connsiteY497" fmla="*/ 23571 h 10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</a:cxnLst>
                <a:rect l="l" t="t" r="r" b="b"/>
                <a:pathLst>
                  <a:path w="951560" h="1000709">
                    <a:moveTo>
                      <a:pt x="100730" y="23571"/>
                    </a:moveTo>
                    <a:lnTo>
                      <a:pt x="100133" y="31394"/>
                    </a:lnTo>
                    <a:lnTo>
                      <a:pt x="106909" y="32144"/>
                    </a:lnTo>
                    <a:lnTo>
                      <a:pt x="111036" y="40386"/>
                    </a:lnTo>
                    <a:lnTo>
                      <a:pt x="109861" y="47460"/>
                    </a:lnTo>
                    <a:lnTo>
                      <a:pt x="110522" y="65748"/>
                    </a:lnTo>
                    <a:lnTo>
                      <a:pt x="116618" y="115761"/>
                    </a:lnTo>
                    <a:lnTo>
                      <a:pt x="123546" y="117653"/>
                    </a:lnTo>
                    <a:lnTo>
                      <a:pt x="154432" y="130156"/>
                    </a:lnTo>
                    <a:lnTo>
                      <a:pt x="160528" y="133026"/>
                    </a:lnTo>
                    <a:lnTo>
                      <a:pt x="163906" y="147339"/>
                    </a:lnTo>
                    <a:lnTo>
                      <a:pt x="161315" y="152133"/>
                    </a:lnTo>
                    <a:lnTo>
                      <a:pt x="155054" y="151657"/>
                    </a:lnTo>
                    <a:lnTo>
                      <a:pt x="152959" y="148177"/>
                    </a:lnTo>
                    <a:lnTo>
                      <a:pt x="150857" y="160014"/>
                    </a:lnTo>
                    <a:lnTo>
                      <a:pt x="148488" y="162300"/>
                    </a:lnTo>
                    <a:lnTo>
                      <a:pt x="147542" y="180600"/>
                    </a:lnTo>
                    <a:lnTo>
                      <a:pt x="138303" y="180048"/>
                    </a:lnTo>
                    <a:lnTo>
                      <a:pt x="137344" y="188487"/>
                    </a:lnTo>
                    <a:lnTo>
                      <a:pt x="121990" y="188017"/>
                    </a:lnTo>
                    <a:lnTo>
                      <a:pt x="124016" y="192830"/>
                    </a:lnTo>
                    <a:lnTo>
                      <a:pt x="125495" y="217411"/>
                    </a:lnTo>
                    <a:lnTo>
                      <a:pt x="136106" y="219418"/>
                    </a:lnTo>
                    <a:lnTo>
                      <a:pt x="141237" y="225323"/>
                    </a:lnTo>
                    <a:lnTo>
                      <a:pt x="150304" y="230035"/>
                    </a:lnTo>
                    <a:lnTo>
                      <a:pt x="148209" y="237890"/>
                    </a:lnTo>
                    <a:lnTo>
                      <a:pt x="154667" y="246672"/>
                    </a:lnTo>
                    <a:lnTo>
                      <a:pt x="157423" y="256038"/>
                    </a:lnTo>
                    <a:lnTo>
                      <a:pt x="154921" y="275660"/>
                    </a:lnTo>
                    <a:lnTo>
                      <a:pt x="151054" y="287426"/>
                    </a:lnTo>
                    <a:lnTo>
                      <a:pt x="157639" y="289706"/>
                    </a:lnTo>
                    <a:lnTo>
                      <a:pt x="155327" y="304317"/>
                    </a:lnTo>
                    <a:lnTo>
                      <a:pt x="151524" y="305378"/>
                    </a:lnTo>
                    <a:lnTo>
                      <a:pt x="151225" y="313988"/>
                    </a:lnTo>
                    <a:lnTo>
                      <a:pt x="147974" y="324028"/>
                    </a:lnTo>
                    <a:lnTo>
                      <a:pt x="144145" y="326904"/>
                    </a:lnTo>
                    <a:lnTo>
                      <a:pt x="144297" y="330664"/>
                    </a:lnTo>
                    <a:lnTo>
                      <a:pt x="151778" y="331172"/>
                    </a:lnTo>
                    <a:lnTo>
                      <a:pt x="155245" y="337610"/>
                    </a:lnTo>
                    <a:lnTo>
                      <a:pt x="153467" y="344970"/>
                    </a:lnTo>
                    <a:lnTo>
                      <a:pt x="155905" y="346335"/>
                    </a:lnTo>
                    <a:lnTo>
                      <a:pt x="153403" y="355232"/>
                    </a:lnTo>
                    <a:lnTo>
                      <a:pt x="166878" y="357130"/>
                    </a:lnTo>
                    <a:lnTo>
                      <a:pt x="172034" y="374396"/>
                    </a:lnTo>
                    <a:lnTo>
                      <a:pt x="173679" y="384213"/>
                    </a:lnTo>
                    <a:lnTo>
                      <a:pt x="177190" y="389401"/>
                    </a:lnTo>
                    <a:lnTo>
                      <a:pt x="165360" y="401034"/>
                    </a:lnTo>
                    <a:lnTo>
                      <a:pt x="153727" y="418275"/>
                    </a:lnTo>
                    <a:lnTo>
                      <a:pt x="149511" y="415925"/>
                    </a:lnTo>
                    <a:lnTo>
                      <a:pt x="144297" y="426282"/>
                    </a:lnTo>
                    <a:lnTo>
                      <a:pt x="139179" y="433813"/>
                    </a:lnTo>
                    <a:lnTo>
                      <a:pt x="140062" y="434873"/>
                    </a:lnTo>
                    <a:lnTo>
                      <a:pt x="130181" y="443186"/>
                    </a:lnTo>
                    <a:lnTo>
                      <a:pt x="133153" y="447821"/>
                    </a:lnTo>
                    <a:lnTo>
                      <a:pt x="128511" y="451333"/>
                    </a:lnTo>
                    <a:lnTo>
                      <a:pt x="128575" y="457054"/>
                    </a:lnTo>
                    <a:lnTo>
                      <a:pt x="126524" y="466458"/>
                    </a:lnTo>
                    <a:lnTo>
                      <a:pt x="113925" y="461715"/>
                    </a:lnTo>
                    <a:lnTo>
                      <a:pt x="111468" y="471735"/>
                    </a:lnTo>
                    <a:lnTo>
                      <a:pt x="103702" y="471373"/>
                    </a:lnTo>
                    <a:lnTo>
                      <a:pt x="102934" y="476701"/>
                    </a:lnTo>
                    <a:lnTo>
                      <a:pt x="96152" y="475780"/>
                    </a:lnTo>
                    <a:lnTo>
                      <a:pt x="95466" y="479660"/>
                    </a:lnTo>
                    <a:lnTo>
                      <a:pt x="92132" y="479323"/>
                    </a:lnTo>
                    <a:lnTo>
                      <a:pt x="91294" y="483038"/>
                    </a:lnTo>
                    <a:lnTo>
                      <a:pt x="85909" y="481978"/>
                    </a:lnTo>
                    <a:lnTo>
                      <a:pt x="84392" y="491325"/>
                    </a:lnTo>
                    <a:lnTo>
                      <a:pt x="69120" y="490684"/>
                    </a:lnTo>
                    <a:lnTo>
                      <a:pt x="70041" y="502907"/>
                    </a:lnTo>
                    <a:lnTo>
                      <a:pt x="68948" y="536854"/>
                    </a:lnTo>
                    <a:lnTo>
                      <a:pt x="67513" y="543890"/>
                    </a:lnTo>
                    <a:lnTo>
                      <a:pt x="73311" y="546399"/>
                    </a:lnTo>
                    <a:lnTo>
                      <a:pt x="70275" y="555866"/>
                    </a:lnTo>
                    <a:lnTo>
                      <a:pt x="64884" y="558438"/>
                    </a:lnTo>
                    <a:lnTo>
                      <a:pt x="63068" y="566141"/>
                    </a:lnTo>
                    <a:lnTo>
                      <a:pt x="57785" y="564439"/>
                    </a:lnTo>
                    <a:lnTo>
                      <a:pt x="56547" y="569214"/>
                    </a:lnTo>
                    <a:lnTo>
                      <a:pt x="58382" y="573291"/>
                    </a:lnTo>
                    <a:lnTo>
                      <a:pt x="55366" y="585661"/>
                    </a:lnTo>
                    <a:lnTo>
                      <a:pt x="52610" y="590379"/>
                    </a:lnTo>
                    <a:lnTo>
                      <a:pt x="48139" y="590855"/>
                    </a:lnTo>
                    <a:lnTo>
                      <a:pt x="42069" y="599040"/>
                    </a:lnTo>
                    <a:lnTo>
                      <a:pt x="47155" y="602501"/>
                    </a:lnTo>
                    <a:lnTo>
                      <a:pt x="34582" y="617442"/>
                    </a:lnTo>
                    <a:lnTo>
                      <a:pt x="31179" y="619455"/>
                    </a:lnTo>
                    <a:lnTo>
                      <a:pt x="27311" y="616826"/>
                    </a:lnTo>
                    <a:lnTo>
                      <a:pt x="23012" y="621240"/>
                    </a:lnTo>
                    <a:lnTo>
                      <a:pt x="20231" y="619201"/>
                    </a:lnTo>
                    <a:lnTo>
                      <a:pt x="11913" y="626523"/>
                    </a:lnTo>
                    <a:lnTo>
                      <a:pt x="7550" y="634479"/>
                    </a:lnTo>
                    <a:lnTo>
                      <a:pt x="8192" y="648837"/>
                    </a:lnTo>
                    <a:lnTo>
                      <a:pt x="3785" y="682562"/>
                    </a:lnTo>
                    <a:lnTo>
                      <a:pt x="406" y="694322"/>
                    </a:lnTo>
                    <a:lnTo>
                      <a:pt x="0" y="706565"/>
                    </a:lnTo>
                    <a:lnTo>
                      <a:pt x="9493" y="710114"/>
                    </a:lnTo>
                    <a:lnTo>
                      <a:pt x="15202" y="725932"/>
                    </a:lnTo>
                    <a:lnTo>
                      <a:pt x="15202" y="743318"/>
                    </a:lnTo>
                    <a:lnTo>
                      <a:pt x="17107" y="763746"/>
                    </a:lnTo>
                    <a:lnTo>
                      <a:pt x="23755" y="781615"/>
                    </a:lnTo>
                    <a:lnTo>
                      <a:pt x="34195" y="789750"/>
                    </a:lnTo>
                    <a:lnTo>
                      <a:pt x="47028" y="794836"/>
                    </a:lnTo>
                    <a:lnTo>
                      <a:pt x="57956" y="806552"/>
                    </a:lnTo>
                    <a:lnTo>
                      <a:pt x="62681" y="821373"/>
                    </a:lnTo>
                    <a:lnTo>
                      <a:pt x="59836" y="835158"/>
                    </a:lnTo>
                    <a:lnTo>
                      <a:pt x="54127" y="847433"/>
                    </a:lnTo>
                    <a:lnTo>
                      <a:pt x="46063" y="858203"/>
                    </a:lnTo>
                    <a:lnTo>
                      <a:pt x="39414" y="870483"/>
                    </a:lnTo>
                    <a:lnTo>
                      <a:pt x="47003" y="879151"/>
                    </a:lnTo>
                    <a:lnTo>
                      <a:pt x="63602" y="895464"/>
                    </a:lnTo>
                    <a:lnTo>
                      <a:pt x="75921" y="914851"/>
                    </a:lnTo>
                    <a:lnTo>
                      <a:pt x="80175" y="933736"/>
                    </a:lnTo>
                    <a:lnTo>
                      <a:pt x="86335" y="971042"/>
                    </a:lnTo>
                    <a:lnTo>
                      <a:pt x="100902" y="971512"/>
                    </a:lnTo>
                    <a:lnTo>
                      <a:pt x="119850" y="971067"/>
                    </a:lnTo>
                    <a:lnTo>
                      <a:pt x="125413" y="972661"/>
                    </a:lnTo>
                    <a:lnTo>
                      <a:pt x="129235" y="966870"/>
                    </a:lnTo>
                    <a:lnTo>
                      <a:pt x="136106" y="968438"/>
                    </a:lnTo>
                    <a:lnTo>
                      <a:pt x="141878" y="975601"/>
                    </a:lnTo>
                    <a:lnTo>
                      <a:pt x="148615" y="977786"/>
                    </a:lnTo>
                    <a:lnTo>
                      <a:pt x="154883" y="982402"/>
                    </a:lnTo>
                    <a:lnTo>
                      <a:pt x="158731" y="991692"/>
                    </a:lnTo>
                    <a:lnTo>
                      <a:pt x="166364" y="988955"/>
                    </a:lnTo>
                    <a:lnTo>
                      <a:pt x="166624" y="991051"/>
                    </a:lnTo>
                    <a:lnTo>
                      <a:pt x="175584" y="992816"/>
                    </a:lnTo>
                    <a:lnTo>
                      <a:pt x="181508" y="987298"/>
                    </a:lnTo>
                    <a:lnTo>
                      <a:pt x="193891" y="989571"/>
                    </a:lnTo>
                    <a:lnTo>
                      <a:pt x="200114" y="976465"/>
                    </a:lnTo>
                    <a:lnTo>
                      <a:pt x="197161" y="968159"/>
                    </a:lnTo>
                    <a:lnTo>
                      <a:pt x="199174" y="957212"/>
                    </a:lnTo>
                    <a:lnTo>
                      <a:pt x="201993" y="954303"/>
                    </a:lnTo>
                    <a:lnTo>
                      <a:pt x="210718" y="939387"/>
                    </a:lnTo>
                    <a:lnTo>
                      <a:pt x="215341" y="941959"/>
                    </a:lnTo>
                    <a:lnTo>
                      <a:pt x="223215" y="954665"/>
                    </a:lnTo>
                    <a:lnTo>
                      <a:pt x="238589" y="958558"/>
                    </a:lnTo>
                    <a:lnTo>
                      <a:pt x="241433" y="955059"/>
                    </a:lnTo>
                    <a:lnTo>
                      <a:pt x="257004" y="958698"/>
                    </a:lnTo>
                    <a:lnTo>
                      <a:pt x="257772" y="961441"/>
                    </a:lnTo>
                    <a:lnTo>
                      <a:pt x="269577" y="955618"/>
                    </a:lnTo>
                    <a:lnTo>
                      <a:pt x="272828" y="952792"/>
                    </a:lnTo>
                    <a:lnTo>
                      <a:pt x="279248" y="943445"/>
                    </a:lnTo>
                    <a:lnTo>
                      <a:pt x="290811" y="940791"/>
                    </a:lnTo>
                    <a:lnTo>
                      <a:pt x="289681" y="935838"/>
                    </a:lnTo>
                    <a:lnTo>
                      <a:pt x="306959" y="927214"/>
                    </a:lnTo>
                    <a:lnTo>
                      <a:pt x="306407" y="931412"/>
                    </a:lnTo>
                    <a:lnTo>
                      <a:pt x="313830" y="931354"/>
                    </a:lnTo>
                    <a:lnTo>
                      <a:pt x="322231" y="939610"/>
                    </a:lnTo>
                    <a:lnTo>
                      <a:pt x="325291" y="933679"/>
                    </a:lnTo>
                    <a:lnTo>
                      <a:pt x="323133" y="933006"/>
                    </a:lnTo>
                    <a:lnTo>
                      <a:pt x="328219" y="920388"/>
                    </a:lnTo>
                    <a:lnTo>
                      <a:pt x="335255" y="923106"/>
                    </a:lnTo>
                    <a:lnTo>
                      <a:pt x="339769" y="921899"/>
                    </a:lnTo>
                    <a:lnTo>
                      <a:pt x="340925" y="917594"/>
                    </a:lnTo>
                    <a:lnTo>
                      <a:pt x="345478" y="916978"/>
                    </a:lnTo>
                    <a:lnTo>
                      <a:pt x="354165" y="920839"/>
                    </a:lnTo>
                    <a:lnTo>
                      <a:pt x="353930" y="925849"/>
                    </a:lnTo>
                    <a:lnTo>
                      <a:pt x="360001" y="929037"/>
                    </a:lnTo>
                    <a:lnTo>
                      <a:pt x="360388" y="934491"/>
                    </a:lnTo>
                    <a:lnTo>
                      <a:pt x="373005" y="912444"/>
                    </a:lnTo>
                    <a:lnTo>
                      <a:pt x="395910" y="916083"/>
                    </a:lnTo>
                    <a:lnTo>
                      <a:pt x="397986" y="920001"/>
                    </a:lnTo>
                    <a:lnTo>
                      <a:pt x="407289" y="920191"/>
                    </a:lnTo>
                    <a:lnTo>
                      <a:pt x="411391" y="924166"/>
                    </a:lnTo>
                    <a:lnTo>
                      <a:pt x="411309" y="927163"/>
                    </a:lnTo>
                    <a:lnTo>
                      <a:pt x="416014" y="927919"/>
                    </a:lnTo>
                    <a:lnTo>
                      <a:pt x="432308" y="927329"/>
                    </a:lnTo>
                    <a:lnTo>
                      <a:pt x="436544" y="925119"/>
                    </a:lnTo>
                    <a:lnTo>
                      <a:pt x="435883" y="921480"/>
                    </a:lnTo>
                    <a:lnTo>
                      <a:pt x="452882" y="922210"/>
                    </a:lnTo>
                    <a:lnTo>
                      <a:pt x="456775" y="929704"/>
                    </a:lnTo>
                    <a:lnTo>
                      <a:pt x="460134" y="927551"/>
                    </a:lnTo>
                    <a:lnTo>
                      <a:pt x="470014" y="927303"/>
                    </a:lnTo>
                    <a:lnTo>
                      <a:pt x="474015" y="928586"/>
                    </a:lnTo>
                    <a:lnTo>
                      <a:pt x="476815" y="933152"/>
                    </a:lnTo>
                    <a:lnTo>
                      <a:pt x="487978" y="927386"/>
                    </a:lnTo>
                    <a:lnTo>
                      <a:pt x="490785" y="922433"/>
                    </a:lnTo>
                    <a:lnTo>
                      <a:pt x="498031" y="922318"/>
                    </a:lnTo>
                    <a:lnTo>
                      <a:pt x="497669" y="929957"/>
                    </a:lnTo>
                    <a:lnTo>
                      <a:pt x="509835" y="931748"/>
                    </a:lnTo>
                    <a:lnTo>
                      <a:pt x="521367" y="930936"/>
                    </a:lnTo>
                    <a:lnTo>
                      <a:pt x="522561" y="924922"/>
                    </a:lnTo>
                    <a:lnTo>
                      <a:pt x="535330" y="926294"/>
                    </a:lnTo>
                    <a:lnTo>
                      <a:pt x="537470" y="928643"/>
                    </a:lnTo>
                    <a:lnTo>
                      <a:pt x="538709" y="936282"/>
                    </a:lnTo>
                    <a:lnTo>
                      <a:pt x="555949" y="955002"/>
                    </a:lnTo>
                    <a:lnTo>
                      <a:pt x="557016" y="952792"/>
                    </a:lnTo>
                    <a:lnTo>
                      <a:pt x="563645" y="950805"/>
                    </a:lnTo>
                    <a:lnTo>
                      <a:pt x="567989" y="955675"/>
                    </a:lnTo>
                    <a:lnTo>
                      <a:pt x="567709" y="962812"/>
                    </a:lnTo>
                    <a:lnTo>
                      <a:pt x="561124" y="970286"/>
                    </a:lnTo>
                    <a:lnTo>
                      <a:pt x="562724" y="976414"/>
                    </a:lnTo>
                    <a:lnTo>
                      <a:pt x="570490" y="987107"/>
                    </a:lnTo>
                    <a:lnTo>
                      <a:pt x="568160" y="995058"/>
                    </a:lnTo>
                    <a:lnTo>
                      <a:pt x="569506" y="1000709"/>
                    </a:lnTo>
                    <a:lnTo>
                      <a:pt x="574573" y="998944"/>
                    </a:lnTo>
                    <a:lnTo>
                      <a:pt x="584156" y="998131"/>
                    </a:lnTo>
                    <a:lnTo>
                      <a:pt x="593439" y="992480"/>
                    </a:lnTo>
                    <a:lnTo>
                      <a:pt x="594100" y="985736"/>
                    </a:lnTo>
                    <a:lnTo>
                      <a:pt x="602056" y="986212"/>
                    </a:lnTo>
                    <a:lnTo>
                      <a:pt x="606184" y="991083"/>
                    </a:lnTo>
                    <a:lnTo>
                      <a:pt x="619100" y="989654"/>
                    </a:lnTo>
                    <a:lnTo>
                      <a:pt x="619550" y="984529"/>
                    </a:lnTo>
                    <a:lnTo>
                      <a:pt x="630803" y="985425"/>
                    </a:lnTo>
                    <a:lnTo>
                      <a:pt x="632466" y="979659"/>
                    </a:lnTo>
                    <a:lnTo>
                      <a:pt x="626243" y="979100"/>
                    </a:lnTo>
                    <a:lnTo>
                      <a:pt x="623722" y="982205"/>
                    </a:lnTo>
                    <a:lnTo>
                      <a:pt x="626459" y="973023"/>
                    </a:lnTo>
                    <a:lnTo>
                      <a:pt x="626739" y="966140"/>
                    </a:lnTo>
                    <a:lnTo>
                      <a:pt x="632701" y="963454"/>
                    </a:lnTo>
                    <a:lnTo>
                      <a:pt x="639331" y="967962"/>
                    </a:lnTo>
                    <a:lnTo>
                      <a:pt x="652488" y="967600"/>
                    </a:lnTo>
                    <a:lnTo>
                      <a:pt x="654133" y="974928"/>
                    </a:lnTo>
                    <a:lnTo>
                      <a:pt x="659416" y="975576"/>
                    </a:lnTo>
                    <a:lnTo>
                      <a:pt x="660419" y="982205"/>
                    </a:lnTo>
                    <a:lnTo>
                      <a:pt x="668528" y="982459"/>
                    </a:lnTo>
                    <a:lnTo>
                      <a:pt x="660527" y="947757"/>
                    </a:lnTo>
                    <a:lnTo>
                      <a:pt x="663499" y="946245"/>
                    </a:lnTo>
                    <a:lnTo>
                      <a:pt x="664229" y="936085"/>
                    </a:lnTo>
                    <a:lnTo>
                      <a:pt x="666579" y="932675"/>
                    </a:lnTo>
                    <a:lnTo>
                      <a:pt x="696328" y="934549"/>
                    </a:lnTo>
                    <a:lnTo>
                      <a:pt x="703961" y="933348"/>
                    </a:lnTo>
                    <a:lnTo>
                      <a:pt x="706679" y="918064"/>
                    </a:lnTo>
                    <a:lnTo>
                      <a:pt x="710978" y="909282"/>
                    </a:lnTo>
                    <a:lnTo>
                      <a:pt x="717652" y="910342"/>
                    </a:lnTo>
                    <a:lnTo>
                      <a:pt x="724453" y="908583"/>
                    </a:lnTo>
                    <a:lnTo>
                      <a:pt x="724281" y="915073"/>
                    </a:lnTo>
                    <a:lnTo>
                      <a:pt x="732428" y="921563"/>
                    </a:lnTo>
                    <a:lnTo>
                      <a:pt x="738696" y="925036"/>
                    </a:lnTo>
                    <a:lnTo>
                      <a:pt x="749795" y="938943"/>
                    </a:lnTo>
                    <a:lnTo>
                      <a:pt x="756126" y="945712"/>
                    </a:lnTo>
                    <a:lnTo>
                      <a:pt x="759333" y="952119"/>
                    </a:lnTo>
                    <a:lnTo>
                      <a:pt x="773367" y="956570"/>
                    </a:lnTo>
                    <a:lnTo>
                      <a:pt x="786003" y="954024"/>
                    </a:lnTo>
                    <a:lnTo>
                      <a:pt x="823881" y="941540"/>
                    </a:lnTo>
                    <a:lnTo>
                      <a:pt x="839514" y="932732"/>
                    </a:lnTo>
                    <a:lnTo>
                      <a:pt x="846614" y="926598"/>
                    </a:lnTo>
                    <a:lnTo>
                      <a:pt x="845757" y="918826"/>
                    </a:lnTo>
                    <a:lnTo>
                      <a:pt x="847109" y="907631"/>
                    </a:lnTo>
                    <a:lnTo>
                      <a:pt x="840372" y="894620"/>
                    </a:lnTo>
                    <a:lnTo>
                      <a:pt x="835666" y="890454"/>
                    </a:lnTo>
                    <a:lnTo>
                      <a:pt x="835578" y="885838"/>
                    </a:lnTo>
                    <a:lnTo>
                      <a:pt x="845864" y="872217"/>
                    </a:lnTo>
                    <a:lnTo>
                      <a:pt x="852068" y="868750"/>
                    </a:lnTo>
                    <a:lnTo>
                      <a:pt x="860171" y="858177"/>
                    </a:lnTo>
                    <a:lnTo>
                      <a:pt x="863448" y="850906"/>
                    </a:lnTo>
                    <a:lnTo>
                      <a:pt x="864280" y="845280"/>
                    </a:lnTo>
                    <a:lnTo>
                      <a:pt x="854653" y="809682"/>
                    </a:lnTo>
                    <a:lnTo>
                      <a:pt x="856755" y="805713"/>
                    </a:lnTo>
                    <a:lnTo>
                      <a:pt x="866311" y="803250"/>
                    </a:lnTo>
                    <a:lnTo>
                      <a:pt x="869328" y="799255"/>
                    </a:lnTo>
                    <a:lnTo>
                      <a:pt x="873773" y="787343"/>
                    </a:lnTo>
                    <a:lnTo>
                      <a:pt x="881793" y="768833"/>
                    </a:lnTo>
                    <a:lnTo>
                      <a:pt x="879526" y="763270"/>
                    </a:lnTo>
                    <a:lnTo>
                      <a:pt x="875100" y="757765"/>
                    </a:lnTo>
                    <a:lnTo>
                      <a:pt x="871360" y="756202"/>
                    </a:lnTo>
                    <a:lnTo>
                      <a:pt x="866439" y="744099"/>
                    </a:lnTo>
                    <a:lnTo>
                      <a:pt x="874205" y="738677"/>
                    </a:lnTo>
                    <a:lnTo>
                      <a:pt x="882739" y="736664"/>
                    </a:lnTo>
                    <a:lnTo>
                      <a:pt x="897407" y="725875"/>
                    </a:lnTo>
                    <a:lnTo>
                      <a:pt x="909682" y="729367"/>
                    </a:lnTo>
                    <a:lnTo>
                      <a:pt x="915499" y="726237"/>
                    </a:lnTo>
                    <a:lnTo>
                      <a:pt x="931304" y="732974"/>
                    </a:lnTo>
                    <a:lnTo>
                      <a:pt x="940308" y="732720"/>
                    </a:lnTo>
                    <a:lnTo>
                      <a:pt x="951560" y="719506"/>
                    </a:lnTo>
                    <a:lnTo>
                      <a:pt x="947299" y="703993"/>
                    </a:lnTo>
                    <a:lnTo>
                      <a:pt x="938746" y="701618"/>
                    </a:lnTo>
                    <a:lnTo>
                      <a:pt x="938746" y="691585"/>
                    </a:lnTo>
                    <a:lnTo>
                      <a:pt x="940562" y="687451"/>
                    </a:lnTo>
                    <a:lnTo>
                      <a:pt x="939838" y="681082"/>
                    </a:lnTo>
                    <a:lnTo>
                      <a:pt x="942511" y="674288"/>
                    </a:lnTo>
                    <a:lnTo>
                      <a:pt x="931863" y="670154"/>
                    </a:lnTo>
                    <a:lnTo>
                      <a:pt x="934149" y="660768"/>
                    </a:lnTo>
                    <a:lnTo>
                      <a:pt x="927754" y="657752"/>
                    </a:lnTo>
                    <a:lnTo>
                      <a:pt x="929126" y="651967"/>
                    </a:lnTo>
                    <a:lnTo>
                      <a:pt x="927373" y="646690"/>
                    </a:lnTo>
                    <a:lnTo>
                      <a:pt x="931774" y="648729"/>
                    </a:lnTo>
                    <a:lnTo>
                      <a:pt x="923455" y="640683"/>
                    </a:lnTo>
                    <a:lnTo>
                      <a:pt x="919563" y="639756"/>
                    </a:lnTo>
                    <a:lnTo>
                      <a:pt x="915695" y="646576"/>
                    </a:lnTo>
                    <a:lnTo>
                      <a:pt x="919715" y="647719"/>
                    </a:lnTo>
                    <a:lnTo>
                      <a:pt x="918642" y="652666"/>
                    </a:lnTo>
                    <a:lnTo>
                      <a:pt x="914044" y="651046"/>
                    </a:lnTo>
                    <a:lnTo>
                      <a:pt x="911460" y="660908"/>
                    </a:lnTo>
                    <a:lnTo>
                      <a:pt x="904551" y="657752"/>
                    </a:lnTo>
                    <a:lnTo>
                      <a:pt x="902691" y="663924"/>
                    </a:lnTo>
                    <a:lnTo>
                      <a:pt x="897020" y="662527"/>
                    </a:lnTo>
                    <a:lnTo>
                      <a:pt x="897236" y="658755"/>
                    </a:lnTo>
                    <a:lnTo>
                      <a:pt x="894093" y="656133"/>
                    </a:lnTo>
                    <a:lnTo>
                      <a:pt x="896620" y="647414"/>
                    </a:lnTo>
                    <a:lnTo>
                      <a:pt x="896747" y="636270"/>
                    </a:lnTo>
                    <a:lnTo>
                      <a:pt x="899503" y="626351"/>
                    </a:lnTo>
                    <a:lnTo>
                      <a:pt x="898093" y="616382"/>
                    </a:lnTo>
                    <a:lnTo>
                      <a:pt x="893534" y="613505"/>
                    </a:lnTo>
                    <a:lnTo>
                      <a:pt x="885774" y="611829"/>
                    </a:lnTo>
                    <a:lnTo>
                      <a:pt x="881024" y="606323"/>
                    </a:lnTo>
                    <a:lnTo>
                      <a:pt x="876491" y="595268"/>
                    </a:lnTo>
                    <a:lnTo>
                      <a:pt x="868045" y="594678"/>
                    </a:lnTo>
                    <a:lnTo>
                      <a:pt x="871957" y="588035"/>
                    </a:lnTo>
                    <a:lnTo>
                      <a:pt x="883444" y="572732"/>
                    </a:lnTo>
                    <a:lnTo>
                      <a:pt x="887165" y="572338"/>
                    </a:lnTo>
                    <a:lnTo>
                      <a:pt x="890118" y="565055"/>
                    </a:lnTo>
                    <a:lnTo>
                      <a:pt x="895655" y="562318"/>
                    </a:lnTo>
                    <a:lnTo>
                      <a:pt x="897731" y="557371"/>
                    </a:lnTo>
                    <a:lnTo>
                      <a:pt x="910114" y="540874"/>
                    </a:lnTo>
                    <a:lnTo>
                      <a:pt x="910393" y="537743"/>
                    </a:lnTo>
                    <a:lnTo>
                      <a:pt x="900405" y="533032"/>
                    </a:lnTo>
                    <a:lnTo>
                      <a:pt x="900741" y="516922"/>
                    </a:lnTo>
                    <a:lnTo>
                      <a:pt x="903161" y="514579"/>
                    </a:lnTo>
                    <a:lnTo>
                      <a:pt x="918280" y="510362"/>
                    </a:lnTo>
                    <a:lnTo>
                      <a:pt x="920267" y="500812"/>
                    </a:lnTo>
                    <a:lnTo>
                      <a:pt x="923563" y="494176"/>
                    </a:lnTo>
                    <a:lnTo>
                      <a:pt x="931221" y="488785"/>
                    </a:lnTo>
                    <a:lnTo>
                      <a:pt x="930726" y="477958"/>
                    </a:lnTo>
                    <a:lnTo>
                      <a:pt x="932758" y="470700"/>
                    </a:lnTo>
                    <a:lnTo>
                      <a:pt x="929875" y="465176"/>
                    </a:lnTo>
                    <a:lnTo>
                      <a:pt x="925620" y="469500"/>
                    </a:lnTo>
                    <a:lnTo>
                      <a:pt x="917258" y="469671"/>
                    </a:lnTo>
                    <a:lnTo>
                      <a:pt x="912787" y="463194"/>
                    </a:lnTo>
                    <a:lnTo>
                      <a:pt x="908507" y="465563"/>
                    </a:lnTo>
                    <a:lnTo>
                      <a:pt x="901687" y="465372"/>
                    </a:lnTo>
                    <a:lnTo>
                      <a:pt x="886390" y="459397"/>
                    </a:lnTo>
                    <a:lnTo>
                      <a:pt x="875849" y="458616"/>
                    </a:lnTo>
                    <a:lnTo>
                      <a:pt x="866184" y="455187"/>
                    </a:lnTo>
                    <a:lnTo>
                      <a:pt x="863873" y="450132"/>
                    </a:lnTo>
                    <a:lnTo>
                      <a:pt x="850551" y="429184"/>
                    </a:lnTo>
                    <a:lnTo>
                      <a:pt x="838873" y="433673"/>
                    </a:lnTo>
                    <a:lnTo>
                      <a:pt x="836174" y="439280"/>
                    </a:lnTo>
                    <a:lnTo>
                      <a:pt x="829932" y="460712"/>
                    </a:lnTo>
                    <a:lnTo>
                      <a:pt x="813422" y="452812"/>
                    </a:lnTo>
                    <a:lnTo>
                      <a:pt x="811625" y="457168"/>
                    </a:lnTo>
                    <a:lnTo>
                      <a:pt x="808565" y="455657"/>
                    </a:lnTo>
                    <a:lnTo>
                      <a:pt x="806596" y="459708"/>
                    </a:lnTo>
                    <a:lnTo>
                      <a:pt x="801040" y="458927"/>
                    </a:lnTo>
                    <a:lnTo>
                      <a:pt x="796893" y="464509"/>
                    </a:lnTo>
                    <a:lnTo>
                      <a:pt x="783647" y="453149"/>
                    </a:lnTo>
                    <a:lnTo>
                      <a:pt x="777577" y="457308"/>
                    </a:lnTo>
                    <a:lnTo>
                      <a:pt x="773430" y="462248"/>
                    </a:lnTo>
                    <a:lnTo>
                      <a:pt x="761860" y="461937"/>
                    </a:lnTo>
                    <a:lnTo>
                      <a:pt x="760552" y="465620"/>
                    </a:lnTo>
                    <a:lnTo>
                      <a:pt x="753948" y="468694"/>
                    </a:lnTo>
                    <a:lnTo>
                      <a:pt x="752831" y="475863"/>
                    </a:lnTo>
                    <a:lnTo>
                      <a:pt x="746055" y="474523"/>
                    </a:lnTo>
                    <a:lnTo>
                      <a:pt x="743147" y="476923"/>
                    </a:lnTo>
                    <a:lnTo>
                      <a:pt x="735470" y="474859"/>
                    </a:lnTo>
                    <a:lnTo>
                      <a:pt x="734524" y="480416"/>
                    </a:lnTo>
                    <a:lnTo>
                      <a:pt x="731895" y="482924"/>
                    </a:lnTo>
                    <a:lnTo>
                      <a:pt x="712495" y="479241"/>
                    </a:lnTo>
                    <a:lnTo>
                      <a:pt x="710190" y="477145"/>
                    </a:lnTo>
                    <a:lnTo>
                      <a:pt x="713226" y="466490"/>
                    </a:lnTo>
                    <a:lnTo>
                      <a:pt x="717334" y="467074"/>
                    </a:lnTo>
                    <a:lnTo>
                      <a:pt x="718185" y="460267"/>
                    </a:lnTo>
                    <a:lnTo>
                      <a:pt x="714680" y="460184"/>
                    </a:lnTo>
                    <a:lnTo>
                      <a:pt x="715601" y="454603"/>
                    </a:lnTo>
                    <a:lnTo>
                      <a:pt x="702443" y="450164"/>
                    </a:lnTo>
                    <a:lnTo>
                      <a:pt x="698252" y="452812"/>
                    </a:lnTo>
                    <a:lnTo>
                      <a:pt x="699300" y="447370"/>
                    </a:lnTo>
                    <a:lnTo>
                      <a:pt x="692048" y="446761"/>
                    </a:lnTo>
                    <a:lnTo>
                      <a:pt x="691686" y="450412"/>
                    </a:lnTo>
                    <a:lnTo>
                      <a:pt x="683070" y="454292"/>
                    </a:lnTo>
                    <a:lnTo>
                      <a:pt x="683800" y="445059"/>
                    </a:lnTo>
                    <a:lnTo>
                      <a:pt x="691667" y="423742"/>
                    </a:lnTo>
                    <a:lnTo>
                      <a:pt x="702532" y="424580"/>
                    </a:lnTo>
                    <a:lnTo>
                      <a:pt x="703625" y="412890"/>
                    </a:lnTo>
                    <a:lnTo>
                      <a:pt x="710724" y="402400"/>
                    </a:lnTo>
                    <a:lnTo>
                      <a:pt x="707942" y="399078"/>
                    </a:lnTo>
                    <a:lnTo>
                      <a:pt x="709994" y="395510"/>
                    </a:lnTo>
                    <a:lnTo>
                      <a:pt x="707454" y="394335"/>
                    </a:lnTo>
                    <a:lnTo>
                      <a:pt x="707752" y="388957"/>
                    </a:lnTo>
                    <a:lnTo>
                      <a:pt x="711238" y="389147"/>
                    </a:lnTo>
                    <a:lnTo>
                      <a:pt x="714508" y="370211"/>
                    </a:lnTo>
                    <a:lnTo>
                      <a:pt x="712603" y="366643"/>
                    </a:lnTo>
                    <a:lnTo>
                      <a:pt x="696887" y="364992"/>
                    </a:lnTo>
                    <a:lnTo>
                      <a:pt x="695706" y="377520"/>
                    </a:lnTo>
                    <a:lnTo>
                      <a:pt x="682644" y="388201"/>
                    </a:lnTo>
                    <a:lnTo>
                      <a:pt x="672097" y="387306"/>
                    </a:lnTo>
                    <a:lnTo>
                      <a:pt x="667823" y="385858"/>
                    </a:lnTo>
                    <a:lnTo>
                      <a:pt x="663245" y="377184"/>
                    </a:lnTo>
                    <a:lnTo>
                      <a:pt x="664058" y="373780"/>
                    </a:lnTo>
                    <a:lnTo>
                      <a:pt x="659054" y="373863"/>
                    </a:lnTo>
                    <a:lnTo>
                      <a:pt x="657898" y="377323"/>
                    </a:lnTo>
                    <a:lnTo>
                      <a:pt x="653320" y="377069"/>
                    </a:lnTo>
                    <a:lnTo>
                      <a:pt x="653275" y="372802"/>
                    </a:lnTo>
                    <a:lnTo>
                      <a:pt x="645065" y="371075"/>
                    </a:lnTo>
                    <a:lnTo>
                      <a:pt x="645706" y="364966"/>
                    </a:lnTo>
                    <a:lnTo>
                      <a:pt x="642220" y="365138"/>
                    </a:lnTo>
                    <a:lnTo>
                      <a:pt x="641325" y="371551"/>
                    </a:lnTo>
                    <a:lnTo>
                      <a:pt x="636638" y="371329"/>
                    </a:lnTo>
                    <a:lnTo>
                      <a:pt x="634289" y="381146"/>
                    </a:lnTo>
                    <a:lnTo>
                      <a:pt x="626567" y="380225"/>
                    </a:lnTo>
                    <a:lnTo>
                      <a:pt x="624211" y="384632"/>
                    </a:lnTo>
                    <a:lnTo>
                      <a:pt x="624383" y="377266"/>
                    </a:lnTo>
                    <a:lnTo>
                      <a:pt x="617176" y="377850"/>
                    </a:lnTo>
                    <a:lnTo>
                      <a:pt x="617455" y="369900"/>
                    </a:lnTo>
                    <a:lnTo>
                      <a:pt x="605498" y="365525"/>
                    </a:lnTo>
                    <a:lnTo>
                      <a:pt x="605930" y="359054"/>
                    </a:lnTo>
                    <a:lnTo>
                      <a:pt x="599980" y="359334"/>
                    </a:lnTo>
                    <a:lnTo>
                      <a:pt x="588239" y="362541"/>
                    </a:lnTo>
                    <a:lnTo>
                      <a:pt x="579984" y="363798"/>
                    </a:lnTo>
                    <a:lnTo>
                      <a:pt x="564267" y="377768"/>
                    </a:lnTo>
                    <a:lnTo>
                      <a:pt x="555263" y="391325"/>
                    </a:lnTo>
                    <a:lnTo>
                      <a:pt x="548418" y="392525"/>
                    </a:lnTo>
                    <a:lnTo>
                      <a:pt x="541680" y="391998"/>
                    </a:lnTo>
                    <a:lnTo>
                      <a:pt x="541211" y="395287"/>
                    </a:lnTo>
                    <a:lnTo>
                      <a:pt x="533851" y="389871"/>
                    </a:lnTo>
                    <a:lnTo>
                      <a:pt x="525253" y="390239"/>
                    </a:lnTo>
                    <a:lnTo>
                      <a:pt x="525253" y="396875"/>
                    </a:lnTo>
                    <a:lnTo>
                      <a:pt x="517258" y="401841"/>
                    </a:lnTo>
                    <a:lnTo>
                      <a:pt x="487744" y="401371"/>
                    </a:lnTo>
                    <a:lnTo>
                      <a:pt x="486975" y="404603"/>
                    </a:lnTo>
                    <a:lnTo>
                      <a:pt x="483165" y="404019"/>
                    </a:lnTo>
                    <a:lnTo>
                      <a:pt x="478828" y="398831"/>
                    </a:lnTo>
                    <a:lnTo>
                      <a:pt x="476942" y="390017"/>
                    </a:lnTo>
                    <a:lnTo>
                      <a:pt x="468370" y="389122"/>
                    </a:lnTo>
                    <a:lnTo>
                      <a:pt x="468306" y="384048"/>
                    </a:lnTo>
                    <a:lnTo>
                      <a:pt x="460261" y="384854"/>
                    </a:lnTo>
                    <a:lnTo>
                      <a:pt x="460369" y="376263"/>
                    </a:lnTo>
                    <a:lnTo>
                      <a:pt x="464604" y="366166"/>
                    </a:lnTo>
                    <a:lnTo>
                      <a:pt x="462572" y="354120"/>
                    </a:lnTo>
                    <a:lnTo>
                      <a:pt x="463766" y="346786"/>
                    </a:lnTo>
                    <a:lnTo>
                      <a:pt x="462077" y="344164"/>
                    </a:lnTo>
                    <a:lnTo>
                      <a:pt x="457244" y="343992"/>
                    </a:lnTo>
                    <a:lnTo>
                      <a:pt x="455301" y="341205"/>
                    </a:lnTo>
                    <a:lnTo>
                      <a:pt x="458292" y="334848"/>
                    </a:lnTo>
                    <a:lnTo>
                      <a:pt x="456260" y="328073"/>
                    </a:lnTo>
                    <a:lnTo>
                      <a:pt x="452285" y="325704"/>
                    </a:lnTo>
                    <a:lnTo>
                      <a:pt x="444437" y="325787"/>
                    </a:lnTo>
                    <a:lnTo>
                      <a:pt x="437591" y="321272"/>
                    </a:lnTo>
                    <a:lnTo>
                      <a:pt x="432886" y="324250"/>
                    </a:lnTo>
                    <a:lnTo>
                      <a:pt x="428930" y="323723"/>
                    </a:lnTo>
                    <a:lnTo>
                      <a:pt x="428568" y="313379"/>
                    </a:lnTo>
                    <a:lnTo>
                      <a:pt x="422897" y="306349"/>
                    </a:lnTo>
                    <a:lnTo>
                      <a:pt x="413277" y="308083"/>
                    </a:lnTo>
                    <a:lnTo>
                      <a:pt x="407391" y="303479"/>
                    </a:lnTo>
                    <a:lnTo>
                      <a:pt x="392271" y="300444"/>
                    </a:lnTo>
                    <a:lnTo>
                      <a:pt x="377882" y="295288"/>
                    </a:lnTo>
                    <a:lnTo>
                      <a:pt x="375418" y="291719"/>
                    </a:lnTo>
                    <a:lnTo>
                      <a:pt x="375399" y="283686"/>
                    </a:lnTo>
                    <a:lnTo>
                      <a:pt x="371380" y="278644"/>
                    </a:lnTo>
                    <a:lnTo>
                      <a:pt x="373431" y="273120"/>
                    </a:lnTo>
                    <a:lnTo>
                      <a:pt x="378714" y="271621"/>
                    </a:lnTo>
                    <a:lnTo>
                      <a:pt x="382308" y="267379"/>
                    </a:lnTo>
                    <a:lnTo>
                      <a:pt x="379616" y="260242"/>
                    </a:lnTo>
                    <a:lnTo>
                      <a:pt x="384829" y="254584"/>
                    </a:lnTo>
                    <a:lnTo>
                      <a:pt x="389300" y="255734"/>
                    </a:lnTo>
                    <a:lnTo>
                      <a:pt x="396018" y="245307"/>
                    </a:lnTo>
                    <a:lnTo>
                      <a:pt x="400679" y="244920"/>
                    </a:lnTo>
                    <a:lnTo>
                      <a:pt x="404209" y="241262"/>
                    </a:lnTo>
                    <a:lnTo>
                      <a:pt x="403269" y="235775"/>
                    </a:lnTo>
                    <a:lnTo>
                      <a:pt x="398583" y="233153"/>
                    </a:lnTo>
                    <a:lnTo>
                      <a:pt x="390030" y="225349"/>
                    </a:lnTo>
                    <a:lnTo>
                      <a:pt x="385128" y="218999"/>
                    </a:lnTo>
                    <a:lnTo>
                      <a:pt x="378714" y="219526"/>
                    </a:lnTo>
                    <a:lnTo>
                      <a:pt x="376619" y="215767"/>
                    </a:lnTo>
                    <a:lnTo>
                      <a:pt x="377685" y="211531"/>
                    </a:lnTo>
                    <a:lnTo>
                      <a:pt x="382156" y="208217"/>
                    </a:lnTo>
                    <a:lnTo>
                      <a:pt x="380638" y="197599"/>
                    </a:lnTo>
                    <a:lnTo>
                      <a:pt x="386283" y="188125"/>
                    </a:lnTo>
                    <a:lnTo>
                      <a:pt x="383699" y="180410"/>
                    </a:lnTo>
                    <a:lnTo>
                      <a:pt x="390030" y="172860"/>
                    </a:lnTo>
                    <a:lnTo>
                      <a:pt x="392722" y="161239"/>
                    </a:lnTo>
                    <a:lnTo>
                      <a:pt x="392722" y="134722"/>
                    </a:lnTo>
                    <a:lnTo>
                      <a:pt x="388874" y="113449"/>
                    </a:lnTo>
                    <a:lnTo>
                      <a:pt x="383718" y="112668"/>
                    </a:lnTo>
                    <a:lnTo>
                      <a:pt x="381559" y="107709"/>
                    </a:lnTo>
                    <a:lnTo>
                      <a:pt x="387141" y="95764"/>
                    </a:lnTo>
                    <a:lnTo>
                      <a:pt x="377279" y="98463"/>
                    </a:lnTo>
                    <a:lnTo>
                      <a:pt x="353352" y="94678"/>
                    </a:lnTo>
                    <a:lnTo>
                      <a:pt x="345307" y="80867"/>
                    </a:lnTo>
                    <a:lnTo>
                      <a:pt x="341738" y="67697"/>
                    </a:lnTo>
                    <a:lnTo>
                      <a:pt x="335858" y="68142"/>
                    </a:lnTo>
                    <a:lnTo>
                      <a:pt x="337414" y="61208"/>
                    </a:lnTo>
                    <a:lnTo>
                      <a:pt x="328905" y="48489"/>
                    </a:lnTo>
                    <a:lnTo>
                      <a:pt x="318338" y="47930"/>
                    </a:lnTo>
                    <a:lnTo>
                      <a:pt x="318554" y="54775"/>
                    </a:lnTo>
                    <a:lnTo>
                      <a:pt x="309721" y="57728"/>
                    </a:lnTo>
                    <a:lnTo>
                      <a:pt x="295154" y="69672"/>
                    </a:lnTo>
                    <a:lnTo>
                      <a:pt x="294069" y="79057"/>
                    </a:lnTo>
                    <a:lnTo>
                      <a:pt x="289192" y="78918"/>
                    </a:lnTo>
                    <a:lnTo>
                      <a:pt x="288804" y="76492"/>
                    </a:lnTo>
                    <a:lnTo>
                      <a:pt x="281578" y="76270"/>
                    </a:lnTo>
                    <a:lnTo>
                      <a:pt x="281642" y="71901"/>
                    </a:lnTo>
                    <a:lnTo>
                      <a:pt x="278047" y="71761"/>
                    </a:lnTo>
                    <a:lnTo>
                      <a:pt x="279825" y="59842"/>
                    </a:lnTo>
                    <a:lnTo>
                      <a:pt x="272891" y="53524"/>
                    </a:lnTo>
                    <a:lnTo>
                      <a:pt x="268402" y="47371"/>
                    </a:lnTo>
                    <a:lnTo>
                      <a:pt x="253219" y="43726"/>
                    </a:lnTo>
                    <a:lnTo>
                      <a:pt x="238011" y="44171"/>
                    </a:lnTo>
                    <a:lnTo>
                      <a:pt x="203816" y="46622"/>
                    </a:lnTo>
                    <a:lnTo>
                      <a:pt x="189421" y="44647"/>
                    </a:lnTo>
                    <a:lnTo>
                      <a:pt x="175260" y="36043"/>
                    </a:lnTo>
                    <a:lnTo>
                      <a:pt x="166065" y="28029"/>
                    </a:lnTo>
                    <a:lnTo>
                      <a:pt x="160979" y="20180"/>
                    </a:lnTo>
                    <a:lnTo>
                      <a:pt x="161595" y="4477"/>
                    </a:lnTo>
                    <a:lnTo>
                      <a:pt x="156121" y="0"/>
                    </a:lnTo>
                    <a:lnTo>
                      <a:pt x="137255" y="889"/>
                    </a:lnTo>
                    <a:lnTo>
                      <a:pt x="116345" y="781"/>
                    </a:lnTo>
                    <a:lnTo>
                      <a:pt x="114891" y="16504"/>
                    </a:lnTo>
                    <a:lnTo>
                      <a:pt x="110268" y="23990"/>
                    </a:lnTo>
                    <a:lnTo>
                      <a:pt x="100730" y="2357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8" name="任意多边形: 形状 527"/>
              <p:cNvSpPr/>
              <p:nvPr/>
            </p:nvSpPr>
            <p:spPr>
              <a:xfrm>
                <a:off x="2301522" y="2243351"/>
                <a:ext cx="859637" cy="846533"/>
              </a:xfrm>
              <a:custGeom>
                <a:avLst/>
                <a:gdLst>
                  <a:gd name="connsiteX0" fmla="*/ 856685 w 859637"/>
                  <a:gd name="connsiteY0" fmla="*/ 245442 h 846533"/>
                  <a:gd name="connsiteX1" fmla="*/ 833806 w 859637"/>
                  <a:gd name="connsiteY1" fmla="*/ 255354 h 846533"/>
                  <a:gd name="connsiteX2" fmla="*/ 817080 w 859637"/>
                  <a:gd name="connsiteY2" fmla="*/ 259838 h 846533"/>
                  <a:gd name="connsiteX3" fmla="*/ 801338 w 859637"/>
                  <a:gd name="connsiteY3" fmla="*/ 261762 h 846533"/>
                  <a:gd name="connsiteX4" fmla="*/ 774198 w 859637"/>
                  <a:gd name="connsiteY4" fmla="*/ 259056 h 846533"/>
                  <a:gd name="connsiteX5" fmla="*/ 760876 w 859637"/>
                  <a:gd name="connsiteY5" fmla="*/ 252878 h 846533"/>
                  <a:gd name="connsiteX6" fmla="*/ 749052 w 859637"/>
                  <a:gd name="connsiteY6" fmla="*/ 244134 h 846533"/>
                  <a:gd name="connsiteX7" fmla="*/ 732904 w 859637"/>
                  <a:gd name="connsiteY7" fmla="*/ 230761 h 846533"/>
                  <a:gd name="connsiteX8" fmla="*/ 721506 w 859637"/>
                  <a:gd name="connsiteY8" fmla="*/ 219985 h 846533"/>
                  <a:gd name="connsiteX9" fmla="*/ 707796 w 859637"/>
                  <a:gd name="connsiteY9" fmla="*/ 201500 h 846533"/>
                  <a:gd name="connsiteX10" fmla="*/ 683603 w 859637"/>
                  <a:gd name="connsiteY10" fmla="*/ 179421 h 846533"/>
                  <a:gd name="connsiteX11" fmla="*/ 675132 w 859637"/>
                  <a:gd name="connsiteY11" fmla="*/ 160987 h 846533"/>
                  <a:gd name="connsiteX12" fmla="*/ 664248 w 859637"/>
                  <a:gd name="connsiteY12" fmla="*/ 146623 h 846533"/>
                  <a:gd name="connsiteX13" fmla="*/ 662540 w 859637"/>
                  <a:gd name="connsiteY13" fmla="*/ 131453 h 846533"/>
                  <a:gd name="connsiteX14" fmla="*/ 631228 w 859637"/>
                  <a:gd name="connsiteY14" fmla="*/ 145093 h 846533"/>
                  <a:gd name="connsiteX15" fmla="*/ 619595 w 859637"/>
                  <a:gd name="connsiteY15" fmla="*/ 157844 h 846533"/>
                  <a:gd name="connsiteX16" fmla="*/ 616452 w 859637"/>
                  <a:gd name="connsiteY16" fmla="*/ 169896 h 846533"/>
                  <a:gd name="connsiteX17" fmla="*/ 605504 w 859637"/>
                  <a:gd name="connsiteY17" fmla="*/ 167782 h 846533"/>
                  <a:gd name="connsiteX18" fmla="*/ 599364 w 859637"/>
                  <a:gd name="connsiteY18" fmla="*/ 159571 h 846533"/>
                  <a:gd name="connsiteX19" fmla="*/ 597992 w 859637"/>
                  <a:gd name="connsiteY19" fmla="*/ 149329 h 846533"/>
                  <a:gd name="connsiteX20" fmla="*/ 592842 w 859637"/>
                  <a:gd name="connsiteY20" fmla="*/ 134990 h 846533"/>
                  <a:gd name="connsiteX21" fmla="*/ 576713 w 859637"/>
                  <a:gd name="connsiteY21" fmla="*/ 125668 h 846533"/>
                  <a:gd name="connsiteX22" fmla="*/ 564845 w 859637"/>
                  <a:gd name="connsiteY22" fmla="*/ 119992 h 846533"/>
                  <a:gd name="connsiteX23" fmla="*/ 536867 w 859637"/>
                  <a:gd name="connsiteY23" fmla="*/ 104961 h 846533"/>
                  <a:gd name="connsiteX24" fmla="*/ 527329 w 859637"/>
                  <a:gd name="connsiteY24" fmla="*/ 107469 h 846533"/>
                  <a:gd name="connsiteX25" fmla="*/ 514477 w 859637"/>
                  <a:gd name="connsiteY25" fmla="*/ 112975 h 846533"/>
                  <a:gd name="connsiteX26" fmla="*/ 491147 w 859637"/>
                  <a:gd name="connsiteY26" fmla="*/ 120461 h 846533"/>
                  <a:gd name="connsiteX27" fmla="*/ 478828 w 859637"/>
                  <a:gd name="connsiteY27" fmla="*/ 118321 h 846533"/>
                  <a:gd name="connsiteX28" fmla="*/ 465074 w 859637"/>
                  <a:gd name="connsiteY28" fmla="*/ 110028 h 846533"/>
                  <a:gd name="connsiteX29" fmla="*/ 438575 w 859637"/>
                  <a:gd name="connsiteY29" fmla="*/ 85289 h 846533"/>
                  <a:gd name="connsiteX30" fmla="*/ 427158 w 859637"/>
                  <a:gd name="connsiteY30" fmla="*/ 91855 h 846533"/>
                  <a:gd name="connsiteX31" fmla="*/ 414750 w 859637"/>
                  <a:gd name="connsiteY31" fmla="*/ 103018 h 846533"/>
                  <a:gd name="connsiteX32" fmla="*/ 390411 w 859637"/>
                  <a:gd name="connsiteY32" fmla="*/ 119210 h 846533"/>
                  <a:gd name="connsiteX33" fmla="*/ 363747 w 859637"/>
                  <a:gd name="connsiteY33" fmla="*/ 133377 h 846533"/>
                  <a:gd name="connsiteX34" fmla="*/ 347535 w 859637"/>
                  <a:gd name="connsiteY34" fmla="*/ 139416 h 846533"/>
                  <a:gd name="connsiteX35" fmla="*/ 334188 w 859637"/>
                  <a:gd name="connsiteY35" fmla="*/ 140394 h 846533"/>
                  <a:gd name="connsiteX36" fmla="*/ 314725 w 859637"/>
                  <a:gd name="connsiteY36" fmla="*/ 130621 h 846533"/>
                  <a:gd name="connsiteX37" fmla="*/ 300933 w 859637"/>
                  <a:gd name="connsiteY37" fmla="*/ 115731 h 846533"/>
                  <a:gd name="connsiteX38" fmla="*/ 295758 w 859637"/>
                  <a:gd name="connsiteY38" fmla="*/ 100897 h 846533"/>
                  <a:gd name="connsiteX39" fmla="*/ 291541 w 859637"/>
                  <a:gd name="connsiteY39" fmla="*/ 86571 h 846533"/>
                  <a:gd name="connsiteX40" fmla="*/ 285852 w 859637"/>
                  <a:gd name="connsiteY40" fmla="*/ 73268 h 846533"/>
                  <a:gd name="connsiteX41" fmla="*/ 276358 w 859637"/>
                  <a:gd name="connsiteY41" fmla="*/ 58441 h 846533"/>
                  <a:gd name="connsiteX42" fmla="*/ 261582 w 859637"/>
                  <a:gd name="connsiteY42" fmla="*/ 53825 h 846533"/>
                  <a:gd name="connsiteX43" fmla="*/ 247745 w 859637"/>
                  <a:gd name="connsiteY43" fmla="*/ 52262 h 846533"/>
                  <a:gd name="connsiteX44" fmla="*/ 239662 w 859637"/>
                  <a:gd name="connsiteY44" fmla="*/ 44585 h 846533"/>
                  <a:gd name="connsiteX45" fmla="*/ 231635 w 859637"/>
                  <a:gd name="connsiteY45" fmla="*/ 31818 h 846533"/>
                  <a:gd name="connsiteX46" fmla="*/ 235229 w 859637"/>
                  <a:gd name="connsiteY46" fmla="*/ 31985 h 846533"/>
                  <a:gd name="connsiteX47" fmla="*/ 236176 w 859637"/>
                  <a:gd name="connsiteY47" fmla="*/ 21443 h 846533"/>
                  <a:gd name="connsiteX48" fmla="*/ 229819 w 859637"/>
                  <a:gd name="connsiteY48" fmla="*/ 20914 h 846533"/>
                  <a:gd name="connsiteX49" fmla="*/ 231381 w 859637"/>
                  <a:gd name="connsiteY49" fmla="*/ 14212 h 846533"/>
                  <a:gd name="connsiteX50" fmla="*/ 228022 w 859637"/>
                  <a:gd name="connsiteY50" fmla="*/ 13099 h 846533"/>
                  <a:gd name="connsiteX51" fmla="*/ 229845 w 859637"/>
                  <a:gd name="connsiteY51" fmla="*/ 2642 h 846533"/>
                  <a:gd name="connsiteX52" fmla="*/ 216281 w 859637"/>
                  <a:gd name="connsiteY52" fmla="*/ 1613 h 846533"/>
                  <a:gd name="connsiteX53" fmla="*/ 199898 w 859637"/>
                  <a:gd name="connsiteY53" fmla="*/ 3226 h 846533"/>
                  <a:gd name="connsiteX54" fmla="*/ 195732 w 859637"/>
                  <a:gd name="connsiteY54" fmla="*/ 1390 h 846533"/>
                  <a:gd name="connsiteX55" fmla="*/ 184950 w 859637"/>
                  <a:gd name="connsiteY55" fmla="*/ 0 h 846533"/>
                  <a:gd name="connsiteX56" fmla="*/ 181312 w 859637"/>
                  <a:gd name="connsiteY56" fmla="*/ 6896 h 846533"/>
                  <a:gd name="connsiteX57" fmla="*/ 175971 w 859637"/>
                  <a:gd name="connsiteY57" fmla="*/ 9261 h 846533"/>
                  <a:gd name="connsiteX58" fmla="*/ 175089 w 859637"/>
                  <a:gd name="connsiteY58" fmla="*/ 15881 h 846533"/>
                  <a:gd name="connsiteX59" fmla="*/ 166516 w 859637"/>
                  <a:gd name="connsiteY59" fmla="*/ 15074 h 846533"/>
                  <a:gd name="connsiteX60" fmla="*/ 166453 w 859637"/>
                  <a:gd name="connsiteY60" fmla="*/ 28674 h 846533"/>
                  <a:gd name="connsiteX61" fmla="*/ 162947 w 859637"/>
                  <a:gd name="connsiteY61" fmla="*/ 30037 h 846533"/>
                  <a:gd name="connsiteX62" fmla="*/ 161938 w 859637"/>
                  <a:gd name="connsiteY62" fmla="*/ 38634 h 846533"/>
                  <a:gd name="connsiteX63" fmla="*/ 157791 w 859637"/>
                  <a:gd name="connsiteY63" fmla="*/ 44395 h 846533"/>
                  <a:gd name="connsiteX64" fmla="*/ 156654 w 859637"/>
                  <a:gd name="connsiteY64" fmla="*/ 54574 h 846533"/>
                  <a:gd name="connsiteX65" fmla="*/ 157937 w 859637"/>
                  <a:gd name="connsiteY65" fmla="*/ 57660 h 846533"/>
                  <a:gd name="connsiteX66" fmla="*/ 156077 w 859637"/>
                  <a:gd name="connsiteY66" fmla="*/ 62810 h 846533"/>
                  <a:gd name="connsiteX67" fmla="*/ 150946 w 859637"/>
                  <a:gd name="connsiteY67" fmla="*/ 63724 h 846533"/>
                  <a:gd name="connsiteX68" fmla="*/ 147523 w 859637"/>
                  <a:gd name="connsiteY68" fmla="*/ 73744 h 846533"/>
                  <a:gd name="connsiteX69" fmla="*/ 149257 w 859637"/>
                  <a:gd name="connsiteY69" fmla="*/ 85759 h 846533"/>
                  <a:gd name="connsiteX70" fmla="*/ 139567 w 859637"/>
                  <a:gd name="connsiteY70" fmla="*/ 102402 h 846533"/>
                  <a:gd name="connsiteX71" fmla="*/ 136188 w 859637"/>
                  <a:gd name="connsiteY71" fmla="*/ 115705 h 846533"/>
                  <a:gd name="connsiteX72" fmla="*/ 133731 w 859637"/>
                  <a:gd name="connsiteY72" fmla="*/ 134628 h 846533"/>
                  <a:gd name="connsiteX73" fmla="*/ 134182 w 859637"/>
                  <a:gd name="connsiteY73" fmla="*/ 151500 h 846533"/>
                  <a:gd name="connsiteX74" fmla="*/ 131744 w 859637"/>
                  <a:gd name="connsiteY74" fmla="*/ 167864 h 846533"/>
                  <a:gd name="connsiteX75" fmla="*/ 123082 w 859637"/>
                  <a:gd name="connsiteY75" fmla="*/ 186266 h 846533"/>
                  <a:gd name="connsiteX76" fmla="*/ 115164 w 859637"/>
                  <a:gd name="connsiteY76" fmla="*/ 187302 h 846533"/>
                  <a:gd name="connsiteX77" fmla="*/ 103016 w 859637"/>
                  <a:gd name="connsiteY77" fmla="*/ 192921 h 846533"/>
                  <a:gd name="connsiteX78" fmla="*/ 88157 w 859637"/>
                  <a:gd name="connsiteY78" fmla="*/ 195899 h 846533"/>
                  <a:gd name="connsiteX79" fmla="*/ 78575 w 859637"/>
                  <a:gd name="connsiteY79" fmla="*/ 195931 h 846533"/>
                  <a:gd name="connsiteX80" fmla="*/ 75749 w 859637"/>
                  <a:gd name="connsiteY80" fmla="*/ 216702 h 846533"/>
                  <a:gd name="connsiteX81" fmla="*/ 71577 w 859637"/>
                  <a:gd name="connsiteY81" fmla="*/ 215978 h 846533"/>
                  <a:gd name="connsiteX82" fmla="*/ 71920 w 859637"/>
                  <a:gd name="connsiteY82" fmla="*/ 206205 h 846533"/>
                  <a:gd name="connsiteX83" fmla="*/ 58344 w 859637"/>
                  <a:gd name="connsiteY83" fmla="*/ 201164 h 846533"/>
                  <a:gd name="connsiteX84" fmla="*/ 57207 w 859637"/>
                  <a:gd name="connsiteY84" fmla="*/ 193759 h 846533"/>
                  <a:gd name="connsiteX85" fmla="*/ 47282 w 859637"/>
                  <a:gd name="connsiteY85" fmla="*/ 194953 h 846533"/>
                  <a:gd name="connsiteX86" fmla="*/ 40335 w 859637"/>
                  <a:gd name="connsiteY86" fmla="*/ 201583 h 846533"/>
                  <a:gd name="connsiteX87" fmla="*/ 31756 w 859637"/>
                  <a:gd name="connsiteY87" fmla="*/ 207983 h 846533"/>
                  <a:gd name="connsiteX88" fmla="*/ 29064 w 859637"/>
                  <a:gd name="connsiteY88" fmla="*/ 205697 h 846533"/>
                  <a:gd name="connsiteX89" fmla="*/ 15761 w 859637"/>
                  <a:gd name="connsiteY89" fmla="*/ 216340 h 846533"/>
                  <a:gd name="connsiteX90" fmla="*/ 10179 w 859637"/>
                  <a:gd name="connsiteY90" fmla="*/ 228284 h 846533"/>
                  <a:gd name="connsiteX91" fmla="*/ 12338 w 859637"/>
                  <a:gd name="connsiteY91" fmla="*/ 233244 h 846533"/>
                  <a:gd name="connsiteX92" fmla="*/ 17494 w 859637"/>
                  <a:gd name="connsiteY92" fmla="*/ 234025 h 846533"/>
                  <a:gd name="connsiteX93" fmla="*/ 21342 w 859637"/>
                  <a:gd name="connsiteY93" fmla="*/ 255304 h 846533"/>
                  <a:gd name="connsiteX94" fmla="*/ 21342 w 859637"/>
                  <a:gd name="connsiteY94" fmla="*/ 281815 h 846533"/>
                  <a:gd name="connsiteX95" fmla="*/ 18650 w 859637"/>
                  <a:gd name="connsiteY95" fmla="*/ 293435 h 846533"/>
                  <a:gd name="connsiteX96" fmla="*/ 12319 w 859637"/>
                  <a:gd name="connsiteY96" fmla="*/ 300986 h 846533"/>
                  <a:gd name="connsiteX97" fmla="*/ 14903 w 859637"/>
                  <a:gd name="connsiteY97" fmla="*/ 308701 h 846533"/>
                  <a:gd name="connsiteX98" fmla="*/ 9258 w 859637"/>
                  <a:gd name="connsiteY98" fmla="*/ 318175 h 846533"/>
                  <a:gd name="connsiteX99" fmla="*/ 10776 w 859637"/>
                  <a:gd name="connsiteY99" fmla="*/ 328792 h 846533"/>
                  <a:gd name="connsiteX100" fmla="*/ 6306 w 859637"/>
                  <a:gd name="connsiteY100" fmla="*/ 332107 h 846533"/>
                  <a:gd name="connsiteX101" fmla="*/ 5239 w 859637"/>
                  <a:gd name="connsiteY101" fmla="*/ 336342 h 846533"/>
                  <a:gd name="connsiteX102" fmla="*/ 7334 w 859637"/>
                  <a:gd name="connsiteY102" fmla="*/ 340102 h 846533"/>
                  <a:gd name="connsiteX103" fmla="*/ 13748 w 859637"/>
                  <a:gd name="connsiteY103" fmla="*/ 339575 h 846533"/>
                  <a:gd name="connsiteX104" fmla="*/ 18650 w 859637"/>
                  <a:gd name="connsiteY104" fmla="*/ 345931 h 846533"/>
                  <a:gd name="connsiteX105" fmla="*/ 27203 w 859637"/>
                  <a:gd name="connsiteY105" fmla="*/ 353729 h 846533"/>
                  <a:gd name="connsiteX106" fmla="*/ 31890 w 859637"/>
                  <a:gd name="connsiteY106" fmla="*/ 356351 h 846533"/>
                  <a:gd name="connsiteX107" fmla="*/ 32829 w 859637"/>
                  <a:gd name="connsiteY107" fmla="*/ 361838 h 846533"/>
                  <a:gd name="connsiteX108" fmla="*/ 29299 w 859637"/>
                  <a:gd name="connsiteY108" fmla="*/ 365495 h 846533"/>
                  <a:gd name="connsiteX109" fmla="*/ 24638 w 859637"/>
                  <a:gd name="connsiteY109" fmla="*/ 365883 h 846533"/>
                  <a:gd name="connsiteX110" fmla="*/ 17920 w 859637"/>
                  <a:gd name="connsiteY110" fmla="*/ 376309 h 846533"/>
                  <a:gd name="connsiteX111" fmla="*/ 13449 w 859637"/>
                  <a:gd name="connsiteY111" fmla="*/ 375160 h 846533"/>
                  <a:gd name="connsiteX112" fmla="*/ 8230 w 859637"/>
                  <a:gd name="connsiteY112" fmla="*/ 380818 h 846533"/>
                  <a:gd name="connsiteX113" fmla="*/ 10928 w 859637"/>
                  <a:gd name="connsiteY113" fmla="*/ 387955 h 846533"/>
                  <a:gd name="connsiteX114" fmla="*/ 7334 w 859637"/>
                  <a:gd name="connsiteY114" fmla="*/ 392197 h 846533"/>
                  <a:gd name="connsiteX115" fmla="*/ 2051 w 859637"/>
                  <a:gd name="connsiteY115" fmla="*/ 393696 h 846533"/>
                  <a:gd name="connsiteX116" fmla="*/ 0 w 859637"/>
                  <a:gd name="connsiteY116" fmla="*/ 399220 h 846533"/>
                  <a:gd name="connsiteX117" fmla="*/ 4020 w 859637"/>
                  <a:gd name="connsiteY117" fmla="*/ 404262 h 846533"/>
                  <a:gd name="connsiteX118" fmla="*/ 4039 w 859637"/>
                  <a:gd name="connsiteY118" fmla="*/ 412295 h 846533"/>
                  <a:gd name="connsiteX119" fmla="*/ 6502 w 859637"/>
                  <a:gd name="connsiteY119" fmla="*/ 415863 h 846533"/>
                  <a:gd name="connsiteX120" fmla="*/ 20892 w 859637"/>
                  <a:gd name="connsiteY120" fmla="*/ 421020 h 846533"/>
                  <a:gd name="connsiteX121" fmla="*/ 36011 w 859637"/>
                  <a:gd name="connsiteY121" fmla="*/ 424055 h 846533"/>
                  <a:gd name="connsiteX122" fmla="*/ 41897 w 859637"/>
                  <a:gd name="connsiteY122" fmla="*/ 428659 h 846533"/>
                  <a:gd name="connsiteX123" fmla="*/ 51518 w 859637"/>
                  <a:gd name="connsiteY123" fmla="*/ 426932 h 846533"/>
                  <a:gd name="connsiteX124" fmla="*/ 57188 w 859637"/>
                  <a:gd name="connsiteY124" fmla="*/ 433955 h 846533"/>
                  <a:gd name="connsiteX125" fmla="*/ 57550 w 859637"/>
                  <a:gd name="connsiteY125" fmla="*/ 444299 h 846533"/>
                  <a:gd name="connsiteX126" fmla="*/ 61506 w 859637"/>
                  <a:gd name="connsiteY126" fmla="*/ 444826 h 846533"/>
                  <a:gd name="connsiteX127" fmla="*/ 66211 w 859637"/>
                  <a:gd name="connsiteY127" fmla="*/ 441848 h 846533"/>
                  <a:gd name="connsiteX128" fmla="*/ 73057 w 859637"/>
                  <a:gd name="connsiteY128" fmla="*/ 446362 h 846533"/>
                  <a:gd name="connsiteX129" fmla="*/ 80905 w 859637"/>
                  <a:gd name="connsiteY129" fmla="*/ 446280 h 846533"/>
                  <a:gd name="connsiteX130" fmla="*/ 84880 w 859637"/>
                  <a:gd name="connsiteY130" fmla="*/ 448649 h 846533"/>
                  <a:gd name="connsiteX131" fmla="*/ 86912 w 859637"/>
                  <a:gd name="connsiteY131" fmla="*/ 455424 h 846533"/>
                  <a:gd name="connsiteX132" fmla="*/ 83922 w 859637"/>
                  <a:gd name="connsiteY132" fmla="*/ 461780 h 846533"/>
                  <a:gd name="connsiteX133" fmla="*/ 85865 w 859637"/>
                  <a:gd name="connsiteY133" fmla="*/ 464568 h 846533"/>
                  <a:gd name="connsiteX134" fmla="*/ 90697 w 859637"/>
                  <a:gd name="connsiteY134" fmla="*/ 464739 h 846533"/>
                  <a:gd name="connsiteX135" fmla="*/ 92386 w 859637"/>
                  <a:gd name="connsiteY135" fmla="*/ 467362 h 846533"/>
                  <a:gd name="connsiteX136" fmla="*/ 91192 w 859637"/>
                  <a:gd name="connsiteY136" fmla="*/ 474696 h 846533"/>
                  <a:gd name="connsiteX137" fmla="*/ 93224 w 859637"/>
                  <a:gd name="connsiteY137" fmla="*/ 486742 h 846533"/>
                  <a:gd name="connsiteX138" fmla="*/ 88989 w 859637"/>
                  <a:gd name="connsiteY138" fmla="*/ 496839 h 846533"/>
                  <a:gd name="connsiteX139" fmla="*/ 88881 w 859637"/>
                  <a:gd name="connsiteY139" fmla="*/ 505430 h 846533"/>
                  <a:gd name="connsiteX140" fmla="*/ 96926 w 859637"/>
                  <a:gd name="connsiteY140" fmla="*/ 504624 h 846533"/>
                  <a:gd name="connsiteX141" fmla="*/ 96990 w 859637"/>
                  <a:gd name="connsiteY141" fmla="*/ 509697 h 846533"/>
                  <a:gd name="connsiteX142" fmla="*/ 105562 w 859637"/>
                  <a:gd name="connsiteY142" fmla="*/ 510593 h 846533"/>
                  <a:gd name="connsiteX143" fmla="*/ 107448 w 859637"/>
                  <a:gd name="connsiteY143" fmla="*/ 519406 h 846533"/>
                  <a:gd name="connsiteX144" fmla="*/ 111785 w 859637"/>
                  <a:gd name="connsiteY144" fmla="*/ 524594 h 846533"/>
                  <a:gd name="connsiteX145" fmla="*/ 115595 w 859637"/>
                  <a:gd name="connsiteY145" fmla="*/ 525179 h 846533"/>
                  <a:gd name="connsiteX146" fmla="*/ 116364 w 859637"/>
                  <a:gd name="connsiteY146" fmla="*/ 521947 h 846533"/>
                  <a:gd name="connsiteX147" fmla="*/ 145879 w 859637"/>
                  <a:gd name="connsiteY147" fmla="*/ 522416 h 846533"/>
                  <a:gd name="connsiteX148" fmla="*/ 153873 w 859637"/>
                  <a:gd name="connsiteY148" fmla="*/ 517451 h 846533"/>
                  <a:gd name="connsiteX149" fmla="*/ 153873 w 859637"/>
                  <a:gd name="connsiteY149" fmla="*/ 510815 h 846533"/>
                  <a:gd name="connsiteX150" fmla="*/ 162471 w 859637"/>
                  <a:gd name="connsiteY150" fmla="*/ 510447 h 846533"/>
                  <a:gd name="connsiteX151" fmla="*/ 169831 w 859637"/>
                  <a:gd name="connsiteY151" fmla="*/ 515863 h 846533"/>
                  <a:gd name="connsiteX152" fmla="*/ 170301 w 859637"/>
                  <a:gd name="connsiteY152" fmla="*/ 512574 h 846533"/>
                  <a:gd name="connsiteX153" fmla="*/ 177038 w 859637"/>
                  <a:gd name="connsiteY153" fmla="*/ 513101 h 846533"/>
                  <a:gd name="connsiteX154" fmla="*/ 183883 w 859637"/>
                  <a:gd name="connsiteY154" fmla="*/ 511901 h 846533"/>
                  <a:gd name="connsiteX155" fmla="*/ 192888 w 859637"/>
                  <a:gd name="connsiteY155" fmla="*/ 498344 h 846533"/>
                  <a:gd name="connsiteX156" fmla="*/ 208604 w 859637"/>
                  <a:gd name="connsiteY156" fmla="*/ 484374 h 846533"/>
                  <a:gd name="connsiteX157" fmla="*/ 216859 w 859637"/>
                  <a:gd name="connsiteY157" fmla="*/ 483116 h 846533"/>
                  <a:gd name="connsiteX158" fmla="*/ 228600 w 859637"/>
                  <a:gd name="connsiteY158" fmla="*/ 479910 h 846533"/>
                  <a:gd name="connsiteX159" fmla="*/ 234544 w 859637"/>
                  <a:gd name="connsiteY159" fmla="*/ 479630 h 846533"/>
                  <a:gd name="connsiteX160" fmla="*/ 234118 w 859637"/>
                  <a:gd name="connsiteY160" fmla="*/ 486101 h 846533"/>
                  <a:gd name="connsiteX161" fmla="*/ 246075 w 859637"/>
                  <a:gd name="connsiteY161" fmla="*/ 490476 h 846533"/>
                  <a:gd name="connsiteX162" fmla="*/ 245796 w 859637"/>
                  <a:gd name="connsiteY162" fmla="*/ 498426 h 846533"/>
                  <a:gd name="connsiteX163" fmla="*/ 253003 w 859637"/>
                  <a:gd name="connsiteY163" fmla="*/ 497842 h 846533"/>
                  <a:gd name="connsiteX164" fmla="*/ 252832 w 859637"/>
                  <a:gd name="connsiteY164" fmla="*/ 505208 h 846533"/>
                  <a:gd name="connsiteX165" fmla="*/ 255187 w 859637"/>
                  <a:gd name="connsiteY165" fmla="*/ 500801 h 846533"/>
                  <a:gd name="connsiteX166" fmla="*/ 262909 w 859637"/>
                  <a:gd name="connsiteY166" fmla="*/ 501722 h 846533"/>
                  <a:gd name="connsiteX167" fmla="*/ 265259 w 859637"/>
                  <a:gd name="connsiteY167" fmla="*/ 491905 h 846533"/>
                  <a:gd name="connsiteX168" fmla="*/ 269945 w 859637"/>
                  <a:gd name="connsiteY168" fmla="*/ 492127 h 846533"/>
                  <a:gd name="connsiteX169" fmla="*/ 270840 w 859637"/>
                  <a:gd name="connsiteY169" fmla="*/ 485713 h 846533"/>
                  <a:gd name="connsiteX170" fmla="*/ 274326 w 859637"/>
                  <a:gd name="connsiteY170" fmla="*/ 485542 h 846533"/>
                  <a:gd name="connsiteX171" fmla="*/ 273685 w 859637"/>
                  <a:gd name="connsiteY171" fmla="*/ 491651 h 846533"/>
                  <a:gd name="connsiteX172" fmla="*/ 281896 w 859637"/>
                  <a:gd name="connsiteY172" fmla="*/ 493378 h 846533"/>
                  <a:gd name="connsiteX173" fmla="*/ 281940 w 859637"/>
                  <a:gd name="connsiteY173" fmla="*/ 497645 h 846533"/>
                  <a:gd name="connsiteX174" fmla="*/ 286518 w 859637"/>
                  <a:gd name="connsiteY174" fmla="*/ 497899 h 846533"/>
                  <a:gd name="connsiteX175" fmla="*/ 287674 w 859637"/>
                  <a:gd name="connsiteY175" fmla="*/ 494445 h 846533"/>
                  <a:gd name="connsiteX176" fmla="*/ 292678 w 859637"/>
                  <a:gd name="connsiteY176" fmla="*/ 494356 h 846533"/>
                  <a:gd name="connsiteX177" fmla="*/ 291865 w 859637"/>
                  <a:gd name="connsiteY177" fmla="*/ 497759 h 846533"/>
                  <a:gd name="connsiteX178" fmla="*/ 296443 w 859637"/>
                  <a:gd name="connsiteY178" fmla="*/ 506433 h 846533"/>
                  <a:gd name="connsiteX179" fmla="*/ 300717 w 859637"/>
                  <a:gd name="connsiteY179" fmla="*/ 507881 h 846533"/>
                  <a:gd name="connsiteX180" fmla="*/ 311264 w 859637"/>
                  <a:gd name="connsiteY180" fmla="*/ 508777 h 846533"/>
                  <a:gd name="connsiteX181" fmla="*/ 324326 w 859637"/>
                  <a:gd name="connsiteY181" fmla="*/ 498096 h 846533"/>
                  <a:gd name="connsiteX182" fmla="*/ 325507 w 859637"/>
                  <a:gd name="connsiteY182" fmla="*/ 485574 h 846533"/>
                  <a:gd name="connsiteX183" fmla="*/ 341224 w 859637"/>
                  <a:gd name="connsiteY183" fmla="*/ 487218 h 846533"/>
                  <a:gd name="connsiteX184" fmla="*/ 343129 w 859637"/>
                  <a:gd name="connsiteY184" fmla="*/ 490787 h 846533"/>
                  <a:gd name="connsiteX185" fmla="*/ 339858 w 859637"/>
                  <a:gd name="connsiteY185" fmla="*/ 509723 h 846533"/>
                  <a:gd name="connsiteX186" fmla="*/ 336372 w 859637"/>
                  <a:gd name="connsiteY186" fmla="*/ 509532 h 846533"/>
                  <a:gd name="connsiteX187" fmla="*/ 336074 w 859637"/>
                  <a:gd name="connsiteY187" fmla="*/ 514917 h 846533"/>
                  <a:gd name="connsiteX188" fmla="*/ 338614 w 859637"/>
                  <a:gd name="connsiteY188" fmla="*/ 516085 h 846533"/>
                  <a:gd name="connsiteX189" fmla="*/ 336563 w 859637"/>
                  <a:gd name="connsiteY189" fmla="*/ 519654 h 846533"/>
                  <a:gd name="connsiteX190" fmla="*/ 339344 w 859637"/>
                  <a:gd name="connsiteY190" fmla="*/ 522975 h 846533"/>
                  <a:gd name="connsiteX191" fmla="*/ 332245 w 859637"/>
                  <a:gd name="connsiteY191" fmla="*/ 533465 h 846533"/>
                  <a:gd name="connsiteX192" fmla="*/ 331153 w 859637"/>
                  <a:gd name="connsiteY192" fmla="*/ 545156 h 846533"/>
                  <a:gd name="connsiteX193" fmla="*/ 320288 w 859637"/>
                  <a:gd name="connsiteY193" fmla="*/ 544318 h 846533"/>
                  <a:gd name="connsiteX194" fmla="*/ 312414 w 859637"/>
                  <a:gd name="connsiteY194" fmla="*/ 565635 h 846533"/>
                  <a:gd name="connsiteX195" fmla="*/ 311690 w 859637"/>
                  <a:gd name="connsiteY195" fmla="*/ 574867 h 846533"/>
                  <a:gd name="connsiteX196" fmla="*/ 320307 w 859637"/>
                  <a:gd name="connsiteY196" fmla="*/ 570988 h 846533"/>
                  <a:gd name="connsiteX197" fmla="*/ 320669 w 859637"/>
                  <a:gd name="connsiteY197" fmla="*/ 567336 h 846533"/>
                  <a:gd name="connsiteX198" fmla="*/ 327920 w 859637"/>
                  <a:gd name="connsiteY198" fmla="*/ 567946 h 846533"/>
                  <a:gd name="connsiteX199" fmla="*/ 326873 w 859637"/>
                  <a:gd name="connsiteY199" fmla="*/ 573394 h 846533"/>
                  <a:gd name="connsiteX200" fmla="*/ 331064 w 859637"/>
                  <a:gd name="connsiteY200" fmla="*/ 570740 h 846533"/>
                  <a:gd name="connsiteX201" fmla="*/ 344221 w 859637"/>
                  <a:gd name="connsiteY201" fmla="*/ 575179 h 846533"/>
                  <a:gd name="connsiteX202" fmla="*/ 343300 w 859637"/>
                  <a:gd name="connsiteY202" fmla="*/ 580760 h 846533"/>
                  <a:gd name="connsiteX203" fmla="*/ 346805 w 859637"/>
                  <a:gd name="connsiteY203" fmla="*/ 580843 h 846533"/>
                  <a:gd name="connsiteX204" fmla="*/ 345954 w 859637"/>
                  <a:gd name="connsiteY204" fmla="*/ 587650 h 846533"/>
                  <a:gd name="connsiteX205" fmla="*/ 341846 w 859637"/>
                  <a:gd name="connsiteY205" fmla="*/ 587066 h 846533"/>
                  <a:gd name="connsiteX206" fmla="*/ 338811 w 859637"/>
                  <a:gd name="connsiteY206" fmla="*/ 597721 h 846533"/>
                  <a:gd name="connsiteX207" fmla="*/ 341116 w 859637"/>
                  <a:gd name="connsiteY207" fmla="*/ 599817 h 846533"/>
                  <a:gd name="connsiteX208" fmla="*/ 360515 w 859637"/>
                  <a:gd name="connsiteY208" fmla="*/ 603500 h 846533"/>
                  <a:gd name="connsiteX209" fmla="*/ 363144 w 859637"/>
                  <a:gd name="connsiteY209" fmla="*/ 600991 h 846533"/>
                  <a:gd name="connsiteX210" fmla="*/ 364090 w 859637"/>
                  <a:gd name="connsiteY210" fmla="*/ 595435 h 846533"/>
                  <a:gd name="connsiteX211" fmla="*/ 371767 w 859637"/>
                  <a:gd name="connsiteY211" fmla="*/ 597499 h 846533"/>
                  <a:gd name="connsiteX212" fmla="*/ 374675 w 859637"/>
                  <a:gd name="connsiteY212" fmla="*/ 595099 h 846533"/>
                  <a:gd name="connsiteX213" fmla="*/ 381451 w 859637"/>
                  <a:gd name="connsiteY213" fmla="*/ 596438 h 846533"/>
                  <a:gd name="connsiteX214" fmla="*/ 382569 w 859637"/>
                  <a:gd name="connsiteY214" fmla="*/ 589269 h 846533"/>
                  <a:gd name="connsiteX215" fmla="*/ 389172 w 859637"/>
                  <a:gd name="connsiteY215" fmla="*/ 586196 h 846533"/>
                  <a:gd name="connsiteX216" fmla="*/ 390481 w 859637"/>
                  <a:gd name="connsiteY216" fmla="*/ 582513 h 846533"/>
                  <a:gd name="connsiteX217" fmla="*/ 402050 w 859637"/>
                  <a:gd name="connsiteY217" fmla="*/ 582824 h 846533"/>
                  <a:gd name="connsiteX218" fmla="*/ 406197 w 859637"/>
                  <a:gd name="connsiteY218" fmla="*/ 577884 h 846533"/>
                  <a:gd name="connsiteX219" fmla="*/ 412267 w 859637"/>
                  <a:gd name="connsiteY219" fmla="*/ 573724 h 846533"/>
                  <a:gd name="connsiteX220" fmla="*/ 425507 w 859637"/>
                  <a:gd name="connsiteY220" fmla="*/ 585085 h 846533"/>
                  <a:gd name="connsiteX221" fmla="*/ 429660 w 859637"/>
                  <a:gd name="connsiteY221" fmla="*/ 579503 h 846533"/>
                  <a:gd name="connsiteX222" fmla="*/ 435216 w 859637"/>
                  <a:gd name="connsiteY222" fmla="*/ 580284 h 846533"/>
                  <a:gd name="connsiteX223" fmla="*/ 437185 w 859637"/>
                  <a:gd name="connsiteY223" fmla="*/ 576239 h 846533"/>
                  <a:gd name="connsiteX224" fmla="*/ 440246 w 859637"/>
                  <a:gd name="connsiteY224" fmla="*/ 577744 h 846533"/>
                  <a:gd name="connsiteX225" fmla="*/ 442043 w 859637"/>
                  <a:gd name="connsiteY225" fmla="*/ 573394 h 846533"/>
                  <a:gd name="connsiteX226" fmla="*/ 458553 w 859637"/>
                  <a:gd name="connsiteY226" fmla="*/ 581287 h 846533"/>
                  <a:gd name="connsiteX227" fmla="*/ 464795 w 859637"/>
                  <a:gd name="connsiteY227" fmla="*/ 559856 h 846533"/>
                  <a:gd name="connsiteX228" fmla="*/ 467493 w 859637"/>
                  <a:gd name="connsiteY228" fmla="*/ 554249 h 846533"/>
                  <a:gd name="connsiteX229" fmla="*/ 479171 w 859637"/>
                  <a:gd name="connsiteY229" fmla="*/ 549760 h 846533"/>
                  <a:gd name="connsiteX230" fmla="*/ 492493 w 859637"/>
                  <a:gd name="connsiteY230" fmla="*/ 570715 h 846533"/>
                  <a:gd name="connsiteX231" fmla="*/ 494805 w 859637"/>
                  <a:gd name="connsiteY231" fmla="*/ 575763 h 846533"/>
                  <a:gd name="connsiteX232" fmla="*/ 504469 w 859637"/>
                  <a:gd name="connsiteY232" fmla="*/ 579192 h 846533"/>
                  <a:gd name="connsiteX233" fmla="*/ 515010 w 859637"/>
                  <a:gd name="connsiteY233" fmla="*/ 579973 h 846533"/>
                  <a:gd name="connsiteX234" fmla="*/ 530308 w 859637"/>
                  <a:gd name="connsiteY234" fmla="*/ 585948 h 846533"/>
                  <a:gd name="connsiteX235" fmla="*/ 537128 w 859637"/>
                  <a:gd name="connsiteY235" fmla="*/ 586139 h 846533"/>
                  <a:gd name="connsiteX236" fmla="*/ 541407 w 859637"/>
                  <a:gd name="connsiteY236" fmla="*/ 583770 h 846533"/>
                  <a:gd name="connsiteX237" fmla="*/ 545871 w 859637"/>
                  <a:gd name="connsiteY237" fmla="*/ 590247 h 846533"/>
                  <a:gd name="connsiteX238" fmla="*/ 554234 w 859637"/>
                  <a:gd name="connsiteY238" fmla="*/ 590076 h 846533"/>
                  <a:gd name="connsiteX239" fmla="*/ 558495 w 859637"/>
                  <a:gd name="connsiteY239" fmla="*/ 585751 h 846533"/>
                  <a:gd name="connsiteX240" fmla="*/ 561378 w 859637"/>
                  <a:gd name="connsiteY240" fmla="*/ 591276 h 846533"/>
                  <a:gd name="connsiteX241" fmla="*/ 559346 w 859637"/>
                  <a:gd name="connsiteY241" fmla="*/ 598534 h 846533"/>
                  <a:gd name="connsiteX242" fmla="*/ 559841 w 859637"/>
                  <a:gd name="connsiteY242" fmla="*/ 609361 h 846533"/>
                  <a:gd name="connsiteX243" fmla="*/ 552183 w 859637"/>
                  <a:gd name="connsiteY243" fmla="*/ 614752 h 846533"/>
                  <a:gd name="connsiteX244" fmla="*/ 548888 w 859637"/>
                  <a:gd name="connsiteY244" fmla="*/ 621388 h 846533"/>
                  <a:gd name="connsiteX245" fmla="*/ 546900 w 859637"/>
                  <a:gd name="connsiteY245" fmla="*/ 630938 h 846533"/>
                  <a:gd name="connsiteX246" fmla="*/ 531781 w 859637"/>
                  <a:gd name="connsiteY246" fmla="*/ 635154 h 846533"/>
                  <a:gd name="connsiteX247" fmla="*/ 529361 w 859637"/>
                  <a:gd name="connsiteY247" fmla="*/ 637497 h 846533"/>
                  <a:gd name="connsiteX248" fmla="*/ 529025 w 859637"/>
                  <a:gd name="connsiteY248" fmla="*/ 653607 h 846533"/>
                  <a:gd name="connsiteX249" fmla="*/ 539007 w 859637"/>
                  <a:gd name="connsiteY249" fmla="*/ 658326 h 846533"/>
                  <a:gd name="connsiteX250" fmla="*/ 538728 w 859637"/>
                  <a:gd name="connsiteY250" fmla="*/ 661450 h 846533"/>
                  <a:gd name="connsiteX251" fmla="*/ 526345 w 859637"/>
                  <a:gd name="connsiteY251" fmla="*/ 677947 h 846533"/>
                  <a:gd name="connsiteX252" fmla="*/ 524275 w 859637"/>
                  <a:gd name="connsiteY252" fmla="*/ 682894 h 846533"/>
                  <a:gd name="connsiteX253" fmla="*/ 518732 w 859637"/>
                  <a:gd name="connsiteY253" fmla="*/ 685630 h 846533"/>
                  <a:gd name="connsiteX254" fmla="*/ 515785 w 859637"/>
                  <a:gd name="connsiteY254" fmla="*/ 692914 h 846533"/>
                  <a:gd name="connsiteX255" fmla="*/ 512064 w 859637"/>
                  <a:gd name="connsiteY255" fmla="*/ 693308 h 846533"/>
                  <a:gd name="connsiteX256" fmla="*/ 500577 w 859637"/>
                  <a:gd name="connsiteY256" fmla="*/ 708611 h 846533"/>
                  <a:gd name="connsiteX257" fmla="*/ 496665 w 859637"/>
                  <a:gd name="connsiteY257" fmla="*/ 715253 h 846533"/>
                  <a:gd name="connsiteX258" fmla="*/ 505111 w 859637"/>
                  <a:gd name="connsiteY258" fmla="*/ 715844 h 846533"/>
                  <a:gd name="connsiteX259" fmla="*/ 509645 w 859637"/>
                  <a:gd name="connsiteY259" fmla="*/ 726905 h 846533"/>
                  <a:gd name="connsiteX260" fmla="*/ 514394 w 859637"/>
                  <a:gd name="connsiteY260" fmla="*/ 732405 h 846533"/>
                  <a:gd name="connsiteX261" fmla="*/ 522154 w 859637"/>
                  <a:gd name="connsiteY261" fmla="*/ 734081 h 846533"/>
                  <a:gd name="connsiteX262" fmla="*/ 526714 w 859637"/>
                  <a:gd name="connsiteY262" fmla="*/ 736958 h 846533"/>
                  <a:gd name="connsiteX263" fmla="*/ 528123 w 859637"/>
                  <a:gd name="connsiteY263" fmla="*/ 746927 h 846533"/>
                  <a:gd name="connsiteX264" fmla="*/ 525361 w 859637"/>
                  <a:gd name="connsiteY264" fmla="*/ 756846 h 846533"/>
                  <a:gd name="connsiteX265" fmla="*/ 525234 w 859637"/>
                  <a:gd name="connsiteY265" fmla="*/ 767990 h 846533"/>
                  <a:gd name="connsiteX266" fmla="*/ 522713 w 859637"/>
                  <a:gd name="connsiteY266" fmla="*/ 776709 h 846533"/>
                  <a:gd name="connsiteX267" fmla="*/ 525856 w 859637"/>
                  <a:gd name="connsiteY267" fmla="*/ 779331 h 846533"/>
                  <a:gd name="connsiteX268" fmla="*/ 525640 w 859637"/>
                  <a:gd name="connsiteY268" fmla="*/ 783103 h 846533"/>
                  <a:gd name="connsiteX269" fmla="*/ 531311 w 859637"/>
                  <a:gd name="connsiteY269" fmla="*/ 784500 h 846533"/>
                  <a:gd name="connsiteX270" fmla="*/ 533171 w 859637"/>
                  <a:gd name="connsiteY270" fmla="*/ 778328 h 846533"/>
                  <a:gd name="connsiteX271" fmla="*/ 540080 w 859637"/>
                  <a:gd name="connsiteY271" fmla="*/ 781484 h 846533"/>
                  <a:gd name="connsiteX272" fmla="*/ 542665 w 859637"/>
                  <a:gd name="connsiteY272" fmla="*/ 771622 h 846533"/>
                  <a:gd name="connsiteX273" fmla="*/ 547262 w 859637"/>
                  <a:gd name="connsiteY273" fmla="*/ 773241 h 846533"/>
                  <a:gd name="connsiteX274" fmla="*/ 548335 w 859637"/>
                  <a:gd name="connsiteY274" fmla="*/ 768295 h 846533"/>
                  <a:gd name="connsiteX275" fmla="*/ 544316 w 859637"/>
                  <a:gd name="connsiteY275" fmla="*/ 767152 h 846533"/>
                  <a:gd name="connsiteX276" fmla="*/ 548183 w 859637"/>
                  <a:gd name="connsiteY276" fmla="*/ 760332 h 846533"/>
                  <a:gd name="connsiteX277" fmla="*/ 552075 w 859637"/>
                  <a:gd name="connsiteY277" fmla="*/ 761259 h 846533"/>
                  <a:gd name="connsiteX278" fmla="*/ 560394 w 859637"/>
                  <a:gd name="connsiteY278" fmla="*/ 769304 h 846533"/>
                  <a:gd name="connsiteX279" fmla="*/ 555993 w 859637"/>
                  <a:gd name="connsiteY279" fmla="*/ 767266 h 846533"/>
                  <a:gd name="connsiteX280" fmla="*/ 557746 w 859637"/>
                  <a:gd name="connsiteY280" fmla="*/ 772543 h 846533"/>
                  <a:gd name="connsiteX281" fmla="*/ 556374 w 859637"/>
                  <a:gd name="connsiteY281" fmla="*/ 778328 h 846533"/>
                  <a:gd name="connsiteX282" fmla="*/ 562769 w 859637"/>
                  <a:gd name="connsiteY282" fmla="*/ 781344 h 846533"/>
                  <a:gd name="connsiteX283" fmla="*/ 560483 w 859637"/>
                  <a:gd name="connsiteY283" fmla="*/ 790729 h 846533"/>
                  <a:gd name="connsiteX284" fmla="*/ 571132 w 859637"/>
                  <a:gd name="connsiteY284" fmla="*/ 794863 h 846533"/>
                  <a:gd name="connsiteX285" fmla="*/ 568458 w 859637"/>
                  <a:gd name="connsiteY285" fmla="*/ 801658 h 846533"/>
                  <a:gd name="connsiteX286" fmla="*/ 569182 w 859637"/>
                  <a:gd name="connsiteY286" fmla="*/ 808027 h 846533"/>
                  <a:gd name="connsiteX287" fmla="*/ 567366 w 859637"/>
                  <a:gd name="connsiteY287" fmla="*/ 812161 h 846533"/>
                  <a:gd name="connsiteX288" fmla="*/ 567366 w 859637"/>
                  <a:gd name="connsiteY288" fmla="*/ 822194 h 846533"/>
                  <a:gd name="connsiteX289" fmla="*/ 575920 w 859637"/>
                  <a:gd name="connsiteY289" fmla="*/ 824568 h 846533"/>
                  <a:gd name="connsiteX290" fmla="*/ 580181 w 859637"/>
                  <a:gd name="connsiteY290" fmla="*/ 840082 h 846533"/>
                  <a:gd name="connsiteX291" fmla="*/ 592944 w 859637"/>
                  <a:gd name="connsiteY291" fmla="*/ 846533 h 846533"/>
                  <a:gd name="connsiteX292" fmla="*/ 606400 w 859637"/>
                  <a:gd name="connsiteY292" fmla="*/ 833370 h 846533"/>
                  <a:gd name="connsiteX293" fmla="*/ 609352 w 859637"/>
                  <a:gd name="connsiteY293" fmla="*/ 817945 h 846533"/>
                  <a:gd name="connsiteX294" fmla="*/ 616217 w 859637"/>
                  <a:gd name="connsiteY294" fmla="*/ 807023 h 846533"/>
                  <a:gd name="connsiteX295" fmla="*/ 632130 w 859637"/>
                  <a:gd name="connsiteY295" fmla="*/ 796851 h 846533"/>
                  <a:gd name="connsiteX296" fmla="*/ 648830 w 859637"/>
                  <a:gd name="connsiteY296" fmla="*/ 779503 h 846533"/>
                  <a:gd name="connsiteX297" fmla="*/ 666775 w 859637"/>
                  <a:gd name="connsiteY297" fmla="*/ 753912 h 846533"/>
                  <a:gd name="connsiteX298" fmla="*/ 677958 w 859637"/>
                  <a:gd name="connsiteY298" fmla="*/ 744387 h 846533"/>
                  <a:gd name="connsiteX299" fmla="*/ 692607 w 859637"/>
                  <a:gd name="connsiteY299" fmla="*/ 740393 h 846533"/>
                  <a:gd name="connsiteX300" fmla="*/ 702107 w 859637"/>
                  <a:gd name="connsiteY300" fmla="*/ 738577 h 846533"/>
                  <a:gd name="connsiteX301" fmla="*/ 714362 w 859637"/>
                  <a:gd name="connsiteY301" fmla="*/ 734640 h 846533"/>
                  <a:gd name="connsiteX302" fmla="*/ 728904 w 859637"/>
                  <a:gd name="connsiteY302" fmla="*/ 725534 h 846533"/>
                  <a:gd name="connsiteX303" fmla="*/ 746138 w 859637"/>
                  <a:gd name="connsiteY303" fmla="*/ 708662 h 846533"/>
                  <a:gd name="connsiteX304" fmla="*/ 758203 w 859637"/>
                  <a:gd name="connsiteY304" fmla="*/ 695543 h 846533"/>
                  <a:gd name="connsiteX305" fmla="*/ 756895 w 859637"/>
                  <a:gd name="connsiteY305" fmla="*/ 679712 h 846533"/>
                  <a:gd name="connsiteX306" fmla="*/ 754183 w 859637"/>
                  <a:gd name="connsiteY306" fmla="*/ 665469 h 846533"/>
                  <a:gd name="connsiteX307" fmla="*/ 754228 w 859637"/>
                  <a:gd name="connsiteY307" fmla="*/ 645537 h 846533"/>
                  <a:gd name="connsiteX308" fmla="*/ 767207 w 859637"/>
                  <a:gd name="connsiteY308" fmla="*/ 630322 h 846533"/>
                  <a:gd name="connsiteX309" fmla="*/ 790664 w 859637"/>
                  <a:gd name="connsiteY309" fmla="*/ 615336 h 846533"/>
                  <a:gd name="connsiteX310" fmla="*/ 817296 w 859637"/>
                  <a:gd name="connsiteY310" fmla="*/ 572696 h 846533"/>
                  <a:gd name="connsiteX311" fmla="*/ 823157 w 859637"/>
                  <a:gd name="connsiteY311" fmla="*/ 557684 h 846533"/>
                  <a:gd name="connsiteX312" fmla="*/ 832434 w 859637"/>
                  <a:gd name="connsiteY312" fmla="*/ 548248 h 846533"/>
                  <a:gd name="connsiteX313" fmla="*/ 837032 w 859637"/>
                  <a:gd name="connsiteY313" fmla="*/ 540971 h 846533"/>
                  <a:gd name="connsiteX314" fmla="*/ 834314 w 859637"/>
                  <a:gd name="connsiteY314" fmla="*/ 521077 h 846533"/>
                  <a:gd name="connsiteX315" fmla="*/ 834422 w 859637"/>
                  <a:gd name="connsiteY315" fmla="*/ 506770 h 846533"/>
                  <a:gd name="connsiteX316" fmla="*/ 835559 w 859637"/>
                  <a:gd name="connsiteY316" fmla="*/ 462593 h 846533"/>
                  <a:gd name="connsiteX317" fmla="*/ 836244 w 859637"/>
                  <a:gd name="connsiteY317" fmla="*/ 448261 h 846533"/>
                  <a:gd name="connsiteX318" fmla="*/ 838956 w 859637"/>
                  <a:gd name="connsiteY318" fmla="*/ 435434 h 846533"/>
                  <a:gd name="connsiteX319" fmla="*/ 849224 w 859637"/>
                  <a:gd name="connsiteY319" fmla="*/ 414828 h 846533"/>
                  <a:gd name="connsiteX320" fmla="*/ 852710 w 859637"/>
                  <a:gd name="connsiteY320" fmla="*/ 388260 h 846533"/>
                  <a:gd name="connsiteX321" fmla="*/ 854805 w 859637"/>
                  <a:gd name="connsiteY321" fmla="*/ 354567 h 846533"/>
                  <a:gd name="connsiteX322" fmla="*/ 855942 w 859637"/>
                  <a:gd name="connsiteY322" fmla="*/ 349493 h 846533"/>
                  <a:gd name="connsiteX323" fmla="*/ 854443 w 859637"/>
                  <a:gd name="connsiteY323" fmla="*/ 339213 h 846533"/>
                  <a:gd name="connsiteX324" fmla="*/ 847681 w 859637"/>
                  <a:gd name="connsiteY324" fmla="*/ 330437 h 846533"/>
                  <a:gd name="connsiteX325" fmla="*/ 845928 w 859637"/>
                  <a:gd name="connsiteY325" fmla="*/ 322715 h 846533"/>
                  <a:gd name="connsiteX326" fmla="*/ 845630 w 859637"/>
                  <a:gd name="connsiteY326" fmla="*/ 301849 h 846533"/>
                  <a:gd name="connsiteX327" fmla="*/ 849008 w 859637"/>
                  <a:gd name="connsiteY327" fmla="*/ 291626 h 846533"/>
                  <a:gd name="connsiteX328" fmla="*/ 857669 w 859637"/>
                  <a:gd name="connsiteY328" fmla="*/ 276862 h 846533"/>
                  <a:gd name="connsiteX329" fmla="*/ 859638 w 859637"/>
                  <a:gd name="connsiteY329" fmla="*/ 264105 h 846533"/>
                  <a:gd name="connsiteX330" fmla="*/ 856685 w 859637"/>
                  <a:gd name="connsiteY330" fmla="*/ 245442 h 84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859637" h="846533">
                    <a:moveTo>
                      <a:pt x="856685" y="245442"/>
                    </a:moveTo>
                    <a:lnTo>
                      <a:pt x="833806" y="255354"/>
                    </a:lnTo>
                    <a:lnTo>
                      <a:pt x="817080" y="259838"/>
                    </a:lnTo>
                    <a:lnTo>
                      <a:pt x="801338" y="261762"/>
                    </a:lnTo>
                    <a:lnTo>
                      <a:pt x="774198" y="259056"/>
                    </a:lnTo>
                    <a:lnTo>
                      <a:pt x="760876" y="252878"/>
                    </a:lnTo>
                    <a:lnTo>
                      <a:pt x="749052" y="244134"/>
                    </a:lnTo>
                    <a:lnTo>
                      <a:pt x="732904" y="230761"/>
                    </a:lnTo>
                    <a:lnTo>
                      <a:pt x="721506" y="219985"/>
                    </a:lnTo>
                    <a:lnTo>
                      <a:pt x="707796" y="201500"/>
                    </a:lnTo>
                    <a:lnTo>
                      <a:pt x="683603" y="179421"/>
                    </a:lnTo>
                    <a:lnTo>
                      <a:pt x="675132" y="160987"/>
                    </a:lnTo>
                    <a:lnTo>
                      <a:pt x="664248" y="146623"/>
                    </a:lnTo>
                    <a:lnTo>
                      <a:pt x="662540" y="131453"/>
                    </a:lnTo>
                    <a:lnTo>
                      <a:pt x="631228" y="145093"/>
                    </a:lnTo>
                    <a:lnTo>
                      <a:pt x="619595" y="157844"/>
                    </a:lnTo>
                    <a:lnTo>
                      <a:pt x="616452" y="169896"/>
                    </a:lnTo>
                    <a:lnTo>
                      <a:pt x="605504" y="167782"/>
                    </a:lnTo>
                    <a:lnTo>
                      <a:pt x="599364" y="159571"/>
                    </a:lnTo>
                    <a:lnTo>
                      <a:pt x="597992" y="149329"/>
                    </a:lnTo>
                    <a:lnTo>
                      <a:pt x="592842" y="134990"/>
                    </a:lnTo>
                    <a:lnTo>
                      <a:pt x="576713" y="125668"/>
                    </a:lnTo>
                    <a:lnTo>
                      <a:pt x="564845" y="119992"/>
                    </a:lnTo>
                    <a:lnTo>
                      <a:pt x="536867" y="104961"/>
                    </a:lnTo>
                    <a:lnTo>
                      <a:pt x="527329" y="107469"/>
                    </a:lnTo>
                    <a:lnTo>
                      <a:pt x="514477" y="112975"/>
                    </a:lnTo>
                    <a:lnTo>
                      <a:pt x="491147" y="120461"/>
                    </a:lnTo>
                    <a:lnTo>
                      <a:pt x="478828" y="118321"/>
                    </a:lnTo>
                    <a:lnTo>
                      <a:pt x="465074" y="110028"/>
                    </a:lnTo>
                    <a:lnTo>
                      <a:pt x="438575" y="85289"/>
                    </a:lnTo>
                    <a:lnTo>
                      <a:pt x="427158" y="91855"/>
                    </a:lnTo>
                    <a:lnTo>
                      <a:pt x="414750" y="103018"/>
                    </a:lnTo>
                    <a:lnTo>
                      <a:pt x="390411" y="119210"/>
                    </a:lnTo>
                    <a:lnTo>
                      <a:pt x="363747" y="133377"/>
                    </a:lnTo>
                    <a:lnTo>
                      <a:pt x="347535" y="139416"/>
                    </a:lnTo>
                    <a:lnTo>
                      <a:pt x="334188" y="140394"/>
                    </a:lnTo>
                    <a:lnTo>
                      <a:pt x="314725" y="130621"/>
                    </a:lnTo>
                    <a:lnTo>
                      <a:pt x="300933" y="115731"/>
                    </a:lnTo>
                    <a:lnTo>
                      <a:pt x="295758" y="100897"/>
                    </a:lnTo>
                    <a:lnTo>
                      <a:pt x="291541" y="86571"/>
                    </a:lnTo>
                    <a:lnTo>
                      <a:pt x="285852" y="73268"/>
                    </a:lnTo>
                    <a:lnTo>
                      <a:pt x="276358" y="58441"/>
                    </a:lnTo>
                    <a:lnTo>
                      <a:pt x="261582" y="53825"/>
                    </a:lnTo>
                    <a:lnTo>
                      <a:pt x="247745" y="52262"/>
                    </a:lnTo>
                    <a:lnTo>
                      <a:pt x="239662" y="44585"/>
                    </a:lnTo>
                    <a:lnTo>
                      <a:pt x="231635" y="31818"/>
                    </a:lnTo>
                    <a:lnTo>
                      <a:pt x="235229" y="31985"/>
                    </a:lnTo>
                    <a:lnTo>
                      <a:pt x="236176" y="21443"/>
                    </a:lnTo>
                    <a:lnTo>
                      <a:pt x="229819" y="20914"/>
                    </a:lnTo>
                    <a:lnTo>
                      <a:pt x="231381" y="14212"/>
                    </a:lnTo>
                    <a:lnTo>
                      <a:pt x="228022" y="13099"/>
                    </a:lnTo>
                    <a:lnTo>
                      <a:pt x="229845" y="2642"/>
                    </a:lnTo>
                    <a:lnTo>
                      <a:pt x="216281" y="1613"/>
                    </a:lnTo>
                    <a:lnTo>
                      <a:pt x="199898" y="3226"/>
                    </a:lnTo>
                    <a:lnTo>
                      <a:pt x="195732" y="1390"/>
                    </a:lnTo>
                    <a:lnTo>
                      <a:pt x="184950" y="0"/>
                    </a:lnTo>
                    <a:lnTo>
                      <a:pt x="181312" y="6896"/>
                    </a:lnTo>
                    <a:lnTo>
                      <a:pt x="175971" y="9261"/>
                    </a:lnTo>
                    <a:lnTo>
                      <a:pt x="175089" y="15881"/>
                    </a:lnTo>
                    <a:lnTo>
                      <a:pt x="166516" y="15074"/>
                    </a:lnTo>
                    <a:lnTo>
                      <a:pt x="166453" y="28674"/>
                    </a:lnTo>
                    <a:lnTo>
                      <a:pt x="162947" y="30037"/>
                    </a:lnTo>
                    <a:lnTo>
                      <a:pt x="161938" y="38634"/>
                    </a:lnTo>
                    <a:lnTo>
                      <a:pt x="157791" y="44395"/>
                    </a:lnTo>
                    <a:lnTo>
                      <a:pt x="156654" y="54574"/>
                    </a:lnTo>
                    <a:lnTo>
                      <a:pt x="157937" y="57660"/>
                    </a:lnTo>
                    <a:lnTo>
                      <a:pt x="156077" y="62810"/>
                    </a:lnTo>
                    <a:lnTo>
                      <a:pt x="150946" y="63724"/>
                    </a:lnTo>
                    <a:lnTo>
                      <a:pt x="147523" y="73744"/>
                    </a:lnTo>
                    <a:lnTo>
                      <a:pt x="149257" y="85759"/>
                    </a:lnTo>
                    <a:lnTo>
                      <a:pt x="139567" y="102402"/>
                    </a:lnTo>
                    <a:lnTo>
                      <a:pt x="136188" y="115705"/>
                    </a:lnTo>
                    <a:lnTo>
                      <a:pt x="133731" y="134628"/>
                    </a:lnTo>
                    <a:lnTo>
                      <a:pt x="134182" y="151500"/>
                    </a:lnTo>
                    <a:lnTo>
                      <a:pt x="131744" y="167864"/>
                    </a:lnTo>
                    <a:lnTo>
                      <a:pt x="123082" y="186266"/>
                    </a:lnTo>
                    <a:lnTo>
                      <a:pt x="115164" y="187302"/>
                    </a:lnTo>
                    <a:lnTo>
                      <a:pt x="103016" y="192921"/>
                    </a:lnTo>
                    <a:lnTo>
                      <a:pt x="88157" y="195899"/>
                    </a:lnTo>
                    <a:lnTo>
                      <a:pt x="78575" y="195931"/>
                    </a:lnTo>
                    <a:lnTo>
                      <a:pt x="75749" y="216702"/>
                    </a:lnTo>
                    <a:lnTo>
                      <a:pt x="71577" y="215978"/>
                    </a:lnTo>
                    <a:lnTo>
                      <a:pt x="71920" y="206205"/>
                    </a:lnTo>
                    <a:lnTo>
                      <a:pt x="58344" y="201164"/>
                    </a:lnTo>
                    <a:lnTo>
                      <a:pt x="57207" y="193759"/>
                    </a:lnTo>
                    <a:lnTo>
                      <a:pt x="47282" y="194953"/>
                    </a:lnTo>
                    <a:lnTo>
                      <a:pt x="40335" y="201583"/>
                    </a:lnTo>
                    <a:lnTo>
                      <a:pt x="31756" y="207983"/>
                    </a:lnTo>
                    <a:lnTo>
                      <a:pt x="29064" y="205697"/>
                    </a:lnTo>
                    <a:lnTo>
                      <a:pt x="15761" y="216340"/>
                    </a:lnTo>
                    <a:lnTo>
                      <a:pt x="10179" y="228284"/>
                    </a:lnTo>
                    <a:lnTo>
                      <a:pt x="12338" y="233244"/>
                    </a:lnTo>
                    <a:lnTo>
                      <a:pt x="17494" y="234025"/>
                    </a:lnTo>
                    <a:lnTo>
                      <a:pt x="21342" y="255304"/>
                    </a:lnTo>
                    <a:lnTo>
                      <a:pt x="21342" y="281815"/>
                    </a:lnTo>
                    <a:lnTo>
                      <a:pt x="18650" y="293435"/>
                    </a:lnTo>
                    <a:lnTo>
                      <a:pt x="12319" y="300986"/>
                    </a:lnTo>
                    <a:lnTo>
                      <a:pt x="14903" y="308701"/>
                    </a:lnTo>
                    <a:lnTo>
                      <a:pt x="9258" y="318175"/>
                    </a:lnTo>
                    <a:lnTo>
                      <a:pt x="10776" y="328792"/>
                    </a:lnTo>
                    <a:lnTo>
                      <a:pt x="6306" y="332107"/>
                    </a:lnTo>
                    <a:lnTo>
                      <a:pt x="5239" y="336342"/>
                    </a:lnTo>
                    <a:lnTo>
                      <a:pt x="7334" y="340102"/>
                    </a:lnTo>
                    <a:lnTo>
                      <a:pt x="13748" y="339575"/>
                    </a:lnTo>
                    <a:lnTo>
                      <a:pt x="18650" y="345931"/>
                    </a:lnTo>
                    <a:lnTo>
                      <a:pt x="27203" y="353729"/>
                    </a:lnTo>
                    <a:lnTo>
                      <a:pt x="31890" y="356351"/>
                    </a:lnTo>
                    <a:lnTo>
                      <a:pt x="32829" y="361838"/>
                    </a:lnTo>
                    <a:lnTo>
                      <a:pt x="29299" y="365495"/>
                    </a:lnTo>
                    <a:lnTo>
                      <a:pt x="24638" y="365883"/>
                    </a:lnTo>
                    <a:lnTo>
                      <a:pt x="17920" y="376309"/>
                    </a:lnTo>
                    <a:lnTo>
                      <a:pt x="13449" y="375160"/>
                    </a:lnTo>
                    <a:lnTo>
                      <a:pt x="8230" y="380818"/>
                    </a:lnTo>
                    <a:lnTo>
                      <a:pt x="10928" y="387955"/>
                    </a:lnTo>
                    <a:lnTo>
                      <a:pt x="7334" y="392197"/>
                    </a:lnTo>
                    <a:lnTo>
                      <a:pt x="2051" y="393696"/>
                    </a:lnTo>
                    <a:lnTo>
                      <a:pt x="0" y="399220"/>
                    </a:lnTo>
                    <a:lnTo>
                      <a:pt x="4020" y="404262"/>
                    </a:lnTo>
                    <a:lnTo>
                      <a:pt x="4039" y="412295"/>
                    </a:lnTo>
                    <a:lnTo>
                      <a:pt x="6502" y="415863"/>
                    </a:lnTo>
                    <a:lnTo>
                      <a:pt x="20892" y="421020"/>
                    </a:lnTo>
                    <a:lnTo>
                      <a:pt x="36011" y="424055"/>
                    </a:lnTo>
                    <a:lnTo>
                      <a:pt x="41897" y="428659"/>
                    </a:lnTo>
                    <a:lnTo>
                      <a:pt x="51518" y="426932"/>
                    </a:lnTo>
                    <a:lnTo>
                      <a:pt x="57188" y="433955"/>
                    </a:lnTo>
                    <a:lnTo>
                      <a:pt x="57550" y="444299"/>
                    </a:lnTo>
                    <a:lnTo>
                      <a:pt x="61506" y="444826"/>
                    </a:lnTo>
                    <a:lnTo>
                      <a:pt x="66211" y="441848"/>
                    </a:lnTo>
                    <a:lnTo>
                      <a:pt x="73057" y="446362"/>
                    </a:lnTo>
                    <a:lnTo>
                      <a:pt x="80905" y="446280"/>
                    </a:lnTo>
                    <a:lnTo>
                      <a:pt x="84880" y="448649"/>
                    </a:lnTo>
                    <a:lnTo>
                      <a:pt x="86912" y="455424"/>
                    </a:lnTo>
                    <a:lnTo>
                      <a:pt x="83922" y="461780"/>
                    </a:lnTo>
                    <a:lnTo>
                      <a:pt x="85865" y="464568"/>
                    </a:lnTo>
                    <a:lnTo>
                      <a:pt x="90697" y="464739"/>
                    </a:lnTo>
                    <a:lnTo>
                      <a:pt x="92386" y="467362"/>
                    </a:lnTo>
                    <a:lnTo>
                      <a:pt x="91192" y="474696"/>
                    </a:lnTo>
                    <a:lnTo>
                      <a:pt x="93224" y="486742"/>
                    </a:lnTo>
                    <a:lnTo>
                      <a:pt x="88989" y="496839"/>
                    </a:lnTo>
                    <a:lnTo>
                      <a:pt x="88881" y="505430"/>
                    </a:lnTo>
                    <a:lnTo>
                      <a:pt x="96926" y="504624"/>
                    </a:lnTo>
                    <a:lnTo>
                      <a:pt x="96990" y="509697"/>
                    </a:lnTo>
                    <a:lnTo>
                      <a:pt x="105562" y="510593"/>
                    </a:lnTo>
                    <a:lnTo>
                      <a:pt x="107448" y="519406"/>
                    </a:lnTo>
                    <a:lnTo>
                      <a:pt x="111785" y="524594"/>
                    </a:lnTo>
                    <a:lnTo>
                      <a:pt x="115595" y="525179"/>
                    </a:lnTo>
                    <a:lnTo>
                      <a:pt x="116364" y="521947"/>
                    </a:lnTo>
                    <a:lnTo>
                      <a:pt x="145879" y="522416"/>
                    </a:lnTo>
                    <a:lnTo>
                      <a:pt x="153873" y="517451"/>
                    </a:lnTo>
                    <a:lnTo>
                      <a:pt x="153873" y="510815"/>
                    </a:lnTo>
                    <a:lnTo>
                      <a:pt x="162471" y="510447"/>
                    </a:lnTo>
                    <a:lnTo>
                      <a:pt x="169831" y="515863"/>
                    </a:lnTo>
                    <a:lnTo>
                      <a:pt x="170301" y="512574"/>
                    </a:lnTo>
                    <a:lnTo>
                      <a:pt x="177038" y="513101"/>
                    </a:lnTo>
                    <a:lnTo>
                      <a:pt x="183883" y="511901"/>
                    </a:lnTo>
                    <a:lnTo>
                      <a:pt x="192888" y="498344"/>
                    </a:lnTo>
                    <a:lnTo>
                      <a:pt x="208604" y="484374"/>
                    </a:lnTo>
                    <a:lnTo>
                      <a:pt x="216859" y="483116"/>
                    </a:lnTo>
                    <a:lnTo>
                      <a:pt x="228600" y="479910"/>
                    </a:lnTo>
                    <a:lnTo>
                      <a:pt x="234544" y="479630"/>
                    </a:lnTo>
                    <a:lnTo>
                      <a:pt x="234118" y="486101"/>
                    </a:lnTo>
                    <a:lnTo>
                      <a:pt x="246075" y="490476"/>
                    </a:lnTo>
                    <a:lnTo>
                      <a:pt x="245796" y="498426"/>
                    </a:lnTo>
                    <a:lnTo>
                      <a:pt x="253003" y="497842"/>
                    </a:lnTo>
                    <a:lnTo>
                      <a:pt x="252832" y="505208"/>
                    </a:lnTo>
                    <a:lnTo>
                      <a:pt x="255187" y="500801"/>
                    </a:lnTo>
                    <a:lnTo>
                      <a:pt x="262909" y="501722"/>
                    </a:lnTo>
                    <a:lnTo>
                      <a:pt x="265259" y="491905"/>
                    </a:lnTo>
                    <a:lnTo>
                      <a:pt x="269945" y="492127"/>
                    </a:lnTo>
                    <a:lnTo>
                      <a:pt x="270840" y="485713"/>
                    </a:lnTo>
                    <a:lnTo>
                      <a:pt x="274326" y="485542"/>
                    </a:lnTo>
                    <a:lnTo>
                      <a:pt x="273685" y="491651"/>
                    </a:lnTo>
                    <a:lnTo>
                      <a:pt x="281896" y="493378"/>
                    </a:lnTo>
                    <a:lnTo>
                      <a:pt x="281940" y="497645"/>
                    </a:lnTo>
                    <a:lnTo>
                      <a:pt x="286518" y="497899"/>
                    </a:lnTo>
                    <a:lnTo>
                      <a:pt x="287674" y="494445"/>
                    </a:lnTo>
                    <a:lnTo>
                      <a:pt x="292678" y="494356"/>
                    </a:lnTo>
                    <a:lnTo>
                      <a:pt x="291865" y="497759"/>
                    </a:lnTo>
                    <a:lnTo>
                      <a:pt x="296443" y="506433"/>
                    </a:lnTo>
                    <a:lnTo>
                      <a:pt x="300717" y="507881"/>
                    </a:lnTo>
                    <a:lnTo>
                      <a:pt x="311264" y="508777"/>
                    </a:lnTo>
                    <a:lnTo>
                      <a:pt x="324326" y="498096"/>
                    </a:lnTo>
                    <a:lnTo>
                      <a:pt x="325507" y="485574"/>
                    </a:lnTo>
                    <a:lnTo>
                      <a:pt x="341224" y="487218"/>
                    </a:lnTo>
                    <a:lnTo>
                      <a:pt x="343129" y="490787"/>
                    </a:lnTo>
                    <a:lnTo>
                      <a:pt x="339858" y="509723"/>
                    </a:lnTo>
                    <a:lnTo>
                      <a:pt x="336372" y="509532"/>
                    </a:lnTo>
                    <a:lnTo>
                      <a:pt x="336074" y="514917"/>
                    </a:lnTo>
                    <a:lnTo>
                      <a:pt x="338614" y="516085"/>
                    </a:lnTo>
                    <a:lnTo>
                      <a:pt x="336563" y="519654"/>
                    </a:lnTo>
                    <a:lnTo>
                      <a:pt x="339344" y="522975"/>
                    </a:lnTo>
                    <a:lnTo>
                      <a:pt x="332245" y="533465"/>
                    </a:lnTo>
                    <a:lnTo>
                      <a:pt x="331153" y="545156"/>
                    </a:lnTo>
                    <a:lnTo>
                      <a:pt x="320288" y="544318"/>
                    </a:lnTo>
                    <a:lnTo>
                      <a:pt x="312414" y="565635"/>
                    </a:lnTo>
                    <a:lnTo>
                      <a:pt x="311690" y="574867"/>
                    </a:lnTo>
                    <a:lnTo>
                      <a:pt x="320307" y="570988"/>
                    </a:lnTo>
                    <a:lnTo>
                      <a:pt x="320669" y="567336"/>
                    </a:lnTo>
                    <a:lnTo>
                      <a:pt x="327920" y="567946"/>
                    </a:lnTo>
                    <a:lnTo>
                      <a:pt x="326873" y="573394"/>
                    </a:lnTo>
                    <a:lnTo>
                      <a:pt x="331064" y="570740"/>
                    </a:lnTo>
                    <a:lnTo>
                      <a:pt x="344221" y="575179"/>
                    </a:lnTo>
                    <a:lnTo>
                      <a:pt x="343300" y="580760"/>
                    </a:lnTo>
                    <a:lnTo>
                      <a:pt x="346805" y="580843"/>
                    </a:lnTo>
                    <a:lnTo>
                      <a:pt x="345954" y="587650"/>
                    </a:lnTo>
                    <a:lnTo>
                      <a:pt x="341846" y="587066"/>
                    </a:lnTo>
                    <a:lnTo>
                      <a:pt x="338811" y="597721"/>
                    </a:lnTo>
                    <a:lnTo>
                      <a:pt x="341116" y="599817"/>
                    </a:lnTo>
                    <a:lnTo>
                      <a:pt x="360515" y="603500"/>
                    </a:lnTo>
                    <a:lnTo>
                      <a:pt x="363144" y="600991"/>
                    </a:lnTo>
                    <a:lnTo>
                      <a:pt x="364090" y="595435"/>
                    </a:lnTo>
                    <a:lnTo>
                      <a:pt x="371767" y="597499"/>
                    </a:lnTo>
                    <a:lnTo>
                      <a:pt x="374675" y="595099"/>
                    </a:lnTo>
                    <a:lnTo>
                      <a:pt x="381451" y="596438"/>
                    </a:lnTo>
                    <a:lnTo>
                      <a:pt x="382569" y="589269"/>
                    </a:lnTo>
                    <a:lnTo>
                      <a:pt x="389172" y="586196"/>
                    </a:lnTo>
                    <a:lnTo>
                      <a:pt x="390481" y="582513"/>
                    </a:lnTo>
                    <a:lnTo>
                      <a:pt x="402050" y="582824"/>
                    </a:lnTo>
                    <a:lnTo>
                      <a:pt x="406197" y="577884"/>
                    </a:lnTo>
                    <a:lnTo>
                      <a:pt x="412267" y="573724"/>
                    </a:lnTo>
                    <a:lnTo>
                      <a:pt x="425507" y="585085"/>
                    </a:lnTo>
                    <a:lnTo>
                      <a:pt x="429660" y="579503"/>
                    </a:lnTo>
                    <a:lnTo>
                      <a:pt x="435216" y="580284"/>
                    </a:lnTo>
                    <a:lnTo>
                      <a:pt x="437185" y="576239"/>
                    </a:lnTo>
                    <a:lnTo>
                      <a:pt x="440246" y="577744"/>
                    </a:lnTo>
                    <a:lnTo>
                      <a:pt x="442043" y="573394"/>
                    </a:lnTo>
                    <a:lnTo>
                      <a:pt x="458553" y="581287"/>
                    </a:lnTo>
                    <a:lnTo>
                      <a:pt x="464795" y="559856"/>
                    </a:lnTo>
                    <a:lnTo>
                      <a:pt x="467493" y="554249"/>
                    </a:lnTo>
                    <a:lnTo>
                      <a:pt x="479171" y="549760"/>
                    </a:lnTo>
                    <a:lnTo>
                      <a:pt x="492493" y="570715"/>
                    </a:lnTo>
                    <a:lnTo>
                      <a:pt x="494805" y="575763"/>
                    </a:lnTo>
                    <a:lnTo>
                      <a:pt x="504469" y="579192"/>
                    </a:lnTo>
                    <a:lnTo>
                      <a:pt x="515010" y="579973"/>
                    </a:lnTo>
                    <a:lnTo>
                      <a:pt x="530308" y="585948"/>
                    </a:lnTo>
                    <a:lnTo>
                      <a:pt x="537128" y="586139"/>
                    </a:lnTo>
                    <a:lnTo>
                      <a:pt x="541407" y="583770"/>
                    </a:lnTo>
                    <a:lnTo>
                      <a:pt x="545871" y="590247"/>
                    </a:lnTo>
                    <a:lnTo>
                      <a:pt x="554234" y="590076"/>
                    </a:lnTo>
                    <a:lnTo>
                      <a:pt x="558495" y="585751"/>
                    </a:lnTo>
                    <a:lnTo>
                      <a:pt x="561378" y="591276"/>
                    </a:lnTo>
                    <a:lnTo>
                      <a:pt x="559346" y="598534"/>
                    </a:lnTo>
                    <a:lnTo>
                      <a:pt x="559841" y="609361"/>
                    </a:lnTo>
                    <a:lnTo>
                      <a:pt x="552183" y="614752"/>
                    </a:lnTo>
                    <a:lnTo>
                      <a:pt x="548888" y="621388"/>
                    </a:lnTo>
                    <a:lnTo>
                      <a:pt x="546900" y="630938"/>
                    </a:lnTo>
                    <a:lnTo>
                      <a:pt x="531781" y="635154"/>
                    </a:lnTo>
                    <a:lnTo>
                      <a:pt x="529361" y="637497"/>
                    </a:lnTo>
                    <a:lnTo>
                      <a:pt x="529025" y="653607"/>
                    </a:lnTo>
                    <a:lnTo>
                      <a:pt x="539007" y="658326"/>
                    </a:lnTo>
                    <a:lnTo>
                      <a:pt x="538728" y="661450"/>
                    </a:lnTo>
                    <a:lnTo>
                      <a:pt x="526345" y="677947"/>
                    </a:lnTo>
                    <a:lnTo>
                      <a:pt x="524275" y="682894"/>
                    </a:lnTo>
                    <a:lnTo>
                      <a:pt x="518732" y="685630"/>
                    </a:lnTo>
                    <a:lnTo>
                      <a:pt x="515785" y="692914"/>
                    </a:lnTo>
                    <a:lnTo>
                      <a:pt x="512064" y="693308"/>
                    </a:lnTo>
                    <a:lnTo>
                      <a:pt x="500577" y="708611"/>
                    </a:lnTo>
                    <a:lnTo>
                      <a:pt x="496665" y="715253"/>
                    </a:lnTo>
                    <a:lnTo>
                      <a:pt x="505111" y="715844"/>
                    </a:lnTo>
                    <a:lnTo>
                      <a:pt x="509645" y="726905"/>
                    </a:lnTo>
                    <a:lnTo>
                      <a:pt x="514394" y="732405"/>
                    </a:lnTo>
                    <a:lnTo>
                      <a:pt x="522154" y="734081"/>
                    </a:lnTo>
                    <a:lnTo>
                      <a:pt x="526714" y="736958"/>
                    </a:lnTo>
                    <a:lnTo>
                      <a:pt x="528123" y="746927"/>
                    </a:lnTo>
                    <a:lnTo>
                      <a:pt x="525361" y="756846"/>
                    </a:lnTo>
                    <a:lnTo>
                      <a:pt x="525234" y="767990"/>
                    </a:lnTo>
                    <a:lnTo>
                      <a:pt x="522713" y="776709"/>
                    </a:lnTo>
                    <a:lnTo>
                      <a:pt x="525856" y="779331"/>
                    </a:lnTo>
                    <a:lnTo>
                      <a:pt x="525640" y="783103"/>
                    </a:lnTo>
                    <a:lnTo>
                      <a:pt x="531311" y="784500"/>
                    </a:lnTo>
                    <a:lnTo>
                      <a:pt x="533171" y="778328"/>
                    </a:lnTo>
                    <a:lnTo>
                      <a:pt x="540080" y="781484"/>
                    </a:lnTo>
                    <a:lnTo>
                      <a:pt x="542665" y="771622"/>
                    </a:lnTo>
                    <a:lnTo>
                      <a:pt x="547262" y="773241"/>
                    </a:lnTo>
                    <a:lnTo>
                      <a:pt x="548335" y="768295"/>
                    </a:lnTo>
                    <a:lnTo>
                      <a:pt x="544316" y="767152"/>
                    </a:lnTo>
                    <a:lnTo>
                      <a:pt x="548183" y="760332"/>
                    </a:lnTo>
                    <a:lnTo>
                      <a:pt x="552075" y="761259"/>
                    </a:lnTo>
                    <a:lnTo>
                      <a:pt x="560394" y="769304"/>
                    </a:lnTo>
                    <a:lnTo>
                      <a:pt x="555993" y="767266"/>
                    </a:lnTo>
                    <a:lnTo>
                      <a:pt x="557746" y="772543"/>
                    </a:lnTo>
                    <a:lnTo>
                      <a:pt x="556374" y="778328"/>
                    </a:lnTo>
                    <a:lnTo>
                      <a:pt x="562769" y="781344"/>
                    </a:lnTo>
                    <a:lnTo>
                      <a:pt x="560483" y="790729"/>
                    </a:lnTo>
                    <a:lnTo>
                      <a:pt x="571132" y="794863"/>
                    </a:lnTo>
                    <a:lnTo>
                      <a:pt x="568458" y="801658"/>
                    </a:lnTo>
                    <a:lnTo>
                      <a:pt x="569182" y="808027"/>
                    </a:lnTo>
                    <a:lnTo>
                      <a:pt x="567366" y="812161"/>
                    </a:lnTo>
                    <a:lnTo>
                      <a:pt x="567366" y="822194"/>
                    </a:lnTo>
                    <a:lnTo>
                      <a:pt x="575920" y="824568"/>
                    </a:lnTo>
                    <a:lnTo>
                      <a:pt x="580181" y="840082"/>
                    </a:lnTo>
                    <a:lnTo>
                      <a:pt x="592944" y="846533"/>
                    </a:lnTo>
                    <a:lnTo>
                      <a:pt x="606400" y="833370"/>
                    </a:lnTo>
                    <a:lnTo>
                      <a:pt x="609352" y="817945"/>
                    </a:lnTo>
                    <a:lnTo>
                      <a:pt x="616217" y="807023"/>
                    </a:lnTo>
                    <a:lnTo>
                      <a:pt x="632130" y="796851"/>
                    </a:lnTo>
                    <a:lnTo>
                      <a:pt x="648830" y="779503"/>
                    </a:lnTo>
                    <a:lnTo>
                      <a:pt x="666775" y="753912"/>
                    </a:lnTo>
                    <a:lnTo>
                      <a:pt x="677958" y="744387"/>
                    </a:lnTo>
                    <a:lnTo>
                      <a:pt x="692607" y="740393"/>
                    </a:lnTo>
                    <a:lnTo>
                      <a:pt x="702107" y="738577"/>
                    </a:lnTo>
                    <a:lnTo>
                      <a:pt x="714362" y="734640"/>
                    </a:lnTo>
                    <a:lnTo>
                      <a:pt x="728904" y="725534"/>
                    </a:lnTo>
                    <a:lnTo>
                      <a:pt x="746138" y="708662"/>
                    </a:lnTo>
                    <a:lnTo>
                      <a:pt x="758203" y="695543"/>
                    </a:lnTo>
                    <a:lnTo>
                      <a:pt x="756895" y="679712"/>
                    </a:lnTo>
                    <a:lnTo>
                      <a:pt x="754183" y="665469"/>
                    </a:lnTo>
                    <a:lnTo>
                      <a:pt x="754228" y="645537"/>
                    </a:lnTo>
                    <a:lnTo>
                      <a:pt x="767207" y="630322"/>
                    </a:lnTo>
                    <a:lnTo>
                      <a:pt x="790664" y="615336"/>
                    </a:lnTo>
                    <a:lnTo>
                      <a:pt x="817296" y="572696"/>
                    </a:lnTo>
                    <a:lnTo>
                      <a:pt x="823157" y="557684"/>
                    </a:lnTo>
                    <a:lnTo>
                      <a:pt x="832434" y="548248"/>
                    </a:lnTo>
                    <a:lnTo>
                      <a:pt x="837032" y="540971"/>
                    </a:lnTo>
                    <a:lnTo>
                      <a:pt x="834314" y="521077"/>
                    </a:lnTo>
                    <a:lnTo>
                      <a:pt x="834422" y="506770"/>
                    </a:lnTo>
                    <a:lnTo>
                      <a:pt x="835559" y="462593"/>
                    </a:lnTo>
                    <a:lnTo>
                      <a:pt x="836244" y="448261"/>
                    </a:lnTo>
                    <a:lnTo>
                      <a:pt x="838956" y="435434"/>
                    </a:lnTo>
                    <a:lnTo>
                      <a:pt x="849224" y="414828"/>
                    </a:lnTo>
                    <a:lnTo>
                      <a:pt x="852710" y="388260"/>
                    </a:lnTo>
                    <a:lnTo>
                      <a:pt x="854805" y="354567"/>
                    </a:lnTo>
                    <a:lnTo>
                      <a:pt x="855942" y="349493"/>
                    </a:lnTo>
                    <a:lnTo>
                      <a:pt x="854443" y="339213"/>
                    </a:lnTo>
                    <a:lnTo>
                      <a:pt x="847681" y="330437"/>
                    </a:lnTo>
                    <a:lnTo>
                      <a:pt x="845928" y="322715"/>
                    </a:lnTo>
                    <a:lnTo>
                      <a:pt x="845630" y="301849"/>
                    </a:lnTo>
                    <a:lnTo>
                      <a:pt x="849008" y="291626"/>
                    </a:lnTo>
                    <a:lnTo>
                      <a:pt x="857669" y="276862"/>
                    </a:lnTo>
                    <a:lnTo>
                      <a:pt x="859638" y="264105"/>
                    </a:lnTo>
                    <a:lnTo>
                      <a:pt x="856685" y="24544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29" name="任意多边形: 形状 528"/>
              <p:cNvSpPr/>
              <p:nvPr/>
            </p:nvSpPr>
            <p:spPr>
              <a:xfrm>
                <a:off x="1883794" y="3276371"/>
                <a:ext cx="777386" cy="837482"/>
              </a:xfrm>
              <a:custGeom>
                <a:avLst/>
                <a:gdLst>
                  <a:gd name="connsiteX0" fmla="*/ 1283 w 777386"/>
                  <a:gd name="connsiteY0" fmla="*/ 837482 h 837482"/>
                  <a:gd name="connsiteX1" fmla="*/ 8020 w 777386"/>
                  <a:gd name="connsiteY1" fmla="*/ 830510 h 837482"/>
                  <a:gd name="connsiteX2" fmla="*/ 22733 w 777386"/>
                  <a:gd name="connsiteY2" fmla="*/ 821963 h 837482"/>
                  <a:gd name="connsiteX3" fmla="*/ 40786 w 777386"/>
                  <a:gd name="connsiteY3" fmla="*/ 816178 h 837482"/>
                  <a:gd name="connsiteX4" fmla="*/ 47904 w 777386"/>
                  <a:gd name="connsiteY4" fmla="*/ 811676 h 837482"/>
                  <a:gd name="connsiteX5" fmla="*/ 55283 w 777386"/>
                  <a:gd name="connsiteY5" fmla="*/ 802938 h 837482"/>
                  <a:gd name="connsiteX6" fmla="*/ 56909 w 777386"/>
                  <a:gd name="connsiteY6" fmla="*/ 798379 h 837482"/>
                  <a:gd name="connsiteX7" fmla="*/ 57785 w 777386"/>
                  <a:gd name="connsiteY7" fmla="*/ 788880 h 837482"/>
                  <a:gd name="connsiteX8" fmla="*/ 60160 w 777386"/>
                  <a:gd name="connsiteY8" fmla="*/ 778739 h 837482"/>
                  <a:gd name="connsiteX9" fmla="*/ 67628 w 777386"/>
                  <a:gd name="connsiteY9" fmla="*/ 764521 h 837482"/>
                  <a:gd name="connsiteX10" fmla="*/ 79775 w 777386"/>
                  <a:gd name="connsiteY10" fmla="*/ 754596 h 837482"/>
                  <a:gd name="connsiteX11" fmla="*/ 93421 w 777386"/>
                  <a:gd name="connsiteY11" fmla="*/ 750354 h 837482"/>
                  <a:gd name="connsiteX12" fmla="*/ 97377 w 777386"/>
                  <a:gd name="connsiteY12" fmla="*/ 747547 h 837482"/>
                  <a:gd name="connsiteX13" fmla="*/ 111900 w 777386"/>
                  <a:gd name="connsiteY13" fmla="*/ 742683 h 837482"/>
                  <a:gd name="connsiteX14" fmla="*/ 129350 w 777386"/>
                  <a:gd name="connsiteY14" fmla="*/ 748417 h 837482"/>
                  <a:gd name="connsiteX15" fmla="*/ 137243 w 777386"/>
                  <a:gd name="connsiteY15" fmla="*/ 752856 h 837482"/>
                  <a:gd name="connsiteX16" fmla="*/ 142157 w 777386"/>
                  <a:gd name="connsiteY16" fmla="*/ 752659 h 837482"/>
                  <a:gd name="connsiteX17" fmla="*/ 172720 w 777386"/>
                  <a:gd name="connsiteY17" fmla="*/ 745185 h 837482"/>
                  <a:gd name="connsiteX18" fmla="*/ 189573 w 777386"/>
                  <a:gd name="connsiteY18" fmla="*/ 743585 h 837482"/>
                  <a:gd name="connsiteX19" fmla="*/ 200825 w 777386"/>
                  <a:gd name="connsiteY19" fmla="*/ 739597 h 837482"/>
                  <a:gd name="connsiteX20" fmla="*/ 206921 w 777386"/>
                  <a:gd name="connsiteY20" fmla="*/ 735660 h 837482"/>
                  <a:gd name="connsiteX21" fmla="*/ 206616 w 777386"/>
                  <a:gd name="connsiteY21" fmla="*/ 719252 h 837482"/>
                  <a:gd name="connsiteX22" fmla="*/ 227044 w 777386"/>
                  <a:gd name="connsiteY22" fmla="*/ 698436 h 837482"/>
                  <a:gd name="connsiteX23" fmla="*/ 218662 w 777386"/>
                  <a:gd name="connsiteY23" fmla="*/ 696582 h 837482"/>
                  <a:gd name="connsiteX24" fmla="*/ 215557 w 777386"/>
                  <a:gd name="connsiteY24" fmla="*/ 692709 h 837482"/>
                  <a:gd name="connsiteX25" fmla="*/ 221463 w 777386"/>
                  <a:gd name="connsiteY25" fmla="*/ 684536 h 837482"/>
                  <a:gd name="connsiteX26" fmla="*/ 227876 w 777386"/>
                  <a:gd name="connsiteY26" fmla="*/ 680377 h 837482"/>
                  <a:gd name="connsiteX27" fmla="*/ 245072 w 777386"/>
                  <a:gd name="connsiteY27" fmla="*/ 663277 h 837482"/>
                  <a:gd name="connsiteX28" fmla="*/ 250311 w 777386"/>
                  <a:gd name="connsiteY28" fmla="*/ 659987 h 837482"/>
                  <a:gd name="connsiteX29" fmla="*/ 278181 w 777386"/>
                  <a:gd name="connsiteY29" fmla="*/ 650386 h 837482"/>
                  <a:gd name="connsiteX30" fmla="*/ 288017 w 777386"/>
                  <a:gd name="connsiteY30" fmla="*/ 651116 h 837482"/>
                  <a:gd name="connsiteX31" fmla="*/ 288080 w 777386"/>
                  <a:gd name="connsiteY31" fmla="*/ 652570 h 837482"/>
                  <a:gd name="connsiteX32" fmla="*/ 308483 w 777386"/>
                  <a:gd name="connsiteY32" fmla="*/ 653053 h 837482"/>
                  <a:gd name="connsiteX33" fmla="*/ 312014 w 777386"/>
                  <a:gd name="connsiteY33" fmla="*/ 654285 h 837482"/>
                  <a:gd name="connsiteX34" fmla="*/ 320485 w 777386"/>
                  <a:gd name="connsiteY34" fmla="*/ 663188 h 837482"/>
                  <a:gd name="connsiteX35" fmla="*/ 326663 w 777386"/>
                  <a:gd name="connsiteY35" fmla="*/ 667741 h 837482"/>
                  <a:gd name="connsiteX36" fmla="*/ 339433 w 777386"/>
                  <a:gd name="connsiteY36" fmla="*/ 671982 h 837482"/>
                  <a:gd name="connsiteX37" fmla="*/ 349142 w 777386"/>
                  <a:gd name="connsiteY37" fmla="*/ 670547 h 837482"/>
                  <a:gd name="connsiteX38" fmla="*/ 359772 w 777386"/>
                  <a:gd name="connsiteY38" fmla="*/ 660889 h 837482"/>
                  <a:gd name="connsiteX39" fmla="*/ 365481 w 777386"/>
                  <a:gd name="connsiteY39" fmla="*/ 644627 h 837482"/>
                  <a:gd name="connsiteX40" fmla="*/ 370122 w 777386"/>
                  <a:gd name="connsiteY40" fmla="*/ 641566 h 837482"/>
                  <a:gd name="connsiteX41" fmla="*/ 409899 w 777386"/>
                  <a:gd name="connsiteY41" fmla="*/ 620363 h 837482"/>
                  <a:gd name="connsiteX42" fmla="*/ 414541 w 777386"/>
                  <a:gd name="connsiteY42" fmla="*/ 620084 h 837482"/>
                  <a:gd name="connsiteX43" fmla="*/ 439693 w 777386"/>
                  <a:gd name="connsiteY43" fmla="*/ 633673 h 837482"/>
                  <a:gd name="connsiteX44" fmla="*/ 448805 w 777386"/>
                  <a:gd name="connsiteY44" fmla="*/ 634911 h 837482"/>
                  <a:gd name="connsiteX45" fmla="*/ 454984 w 777386"/>
                  <a:gd name="connsiteY45" fmla="*/ 630784 h 837482"/>
                  <a:gd name="connsiteX46" fmla="*/ 476650 w 777386"/>
                  <a:gd name="connsiteY46" fmla="*/ 608717 h 837482"/>
                  <a:gd name="connsiteX47" fmla="*/ 498145 w 777386"/>
                  <a:gd name="connsiteY47" fmla="*/ 596303 h 837482"/>
                  <a:gd name="connsiteX48" fmla="*/ 523831 w 777386"/>
                  <a:gd name="connsiteY48" fmla="*/ 586029 h 837482"/>
                  <a:gd name="connsiteX49" fmla="*/ 555289 w 777386"/>
                  <a:gd name="connsiteY49" fmla="*/ 578898 h 837482"/>
                  <a:gd name="connsiteX50" fmla="*/ 566903 w 777386"/>
                  <a:gd name="connsiteY50" fmla="*/ 577444 h 837482"/>
                  <a:gd name="connsiteX51" fmla="*/ 573100 w 777386"/>
                  <a:gd name="connsiteY51" fmla="*/ 573481 h 837482"/>
                  <a:gd name="connsiteX52" fmla="*/ 583178 w 777386"/>
                  <a:gd name="connsiteY52" fmla="*/ 563969 h 837482"/>
                  <a:gd name="connsiteX53" fmla="*/ 611384 w 777386"/>
                  <a:gd name="connsiteY53" fmla="*/ 541934 h 837482"/>
                  <a:gd name="connsiteX54" fmla="*/ 632149 w 777386"/>
                  <a:gd name="connsiteY54" fmla="*/ 517519 h 837482"/>
                  <a:gd name="connsiteX55" fmla="*/ 674751 w 777386"/>
                  <a:gd name="connsiteY55" fmla="*/ 453327 h 837482"/>
                  <a:gd name="connsiteX56" fmla="*/ 680015 w 777386"/>
                  <a:gd name="connsiteY56" fmla="*/ 444748 h 837482"/>
                  <a:gd name="connsiteX57" fmla="*/ 689299 w 777386"/>
                  <a:gd name="connsiteY57" fmla="*/ 441014 h 837482"/>
                  <a:gd name="connsiteX58" fmla="*/ 712819 w 777386"/>
                  <a:gd name="connsiteY58" fmla="*/ 435826 h 837482"/>
                  <a:gd name="connsiteX59" fmla="*/ 750208 w 777386"/>
                  <a:gd name="connsiteY59" fmla="*/ 428816 h 837482"/>
                  <a:gd name="connsiteX60" fmla="*/ 761028 w 777386"/>
                  <a:gd name="connsiteY60" fmla="*/ 418916 h 837482"/>
                  <a:gd name="connsiteX61" fmla="*/ 769195 w 777386"/>
                  <a:gd name="connsiteY61" fmla="*/ 413163 h 837482"/>
                  <a:gd name="connsiteX62" fmla="*/ 774757 w 777386"/>
                  <a:gd name="connsiteY62" fmla="*/ 406572 h 837482"/>
                  <a:gd name="connsiteX63" fmla="*/ 777386 w 777386"/>
                  <a:gd name="connsiteY63" fmla="*/ 395865 h 837482"/>
                  <a:gd name="connsiteX64" fmla="*/ 763035 w 777386"/>
                  <a:gd name="connsiteY64" fmla="*/ 389750 h 837482"/>
                  <a:gd name="connsiteX65" fmla="*/ 736308 w 777386"/>
                  <a:gd name="connsiteY65" fmla="*/ 382124 h 837482"/>
                  <a:gd name="connsiteX66" fmla="*/ 721633 w 777386"/>
                  <a:gd name="connsiteY66" fmla="*/ 376377 h 837482"/>
                  <a:gd name="connsiteX67" fmla="*/ 711263 w 777386"/>
                  <a:gd name="connsiteY67" fmla="*/ 367741 h 837482"/>
                  <a:gd name="connsiteX68" fmla="*/ 706793 w 777386"/>
                  <a:gd name="connsiteY68" fmla="*/ 347358 h 837482"/>
                  <a:gd name="connsiteX69" fmla="*/ 697230 w 777386"/>
                  <a:gd name="connsiteY69" fmla="*/ 315824 h 837482"/>
                  <a:gd name="connsiteX70" fmla="*/ 693528 w 777386"/>
                  <a:gd name="connsiteY70" fmla="*/ 289757 h 837482"/>
                  <a:gd name="connsiteX71" fmla="*/ 688892 w 777386"/>
                  <a:gd name="connsiteY71" fmla="*/ 271348 h 837482"/>
                  <a:gd name="connsiteX72" fmla="*/ 679926 w 777386"/>
                  <a:gd name="connsiteY72" fmla="*/ 250920 h 837482"/>
                  <a:gd name="connsiteX73" fmla="*/ 676205 w 777386"/>
                  <a:gd name="connsiteY73" fmla="*/ 237611 h 837482"/>
                  <a:gd name="connsiteX74" fmla="*/ 677189 w 777386"/>
                  <a:gd name="connsiteY74" fmla="*/ 225870 h 837482"/>
                  <a:gd name="connsiteX75" fmla="*/ 683889 w 777386"/>
                  <a:gd name="connsiteY75" fmla="*/ 213601 h 837482"/>
                  <a:gd name="connsiteX76" fmla="*/ 695776 w 777386"/>
                  <a:gd name="connsiteY76" fmla="*/ 198812 h 837482"/>
                  <a:gd name="connsiteX77" fmla="*/ 706279 w 777386"/>
                  <a:gd name="connsiteY77" fmla="*/ 182988 h 837482"/>
                  <a:gd name="connsiteX78" fmla="*/ 714858 w 777386"/>
                  <a:gd name="connsiteY78" fmla="*/ 168199 h 837482"/>
                  <a:gd name="connsiteX79" fmla="*/ 719646 w 777386"/>
                  <a:gd name="connsiteY79" fmla="*/ 156470 h 837482"/>
                  <a:gd name="connsiteX80" fmla="*/ 725399 w 777386"/>
                  <a:gd name="connsiteY80" fmla="*/ 138601 h 837482"/>
                  <a:gd name="connsiteX81" fmla="*/ 726726 w 777386"/>
                  <a:gd name="connsiteY81" fmla="*/ 128073 h 837482"/>
                  <a:gd name="connsiteX82" fmla="*/ 723132 w 777386"/>
                  <a:gd name="connsiteY82" fmla="*/ 120009 h 837482"/>
                  <a:gd name="connsiteX83" fmla="*/ 723348 w 777386"/>
                  <a:gd name="connsiteY83" fmla="*/ 106940 h 837482"/>
                  <a:gd name="connsiteX84" fmla="*/ 718191 w 777386"/>
                  <a:gd name="connsiteY84" fmla="*/ 102400 h 837482"/>
                  <a:gd name="connsiteX85" fmla="*/ 718210 w 777386"/>
                  <a:gd name="connsiteY85" fmla="*/ 84569 h 837482"/>
                  <a:gd name="connsiteX86" fmla="*/ 717334 w 777386"/>
                  <a:gd name="connsiteY86" fmla="*/ 80537 h 837482"/>
                  <a:gd name="connsiteX87" fmla="*/ 713765 w 777386"/>
                  <a:gd name="connsiteY87" fmla="*/ 79953 h 837482"/>
                  <a:gd name="connsiteX88" fmla="*/ 713270 w 777386"/>
                  <a:gd name="connsiteY88" fmla="*/ 71609 h 837482"/>
                  <a:gd name="connsiteX89" fmla="*/ 714877 w 777386"/>
                  <a:gd name="connsiteY89" fmla="*/ 70015 h 837482"/>
                  <a:gd name="connsiteX90" fmla="*/ 706768 w 777386"/>
                  <a:gd name="connsiteY90" fmla="*/ 69761 h 837482"/>
                  <a:gd name="connsiteX91" fmla="*/ 705764 w 777386"/>
                  <a:gd name="connsiteY91" fmla="*/ 63132 h 837482"/>
                  <a:gd name="connsiteX92" fmla="*/ 700481 w 777386"/>
                  <a:gd name="connsiteY92" fmla="*/ 62490 h 837482"/>
                  <a:gd name="connsiteX93" fmla="*/ 698837 w 777386"/>
                  <a:gd name="connsiteY93" fmla="*/ 55156 h 837482"/>
                  <a:gd name="connsiteX94" fmla="*/ 685679 w 777386"/>
                  <a:gd name="connsiteY94" fmla="*/ 55518 h 837482"/>
                  <a:gd name="connsiteX95" fmla="*/ 679050 w 777386"/>
                  <a:gd name="connsiteY95" fmla="*/ 51009 h 837482"/>
                  <a:gd name="connsiteX96" fmla="*/ 673087 w 777386"/>
                  <a:gd name="connsiteY96" fmla="*/ 53702 h 837482"/>
                  <a:gd name="connsiteX97" fmla="*/ 672808 w 777386"/>
                  <a:gd name="connsiteY97" fmla="*/ 60579 h 837482"/>
                  <a:gd name="connsiteX98" fmla="*/ 670071 w 777386"/>
                  <a:gd name="connsiteY98" fmla="*/ 69761 h 837482"/>
                  <a:gd name="connsiteX99" fmla="*/ 672592 w 777386"/>
                  <a:gd name="connsiteY99" fmla="*/ 66656 h 837482"/>
                  <a:gd name="connsiteX100" fmla="*/ 678815 w 777386"/>
                  <a:gd name="connsiteY100" fmla="*/ 67215 h 837482"/>
                  <a:gd name="connsiteX101" fmla="*/ 677151 w 777386"/>
                  <a:gd name="connsiteY101" fmla="*/ 72981 h 837482"/>
                  <a:gd name="connsiteX102" fmla="*/ 665899 w 777386"/>
                  <a:gd name="connsiteY102" fmla="*/ 72085 h 837482"/>
                  <a:gd name="connsiteX103" fmla="*/ 665448 w 777386"/>
                  <a:gd name="connsiteY103" fmla="*/ 77210 h 837482"/>
                  <a:gd name="connsiteX104" fmla="*/ 652532 w 777386"/>
                  <a:gd name="connsiteY104" fmla="*/ 78638 h 837482"/>
                  <a:gd name="connsiteX105" fmla="*/ 648405 w 777386"/>
                  <a:gd name="connsiteY105" fmla="*/ 73768 h 837482"/>
                  <a:gd name="connsiteX106" fmla="*/ 640448 w 777386"/>
                  <a:gd name="connsiteY106" fmla="*/ 73292 h 837482"/>
                  <a:gd name="connsiteX107" fmla="*/ 639788 w 777386"/>
                  <a:gd name="connsiteY107" fmla="*/ 80035 h 837482"/>
                  <a:gd name="connsiteX108" fmla="*/ 630504 w 777386"/>
                  <a:gd name="connsiteY108" fmla="*/ 85693 h 837482"/>
                  <a:gd name="connsiteX109" fmla="*/ 620922 w 777386"/>
                  <a:gd name="connsiteY109" fmla="*/ 86500 h 837482"/>
                  <a:gd name="connsiteX110" fmla="*/ 615855 w 777386"/>
                  <a:gd name="connsiteY110" fmla="*/ 88265 h 837482"/>
                  <a:gd name="connsiteX111" fmla="*/ 614509 w 777386"/>
                  <a:gd name="connsiteY111" fmla="*/ 82614 h 837482"/>
                  <a:gd name="connsiteX112" fmla="*/ 616839 w 777386"/>
                  <a:gd name="connsiteY112" fmla="*/ 74663 h 837482"/>
                  <a:gd name="connsiteX113" fmla="*/ 609073 w 777386"/>
                  <a:gd name="connsiteY113" fmla="*/ 63970 h 837482"/>
                  <a:gd name="connsiteX114" fmla="*/ 607473 w 777386"/>
                  <a:gd name="connsiteY114" fmla="*/ 57842 h 837482"/>
                  <a:gd name="connsiteX115" fmla="*/ 614058 w 777386"/>
                  <a:gd name="connsiteY115" fmla="*/ 50368 h 837482"/>
                  <a:gd name="connsiteX116" fmla="*/ 614337 w 777386"/>
                  <a:gd name="connsiteY116" fmla="*/ 43231 h 837482"/>
                  <a:gd name="connsiteX117" fmla="*/ 609994 w 777386"/>
                  <a:gd name="connsiteY117" fmla="*/ 38360 h 837482"/>
                  <a:gd name="connsiteX118" fmla="*/ 603364 w 777386"/>
                  <a:gd name="connsiteY118" fmla="*/ 40348 h 837482"/>
                  <a:gd name="connsiteX119" fmla="*/ 602298 w 777386"/>
                  <a:gd name="connsiteY119" fmla="*/ 42558 h 837482"/>
                  <a:gd name="connsiteX120" fmla="*/ 585057 w 777386"/>
                  <a:gd name="connsiteY120" fmla="*/ 23838 h 837482"/>
                  <a:gd name="connsiteX121" fmla="*/ 583819 w 777386"/>
                  <a:gd name="connsiteY121" fmla="*/ 16199 h 837482"/>
                  <a:gd name="connsiteX122" fmla="*/ 581679 w 777386"/>
                  <a:gd name="connsiteY122" fmla="*/ 13849 h 837482"/>
                  <a:gd name="connsiteX123" fmla="*/ 568909 w 777386"/>
                  <a:gd name="connsiteY123" fmla="*/ 12478 h 837482"/>
                  <a:gd name="connsiteX124" fmla="*/ 567715 w 777386"/>
                  <a:gd name="connsiteY124" fmla="*/ 18491 h 837482"/>
                  <a:gd name="connsiteX125" fmla="*/ 556184 w 777386"/>
                  <a:gd name="connsiteY125" fmla="*/ 19304 h 837482"/>
                  <a:gd name="connsiteX126" fmla="*/ 544017 w 777386"/>
                  <a:gd name="connsiteY126" fmla="*/ 17513 h 837482"/>
                  <a:gd name="connsiteX127" fmla="*/ 544379 w 777386"/>
                  <a:gd name="connsiteY127" fmla="*/ 9874 h 837482"/>
                  <a:gd name="connsiteX128" fmla="*/ 537134 w 777386"/>
                  <a:gd name="connsiteY128" fmla="*/ 9989 h 837482"/>
                  <a:gd name="connsiteX129" fmla="*/ 534327 w 777386"/>
                  <a:gd name="connsiteY129" fmla="*/ 14942 h 837482"/>
                  <a:gd name="connsiteX130" fmla="*/ 523164 w 777386"/>
                  <a:gd name="connsiteY130" fmla="*/ 20707 h 837482"/>
                  <a:gd name="connsiteX131" fmla="*/ 520364 w 777386"/>
                  <a:gd name="connsiteY131" fmla="*/ 16148 h 837482"/>
                  <a:gd name="connsiteX132" fmla="*/ 516363 w 777386"/>
                  <a:gd name="connsiteY132" fmla="*/ 14859 h 837482"/>
                  <a:gd name="connsiteX133" fmla="*/ 506482 w 777386"/>
                  <a:gd name="connsiteY133" fmla="*/ 15107 h 837482"/>
                  <a:gd name="connsiteX134" fmla="*/ 503123 w 777386"/>
                  <a:gd name="connsiteY134" fmla="*/ 17266 h 837482"/>
                  <a:gd name="connsiteX135" fmla="*/ 499231 w 777386"/>
                  <a:gd name="connsiteY135" fmla="*/ 9766 h 837482"/>
                  <a:gd name="connsiteX136" fmla="*/ 482232 w 777386"/>
                  <a:gd name="connsiteY136" fmla="*/ 9036 h 837482"/>
                  <a:gd name="connsiteX137" fmla="*/ 482892 w 777386"/>
                  <a:gd name="connsiteY137" fmla="*/ 12675 h 837482"/>
                  <a:gd name="connsiteX138" fmla="*/ 478657 w 777386"/>
                  <a:gd name="connsiteY138" fmla="*/ 14884 h 837482"/>
                  <a:gd name="connsiteX139" fmla="*/ 462363 w 777386"/>
                  <a:gd name="connsiteY139" fmla="*/ 15475 h 837482"/>
                  <a:gd name="connsiteX140" fmla="*/ 457657 w 777386"/>
                  <a:gd name="connsiteY140" fmla="*/ 14719 h 837482"/>
                  <a:gd name="connsiteX141" fmla="*/ 457740 w 777386"/>
                  <a:gd name="connsiteY141" fmla="*/ 11722 h 837482"/>
                  <a:gd name="connsiteX142" fmla="*/ 453638 w 777386"/>
                  <a:gd name="connsiteY142" fmla="*/ 7747 h 837482"/>
                  <a:gd name="connsiteX143" fmla="*/ 444335 w 777386"/>
                  <a:gd name="connsiteY143" fmla="*/ 7557 h 837482"/>
                  <a:gd name="connsiteX144" fmla="*/ 442258 w 777386"/>
                  <a:gd name="connsiteY144" fmla="*/ 3639 h 837482"/>
                  <a:gd name="connsiteX145" fmla="*/ 419354 w 777386"/>
                  <a:gd name="connsiteY145" fmla="*/ 0 h 837482"/>
                  <a:gd name="connsiteX146" fmla="*/ 406737 w 777386"/>
                  <a:gd name="connsiteY146" fmla="*/ 22047 h 837482"/>
                  <a:gd name="connsiteX147" fmla="*/ 406349 w 777386"/>
                  <a:gd name="connsiteY147" fmla="*/ 16593 h 837482"/>
                  <a:gd name="connsiteX148" fmla="*/ 400279 w 777386"/>
                  <a:gd name="connsiteY148" fmla="*/ 13405 h 837482"/>
                  <a:gd name="connsiteX149" fmla="*/ 400514 w 777386"/>
                  <a:gd name="connsiteY149" fmla="*/ 8395 h 837482"/>
                  <a:gd name="connsiteX150" fmla="*/ 391827 w 777386"/>
                  <a:gd name="connsiteY150" fmla="*/ 4534 h 837482"/>
                  <a:gd name="connsiteX151" fmla="*/ 387274 w 777386"/>
                  <a:gd name="connsiteY151" fmla="*/ 5150 h 837482"/>
                  <a:gd name="connsiteX152" fmla="*/ 386118 w 777386"/>
                  <a:gd name="connsiteY152" fmla="*/ 9455 h 837482"/>
                  <a:gd name="connsiteX153" fmla="*/ 381603 w 777386"/>
                  <a:gd name="connsiteY153" fmla="*/ 10662 h 837482"/>
                  <a:gd name="connsiteX154" fmla="*/ 374567 w 777386"/>
                  <a:gd name="connsiteY154" fmla="*/ 7944 h 837482"/>
                  <a:gd name="connsiteX155" fmla="*/ 369481 w 777386"/>
                  <a:gd name="connsiteY155" fmla="*/ 20561 h 837482"/>
                  <a:gd name="connsiteX156" fmla="*/ 371640 w 777386"/>
                  <a:gd name="connsiteY156" fmla="*/ 21234 h 837482"/>
                  <a:gd name="connsiteX157" fmla="*/ 368579 w 777386"/>
                  <a:gd name="connsiteY157" fmla="*/ 27165 h 837482"/>
                  <a:gd name="connsiteX158" fmla="*/ 360178 w 777386"/>
                  <a:gd name="connsiteY158" fmla="*/ 18917 h 837482"/>
                  <a:gd name="connsiteX159" fmla="*/ 352755 w 777386"/>
                  <a:gd name="connsiteY159" fmla="*/ 18967 h 837482"/>
                  <a:gd name="connsiteX160" fmla="*/ 353308 w 777386"/>
                  <a:gd name="connsiteY160" fmla="*/ 14770 h 837482"/>
                  <a:gd name="connsiteX161" fmla="*/ 336029 w 777386"/>
                  <a:gd name="connsiteY161" fmla="*/ 23393 h 837482"/>
                  <a:gd name="connsiteX162" fmla="*/ 337160 w 777386"/>
                  <a:gd name="connsiteY162" fmla="*/ 28346 h 837482"/>
                  <a:gd name="connsiteX163" fmla="*/ 325596 w 777386"/>
                  <a:gd name="connsiteY163" fmla="*/ 31001 h 837482"/>
                  <a:gd name="connsiteX164" fmla="*/ 319176 w 777386"/>
                  <a:gd name="connsiteY164" fmla="*/ 40348 h 837482"/>
                  <a:gd name="connsiteX165" fmla="*/ 315925 w 777386"/>
                  <a:gd name="connsiteY165" fmla="*/ 43174 h 837482"/>
                  <a:gd name="connsiteX166" fmla="*/ 304121 w 777386"/>
                  <a:gd name="connsiteY166" fmla="*/ 48997 h 837482"/>
                  <a:gd name="connsiteX167" fmla="*/ 303352 w 777386"/>
                  <a:gd name="connsiteY167" fmla="*/ 46253 h 837482"/>
                  <a:gd name="connsiteX168" fmla="*/ 287782 w 777386"/>
                  <a:gd name="connsiteY168" fmla="*/ 42615 h 837482"/>
                  <a:gd name="connsiteX169" fmla="*/ 284937 w 777386"/>
                  <a:gd name="connsiteY169" fmla="*/ 46114 h 837482"/>
                  <a:gd name="connsiteX170" fmla="*/ 269564 w 777386"/>
                  <a:gd name="connsiteY170" fmla="*/ 42227 h 837482"/>
                  <a:gd name="connsiteX171" fmla="*/ 261690 w 777386"/>
                  <a:gd name="connsiteY171" fmla="*/ 29515 h 837482"/>
                  <a:gd name="connsiteX172" fmla="*/ 257067 w 777386"/>
                  <a:gd name="connsiteY172" fmla="*/ 26943 h 837482"/>
                  <a:gd name="connsiteX173" fmla="*/ 248342 w 777386"/>
                  <a:gd name="connsiteY173" fmla="*/ 41859 h 837482"/>
                  <a:gd name="connsiteX174" fmla="*/ 245523 w 777386"/>
                  <a:gd name="connsiteY174" fmla="*/ 44768 h 837482"/>
                  <a:gd name="connsiteX175" fmla="*/ 243510 w 777386"/>
                  <a:gd name="connsiteY175" fmla="*/ 55715 h 837482"/>
                  <a:gd name="connsiteX176" fmla="*/ 246463 w 777386"/>
                  <a:gd name="connsiteY176" fmla="*/ 64021 h 837482"/>
                  <a:gd name="connsiteX177" fmla="*/ 240240 w 777386"/>
                  <a:gd name="connsiteY177" fmla="*/ 77127 h 837482"/>
                  <a:gd name="connsiteX178" fmla="*/ 227857 w 777386"/>
                  <a:gd name="connsiteY178" fmla="*/ 74854 h 837482"/>
                  <a:gd name="connsiteX179" fmla="*/ 221932 w 777386"/>
                  <a:gd name="connsiteY179" fmla="*/ 80372 h 837482"/>
                  <a:gd name="connsiteX180" fmla="*/ 212973 w 777386"/>
                  <a:gd name="connsiteY180" fmla="*/ 78607 h 837482"/>
                  <a:gd name="connsiteX181" fmla="*/ 212712 w 777386"/>
                  <a:gd name="connsiteY181" fmla="*/ 76511 h 837482"/>
                  <a:gd name="connsiteX182" fmla="*/ 205080 w 777386"/>
                  <a:gd name="connsiteY182" fmla="*/ 79248 h 837482"/>
                  <a:gd name="connsiteX183" fmla="*/ 201232 w 777386"/>
                  <a:gd name="connsiteY183" fmla="*/ 69958 h 837482"/>
                  <a:gd name="connsiteX184" fmla="*/ 194964 w 777386"/>
                  <a:gd name="connsiteY184" fmla="*/ 65342 h 837482"/>
                  <a:gd name="connsiteX185" fmla="*/ 188227 w 777386"/>
                  <a:gd name="connsiteY185" fmla="*/ 63157 h 837482"/>
                  <a:gd name="connsiteX186" fmla="*/ 182455 w 777386"/>
                  <a:gd name="connsiteY186" fmla="*/ 55994 h 837482"/>
                  <a:gd name="connsiteX187" fmla="*/ 175584 w 777386"/>
                  <a:gd name="connsiteY187" fmla="*/ 54426 h 837482"/>
                  <a:gd name="connsiteX188" fmla="*/ 171761 w 777386"/>
                  <a:gd name="connsiteY188" fmla="*/ 60217 h 837482"/>
                  <a:gd name="connsiteX189" fmla="*/ 166199 w 777386"/>
                  <a:gd name="connsiteY189" fmla="*/ 58623 h 837482"/>
                  <a:gd name="connsiteX190" fmla="*/ 147250 w 777386"/>
                  <a:gd name="connsiteY190" fmla="*/ 59068 h 837482"/>
                  <a:gd name="connsiteX191" fmla="*/ 132683 w 777386"/>
                  <a:gd name="connsiteY191" fmla="*/ 58598 h 837482"/>
                  <a:gd name="connsiteX192" fmla="*/ 139789 w 777386"/>
                  <a:gd name="connsiteY192" fmla="*/ 77991 h 837482"/>
                  <a:gd name="connsiteX193" fmla="*/ 146412 w 777386"/>
                  <a:gd name="connsiteY193" fmla="*/ 97923 h 837482"/>
                  <a:gd name="connsiteX194" fmla="*/ 152063 w 777386"/>
                  <a:gd name="connsiteY194" fmla="*/ 138798 h 837482"/>
                  <a:gd name="connsiteX195" fmla="*/ 151098 w 777386"/>
                  <a:gd name="connsiteY195" fmla="*/ 156159 h 837482"/>
                  <a:gd name="connsiteX196" fmla="*/ 147764 w 777386"/>
                  <a:gd name="connsiteY196" fmla="*/ 172009 h 837482"/>
                  <a:gd name="connsiteX197" fmla="*/ 142564 w 777386"/>
                  <a:gd name="connsiteY197" fmla="*/ 190411 h 837482"/>
                  <a:gd name="connsiteX198" fmla="*/ 130696 w 777386"/>
                  <a:gd name="connsiteY198" fmla="*/ 217494 h 837482"/>
                  <a:gd name="connsiteX199" fmla="*/ 125971 w 777386"/>
                  <a:gd name="connsiteY199" fmla="*/ 233356 h 837482"/>
                  <a:gd name="connsiteX200" fmla="*/ 122161 w 777386"/>
                  <a:gd name="connsiteY200" fmla="*/ 250723 h 837482"/>
                  <a:gd name="connsiteX201" fmla="*/ 113760 w 777386"/>
                  <a:gd name="connsiteY201" fmla="*/ 256743 h 837482"/>
                  <a:gd name="connsiteX202" fmla="*/ 105435 w 777386"/>
                  <a:gd name="connsiteY202" fmla="*/ 264198 h 837482"/>
                  <a:gd name="connsiteX203" fmla="*/ 100559 w 777386"/>
                  <a:gd name="connsiteY203" fmla="*/ 276136 h 837482"/>
                  <a:gd name="connsiteX204" fmla="*/ 91154 w 777386"/>
                  <a:gd name="connsiteY204" fmla="*/ 294888 h 837482"/>
                  <a:gd name="connsiteX205" fmla="*/ 74873 w 777386"/>
                  <a:gd name="connsiteY205" fmla="*/ 322072 h 837482"/>
                  <a:gd name="connsiteX206" fmla="*/ 57017 w 777386"/>
                  <a:gd name="connsiteY206" fmla="*/ 343656 h 837482"/>
                  <a:gd name="connsiteX207" fmla="*/ 43332 w 777386"/>
                  <a:gd name="connsiteY207" fmla="*/ 361067 h 837482"/>
                  <a:gd name="connsiteX208" fmla="*/ 39179 w 777386"/>
                  <a:gd name="connsiteY208" fmla="*/ 381648 h 837482"/>
                  <a:gd name="connsiteX209" fmla="*/ 37001 w 777386"/>
                  <a:gd name="connsiteY209" fmla="*/ 420599 h 837482"/>
                  <a:gd name="connsiteX210" fmla="*/ 31013 w 777386"/>
                  <a:gd name="connsiteY210" fmla="*/ 458661 h 837482"/>
                  <a:gd name="connsiteX211" fmla="*/ 29515 w 777386"/>
                  <a:gd name="connsiteY211" fmla="*/ 489376 h 837482"/>
                  <a:gd name="connsiteX212" fmla="*/ 23482 w 777386"/>
                  <a:gd name="connsiteY212" fmla="*/ 491058 h 837482"/>
                  <a:gd name="connsiteX213" fmla="*/ 21749 w 777386"/>
                  <a:gd name="connsiteY213" fmla="*/ 499732 h 837482"/>
                  <a:gd name="connsiteX214" fmla="*/ 24422 w 777386"/>
                  <a:gd name="connsiteY214" fmla="*/ 505060 h 837482"/>
                  <a:gd name="connsiteX215" fmla="*/ 30734 w 777386"/>
                  <a:gd name="connsiteY215" fmla="*/ 513283 h 837482"/>
                  <a:gd name="connsiteX216" fmla="*/ 29858 w 777386"/>
                  <a:gd name="connsiteY216" fmla="*/ 517182 h 837482"/>
                  <a:gd name="connsiteX217" fmla="*/ 39440 w 777386"/>
                  <a:gd name="connsiteY217" fmla="*/ 518617 h 837482"/>
                  <a:gd name="connsiteX218" fmla="*/ 40869 w 777386"/>
                  <a:gd name="connsiteY218" fmla="*/ 525742 h 837482"/>
                  <a:gd name="connsiteX219" fmla="*/ 40767 w 777386"/>
                  <a:gd name="connsiteY219" fmla="*/ 542665 h 837482"/>
                  <a:gd name="connsiteX220" fmla="*/ 44869 w 777386"/>
                  <a:gd name="connsiteY220" fmla="*/ 550412 h 837482"/>
                  <a:gd name="connsiteX221" fmla="*/ 50044 w 777386"/>
                  <a:gd name="connsiteY221" fmla="*/ 563182 h 837482"/>
                  <a:gd name="connsiteX222" fmla="*/ 57315 w 777386"/>
                  <a:gd name="connsiteY222" fmla="*/ 571633 h 837482"/>
                  <a:gd name="connsiteX223" fmla="*/ 56121 w 777386"/>
                  <a:gd name="connsiteY223" fmla="*/ 580054 h 837482"/>
                  <a:gd name="connsiteX224" fmla="*/ 52762 w 777386"/>
                  <a:gd name="connsiteY224" fmla="*/ 581425 h 837482"/>
                  <a:gd name="connsiteX225" fmla="*/ 50324 w 777386"/>
                  <a:gd name="connsiteY225" fmla="*/ 593274 h 837482"/>
                  <a:gd name="connsiteX226" fmla="*/ 57487 w 777386"/>
                  <a:gd name="connsiteY226" fmla="*/ 597313 h 837482"/>
                  <a:gd name="connsiteX227" fmla="*/ 56229 w 777386"/>
                  <a:gd name="connsiteY227" fmla="*/ 605739 h 837482"/>
                  <a:gd name="connsiteX228" fmla="*/ 52121 w 777386"/>
                  <a:gd name="connsiteY228" fmla="*/ 604780 h 837482"/>
                  <a:gd name="connsiteX229" fmla="*/ 49276 w 777386"/>
                  <a:gd name="connsiteY229" fmla="*/ 617950 h 837482"/>
                  <a:gd name="connsiteX230" fmla="*/ 49765 w 777386"/>
                  <a:gd name="connsiteY230" fmla="*/ 636340 h 837482"/>
                  <a:gd name="connsiteX231" fmla="*/ 46603 w 777386"/>
                  <a:gd name="connsiteY231" fmla="*/ 651167 h 837482"/>
                  <a:gd name="connsiteX232" fmla="*/ 51397 w 777386"/>
                  <a:gd name="connsiteY232" fmla="*/ 652971 h 837482"/>
                  <a:gd name="connsiteX233" fmla="*/ 49765 w 777386"/>
                  <a:gd name="connsiteY233" fmla="*/ 660521 h 837482"/>
                  <a:gd name="connsiteX234" fmla="*/ 51841 w 777386"/>
                  <a:gd name="connsiteY234" fmla="*/ 667150 h 837482"/>
                  <a:gd name="connsiteX235" fmla="*/ 56331 w 777386"/>
                  <a:gd name="connsiteY235" fmla="*/ 667093 h 837482"/>
                  <a:gd name="connsiteX236" fmla="*/ 56674 w 777386"/>
                  <a:gd name="connsiteY236" fmla="*/ 684282 h 837482"/>
                  <a:gd name="connsiteX237" fmla="*/ 67005 w 777386"/>
                  <a:gd name="connsiteY237" fmla="*/ 684194 h 837482"/>
                  <a:gd name="connsiteX238" fmla="*/ 63754 w 777386"/>
                  <a:gd name="connsiteY238" fmla="*/ 698132 h 837482"/>
                  <a:gd name="connsiteX239" fmla="*/ 58109 w 777386"/>
                  <a:gd name="connsiteY239" fmla="*/ 697598 h 837482"/>
                  <a:gd name="connsiteX240" fmla="*/ 57017 w 777386"/>
                  <a:gd name="connsiteY240" fmla="*/ 702958 h 837482"/>
                  <a:gd name="connsiteX241" fmla="*/ 54451 w 777386"/>
                  <a:gd name="connsiteY241" fmla="*/ 702710 h 837482"/>
                  <a:gd name="connsiteX242" fmla="*/ 49060 w 777386"/>
                  <a:gd name="connsiteY242" fmla="*/ 713638 h 837482"/>
                  <a:gd name="connsiteX243" fmla="*/ 43180 w 777386"/>
                  <a:gd name="connsiteY243" fmla="*/ 712794 h 837482"/>
                  <a:gd name="connsiteX244" fmla="*/ 40869 w 777386"/>
                  <a:gd name="connsiteY244" fmla="*/ 744315 h 837482"/>
                  <a:gd name="connsiteX245" fmla="*/ 40399 w 777386"/>
                  <a:gd name="connsiteY245" fmla="*/ 758336 h 837482"/>
                  <a:gd name="connsiteX246" fmla="*/ 39014 w 777386"/>
                  <a:gd name="connsiteY246" fmla="*/ 764324 h 837482"/>
                  <a:gd name="connsiteX247" fmla="*/ 30347 w 777386"/>
                  <a:gd name="connsiteY247" fmla="*/ 778034 h 837482"/>
                  <a:gd name="connsiteX248" fmla="*/ 28639 w 777386"/>
                  <a:gd name="connsiteY248" fmla="*/ 784022 h 837482"/>
                  <a:gd name="connsiteX249" fmla="*/ 28016 w 777386"/>
                  <a:gd name="connsiteY249" fmla="*/ 793293 h 837482"/>
                  <a:gd name="connsiteX250" fmla="*/ 23203 w 777386"/>
                  <a:gd name="connsiteY250" fmla="*/ 801954 h 837482"/>
                  <a:gd name="connsiteX251" fmla="*/ 14072 w 777386"/>
                  <a:gd name="connsiteY251" fmla="*/ 802989 h 837482"/>
                  <a:gd name="connsiteX252" fmla="*/ 8814 w 777386"/>
                  <a:gd name="connsiteY252" fmla="*/ 806418 h 837482"/>
                  <a:gd name="connsiteX253" fmla="*/ 4324 w 777386"/>
                  <a:gd name="connsiteY253" fmla="*/ 812413 h 837482"/>
                  <a:gd name="connsiteX254" fmla="*/ 298 w 777386"/>
                  <a:gd name="connsiteY254" fmla="*/ 821487 h 837482"/>
                  <a:gd name="connsiteX255" fmla="*/ 0 w 777386"/>
                  <a:gd name="connsiteY255" fmla="*/ 828681 h 837482"/>
                  <a:gd name="connsiteX256" fmla="*/ 1283 w 777386"/>
                  <a:gd name="connsiteY256" fmla="*/ 837482 h 83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777386" h="837482">
                    <a:moveTo>
                      <a:pt x="1283" y="837482"/>
                    </a:moveTo>
                    <a:lnTo>
                      <a:pt x="8020" y="830510"/>
                    </a:lnTo>
                    <a:lnTo>
                      <a:pt x="22733" y="821963"/>
                    </a:lnTo>
                    <a:lnTo>
                      <a:pt x="40786" y="816178"/>
                    </a:lnTo>
                    <a:lnTo>
                      <a:pt x="47904" y="811676"/>
                    </a:lnTo>
                    <a:lnTo>
                      <a:pt x="55283" y="802938"/>
                    </a:lnTo>
                    <a:lnTo>
                      <a:pt x="56909" y="798379"/>
                    </a:lnTo>
                    <a:lnTo>
                      <a:pt x="57785" y="788880"/>
                    </a:lnTo>
                    <a:lnTo>
                      <a:pt x="60160" y="778739"/>
                    </a:lnTo>
                    <a:lnTo>
                      <a:pt x="67628" y="764521"/>
                    </a:lnTo>
                    <a:lnTo>
                      <a:pt x="79775" y="754596"/>
                    </a:lnTo>
                    <a:lnTo>
                      <a:pt x="93421" y="750354"/>
                    </a:lnTo>
                    <a:lnTo>
                      <a:pt x="97377" y="747547"/>
                    </a:lnTo>
                    <a:lnTo>
                      <a:pt x="111900" y="742683"/>
                    </a:lnTo>
                    <a:lnTo>
                      <a:pt x="129350" y="748417"/>
                    </a:lnTo>
                    <a:lnTo>
                      <a:pt x="137243" y="752856"/>
                    </a:lnTo>
                    <a:lnTo>
                      <a:pt x="142157" y="752659"/>
                    </a:lnTo>
                    <a:lnTo>
                      <a:pt x="172720" y="745185"/>
                    </a:lnTo>
                    <a:lnTo>
                      <a:pt x="189573" y="743585"/>
                    </a:lnTo>
                    <a:lnTo>
                      <a:pt x="200825" y="739597"/>
                    </a:lnTo>
                    <a:lnTo>
                      <a:pt x="206921" y="735660"/>
                    </a:lnTo>
                    <a:lnTo>
                      <a:pt x="206616" y="719252"/>
                    </a:lnTo>
                    <a:lnTo>
                      <a:pt x="227044" y="698436"/>
                    </a:lnTo>
                    <a:lnTo>
                      <a:pt x="218662" y="696582"/>
                    </a:lnTo>
                    <a:lnTo>
                      <a:pt x="215557" y="692709"/>
                    </a:lnTo>
                    <a:lnTo>
                      <a:pt x="221463" y="684536"/>
                    </a:lnTo>
                    <a:lnTo>
                      <a:pt x="227876" y="680377"/>
                    </a:lnTo>
                    <a:lnTo>
                      <a:pt x="245072" y="663277"/>
                    </a:lnTo>
                    <a:lnTo>
                      <a:pt x="250311" y="659987"/>
                    </a:lnTo>
                    <a:lnTo>
                      <a:pt x="278181" y="650386"/>
                    </a:lnTo>
                    <a:lnTo>
                      <a:pt x="288017" y="651116"/>
                    </a:lnTo>
                    <a:lnTo>
                      <a:pt x="288080" y="652570"/>
                    </a:lnTo>
                    <a:lnTo>
                      <a:pt x="308483" y="653053"/>
                    </a:lnTo>
                    <a:lnTo>
                      <a:pt x="312014" y="654285"/>
                    </a:lnTo>
                    <a:lnTo>
                      <a:pt x="320485" y="663188"/>
                    </a:lnTo>
                    <a:lnTo>
                      <a:pt x="326663" y="667741"/>
                    </a:lnTo>
                    <a:lnTo>
                      <a:pt x="339433" y="671982"/>
                    </a:lnTo>
                    <a:lnTo>
                      <a:pt x="349142" y="670547"/>
                    </a:lnTo>
                    <a:lnTo>
                      <a:pt x="359772" y="660889"/>
                    </a:lnTo>
                    <a:lnTo>
                      <a:pt x="365481" y="644627"/>
                    </a:lnTo>
                    <a:lnTo>
                      <a:pt x="370122" y="641566"/>
                    </a:lnTo>
                    <a:lnTo>
                      <a:pt x="409899" y="620363"/>
                    </a:lnTo>
                    <a:lnTo>
                      <a:pt x="414541" y="620084"/>
                    </a:lnTo>
                    <a:lnTo>
                      <a:pt x="439693" y="633673"/>
                    </a:lnTo>
                    <a:lnTo>
                      <a:pt x="448805" y="634911"/>
                    </a:lnTo>
                    <a:lnTo>
                      <a:pt x="454984" y="630784"/>
                    </a:lnTo>
                    <a:lnTo>
                      <a:pt x="476650" y="608717"/>
                    </a:lnTo>
                    <a:lnTo>
                      <a:pt x="498145" y="596303"/>
                    </a:lnTo>
                    <a:lnTo>
                      <a:pt x="523831" y="586029"/>
                    </a:lnTo>
                    <a:lnTo>
                      <a:pt x="555289" y="578898"/>
                    </a:lnTo>
                    <a:lnTo>
                      <a:pt x="566903" y="577444"/>
                    </a:lnTo>
                    <a:lnTo>
                      <a:pt x="573100" y="573481"/>
                    </a:lnTo>
                    <a:lnTo>
                      <a:pt x="583178" y="563969"/>
                    </a:lnTo>
                    <a:lnTo>
                      <a:pt x="611384" y="541934"/>
                    </a:lnTo>
                    <a:lnTo>
                      <a:pt x="632149" y="517519"/>
                    </a:lnTo>
                    <a:lnTo>
                      <a:pt x="674751" y="453327"/>
                    </a:lnTo>
                    <a:lnTo>
                      <a:pt x="680015" y="444748"/>
                    </a:lnTo>
                    <a:lnTo>
                      <a:pt x="689299" y="441014"/>
                    </a:lnTo>
                    <a:lnTo>
                      <a:pt x="712819" y="435826"/>
                    </a:lnTo>
                    <a:lnTo>
                      <a:pt x="750208" y="428816"/>
                    </a:lnTo>
                    <a:lnTo>
                      <a:pt x="761028" y="418916"/>
                    </a:lnTo>
                    <a:lnTo>
                      <a:pt x="769195" y="413163"/>
                    </a:lnTo>
                    <a:lnTo>
                      <a:pt x="774757" y="406572"/>
                    </a:lnTo>
                    <a:lnTo>
                      <a:pt x="777386" y="395865"/>
                    </a:lnTo>
                    <a:lnTo>
                      <a:pt x="763035" y="389750"/>
                    </a:lnTo>
                    <a:lnTo>
                      <a:pt x="736308" y="382124"/>
                    </a:lnTo>
                    <a:lnTo>
                      <a:pt x="721633" y="376377"/>
                    </a:lnTo>
                    <a:lnTo>
                      <a:pt x="711263" y="367741"/>
                    </a:lnTo>
                    <a:lnTo>
                      <a:pt x="706793" y="347358"/>
                    </a:lnTo>
                    <a:lnTo>
                      <a:pt x="697230" y="315824"/>
                    </a:lnTo>
                    <a:lnTo>
                      <a:pt x="693528" y="289757"/>
                    </a:lnTo>
                    <a:lnTo>
                      <a:pt x="688892" y="271348"/>
                    </a:lnTo>
                    <a:lnTo>
                      <a:pt x="679926" y="250920"/>
                    </a:lnTo>
                    <a:lnTo>
                      <a:pt x="676205" y="237611"/>
                    </a:lnTo>
                    <a:lnTo>
                      <a:pt x="677189" y="225870"/>
                    </a:lnTo>
                    <a:lnTo>
                      <a:pt x="683889" y="213601"/>
                    </a:lnTo>
                    <a:lnTo>
                      <a:pt x="695776" y="198812"/>
                    </a:lnTo>
                    <a:lnTo>
                      <a:pt x="706279" y="182988"/>
                    </a:lnTo>
                    <a:lnTo>
                      <a:pt x="714858" y="168199"/>
                    </a:lnTo>
                    <a:lnTo>
                      <a:pt x="719646" y="156470"/>
                    </a:lnTo>
                    <a:lnTo>
                      <a:pt x="725399" y="138601"/>
                    </a:lnTo>
                    <a:lnTo>
                      <a:pt x="726726" y="128073"/>
                    </a:lnTo>
                    <a:lnTo>
                      <a:pt x="723132" y="120009"/>
                    </a:lnTo>
                    <a:lnTo>
                      <a:pt x="723348" y="106940"/>
                    </a:lnTo>
                    <a:lnTo>
                      <a:pt x="718191" y="102400"/>
                    </a:lnTo>
                    <a:lnTo>
                      <a:pt x="718210" y="84569"/>
                    </a:lnTo>
                    <a:lnTo>
                      <a:pt x="717334" y="80537"/>
                    </a:lnTo>
                    <a:lnTo>
                      <a:pt x="713765" y="79953"/>
                    </a:lnTo>
                    <a:lnTo>
                      <a:pt x="713270" y="71609"/>
                    </a:lnTo>
                    <a:lnTo>
                      <a:pt x="714877" y="70015"/>
                    </a:lnTo>
                    <a:lnTo>
                      <a:pt x="706768" y="69761"/>
                    </a:lnTo>
                    <a:lnTo>
                      <a:pt x="705764" y="63132"/>
                    </a:lnTo>
                    <a:lnTo>
                      <a:pt x="700481" y="62490"/>
                    </a:lnTo>
                    <a:lnTo>
                      <a:pt x="698837" y="55156"/>
                    </a:lnTo>
                    <a:lnTo>
                      <a:pt x="685679" y="55518"/>
                    </a:lnTo>
                    <a:lnTo>
                      <a:pt x="679050" y="51009"/>
                    </a:lnTo>
                    <a:lnTo>
                      <a:pt x="673087" y="53702"/>
                    </a:lnTo>
                    <a:lnTo>
                      <a:pt x="672808" y="60579"/>
                    </a:lnTo>
                    <a:lnTo>
                      <a:pt x="670071" y="69761"/>
                    </a:lnTo>
                    <a:lnTo>
                      <a:pt x="672592" y="66656"/>
                    </a:lnTo>
                    <a:lnTo>
                      <a:pt x="678815" y="67215"/>
                    </a:lnTo>
                    <a:lnTo>
                      <a:pt x="677151" y="72981"/>
                    </a:lnTo>
                    <a:lnTo>
                      <a:pt x="665899" y="72085"/>
                    </a:lnTo>
                    <a:lnTo>
                      <a:pt x="665448" y="77210"/>
                    </a:lnTo>
                    <a:lnTo>
                      <a:pt x="652532" y="78638"/>
                    </a:lnTo>
                    <a:lnTo>
                      <a:pt x="648405" y="73768"/>
                    </a:lnTo>
                    <a:lnTo>
                      <a:pt x="640448" y="73292"/>
                    </a:lnTo>
                    <a:lnTo>
                      <a:pt x="639788" y="80035"/>
                    </a:lnTo>
                    <a:lnTo>
                      <a:pt x="630504" y="85693"/>
                    </a:lnTo>
                    <a:lnTo>
                      <a:pt x="620922" y="86500"/>
                    </a:lnTo>
                    <a:lnTo>
                      <a:pt x="615855" y="88265"/>
                    </a:lnTo>
                    <a:lnTo>
                      <a:pt x="614509" y="82614"/>
                    </a:lnTo>
                    <a:lnTo>
                      <a:pt x="616839" y="74663"/>
                    </a:lnTo>
                    <a:lnTo>
                      <a:pt x="609073" y="63970"/>
                    </a:lnTo>
                    <a:lnTo>
                      <a:pt x="607473" y="57842"/>
                    </a:lnTo>
                    <a:lnTo>
                      <a:pt x="614058" y="50368"/>
                    </a:lnTo>
                    <a:lnTo>
                      <a:pt x="614337" y="43231"/>
                    </a:lnTo>
                    <a:lnTo>
                      <a:pt x="609994" y="38360"/>
                    </a:lnTo>
                    <a:lnTo>
                      <a:pt x="603364" y="40348"/>
                    </a:lnTo>
                    <a:lnTo>
                      <a:pt x="602298" y="42558"/>
                    </a:lnTo>
                    <a:lnTo>
                      <a:pt x="585057" y="23838"/>
                    </a:lnTo>
                    <a:lnTo>
                      <a:pt x="583819" y="16199"/>
                    </a:lnTo>
                    <a:lnTo>
                      <a:pt x="581679" y="13849"/>
                    </a:lnTo>
                    <a:lnTo>
                      <a:pt x="568909" y="12478"/>
                    </a:lnTo>
                    <a:lnTo>
                      <a:pt x="567715" y="18491"/>
                    </a:lnTo>
                    <a:lnTo>
                      <a:pt x="556184" y="19304"/>
                    </a:lnTo>
                    <a:lnTo>
                      <a:pt x="544017" y="17513"/>
                    </a:lnTo>
                    <a:lnTo>
                      <a:pt x="544379" y="9874"/>
                    </a:lnTo>
                    <a:lnTo>
                      <a:pt x="537134" y="9989"/>
                    </a:lnTo>
                    <a:lnTo>
                      <a:pt x="534327" y="14942"/>
                    </a:lnTo>
                    <a:lnTo>
                      <a:pt x="523164" y="20707"/>
                    </a:lnTo>
                    <a:lnTo>
                      <a:pt x="520364" y="16148"/>
                    </a:lnTo>
                    <a:lnTo>
                      <a:pt x="516363" y="14859"/>
                    </a:lnTo>
                    <a:lnTo>
                      <a:pt x="506482" y="15107"/>
                    </a:lnTo>
                    <a:lnTo>
                      <a:pt x="503123" y="17266"/>
                    </a:lnTo>
                    <a:lnTo>
                      <a:pt x="499231" y="9766"/>
                    </a:lnTo>
                    <a:lnTo>
                      <a:pt x="482232" y="9036"/>
                    </a:lnTo>
                    <a:lnTo>
                      <a:pt x="482892" y="12675"/>
                    </a:lnTo>
                    <a:lnTo>
                      <a:pt x="478657" y="14884"/>
                    </a:lnTo>
                    <a:lnTo>
                      <a:pt x="462363" y="15475"/>
                    </a:lnTo>
                    <a:lnTo>
                      <a:pt x="457657" y="14719"/>
                    </a:lnTo>
                    <a:lnTo>
                      <a:pt x="457740" y="11722"/>
                    </a:lnTo>
                    <a:lnTo>
                      <a:pt x="453638" y="7747"/>
                    </a:lnTo>
                    <a:lnTo>
                      <a:pt x="444335" y="7557"/>
                    </a:lnTo>
                    <a:lnTo>
                      <a:pt x="442258" y="3639"/>
                    </a:lnTo>
                    <a:lnTo>
                      <a:pt x="419354" y="0"/>
                    </a:lnTo>
                    <a:lnTo>
                      <a:pt x="406737" y="22047"/>
                    </a:lnTo>
                    <a:lnTo>
                      <a:pt x="406349" y="16593"/>
                    </a:lnTo>
                    <a:lnTo>
                      <a:pt x="400279" y="13405"/>
                    </a:lnTo>
                    <a:lnTo>
                      <a:pt x="400514" y="8395"/>
                    </a:lnTo>
                    <a:lnTo>
                      <a:pt x="391827" y="4534"/>
                    </a:lnTo>
                    <a:lnTo>
                      <a:pt x="387274" y="5150"/>
                    </a:lnTo>
                    <a:lnTo>
                      <a:pt x="386118" y="9455"/>
                    </a:lnTo>
                    <a:lnTo>
                      <a:pt x="381603" y="10662"/>
                    </a:lnTo>
                    <a:lnTo>
                      <a:pt x="374567" y="7944"/>
                    </a:lnTo>
                    <a:lnTo>
                      <a:pt x="369481" y="20561"/>
                    </a:lnTo>
                    <a:lnTo>
                      <a:pt x="371640" y="21234"/>
                    </a:lnTo>
                    <a:lnTo>
                      <a:pt x="368579" y="27165"/>
                    </a:lnTo>
                    <a:lnTo>
                      <a:pt x="360178" y="18917"/>
                    </a:lnTo>
                    <a:lnTo>
                      <a:pt x="352755" y="18967"/>
                    </a:lnTo>
                    <a:lnTo>
                      <a:pt x="353308" y="14770"/>
                    </a:lnTo>
                    <a:lnTo>
                      <a:pt x="336029" y="23393"/>
                    </a:lnTo>
                    <a:lnTo>
                      <a:pt x="337160" y="28346"/>
                    </a:lnTo>
                    <a:lnTo>
                      <a:pt x="325596" y="31001"/>
                    </a:lnTo>
                    <a:lnTo>
                      <a:pt x="319176" y="40348"/>
                    </a:lnTo>
                    <a:lnTo>
                      <a:pt x="315925" y="43174"/>
                    </a:lnTo>
                    <a:lnTo>
                      <a:pt x="304121" y="48997"/>
                    </a:lnTo>
                    <a:lnTo>
                      <a:pt x="303352" y="46253"/>
                    </a:lnTo>
                    <a:lnTo>
                      <a:pt x="287782" y="42615"/>
                    </a:lnTo>
                    <a:lnTo>
                      <a:pt x="284937" y="46114"/>
                    </a:lnTo>
                    <a:lnTo>
                      <a:pt x="269564" y="42227"/>
                    </a:lnTo>
                    <a:lnTo>
                      <a:pt x="261690" y="29515"/>
                    </a:lnTo>
                    <a:lnTo>
                      <a:pt x="257067" y="26943"/>
                    </a:lnTo>
                    <a:lnTo>
                      <a:pt x="248342" y="41859"/>
                    </a:lnTo>
                    <a:lnTo>
                      <a:pt x="245523" y="44768"/>
                    </a:lnTo>
                    <a:lnTo>
                      <a:pt x="243510" y="55715"/>
                    </a:lnTo>
                    <a:lnTo>
                      <a:pt x="246463" y="64021"/>
                    </a:lnTo>
                    <a:lnTo>
                      <a:pt x="240240" y="77127"/>
                    </a:lnTo>
                    <a:lnTo>
                      <a:pt x="227857" y="74854"/>
                    </a:lnTo>
                    <a:lnTo>
                      <a:pt x="221932" y="80372"/>
                    </a:lnTo>
                    <a:lnTo>
                      <a:pt x="212973" y="78607"/>
                    </a:lnTo>
                    <a:lnTo>
                      <a:pt x="212712" y="76511"/>
                    </a:lnTo>
                    <a:lnTo>
                      <a:pt x="205080" y="79248"/>
                    </a:lnTo>
                    <a:lnTo>
                      <a:pt x="201232" y="69958"/>
                    </a:lnTo>
                    <a:lnTo>
                      <a:pt x="194964" y="65342"/>
                    </a:lnTo>
                    <a:lnTo>
                      <a:pt x="188227" y="63157"/>
                    </a:lnTo>
                    <a:lnTo>
                      <a:pt x="182455" y="55994"/>
                    </a:lnTo>
                    <a:lnTo>
                      <a:pt x="175584" y="54426"/>
                    </a:lnTo>
                    <a:lnTo>
                      <a:pt x="171761" y="60217"/>
                    </a:lnTo>
                    <a:lnTo>
                      <a:pt x="166199" y="58623"/>
                    </a:lnTo>
                    <a:lnTo>
                      <a:pt x="147250" y="59068"/>
                    </a:lnTo>
                    <a:lnTo>
                      <a:pt x="132683" y="58598"/>
                    </a:lnTo>
                    <a:lnTo>
                      <a:pt x="139789" y="77991"/>
                    </a:lnTo>
                    <a:lnTo>
                      <a:pt x="146412" y="97923"/>
                    </a:lnTo>
                    <a:lnTo>
                      <a:pt x="152063" y="138798"/>
                    </a:lnTo>
                    <a:lnTo>
                      <a:pt x="151098" y="156159"/>
                    </a:lnTo>
                    <a:lnTo>
                      <a:pt x="147764" y="172009"/>
                    </a:lnTo>
                    <a:lnTo>
                      <a:pt x="142564" y="190411"/>
                    </a:lnTo>
                    <a:lnTo>
                      <a:pt x="130696" y="217494"/>
                    </a:lnTo>
                    <a:lnTo>
                      <a:pt x="125971" y="233356"/>
                    </a:lnTo>
                    <a:lnTo>
                      <a:pt x="122161" y="250723"/>
                    </a:lnTo>
                    <a:lnTo>
                      <a:pt x="113760" y="256743"/>
                    </a:lnTo>
                    <a:lnTo>
                      <a:pt x="105435" y="264198"/>
                    </a:lnTo>
                    <a:lnTo>
                      <a:pt x="100559" y="276136"/>
                    </a:lnTo>
                    <a:lnTo>
                      <a:pt x="91154" y="294888"/>
                    </a:lnTo>
                    <a:lnTo>
                      <a:pt x="74873" y="322072"/>
                    </a:lnTo>
                    <a:lnTo>
                      <a:pt x="57017" y="343656"/>
                    </a:lnTo>
                    <a:lnTo>
                      <a:pt x="43332" y="361067"/>
                    </a:lnTo>
                    <a:lnTo>
                      <a:pt x="39179" y="381648"/>
                    </a:lnTo>
                    <a:lnTo>
                      <a:pt x="37001" y="420599"/>
                    </a:lnTo>
                    <a:lnTo>
                      <a:pt x="31013" y="458661"/>
                    </a:lnTo>
                    <a:lnTo>
                      <a:pt x="29515" y="489376"/>
                    </a:lnTo>
                    <a:lnTo>
                      <a:pt x="23482" y="491058"/>
                    </a:lnTo>
                    <a:lnTo>
                      <a:pt x="21749" y="499732"/>
                    </a:lnTo>
                    <a:lnTo>
                      <a:pt x="24422" y="505060"/>
                    </a:lnTo>
                    <a:lnTo>
                      <a:pt x="30734" y="513283"/>
                    </a:lnTo>
                    <a:lnTo>
                      <a:pt x="29858" y="517182"/>
                    </a:lnTo>
                    <a:lnTo>
                      <a:pt x="39440" y="518617"/>
                    </a:lnTo>
                    <a:lnTo>
                      <a:pt x="40869" y="525742"/>
                    </a:lnTo>
                    <a:lnTo>
                      <a:pt x="40767" y="542665"/>
                    </a:lnTo>
                    <a:lnTo>
                      <a:pt x="44869" y="550412"/>
                    </a:lnTo>
                    <a:lnTo>
                      <a:pt x="50044" y="563182"/>
                    </a:lnTo>
                    <a:lnTo>
                      <a:pt x="57315" y="571633"/>
                    </a:lnTo>
                    <a:lnTo>
                      <a:pt x="56121" y="580054"/>
                    </a:lnTo>
                    <a:lnTo>
                      <a:pt x="52762" y="581425"/>
                    </a:lnTo>
                    <a:lnTo>
                      <a:pt x="50324" y="593274"/>
                    </a:lnTo>
                    <a:lnTo>
                      <a:pt x="57487" y="597313"/>
                    </a:lnTo>
                    <a:lnTo>
                      <a:pt x="56229" y="605739"/>
                    </a:lnTo>
                    <a:lnTo>
                      <a:pt x="52121" y="604780"/>
                    </a:lnTo>
                    <a:lnTo>
                      <a:pt x="49276" y="617950"/>
                    </a:lnTo>
                    <a:lnTo>
                      <a:pt x="49765" y="636340"/>
                    </a:lnTo>
                    <a:lnTo>
                      <a:pt x="46603" y="651167"/>
                    </a:lnTo>
                    <a:lnTo>
                      <a:pt x="51397" y="652971"/>
                    </a:lnTo>
                    <a:lnTo>
                      <a:pt x="49765" y="660521"/>
                    </a:lnTo>
                    <a:lnTo>
                      <a:pt x="51841" y="667150"/>
                    </a:lnTo>
                    <a:lnTo>
                      <a:pt x="56331" y="667093"/>
                    </a:lnTo>
                    <a:lnTo>
                      <a:pt x="56674" y="684282"/>
                    </a:lnTo>
                    <a:lnTo>
                      <a:pt x="67005" y="684194"/>
                    </a:lnTo>
                    <a:lnTo>
                      <a:pt x="63754" y="698132"/>
                    </a:lnTo>
                    <a:lnTo>
                      <a:pt x="58109" y="697598"/>
                    </a:lnTo>
                    <a:lnTo>
                      <a:pt x="57017" y="702958"/>
                    </a:lnTo>
                    <a:lnTo>
                      <a:pt x="54451" y="702710"/>
                    </a:lnTo>
                    <a:lnTo>
                      <a:pt x="49060" y="713638"/>
                    </a:lnTo>
                    <a:lnTo>
                      <a:pt x="43180" y="712794"/>
                    </a:lnTo>
                    <a:lnTo>
                      <a:pt x="40869" y="744315"/>
                    </a:lnTo>
                    <a:lnTo>
                      <a:pt x="40399" y="758336"/>
                    </a:lnTo>
                    <a:lnTo>
                      <a:pt x="39014" y="764324"/>
                    </a:lnTo>
                    <a:lnTo>
                      <a:pt x="30347" y="778034"/>
                    </a:lnTo>
                    <a:lnTo>
                      <a:pt x="28639" y="784022"/>
                    </a:lnTo>
                    <a:lnTo>
                      <a:pt x="28016" y="793293"/>
                    </a:lnTo>
                    <a:lnTo>
                      <a:pt x="23203" y="801954"/>
                    </a:lnTo>
                    <a:lnTo>
                      <a:pt x="14072" y="802989"/>
                    </a:lnTo>
                    <a:lnTo>
                      <a:pt x="8814" y="806418"/>
                    </a:lnTo>
                    <a:lnTo>
                      <a:pt x="4324" y="812413"/>
                    </a:lnTo>
                    <a:lnTo>
                      <a:pt x="298" y="821487"/>
                    </a:lnTo>
                    <a:lnTo>
                      <a:pt x="0" y="828681"/>
                    </a:lnTo>
                    <a:lnTo>
                      <a:pt x="1283" y="837482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0" name="任意多边形: 形状 529"/>
              <p:cNvSpPr/>
              <p:nvPr/>
            </p:nvSpPr>
            <p:spPr>
              <a:xfrm>
                <a:off x="1353531" y="3046235"/>
                <a:ext cx="682326" cy="1399990"/>
              </a:xfrm>
              <a:custGeom>
                <a:avLst/>
                <a:gdLst>
                  <a:gd name="connsiteX0" fmla="*/ 24188 w 682326"/>
                  <a:gd name="connsiteY0" fmla="*/ 50806 h 1399990"/>
                  <a:gd name="connsiteX1" fmla="*/ 25730 w 682326"/>
                  <a:gd name="connsiteY1" fmla="*/ 80435 h 1399990"/>
                  <a:gd name="connsiteX2" fmla="*/ 25836 w 682326"/>
                  <a:gd name="connsiteY2" fmla="*/ 98831 h 1399990"/>
                  <a:gd name="connsiteX3" fmla="*/ 33513 w 682326"/>
                  <a:gd name="connsiteY3" fmla="*/ 113589 h 1399990"/>
                  <a:gd name="connsiteX4" fmla="*/ 44978 w 682326"/>
                  <a:gd name="connsiteY4" fmla="*/ 130365 h 1399990"/>
                  <a:gd name="connsiteX5" fmla="*/ 57852 w 682326"/>
                  <a:gd name="connsiteY5" fmla="*/ 144570 h 1399990"/>
                  <a:gd name="connsiteX6" fmla="*/ 60804 w 682326"/>
                  <a:gd name="connsiteY6" fmla="*/ 166529 h 1399990"/>
                  <a:gd name="connsiteX7" fmla="*/ 55178 w 682326"/>
                  <a:gd name="connsiteY7" fmla="*/ 179870 h 1399990"/>
                  <a:gd name="connsiteX8" fmla="*/ 48078 w 682326"/>
                  <a:gd name="connsiteY8" fmla="*/ 187585 h 1399990"/>
                  <a:gd name="connsiteX9" fmla="*/ 42903 w 682326"/>
                  <a:gd name="connsiteY9" fmla="*/ 197853 h 1399990"/>
                  <a:gd name="connsiteX10" fmla="*/ 45362 w 682326"/>
                  <a:gd name="connsiteY10" fmla="*/ 215697 h 1399990"/>
                  <a:gd name="connsiteX11" fmla="*/ 54409 w 682326"/>
                  <a:gd name="connsiteY11" fmla="*/ 219729 h 1399990"/>
                  <a:gd name="connsiteX12" fmla="*/ 65765 w 682326"/>
                  <a:gd name="connsiteY12" fmla="*/ 212985 h 1399990"/>
                  <a:gd name="connsiteX13" fmla="*/ 75710 w 682326"/>
                  <a:gd name="connsiteY13" fmla="*/ 208845 h 1399990"/>
                  <a:gd name="connsiteX14" fmla="*/ 101245 w 682326"/>
                  <a:gd name="connsiteY14" fmla="*/ 189236 h 1399990"/>
                  <a:gd name="connsiteX15" fmla="*/ 135315 w 682326"/>
                  <a:gd name="connsiteY15" fmla="*/ 180372 h 1399990"/>
                  <a:gd name="connsiteX16" fmla="*/ 147206 w 682326"/>
                  <a:gd name="connsiteY16" fmla="*/ 186442 h 1399990"/>
                  <a:gd name="connsiteX17" fmla="*/ 148575 w 682326"/>
                  <a:gd name="connsiteY17" fmla="*/ 190157 h 1399990"/>
                  <a:gd name="connsiteX18" fmla="*/ 145002 w 682326"/>
                  <a:gd name="connsiteY18" fmla="*/ 202190 h 1399990"/>
                  <a:gd name="connsiteX19" fmla="*/ 145923 w 682326"/>
                  <a:gd name="connsiteY19" fmla="*/ 202660 h 1399990"/>
                  <a:gd name="connsiteX20" fmla="*/ 142650 w 682326"/>
                  <a:gd name="connsiteY20" fmla="*/ 215335 h 1399990"/>
                  <a:gd name="connsiteX21" fmla="*/ 147291 w 682326"/>
                  <a:gd name="connsiteY21" fmla="*/ 213912 h 1399990"/>
                  <a:gd name="connsiteX22" fmla="*/ 144362 w 682326"/>
                  <a:gd name="connsiteY22" fmla="*/ 222390 h 1399990"/>
                  <a:gd name="connsiteX23" fmla="*/ 147248 w 682326"/>
                  <a:gd name="connsiteY23" fmla="*/ 224288 h 1399990"/>
                  <a:gd name="connsiteX24" fmla="*/ 145666 w 682326"/>
                  <a:gd name="connsiteY24" fmla="*/ 232848 h 1399990"/>
                  <a:gd name="connsiteX25" fmla="*/ 148617 w 682326"/>
                  <a:gd name="connsiteY25" fmla="*/ 233858 h 1399990"/>
                  <a:gd name="connsiteX26" fmla="*/ 146264 w 682326"/>
                  <a:gd name="connsiteY26" fmla="*/ 243173 h 1399990"/>
                  <a:gd name="connsiteX27" fmla="*/ 142479 w 682326"/>
                  <a:gd name="connsiteY27" fmla="*/ 249612 h 1399990"/>
                  <a:gd name="connsiteX28" fmla="*/ 140703 w 682326"/>
                  <a:gd name="connsiteY28" fmla="*/ 249022 h 1399990"/>
                  <a:gd name="connsiteX29" fmla="*/ 138779 w 682326"/>
                  <a:gd name="connsiteY29" fmla="*/ 255740 h 1399990"/>
                  <a:gd name="connsiteX30" fmla="*/ 143933 w 682326"/>
                  <a:gd name="connsiteY30" fmla="*/ 262230 h 1399990"/>
                  <a:gd name="connsiteX31" fmla="*/ 144725 w 682326"/>
                  <a:gd name="connsiteY31" fmla="*/ 266789 h 1399990"/>
                  <a:gd name="connsiteX32" fmla="*/ 153023 w 682326"/>
                  <a:gd name="connsiteY32" fmla="*/ 268053 h 1399990"/>
                  <a:gd name="connsiteX33" fmla="*/ 157877 w 682326"/>
                  <a:gd name="connsiteY33" fmla="*/ 270370 h 1399990"/>
                  <a:gd name="connsiteX34" fmla="*/ 157365 w 682326"/>
                  <a:gd name="connsiteY34" fmla="*/ 273202 h 1399990"/>
                  <a:gd name="connsiteX35" fmla="*/ 161983 w 682326"/>
                  <a:gd name="connsiteY35" fmla="*/ 274377 h 1399990"/>
                  <a:gd name="connsiteX36" fmla="*/ 161599 w 682326"/>
                  <a:gd name="connsiteY36" fmla="*/ 282156 h 1399990"/>
                  <a:gd name="connsiteX37" fmla="*/ 164786 w 682326"/>
                  <a:gd name="connsiteY37" fmla="*/ 287503 h 1399990"/>
                  <a:gd name="connsiteX38" fmla="*/ 171565 w 682326"/>
                  <a:gd name="connsiteY38" fmla="*/ 289154 h 1399990"/>
                  <a:gd name="connsiteX39" fmla="*/ 171031 w 682326"/>
                  <a:gd name="connsiteY39" fmla="*/ 292398 h 1399990"/>
                  <a:gd name="connsiteX40" fmla="*/ 187369 w 682326"/>
                  <a:gd name="connsiteY40" fmla="*/ 298164 h 1399990"/>
                  <a:gd name="connsiteX41" fmla="*/ 188333 w 682326"/>
                  <a:gd name="connsiteY41" fmla="*/ 294411 h 1399990"/>
                  <a:gd name="connsiteX42" fmla="*/ 193572 w 682326"/>
                  <a:gd name="connsiteY42" fmla="*/ 297072 h 1399990"/>
                  <a:gd name="connsiteX43" fmla="*/ 202511 w 682326"/>
                  <a:gd name="connsiteY43" fmla="*/ 290354 h 1399990"/>
                  <a:gd name="connsiteX44" fmla="*/ 210853 w 682326"/>
                  <a:gd name="connsiteY44" fmla="*/ 291109 h 1399990"/>
                  <a:gd name="connsiteX45" fmla="*/ 215130 w 682326"/>
                  <a:gd name="connsiteY45" fmla="*/ 292957 h 1399990"/>
                  <a:gd name="connsiteX46" fmla="*/ 215022 w 682326"/>
                  <a:gd name="connsiteY46" fmla="*/ 300907 h 1399990"/>
                  <a:gd name="connsiteX47" fmla="*/ 218637 w 682326"/>
                  <a:gd name="connsiteY47" fmla="*/ 303987 h 1399990"/>
                  <a:gd name="connsiteX48" fmla="*/ 219258 w 682326"/>
                  <a:gd name="connsiteY48" fmla="*/ 309728 h 1399990"/>
                  <a:gd name="connsiteX49" fmla="*/ 223705 w 682326"/>
                  <a:gd name="connsiteY49" fmla="*/ 311290 h 1399990"/>
                  <a:gd name="connsiteX50" fmla="*/ 225567 w 682326"/>
                  <a:gd name="connsiteY50" fmla="*/ 316916 h 1399990"/>
                  <a:gd name="connsiteX51" fmla="*/ 224219 w 682326"/>
                  <a:gd name="connsiteY51" fmla="*/ 330048 h 1399990"/>
                  <a:gd name="connsiteX52" fmla="*/ 220926 w 682326"/>
                  <a:gd name="connsiteY52" fmla="*/ 330778 h 1399990"/>
                  <a:gd name="connsiteX53" fmla="*/ 218317 w 682326"/>
                  <a:gd name="connsiteY53" fmla="*/ 343567 h 1399990"/>
                  <a:gd name="connsiteX54" fmla="*/ 219621 w 682326"/>
                  <a:gd name="connsiteY54" fmla="*/ 350342 h 1399990"/>
                  <a:gd name="connsiteX55" fmla="*/ 234378 w 682326"/>
                  <a:gd name="connsiteY55" fmla="*/ 355384 h 1399990"/>
                  <a:gd name="connsiteX56" fmla="*/ 238248 w 682326"/>
                  <a:gd name="connsiteY56" fmla="*/ 358997 h 1399990"/>
                  <a:gd name="connsiteX57" fmla="*/ 237501 w 682326"/>
                  <a:gd name="connsiteY57" fmla="*/ 362521 h 1399990"/>
                  <a:gd name="connsiteX58" fmla="*/ 239510 w 682326"/>
                  <a:gd name="connsiteY58" fmla="*/ 370700 h 1399990"/>
                  <a:gd name="connsiteX59" fmla="*/ 237179 w 682326"/>
                  <a:gd name="connsiteY59" fmla="*/ 391249 h 1399990"/>
                  <a:gd name="connsiteX60" fmla="*/ 237330 w 682326"/>
                  <a:gd name="connsiteY60" fmla="*/ 420605 h 1399990"/>
                  <a:gd name="connsiteX61" fmla="*/ 242569 w 682326"/>
                  <a:gd name="connsiteY61" fmla="*/ 441439 h 1399990"/>
                  <a:gd name="connsiteX62" fmla="*/ 242569 w 682326"/>
                  <a:gd name="connsiteY62" fmla="*/ 455841 h 1399990"/>
                  <a:gd name="connsiteX63" fmla="*/ 239490 w 682326"/>
                  <a:gd name="connsiteY63" fmla="*/ 472116 h 1399990"/>
                  <a:gd name="connsiteX64" fmla="*/ 237330 w 682326"/>
                  <a:gd name="connsiteY64" fmla="*/ 478282 h 1399990"/>
                  <a:gd name="connsiteX65" fmla="*/ 238421 w 682326"/>
                  <a:gd name="connsiteY65" fmla="*/ 491789 h 1399990"/>
                  <a:gd name="connsiteX66" fmla="*/ 245178 w 682326"/>
                  <a:gd name="connsiteY66" fmla="*/ 525805 h 1399990"/>
                  <a:gd name="connsiteX67" fmla="*/ 250012 w 682326"/>
                  <a:gd name="connsiteY67" fmla="*/ 576599 h 1399990"/>
                  <a:gd name="connsiteX68" fmla="*/ 252727 w 682326"/>
                  <a:gd name="connsiteY68" fmla="*/ 597313 h 1399990"/>
                  <a:gd name="connsiteX69" fmla="*/ 251188 w 682326"/>
                  <a:gd name="connsiteY69" fmla="*/ 628218 h 1399990"/>
                  <a:gd name="connsiteX70" fmla="*/ 248173 w 682326"/>
                  <a:gd name="connsiteY70" fmla="*/ 632758 h 1399990"/>
                  <a:gd name="connsiteX71" fmla="*/ 245307 w 682326"/>
                  <a:gd name="connsiteY71" fmla="*/ 642207 h 1399990"/>
                  <a:gd name="connsiteX72" fmla="*/ 246120 w 682326"/>
                  <a:gd name="connsiteY72" fmla="*/ 646271 h 1399990"/>
                  <a:gd name="connsiteX73" fmla="*/ 244109 w 682326"/>
                  <a:gd name="connsiteY73" fmla="*/ 654463 h 1399990"/>
                  <a:gd name="connsiteX74" fmla="*/ 240024 w 682326"/>
                  <a:gd name="connsiteY74" fmla="*/ 661251 h 1399990"/>
                  <a:gd name="connsiteX75" fmla="*/ 238698 w 682326"/>
                  <a:gd name="connsiteY75" fmla="*/ 672751 h 1399990"/>
                  <a:gd name="connsiteX76" fmla="*/ 235170 w 682326"/>
                  <a:gd name="connsiteY76" fmla="*/ 681920 h 1399990"/>
                  <a:gd name="connsiteX77" fmla="*/ 232710 w 682326"/>
                  <a:gd name="connsiteY77" fmla="*/ 693001 h 1399990"/>
                  <a:gd name="connsiteX78" fmla="*/ 225374 w 682326"/>
                  <a:gd name="connsiteY78" fmla="*/ 703212 h 1399990"/>
                  <a:gd name="connsiteX79" fmla="*/ 226402 w 682326"/>
                  <a:gd name="connsiteY79" fmla="*/ 705517 h 1399990"/>
                  <a:gd name="connsiteX80" fmla="*/ 223791 w 682326"/>
                  <a:gd name="connsiteY80" fmla="*/ 722401 h 1399990"/>
                  <a:gd name="connsiteX81" fmla="*/ 220113 w 682326"/>
                  <a:gd name="connsiteY81" fmla="*/ 721760 h 1399990"/>
                  <a:gd name="connsiteX82" fmla="*/ 221889 w 682326"/>
                  <a:gd name="connsiteY82" fmla="*/ 726275 h 1399990"/>
                  <a:gd name="connsiteX83" fmla="*/ 221289 w 682326"/>
                  <a:gd name="connsiteY83" fmla="*/ 731190 h 1399990"/>
                  <a:gd name="connsiteX84" fmla="*/ 210275 w 682326"/>
                  <a:gd name="connsiteY84" fmla="*/ 729615 h 1399990"/>
                  <a:gd name="connsiteX85" fmla="*/ 202404 w 682326"/>
                  <a:gd name="connsiteY85" fmla="*/ 749960 h 1399990"/>
                  <a:gd name="connsiteX86" fmla="*/ 205314 w 682326"/>
                  <a:gd name="connsiteY86" fmla="*/ 750970 h 1399990"/>
                  <a:gd name="connsiteX87" fmla="*/ 204715 w 682326"/>
                  <a:gd name="connsiteY87" fmla="*/ 755377 h 1399990"/>
                  <a:gd name="connsiteX88" fmla="*/ 209399 w 682326"/>
                  <a:gd name="connsiteY88" fmla="*/ 756101 h 1399990"/>
                  <a:gd name="connsiteX89" fmla="*/ 209890 w 682326"/>
                  <a:gd name="connsiteY89" fmla="*/ 767607 h 1399990"/>
                  <a:gd name="connsiteX90" fmla="*/ 202983 w 682326"/>
                  <a:gd name="connsiteY90" fmla="*/ 766877 h 1399990"/>
                  <a:gd name="connsiteX91" fmla="*/ 203176 w 682326"/>
                  <a:gd name="connsiteY91" fmla="*/ 772408 h 1399990"/>
                  <a:gd name="connsiteX92" fmla="*/ 195840 w 682326"/>
                  <a:gd name="connsiteY92" fmla="*/ 770249 h 1399990"/>
                  <a:gd name="connsiteX93" fmla="*/ 193058 w 682326"/>
                  <a:gd name="connsiteY93" fmla="*/ 776592 h 1399990"/>
                  <a:gd name="connsiteX94" fmla="*/ 187413 w 682326"/>
                  <a:gd name="connsiteY94" fmla="*/ 778808 h 1399990"/>
                  <a:gd name="connsiteX95" fmla="*/ 186814 w 682326"/>
                  <a:gd name="connsiteY95" fmla="*/ 785768 h 1399990"/>
                  <a:gd name="connsiteX96" fmla="*/ 179799 w 682326"/>
                  <a:gd name="connsiteY96" fmla="*/ 784587 h 1399990"/>
                  <a:gd name="connsiteX97" fmla="*/ 178730 w 682326"/>
                  <a:gd name="connsiteY97" fmla="*/ 791547 h 1399990"/>
                  <a:gd name="connsiteX98" fmla="*/ 182559 w 682326"/>
                  <a:gd name="connsiteY98" fmla="*/ 792143 h 1399990"/>
                  <a:gd name="connsiteX99" fmla="*/ 183650 w 682326"/>
                  <a:gd name="connsiteY99" fmla="*/ 803758 h 1399990"/>
                  <a:gd name="connsiteX100" fmla="*/ 191989 w 682326"/>
                  <a:gd name="connsiteY100" fmla="*/ 803224 h 1399990"/>
                  <a:gd name="connsiteX101" fmla="*/ 191668 w 682326"/>
                  <a:gd name="connsiteY101" fmla="*/ 823690 h 1399990"/>
                  <a:gd name="connsiteX102" fmla="*/ 192824 w 682326"/>
                  <a:gd name="connsiteY102" fmla="*/ 839972 h 1399990"/>
                  <a:gd name="connsiteX103" fmla="*/ 191198 w 682326"/>
                  <a:gd name="connsiteY103" fmla="*/ 846461 h 1399990"/>
                  <a:gd name="connsiteX104" fmla="*/ 189381 w 682326"/>
                  <a:gd name="connsiteY104" fmla="*/ 861873 h 1399990"/>
                  <a:gd name="connsiteX105" fmla="*/ 190129 w 682326"/>
                  <a:gd name="connsiteY105" fmla="*/ 880745 h 1399990"/>
                  <a:gd name="connsiteX106" fmla="*/ 187070 w 682326"/>
                  <a:gd name="connsiteY106" fmla="*/ 885692 h 1399990"/>
                  <a:gd name="connsiteX107" fmla="*/ 182301 w 682326"/>
                  <a:gd name="connsiteY107" fmla="*/ 889171 h 1399990"/>
                  <a:gd name="connsiteX108" fmla="*/ 169511 w 682326"/>
                  <a:gd name="connsiteY108" fmla="*/ 892651 h 1399990"/>
                  <a:gd name="connsiteX109" fmla="*/ 156701 w 682326"/>
                  <a:gd name="connsiteY109" fmla="*/ 894086 h 1399990"/>
                  <a:gd name="connsiteX110" fmla="*/ 143121 w 682326"/>
                  <a:gd name="connsiteY110" fmla="*/ 898411 h 1399990"/>
                  <a:gd name="connsiteX111" fmla="*/ 120108 w 682326"/>
                  <a:gd name="connsiteY111" fmla="*/ 916527 h 1399990"/>
                  <a:gd name="connsiteX112" fmla="*/ 103490 w 682326"/>
                  <a:gd name="connsiteY112" fmla="*/ 927563 h 1399990"/>
                  <a:gd name="connsiteX113" fmla="*/ 98229 w 682326"/>
                  <a:gd name="connsiteY113" fmla="*/ 933126 h 1399990"/>
                  <a:gd name="connsiteX114" fmla="*/ 96069 w 682326"/>
                  <a:gd name="connsiteY114" fmla="*/ 937705 h 1399990"/>
                  <a:gd name="connsiteX115" fmla="*/ 93589 w 682326"/>
                  <a:gd name="connsiteY115" fmla="*/ 958717 h 1399990"/>
                  <a:gd name="connsiteX116" fmla="*/ 90275 w 682326"/>
                  <a:gd name="connsiteY116" fmla="*/ 964508 h 1399990"/>
                  <a:gd name="connsiteX117" fmla="*/ 87259 w 682326"/>
                  <a:gd name="connsiteY117" fmla="*/ 965937 h 1399990"/>
                  <a:gd name="connsiteX118" fmla="*/ 61808 w 682326"/>
                  <a:gd name="connsiteY118" fmla="*/ 964984 h 1399990"/>
                  <a:gd name="connsiteX119" fmla="*/ 55157 w 682326"/>
                  <a:gd name="connsiteY119" fmla="*/ 966559 h 1399990"/>
                  <a:gd name="connsiteX120" fmla="*/ 48505 w 682326"/>
                  <a:gd name="connsiteY120" fmla="*/ 971417 h 1399990"/>
                  <a:gd name="connsiteX121" fmla="*/ 37428 w 682326"/>
                  <a:gd name="connsiteY121" fmla="*/ 1010221 h 1399990"/>
                  <a:gd name="connsiteX122" fmla="*/ 32167 w 682326"/>
                  <a:gd name="connsiteY122" fmla="*/ 1042206 h 1399990"/>
                  <a:gd name="connsiteX123" fmla="*/ 33470 w 682326"/>
                  <a:gd name="connsiteY123" fmla="*/ 1048391 h 1399990"/>
                  <a:gd name="connsiteX124" fmla="*/ 37043 w 682326"/>
                  <a:gd name="connsiteY124" fmla="*/ 1053033 h 1399990"/>
                  <a:gd name="connsiteX125" fmla="*/ 50195 w 682326"/>
                  <a:gd name="connsiteY125" fmla="*/ 1066267 h 1399990"/>
                  <a:gd name="connsiteX126" fmla="*/ 54131 w 682326"/>
                  <a:gd name="connsiteY126" fmla="*/ 1076617 h 1399990"/>
                  <a:gd name="connsiteX127" fmla="*/ 55692 w 682326"/>
                  <a:gd name="connsiteY127" fmla="*/ 1086707 h 1399990"/>
                  <a:gd name="connsiteX128" fmla="*/ 50431 w 682326"/>
                  <a:gd name="connsiteY128" fmla="*/ 1145394 h 1399990"/>
                  <a:gd name="connsiteX129" fmla="*/ 46817 w 682326"/>
                  <a:gd name="connsiteY129" fmla="*/ 1154843 h 1399990"/>
                  <a:gd name="connsiteX130" fmla="*/ 43458 w 682326"/>
                  <a:gd name="connsiteY130" fmla="*/ 1178528 h 1399990"/>
                  <a:gd name="connsiteX131" fmla="*/ 39052 w 682326"/>
                  <a:gd name="connsiteY131" fmla="*/ 1179627 h 1399990"/>
                  <a:gd name="connsiteX132" fmla="*/ 38068 w 682326"/>
                  <a:gd name="connsiteY132" fmla="*/ 1198474 h 1399990"/>
                  <a:gd name="connsiteX133" fmla="*/ 34733 w 682326"/>
                  <a:gd name="connsiteY133" fmla="*/ 1200639 h 1399990"/>
                  <a:gd name="connsiteX134" fmla="*/ 15870 w 682326"/>
                  <a:gd name="connsiteY134" fmla="*/ 1194251 h 1399990"/>
                  <a:gd name="connsiteX135" fmla="*/ 14565 w 682326"/>
                  <a:gd name="connsiteY135" fmla="*/ 1198670 h 1399990"/>
                  <a:gd name="connsiteX136" fmla="*/ 8619 w 682326"/>
                  <a:gd name="connsiteY136" fmla="*/ 1197572 h 1399990"/>
                  <a:gd name="connsiteX137" fmla="*/ 6759 w 682326"/>
                  <a:gd name="connsiteY137" fmla="*/ 1210824 h 1399990"/>
                  <a:gd name="connsiteX138" fmla="*/ 12897 w 682326"/>
                  <a:gd name="connsiteY138" fmla="*/ 1212259 h 1399990"/>
                  <a:gd name="connsiteX139" fmla="*/ 14416 w 682326"/>
                  <a:gd name="connsiteY139" fmla="*/ 1217041 h 1399990"/>
                  <a:gd name="connsiteX140" fmla="*/ 25857 w 682326"/>
                  <a:gd name="connsiteY140" fmla="*/ 1219181 h 1399990"/>
                  <a:gd name="connsiteX141" fmla="*/ 21088 w 682326"/>
                  <a:gd name="connsiteY141" fmla="*/ 1247940 h 1399990"/>
                  <a:gd name="connsiteX142" fmla="*/ 18820 w 682326"/>
                  <a:gd name="connsiteY142" fmla="*/ 1248613 h 1399990"/>
                  <a:gd name="connsiteX143" fmla="*/ 17473 w 682326"/>
                  <a:gd name="connsiteY143" fmla="*/ 1258913 h 1399990"/>
                  <a:gd name="connsiteX144" fmla="*/ 11998 w 682326"/>
                  <a:gd name="connsiteY144" fmla="*/ 1257618 h 1399990"/>
                  <a:gd name="connsiteX145" fmla="*/ 16662 w 682326"/>
                  <a:gd name="connsiteY145" fmla="*/ 1268762 h 1399990"/>
                  <a:gd name="connsiteX146" fmla="*/ 15420 w 682326"/>
                  <a:gd name="connsiteY146" fmla="*/ 1274642 h 1399990"/>
                  <a:gd name="connsiteX147" fmla="*/ 9604 w 682326"/>
                  <a:gd name="connsiteY147" fmla="*/ 1288409 h 1399990"/>
                  <a:gd name="connsiteX148" fmla="*/ 2652 w 682326"/>
                  <a:gd name="connsiteY148" fmla="*/ 1323257 h 1399990"/>
                  <a:gd name="connsiteX149" fmla="*/ 1540 w 682326"/>
                  <a:gd name="connsiteY149" fmla="*/ 1349159 h 1399990"/>
                  <a:gd name="connsiteX150" fmla="*/ 0 w 682326"/>
                  <a:gd name="connsiteY150" fmla="*/ 1357833 h 1399990"/>
                  <a:gd name="connsiteX151" fmla="*/ 1476 w 682326"/>
                  <a:gd name="connsiteY151" fmla="*/ 1362507 h 1399990"/>
                  <a:gd name="connsiteX152" fmla="*/ 46196 w 682326"/>
                  <a:gd name="connsiteY152" fmla="*/ 1399121 h 1399990"/>
                  <a:gd name="connsiteX153" fmla="*/ 49169 w 682326"/>
                  <a:gd name="connsiteY153" fmla="*/ 1399991 h 1399990"/>
                  <a:gd name="connsiteX154" fmla="*/ 61530 w 682326"/>
                  <a:gd name="connsiteY154" fmla="*/ 1380084 h 1399990"/>
                  <a:gd name="connsiteX155" fmla="*/ 79003 w 682326"/>
                  <a:gd name="connsiteY155" fmla="*/ 1365212 h 1399990"/>
                  <a:gd name="connsiteX156" fmla="*/ 104026 w 682326"/>
                  <a:gd name="connsiteY156" fmla="*/ 1350651 h 1399990"/>
                  <a:gd name="connsiteX157" fmla="*/ 122890 w 682326"/>
                  <a:gd name="connsiteY157" fmla="*/ 1335869 h 1399990"/>
                  <a:gd name="connsiteX158" fmla="*/ 140212 w 682326"/>
                  <a:gd name="connsiteY158" fmla="*/ 1299439 h 1399990"/>
                  <a:gd name="connsiteX159" fmla="*/ 155653 w 682326"/>
                  <a:gd name="connsiteY159" fmla="*/ 1287850 h 1399990"/>
                  <a:gd name="connsiteX160" fmla="*/ 155205 w 682326"/>
                  <a:gd name="connsiteY160" fmla="*/ 1279741 h 1399990"/>
                  <a:gd name="connsiteX161" fmla="*/ 165171 w 682326"/>
                  <a:gd name="connsiteY161" fmla="*/ 1279652 h 1399990"/>
                  <a:gd name="connsiteX162" fmla="*/ 166839 w 682326"/>
                  <a:gd name="connsiteY162" fmla="*/ 1268057 h 1399990"/>
                  <a:gd name="connsiteX163" fmla="*/ 197401 w 682326"/>
                  <a:gd name="connsiteY163" fmla="*/ 1220953 h 1399990"/>
                  <a:gd name="connsiteX164" fmla="*/ 210746 w 682326"/>
                  <a:gd name="connsiteY164" fmla="*/ 1204043 h 1399990"/>
                  <a:gd name="connsiteX165" fmla="*/ 237800 w 682326"/>
                  <a:gd name="connsiteY165" fmla="*/ 1186009 h 1399990"/>
                  <a:gd name="connsiteX166" fmla="*/ 251829 w 682326"/>
                  <a:gd name="connsiteY166" fmla="*/ 1179989 h 1399990"/>
                  <a:gd name="connsiteX167" fmla="*/ 257519 w 682326"/>
                  <a:gd name="connsiteY167" fmla="*/ 1174953 h 1399990"/>
                  <a:gd name="connsiteX168" fmla="*/ 269774 w 682326"/>
                  <a:gd name="connsiteY168" fmla="*/ 1140981 h 1399990"/>
                  <a:gd name="connsiteX169" fmla="*/ 261389 w 682326"/>
                  <a:gd name="connsiteY169" fmla="*/ 1132459 h 1399990"/>
                  <a:gd name="connsiteX170" fmla="*/ 259102 w 682326"/>
                  <a:gd name="connsiteY170" fmla="*/ 1124471 h 1399990"/>
                  <a:gd name="connsiteX171" fmla="*/ 259508 w 682326"/>
                  <a:gd name="connsiteY171" fmla="*/ 1117975 h 1399990"/>
                  <a:gd name="connsiteX172" fmla="*/ 262010 w 682326"/>
                  <a:gd name="connsiteY172" fmla="*/ 1113365 h 1399990"/>
                  <a:gd name="connsiteX173" fmla="*/ 268832 w 682326"/>
                  <a:gd name="connsiteY173" fmla="*/ 1110552 h 1399990"/>
                  <a:gd name="connsiteX174" fmla="*/ 276660 w 682326"/>
                  <a:gd name="connsiteY174" fmla="*/ 1103751 h 1399990"/>
                  <a:gd name="connsiteX175" fmla="*/ 286626 w 682326"/>
                  <a:gd name="connsiteY175" fmla="*/ 1099922 h 1399990"/>
                  <a:gd name="connsiteX176" fmla="*/ 289128 w 682326"/>
                  <a:gd name="connsiteY176" fmla="*/ 1101077 h 1399990"/>
                  <a:gd name="connsiteX177" fmla="*/ 291010 w 682326"/>
                  <a:gd name="connsiteY177" fmla="*/ 1107180 h 1399990"/>
                  <a:gd name="connsiteX178" fmla="*/ 295565 w 682326"/>
                  <a:gd name="connsiteY178" fmla="*/ 1114209 h 1399990"/>
                  <a:gd name="connsiteX179" fmla="*/ 295010 w 682326"/>
                  <a:gd name="connsiteY179" fmla="*/ 1119575 h 1399990"/>
                  <a:gd name="connsiteX180" fmla="*/ 290861 w 682326"/>
                  <a:gd name="connsiteY180" fmla="*/ 1123232 h 1399990"/>
                  <a:gd name="connsiteX181" fmla="*/ 285834 w 682326"/>
                  <a:gd name="connsiteY181" fmla="*/ 1134116 h 1399990"/>
                  <a:gd name="connsiteX182" fmla="*/ 299844 w 682326"/>
                  <a:gd name="connsiteY182" fmla="*/ 1153636 h 1399990"/>
                  <a:gd name="connsiteX183" fmla="*/ 331709 w 682326"/>
                  <a:gd name="connsiteY183" fmla="*/ 1145731 h 1399990"/>
                  <a:gd name="connsiteX184" fmla="*/ 358186 w 682326"/>
                  <a:gd name="connsiteY184" fmla="*/ 1136536 h 1399990"/>
                  <a:gd name="connsiteX185" fmla="*/ 368966 w 682326"/>
                  <a:gd name="connsiteY185" fmla="*/ 1127315 h 1399990"/>
                  <a:gd name="connsiteX186" fmla="*/ 417685 w 682326"/>
                  <a:gd name="connsiteY186" fmla="*/ 1083615 h 1399990"/>
                  <a:gd name="connsiteX187" fmla="*/ 426474 w 682326"/>
                  <a:gd name="connsiteY187" fmla="*/ 1079316 h 1399990"/>
                  <a:gd name="connsiteX188" fmla="*/ 441851 w 682326"/>
                  <a:gd name="connsiteY188" fmla="*/ 1078497 h 1399990"/>
                  <a:gd name="connsiteX189" fmla="*/ 451968 w 682326"/>
                  <a:gd name="connsiteY189" fmla="*/ 1074757 h 1399990"/>
                  <a:gd name="connsiteX190" fmla="*/ 457143 w 682326"/>
                  <a:gd name="connsiteY190" fmla="*/ 1074452 h 1399990"/>
                  <a:gd name="connsiteX191" fmla="*/ 476306 w 682326"/>
                  <a:gd name="connsiteY191" fmla="*/ 1078357 h 1399990"/>
                  <a:gd name="connsiteX192" fmla="*/ 501371 w 682326"/>
                  <a:gd name="connsiteY192" fmla="*/ 1081621 h 1399990"/>
                  <a:gd name="connsiteX193" fmla="*/ 504900 w 682326"/>
                  <a:gd name="connsiteY193" fmla="*/ 1086148 h 1399990"/>
                  <a:gd name="connsiteX194" fmla="*/ 515850 w 682326"/>
                  <a:gd name="connsiteY194" fmla="*/ 1087380 h 1399990"/>
                  <a:gd name="connsiteX195" fmla="*/ 521966 w 682326"/>
                  <a:gd name="connsiteY195" fmla="*/ 1085640 h 1399990"/>
                  <a:gd name="connsiteX196" fmla="*/ 525152 w 682326"/>
                  <a:gd name="connsiteY196" fmla="*/ 1082491 h 1399990"/>
                  <a:gd name="connsiteX197" fmla="*/ 531031 w 682326"/>
                  <a:gd name="connsiteY197" fmla="*/ 1070743 h 1399990"/>
                  <a:gd name="connsiteX198" fmla="*/ 531546 w 682326"/>
                  <a:gd name="connsiteY198" fmla="*/ 1067619 h 1399990"/>
                  <a:gd name="connsiteX199" fmla="*/ 530263 w 682326"/>
                  <a:gd name="connsiteY199" fmla="*/ 1058818 h 1399990"/>
                  <a:gd name="connsiteX200" fmla="*/ 530562 w 682326"/>
                  <a:gd name="connsiteY200" fmla="*/ 1051624 h 1399990"/>
                  <a:gd name="connsiteX201" fmla="*/ 534581 w 682326"/>
                  <a:gd name="connsiteY201" fmla="*/ 1042549 h 1399990"/>
                  <a:gd name="connsiteX202" fmla="*/ 539077 w 682326"/>
                  <a:gd name="connsiteY202" fmla="*/ 1036555 h 1399990"/>
                  <a:gd name="connsiteX203" fmla="*/ 544335 w 682326"/>
                  <a:gd name="connsiteY203" fmla="*/ 1033126 h 1399990"/>
                  <a:gd name="connsiteX204" fmla="*/ 553466 w 682326"/>
                  <a:gd name="connsiteY204" fmla="*/ 1032091 h 1399990"/>
                  <a:gd name="connsiteX205" fmla="*/ 558279 w 682326"/>
                  <a:gd name="connsiteY205" fmla="*/ 1023430 h 1399990"/>
                  <a:gd name="connsiteX206" fmla="*/ 558902 w 682326"/>
                  <a:gd name="connsiteY206" fmla="*/ 1014159 h 1399990"/>
                  <a:gd name="connsiteX207" fmla="*/ 560610 w 682326"/>
                  <a:gd name="connsiteY207" fmla="*/ 1008170 h 1399990"/>
                  <a:gd name="connsiteX208" fmla="*/ 569278 w 682326"/>
                  <a:gd name="connsiteY208" fmla="*/ 994461 h 1399990"/>
                  <a:gd name="connsiteX209" fmla="*/ 570662 w 682326"/>
                  <a:gd name="connsiteY209" fmla="*/ 988473 h 1399990"/>
                  <a:gd name="connsiteX210" fmla="*/ 571132 w 682326"/>
                  <a:gd name="connsiteY210" fmla="*/ 974452 h 1399990"/>
                  <a:gd name="connsiteX211" fmla="*/ 573443 w 682326"/>
                  <a:gd name="connsiteY211" fmla="*/ 942931 h 1399990"/>
                  <a:gd name="connsiteX212" fmla="*/ 579323 w 682326"/>
                  <a:gd name="connsiteY212" fmla="*/ 943775 h 1399990"/>
                  <a:gd name="connsiteX213" fmla="*/ 584714 w 682326"/>
                  <a:gd name="connsiteY213" fmla="*/ 932847 h 1399990"/>
                  <a:gd name="connsiteX214" fmla="*/ 587280 w 682326"/>
                  <a:gd name="connsiteY214" fmla="*/ 933094 h 1399990"/>
                  <a:gd name="connsiteX215" fmla="*/ 588372 w 682326"/>
                  <a:gd name="connsiteY215" fmla="*/ 927735 h 1399990"/>
                  <a:gd name="connsiteX216" fmla="*/ 594017 w 682326"/>
                  <a:gd name="connsiteY216" fmla="*/ 928268 h 1399990"/>
                  <a:gd name="connsiteX217" fmla="*/ 597268 w 682326"/>
                  <a:gd name="connsiteY217" fmla="*/ 914330 h 1399990"/>
                  <a:gd name="connsiteX218" fmla="*/ 586937 w 682326"/>
                  <a:gd name="connsiteY218" fmla="*/ 914419 h 1399990"/>
                  <a:gd name="connsiteX219" fmla="*/ 586594 w 682326"/>
                  <a:gd name="connsiteY219" fmla="*/ 897230 h 1399990"/>
                  <a:gd name="connsiteX220" fmla="*/ 582105 w 682326"/>
                  <a:gd name="connsiteY220" fmla="*/ 897287 h 1399990"/>
                  <a:gd name="connsiteX221" fmla="*/ 580028 w 682326"/>
                  <a:gd name="connsiteY221" fmla="*/ 890657 h 1399990"/>
                  <a:gd name="connsiteX222" fmla="*/ 581654 w 682326"/>
                  <a:gd name="connsiteY222" fmla="*/ 883107 h 1399990"/>
                  <a:gd name="connsiteX223" fmla="*/ 576866 w 682326"/>
                  <a:gd name="connsiteY223" fmla="*/ 881304 h 1399990"/>
                  <a:gd name="connsiteX224" fmla="*/ 580028 w 682326"/>
                  <a:gd name="connsiteY224" fmla="*/ 866477 h 1399990"/>
                  <a:gd name="connsiteX225" fmla="*/ 579539 w 682326"/>
                  <a:gd name="connsiteY225" fmla="*/ 848087 h 1399990"/>
                  <a:gd name="connsiteX226" fmla="*/ 582384 w 682326"/>
                  <a:gd name="connsiteY226" fmla="*/ 834917 h 1399990"/>
                  <a:gd name="connsiteX227" fmla="*/ 586492 w 682326"/>
                  <a:gd name="connsiteY227" fmla="*/ 835876 h 1399990"/>
                  <a:gd name="connsiteX228" fmla="*/ 587750 w 682326"/>
                  <a:gd name="connsiteY228" fmla="*/ 827449 h 1399990"/>
                  <a:gd name="connsiteX229" fmla="*/ 580587 w 682326"/>
                  <a:gd name="connsiteY229" fmla="*/ 823411 h 1399990"/>
                  <a:gd name="connsiteX230" fmla="*/ 583025 w 682326"/>
                  <a:gd name="connsiteY230" fmla="*/ 811562 h 1399990"/>
                  <a:gd name="connsiteX231" fmla="*/ 586384 w 682326"/>
                  <a:gd name="connsiteY231" fmla="*/ 810190 h 1399990"/>
                  <a:gd name="connsiteX232" fmla="*/ 587578 w 682326"/>
                  <a:gd name="connsiteY232" fmla="*/ 801770 h 1399990"/>
                  <a:gd name="connsiteX233" fmla="*/ 580307 w 682326"/>
                  <a:gd name="connsiteY233" fmla="*/ 793318 h 1399990"/>
                  <a:gd name="connsiteX234" fmla="*/ 575132 w 682326"/>
                  <a:gd name="connsiteY234" fmla="*/ 780548 h 1399990"/>
                  <a:gd name="connsiteX235" fmla="*/ 571030 w 682326"/>
                  <a:gd name="connsiteY235" fmla="*/ 772801 h 1399990"/>
                  <a:gd name="connsiteX236" fmla="*/ 571132 w 682326"/>
                  <a:gd name="connsiteY236" fmla="*/ 755879 h 1399990"/>
                  <a:gd name="connsiteX237" fmla="*/ 569703 w 682326"/>
                  <a:gd name="connsiteY237" fmla="*/ 748754 h 1399990"/>
                  <a:gd name="connsiteX238" fmla="*/ 560121 w 682326"/>
                  <a:gd name="connsiteY238" fmla="*/ 747319 h 1399990"/>
                  <a:gd name="connsiteX239" fmla="*/ 560997 w 682326"/>
                  <a:gd name="connsiteY239" fmla="*/ 743420 h 1399990"/>
                  <a:gd name="connsiteX240" fmla="*/ 554685 w 682326"/>
                  <a:gd name="connsiteY240" fmla="*/ 735197 h 1399990"/>
                  <a:gd name="connsiteX241" fmla="*/ 552012 w 682326"/>
                  <a:gd name="connsiteY241" fmla="*/ 729869 h 1399990"/>
                  <a:gd name="connsiteX242" fmla="*/ 553745 w 682326"/>
                  <a:gd name="connsiteY242" fmla="*/ 721195 h 1399990"/>
                  <a:gd name="connsiteX243" fmla="*/ 559778 w 682326"/>
                  <a:gd name="connsiteY243" fmla="*/ 719512 h 1399990"/>
                  <a:gd name="connsiteX244" fmla="*/ 561277 w 682326"/>
                  <a:gd name="connsiteY244" fmla="*/ 688797 h 1399990"/>
                  <a:gd name="connsiteX245" fmla="*/ 567265 w 682326"/>
                  <a:gd name="connsiteY245" fmla="*/ 650735 h 1399990"/>
                  <a:gd name="connsiteX246" fmla="*/ 569443 w 682326"/>
                  <a:gd name="connsiteY246" fmla="*/ 611784 h 1399990"/>
                  <a:gd name="connsiteX247" fmla="*/ 573596 w 682326"/>
                  <a:gd name="connsiteY247" fmla="*/ 591204 h 1399990"/>
                  <a:gd name="connsiteX248" fmla="*/ 587280 w 682326"/>
                  <a:gd name="connsiteY248" fmla="*/ 573792 h 1399990"/>
                  <a:gd name="connsiteX249" fmla="*/ 605136 w 682326"/>
                  <a:gd name="connsiteY249" fmla="*/ 552209 h 1399990"/>
                  <a:gd name="connsiteX250" fmla="*/ 621417 w 682326"/>
                  <a:gd name="connsiteY250" fmla="*/ 525024 h 1399990"/>
                  <a:gd name="connsiteX251" fmla="*/ 630822 w 682326"/>
                  <a:gd name="connsiteY251" fmla="*/ 506273 h 1399990"/>
                  <a:gd name="connsiteX252" fmla="*/ 635699 w 682326"/>
                  <a:gd name="connsiteY252" fmla="*/ 494335 h 1399990"/>
                  <a:gd name="connsiteX253" fmla="*/ 644023 w 682326"/>
                  <a:gd name="connsiteY253" fmla="*/ 486880 h 1399990"/>
                  <a:gd name="connsiteX254" fmla="*/ 652424 w 682326"/>
                  <a:gd name="connsiteY254" fmla="*/ 480860 h 1399990"/>
                  <a:gd name="connsiteX255" fmla="*/ 656234 w 682326"/>
                  <a:gd name="connsiteY255" fmla="*/ 463493 h 1399990"/>
                  <a:gd name="connsiteX256" fmla="*/ 660959 w 682326"/>
                  <a:gd name="connsiteY256" fmla="*/ 447631 h 1399990"/>
                  <a:gd name="connsiteX257" fmla="*/ 672827 w 682326"/>
                  <a:gd name="connsiteY257" fmla="*/ 420548 h 1399990"/>
                  <a:gd name="connsiteX258" fmla="*/ 678028 w 682326"/>
                  <a:gd name="connsiteY258" fmla="*/ 402146 h 1399990"/>
                  <a:gd name="connsiteX259" fmla="*/ 681361 w 682326"/>
                  <a:gd name="connsiteY259" fmla="*/ 386296 h 1399990"/>
                  <a:gd name="connsiteX260" fmla="*/ 682327 w 682326"/>
                  <a:gd name="connsiteY260" fmla="*/ 368935 h 1399990"/>
                  <a:gd name="connsiteX261" fmla="*/ 676675 w 682326"/>
                  <a:gd name="connsiteY261" fmla="*/ 328060 h 1399990"/>
                  <a:gd name="connsiteX262" fmla="*/ 670052 w 682326"/>
                  <a:gd name="connsiteY262" fmla="*/ 308127 h 1399990"/>
                  <a:gd name="connsiteX263" fmla="*/ 662946 w 682326"/>
                  <a:gd name="connsiteY263" fmla="*/ 288734 h 1399990"/>
                  <a:gd name="connsiteX264" fmla="*/ 656787 w 682326"/>
                  <a:gd name="connsiteY264" fmla="*/ 251428 h 1399990"/>
                  <a:gd name="connsiteX265" fmla="*/ 652532 w 682326"/>
                  <a:gd name="connsiteY265" fmla="*/ 232543 h 1399990"/>
                  <a:gd name="connsiteX266" fmla="*/ 640213 w 682326"/>
                  <a:gd name="connsiteY266" fmla="*/ 213157 h 1399990"/>
                  <a:gd name="connsiteX267" fmla="*/ 623614 w 682326"/>
                  <a:gd name="connsiteY267" fmla="*/ 196844 h 1399990"/>
                  <a:gd name="connsiteX268" fmla="*/ 616026 w 682326"/>
                  <a:gd name="connsiteY268" fmla="*/ 188176 h 1399990"/>
                  <a:gd name="connsiteX269" fmla="*/ 622675 w 682326"/>
                  <a:gd name="connsiteY269" fmla="*/ 175895 h 1399990"/>
                  <a:gd name="connsiteX270" fmla="*/ 630739 w 682326"/>
                  <a:gd name="connsiteY270" fmla="*/ 165125 h 1399990"/>
                  <a:gd name="connsiteX271" fmla="*/ 636448 w 682326"/>
                  <a:gd name="connsiteY271" fmla="*/ 152851 h 1399990"/>
                  <a:gd name="connsiteX272" fmla="*/ 639293 w 682326"/>
                  <a:gd name="connsiteY272" fmla="*/ 139065 h 1399990"/>
                  <a:gd name="connsiteX273" fmla="*/ 634568 w 682326"/>
                  <a:gd name="connsiteY273" fmla="*/ 124244 h 1399990"/>
                  <a:gd name="connsiteX274" fmla="*/ 623640 w 682326"/>
                  <a:gd name="connsiteY274" fmla="*/ 112528 h 1399990"/>
                  <a:gd name="connsiteX275" fmla="*/ 610807 w 682326"/>
                  <a:gd name="connsiteY275" fmla="*/ 107442 h 1399990"/>
                  <a:gd name="connsiteX276" fmla="*/ 600367 w 682326"/>
                  <a:gd name="connsiteY276" fmla="*/ 99308 h 1399990"/>
                  <a:gd name="connsiteX277" fmla="*/ 593719 w 682326"/>
                  <a:gd name="connsiteY277" fmla="*/ 81439 h 1399990"/>
                  <a:gd name="connsiteX278" fmla="*/ 591814 w 682326"/>
                  <a:gd name="connsiteY278" fmla="*/ 61011 h 1399990"/>
                  <a:gd name="connsiteX279" fmla="*/ 591814 w 682326"/>
                  <a:gd name="connsiteY279" fmla="*/ 43624 h 1399990"/>
                  <a:gd name="connsiteX280" fmla="*/ 586105 w 682326"/>
                  <a:gd name="connsiteY280" fmla="*/ 27807 h 1399990"/>
                  <a:gd name="connsiteX281" fmla="*/ 576612 w 682326"/>
                  <a:gd name="connsiteY281" fmla="*/ 24257 h 1399990"/>
                  <a:gd name="connsiteX282" fmla="*/ 563283 w 682326"/>
                  <a:gd name="connsiteY282" fmla="*/ 21742 h 1399990"/>
                  <a:gd name="connsiteX283" fmla="*/ 553790 w 682326"/>
                  <a:gd name="connsiteY283" fmla="*/ 22777 h 1399990"/>
                  <a:gd name="connsiteX284" fmla="*/ 525281 w 682326"/>
                  <a:gd name="connsiteY284" fmla="*/ 19310 h 1399990"/>
                  <a:gd name="connsiteX285" fmla="*/ 509605 w 682326"/>
                  <a:gd name="connsiteY285" fmla="*/ 19869 h 1399990"/>
                  <a:gd name="connsiteX286" fmla="*/ 493479 w 682326"/>
                  <a:gd name="connsiteY286" fmla="*/ 21939 h 1399990"/>
                  <a:gd name="connsiteX287" fmla="*/ 469248 w 682326"/>
                  <a:gd name="connsiteY287" fmla="*/ 21044 h 1399990"/>
                  <a:gd name="connsiteX288" fmla="*/ 459623 w 682326"/>
                  <a:gd name="connsiteY288" fmla="*/ 15284 h 1399990"/>
                  <a:gd name="connsiteX289" fmla="*/ 461783 w 682326"/>
                  <a:gd name="connsiteY289" fmla="*/ 8134 h 1399990"/>
                  <a:gd name="connsiteX290" fmla="*/ 455604 w 682326"/>
                  <a:gd name="connsiteY290" fmla="*/ 7544 h 1399990"/>
                  <a:gd name="connsiteX291" fmla="*/ 455881 w 682326"/>
                  <a:gd name="connsiteY291" fmla="*/ 4000 h 1399990"/>
                  <a:gd name="connsiteX292" fmla="*/ 447883 w 682326"/>
                  <a:gd name="connsiteY292" fmla="*/ 3886 h 1399990"/>
                  <a:gd name="connsiteX293" fmla="*/ 445957 w 682326"/>
                  <a:gd name="connsiteY293" fmla="*/ 0 h 1399990"/>
                  <a:gd name="connsiteX294" fmla="*/ 445593 w 682326"/>
                  <a:gd name="connsiteY294" fmla="*/ 5169 h 1399990"/>
                  <a:gd name="connsiteX295" fmla="*/ 439412 w 682326"/>
                  <a:gd name="connsiteY295" fmla="*/ 5309 h 1399990"/>
                  <a:gd name="connsiteX296" fmla="*/ 430131 w 682326"/>
                  <a:gd name="connsiteY296" fmla="*/ 2934 h 1399990"/>
                  <a:gd name="connsiteX297" fmla="*/ 421983 w 682326"/>
                  <a:gd name="connsiteY297" fmla="*/ 9023 h 1399990"/>
                  <a:gd name="connsiteX298" fmla="*/ 420444 w 682326"/>
                  <a:gd name="connsiteY298" fmla="*/ 21882 h 1399990"/>
                  <a:gd name="connsiteX299" fmla="*/ 425320 w 682326"/>
                  <a:gd name="connsiteY299" fmla="*/ 24174 h 1399990"/>
                  <a:gd name="connsiteX300" fmla="*/ 422604 w 682326"/>
                  <a:gd name="connsiteY300" fmla="*/ 39122 h 1399990"/>
                  <a:gd name="connsiteX301" fmla="*/ 429896 w 682326"/>
                  <a:gd name="connsiteY301" fmla="*/ 40576 h 1399990"/>
                  <a:gd name="connsiteX302" fmla="*/ 430495 w 682326"/>
                  <a:gd name="connsiteY302" fmla="*/ 51613 h 1399990"/>
                  <a:gd name="connsiteX303" fmla="*/ 417514 w 682326"/>
                  <a:gd name="connsiteY303" fmla="*/ 51283 h 1399990"/>
                  <a:gd name="connsiteX304" fmla="*/ 409343 w 682326"/>
                  <a:gd name="connsiteY304" fmla="*/ 46945 h 1399990"/>
                  <a:gd name="connsiteX305" fmla="*/ 402564 w 682326"/>
                  <a:gd name="connsiteY305" fmla="*/ 46672 h 1399990"/>
                  <a:gd name="connsiteX306" fmla="*/ 401751 w 682326"/>
                  <a:gd name="connsiteY306" fmla="*/ 49606 h 1399990"/>
                  <a:gd name="connsiteX307" fmla="*/ 393752 w 682326"/>
                  <a:gd name="connsiteY307" fmla="*/ 47454 h 1399990"/>
                  <a:gd name="connsiteX308" fmla="*/ 390693 w 682326"/>
                  <a:gd name="connsiteY308" fmla="*/ 42564 h 1399990"/>
                  <a:gd name="connsiteX309" fmla="*/ 382076 w 682326"/>
                  <a:gd name="connsiteY309" fmla="*/ 39935 h 1399990"/>
                  <a:gd name="connsiteX310" fmla="*/ 380449 w 682326"/>
                  <a:gd name="connsiteY310" fmla="*/ 33280 h 1399990"/>
                  <a:gd name="connsiteX311" fmla="*/ 371445 w 682326"/>
                  <a:gd name="connsiteY311" fmla="*/ 31356 h 1399990"/>
                  <a:gd name="connsiteX312" fmla="*/ 371766 w 682326"/>
                  <a:gd name="connsiteY312" fmla="*/ 27610 h 1399990"/>
                  <a:gd name="connsiteX313" fmla="*/ 366163 w 682326"/>
                  <a:gd name="connsiteY313" fmla="*/ 28867 h 1399990"/>
                  <a:gd name="connsiteX314" fmla="*/ 364089 w 682326"/>
                  <a:gd name="connsiteY314" fmla="*/ 25711 h 1399990"/>
                  <a:gd name="connsiteX315" fmla="*/ 362528 w 682326"/>
                  <a:gd name="connsiteY315" fmla="*/ 16434 h 1399990"/>
                  <a:gd name="connsiteX316" fmla="*/ 363276 w 682326"/>
                  <a:gd name="connsiteY316" fmla="*/ 10814 h 1399990"/>
                  <a:gd name="connsiteX317" fmla="*/ 359106 w 682326"/>
                  <a:gd name="connsiteY317" fmla="*/ 8191 h 1399990"/>
                  <a:gd name="connsiteX318" fmla="*/ 356262 w 682326"/>
                  <a:gd name="connsiteY318" fmla="*/ 15037 h 1399990"/>
                  <a:gd name="connsiteX319" fmla="*/ 353931 w 682326"/>
                  <a:gd name="connsiteY319" fmla="*/ 30486 h 1399990"/>
                  <a:gd name="connsiteX320" fmla="*/ 349310 w 682326"/>
                  <a:gd name="connsiteY320" fmla="*/ 29680 h 1399990"/>
                  <a:gd name="connsiteX321" fmla="*/ 345740 w 682326"/>
                  <a:gd name="connsiteY321" fmla="*/ 34036 h 1399990"/>
                  <a:gd name="connsiteX322" fmla="*/ 342766 w 682326"/>
                  <a:gd name="connsiteY322" fmla="*/ 46672 h 1399990"/>
                  <a:gd name="connsiteX323" fmla="*/ 333207 w 682326"/>
                  <a:gd name="connsiteY323" fmla="*/ 47676 h 1399990"/>
                  <a:gd name="connsiteX324" fmla="*/ 324202 w 682326"/>
                  <a:gd name="connsiteY324" fmla="*/ 42812 h 1399990"/>
                  <a:gd name="connsiteX325" fmla="*/ 322256 w 682326"/>
                  <a:gd name="connsiteY325" fmla="*/ 35966 h 1399990"/>
                  <a:gd name="connsiteX326" fmla="*/ 312590 w 682326"/>
                  <a:gd name="connsiteY326" fmla="*/ 34766 h 1399990"/>
                  <a:gd name="connsiteX327" fmla="*/ 292764 w 682326"/>
                  <a:gd name="connsiteY327" fmla="*/ 37808 h 1399990"/>
                  <a:gd name="connsiteX328" fmla="*/ 287567 w 682326"/>
                  <a:gd name="connsiteY328" fmla="*/ 48514 h 1399990"/>
                  <a:gd name="connsiteX329" fmla="*/ 284317 w 682326"/>
                  <a:gd name="connsiteY329" fmla="*/ 68440 h 1399990"/>
                  <a:gd name="connsiteX330" fmla="*/ 279590 w 682326"/>
                  <a:gd name="connsiteY330" fmla="*/ 79680 h 1399990"/>
                  <a:gd name="connsiteX331" fmla="*/ 270179 w 682326"/>
                  <a:gd name="connsiteY331" fmla="*/ 88348 h 1399990"/>
                  <a:gd name="connsiteX332" fmla="*/ 252686 w 682326"/>
                  <a:gd name="connsiteY332" fmla="*/ 93967 h 1399990"/>
                  <a:gd name="connsiteX333" fmla="*/ 224840 w 682326"/>
                  <a:gd name="connsiteY333" fmla="*/ 94971 h 1399990"/>
                  <a:gd name="connsiteX334" fmla="*/ 203517 w 682326"/>
                  <a:gd name="connsiteY334" fmla="*/ 82194 h 1399990"/>
                  <a:gd name="connsiteX335" fmla="*/ 193572 w 682326"/>
                  <a:gd name="connsiteY335" fmla="*/ 69425 h 1399990"/>
                  <a:gd name="connsiteX336" fmla="*/ 181724 w 682326"/>
                  <a:gd name="connsiteY336" fmla="*/ 63805 h 1399990"/>
                  <a:gd name="connsiteX337" fmla="*/ 162305 w 682326"/>
                  <a:gd name="connsiteY337" fmla="*/ 62827 h 1399990"/>
                  <a:gd name="connsiteX338" fmla="*/ 128621 w 682326"/>
                  <a:gd name="connsiteY338" fmla="*/ 47593 h 1399990"/>
                  <a:gd name="connsiteX339" fmla="*/ 115788 w 682326"/>
                  <a:gd name="connsiteY339" fmla="*/ 43034 h 1399990"/>
                  <a:gd name="connsiteX340" fmla="*/ 96819 w 682326"/>
                  <a:gd name="connsiteY340" fmla="*/ 39040 h 1399990"/>
                  <a:gd name="connsiteX341" fmla="*/ 70235 w 682326"/>
                  <a:gd name="connsiteY341" fmla="*/ 42227 h 1399990"/>
                  <a:gd name="connsiteX342" fmla="*/ 57424 w 682326"/>
                  <a:gd name="connsiteY342" fmla="*/ 47422 h 1399990"/>
                  <a:gd name="connsiteX343" fmla="*/ 44613 w 682326"/>
                  <a:gd name="connsiteY343" fmla="*/ 56197 h 1399990"/>
                  <a:gd name="connsiteX344" fmla="*/ 24188 w 682326"/>
                  <a:gd name="connsiteY344" fmla="*/ 50806 h 1399990"/>
                  <a:gd name="connsiteX345" fmla="*/ 269774 w 682326"/>
                  <a:gd name="connsiteY345" fmla="*/ 1140981 h 1399990"/>
                  <a:gd name="connsiteX346" fmla="*/ 257519 w 682326"/>
                  <a:gd name="connsiteY346" fmla="*/ 1174953 h 1399990"/>
                  <a:gd name="connsiteX347" fmla="*/ 283226 w 682326"/>
                  <a:gd name="connsiteY347" fmla="*/ 1157294 h 1399990"/>
                  <a:gd name="connsiteX348" fmla="*/ 299844 w 682326"/>
                  <a:gd name="connsiteY348" fmla="*/ 1153636 h 1399990"/>
                  <a:gd name="connsiteX349" fmla="*/ 285834 w 682326"/>
                  <a:gd name="connsiteY349" fmla="*/ 1134116 h 1399990"/>
                  <a:gd name="connsiteX350" fmla="*/ 280425 w 682326"/>
                  <a:gd name="connsiteY350" fmla="*/ 1140613 h 1399990"/>
                  <a:gd name="connsiteX351" fmla="*/ 272981 w 682326"/>
                  <a:gd name="connsiteY351" fmla="*/ 1143089 h 1399990"/>
                  <a:gd name="connsiteX352" fmla="*/ 269774 w 682326"/>
                  <a:gd name="connsiteY352" fmla="*/ 1140981 h 139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</a:cxnLst>
                <a:rect l="l" t="t" r="r" b="b"/>
                <a:pathLst>
                  <a:path w="682326" h="1399990">
                    <a:moveTo>
                      <a:pt x="24188" y="50806"/>
                    </a:moveTo>
                    <a:lnTo>
                      <a:pt x="25730" y="80435"/>
                    </a:lnTo>
                    <a:lnTo>
                      <a:pt x="25836" y="98831"/>
                    </a:lnTo>
                    <a:lnTo>
                      <a:pt x="33513" y="113589"/>
                    </a:lnTo>
                    <a:lnTo>
                      <a:pt x="44978" y="130365"/>
                    </a:lnTo>
                    <a:lnTo>
                      <a:pt x="57852" y="144570"/>
                    </a:lnTo>
                    <a:lnTo>
                      <a:pt x="60804" y="166529"/>
                    </a:lnTo>
                    <a:lnTo>
                      <a:pt x="55178" y="179870"/>
                    </a:lnTo>
                    <a:lnTo>
                      <a:pt x="48078" y="187585"/>
                    </a:lnTo>
                    <a:lnTo>
                      <a:pt x="42903" y="197853"/>
                    </a:lnTo>
                    <a:lnTo>
                      <a:pt x="45362" y="215697"/>
                    </a:lnTo>
                    <a:lnTo>
                      <a:pt x="54409" y="219729"/>
                    </a:lnTo>
                    <a:lnTo>
                      <a:pt x="65765" y="212985"/>
                    </a:lnTo>
                    <a:lnTo>
                      <a:pt x="75710" y="208845"/>
                    </a:lnTo>
                    <a:lnTo>
                      <a:pt x="101245" y="189236"/>
                    </a:lnTo>
                    <a:lnTo>
                      <a:pt x="135315" y="180372"/>
                    </a:lnTo>
                    <a:lnTo>
                      <a:pt x="147206" y="186442"/>
                    </a:lnTo>
                    <a:lnTo>
                      <a:pt x="148575" y="190157"/>
                    </a:lnTo>
                    <a:lnTo>
                      <a:pt x="145002" y="202190"/>
                    </a:lnTo>
                    <a:lnTo>
                      <a:pt x="145923" y="202660"/>
                    </a:lnTo>
                    <a:lnTo>
                      <a:pt x="142650" y="215335"/>
                    </a:lnTo>
                    <a:lnTo>
                      <a:pt x="147291" y="213912"/>
                    </a:lnTo>
                    <a:lnTo>
                      <a:pt x="144362" y="222390"/>
                    </a:lnTo>
                    <a:lnTo>
                      <a:pt x="147248" y="224288"/>
                    </a:lnTo>
                    <a:lnTo>
                      <a:pt x="145666" y="232848"/>
                    </a:lnTo>
                    <a:lnTo>
                      <a:pt x="148617" y="233858"/>
                    </a:lnTo>
                    <a:lnTo>
                      <a:pt x="146264" y="243173"/>
                    </a:lnTo>
                    <a:lnTo>
                      <a:pt x="142479" y="249612"/>
                    </a:lnTo>
                    <a:lnTo>
                      <a:pt x="140703" y="249022"/>
                    </a:lnTo>
                    <a:lnTo>
                      <a:pt x="138779" y="255740"/>
                    </a:lnTo>
                    <a:lnTo>
                      <a:pt x="143933" y="262230"/>
                    </a:lnTo>
                    <a:lnTo>
                      <a:pt x="144725" y="266789"/>
                    </a:lnTo>
                    <a:lnTo>
                      <a:pt x="153023" y="268053"/>
                    </a:lnTo>
                    <a:lnTo>
                      <a:pt x="157877" y="270370"/>
                    </a:lnTo>
                    <a:lnTo>
                      <a:pt x="157365" y="273202"/>
                    </a:lnTo>
                    <a:lnTo>
                      <a:pt x="161983" y="274377"/>
                    </a:lnTo>
                    <a:lnTo>
                      <a:pt x="161599" y="282156"/>
                    </a:lnTo>
                    <a:lnTo>
                      <a:pt x="164786" y="287503"/>
                    </a:lnTo>
                    <a:lnTo>
                      <a:pt x="171565" y="289154"/>
                    </a:lnTo>
                    <a:lnTo>
                      <a:pt x="171031" y="292398"/>
                    </a:lnTo>
                    <a:lnTo>
                      <a:pt x="187369" y="298164"/>
                    </a:lnTo>
                    <a:lnTo>
                      <a:pt x="188333" y="294411"/>
                    </a:lnTo>
                    <a:lnTo>
                      <a:pt x="193572" y="297072"/>
                    </a:lnTo>
                    <a:lnTo>
                      <a:pt x="202511" y="290354"/>
                    </a:lnTo>
                    <a:lnTo>
                      <a:pt x="210853" y="291109"/>
                    </a:lnTo>
                    <a:lnTo>
                      <a:pt x="215130" y="292957"/>
                    </a:lnTo>
                    <a:lnTo>
                      <a:pt x="215022" y="300907"/>
                    </a:lnTo>
                    <a:lnTo>
                      <a:pt x="218637" y="303987"/>
                    </a:lnTo>
                    <a:lnTo>
                      <a:pt x="219258" y="309728"/>
                    </a:lnTo>
                    <a:lnTo>
                      <a:pt x="223705" y="311290"/>
                    </a:lnTo>
                    <a:lnTo>
                      <a:pt x="225567" y="316916"/>
                    </a:lnTo>
                    <a:lnTo>
                      <a:pt x="224219" y="330048"/>
                    </a:lnTo>
                    <a:lnTo>
                      <a:pt x="220926" y="330778"/>
                    </a:lnTo>
                    <a:lnTo>
                      <a:pt x="218317" y="343567"/>
                    </a:lnTo>
                    <a:lnTo>
                      <a:pt x="219621" y="350342"/>
                    </a:lnTo>
                    <a:lnTo>
                      <a:pt x="234378" y="355384"/>
                    </a:lnTo>
                    <a:lnTo>
                      <a:pt x="238248" y="358997"/>
                    </a:lnTo>
                    <a:lnTo>
                      <a:pt x="237501" y="362521"/>
                    </a:lnTo>
                    <a:lnTo>
                      <a:pt x="239510" y="370700"/>
                    </a:lnTo>
                    <a:lnTo>
                      <a:pt x="237179" y="391249"/>
                    </a:lnTo>
                    <a:lnTo>
                      <a:pt x="237330" y="420605"/>
                    </a:lnTo>
                    <a:lnTo>
                      <a:pt x="242569" y="441439"/>
                    </a:lnTo>
                    <a:lnTo>
                      <a:pt x="242569" y="455841"/>
                    </a:lnTo>
                    <a:lnTo>
                      <a:pt x="239490" y="472116"/>
                    </a:lnTo>
                    <a:lnTo>
                      <a:pt x="237330" y="478282"/>
                    </a:lnTo>
                    <a:lnTo>
                      <a:pt x="238421" y="491789"/>
                    </a:lnTo>
                    <a:lnTo>
                      <a:pt x="245178" y="525805"/>
                    </a:lnTo>
                    <a:lnTo>
                      <a:pt x="250012" y="576599"/>
                    </a:lnTo>
                    <a:lnTo>
                      <a:pt x="252727" y="597313"/>
                    </a:lnTo>
                    <a:lnTo>
                      <a:pt x="251188" y="628218"/>
                    </a:lnTo>
                    <a:lnTo>
                      <a:pt x="248173" y="632758"/>
                    </a:lnTo>
                    <a:lnTo>
                      <a:pt x="245307" y="642207"/>
                    </a:lnTo>
                    <a:lnTo>
                      <a:pt x="246120" y="646271"/>
                    </a:lnTo>
                    <a:lnTo>
                      <a:pt x="244109" y="654463"/>
                    </a:lnTo>
                    <a:lnTo>
                      <a:pt x="240024" y="661251"/>
                    </a:lnTo>
                    <a:lnTo>
                      <a:pt x="238698" y="672751"/>
                    </a:lnTo>
                    <a:lnTo>
                      <a:pt x="235170" y="681920"/>
                    </a:lnTo>
                    <a:lnTo>
                      <a:pt x="232710" y="693001"/>
                    </a:lnTo>
                    <a:lnTo>
                      <a:pt x="225374" y="703212"/>
                    </a:lnTo>
                    <a:lnTo>
                      <a:pt x="226402" y="705517"/>
                    </a:lnTo>
                    <a:lnTo>
                      <a:pt x="223791" y="722401"/>
                    </a:lnTo>
                    <a:lnTo>
                      <a:pt x="220113" y="721760"/>
                    </a:lnTo>
                    <a:lnTo>
                      <a:pt x="221889" y="726275"/>
                    </a:lnTo>
                    <a:lnTo>
                      <a:pt x="221289" y="731190"/>
                    </a:lnTo>
                    <a:lnTo>
                      <a:pt x="210275" y="729615"/>
                    </a:lnTo>
                    <a:lnTo>
                      <a:pt x="202404" y="749960"/>
                    </a:lnTo>
                    <a:lnTo>
                      <a:pt x="205314" y="750970"/>
                    </a:lnTo>
                    <a:lnTo>
                      <a:pt x="204715" y="755377"/>
                    </a:lnTo>
                    <a:lnTo>
                      <a:pt x="209399" y="756101"/>
                    </a:lnTo>
                    <a:lnTo>
                      <a:pt x="209890" y="767607"/>
                    </a:lnTo>
                    <a:lnTo>
                      <a:pt x="202983" y="766877"/>
                    </a:lnTo>
                    <a:lnTo>
                      <a:pt x="203176" y="772408"/>
                    </a:lnTo>
                    <a:lnTo>
                      <a:pt x="195840" y="770249"/>
                    </a:lnTo>
                    <a:lnTo>
                      <a:pt x="193058" y="776592"/>
                    </a:lnTo>
                    <a:lnTo>
                      <a:pt x="187413" y="778808"/>
                    </a:lnTo>
                    <a:lnTo>
                      <a:pt x="186814" y="785768"/>
                    </a:lnTo>
                    <a:lnTo>
                      <a:pt x="179799" y="784587"/>
                    </a:lnTo>
                    <a:lnTo>
                      <a:pt x="178730" y="791547"/>
                    </a:lnTo>
                    <a:lnTo>
                      <a:pt x="182559" y="792143"/>
                    </a:lnTo>
                    <a:lnTo>
                      <a:pt x="183650" y="803758"/>
                    </a:lnTo>
                    <a:lnTo>
                      <a:pt x="191989" y="803224"/>
                    </a:lnTo>
                    <a:lnTo>
                      <a:pt x="191668" y="823690"/>
                    </a:lnTo>
                    <a:lnTo>
                      <a:pt x="192824" y="839972"/>
                    </a:lnTo>
                    <a:lnTo>
                      <a:pt x="191198" y="846461"/>
                    </a:lnTo>
                    <a:lnTo>
                      <a:pt x="189381" y="861873"/>
                    </a:lnTo>
                    <a:lnTo>
                      <a:pt x="190129" y="880745"/>
                    </a:lnTo>
                    <a:lnTo>
                      <a:pt x="187070" y="885692"/>
                    </a:lnTo>
                    <a:lnTo>
                      <a:pt x="182301" y="889171"/>
                    </a:lnTo>
                    <a:lnTo>
                      <a:pt x="169511" y="892651"/>
                    </a:lnTo>
                    <a:lnTo>
                      <a:pt x="156701" y="894086"/>
                    </a:lnTo>
                    <a:lnTo>
                      <a:pt x="143121" y="898411"/>
                    </a:lnTo>
                    <a:lnTo>
                      <a:pt x="120108" y="916527"/>
                    </a:lnTo>
                    <a:lnTo>
                      <a:pt x="103490" y="927563"/>
                    </a:lnTo>
                    <a:lnTo>
                      <a:pt x="98229" y="933126"/>
                    </a:lnTo>
                    <a:lnTo>
                      <a:pt x="96069" y="937705"/>
                    </a:lnTo>
                    <a:lnTo>
                      <a:pt x="93589" y="958717"/>
                    </a:lnTo>
                    <a:lnTo>
                      <a:pt x="90275" y="964508"/>
                    </a:lnTo>
                    <a:lnTo>
                      <a:pt x="87259" y="965937"/>
                    </a:lnTo>
                    <a:lnTo>
                      <a:pt x="61808" y="964984"/>
                    </a:lnTo>
                    <a:lnTo>
                      <a:pt x="55157" y="966559"/>
                    </a:lnTo>
                    <a:lnTo>
                      <a:pt x="48505" y="971417"/>
                    </a:lnTo>
                    <a:lnTo>
                      <a:pt x="37428" y="1010221"/>
                    </a:lnTo>
                    <a:lnTo>
                      <a:pt x="32167" y="1042206"/>
                    </a:lnTo>
                    <a:lnTo>
                      <a:pt x="33470" y="1048391"/>
                    </a:lnTo>
                    <a:lnTo>
                      <a:pt x="37043" y="1053033"/>
                    </a:lnTo>
                    <a:lnTo>
                      <a:pt x="50195" y="1066267"/>
                    </a:lnTo>
                    <a:lnTo>
                      <a:pt x="54131" y="1076617"/>
                    </a:lnTo>
                    <a:lnTo>
                      <a:pt x="55692" y="1086707"/>
                    </a:lnTo>
                    <a:lnTo>
                      <a:pt x="50431" y="1145394"/>
                    </a:lnTo>
                    <a:lnTo>
                      <a:pt x="46817" y="1154843"/>
                    </a:lnTo>
                    <a:lnTo>
                      <a:pt x="43458" y="1178528"/>
                    </a:lnTo>
                    <a:lnTo>
                      <a:pt x="39052" y="1179627"/>
                    </a:lnTo>
                    <a:lnTo>
                      <a:pt x="38068" y="1198474"/>
                    </a:lnTo>
                    <a:lnTo>
                      <a:pt x="34733" y="1200639"/>
                    </a:lnTo>
                    <a:lnTo>
                      <a:pt x="15870" y="1194251"/>
                    </a:lnTo>
                    <a:lnTo>
                      <a:pt x="14565" y="1198670"/>
                    </a:lnTo>
                    <a:lnTo>
                      <a:pt x="8619" y="1197572"/>
                    </a:lnTo>
                    <a:lnTo>
                      <a:pt x="6759" y="1210824"/>
                    </a:lnTo>
                    <a:lnTo>
                      <a:pt x="12897" y="1212259"/>
                    </a:lnTo>
                    <a:lnTo>
                      <a:pt x="14416" y="1217041"/>
                    </a:lnTo>
                    <a:lnTo>
                      <a:pt x="25857" y="1219181"/>
                    </a:lnTo>
                    <a:lnTo>
                      <a:pt x="21088" y="1247940"/>
                    </a:lnTo>
                    <a:lnTo>
                      <a:pt x="18820" y="1248613"/>
                    </a:lnTo>
                    <a:lnTo>
                      <a:pt x="17473" y="1258913"/>
                    </a:lnTo>
                    <a:lnTo>
                      <a:pt x="11998" y="1257618"/>
                    </a:lnTo>
                    <a:lnTo>
                      <a:pt x="16662" y="1268762"/>
                    </a:lnTo>
                    <a:lnTo>
                      <a:pt x="15420" y="1274642"/>
                    </a:lnTo>
                    <a:lnTo>
                      <a:pt x="9604" y="1288409"/>
                    </a:lnTo>
                    <a:lnTo>
                      <a:pt x="2652" y="1323257"/>
                    </a:lnTo>
                    <a:lnTo>
                      <a:pt x="1540" y="1349159"/>
                    </a:lnTo>
                    <a:lnTo>
                      <a:pt x="0" y="1357833"/>
                    </a:lnTo>
                    <a:lnTo>
                      <a:pt x="1476" y="1362507"/>
                    </a:lnTo>
                    <a:lnTo>
                      <a:pt x="46196" y="1399121"/>
                    </a:lnTo>
                    <a:lnTo>
                      <a:pt x="49169" y="1399991"/>
                    </a:lnTo>
                    <a:lnTo>
                      <a:pt x="61530" y="1380084"/>
                    </a:lnTo>
                    <a:lnTo>
                      <a:pt x="79003" y="1365212"/>
                    </a:lnTo>
                    <a:lnTo>
                      <a:pt x="104026" y="1350651"/>
                    </a:lnTo>
                    <a:lnTo>
                      <a:pt x="122890" y="1335869"/>
                    </a:lnTo>
                    <a:lnTo>
                      <a:pt x="140212" y="1299439"/>
                    </a:lnTo>
                    <a:lnTo>
                      <a:pt x="155653" y="1287850"/>
                    </a:lnTo>
                    <a:lnTo>
                      <a:pt x="155205" y="1279741"/>
                    </a:lnTo>
                    <a:lnTo>
                      <a:pt x="165171" y="1279652"/>
                    </a:lnTo>
                    <a:lnTo>
                      <a:pt x="166839" y="1268057"/>
                    </a:lnTo>
                    <a:lnTo>
                      <a:pt x="197401" y="1220953"/>
                    </a:lnTo>
                    <a:lnTo>
                      <a:pt x="210746" y="1204043"/>
                    </a:lnTo>
                    <a:lnTo>
                      <a:pt x="237800" y="1186009"/>
                    </a:lnTo>
                    <a:lnTo>
                      <a:pt x="251829" y="1179989"/>
                    </a:lnTo>
                    <a:lnTo>
                      <a:pt x="257519" y="1174953"/>
                    </a:lnTo>
                    <a:lnTo>
                      <a:pt x="269774" y="1140981"/>
                    </a:lnTo>
                    <a:lnTo>
                      <a:pt x="261389" y="1132459"/>
                    </a:lnTo>
                    <a:lnTo>
                      <a:pt x="259102" y="1124471"/>
                    </a:lnTo>
                    <a:lnTo>
                      <a:pt x="259508" y="1117975"/>
                    </a:lnTo>
                    <a:lnTo>
                      <a:pt x="262010" y="1113365"/>
                    </a:lnTo>
                    <a:lnTo>
                      <a:pt x="268832" y="1110552"/>
                    </a:lnTo>
                    <a:lnTo>
                      <a:pt x="276660" y="1103751"/>
                    </a:lnTo>
                    <a:lnTo>
                      <a:pt x="286626" y="1099922"/>
                    </a:lnTo>
                    <a:lnTo>
                      <a:pt x="289128" y="1101077"/>
                    </a:lnTo>
                    <a:lnTo>
                      <a:pt x="291010" y="1107180"/>
                    </a:lnTo>
                    <a:lnTo>
                      <a:pt x="295565" y="1114209"/>
                    </a:lnTo>
                    <a:lnTo>
                      <a:pt x="295010" y="1119575"/>
                    </a:lnTo>
                    <a:lnTo>
                      <a:pt x="290861" y="1123232"/>
                    </a:lnTo>
                    <a:lnTo>
                      <a:pt x="285834" y="1134116"/>
                    </a:lnTo>
                    <a:lnTo>
                      <a:pt x="299844" y="1153636"/>
                    </a:lnTo>
                    <a:lnTo>
                      <a:pt x="331709" y="1145731"/>
                    </a:lnTo>
                    <a:lnTo>
                      <a:pt x="358186" y="1136536"/>
                    </a:lnTo>
                    <a:lnTo>
                      <a:pt x="368966" y="1127315"/>
                    </a:lnTo>
                    <a:lnTo>
                      <a:pt x="417685" y="1083615"/>
                    </a:lnTo>
                    <a:lnTo>
                      <a:pt x="426474" y="1079316"/>
                    </a:lnTo>
                    <a:lnTo>
                      <a:pt x="441851" y="1078497"/>
                    </a:lnTo>
                    <a:lnTo>
                      <a:pt x="451968" y="1074757"/>
                    </a:lnTo>
                    <a:lnTo>
                      <a:pt x="457143" y="1074452"/>
                    </a:lnTo>
                    <a:lnTo>
                      <a:pt x="476306" y="1078357"/>
                    </a:lnTo>
                    <a:lnTo>
                      <a:pt x="501371" y="1081621"/>
                    </a:lnTo>
                    <a:lnTo>
                      <a:pt x="504900" y="1086148"/>
                    </a:lnTo>
                    <a:lnTo>
                      <a:pt x="515850" y="1087380"/>
                    </a:lnTo>
                    <a:lnTo>
                      <a:pt x="521966" y="1085640"/>
                    </a:lnTo>
                    <a:lnTo>
                      <a:pt x="525152" y="1082491"/>
                    </a:lnTo>
                    <a:lnTo>
                      <a:pt x="531031" y="1070743"/>
                    </a:lnTo>
                    <a:lnTo>
                      <a:pt x="531546" y="1067619"/>
                    </a:lnTo>
                    <a:lnTo>
                      <a:pt x="530263" y="1058818"/>
                    </a:lnTo>
                    <a:lnTo>
                      <a:pt x="530562" y="1051624"/>
                    </a:lnTo>
                    <a:lnTo>
                      <a:pt x="534581" y="1042549"/>
                    </a:lnTo>
                    <a:lnTo>
                      <a:pt x="539077" y="1036555"/>
                    </a:lnTo>
                    <a:lnTo>
                      <a:pt x="544335" y="1033126"/>
                    </a:lnTo>
                    <a:lnTo>
                      <a:pt x="553466" y="1032091"/>
                    </a:lnTo>
                    <a:lnTo>
                      <a:pt x="558279" y="1023430"/>
                    </a:lnTo>
                    <a:lnTo>
                      <a:pt x="558902" y="1014159"/>
                    </a:lnTo>
                    <a:lnTo>
                      <a:pt x="560610" y="1008170"/>
                    </a:lnTo>
                    <a:lnTo>
                      <a:pt x="569278" y="994461"/>
                    </a:lnTo>
                    <a:lnTo>
                      <a:pt x="570662" y="988473"/>
                    </a:lnTo>
                    <a:lnTo>
                      <a:pt x="571132" y="974452"/>
                    </a:lnTo>
                    <a:lnTo>
                      <a:pt x="573443" y="942931"/>
                    </a:lnTo>
                    <a:lnTo>
                      <a:pt x="579323" y="943775"/>
                    </a:lnTo>
                    <a:lnTo>
                      <a:pt x="584714" y="932847"/>
                    </a:lnTo>
                    <a:lnTo>
                      <a:pt x="587280" y="933094"/>
                    </a:lnTo>
                    <a:lnTo>
                      <a:pt x="588372" y="927735"/>
                    </a:lnTo>
                    <a:lnTo>
                      <a:pt x="594017" y="928268"/>
                    </a:lnTo>
                    <a:lnTo>
                      <a:pt x="597268" y="914330"/>
                    </a:lnTo>
                    <a:lnTo>
                      <a:pt x="586937" y="914419"/>
                    </a:lnTo>
                    <a:lnTo>
                      <a:pt x="586594" y="897230"/>
                    </a:lnTo>
                    <a:lnTo>
                      <a:pt x="582105" y="897287"/>
                    </a:lnTo>
                    <a:lnTo>
                      <a:pt x="580028" y="890657"/>
                    </a:lnTo>
                    <a:lnTo>
                      <a:pt x="581654" y="883107"/>
                    </a:lnTo>
                    <a:lnTo>
                      <a:pt x="576866" y="881304"/>
                    </a:lnTo>
                    <a:lnTo>
                      <a:pt x="580028" y="866477"/>
                    </a:lnTo>
                    <a:lnTo>
                      <a:pt x="579539" y="848087"/>
                    </a:lnTo>
                    <a:lnTo>
                      <a:pt x="582384" y="834917"/>
                    </a:lnTo>
                    <a:lnTo>
                      <a:pt x="586492" y="835876"/>
                    </a:lnTo>
                    <a:lnTo>
                      <a:pt x="587750" y="827449"/>
                    </a:lnTo>
                    <a:lnTo>
                      <a:pt x="580587" y="823411"/>
                    </a:lnTo>
                    <a:lnTo>
                      <a:pt x="583025" y="811562"/>
                    </a:lnTo>
                    <a:lnTo>
                      <a:pt x="586384" y="810190"/>
                    </a:lnTo>
                    <a:lnTo>
                      <a:pt x="587578" y="801770"/>
                    </a:lnTo>
                    <a:lnTo>
                      <a:pt x="580307" y="793318"/>
                    </a:lnTo>
                    <a:lnTo>
                      <a:pt x="575132" y="780548"/>
                    </a:lnTo>
                    <a:lnTo>
                      <a:pt x="571030" y="772801"/>
                    </a:lnTo>
                    <a:lnTo>
                      <a:pt x="571132" y="755879"/>
                    </a:lnTo>
                    <a:lnTo>
                      <a:pt x="569703" y="748754"/>
                    </a:lnTo>
                    <a:lnTo>
                      <a:pt x="560121" y="747319"/>
                    </a:lnTo>
                    <a:lnTo>
                      <a:pt x="560997" y="743420"/>
                    </a:lnTo>
                    <a:lnTo>
                      <a:pt x="554685" y="735197"/>
                    </a:lnTo>
                    <a:lnTo>
                      <a:pt x="552012" y="729869"/>
                    </a:lnTo>
                    <a:lnTo>
                      <a:pt x="553745" y="721195"/>
                    </a:lnTo>
                    <a:lnTo>
                      <a:pt x="559778" y="719512"/>
                    </a:lnTo>
                    <a:lnTo>
                      <a:pt x="561277" y="688797"/>
                    </a:lnTo>
                    <a:lnTo>
                      <a:pt x="567265" y="650735"/>
                    </a:lnTo>
                    <a:lnTo>
                      <a:pt x="569443" y="611784"/>
                    </a:lnTo>
                    <a:lnTo>
                      <a:pt x="573596" y="591204"/>
                    </a:lnTo>
                    <a:lnTo>
                      <a:pt x="587280" y="573792"/>
                    </a:lnTo>
                    <a:lnTo>
                      <a:pt x="605136" y="552209"/>
                    </a:lnTo>
                    <a:lnTo>
                      <a:pt x="621417" y="525024"/>
                    </a:lnTo>
                    <a:lnTo>
                      <a:pt x="630822" y="506273"/>
                    </a:lnTo>
                    <a:lnTo>
                      <a:pt x="635699" y="494335"/>
                    </a:lnTo>
                    <a:lnTo>
                      <a:pt x="644023" y="486880"/>
                    </a:lnTo>
                    <a:lnTo>
                      <a:pt x="652424" y="480860"/>
                    </a:lnTo>
                    <a:lnTo>
                      <a:pt x="656234" y="463493"/>
                    </a:lnTo>
                    <a:lnTo>
                      <a:pt x="660959" y="447631"/>
                    </a:lnTo>
                    <a:lnTo>
                      <a:pt x="672827" y="420548"/>
                    </a:lnTo>
                    <a:lnTo>
                      <a:pt x="678028" y="402146"/>
                    </a:lnTo>
                    <a:lnTo>
                      <a:pt x="681361" y="386296"/>
                    </a:lnTo>
                    <a:lnTo>
                      <a:pt x="682327" y="368935"/>
                    </a:lnTo>
                    <a:lnTo>
                      <a:pt x="676675" y="328060"/>
                    </a:lnTo>
                    <a:lnTo>
                      <a:pt x="670052" y="308127"/>
                    </a:lnTo>
                    <a:lnTo>
                      <a:pt x="662946" y="288734"/>
                    </a:lnTo>
                    <a:lnTo>
                      <a:pt x="656787" y="251428"/>
                    </a:lnTo>
                    <a:lnTo>
                      <a:pt x="652532" y="232543"/>
                    </a:lnTo>
                    <a:lnTo>
                      <a:pt x="640213" y="213157"/>
                    </a:lnTo>
                    <a:lnTo>
                      <a:pt x="623614" y="196844"/>
                    </a:lnTo>
                    <a:lnTo>
                      <a:pt x="616026" y="188176"/>
                    </a:lnTo>
                    <a:lnTo>
                      <a:pt x="622675" y="175895"/>
                    </a:lnTo>
                    <a:lnTo>
                      <a:pt x="630739" y="165125"/>
                    </a:lnTo>
                    <a:lnTo>
                      <a:pt x="636448" y="152851"/>
                    </a:lnTo>
                    <a:lnTo>
                      <a:pt x="639293" y="139065"/>
                    </a:lnTo>
                    <a:lnTo>
                      <a:pt x="634568" y="124244"/>
                    </a:lnTo>
                    <a:lnTo>
                      <a:pt x="623640" y="112528"/>
                    </a:lnTo>
                    <a:lnTo>
                      <a:pt x="610807" y="107442"/>
                    </a:lnTo>
                    <a:lnTo>
                      <a:pt x="600367" y="99308"/>
                    </a:lnTo>
                    <a:lnTo>
                      <a:pt x="593719" y="81439"/>
                    </a:lnTo>
                    <a:lnTo>
                      <a:pt x="591814" y="61011"/>
                    </a:lnTo>
                    <a:lnTo>
                      <a:pt x="591814" y="43624"/>
                    </a:lnTo>
                    <a:lnTo>
                      <a:pt x="586105" y="27807"/>
                    </a:lnTo>
                    <a:lnTo>
                      <a:pt x="576612" y="24257"/>
                    </a:lnTo>
                    <a:lnTo>
                      <a:pt x="563283" y="21742"/>
                    </a:lnTo>
                    <a:lnTo>
                      <a:pt x="553790" y="22777"/>
                    </a:lnTo>
                    <a:lnTo>
                      <a:pt x="525281" y="19310"/>
                    </a:lnTo>
                    <a:lnTo>
                      <a:pt x="509605" y="19869"/>
                    </a:lnTo>
                    <a:lnTo>
                      <a:pt x="493479" y="21939"/>
                    </a:lnTo>
                    <a:lnTo>
                      <a:pt x="469248" y="21044"/>
                    </a:lnTo>
                    <a:lnTo>
                      <a:pt x="459623" y="15284"/>
                    </a:lnTo>
                    <a:lnTo>
                      <a:pt x="461783" y="8134"/>
                    </a:lnTo>
                    <a:lnTo>
                      <a:pt x="455604" y="7544"/>
                    </a:lnTo>
                    <a:lnTo>
                      <a:pt x="455881" y="4000"/>
                    </a:lnTo>
                    <a:lnTo>
                      <a:pt x="447883" y="3886"/>
                    </a:lnTo>
                    <a:lnTo>
                      <a:pt x="445957" y="0"/>
                    </a:lnTo>
                    <a:lnTo>
                      <a:pt x="445593" y="5169"/>
                    </a:lnTo>
                    <a:lnTo>
                      <a:pt x="439412" y="5309"/>
                    </a:lnTo>
                    <a:lnTo>
                      <a:pt x="430131" y="2934"/>
                    </a:lnTo>
                    <a:lnTo>
                      <a:pt x="421983" y="9023"/>
                    </a:lnTo>
                    <a:lnTo>
                      <a:pt x="420444" y="21882"/>
                    </a:lnTo>
                    <a:lnTo>
                      <a:pt x="425320" y="24174"/>
                    </a:lnTo>
                    <a:lnTo>
                      <a:pt x="422604" y="39122"/>
                    </a:lnTo>
                    <a:lnTo>
                      <a:pt x="429896" y="40576"/>
                    </a:lnTo>
                    <a:lnTo>
                      <a:pt x="430495" y="51613"/>
                    </a:lnTo>
                    <a:lnTo>
                      <a:pt x="417514" y="51283"/>
                    </a:lnTo>
                    <a:lnTo>
                      <a:pt x="409343" y="46945"/>
                    </a:lnTo>
                    <a:lnTo>
                      <a:pt x="402564" y="46672"/>
                    </a:lnTo>
                    <a:lnTo>
                      <a:pt x="401751" y="49606"/>
                    </a:lnTo>
                    <a:lnTo>
                      <a:pt x="393752" y="47454"/>
                    </a:lnTo>
                    <a:lnTo>
                      <a:pt x="390693" y="42564"/>
                    </a:lnTo>
                    <a:lnTo>
                      <a:pt x="382076" y="39935"/>
                    </a:lnTo>
                    <a:lnTo>
                      <a:pt x="380449" y="33280"/>
                    </a:lnTo>
                    <a:lnTo>
                      <a:pt x="371445" y="31356"/>
                    </a:lnTo>
                    <a:lnTo>
                      <a:pt x="371766" y="27610"/>
                    </a:lnTo>
                    <a:lnTo>
                      <a:pt x="366163" y="28867"/>
                    </a:lnTo>
                    <a:lnTo>
                      <a:pt x="364089" y="25711"/>
                    </a:lnTo>
                    <a:lnTo>
                      <a:pt x="362528" y="16434"/>
                    </a:lnTo>
                    <a:lnTo>
                      <a:pt x="363276" y="10814"/>
                    </a:lnTo>
                    <a:lnTo>
                      <a:pt x="359106" y="8191"/>
                    </a:lnTo>
                    <a:lnTo>
                      <a:pt x="356262" y="15037"/>
                    </a:lnTo>
                    <a:lnTo>
                      <a:pt x="353931" y="30486"/>
                    </a:lnTo>
                    <a:lnTo>
                      <a:pt x="349310" y="29680"/>
                    </a:lnTo>
                    <a:lnTo>
                      <a:pt x="345740" y="34036"/>
                    </a:lnTo>
                    <a:lnTo>
                      <a:pt x="342766" y="46672"/>
                    </a:lnTo>
                    <a:lnTo>
                      <a:pt x="333207" y="47676"/>
                    </a:lnTo>
                    <a:lnTo>
                      <a:pt x="324202" y="42812"/>
                    </a:lnTo>
                    <a:lnTo>
                      <a:pt x="322256" y="35966"/>
                    </a:lnTo>
                    <a:lnTo>
                      <a:pt x="312590" y="34766"/>
                    </a:lnTo>
                    <a:lnTo>
                      <a:pt x="292764" y="37808"/>
                    </a:lnTo>
                    <a:lnTo>
                      <a:pt x="287567" y="48514"/>
                    </a:lnTo>
                    <a:lnTo>
                      <a:pt x="284317" y="68440"/>
                    </a:lnTo>
                    <a:lnTo>
                      <a:pt x="279590" y="79680"/>
                    </a:lnTo>
                    <a:lnTo>
                      <a:pt x="270179" y="88348"/>
                    </a:lnTo>
                    <a:lnTo>
                      <a:pt x="252686" y="93967"/>
                    </a:lnTo>
                    <a:lnTo>
                      <a:pt x="224840" y="94971"/>
                    </a:lnTo>
                    <a:lnTo>
                      <a:pt x="203517" y="82194"/>
                    </a:lnTo>
                    <a:lnTo>
                      <a:pt x="193572" y="69425"/>
                    </a:lnTo>
                    <a:lnTo>
                      <a:pt x="181724" y="63805"/>
                    </a:lnTo>
                    <a:lnTo>
                      <a:pt x="162305" y="62827"/>
                    </a:lnTo>
                    <a:lnTo>
                      <a:pt x="128621" y="47593"/>
                    </a:lnTo>
                    <a:lnTo>
                      <a:pt x="115788" y="43034"/>
                    </a:lnTo>
                    <a:lnTo>
                      <a:pt x="96819" y="39040"/>
                    </a:lnTo>
                    <a:lnTo>
                      <a:pt x="70235" y="42227"/>
                    </a:lnTo>
                    <a:lnTo>
                      <a:pt x="57424" y="47422"/>
                    </a:lnTo>
                    <a:lnTo>
                      <a:pt x="44613" y="56197"/>
                    </a:lnTo>
                    <a:lnTo>
                      <a:pt x="24188" y="50806"/>
                    </a:lnTo>
                    <a:close/>
                    <a:moveTo>
                      <a:pt x="269774" y="1140981"/>
                    </a:moveTo>
                    <a:lnTo>
                      <a:pt x="257519" y="1174953"/>
                    </a:lnTo>
                    <a:lnTo>
                      <a:pt x="283226" y="1157294"/>
                    </a:lnTo>
                    <a:lnTo>
                      <a:pt x="299844" y="1153636"/>
                    </a:lnTo>
                    <a:lnTo>
                      <a:pt x="285834" y="1134116"/>
                    </a:lnTo>
                    <a:lnTo>
                      <a:pt x="280425" y="1140613"/>
                    </a:lnTo>
                    <a:lnTo>
                      <a:pt x="272981" y="1143089"/>
                    </a:lnTo>
                    <a:lnTo>
                      <a:pt x="269774" y="1140981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1" name="任意多边形: 形状 530"/>
              <p:cNvSpPr/>
              <p:nvPr/>
            </p:nvSpPr>
            <p:spPr>
              <a:xfrm>
                <a:off x="2559999" y="2784323"/>
                <a:ext cx="827284" cy="887914"/>
              </a:xfrm>
              <a:custGeom>
                <a:avLst/>
                <a:gdLst>
                  <a:gd name="connsiteX0" fmla="*/ 578555 w 827284"/>
                  <a:gd name="connsiteY0" fmla="*/ 0 h 887914"/>
                  <a:gd name="connsiteX1" fmla="*/ 573958 w 827284"/>
                  <a:gd name="connsiteY1" fmla="*/ 7277 h 887914"/>
                  <a:gd name="connsiteX2" fmla="*/ 564680 w 827284"/>
                  <a:gd name="connsiteY2" fmla="*/ 16713 h 887914"/>
                  <a:gd name="connsiteX3" fmla="*/ 558819 w 827284"/>
                  <a:gd name="connsiteY3" fmla="*/ 31725 h 887914"/>
                  <a:gd name="connsiteX4" fmla="*/ 532194 w 827284"/>
                  <a:gd name="connsiteY4" fmla="*/ 74365 h 887914"/>
                  <a:gd name="connsiteX5" fmla="*/ 508730 w 827284"/>
                  <a:gd name="connsiteY5" fmla="*/ 89351 h 887914"/>
                  <a:gd name="connsiteX6" fmla="*/ 495751 w 827284"/>
                  <a:gd name="connsiteY6" fmla="*/ 104565 h 887914"/>
                  <a:gd name="connsiteX7" fmla="*/ 495706 w 827284"/>
                  <a:gd name="connsiteY7" fmla="*/ 124498 h 887914"/>
                  <a:gd name="connsiteX8" fmla="*/ 498424 w 827284"/>
                  <a:gd name="connsiteY8" fmla="*/ 138741 h 887914"/>
                  <a:gd name="connsiteX9" fmla="*/ 499726 w 827284"/>
                  <a:gd name="connsiteY9" fmla="*/ 154572 h 887914"/>
                  <a:gd name="connsiteX10" fmla="*/ 487661 w 827284"/>
                  <a:gd name="connsiteY10" fmla="*/ 167691 h 887914"/>
                  <a:gd name="connsiteX11" fmla="*/ 470427 w 827284"/>
                  <a:gd name="connsiteY11" fmla="*/ 184563 h 887914"/>
                  <a:gd name="connsiteX12" fmla="*/ 455886 w 827284"/>
                  <a:gd name="connsiteY12" fmla="*/ 193669 h 887914"/>
                  <a:gd name="connsiteX13" fmla="*/ 443630 w 827284"/>
                  <a:gd name="connsiteY13" fmla="*/ 197606 h 887914"/>
                  <a:gd name="connsiteX14" fmla="*/ 434130 w 827284"/>
                  <a:gd name="connsiteY14" fmla="*/ 199422 h 887914"/>
                  <a:gd name="connsiteX15" fmla="*/ 419481 w 827284"/>
                  <a:gd name="connsiteY15" fmla="*/ 203416 h 887914"/>
                  <a:gd name="connsiteX16" fmla="*/ 408299 w 827284"/>
                  <a:gd name="connsiteY16" fmla="*/ 212941 h 887914"/>
                  <a:gd name="connsiteX17" fmla="*/ 390354 w 827284"/>
                  <a:gd name="connsiteY17" fmla="*/ 238531 h 887914"/>
                  <a:gd name="connsiteX18" fmla="*/ 373653 w 827284"/>
                  <a:gd name="connsiteY18" fmla="*/ 255880 h 887914"/>
                  <a:gd name="connsiteX19" fmla="*/ 357740 w 827284"/>
                  <a:gd name="connsiteY19" fmla="*/ 266052 h 887914"/>
                  <a:gd name="connsiteX20" fmla="*/ 350876 w 827284"/>
                  <a:gd name="connsiteY20" fmla="*/ 276974 h 887914"/>
                  <a:gd name="connsiteX21" fmla="*/ 347923 w 827284"/>
                  <a:gd name="connsiteY21" fmla="*/ 292398 h 887914"/>
                  <a:gd name="connsiteX22" fmla="*/ 334467 w 827284"/>
                  <a:gd name="connsiteY22" fmla="*/ 305562 h 887914"/>
                  <a:gd name="connsiteX23" fmla="*/ 321704 w 827284"/>
                  <a:gd name="connsiteY23" fmla="*/ 299110 h 887914"/>
                  <a:gd name="connsiteX24" fmla="*/ 310452 w 827284"/>
                  <a:gd name="connsiteY24" fmla="*/ 312325 h 887914"/>
                  <a:gd name="connsiteX25" fmla="*/ 301447 w 827284"/>
                  <a:gd name="connsiteY25" fmla="*/ 312579 h 887914"/>
                  <a:gd name="connsiteX26" fmla="*/ 285642 w 827284"/>
                  <a:gd name="connsiteY26" fmla="*/ 305841 h 887914"/>
                  <a:gd name="connsiteX27" fmla="*/ 279825 w 827284"/>
                  <a:gd name="connsiteY27" fmla="*/ 308972 h 887914"/>
                  <a:gd name="connsiteX28" fmla="*/ 267551 w 827284"/>
                  <a:gd name="connsiteY28" fmla="*/ 305479 h 887914"/>
                  <a:gd name="connsiteX29" fmla="*/ 252882 w 827284"/>
                  <a:gd name="connsiteY29" fmla="*/ 316268 h 887914"/>
                  <a:gd name="connsiteX30" fmla="*/ 244348 w 827284"/>
                  <a:gd name="connsiteY30" fmla="*/ 318281 h 887914"/>
                  <a:gd name="connsiteX31" fmla="*/ 236582 w 827284"/>
                  <a:gd name="connsiteY31" fmla="*/ 323704 h 887914"/>
                  <a:gd name="connsiteX32" fmla="*/ 241503 w 827284"/>
                  <a:gd name="connsiteY32" fmla="*/ 335807 h 887914"/>
                  <a:gd name="connsiteX33" fmla="*/ 245243 w 827284"/>
                  <a:gd name="connsiteY33" fmla="*/ 337369 h 887914"/>
                  <a:gd name="connsiteX34" fmla="*/ 249669 w 827284"/>
                  <a:gd name="connsiteY34" fmla="*/ 342881 h 887914"/>
                  <a:gd name="connsiteX35" fmla="*/ 251936 w 827284"/>
                  <a:gd name="connsiteY35" fmla="*/ 348437 h 887914"/>
                  <a:gd name="connsiteX36" fmla="*/ 243916 w 827284"/>
                  <a:gd name="connsiteY36" fmla="*/ 366947 h 887914"/>
                  <a:gd name="connsiteX37" fmla="*/ 239471 w 827284"/>
                  <a:gd name="connsiteY37" fmla="*/ 378860 h 887914"/>
                  <a:gd name="connsiteX38" fmla="*/ 236455 w 827284"/>
                  <a:gd name="connsiteY38" fmla="*/ 382854 h 887914"/>
                  <a:gd name="connsiteX39" fmla="*/ 226898 w 827284"/>
                  <a:gd name="connsiteY39" fmla="*/ 385318 h 887914"/>
                  <a:gd name="connsiteX40" fmla="*/ 224796 w 827284"/>
                  <a:gd name="connsiteY40" fmla="*/ 389287 h 887914"/>
                  <a:gd name="connsiteX41" fmla="*/ 234423 w 827284"/>
                  <a:gd name="connsiteY41" fmla="*/ 424885 h 887914"/>
                  <a:gd name="connsiteX42" fmla="*/ 233591 w 827284"/>
                  <a:gd name="connsiteY42" fmla="*/ 430511 h 887914"/>
                  <a:gd name="connsiteX43" fmla="*/ 230315 w 827284"/>
                  <a:gd name="connsiteY43" fmla="*/ 437782 h 887914"/>
                  <a:gd name="connsiteX44" fmla="*/ 222212 w 827284"/>
                  <a:gd name="connsiteY44" fmla="*/ 448354 h 887914"/>
                  <a:gd name="connsiteX45" fmla="*/ 216008 w 827284"/>
                  <a:gd name="connsiteY45" fmla="*/ 451822 h 887914"/>
                  <a:gd name="connsiteX46" fmla="*/ 205721 w 827284"/>
                  <a:gd name="connsiteY46" fmla="*/ 465442 h 887914"/>
                  <a:gd name="connsiteX47" fmla="*/ 205810 w 827284"/>
                  <a:gd name="connsiteY47" fmla="*/ 470059 h 887914"/>
                  <a:gd name="connsiteX48" fmla="*/ 210515 w 827284"/>
                  <a:gd name="connsiteY48" fmla="*/ 474224 h 887914"/>
                  <a:gd name="connsiteX49" fmla="*/ 217253 w 827284"/>
                  <a:gd name="connsiteY49" fmla="*/ 487235 h 887914"/>
                  <a:gd name="connsiteX50" fmla="*/ 215900 w 827284"/>
                  <a:gd name="connsiteY50" fmla="*/ 498431 h 887914"/>
                  <a:gd name="connsiteX51" fmla="*/ 216757 w 827284"/>
                  <a:gd name="connsiteY51" fmla="*/ 506203 h 887914"/>
                  <a:gd name="connsiteX52" fmla="*/ 209658 w 827284"/>
                  <a:gd name="connsiteY52" fmla="*/ 512337 h 887914"/>
                  <a:gd name="connsiteX53" fmla="*/ 194024 w 827284"/>
                  <a:gd name="connsiteY53" fmla="*/ 521144 h 887914"/>
                  <a:gd name="connsiteX54" fmla="*/ 156146 w 827284"/>
                  <a:gd name="connsiteY54" fmla="*/ 533629 h 887914"/>
                  <a:gd name="connsiteX55" fmla="*/ 143510 w 827284"/>
                  <a:gd name="connsiteY55" fmla="*/ 536175 h 887914"/>
                  <a:gd name="connsiteX56" fmla="*/ 129477 w 827284"/>
                  <a:gd name="connsiteY56" fmla="*/ 531724 h 887914"/>
                  <a:gd name="connsiteX57" fmla="*/ 126270 w 827284"/>
                  <a:gd name="connsiteY57" fmla="*/ 525317 h 887914"/>
                  <a:gd name="connsiteX58" fmla="*/ 119939 w 827284"/>
                  <a:gd name="connsiteY58" fmla="*/ 518547 h 887914"/>
                  <a:gd name="connsiteX59" fmla="*/ 108839 w 827284"/>
                  <a:gd name="connsiteY59" fmla="*/ 504641 h 887914"/>
                  <a:gd name="connsiteX60" fmla="*/ 102572 w 827284"/>
                  <a:gd name="connsiteY60" fmla="*/ 501167 h 887914"/>
                  <a:gd name="connsiteX61" fmla="*/ 94424 w 827284"/>
                  <a:gd name="connsiteY61" fmla="*/ 494678 h 887914"/>
                  <a:gd name="connsiteX62" fmla="*/ 94596 w 827284"/>
                  <a:gd name="connsiteY62" fmla="*/ 488188 h 887914"/>
                  <a:gd name="connsiteX63" fmla="*/ 87795 w 827284"/>
                  <a:gd name="connsiteY63" fmla="*/ 489947 h 887914"/>
                  <a:gd name="connsiteX64" fmla="*/ 81121 w 827284"/>
                  <a:gd name="connsiteY64" fmla="*/ 488886 h 887914"/>
                  <a:gd name="connsiteX65" fmla="*/ 76822 w 827284"/>
                  <a:gd name="connsiteY65" fmla="*/ 497669 h 887914"/>
                  <a:gd name="connsiteX66" fmla="*/ 74104 w 827284"/>
                  <a:gd name="connsiteY66" fmla="*/ 512953 h 887914"/>
                  <a:gd name="connsiteX67" fmla="*/ 66472 w 827284"/>
                  <a:gd name="connsiteY67" fmla="*/ 514153 h 887914"/>
                  <a:gd name="connsiteX68" fmla="*/ 36722 w 827284"/>
                  <a:gd name="connsiteY68" fmla="*/ 512280 h 887914"/>
                  <a:gd name="connsiteX69" fmla="*/ 34373 w 827284"/>
                  <a:gd name="connsiteY69" fmla="*/ 515690 h 887914"/>
                  <a:gd name="connsiteX70" fmla="*/ 33642 w 827284"/>
                  <a:gd name="connsiteY70" fmla="*/ 525850 h 887914"/>
                  <a:gd name="connsiteX71" fmla="*/ 30671 w 827284"/>
                  <a:gd name="connsiteY71" fmla="*/ 527361 h 887914"/>
                  <a:gd name="connsiteX72" fmla="*/ 38671 w 827284"/>
                  <a:gd name="connsiteY72" fmla="*/ 562064 h 887914"/>
                  <a:gd name="connsiteX73" fmla="*/ 37065 w 827284"/>
                  <a:gd name="connsiteY73" fmla="*/ 563658 h 887914"/>
                  <a:gd name="connsiteX74" fmla="*/ 37560 w 827284"/>
                  <a:gd name="connsiteY74" fmla="*/ 572002 h 887914"/>
                  <a:gd name="connsiteX75" fmla="*/ 41129 w 827284"/>
                  <a:gd name="connsiteY75" fmla="*/ 572586 h 887914"/>
                  <a:gd name="connsiteX76" fmla="*/ 42005 w 827284"/>
                  <a:gd name="connsiteY76" fmla="*/ 576618 h 887914"/>
                  <a:gd name="connsiteX77" fmla="*/ 41986 w 827284"/>
                  <a:gd name="connsiteY77" fmla="*/ 594449 h 887914"/>
                  <a:gd name="connsiteX78" fmla="*/ 47142 w 827284"/>
                  <a:gd name="connsiteY78" fmla="*/ 598989 h 887914"/>
                  <a:gd name="connsiteX79" fmla="*/ 46926 w 827284"/>
                  <a:gd name="connsiteY79" fmla="*/ 612058 h 887914"/>
                  <a:gd name="connsiteX80" fmla="*/ 50521 w 827284"/>
                  <a:gd name="connsiteY80" fmla="*/ 620122 h 887914"/>
                  <a:gd name="connsiteX81" fmla="*/ 49193 w 827284"/>
                  <a:gd name="connsiteY81" fmla="*/ 630650 h 887914"/>
                  <a:gd name="connsiteX82" fmla="*/ 43440 w 827284"/>
                  <a:gd name="connsiteY82" fmla="*/ 648519 h 887914"/>
                  <a:gd name="connsiteX83" fmla="*/ 38652 w 827284"/>
                  <a:gd name="connsiteY83" fmla="*/ 660248 h 887914"/>
                  <a:gd name="connsiteX84" fmla="*/ 30074 w 827284"/>
                  <a:gd name="connsiteY84" fmla="*/ 675037 h 887914"/>
                  <a:gd name="connsiteX85" fmla="*/ 19571 w 827284"/>
                  <a:gd name="connsiteY85" fmla="*/ 690861 h 887914"/>
                  <a:gd name="connsiteX86" fmla="*/ 7684 w 827284"/>
                  <a:gd name="connsiteY86" fmla="*/ 705650 h 887914"/>
                  <a:gd name="connsiteX87" fmla="*/ 984 w 827284"/>
                  <a:gd name="connsiteY87" fmla="*/ 717918 h 887914"/>
                  <a:gd name="connsiteX88" fmla="*/ 0 w 827284"/>
                  <a:gd name="connsiteY88" fmla="*/ 729659 h 887914"/>
                  <a:gd name="connsiteX89" fmla="*/ 3721 w 827284"/>
                  <a:gd name="connsiteY89" fmla="*/ 742969 h 887914"/>
                  <a:gd name="connsiteX90" fmla="*/ 12687 w 827284"/>
                  <a:gd name="connsiteY90" fmla="*/ 763397 h 887914"/>
                  <a:gd name="connsiteX91" fmla="*/ 17323 w 827284"/>
                  <a:gd name="connsiteY91" fmla="*/ 781806 h 887914"/>
                  <a:gd name="connsiteX92" fmla="*/ 21025 w 827284"/>
                  <a:gd name="connsiteY92" fmla="*/ 807872 h 887914"/>
                  <a:gd name="connsiteX93" fmla="*/ 30588 w 827284"/>
                  <a:gd name="connsiteY93" fmla="*/ 839406 h 887914"/>
                  <a:gd name="connsiteX94" fmla="*/ 35058 w 827284"/>
                  <a:gd name="connsiteY94" fmla="*/ 859790 h 887914"/>
                  <a:gd name="connsiteX95" fmla="*/ 45428 w 827284"/>
                  <a:gd name="connsiteY95" fmla="*/ 868426 h 887914"/>
                  <a:gd name="connsiteX96" fmla="*/ 60103 w 827284"/>
                  <a:gd name="connsiteY96" fmla="*/ 874173 h 887914"/>
                  <a:gd name="connsiteX97" fmla="*/ 86830 w 827284"/>
                  <a:gd name="connsiteY97" fmla="*/ 881799 h 887914"/>
                  <a:gd name="connsiteX98" fmla="*/ 101181 w 827284"/>
                  <a:gd name="connsiteY98" fmla="*/ 887914 h 887914"/>
                  <a:gd name="connsiteX99" fmla="*/ 103410 w 827284"/>
                  <a:gd name="connsiteY99" fmla="*/ 878688 h 887914"/>
                  <a:gd name="connsiteX100" fmla="*/ 106191 w 827284"/>
                  <a:gd name="connsiteY100" fmla="*/ 874058 h 887914"/>
                  <a:gd name="connsiteX101" fmla="*/ 114979 w 827284"/>
                  <a:gd name="connsiteY101" fmla="*/ 866546 h 887914"/>
                  <a:gd name="connsiteX102" fmla="*/ 130759 w 827284"/>
                  <a:gd name="connsiteY102" fmla="*/ 859339 h 887914"/>
                  <a:gd name="connsiteX103" fmla="*/ 148901 w 827284"/>
                  <a:gd name="connsiteY103" fmla="*/ 853897 h 887914"/>
                  <a:gd name="connsiteX104" fmla="*/ 165405 w 827284"/>
                  <a:gd name="connsiteY104" fmla="*/ 851967 h 887914"/>
                  <a:gd name="connsiteX105" fmla="*/ 182670 w 827284"/>
                  <a:gd name="connsiteY105" fmla="*/ 844956 h 887914"/>
                  <a:gd name="connsiteX106" fmla="*/ 186004 w 827284"/>
                  <a:gd name="connsiteY106" fmla="*/ 831444 h 887914"/>
                  <a:gd name="connsiteX107" fmla="*/ 183845 w 827284"/>
                  <a:gd name="connsiteY107" fmla="*/ 812717 h 887914"/>
                  <a:gd name="connsiteX108" fmla="*/ 182797 w 827284"/>
                  <a:gd name="connsiteY108" fmla="*/ 794137 h 887914"/>
                  <a:gd name="connsiteX109" fmla="*/ 191332 w 827284"/>
                  <a:gd name="connsiteY109" fmla="*/ 788670 h 887914"/>
                  <a:gd name="connsiteX110" fmla="*/ 209099 w 827284"/>
                  <a:gd name="connsiteY110" fmla="*/ 788422 h 887914"/>
                  <a:gd name="connsiteX111" fmla="*/ 222294 w 827284"/>
                  <a:gd name="connsiteY111" fmla="*/ 790575 h 887914"/>
                  <a:gd name="connsiteX112" fmla="*/ 264281 w 827284"/>
                  <a:gd name="connsiteY112" fmla="*/ 791921 h 887914"/>
                  <a:gd name="connsiteX113" fmla="*/ 272834 w 827284"/>
                  <a:gd name="connsiteY113" fmla="*/ 790524 h 887914"/>
                  <a:gd name="connsiteX114" fmla="*/ 288404 w 827284"/>
                  <a:gd name="connsiteY114" fmla="*/ 781888 h 887914"/>
                  <a:gd name="connsiteX115" fmla="*/ 300761 w 827284"/>
                  <a:gd name="connsiteY115" fmla="*/ 767175 h 887914"/>
                  <a:gd name="connsiteX116" fmla="*/ 311245 w 827284"/>
                  <a:gd name="connsiteY116" fmla="*/ 750894 h 887914"/>
                  <a:gd name="connsiteX117" fmla="*/ 316033 w 827284"/>
                  <a:gd name="connsiteY117" fmla="*/ 741204 h 887914"/>
                  <a:gd name="connsiteX118" fmla="*/ 322021 w 827284"/>
                  <a:gd name="connsiteY118" fmla="*/ 734454 h 887914"/>
                  <a:gd name="connsiteX119" fmla="*/ 334575 w 827284"/>
                  <a:gd name="connsiteY119" fmla="*/ 716382 h 887914"/>
                  <a:gd name="connsiteX120" fmla="*/ 346151 w 827284"/>
                  <a:gd name="connsiteY120" fmla="*/ 703891 h 887914"/>
                  <a:gd name="connsiteX121" fmla="*/ 361036 w 827284"/>
                  <a:gd name="connsiteY121" fmla="*/ 692652 h 887914"/>
                  <a:gd name="connsiteX122" fmla="*/ 376536 w 827284"/>
                  <a:gd name="connsiteY122" fmla="*/ 675735 h 887914"/>
                  <a:gd name="connsiteX123" fmla="*/ 382441 w 827284"/>
                  <a:gd name="connsiteY123" fmla="*/ 663359 h 887914"/>
                  <a:gd name="connsiteX124" fmla="*/ 382460 w 827284"/>
                  <a:gd name="connsiteY124" fmla="*/ 649021 h 887914"/>
                  <a:gd name="connsiteX125" fmla="*/ 386759 w 827284"/>
                  <a:gd name="connsiteY125" fmla="*/ 637261 h 887914"/>
                  <a:gd name="connsiteX126" fmla="*/ 397110 w 827284"/>
                  <a:gd name="connsiteY126" fmla="*/ 622560 h 887914"/>
                  <a:gd name="connsiteX127" fmla="*/ 410413 w 827284"/>
                  <a:gd name="connsiteY127" fmla="*/ 608616 h 887914"/>
                  <a:gd name="connsiteX128" fmla="*/ 421710 w 827284"/>
                  <a:gd name="connsiteY128" fmla="*/ 591985 h 887914"/>
                  <a:gd name="connsiteX129" fmla="*/ 427800 w 827284"/>
                  <a:gd name="connsiteY129" fmla="*/ 567328 h 887914"/>
                  <a:gd name="connsiteX130" fmla="*/ 434905 w 827284"/>
                  <a:gd name="connsiteY130" fmla="*/ 554704 h 887914"/>
                  <a:gd name="connsiteX131" fmla="*/ 447605 w 827284"/>
                  <a:gd name="connsiteY131" fmla="*/ 535781 h 887914"/>
                  <a:gd name="connsiteX132" fmla="*/ 462001 w 827284"/>
                  <a:gd name="connsiteY132" fmla="*/ 522376 h 887914"/>
                  <a:gd name="connsiteX133" fmla="*/ 495681 w 827284"/>
                  <a:gd name="connsiteY133" fmla="*/ 506489 h 887914"/>
                  <a:gd name="connsiteX134" fmla="*/ 515938 w 827284"/>
                  <a:gd name="connsiteY134" fmla="*/ 498761 h 887914"/>
                  <a:gd name="connsiteX135" fmla="*/ 534435 w 827284"/>
                  <a:gd name="connsiteY135" fmla="*/ 492862 h 887914"/>
                  <a:gd name="connsiteX136" fmla="*/ 560038 w 827284"/>
                  <a:gd name="connsiteY136" fmla="*/ 474370 h 887914"/>
                  <a:gd name="connsiteX137" fmla="*/ 576313 w 827284"/>
                  <a:gd name="connsiteY137" fmla="*/ 464547 h 887914"/>
                  <a:gd name="connsiteX138" fmla="*/ 588308 w 827284"/>
                  <a:gd name="connsiteY138" fmla="*/ 459092 h 887914"/>
                  <a:gd name="connsiteX139" fmla="*/ 605422 w 827284"/>
                  <a:gd name="connsiteY139" fmla="*/ 458813 h 887914"/>
                  <a:gd name="connsiteX140" fmla="*/ 628301 w 827284"/>
                  <a:gd name="connsiteY140" fmla="*/ 461359 h 887914"/>
                  <a:gd name="connsiteX141" fmla="*/ 639470 w 827284"/>
                  <a:gd name="connsiteY141" fmla="*/ 459930 h 887914"/>
                  <a:gd name="connsiteX142" fmla="*/ 646290 w 827284"/>
                  <a:gd name="connsiteY142" fmla="*/ 453022 h 887914"/>
                  <a:gd name="connsiteX143" fmla="*/ 648449 w 827284"/>
                  <a:gd name="connsiteY143" fmla="*/ 440214 h 887914"/>
                  <a:gd name="connsiteX144" fmla="*/ 653244 w 827284"/>
                  <a:gd name="connsiteY144" fmla="*/ 427679 h 887914"/>
                  <a:gd name="connsiteX145" fmla="*/ 659162 w 827284"/>
                  <a:gd name="connsiteY145" fmla="*/ 418624 h 887914"/>
                  <a:gd name="connsiteX146" fmla="*/ 665563 w 827284"/>
                  <a:gd name="connsiteY146" fmla="*/ 415773 h 887914"/>
                  <a:gd name="connsiteX147" fmla="*/ 675824 w 827284"/>
                  <a:gd name="connsiteY147" fmla="*/ 415487 h 887914"/>
                  <a:gd name="connsiteX148" fmla="*/ 691610 w 827284"/>
                  <a:gd name="connsiteY148" fmla="*/ 416750 h 887914"/>
                  <a:gd name="connsiteX149" fmla="*/ 710279 w 827284"/>
                  <a:gd name="connsiteY149" fmla="*/ 422478 h 887914"/>
                  <a:gd name="connsiteX150" fmla="*/ 718617 w 827284"/>
                  <a:gd name="connsiteY150" fmla="*/ 419100 h 887914"/>
                  <a:gd name="connsiteX151" fmla="*/ 720566 w 827284"/>
                  <a:gd name="connsiteY151" fmla="*/ 415239 h 887914"/>
                  <a:gd name="connsiteX152" fmla="*/ 726148 w 827284"/>
                  <a:gd name="connsiteY152" fmla="*/ 395497 h 887914"/>
                  <a:gd name="connsiteX153" fmla="*/ 729463 w 827284"/>
                  <a:gd name="connsiteY153" fmla="*/ 389369 h 887914"/>
                  <a:gd name="connsiteX154" fmla="*/ 737673 w 827284"/>
                  <a:gd name="connsiteY154" fmla="*/ 380200 h 887914"/>
                  <a:gd name="connsiteX155" fmla="*/ 739858 w 827284"/>
                  <a:gd name="connsiteY155" fmla="*/ 370669 h 887914"/>
                  <a:gd name="connsiteX156" fmla="*/ 744328 w 827284"/>
                  <a:gd name="connsiteY156" fmla="*/ 357721 h 887914"/>
                  <a:gd name="connsiteX157" fmla="*/ 750614 w 827284"/>
                  <a:gd name="connsiteY157" fmla="*/ 345421 h 887914"/>
                  <a:gd name="connsiteX158" fmla="*/ 759555 w 827284"/>
                  <a:gd name="connsiteY158" fmla="*/ 336366 h 887914"/>
                  <a:gd name="connsiteX159" fmla="*/ 777901 w 827284"/>
                  <a:gd name="connsiteY159" fmla="*/ 313779 h 887914"/>
                  <a:gd name="connsiteX160" fmla="*/ 784473 w 827284"/>
                  <a:gd name="connsiteY160" fmla="*/ 311658 h 887914"/>
                  <a:gd name="connsiteX161" fmla="*/ 792296 w 827284"/>
                  <a:gd name="connsiteY161" fmla="*/ 306819 h 887914"/>
                  <a:gd name="connsiteX162" fmla="*/ 796341 w 827284"/>
                  <a:gd name="connsiteY162" fmla="*/ 302431 h 887914"/>
                  <a:gd name="connsiteX163" fmla="*/ 798906 w 827284"/>
                  <a:gd name="connsiteY163" fmla="*/ 293827 h 887914"/>
                  <a:gd name="connsiteX164" fmla="*/ 815861 w 827284"/>
                  <a:gd name="connsiteY164" fmla="*/ 263760 h 887914"/>
                  <a:gd name="connsiteX165" fmla="*/ 821684 w 827284"/>
                  <a:gd name="connsiteY165" fmla="*/ 258559 h 887914"/>
                  <a:gd name="connsiteX166" fmla="*/ 821963 w 827284"/>
                  <a:gd name="connsiteY166" fmla="*/ 251549 h 887914"/>
                  <a:gd name="connsiteX167" fmla="*/ 827284 w 827284"/>
                  <a:gd name="connsiteY167" fmla="*/ 239757 h 887914"/>
                  <a:gd name="connsiteX168" fmla="*/ 824890 w 827284"/>
                  <a:gd name="connsiteY168" fmla="*/ 235426 h 887914"/>
                  <a:gd name="connsiteX169" fmla="*/ 821811 w 827284"/>
                  <a:gd name="connsiteY169" fmla="*/ 234620 h 887914"/>
                  <a:gd name="connsiteX170" fmla="*/ 814648 w 827284"/>
                  <a:gd name="connsiteY170" fmla="*/ 241573 h 887914"/>
                  <a:gd name="connsiteX171" fmla="*/ 809987 w 827284"/>
                  <a:gd name="connsiteY171" fmla="*/ 243923 h 887914"/>
                  <a:gd name="connsiteX172" fmla="*/ 808698 w 827284"/>
                  <a:gd name="connsiteY172" fmla="*/ 237941 h 887914"/>
                  <a:gd name="connsiteX173" fmla="*/ 804405 w 827284"/>
                  <a:gd name="connsiteY173" fmla="*/ 237325 h 887914"/>
                  <a:gd name="connsiteX174" fmla="*/ 810774 w 827284"/>
                  <a:gd name="connsiteY174" fmla="*/ 216910 h 887914"/>
                  <a:gd name="connsiteX175" fmla="*/ 810686 w 827284"/>
                  <a:gd name="connsiteY175" fmla="*/ 214725 h 887914"/>
                  <a:gd name="connsiteX176" fmla="*/ 805040 w 827284"/>
                  <a:gd name="connsiteY176" fmla="*/ 213081 h 887914"/>
                  <a:gd name="connsiteX177" fmla="*/ 789794 w 827284"/>
                  <a:gd name="connsiteY177" fmla="*/ 224117 h 887914"/>
                  <a:gd name="connsiteX178" fmla="*/ 784212 w 827284"/>
                  <a:gd name="connsiteY178" fmla="*/ 225984 h 887914"/>
                  <a:gd name="connsiteX179" fmla="*/ 783634 w 827284"/>
                  <a:gd name="connsiteY179" fmla="*/ 223641 h 887914"/>
                  <a:gd name="connsiteX180" fmla="*/ 775056 w 827284"/>
                  <a:gd name="connsiteY180" fmla="*/ 215538 h 887914"/>
                  <a:gd name="connsiteX181" fmla="*/ 773411 w 827284"/>
                  <a:gd name="connsiteY181" fmla="*/ 217437 h 887914"/>
                  <a:gd name="connsiteX182" fmla="*/ 764280 w 827284"/>
                  <a:gd name="connsiteY182" fmla="*/ 211512 h 887914"/>
                  <a:gd name="connsiteX183" fmla="*/ 761841 w 827284"/>
                  <a:gd name="connsiteY183" fmla="*/ 203251 h 887914"/>
                  <a:gd name="connsiteX184" fmla="*/ 765861 w 827284"/>
                  <a:gd name="connsiteY184" fmla="*/ 186461 h 887914"/>
                  <a:gd name="connsiteX185" fmla="*/ 757415 w 827284"/>
                  <a:gd name="connsiteY185" fmla="*/ 184563 h 887914"/>
                  <a:gd name="connsiteX186" fmla="*/ 757460 w 827284"/>
                  <a:gd name="connsiteY186" fmla="*/ 179426 h 887914"/>
                  <a:gd name="connsiteX187" fmla="*/ 754164 w 827284"/>
                  <a:gd name="connsiteY187" fmla="*/ 179426 h 887914"/>
                  <a:gd name="connsiteX188" fmla="*/ 756514 w 827284"/>
                  <a:gd name="connsiteY188" fmla="*/ 171298 h 887914"/>
                  <a:gd name="connsiteX189" fmla="*/ 743642 w 827284"/>
                  <a:gd name="connsiteY189" fmla="*/ 166580 h 887914"/>
                  <a:gd name="connsiteX190" fmla="*/ 733977 w 827284"/>
                  <a:gd name="connsiteY190" fmla="*/ 165519 h 887914"/>
                  <a:gd name="connsiteX191" fmla="*/ 726618 w 827284"/>
                  <a:gd name="connsiteY191" fmla="*/ 156947 h 887914"/>
                  <a:gd name="connsiteX192" fmla="*/ 713702 w 827284"/>
                  <a:gd name="connsiteY192" fmla="*/ 170542 h 887914"/>
                  <a:gd name="connsiteX193" fmla="*/ 700805 w 827284"/>
                  <a:gd name="connsiteY193" fmla="*/ 168224 h 887914"/>
                  <a:gd name="connsiteX194" fmla="*/ 679996 w 827284"/>
                  <a:gd name="connsiteY194" fmla="*/ 166967 h 887914"/>
                  <a:gd name="connsiteX195" fmla="*/ 672040 w 827284"/>
                  <a:gd name="connsiteY195" fmla="*/ 154629 h 887914"/>
                  <a:gd name="connsiteX196" fmla="*/ 670224 w 827284"/>
                  <a:gd name="connsiteY196" fmla="*/ 140303 h 887914"/>
                  <a:gd name="connsiteX197" fmla="*/ 676510 w 827284"/>
                  <a:gd name="connsiteY197" fmla="*/ 119920 h 887914"/>
                  <a:gd name="connsiteX198" fmla="*/ 676186 w 827284"/>
                  <a:gd name="connsiteY198" fmla="*/ 99847 h 887914"/>
                  <a:gd name="connsiteX199" fmla="*/ 672808 w 827284"/>
                  <a:gd name="connsiteY199" fmla="*/ 98869 h 887914"/>
                  <a:gd name="connsiteX200" fmla="*/ 666756 w 827284"/>
                  <a:gd name="connsiteY200" fmla="*/ 103505 h 887914"/>
                  <a:gd name="connsiteX201" fmla="*/ 668807 w 827284"/>
                  <a:gd name="connsiteY201" fmla="*/ 93961 h 887914"/>
                  <a:gd name="connsiteX202" fmla="*/ 658438 w 827284"/>
                  <a:gd name="connsiteY202" fmla="*/ 87484 h 887914"/>
                  <a:gd name="connsiteX203" fmla="*/ 659702 w 827284"/>
                  <a:gd name="connsiteY203" fmla="*/ 82372 h 887914"/>
                  <a:gd name="connsiteX204" fmla="*/ 654139 w 827284"/>
                  <a:gd name="connsiteY204" fmla="*/ 80112 h 887914"/>
                  <a:gd name="connsiteX205" fmla="*/ 655187 w 827284"/>
                  <a:gd name="connsiteY205" fmla="*/ 68199 h 887914"/>
                  <a:gd name="connsiteX206" fmla="*/ 651980 w 827284"/>
                  <a:gd name="connsiteY206" fmla="*/ 67189 h 887914"/>
                  <a:gd name="connsiteX207" fmla="*/ 652748 w 827284"/>
                  <a:gd name="connsiteY207" fmla="*/ 62782 h 887914"/>
                  <a:gd name="connsiteX208" fmla="*/ 648386 w 827284"/>
                  <a:gd name="connsiteY208" fmla="*/ 62751 h 887914"/>
                  <a:gd name="connsiteX209" fmla="*/ 649243 w 827284"/>
                  <a:gd name="connsiteY209" fmla="*/ 59239 h 887914"/>
                  <a:gd name="connsiteX210" fmla="*/ 628644 w 827284"/>
                  <a:gd name="connsiteY210" fmla="*/ 55689 h 887914"/>
                  <a:gd name="connsiteX211" fmla="*/ 629780 w 827284"/>
                  <a:gd name="connsiteY211" fmla="*/ 51505 h 887914"/>
                  <a:gd name="connsiteX212" fmla="*/ 625799 w 827284"/>
                  <a:gd name="connsiteY212" fmla="*/ 50863 h 887914"/>
                  <a:gd name="connsiteX213" fmla="*/ 627704 w 827284"/>
                  <a:gd name="connsiteY213" fmla="*/ 47066 h 887914"/>
                  <a:gd name="connsiteX214" fmla="*/ 623087 w 827284"/>
                  <a:gd name="connsiteY214" fmla="*/ 45060 h 887914"/>
                  <a:gd name="connsiteX215" fmla="*/ 624199 w 827284"/>
                  <a:gd name="connsiteY215" fmla="*/ 41878 h 887914"/>
                  <a:gd name="connsiteX216" fmla="*/ 616433 w 827284"/>
                  <a:gd name="connsiteY216" fmla="*/ 35458 h 887914"/>
                  <a:gd name="connsiteX217" fmla="*/ 603536 w 827284"/>
                  <a:gd name="connsiteY217" fmla="*/ 19329 h 887914"/>
                  <a:gd name="connsiteX218" fmla="*/ 597078 w 827284"/>
                  <a:gd name="connsiteY218" fmla="*/ 19806 h 887914"/>
                  <a:gd name="connsiteX219" fmla="*/ 598875 w 827284"/>
                  <a:gd name="connsiteY219" fmla="*/ 13532 h 887914"/>
                  <a:gd name="connsiteX220" fmla="*/ 578555 w 827284"/>
                  <a:gd name="connsiteY220" fmla="*/ 0 h 88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</a:cxnLst>
                <a:rect l="l" t="t" r="r" b="b"/>
                <a:pathLst>
                  <a:path w="827284" h="887914">
                    <a:moveTo>
                      <a:pt x="578555" y="0"/>
                    </a:moveTo>
                    <a:lnTo>
                      <a:pt x="573958" y="7277"/>
                    </a:lnTo>
                    <a:lnTo>
                      <a:pt x="564680" y="16713"/>
                    </a:lnTo>
                    <a:lnTo>
                      <a:pt x="558819" y="31725"/>
                    </a:lnTo>
                    <a:lnTo>
                      <a:pt x="532194" y="74365"/>
                    </a:lnTo>
                    <a:lnTo>
                      <a:pt x="508730" y="89351"/>
                    </a:lnTo>
                    <a:lnTo>
                      <a:pt x="495751" y="104565"/>
                    </a:lnTo>
                    <a:lnTo>
                      <a:pt x="495706" y="124498"/>
                    </a:lnTo>
                    <a:lnTo>
                      <a:pt x="498424" y="138741"/>
                    </a:lnTo>
                    <a:lnTo>
                      <a:pt x="499726" y="154572"/>
                    </a:lnTo>
                    <a:lnTo>
                      <a:pt x="487661" y="167691"/>
                    </a:lnTo>
                    <a:lnTo>
                      <a:pt x="470427" y="184563"/>
                    </a:lnTo>
                    <a:lnTo>
                      <a:pt x="455886" y="193669"/>
                    </a:lnTo>
                    <a:lnTo>
                      <a:pt x="443630" y="197606"/>
                    </a:lnTo>
                    <a:lnTo>
                      <a:pt x="434130" y="199422"/>
                    </a:lnTo>
                    <a:lnTo>
                      <a:pt x="419481" y="203416"/>
                    </a:lnTo>
                    <a:lnTo>
                      <a:pt x="408299" y="212941"/>
                    </a:lnTo>
                    <a:lnTo>
                      <a:pt x="390354" y="238531"/>
                    </a:lnTo>
                    <a:lnTo>
                      <a:pt x="373653" y="255880"/>
                    </a:lnTo>
                    <a:lnTo>
                      <a:pt x="357740" y="266052"/>
                    </a:lnTo>
                    <a:lnTo>
                      <a:pt x="350876" y="276974"/>
                    </a:lnTo>
                    <a:lnTo>
                      <a:pt x="347923" y="292398"/>
                    </a:lnTo>
                    <a:lnTo>
                      <a:pt x="334467" y="305562"/>
                    </a:lnTo>
                    <a:lnTo>
                      <a:pt x="321704" y="299110"/>
                    </a:lnTo>
                    <a:lnTo>
                      <a:pt x="310452" y="312325"/>
                    </a:lnTo>
                    <a:lnTo>
                      <a:pt x="301447" y="312579"/>
                    </a:lnTo>
                    <a:lnTo>
                      <a:pt x="285642" y="305841"/>
                    </a:lnTo>
                    <a:lnTo>
                      <a:pt x="279825" y="308972"/>
                    </a:lnTo>
                    <a:lnTo>
                      <a:pt x="267551" y="305479"/>
                    </a:lnTo>
                    <a:lnTo>
                      <a:pt x="252882" y="316268"/>
                    </a:lnTo>
                    <a:lnTo>
                      <a:pt x="244348" y="318281"/>
                    </a:lnTo>
                    <a:lnTo>
                      <a:pt x="236582" y="323704"/>
                    </a:lnTo>
                    <a:lnTo>
                      <a:pt x="241503" y="335807"/>
                    </a:lnTo>
                    <a:lnTo>
                      <a:pt x="245243" y="337369"/>
                    </a:lnTo>
                    <a:lnTo>
                      <a:pt x="249669" y="342881"/>
                    </a:lnTo>
                    <a:lnTo>
                      <a:pt x="251936" y="348437"/>
                    </a:lnTo>
                    <a:lnTo>
                      <a:pt x="243916" y="366947"/>
                    </a:lnTo>
                    <a:lnTo>
                      <a:pt x="239471" y="378860"/>
                    </a:lnTo>
                    <a:lnTo>
                      <a:pt x="236455" y="382854"/>
                    </a:lnTo>
                    <a:lnTo>
                      <a:pt x="226898" y="385318"/>
                    </a:lnTo>
                    <a:lnTo>
                      <a:pt x="224796" y="389287"/>
                    </a:lnTo>
                    <a:lnTo>
                      <a:pt x="234423" y="424885"/>
                    </a:lnTo>
                    <a:lnTo>
                      <a:pt x="233591" y="430511"/>
                    </a:lnTo>
                    <a:lnTo>
                      <a:pt x="230315" y="437782"/>
                    </a:lnTo>
                    <a:lnTo>
                      <a:pt x="222212" y="448354"/>
                    </a:lnTo>
                    <a:lnTo>
                      <a:pt x="216008" y="451822"/>
                    </a:lnTo>
                    <a:lnTo>
                      <a:pt x="205721" y="465442"/>
                    </a:lnTo>
                    <a:lnTo>
                      <a:pt x="205810" y="470059"/>
                    </a:lnTo>
                    <a:lnTo>
                      <a:pt x="210515" y="474224"/>
                    </a:lnTo>
                    <a:lnTo>
                      <a:pt x="217253" y="487235"/>
                    </a:lnTo>
                    <a:lnTo>
                      <a:pt x="215900" y="498431"/>
                    </a:lnTo>
                    <a:lnTo>
                      <a:pt x="216757" y="506203"/>
                    </a:lnTo>
                    <a:lnTo>
                      <a:pt x="209658" y="512337"/>
                    </a:lnTo>
                    <a:lnTo>
                      <a:pt x="194024" y="521144"/>
                    </a:lnTo>
                    <a:lnTo>
                      <a:pt x="156146" y="533629"/>
                    </a:lnTo>
                    <a:lnTo>
                      <a:pt x="143510" y="536175"/>
                    </a:lnTo>
                    <a:lnTo>
                      <a:pt x="129477" y="531724"/>
                    </a:lnTo>
                    <a:lnTo>
                      <a:pt x="126270" y="525317"/>
                    </a:lnTo>
                    <a:lnTo>
                      <a:pt x="119939" y="518547"/>
                    </a:lnTo>
                    <a:lnTo>
                      <a:pt x="108839" y="504641"/>
                    </a:lnTo>
                    <a:lnTo>
                      <a:pt x="102572" y="501167"/>
                    </a:lnTo>
                    <a:lnTo>
                      <a:pt x="94424" y="494678"/>
                    </a:lnTo>
                    <a:lnTo>
                      <a:pt x="94596" y="488188"/>
                    </a:lnTo>
                    <a:lnTo>
                      <a:pt x="87795" y="489947"/>
                    </a:lnTo>
                    <a:lnTo>
                      <a:pt x="81121" y="488886"/>
                    </a:lnTo>
                    <a:lnTo>
                      <a:pt x="76822" y="497669"/>
                    </a:lnTo>
                    <a:lnTo>
                      <a:pt x="74104" y="512953"/>
                    </a:lnTo>
                    <a:lnTo>
                      <a:pt x="66472" y="514153"/>
                    </a:lnTo>
                    <a:lnTo>
                      <a:pt x="36722" y="512280"/>
                    </a:lnTo>
                    <a:lnTo>
                      <a:pt x="34373" y="515690"/>
                    </a:lnTo>
                    <a:lnTo>
                      <a:pt x="33642" y="525850"/>
                    </a:lnTo>
                    <a:lnTo>
                      <a:pt x="30671" y="527361"/>
                    </a:lnTo>
                    <a:lnTo>
                      <a:pt x="38671" y="562064"/>
                    </a:lnTo>
                    <a:lnTo>
                      <a:pt x="37065" y="563658"/>
                    </a:lnTo>
                    <a:lnTo>
                      <a:pt x="37560" y="572002"/>
                    </a:lnTo>
                    <a:lnTo>
                      <a:pt x="41129" y="572586"/>
                    </a:lnTo>
                    <a:lnTo>
                      <a:pt x="42005" y="576618"/>
                    </a:lnTo>
                    <a:lnTo>
                      <a:pt x="41986" y="594449"/>
                    </a:lnTo>
                    <a:lnTo>
                      <a:pt x="47142" y="598989"/>
                    </a:lnTo>
                    <a:lnTo>
                      <a:pt x="46926" y="612058"/>
                    </a:lnTo>
                    <a:lnTo>
                      <a:pt x="50521" y="620122"/>
                    </a:lnTo>
                    <a:lnTo>
                      <a:pt x="49193" y="630650"/>
                    </a:lnTo>
                    <a:lnTo>
                      <a:pt x="43440" y="648519"/>
                    </a:lnTo>
                    <a:lnTo>
                      <a:pt x="38652" y="660248"/>
                    </a:lnTo>
                    <a:lnTo>
                      <a:pt x="30074" y="675037"/>
                    </a:lnTo>
                    <a:lnTo>
                      <a:pt x="19571" y="690861"/>
                    </a:lnTo>
                    <a:lnTo>
                      <a:pt x="7684" y="705650"/>
                    </a:lnTo>
                    <a:lnTo>
                      <a:pt x="984" y="717918"/>
                    </a:lnTo>
                    <a:lnTo>
                      <a:pt x="0" y="729659"/>
                    </a:lnTo>
                    <a:lnTo>
                      <a:pt x="3721" y="742969"/>
                    </a:lnTo>
                    <a:lnTo>
                      <a:pt x="12687" y="763397"/>
                    </a:lnTo>
                    <a:lnTo>
                      <a:pt x="17323" y="781806"/>
                    </a:lnTo>
                    <a:lnTo>
                      <a:pt x="21025" y="807872"/>
                    </a:lnTo>
                    <a:lnTo>
                      <a:pt x="30588" y="839406"/>
                    </a:lnTo>
                    <a:lnTo>
                      <a:pt x="35058" y="859790"/>
                    </a:lnTo>
                    <a:lnTo>
                      <a:pt x="45428" y="868426"/>
                    </a:lnTo>
                    <a:lnTo>
                      <a:pt x="60103" y="874173"/>
                    </a:lnTo>
                    <a:lnTo>
                      <a:pt x="86830" y="881799"/>
                    </a:lnTo>
                    <a:lnTo>
                      <a:pt x="101181" y="887914"/>
                    </a:lnTo>
                    <a:lnTo>
                      <a:pt x="103410" y="878688"/>
                    </a:lnTo>
                    <a:lnTo>
                      <a:pt x="106191" y="874058"/>
                    </a:lnTo>
                    <a:lnTo>
                      <a:pt x="114979" y="866546"/>
                    </a:lnTo>
                    <a:lnTo>
                      <a:pt x="130759" y="859339"/>
                    </a:lnTo>
                    <a:lnTo>
                      <a:pt x="148901" y="853897"/>
                    </a:lnTo>
                    <a:lnTo>
                      <a:pt x="165405" y="851967"/>
                    </a:lnTo>
                    <a:lnTo>
                      <a:pt x="182670" y="844956"/>
                    </a:lnTo>
                    <a:lnTo>
                      <a:pt x="186004" y="831444"/>
                    </a:lnTo>
                    <a:lnTo>
                      <a:pt x="183845" y="812717"/>
                    </a:lnTo>
                    <a:lnTo>
                      <a:pt x="182797" y="794137"/>
                    </a:lnTo>
                    <a:lnTo>
                      <a:pt x="191332" y="788670"/>
                    </a:lnTo>
                    <a:lnTo>
                      <a:pt x="209099" y="788422"/>
                    </a:lnTo>
                    <a:lnTo>
                      <a:pt x="222294" y="790575"/>
                    </a:lnTo>
                    <a:lnTo>
                      <a:pt x="264281" y="791921"/>
                    </a:lnTo>
                    <a:lnTo>
                      <a:pt x="272834" y="790524"/>
                    </a:lnTo>
                    <a:lnTo>
                      <a:pt x="288404" y="781888"/>
                    </a:lnTo>
                    <a:lnTo>
                      <a:pt x="300761" y="767175"/>
                    </a:lnTo>
                    <a:lnTo>
                      <a:pt x="311245" y="750894"/>
                    </a:lnTo>
                    <a:lnTo>
                      <a:pt x="316033" y="741204"/>
                    </a:lnTo>
                    <a:lnTo>
                      <a:pt x="322021" y="734454"/>
                    </a:lnTo>
                    <a:lnTo>
                      <a:pt x="334575" y="716382"/>
                    </a:lnTo>
                    <a:lnTo>
                      <a:pt x="346151" y="703891"/>
                    </a:lnTo>
                    <a:lnTo>
                      <a:pt x="361036" y="692652"/>
                    </a:lnTo>
                    <a:lnTo>
                      <a:pt x="376536" y="675735"/>
                    </a:lnTo>
                    <a:lnTo>
                      <a:pt x="382441" y="663359"/>
                    </a:lnTo>
                    <a:lnTo>
                      <a:pt x="382460" y="649021"/>
                    </a:lnTo>
                    <a:lnTo>
                      <a:pt x="386759" y="637261"/>
                    </a:lnTo>
                    <a:lnTo>
                      <a:pt x="397110" y="622560"/>
                    </a:lnTo>
                    <a:lnTo>
                      <a:pt x="410413" y="608616"/>
                    </a:lnTo>
                    <a:lnTo>
                      <a:pt x="421710" y="591985"/>
                    </a:lnTo>
                    <a:lnTo>
                      <a:pt x="427800" y="567328"/>
                    </a:lnTo>
                    <a:lnTo>
                      <a:pt x="434905" y="554704"/>
                    </a:lnTo>
                    <a:lnTo>
                      <a:pt x="447605" y="535781"/>
                    </a:lnTo>
                    <a:lnTo>
                      <a:pt x="462001" y="522376"/>
                    </a:lnTo>
                    <a:lnTo>
                      <a:pt x="495681" y="506489"/>
                    </a:lnTo>
                    <a:lnTo>
                      <a:pt x="515938" y="498761"/>
                    </a:lnTo>
                    <a:lnTo>
                      <a:pt x="534435" y="492862"/>
                    </a:lnTo>
                    <a:lnTo>
                      <a:pt x="560038" y="474370"/>
                    </a:lnTo>
                    <a:lnTo>
                      <a:pt x="576313" y="464547"/>
                    </a:lnTo>
                    <a:lnTo>
                      <a:pt x="588308" y="459092"/>
                    </a:lnTo>
                    <a:lnTo>
                      <a:pt x="605422" y="458813"/>
                    </a:lnTo>
                    <a:lnTo>
                      <a:pt x="628301" y="461359"/>
                    </a:lnTo>
                    <a:lnTo>
                      <a:pt x="639470" y="459930"/>
                    </a:lnTo>
                    <a:lnTo>
                      <a:pt x="646290" y="453022"/>
                    </a:lnTo>
                    <a:lnTo>
                      <a:pt x="648449" y="440214"/>
                    </a:lnTo>
                    <a:lnTo>
                      <a:pt x="653244" y="427679"/>
                    </a:lnTo>
                    <a:lnTo>
                      <a:pt x="659162" y="418624"/>
                    </a:lnTo>
                    <a:lnTo>
                      <a:pt x="665563" y="415773"/>
                    </a:lnTo>
                    <a:lnTo>
                      <a:pt x="675824" y="415487"/>
                    </a:lnTo>
                    <a:lnTo>
                      <a:pt x="691610" y="416750"/>
                    </a:lnTo>
                    <a:lnTo>
                      <a:pt x="710279" y="422478"/>
                    </a:lnTo>
                    <a:lnTo>
                      <a:pt x="718617" y="419100"/>
                    </a:lnTo>
                    <a:lnTo>
                      <a:pt x="720566" y="415239"/>
                    </a:lnTo>
                    <a:lnTo>
                      <a:pt x="726148" y="395497"/>
                    </a:lnTo>
                    <a:lnTo>
                      <a:pt x="729463" y="389369"/>
                    </a:lnTo>
                    <a:lnTo>
                      <a:pt x="737673" y="380200"/>
                    </a:lnTo>
                    <a:lnTo>
                      <a:pt x="739858" y="370669"/>
                    </a:lnTo>
                    <a:lnTo>
                      <a:pt x="744328" y="357721"/>
                    </a:lnTo>
                    <a:lnTo>
                      <a:pt x="750614" y="345421"/>
                    </a:lnTo>
                    <a:lnTo>
                      <a:pt x="759555" y="336366"/>
                    </a:lnTo>
                    <a:lnTo>
                      <a:pt x="777901" y="313779"/>
                    </a:lnTo>
                    <a:lnTo>
                      <a:pt x="784473" y="311658"/>
                    </a:lnTo>
                    <a:lnTo>
                      <a:pt x="792296" y="306819"/>
                    </a:lnTo>
                    <a:lnTo>
                      <a:pt x="796341" y="302431"/>
                    </a:lnTo>
                    <a:lnTo>
                      <a:pt x="798906" y="293827"/>
                    </a:lnTo>
                    <a:lnTo>
                      <a:pt x="815861" y="263760"/>
                    </a:lnTo>
                    <a:lnTo>
                      <a:pt x="821684" y="258559"/>
                    </a:lnTo>
                    <a:lnTo>
                      <a:pt x="821963" y="251549"/>
                    </a:lnTo>
                    <a:lnTo>
                      <a:pt x="827284" y="239757"/>
                    </a:lnTo>
                    <a:lnTo>
                      <a:pt x="824890" y="235426"/>
                    </a:lnTo>
                    <a:lnTo>
                      <a:pt x="821811" y="234620"/>
                    </a:lnTo>
                    <a:lnTo>
                      <a:pt x="814648" y="241573"/>
                    </a:lnTo>
                    <a:lnTo>
                      <a:pt x="809987" y="243923"/>
                    </a:lnTo>
                    <a:lnTo>
                      <a:pt x="808698" y="237941"/>
                    </a:lnTo>
                    <a:lnTo>
                      <a:pt x="804405" y="237325"/>
                    </a:lnTo>
                    <a:lnTo>
                      <a:pt x="810774" y="216910"/>
                    </a:lnTo>
                    <a:lnTo>
                      <a:pt x="810686" y="214725"/>
                    </a:lnTo>
                    <a:lnTo>
                      <a:pt x="805040" y="213081"/>
                    </a:lnTo>
                    <a:lnTo>
                      <a:pt x="789794" y="224117"/>
                    </a:lnTo>
                    <a:lnTo>
                      <a:pt x="784212" y="225984"/>
                    </a:lnTo>
                    <a:lnTo>
                      <a:pt x="783634" y="223641"/>
                    </a:lnTo>
                    <a:lnTo>
                      <a:pt x="775056" y="215538"/>
                    </a:lnTo>
                    <a:lnTo>
                      <a:pt x="773411" y="217437"/>
                    </a:lnTo>
                    <a:lnTo>
                      <a:pt x="764280" y="211512"/>
                    </a:lnTo>
                    <a:lnTo>
                      <a:pt x="761841" y="203251"/>
                    </a:lnTo>
                    <a:lnTo>
                      <a:pt x="765861" y="186461"/>
                    </a:lnTo>
                    <a:lnTo>
                      <a:pt x="757415" y="184563"/>
                    </a:lnTo>
                    <a:lnTo>
                      <a:pt x="757460" y="179426"/>
                    </a:lnTo>
                    <a:lnTo>
                      <a:pt x="754164" y="179426"/>
                    </a:lnTo>
                    <a:lnTo>
                      <a:pt x="756514" y="171298"/>
                    </a:lnTo>
                    <a:lnTo>
                      <a:pt x="743642" y="166580"/>
                    </a:lnTo>
                    <a:lnTo>
                      <a:pt x="733977" y="165519"/>
                    </a:lnTo>
                    <a:lnTo>
                      <a:pt x="726618" y="156947"/>
                    </a:lnTo>
                    <a:lnTo>
                      <a:pt x="713702" y="170542"/>
                    </a:lnTo>
                    <a:lnTo>
                      <a:pt x="700805" y="168224"/>
                    </a:lnTo>
                    <a:lnTo>
                      <a:pt x="679996" y="166967"/>
                    </a:lnTo>
                    <a:lnTo>
                      <a:pt x="672040" y="154629"/>
                    </a:lnTo>
                    <a:lnTo>
                      <a:pt x="670224" y="140303"/>
                    </a:lnTo>
                    <a:lnTo>
                      <a:pt x="676510" y="119920"/>
                    </a:lnTo>
                    <a:lnTo>
                      <a:pt x="676186" y="99847"/>
                    </a:lnTo>
                    <a:lnTo>
                      <a:pt x="672808" y="98869"/>
                    </a:lnTo>
                    <a:lnTo>
                      <a:pt x="666756" y="103505"/>
                    </a:lnTo>
                    <a:lnTo>
                      <a:pt x="668807" y="93961"/>
                    </a:lnTo>
                    <a:lnTo>
                      <a:pt x="658438" y="87484"/>
                    </a:lnTo>
                    <a:lnTo>
                      <a:pt x="659702" y="82372"/>
                    </a:lnTo>
                    <a:lnTo>
                      <a:pt x="654139" y="80112"/>
                    </a:lnTo>
                    <a:lnTo>
                      <a:pt x="655187" y="68199"/>
                    </a:lnTo>
                    <a:lnTo>
                      <a:pt x="651980" y="67189"/>
                    </a:lnTo>
                    <a:lnTo>
                      <a:pt x="652748" y="62782"/>
                    </a:lnTo>
                    <a:lnTo>
                      <a:pt x="648386" y="62751"/>
                    </a:lnTo>
                    <a:lnTo>
                      <a:pt x="649243" y="59239"/>
                    </a:lnTo>
                    <a:lnTo>
                      <a:pt x="628644" y="55689"/>
                    </a:lnTo>
                    <a:lnTo>
                      <a:pt x="629780" y="51505"/>
                    </a:lnTo>
                    <a:lnTo>
                      <a:pt x="625799" y="50863"/>
                    </a:lnTo>
                    <a:lnTo>
                      <a:pt x="627704" y="47066"/>
                    </a:lnTo>
                    <a:lnTo>
                      <a:pt x="623087" y="45060"/>
                    </a:lnTo>
                    <a:lnTo>
                      <a:pt x="624199" y="41878"/>
                    </a:lnTo>
                    <a:lnTo>
                      <a:pt x="616433" y="35458"/>
                    </a:lnTo>
                    <a:lnTo>
                      <a:pt x="603536" y="19329"/>
                    </a:lnTo>
                    <a:lnTo>
                      <a:pt x="597078" y="19806"/>
                    </a:lnTo>
                    <a:lnTo>
                      <a:pt x="598875" y="13532"/>
                    </a:lnTo>
                    <a:lnTo>
                      <a:pt x="578555" y="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2" name="任意多边形: 形状 531"/>
              <p:cNvSpPr/>
              <p:nvPr/>
            </p:nvSpPr>
            <p:spPr>
              <a:xfrm>
                <a:off x="1248629" y="2385638"/>
                <a:ext cx="858704" cy="755567"/>
              </a:xfrm>
              <a:custGeom>
                <a:avLst/>
                <a:gdLst>
                  <a:gd name="connsiteX0" fmla="*/ 286326 w 858704"/>
                  <a:gd name="connsiteY0" fmla="*/ 30004 h 755567"/>
                  <a:gd name="connsiteX1" fmla="*/ 282926 w 858704"/>
                  <a:gd name="connsiteY1" fmla="*/ 24663 h 755567"/>
                  <a:gd name="connsiteX2" fmla="*/ 275290 w 858704"/>
                  <a:gd name="connsiteY2" fmla="*/ 25495 h 755567"/>
                  <a:gd name="connsiteX3" fmla="*/ 268919 w 858704"/>
                  <a:gd name="connsiteY3" fmla="*/ 32512 h 755567"/>
                  <a:gd name="connsiteX4" fmla="*/ 264598 w 858704"/>
                  <a:gd name="connsiteY4" fmla="*/ 34874 h 755567"/>
                  <a:gd name="connsiteX5" fmla="*/ 249541 w 858704"/>
                  <a:gd name="connsiteY5" fmla="*/ 37325 h 755567"/>
                  <a:gd name="connsiteX6" fmla="*/ 248921 w 858704"/>
                  <a:gd name="connsiteY6" fmla="*/ 49409 h 755567"/>
                  <a:gd name="connsiteX7" fmla="*/ 247617 w 858704"/>
                  <a:gd name="connsiteY7" fmla="*/ 52140 h 755567"/>
                  <a:gd name="connsiteX8" fmla="*/ 241221 w 858704"/>
                  <a:gd name="connsiteY8" fmla="*/ 55423 h 755567"/>
                  <a:gd name="connsiteX9" fmla="*/ 235405 w 858704"/>
                  <a:gd name="connsiteY9" fmla="*/ 60242 h 755567"/>
                  <a:gd name="connsiteX10" fmla="*/ 230614 w 858704"/>
                  <a:gd name="connsiteY10" fmla="*/ 71076 h 755567"/>
                  <a:gd name="connsiteX11" fmla="*/ 231362 w 858704"/>
                  <a:gd name="connsiteY11" fmla="*/ 79286 h 755567"/>
                  <a:gd name="connsiteX12" fmla="*/ 229267 w 858704"/>
                  <a:gd name="connsiteY12" fmla="*/ 87058 h 755567"/>
                  <a:gd name="connsiteX13" fmla="*/ 225865 w 858704"/>
                  <a:gd name="connsiteY13" fmla="*/ 89840 h 755567"/>
                  <a:gd name="connsiteX14" fmla="*/ 201848 w 858704"/>
                  <a:gd name="connsiteY14" fmla="*/ 97225 h 755567"/>
                  <a:gd name="connsiteX15" fmla="*/ 192203 w 858704"/>
                  <a:gd name="connsiteY15" fmla="*/ 105302 h 755567"/>
                  <a:gd name="connsiteX16" fmla="*/ 195433 w 858704"/>
                  <a:gd name="connsiteY16" fmla="*/ 116548 h 755567"/>
                  <a:gd name="connsiteX17" fmla="*/ 194962 w 858704"/>
                  <a:gd name="connsiteY17" fmla="*/ 127305 h 755567"/>
                  <a:gd name="connsiteX18" fmla="*/ 187841 w 858704"/>
                  <a:gd name="connsiteY18" fmla="*/ 137471 h 755567"/>
                  <a:gd name="connsiteX19" fmla="*/ 179114 w 858704"/>
                  <a:gd name="connsiteY19" fmla="*/ 157582 h 755567"/>
                  <a:gd name="connsiteX20" fmla="*/ 172250 w 858704"/>
                  <a:gd name="connsiteY20" fmla="*/ 164465 h 755567"/>
                  <a:gd name="connsiteX21" fmla="*/ 158285 w 858704"/>
                  <a:gd name="connsiteY21" fmla="*/ 181908 h 755567"/>
                  <a:gd name="connsiteX22" fmla="*/ 146842 w 858704"/>
                  <a:gd name="connsiteY22" fmla="*/ 175247 h 755567"/>
                  <a:gd name="connsiteX23" fmla="*/ 140040 w 858704"/>
                  <a:gd name="connsiteY23" fmla="*/ 169786 h 755567"/>
                  <a:gd name="connsiteX24" fmla="*/ 138160 w 858704"/>
                  <a:gd name="connsiteY24" fmla="*/ 183217 h 755567"/>
                  <a:gd name="connsiteX25" fmla="*/ 135442 w 858704"/>
                  <a:gd name="connsiteY25" fmla="*/ 189262 h 755567"/>
                  <a:gd name="connsiteX26" fmla="*/ 130353 w 858704"/>
                  <a:gd name="connsiteY26" fmla="*/ 196259 h 755567"/>
                  <a:gd name="connsiteX27" fmla="*/ 123145 w 858704"/>
                  <a:gd name="connsiteY27" fmla="*/ 203283 h 755567"/>
                  <a:gd name="connsiteX28" fmla="*/ 123702 w 858704"/>
                  <a:gd name="connsiteY28" fmla="*/ 207435 h 755567"/>
                  <a:gd name="connsiteX29" fmla="*/ 132685 w 858704"/>
                  <a:gd name="connsiteY29" fmla="*/ 216040 h 755567"/>
                  <a:gd name="connsiteX30" fmla="*/ 122482 w 858704"/>
                  <a:gd name="connsiteY30" fmla="*/ 219304 h 755567"/>
                  <a:gd name="connsiteX31" fmla="*/ 117199 w 858704"/>
                  <a:gd name="connsiteY31" fmla="*/ 223152 h 755567"/>
                  <a:gd name="connsiteX32" fmla="*/ 115190 w 858704"/>
                  <a:gd name="connsiteY32" fmla="*/ 232264 h 755567"/>
                  <a:gd name="connsiteX33" fmla="*/ 115339 w 858704"/>
                  <a:gd name="connsiteY33" fmla="*/ 241548 h 755567"/>
                  <a:gd name="connsiteX34" fmla="*/ 122974 w 858704"/>
                  <a:gd name="connsiteY34" fmla="*/ 240652 h 755567"/>
                  <a:gd name="connsiteX35" fmla="*/ 134054 w 858704"/>
                  <a:gd name="connsiteY35" fmla="*/ 242106 h 755567"/>
                  <a:gd name="connsiteX36" fmla="*/ 132320 w 858704"/>
                  <a:gd name="connsiteY36" fmla="*/ 253054 h 755567"/>
                  <a:gd name="connsiteX37" fmla="*/ 123766 w 858704"/>
                  <a:gd name="connsiteY37" fmla="*/ 250635 h 755567"/>
                  <a:gd name="connsiteX38" fmla="*/ 119915 w 858704"/>
                  <a:gd name="connsiteY38" fmla="*/ 259245 h 755567"/>
                  <a:gd name="connsiteX39" fmla="*/ 111084 w 858704"/>
                  <a:gd name="connsiteY39" fmla="*/ 255480 h 755567"/>
                  <a:gd name="connsiteX40" fmla="*/ 105160 w 858704"/>
                  <a:gd name="connsiteY40" fmla="*/ 269977 h 755567"/>
                  <a:gd name="connsiteX41" fmla="*/ 106314 w 858704"/>
                  <a:gd name="connsiteY41" fmla="*/ 279235 h 755567"/>
                  <a:gd name="connsiteX42" fmla="*/ 106249 w 858704"/>
                  <a:gd name="connsiteY42" fmla="*/ 289325 h 755567"/>
                  <a:gd name="connsiteX43" fmla="*/ 101224 w 858704"/>
                  <a:gd name="connsiteY43" fmla="*/ 310794 h 755567"/>
                  <a:gd name="connsiteX44" fmla="*/ 99856 w 858704"/>
                  <a:gd name="connsiteY44" fmla="*/ 327247 h 755567"/>
                  <a:gd name="connsiteX45" fmla="*/ 100112 w 858704"/>
                  <a:gd name="connsiteY45" fmla="*/ 341973 h 755567"/>
                  <a:gd name="connsiteX46" fmla="*/ 98402 w 858704"/>
                  <a:gd name="connsiteY46" fmla="*/ 346132 h 755567"/>
                  <a:gd name="connsiteX47" fmla="*/ 85932 w 858704"/>
                  <a:gd name="connsiteY47" fmla="*/ 363061 h 755567"/>
                  <a:gd name="connsiteX48" fmla="*/ 68139 w 858704"/>
                  <a:gd name="connsiteY48" fmla="*/ 378962 h 755567"/>
                  <a:gd name="connsiteX49" fmla="*/ 60268 w 858704"/>
                  <a:gd name="connsiteY49" fmla="*/ 392824 h 755567"/>
                  <a:gd name="connsiteX50" fmla="*/ 48570 w 858704"/>
                  <a:gd name="connsiteY50" fmla="*/ 396119 h 755567"/>
                  <a:gd name="connsiteX51" fmla="*/ 47500 w 858704"/>
                  <a:gd name="connsiteY51" fmla="*/ 392017 h 755567"/>
                  <a:gd name="connsiteX52" fmla="*/ 48421 w 858704"/>
                  <a:gd name="connsiteY52" fmla="*/ 383197 h 755567"/>
                  <a:gd name="connsiteX53" fmla="*/ 47052 w 858704"/>
                  <a:gd name="connsiteY53" fmla="*/ 380911 h 755567"/>
                  <a:gd name="connsiteX54" fmla="*/ 39524 w 858704"/>
                  <a:gd name="connsiteY54" fmla="*/ 379825 h 755567"/>
                  <a:gd name="connsiteX55" fmla="*/ 34412 w 858704"/>
                  <a:gd name="connsiteY55" fmla="*/ 383197 h 755567"/>
                  <a:gd name="connsiteX56" fmla="*/ 28252 w 858704"/>
                  <a:gd name="connsiteY56" fmla="*/ 390398 h 755567"/>
                  <a:gd name="connsiteX57" fmla="*/ 30176 w 858704"/>
                  <a:gd name="connsiteY57" fmla="*/ 395472 h 755567"/>
                  <a:gd name="connsiteX58" fmla="*/ 29087 w 858704"/>
                  <a:gd name="connsiteY58" fmla="*/ 399771 h 755567"/>
                  <a:gd name="connsiteX59" fmla="*/ 39716 w 858704"/>
                  <a:gd name="connsiteY59" fmla="*/ 402228 h 755567"/>
                  <a:gd name="connsiteX60" fmla="*/ 34689 w 858704"/>
                  <a:gd name="connsiteY60" fmla="*/ 411715 h 755567"/>
                  <a:gd name="connsiteX61" fmla="*/ 35417 w 858704"/>
                  <a:gd name="connsiteY61" fmla="*/ 421926 h 755567"/>
                  <a:gd name="connsiteX62" fmla="*/ 41918 w 858704"/>
                  <a:gd name="connsiteY62" fmla="*/ 434283 h 755567"/>
                  <a:gd name="connsiteX63" fmla="*/ 37363 w 858704"/>
                  <a:gd name="connsiteY63" fmla="*/ 449745 h 755567"/>
                  <a:gd name="connsiteX64" fmla="*/ 30627 w 858704"/>
                  <a:gd name="connsiteY64" fmla="*/ 458927 h 755567"/>
                  <a:gd name="connsiteX65" fmla="*/ 24509 w 858704"/>
                  <a:gd name="connsiteY65" fmla="*/ 458114 h 755567"/>
                  <a:gd name="connsiteX66" fmla="*/ 21537 w 858704"/>
                  <a:gd name="connsiteY66" fmla="*/ 453790 h 755567"/>
                  <a:gd name="connsiteX67" fmla="*/ 17131 w 858704"/>
                  <a:gd name="connsiteY67" fmla="*/ 463474 h 755567"/>
                  <a:gd name="connsiteX68" fmla="*/ 2353 w 858704"/>
                  <a:gd name="connsiteY68" fmla="*/ 459848 h 755567"/>
                  <a:gd name="connsiteX69" fmla="*/ 0 w 858704"/>
                  <a:gd name="connsiteY69" fmla="*/ 473189 h 755567"/>
                  <a:gd name="connsiteX70" fmla="*/ 3273 w 858704"/>
                  <a:gd name="connsiteY70" fmla="*/ 478688 h 755567"/>
                  <a:gd name="connsiteX71" fmla="*/ 7294 w 858704"/>
                  <a:gd name="connsiteY71" fmla="*/ 479355 h 755567"/>
                  <a:gd name="connsiteX72" fmla="*/ 7720 w 858704"/>
                  <a:gd name="connsiteY72" fmla="*/ 483127 h 755567"/>
                  <a:gd name="connsiteX73" fmla="*/ 20190 w 858704"/>
                  <a:gd name="connsiteY73" fmla="*/ 484353 h 755567"/>
                  <a:gd name="connsiteX74" fmla="*/ 20660 w 858704"/>
                  <a:gd name="connsiteY74" fmla="*/ 492366 h 755567"/>
                  <a:gd name="connsiteX75" fmla="*/ 19035 w 858704"/>
                  <a:gd name="connsiteY75" fmla="*/ 502164 h 755567"/>
                  <a:gd name="connsiteX76" fmla="*/ 22136 w 858704"/>
                  <a:gd name="connsiteY76" fmla="*/ 506628 h 755567"/>
                  <a:gd name="connsiteX77" fmla="*/ 34818 w 858704"/>
                  <a:gd name="connsiteY77" fmla="*/ 506990 h 755567"/>
                  <a:gd name="connsiteX78" fmla="*/ 38282 w 858704"/>
                  <a:gd name="connsiteY78" fmla="*/ 508470 h 755567"/>
                  <a:gd name="connsiteX79" fmla="*/ 37342 w 858704"/>
                  <a:gd name="connsiteY79" fmla="*/ 513556 h 755567"/>
                  <a:gd name="connsiteX80" fmla="*/ 31589 w 858704"/>
                  <a:gd name="connsiteY80" fmla="*/ 516458 h 755567"/>
                  <a:gd name="connsiteX81" fmla="*/ 29322 w 858704"/>
                  <a:gd name="connsiteY81" fmla="*/ 523215 h 755567"/>
                  <a:gd name="connsiteX82" fmla="*/ 33898 w 858704"/>
                  <a:gd name="connsiteY82" fmla="*/ 534689 h 755567"/>
                  <a:gd name="connsiteX83" fmla="*/ 33386 w 858704"/>
                  <a:gd name="connsiteY83" fmla="*/ 541973 h 755567"/>
                  <a:gd name="connsiteX84" fmla="*/ 36422 w 858704"/>
                  <a:gd name="connsiteY84" fmla="*/ 545325 h 755567"/>
                  <a:gd name="connsiteX85" fmla="*/ 40058 w 858704"/>
                  <a:gd name="connsiteY85" fmla="*/ 543427 h 755567"/>
                  <a:gd name="connsiteX86" fmla="*/ 42474 w 858704"/>
                  <a:gd name="connsiteY86" fmla="*/ 536861 h 755567"/>
                  <a:gd name="connsiteX87" fmla="*/ 46580 w 858704"/>
                  <a:gd name="connsiteY87" fmla="*/ 531171 h 755567"/>
                  <a:gd name="connsiteX88" fmla="*/ 52569 w 858704"/>
                  <a:gd name="connsiteY88" fmla="*/ 530530 h 755567"/>
                  <a:gd name="connsiteX89" fmla="*/ 60760 w 858704"/>
                  <a:gd name="connsiteY89" fmla="*/ 536588 h 755567"/>
                  <a:gd name="connsiteX90" fmla="*/ 60141 w 858704"/>
                  <a:gd name="connsiteY90" fmla="*/ 543452 h 755567"/>
                  <a:gd name="connsiteX91" fmla="*/ 62492 w 858704"/>
                  <a:gd name="connsiteY91" fmla="*/ 546468 h 755567"/>
                  <a:gd name="connsiteX92" fmla="*/ 68651 w 858704"/>
                  <a:gd name="connsiteY92" fmla="*/ 545548 h 755567"/>
                  <a:gd name="connsiteX93" fmla="*/ 67412 w 858704"/>
                  <a:gd name="connsiteY93" fmla="*/ 549148 h 755567"/>
                  <a:gd name="connsiteX94" fmla="*/ 73356 w 858704"/>
                  <a:gd name="connsiteY94" fmla="*/ 551859 h 755567"/>
                  <a:gd name="connsiteX95" fmla="*/ 72416 w 858704"/>
                  <a:gd name="connsiteY95" fmla="*/ 554342 h 755567"/>
                  <a:gd name="connsiteX96" fmla="*/ 76352 w 858704"/>
                  <a:gd name="connsiteY96" fmla="*/ 556577 h 755567"/>
                  <a:gd name="connsiteX97" fmla="*/ 73101 w 858704"/>
                  <a:gd name="connsiteY97" fmla="*/ 564090 h 755567"/>
                  <a:gd name="connsiteX98" fmla="*/ 77570 w 858704"/>
                  <a:gd name="connsiteY98" fmla="*/ 565512 h 755567"/>
                  <a:gd name="connsiteX99" fmla="*/ 75967 w 858704"/>
                  <a:gd name="connsiteY99" fmla="*/ 575151 h 755567"/>
                  <a:gd name="connsiteX100" fmla="*/ 77400 w 858704"/>
                  <a:gd name="connsiteY100" fmla="*/ 575793 h 755567"/>
                  <a:gd name="connsiteX101" fmla="*/ 76287 w 858704"/>
                  <a:gd name="connsiteY101" fmla="*/ 594112 h 755567"/>
                  <a:gd name="connsiteX102" fmla="*/ 72095 w 858704"/>
                  <a:gd name="connsiteY102" fmla="*/ 593719 h 755567"/>
                  <a:gd name="connsiteX103" fmla="*/ 72139 w 858704"/>
                  <a:gd name="connsiteY103" fmla="*/ 597071 h 755567"/>
                  <a:gd name="connsiteX104" fmla="*/ 76523 w 858704"/>
                  <a:gd name="connsiteY104" fmla="*/ 597630 h 755567"/>
                  <a:gd name="connsiteX105" fmla="*/ 76072 w 858704"/>
                  <a:gd name="connsiteY105" fmla="*/ 604444 h 755567"/>
                  <a:gd name="connsiteX106" fmla="*/ 67967 w 858704"/>
                  <a:gd name="connsiteY106" fmla="*/ 602215 h 755567"/>
                  <a:gd name="connsiteX107" fmla="*/ 60418 w 858704"/>
                  <a:gd name="connsiteY107" fmla="*/ 613023 h 755567"/>
                  <a:gd name="connsiteX108" fmla="*/ 59691 w 858704"/>
                  <a:gd name="connsiteY108" fmla="*/ 621151 h 755567"/>
                  <a:gd name="connsiteX109" fmla="*/ 55114 w 858704"/>
                  <a:gd name="connsiteY109" fmla="*/ 628663 h 755567"/>
                  <a:gd name="connsiteX110" fmla="*/ 47544 w 858704"/>
                  <a:gd name="connsiteY110" fmla="*/ 632968 h 755567"/>
                  <a:gd name="connsiteX111" fmla="*/ 44079 w 858704"/>
                  <a:gd name="connsiteY111" fmla="*/ 637464 h 755567"/>
                  <a:gd name="connsiteX112" fmla="*/ 43480 w 858704"/>
                  <a:gd name="connsiteY112" fmla="*/ 647078 h 755567"/>
                  <a:gd name="connsiteX113" fmla="*/ 57981 w 858704"/>
                  <a:gd name="connsiteY113" fmla="*/ 656825 h 755567"/>
                  <a:gd name="connsiteX114" fmla="*/ 70385 w 858704"/>
                  <a:gd name="connsiteY114" fmla="*/ 662330 h 755567"/>
                  <a:gd name="connsiteX115" fmla="*/ 89419 w 858704"/>
                  <a:gd name="connsiteY115" fmla="*/ 665766 h 755567"/>
                  <a:gd name="connsiteX116" fmla="*/ 102272 w 858704"/>
                  <a:gd name="connsiteY116" fmla="*/ 672281 h 755567"/>
                  <a:gd name="connsiteX117" fmla="*/ 114698 w 858704"/>
                  <a:gd name="connsiteY117" fmla="*/ 681387 h 755567"/>
                  <a:gd name="connsiteX118" fmla="*/ 124750 w 858704"/>
                  <a:gd name="connsiteY118" fmla="*/ 699192 h 755567"/>
                  <a:gd name="connsiteX119" fmla="*/ 129090 w 858704"/>
                  <a:gd name="connsiteY119" fmla="*/ 711403 h 755567"/>
                  <a:gd name="connsiteX120" fmla="*/ 149515 w 858704"/>
                  <a:gd name="connsiteY120" fmla="*/ 716801 h 755567"/>
                  <a:gd name="connsiteX121" fmla="*/ 162326 w 858704"/>
                  <a:gd name="connsiteY121" fmla="*/ 708019 h 755567"/>
                  <a:gd name="connsiteX122" fmla="*/ 175137 w 858704"/>
                  <a:gd name="connsiteY122" fmla="*/ 702824 h 755567"/>
                  <a:gd name="connsiteX123" fmla="*/ 201721 w 858704"/>
                  <a:gd name="connsiteY123" fmla="*/ 699637 h 755567"/>
                  <a:gd name="connsiteX124" fmla="*/ 220690 w 858704"/>
                  <a:gd name="connsiteY124" fmla="*/ 703637 h 755567"/>
                  <a:gd name="connsiteX125" fmla="*/ 233523 w 858704"/>
                  <a:gd name="connsiteY125" fmla="*/ 708190 h 755567"/>
                  <a:gd name="connsiteX126" fmla="*/ 267207 w 858704"/>
                  <a:gd name="connsiteY126" fmla="*/ 723424 h 755567"/>
                  <a:gd name="connsiteX127" fmla="*/ 286626 w 858704"/>
                  <a:gd name="connsiteY127" fmla="*/ 724402 h 755567"/>
                  <a:gd name="connsiteX128" fmla="*/ 298474 w 858704"/>
                  <a:gd name="connsiteY128" fmla="*/ 730021 h 755567"/>
                  <a:gd name="connsiteX129" fmla="*/ 308419 w 858704"/>
                  <a:gd name="connsiteY129" fmla="*/ 742791 h 755567"/>
                  <a:gd name="connsiteX130" fmla="*/ 329742 w 858704"/>
                  <a:gd name="connsiteY130" fmla="*/ 755567 h 755567"/>
                  <a:gd name="connsiteX131" fmla="*/ 357588 w 858704"/>
                  <a:gd name="connsiteY131" fmla="*/ 754564 h 755567"/>
                  <a:gd name="connsiteX132" fmla="*/ 375081 w 858704"/>
                  <a:gd name="connsiteY132" fmla="*/ 748944 h 755567"/>
                  <a:gd name="connsiteX133" fmla="*/ 384492 w 858704"/>
                  <a:gd name="connsiteY133" fmla="*/ 740277 h 755567"/>
                  <a:gd name="connsiteX134" fmla="*/ 389219 w 858704"/>
                  <a:gd name="connsiteY134" fmla="*/ 729037 h 755567"/>
                  <a:gd name="connsiteX135" fmla="*/ 392469 w 858704"/>
                  <a:gd name="connsiteY135" fmla="*/ 709111 h 755567"/>
                  <a:gd name="connsiteX136" fmla="*/ 397666 w 858704"/>
                  <a:gd name="connsiteY136" fmla="*/ 698405 h 755567"/>
                  <a:gd name="connsiteX137" fmla="*/ 417492 w 858704"/>
                  <a:gd name="connsiteY137" fmla="*/ 695363 h 755567"/>
                  <a:gd name="connsiteX138" fmla="*/ 427158 w 858704"/>
                  <a:gd name="connsiteY138" fmla="*/ 696563 h 755567"/>
                  <a:gd name="connsiteX139" fmla="*/ 429104 w 858704"/>
                  <a:gd name="connsiteY139" fmla="*/ 703409 h 755567"/>
                  <a:gd name="connsiteX140" fmla="*/ 438109 w 858704"/>
                  <a:gd name="connsiteY140" fmla="*/ 708273 h 755567"/>
                  <a:gd name="connsiteX141" fmla="*/ 447668 w 858704"/>
                  <a:gd name="connsiteY141" fmla="*/ 707269 h 755567"/>
                  <a:gd name="connsiteX142" fmla="*/ 450642 w 858704"/>
                  <a:gd name="connsiteY142" fmla="*/ 694633 h 755567"/>
                  <a:gd name="connsiteX143" fmla="*/ 454212 w 858704"/>
                  <a:gd name="connsiteY143" fmla="*/ 690277 h 755567"/>
                  <a:gd name="connsiteX144" fmla="*/ 458833 w 858704"/>
                  <a:gd name="connsiteY144" fmla="*/ 691083 h 755567"/>
                  <a:gd name="connsiteX145" fmla="*/ 461164 w 858704"/>
                  <a:gd name="connsiteY145" fmla="*/ 675634 h 755567"/>
                  <a:gd name="connsiteX146" fmla="*/ 464008 w 858704"/>
                  <a:gd name="connsiteY146" fmla="*/ 668788 h 755567"/>
                  <a:gd name="connsiteX147" fmla="*/ 468178 w 858704"/>
                  <a:gd name="connsiteY147" fmla="*/ 671411 h 755567"/>
                  <a:gd name="connsiteX148" fmla="*/ 467430 w 858704"/>
                  <a:gd name="connsiteY148" fmla="*/ 677031 h 755567"/>
                  <a:gd name="connsiteX149" fmla="*/ 468991 w 858704"/>
                  <a:gd name="connsiteY149" fmla="*/ 686308 h 755567"/>
                  <a:gd name="connsiteX150" fmla="*/ 471065 w 858704"/>
                  <a:gd name="connsiteY150" fmla="*/ 689464 h 755567"/>
                  <a:gd name="connsiteX151" fmla="*/ 476668 w 858704"/>
                  <a:gd name="connsiteY151" fmla="*/ 688207 h 755567"/>
                  <a:gd name="connsiteX152" fmla="*/ 476347 w 858704"/>
                  <a:gd name="connsiteY152" fmla="*/ 691953 h 755567"/>
                  <a:gd name="connsiteX153" fmla="*/ 485351 w 858704"/>
                  <a:gd name="connsiteY153" fmla="*/ 693877 h 755567"/>
                  <a:gd name="connsiteX154" fmla="*/ 486978 w 858704"/>
                  <a:gd name="connsiteY154" fmla="*/ 700532 h 755567"/>
                  <a:gd name="connsiteX155" fmla="*/ 495595 w 858704"/>
                  <a:gd name="connsiteY155" fmla="*/ 703161 h 755567"/>
                  <a:gd name="connsiteX156" fmla="*/ 498654 w 858704"/>
                  <a:gd name="connsiteY156" fmla="*/ 708050 h 755567"/>
                  <a:gd name="connsiteX157" fmla="*/ 506653 w 858704"/>
                  <a:gd name="connsiteY157" fmla="*/ 710203 h 755567"/>
                  <a:gd name="connsiteX158" fmla="*/ 507466 w 858704"/>
                  <a:gd name="connsiteY158" fmla="*/ 707269 h 755567"/>
                  <a:gd name="connsiteX159" fmla="*/ 514245 w 858704"/>
                  <a:gd name="connsiteY159" fmla="*/ 707542 h 755567"/>
                  <a:gd name="connsiteX160" fmla="*/ 522416 w 858704"/>
                  <a:gd name="connsiteY160" fmla="*/ 711879 h 755567"/>
                  <a:gd name="connsiteX161" fmla="*/ 535397 w 858704"/>
                  <a:gd name="connsiteY161" fmla="*/ 712210 h 755567"/>
                  <a:gd name="connsiteX162" fmla="*/ 534798 w 858704"/>
                  <a:gd name="connsiteY162" fmla="*/ 701173 h 755567"/>
                  <a:gd name="connsiteX163" fmla="*/ 527506 w 858704"/>
                  <a:gd name="connsiteY163" fmla="*/ 699719 h 755567"/>
                  <a:gd name="connsiteX164" fmla="*/ 530222 w 858704"/>
                  <a:gd name="connsiteY164" fmla="*/ 684771 h 755567"/>
                  <a:gd name="connsiteX165" fmla="*/ 525346 w 858704"/>
                  <a:gd name="connsiteY165" fmla="*/ 682479 h 755567"/>
                  <a:gd name="connsiteX166" fmla="*/ 526885 w 858704"/>
                  <a:gd name="connsiteY166" fmla="*/ 669620 h 755567"/>
                  <a:gd name="connsiteX167" fmla="*/ 535033 w 858704"/>
                  <a:gd name="connsiteY167" fmla="*/ 663531 h 755567"/>
                  <a:gd name="connsiteX168" fmla="*/ 544314 w 858704"/>
                  <a:gd name="connsiteY168" fmla="*/ 665906 h 755567"/>
                  <a:gd name="connsiteX169" fmla="*/ 550495 w 858704"/>
                  <a:gd name="connsiteY169" fmla="*/ 665766 h 755567"/>
                  <a:gd name="connsiteX170" fmla="*/ 550859 w 858704"/>
                  <a:gd name="connsiteY170" fmla="*/ 660597 h 755567"/>
                  <a:gd name="connsiteX171" fmla="*/ 552785 w 858704"/>
                  <a:gd name="connsiteY171" fmla="*/ 664483 h 755567"/>
                  <a:gd name="connsiteX172" fmla="*/ 560783 w 858704"/>
                  <a:gd name="connsiteY172" fmla="*/ 664597 h 755567"/>
                  <a:gd name="connsiteX173" fmla="*/ 560506 w 858704"/>
                  <a:gd name="connsiteY173" fmla="*/ 668147 h 755567"/>
                  <a:gd name="connsiteX174" fmla="*/ 566685 w 858704"/>
                  <a:gd name="connsiteY174" fmla="*/ 668731 h 755567"/>
                  <a:gd name="connsiteX175" fmla="*/ 564525 w 858704"/>
                  <a:gd name="connsiteY175" fmla="*/ 675881 h 755567"/>
                  <a:gd name="connsiteX176" fmla="*/ 574150 w 858704"/>
                  <a:gd name="connsiteY176" fmla="*/ 681641 h 755567"/>
                  <a:gd name="connsiteX177" fmla="*/ 598381 w 858704"/>
                  <a:gd name="connsiteY177" fmla="*/ 682536 h 755567"/>
                  <a:gd name="connsiteX178" fmla="*/ 614507 w 858704"/>
                  <a:gd name="connsiteY178" fmla="*/ 680466 h 755567"/>
                  <a:gd name="connsiteX179" fmla="*/ 630183 w 858704"/>
                  <a:gd name="connsiteY179" fmla="*/ 679907 h 755567"/>
                  <a:gd name="connsiteX180" fmla="*/ 658692 w 858704"/>
                  <a:gd name="connsiteY180" fmla="*/ 683374 h 755567"/>
                  <a:gd name="connsiteX181" fmla="*/ 668185 w 858704"/>
                  <a:gd name="connsiteY181" fmla="*/ 682339 h 755567"/>
                  <a:gd name="connsiteX182" fmla="*/ 681514 w 858704"/>
                  <a:gd name="connsiteY182" fmla="*/ 684854 h 755567"/>
                  <a:gd name="connsiteX183" fmla="*/ 681920 w 858704"/>
                  <a:gd name="connsiteY183" fmla="*/ 672611 h 755567"/>
                  <a:gd name="connsiteX184" fmla="*/ 685298 w 858704"/>
                  <a:gd name="connsiteY184" fmla="*/ 660851 h 755567"/>
                  <a:gd name="connsiteX185" fmla="*/ 689705 w 858704"/>
                  <a:gd name="connsiteY185" fmla="*/ 627132 h 755567"/>
                  <a:gd name="connsiteX186" fmla="*/ 689064 w 858704"/>
                  <a:gd name="connsiteY186" fmla="*/ 612769 h 755567"/>
                  <a:gd name="connsiteX187" fmla="*/ 693420 w 858704"/>
                  <a:gd name="connsiteY187" fmla="*/ 604812 h 755567"/>
                  <a:gd name="connsiteX188" fmla="*/ 701745 w 858704"/>
                  <a:gd name="connsiteY188" fmla="*/ 597491 h 755567"/>
                  <a:gd name="connsiteX189" fmla="*/ 704526 w 858704"/>
                  <a:gd name="connsiteY189" fmla="*/ 599529 h 755567"/>
                  <a:gd name="connsiteX190" fmla="*/ 708825 w 858704"/>
                  <a:gd name="connsiteY190" fmla="*/ 595116 h 755567"/>
                  <a:gd name="connsiteX191" fmla="*/ 712692 w 858704"/>
                  <a:gd name="connsiteY191" fmla="*/ 597745 h 755567"/>
                  <a:gd name="connsiteX192" fmla="*/ 716096 w 858704"/>
                  <a:gd name="connsiteY192" fmla="*/ 595732 h 755567"/>
                  <a:gd name="connsiteX193" fmla="*/ 728669 w 858704"/>
                  <a:gd name="connsiteY193" fmla="*/ 580790 h 755567"/>
                  <a:gd name="connsiteX194" fmla="*/ 723583 w 858704"/>
                  <a:gd name="connsiteY194" fmla="*/ 577329 h 755567"/>
                  <a:gd name="connsiteX195" fmla="*/ 729653 w 858704"/>
                  <a:gd name="connsiteY195" fmla="*/ 569144 h 755567"/>
                  <a:gd name="connsiteX196" fmla="*/ 734124 w 858704"/>
                  <a:gd name="connsiteY196" fmla="*/ 568668 h 755567"/>
                  <a:gd name="connsiteX197" fmla="*/ 736879 w 858704"/>
                  <a:gd name="connsiteY197" fmla="*/ 563950 h 755567"/>
                  <a:gd name="connsiteX198" fmla="*/ 739896 w 858704"/>
                  <a:gd name="connsiteY198" fmla="*/ 551580 h 755567"/>
                  <a:gd name="connsiteX199" fmla="*/ 738061 w 858704"/>
                  <a:gd name="connsiteY199" fmla="*/ 547503 h 755567"/>
                  <a:gd name="connsiteX200" fmla="*/ 739299 w 858704"/>
                  <a:gd name="connsiteY200" fmla="*/ 542728 h 755567"/>
                  <a:gd name="connsiteX201" fmla="*/ 744582 w 858704"/>
                  <a:gd name="connsiteY201" fmla="*/ 544430 h 755567"/>
                  <a:gd name="connsiteX202" fmla="*/ 746398 w 858704"/>
                  <a:gd name="connsiteY202" fmla="*/ 536727 h 755567"/>
                  <a:gd name="connsiteX203" fmla="*/ 751789 w 858704"/>
                  <a:gd name="connsiteY203" fmla="*/ 534156 h 755567"/>
                  <a:gd name="connsiteX204" fmla="*/ 754825 w 858704"/>
                  <a:gd name="connsiteY204" fmla="*/ 524688 h 755567"/>
                  <a:gd name="connsiteX205" fmla="*/ 749027 w 858704"/>
                  <a:gd name="connsiteY205" fmla="*/ 522180 h 755567"/>
                  <a:gd name="connsiteX206" fmla="*/ 750462 w 858704"/>
                  <a:gd name="connsiteY206" fmla="*/ 515144 h 755567"/>
                  <a:gd name="connsiteX207" fmla="*/ 751554 w 858704"/>
                  <a:gd name="connsiteY207" fmla="*/ 481203 h 755567"/>
                  <a:gd name="connsiteX208" fmla="*/ 750634 w 858704"/>
                  <a:gd name="connsiteY208" fmla="*/ 468973 h 755567"/>
                  <a:gd name="connsiteX209" fmla="*/ 765905 w 858704"/>
                  <a:gd name="connsiteY209" fmla="*/ 469614 h 755567"/>
                  <a:gd name="connsiteX210" fmla="*/ 767423 w 858704"/>
                  <a:gd name="connsiteY210" fmla="*/ 460267 h 755567"/>
                  <a:gd name="connsiteX211" fmla="*/ 772808 w 858704"/>
                  <a:gd name="connsiteY211" fmla="*/ 461327 h 755567"/>
                  <a:gd name="connsiteX212" fmla="*/ 773646 w 858704"/>
                  <a:gd name="connsiteY212" fmla="*/ 457613 h 755567"/>
                  <a:gd name="connsiteX213" fmla="*/ 776980 w 858704"/>
                  <a:gd name="connsiteY213" fmla="*/ 457949 h 755567"/>
                  <a:gd name="connsiteX214" fmla="*/ 777665 w 858704"/>
                  <a:gd name="connsiteY214" fmla="*/ 454069 h 755567"/>
                  <a:gd name="connsiteX215" fmla="*/ 784447 w 858704"/>
                  <a:gd name="connsiteY215" fmla="*/ 454990 h 755567"/>
                  <a:gd name="connsiteX216" fmla="*/ 785216 w 858704"/>
                  <a:gd name="connsiteY216" fmla="*/ 449663 h 755567"/>
                  <a:gd name="connsiteX217" fmla="*/ 792982 w 858704"/>
                  <a:gd name="connsiteY217" fmla="*/ 450024 h 755567"/>
                  <a:gd name="connsiteX218" fmla="*/ 795439 w 858704"/>
                  <a:gd name="connsiteY218" fmla="*/ 440004 h 755567"/>
                  <a:gd name="connsiteX219" fmla="*/ 808038 w 858704"/>
                  <a:gd name="connsiteY219" fmla="*/ 444748 h 755567"/>
                  <a:gd name="connsiteX220" fmla="*/ 810089 w 858704"/>
                  <a:gd name="connsiteY220" fmla="*/ 435343 h 755567"/>
                  <a:gd name="connsiteX221" fmla="*/ 810025 w 858704"/>
                  <a:gd name="connsiteY221" fmla="*/ 429628 h 755567"/>
                  <a:gd name="connsiteX222" fmla="*/ 814667 w 858704"/>
                  <a:gd name="connsiteY222" fmla="*/ 426110 h 755567"/>
                  <a:gd name="connsiteX223" fmla="*/ 811689 w 858704"/>
                  <a:gd name="connsiteY223" fmla="*/ 421475 h 755567"/>
                  <a:gd name="connsiteX224" fmla="*/ 821576 w 858704"/>
                  <a:gd name="connsiteY224" fmla="*/ 413163 h 755567"/>
                  <a:gd name="connsiteX225" fmla="*/ 820693 w 858704"/>
                  <a:gd name="connsiteY225" fmla="*/ 412102 h 755567"/>
                  <a:gd name="connsiteX226" fmla="*/ 825811 w 858704"/>
                  <a:gd name="connsiteY226" fmla="*/ 404571 h 755567"/>
                  <a:gd name="connsiteX227" fmla="*/ 831025 w 858704"/>
                  <a:gd name="connsiteY227" fmla="*/ 394221 h 755567"/>
                  <a:gd name="connsiteX228" fmla="*/ 835241 w 858704"/>
                  <a:gd name="connsiteY228" fmla="*/ 396564 h 755567"/>
                  <a:gd name="connsiteX229" fmla="*/ 846874 w 858704"/>
                  <a:gd name="connsiteY229" fmla="*/ 379324 h 755567"/>
                  <a:gd name="connsiteX230" fmla="*/ 858704 w 858704"/>
                  <a:gd name="connsiteY230" fmla="*/ 367690 h 755567"/>
                  <a:gd name="connsiteX231" fmla="*/ 855193 w 858704"/>
                  <a:gd name="connsiteY231" fmla="*/ 362503 h 755567"/>
                  <a:gd name="connsiteX232" fmla="*/ 853548 w 858704"/>
                  <a:gd name="connsiteY232" fmla="*/ 352685 h 755567"/>
                  <a:gd name="connsiteX233" fmla="*/ 848392 w 858704"/>
                  <a:gd name="connsiteY233" fmla="*/ 335420 h 755567"/>
                  <a:gd name="connsiteX234" fmla="*/ 834917 w 858704"/>
                  <a:gd name="connsiteY234" fmla="*/ 333521 h 755567"/>
                  <a:gd name="connsiteX235" fmla="*/ 837419 w 858704"/>
                  <a:gd name="connsiteY235" fmla="*/ 324625 h 755567"/>
                  <a:gd name="connsiteX236" fmla="*/ 834981 w 858704"/>
                  <a:gd name="connsiteY236" fmla="*/ 323259 h 755567"/>
                  <a:gd name="connsiteX237" fmla="*/ 836759 w 858704"/>
                  <a:gd name="connsiteY237" fmla="*/ 315900 h 755567"/>
                  <a:gd name="connsiteX238" fmla="*/ 833292 w 858704"/>
                  <a:gd name="connsiteY238" fmla="*/ 309461 h 755567"/>
                  <a:gd name="connsiteX239" fmla="*/ 825811 w 858704"/>
                  <a:gd name="connsiteY239" fmla="*/ 308959 h 755567"/>
                  <a:gd name="connsiteX240" fmla="*/ 825659 w 858704"/>
                  <a:gd name="connsiteY240" fmla="*/ 305194 h 755567"/>
                  <a:gd name="connsiteX241" fmla="*/ 829488 w 858704"/>
                  <a:gd name="connsiteY241" fmla="*/ 302317 h 755567"/>
                  <a:gd name="connsiteX242" fmla="*/ 832739 w 858704"/>
                  <a:gd name="connsiteY242" fmla="*/ 292284 h 755567"/>
                  <a:gd name="connsiteX243" fmla="*/ 833037 w 858704"/>
                  <a:gd name="connsiteY243" fmla="*/ 283667 h 755567"/>
                  <a:gd name="connsiteX244" fmla="*/ 836841 w 858704"/>
                  <a:gd name="connsiteY244" fmla="*/ 282607 h 755567"/>
                  <a:gd name="connsiteX245" fmla="*/ 839152 w 858704"/>
                  <a:gd name="connsiteY245" fmla="*/ 267995 h 755567"/>
                  <a:gd name="connsiteX246" fmla="*/ 832568 w 858704"/>
                  <a:gd name="connsiteY246" fmla="*/ 265716 h 755567"/>
                  <a:gd name="connsiteX247" fmla="*/ 836435 w 858704"/>
                  <a:gd name="connsiteY247" fmla="*/ 253949 h 755567"/>
                  <a:gd name="connsiteX248" fmla="*/ 838937 w 858704"/>
                  <a:gd name="connsiteY248" fmla="*/ 234328 h 755567"/>
                  <a:gd name="connsiteX249" fmla="*/ 836181 w 858704"/>
                  <a:gd name="connsiteY249" fmla="*/ 224961 h 755567"/>
                  <a:gd name="connsiteX250" fmla="*/ 829723 w 858704"/>
                  <a:gd name="connsiteY250" fmla="*/ 216186 h 755567"/>
                  <a:gd name="connsiteX251" fmla="*/ 831818 w 858704"/>
                  <a:gd name="connsiteY251" fmla="*/ 208324 h 755567"/>
                  <a:gd name="connsiteX252" fmla="*/ 822750 w 858704"/>
                  <a:gd name="connsiteY252" fmla="*/ 203613 h 755567"/>
                  <a:gd name="connsiteX253" fmla="*/ 817620 w 858704"/>
                  <a:gd name="connsiteY253" fmla="*/ 197707 h 755567"/>
                  <a:gd name="connsiteX254" fmla="*/ 807009 w 858704"/>
                  <a:gd name="connsiteY254" fmla="*/ 195701 h 755567"/>
                  <a:gd name="connsiteX255" fmla="*/ 805529 w 858704"/>
                  <a:gd name="connsiteY255" fmla="*/ 171126 h 755567"/>
                  <a:gd name="connsiteX256" fmla="*/ 803504 w 858704"/>
                  <a:gd name="connsiteY256" fmla="*/ 166307 h 755567"/>
                  <a:gd name="connsiteX257" fmla="*/ 818858 w 858704"/>
                  <a:gd name="connsiteY257" fmla="*/ 166776 h 755567"/>
                  <a:gd name="connsiteX258" fmla="*/ 819817 w 858704"/>
                  <a:gd name="connsiteY258" fmla="*/ 158337 h 755567"/>
                  <a:gd name="connsiteX259" fmla="*/ 829056 w 858704"/>
                  <a:gd name="connsiteY259" fmla="*/ 158890 h 755567"/>
                  <a:gd name="connsiteX260" fmla="*/ 830002 w 858704"/>
                  <a:gd name="connsiteY260" fmla="*/ 140589 h 755567"/>
                  <a:gd name="connsiteX261" fmla="*/ 832371 w 858704"/>
                  <a:gd name="connsiteY261" fmla="*/ 138309 h 755567"/>
                  <a:gd name="connsiteX262" fmla="*/ 834466 w 858704"/>
                  <a:gd name="connsiteY262" fmla="*/ 126467 h 755567"/>
                  <a:gd name="connsiteX263" fmla="*/ 836568 w 858704"/>
                  <a:gd name="connsiteY263" fmla="*/ 129946 h 755567"/>
                  <a:gd name="connsiteX264" fmla="*/ 842829 w 858704"/>
                  <a:gd name="connsiteY264" fmla="*/ 130423 h 755567"/>
                  <a:gd name="connsiteX265" fmla="*/ 845420 w 858704"/>
                  <a:gd name="connsiteY265" fmla="*/ 125628 h 755567"/>
                  <a:gd name="connsiteX266" fmla="*/ 842042 w 858704"/>
                  <a:gd name="connsiteY266" fmla="*/ 111315 h 755567"/>
                  <a:gd name="connsiteX267" fmla="*/ 835946 w 858704"/>
                  <a:gd name="connsiteY267" fmla="*/ 108445 h 755567"/>
                  <a:gd name="connsiteX268" fmla="*/ 805059 w 858704"/>
                  <a:gd name="connsiteY268" fmla="*/ 95942 h 755567"/>
                  <a:gd name="connsiteX269" fmla="*/ 798132 w 858704"/>
                  <a:gd name="connsiteY269" fmla="*/ 94050 h 755567"/>
                  <a:gd name="connsiteX270" fmla="*/ 792036 w 858704"/>
                  <a:gd name="connsiteY270" fmla="*/ 44037 h 755567"/>
                  <a:gd name="connsiteX271" fmla="*/ 791375 w 858704"/>
                  <a:gd name="connsiteY271" fmla="*/ 25749 h 755567"/>
                  <a:gd name="connsiteX272" fmla="*/ 792550 w 858704"/>
                  <a:gd name="connsiteY272" fmla="*/ 18675 h 755567"/>
                  <a:gd name="connsiteX273" fmla="*/ 788422 w 858704"/>
                  <a:gd name="connsiteY273" fmla="*/ 10433 h 755567"/>
                  <a:gd name="connsiteX274" fmla="*/ 781641 w 858704"/>
                  <a:gd name="connsiteY274" fmla="*/ 9684 h 755567"/>
                  <a:gd name="connsiteX275" fmla="*/ 782244 w 858704"/>
                  <a:gd name="connsiteY275" fmla="*/ 1861 h 755567"/>
                  <a:gd name="connsiteX276" fmla="*/ 776275 w 858704"/>
                  <a:gd name="connsiteY276" fmla="*/ 3200 h 755567"/>
                  <a:gd name="connsiteX277" fmla="*/ 774713 w 858704"/>
                  <a:gd name="connsiteY277" fmla="*/ 10801 h 755567"/>
                  <a:gd name="connsiteX278" fmla="*/ 760794 w 858704"/>
                  <a:gd name="connsiteY278" fmla="*/ 9157 h 755567"/>
                  <a:gd name="connsiteX279" fmla="*/ 760279 w 858704"/>
                  <a:gd name="connsiteY279" fmla="*/ 14275 h 755567"/>
                  <a:gd name="connsiteX280" fmla="*/ 751421 w 858704"/>
                  <a:gd name="connsiteY280" fmla="*/ 13557 h 755567"/>
                  <a:gd name="connsiteX281" fmla="*/ 749668 w 858704"/>
                  <a:gd name="connsiteY281" fmla="*/ 7290 h 755567"/>
                  <a:gd name="connsiteX282" fmla="*/ 744753 w 858704"/>
                  <a:gd name="connsiteY282" fmla="*/ 7487 h 755567"/>
                  <a:gd name="connsiteX283" fmla="*/ 743471 w 858704"/>
                  <a:gd name="connsiteY283" fmla="*/ 559 h 755567"/>
                  <a:gd name="connsiteX284" fmla="*/ 737311 w 858704"/>
                  <a:gd name="connsiteY284" fmla="*/ 0 h 755567"/>
                  <a:gd name="connsiteX285" fmla="*/ 732111 w 858704"/>
                  <a:gd name="connsiteY285" fmla="*/ 24244 h 755567"/>
                  <a:gd name="connsiteX286" fmla="*/ 728986 w 858704"/>
                  <a:gd name="connsiteY286" fmla="*/ 30563 h 755567"/>
                  <a:gd name="connsiteX287" fmla="*/ 725570 w 858704"/>
                  <a:gd name="connsiteY287" fmla="*/ 30035 h 755567"/>
                  <a:gd name="connsiteX288" fmla="*/ 725164 w 858704"/>
                  <a:gd name="connsiteY288" fmla="*/ 25660 h 755567"/>
                  <a:gd name="connsiteX289" fmla="*/ 720839 w 858704"/>
                  <a:gd name="connsiteY289" fmla="*/ 25800 h 755567"/>
                  <a:gd name="connsiteX290" fmla="*/ 718509 w 858704"/>
                  <a:gd name="connsiteY290" fmla="*/ 15589 h 755567"/>
                  <a:gd name="connsiteX291" fmla="*/ 716134 w 858704"/>
                  <a:gd name="connsiteY291" fmla="*/ 17812 h 755567"/>
                  <a:gd name="connsiteX292" fmla="*/ 711391 w 858704"/>
                  <a:gd name="connsiteY292" fmla="*/ 39973 h 755567"/>
                  <a:gd name="connsiteX293" fmla="*/ 719258 w 858704"/>
                  <a:gd name="connsiteY293" fmla="*/ 44120 h 755567"/>
                  <a:gd name="connsiteX294" fmla="*/ 720820 w 858704"/>
                  <a:gd name="connsiteY294" fmla="*/ 51499 h 755567"/>
                  <a:gd name="connsiteX295" fmla="*/ 720604 w 858704"/>
                  <a:gd name="connsiteY295" fmla="*/ 59042 h 755567"/>
                  <a:gd name="connsiteX296" fmla="*/ 716801 w 858704"/>
                  <a:gd name="connsiteY296" fmla="*/ 60884 h 755567"/>
                  <a:gd name="connsiteX297" fmla="*/ 716051 w 858704"/>
                  <a:gd name="connsiteY297" fmla="*/ 54534 h 755567"/>
                  <a:gd name="connsiteX298" fmla="*/ 699624 w 858704"/>
                  <a:gd name="connsiteY298" fmla="*/ 48908 h 755567"/>
                  <a:gd name="connsiteX299" fmla="*/ 700056 w 858704"/>
                  <a:gd name="connsiteY299" fmla="*/ 39891 h 755567"/>
                  <a:gd name="connsiteX300" fmla="*/ 698341 w 858704"/>
                  <a:gd name="connsiteY300" fmla="*/ 39529 h 755567"/>
                  <a:gd name="connsiteX301" fmla="*/ 687711 w 858704"/>
                  <a:gd name="connsiteY301" fmla="*/ 56261 h 755567"/>
                  <a:gd name="connsiteX302" fmla="*/ 682733 w 858704"/>
                  <a:gd name="connsiteY302" fmla="*/ 71241 h 755567"/>
                  <a:gd name="connsiteX303" fmla="*/ 680231 w 858704"/>
                  <a:gd name="connsiteY303" fmla="*/ 73076 h 755567"/>
                  <a:gd name="connsiteX304" fmla="*/ 670090 w 858704"/>
                  <a:gd name="connsiteY304" fmla="*/ 73577 h 755567"/>
                  <a:gd name="connsiteX305" fmla="*/ 667182 w 858704"/>
                  <a:gd name="connsiteY305" fmla="*/ 77337 h 755567"/>
                  <a:gd name="connsiteX306" fmla="*/ 652812 w 858704"/>
                  <a:gd name="connsiteY306" fmla="*/ 74613 h 755567"/>
                  <a:gd name="connsiteX307" fmla="*/ 645776 w 858704"/>
                  <a:gd name="connsiteY307" fmla="*/ 70764 h 755567"/>
                  <a:gd name="connsiteX308" fmla="*/ 639528 w 858704"/>
                  <a:gd name="connsiteY308" fmla="*/ 71768 h 755567"/>
                  <a:gd name="connsiteX309" fmla="*/ 636664 w 858704"/>
                  <a:gd name="connsiteY309" fmla="*/ 76086 h 755567"/>
                  <a:gd name="connsiteX310" fmla="*/ 629263 w 858704"/>
                  <a:gd name="connsiteY310" fmla="*/ 81712 h 755567"/>
                  <a:gd name="connsiteX311" fmla="*/ 617586 w 858704"/>
                  <a:gd name="connsiteY311" fmla="*/ 92685 h 755567"/>
                  <a:gd name="connsiteX312" fmla="*/ 604733 w 858704"/>
                  <a:gd name="connsiteY312" fmla="*/ 101930 h 755567"/>
                  <a:gd name="connsiteX313" fmla="*/ 592329 w 858704"/>
                  <a:gd name="connsiteY313" fmla="*/ 101956 h 755567"/>
                  <a:gd name="connsiteX314" fmla="*/ 581871 w 858704"/>
                  <a:gd name="connsiteY314" fmla="*/ 93294 h 755567"/>
                  <a:gd name="connsiteX315" fmla="*/ 552313 w 858704"/>
                  <a:gd name="connsiteY315" fmla="*/ 63697 h 755567"/>
                  <a:gd name="connsiteX316" fmla="*/ 541364 w 858704"/>
                  <a:gd name="connsiteY316" fmla="*/ 51441 h 755567"/>
                  <a:gd name="connsiteX317" fmla="*/ 528040 w 858704"/>
                  <a:gd name="connsiteY317" fmla="*/ 47879 h 755567"/>
                  <a:gd name="connsiteX318" fmla="*/ 516641 w 858704"/>
                  <a:gd name="connsiteY318" fmla="*/ 49936 h 755567"/>
                  <a:gd name="connsiteX319" fmla="*/ 506183 w 858704"/>
                  <a:gd name="connsiteY319" fmla="*/ 53505 h 755567"/>
                  <a:gd name="connsiteX320" fmla="*/ 479598 w 858704"/>
                  <a:gd name="connsiteY320" fmla="*/ 69850 h 755567"/>
                  <a:gd name="connsiteX321" fmla="*/ 460628 w 858704"/>
                  <a:gd name="connsiteY321" fmla="*/ 89789 h 755567"/>
                  <a:gd name="connsiteX322" fmla="*/ 453528 w 858704"/>
                  <a:gd name="connsiteY322" fmla="*/ 101511 h 755567"/>
                  <a:gd name="connsiteX323" fmla="*/ 442171 w 858704"/>
                  <a:gd name="connsiteY323" fmla="*/ 115329 h 755567"/>
                  <a:gd name="connsiteX324" fmla="*/ 430324 w 858704"/>
                  <a:gd name="connsiteY324" fmla="*/ 126524 h 755567"/>
                  <a:gd name="connsiteX325" fmla="*/ 410905 w 858704"/>
                  <a:gd name="connsiteY325" fmla="*/ 139281 h 755567"/>
                  <a:gd name="connsiteX326" fmla="*/ 393859 w 858704"/>
                  <a:gd name="connsiteY326" fmla="*/ 140284 h 755567"/>
                  <a:gd name="connsiteX327" fmla="*/ 375361 w 858704"/>
                  <a:gd name="connsiteY327" fmla="*/ 136690 h 755567"/>
                  <a:gd name="connsiteX328" fmla="*/ 356390 w 858704"/>
                  <a:gd name="connsiteY328" fmla="*/ 129502 h 755567"/>
                  <a:gd name="connsiteX329" fmla="*/ 339772 w 858704"/>
                  <a:gd name="connsiteY329" fmla="*/ 124377 h 755567"/>
                  <a:gd name="connsiteX330" fmla="*/ 328373 w 858704"/>
                  <a:gd name="connsiteY330" fmla="*/ 119780 h 755567"/>
                  <a:gd name="connsiteX331" fmla="*/ 319818 w 858704"/>
                  <a:gd name="connsiteY331" fmla="*/ 113652 h 755567"/>
                  <a:gd name="connsiteX332" fmla="*/ 316054 w 858704"/>
                  <a:gd name="connsiteY332" fmla="*/ 112458 h 755567"/>
                  <a:gd name="connsiteX333" fmla="*/ 316288 w 858704"/>
                  <a:gd name="connsiteY333" fmla="*/ 100400 h 755567"/>
                  <a:gd name="connsiteX334" fmla="*/ 319883 w 858704"/>
                  <a:gd name="connsiteY334" fmla="*/ 99003 h 755567"/>
                  <a:gd name="connsiteX335" fmla="*/ 317316 w 858704"/>
                  <a:gd name="connsiteY335" fmla="*/ 91097 h 755567"/>
                  <a:gd name="connsiteX336" fmla="*/ 315584 w 858704"/>
                  <a:gd name="connsiteY336" fmla="*/ 80905 h 755567"/>
                  <a:gd name="connsiteX337" fmla="*/ 310194 w 858704"/>
                  <a:gd name="connsiteY337" fmla="*/ 81045 h 755567"/>
                  <a:gd name="connsiteX338" fmla="*/ 309552 w 858704"/>
                  <a:gd name="connsiteY338" fmla="*/ 70072 h 755567"/>
                  <a:gd name="connsiteX339" fmla="*/ 304249 w 858704"/>
                  <a:gd name="connsiteY339" fmla="*/ 70402 h 755567"/>
                  <a:gd name="connsiteX340" fmla="*/ 304398 w 858704"/>
                  <a:gd name="connsiteY340" fmla="*/ 64472 h 755567"/>
                  <a:gd name="connsiteX341" fmla="*/ 299651 w 858704"/>
                  <a:gd name="connsiteY341" fmla="*/ 64167 h 755567"/>
                  <a:gd name="connsiteX342" fmla="*/ 292230 w 858704"/>
                  <a:gd name="connsiteY342" fmla="*/ 51079 h 755567"/>
                  <a:gd name="connsiteX343" fmla="*/ 292551 w 858704"/>
                  <a:gd name="connsiteY343" fmla="*/ 38132 h 755567"/>
                  <a:gd name="connsiteX344" fmla="*/ 286476 w 858704"/>
                  <a:gd name="connsiteY344" fmla="*/ 40392 h 755567"/>
                  <a:gd name="connsiteX345" fmla="*/ 289236 w 858704"/>
                  <a:gd name="connsiteY345" fmla="*/ 36189 h 755567"/>
                  <a:gd name="connsiteX346" fmla="*/ 286326 w 858704"/>
                  <a:gd name="connsiteY346" fmla="*/ 30004 h 75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858704" h="755567">
                    <a:moveTo>
                      <a:pt x="286326" y="30004"/>
                    </a:moveTo>
                    <a:lnTo>
                      <a:pt x="282926" y="24663"/>
                    </a:lnTo>
                    <a:lnTo>
                      <a:pt x="275290" y="25495"/>
                    </a:lnTo>
                    <a:lnTo>
                      <a:pt x="268919" y="32512"/>
                    </a:lnTo>
                    <a:lnTo>
                      <a:pt x="264598" y="34874"/>
                    </a:lnTo>
                    <a:lnTo>
                      <a:pt x="249541" y="37325"/>
                    </a:lnTo>
                    <a:lnTo>
                      <a:pt x="248921" y="49409"/>
                    </a:lnTo>
                    <a:lnTo>
                      <a:pt x="247617" y="52140"/>
                    </a:lnTo>
                    <a:lnTo>
                      <a:pt x="241221" y="55423"/>
                    </a:lnTo>
                    <a:lnTo>
                      <a:pt x="235405" y="60242"/>
                    </a:lnTo>
                    <a:lnTo>
                      <a:pt x="230614" y="71076"/>
                    </a:lnTo>
                    <a:lnTo>
                      <a:pt x="231362" y="79286"/>
                    </a:lnTo>
                    <a:lnTo>
                      <a:pt x="229267" y="87058"/>
                    </a:lnTo>
                    <a:lnTo>
                      <a:pt x="225865" y="89840"/>
                    </a:lnTo>
                    <a:lnTo>
                      <a:pt x="201848" y="97225"/>
                    </a:lnTo>
                    <a:lnTo>
                      <a:pt x="192203" y="105302"/>
                    </a:lnTo>
                    <a:lnTo>
                      <a:pt x="195433" y="116548"/>
                    </a:lnTo>
                    <a:lnTo>
                      <a:pt x="194962" y="127305"/>
                    </a:lnTo>
                    <a:lnTo>
                      <a:pt x="187841" y="137471"/>
                    </a:lnTo>
                    <a:lnTo>
                      <a:pt x="179114" y="157582"/>
                    </a:lnTo>
                    <a:lnTo>
                      <a:pt x="172250" y="164465"/>
                    </a:lnTo>
                    <a:lnTo>
                      <a:pt x="158285" y="181908"/>
                    </a:lnTo>
                    <a:lnTo>
                      <a:pt x="146842" y="175247"/>
                    </a:lnTo>
                    <a:lnTo>
                      <a:pt x="140040" y="169786"/>
                    </a:lnTo>
                    <a:lnTo>
                      <a:pt x="138160" y="183217"/>
                    </a:lnTo>
                    <a:lnTo>
                      <a:pt x="135442" y="189262"/>
                    </a:lnTo>
                    <a:lnTo>
                      <a:pt x="130353" y="196259"/>
                    </a:lnTo>
                    <a:lnTo>
                      <a:pt x="123145" y="203283"/>
                    </a:lnTo>
                    <a:lnTo>
                      <a:pt x="123702" y="207435"/>
                    </a:lnTo>
                    <a:lnTo>
                      <a:pt x="132685" y="216040"/>
                    </a:lnTo>
                    <a:lnTo>
                      <a:pt x="122482" y="219304"/>
                    </a:lnTo>
                    <a:lnTo>
                      <a:pt x="117199" y="223152"/>
                    </a:lnTo>
                    <a:lnTo>
                      <a:pt x="115190" y="232264"/>
                    </a:lnTo>
                    <a:lnTo>
                      <a:pt x="115339" y="241548"/>
                    </a:lnTo>
                    <a:lnTo>
                      <a:pt x="122974" y="240652"/>
                    </a:lnTo>
                    <a:lnTo>
                      <a:pt x="134054" y="242106"/>
                    </a:lnTo>
                    <a:lnTo>
                      <a:pt x="132320" y="253054"/>
                    </a:lnTo>
                    <a:lnTo>
                      <a:pt x="123766" y="250635"/>
                    </a:lnTo>
                    <a:lnTo>
                      <a:pt x="119915" y="259245"/>
                    </a:lnTo>
                    <a:lnTo>
                      <a:pt x="111084" y="255480"/>
                    </a:lnTo>
                    <a:lnTo>
                      <a:pt x="105160" y="269977"/>
                    </a:lnTo>
                    <a:lnTo>
                      <a:pt x="106314" y="279235"/>
                    </a:lnTo>
                    <a:lnTo>
                      <a:pt x="106249" y="289325"/>
                    </a:lnTo>
                    <a:lnTo>
                      <a:pt x="101224" y="310794"/>
                    </a:lnTo>
                    <a:lnTo>
                      <a:pt x="99856" y="327247"/>
                    </a:lnTo>
                    <a:lnTo>
                      <a:pt x="100112" y="341973"/>
                    </a:lnTo>
                    <a:lnTo>
                      <a:pt x="98402" y="346132"/>
                    </a:lnTo>
                    <a:lnTo>
                      <a:pt x="85932" y="363061"/>
                    </a:lnTo>
                    <a:lnTo>
                      <a:pt x="68139" y="378962"/>
                    </a:lnTo>
                    <a:lnTo>
                      <a:pt x="60268" y="392824"/>
                    </a:lnTo>
                    <a:lnTo>
                      <a:pt x="48570" y="396119"/>
                    </a:lnTo>
                    <a:lnTo>
                      <a:pt x="47500" y="392017"/>
                    </a:lnTo>
                    <a:lnTo>
                      <a:pt x="48421" y="383197"/>
                    </a:lnTo>
                    <a:lnTo>
                      <a:pt x="47052" y="380911"/>
                    </a:lnTo>
                    <a:lnTo>
                      <a:pt x="39524" y="379825"/>
                    </a:lnTo>
                    <a:lnTo>
                      <a:pt x="34412" y="383197"/>
                    </a:lnTo>
                    <a:lnTo>
                      <a:pt x="28252" y="390398"/>
                    </a:lnTo>
                    <a:lnTo>
                      <a:pt x="30176" y="395472"/>
                    </a:lnTo>
                    <a:lnTo>
                      <a:pt x="29087" y="399771"/>
                    </a:lnTo>
                    <a:lnTo>
                      <a:pt x="39716" y="402228"/>
                    </a:lnTo>
                    <a:lnTo>
                      <a:pt x="34689" y="411715"/>
                    </a:lnTo>
                    <a:lnTo>
                      <a:pt x="35417" y="421926"/>
                    </a:lnTo>
                    <a:lnTo>
                      <a:pt x="41918" y="434283"/>
                    </a:lnTo>
                    <a:lnTo>
                      <a:pt x="37363" y="449745"/>
                    </a:lnTo>
                    <a:lnTo>
                      <a:pt x="30627" y="458927"/>
                    </a:lnTo>
                    <a:lnTo>
                      <a:pt x="24509" y="458114"/>
                    </a:lnTo>
                    <a:lnTo>
                      <a:pt x="21537" y="453790"/>
                    </a:lnTo>
                    <a:lnTo>
                      <a:pt x="17131" y="463474"/>
                    </a:lnTo>
                    <a:lnTo>
                      <a:pt x="2353" y="459848"/>
                    </a:lnTo>
                    <a:lnTo>
                      <a:pt x="0" y="473189"/>
                    </a:lnTo>
                    <a:lnTo>
                      <a:pt x="3273" y="478688"/>
                    </a:lnTo>
                    <a:lnTo>
                      <a:pt x="7294" y="479355"/>
                    </a:lnTo>
                    <a:lnTo>
                      <a:pt x="7720" y="483127"/>
                    </a:lnTo>
                    <a:lnTo>
                      <a:pt x="20190" y="484353"/>
                    </a:lnTo>
                    <a:lnTo>
                      <a:pt x="20660" y="492366"/>
                    </a:lnTo>
                    <a:lnTo>
                      <a:pt x="19035" y="502164"/>
                    </a:lnTo>
                    <a:lnTo>
                      <a:pt x="22136" y="506628"/>
                    </a:lnTo>
                    <a:lnTo>
                      <a:pt x="34818" y="506990"/>
                    </a:lnTo>
                    <a:lnTo>
                      <a:pt x="38282" y="508470"/>
                    </a:lnTo>
                    <a:lnTo>
                      <a:pt x="37342" y="513556"/>
                    </a:lnTo>
                    <a:lnTo>
                      <a:pt x="31589" y="516458"/>
                    </a:lnTo>
                    <a:lnTo>
                      <a:pt x="29322" y="523215"/>
                    </a:lnTo>
                    <a:lnTo>
                      <a:pt x="33898" y="534689"/>
                    </a:lnTo>
                    <a:lnTo>
                      <a:pt x="33386" y="541973"/>
                    </a:lnTo>
                    <a:lnTo>
                      <a:pt x="36422" y="545325"/>
                    </a:lnTo>
                    <a:lnTo>
                      <a:pt x="40058" y="543427"/>
                    </a:lnTo>
                    <a:lnTo>
                      <a:pt x="42474" y="536861"/>
                    </a:lnTo>
                    <a:lnTo>
                      <a:pt x="46580" y="531171"/>
                    </a:lnTo>
                    <a:lnTo>
                      <a:pt x="52569" y="530530"/>
                    </a:lnTo>
                    <a:lnTo>
                      <a:pt x="60760" y="536588"/>
                    </a:lnTo>
                    <a:lnTo>
                      <a:pt x="60141" y="543452"/>
                    </a:lnTo>
                    <a:lnTo>
                      <a:pt x="62492" y="546468"/>
                    </a:lnTo>
                    <a:lnTo>
                      <a:pt x="68651" y="545548"/>
                    </a:lnTo>
                    <a:lnTo>
                      <a:pt x="67412" y="549148"/>
                    </a:lnTo>
                    <a:lnTo>
                      <a:pt x="73356" y="551859"/>
                    </a:lnTo>
                    <a:lnTo>
                      <a:pt x="72416" y="554342"/>
                    </a:lnTo>
                    <a:lnTo>
                      <a:pt x="76352" y="556577"/>
                    </a:lnTo>
                    <a:lnTo>
                      <a:pt x="73101" y="564090"/>
                    </a:lnTo>
                    <a:lnTo>
                      <a:pt x="77570" y="565512"/>
                    </a:lnTo>
                    <a:lnTo>
                      <a:pt x="75967" y="575151"/>
                    </a:lnTo>
                    <a:lnTo>
                      <a:pt x="77400" y="575793"/>
                    </a:lnTo>
                    <a:lnTo>
                      <a:pt x="76287" y="594112"/>
                    </a:lnTo>
                    <a:lnTo>
                      <a:pt x="72095" y="593719"/>
                    </a:lnTo>
                    <a:lnTo>
                      <a:pt x="72139" y="597071"/>
                    </a:lnTo>
                    <a:lnTo>
                      <a:pt x="76523" y="597630"/>
                    </a:lnTo>
                    <a:lnTo>
                      <a:pt x="76072" y="604444"/>
                    </a:lnTo>
                    <a:lnTo>
                      <a:pt x="67967" y="602215"/>
                    </a:lnTo>
                    <a:lnTo>
                      <a:pt x="60418" y="613023"/>
                    </a:lnTo>
                    <a:lnTo>
                      <a:pt x="59691" y="621151"/>
                    </a:lnTo>
                    <a:lnTo>
                      <a:pt x="55114" y="628663"/>
                    </a:lnTo>
                    <a:lnTo>
                      <a:pt x="47544" y="632968"/>
                    </a:lnTo>
                    <a:lnTo>
                      <a:pt x="44079" y="637464"/>
                    </a:lnTo>
                    <a:lnTo>
                      <a:pt x="43480" y="647078"/>
                    </a:lnTo>
                    <a:lnTo>
                      <a:pt x="57981" y="656825"/>
                    </a:lnTo>
                    <a:lnTo>
                      <a:pt x="70385" y="662330"/>
                    </a:lnTo>
                    <a:lnTo>
                      <a:pt x="89419" y="665766"/>
                    </a:lnTo>
                    <a:lnTo>
                      <a:pt x="102272" y="672281"/>
                    </a:lnTo>
                    <a:lnTo>
                      <a:pt x="114698" y="681387"/>
                    </a:lnTo>
                    <a:lnTo>
                      <a:pt x="124750" y="699192"/>
                    </a:lnTo>
                    <a:lnTo>
                      <a:pt x="129090" y="711403"/>
                    </a:lnTo>
                    <a:lnTo>
                      <a:pt x="149515" y="716801"/>
                    </a:lnTo>
                    <a:lnTo>
                      <a:pt x="162326" y="708019"/>
                    </a:lnTo>
                    <a:lnTo>
                      <a:pt x="175137" y="702824"/>
                    </a:lnTo>
                    <a:lnTo>
                      <a:pt x="201721" y="699637"/>
                    </a:lnTo>
                    <a:lnTo>
                      <a:pt x="220690" y="703637"/>
                    </a:lnTo>
                    <a:lnTo>
                      <a:pt x="233523" y="708190"/>
                    </a:lnTo>
                    <a:lnTo>
                      <a:pt x="267207" y="723424"/>
                    </a:lnTo>
                    <a:lnTo>
                      <a:pt x="286626" y="724402"/>
                    </a:lnTo>
                    <a:lnTo>
                      <a:pt x="298474" y="730021"/>
                    </a:lnTo>
                    <a:lnTo>
                      <a:pt x="308419" y="742791"/>
                    </a:lnTo>
                    <a:lnTo>
                      <a:pt x="329742" y="755567"/>
                    </a:lnTo>
                    <a:lnTo>
                      <a:pt x="357588" y="754564"/>
                    </a:lnTo>
                    <a:lnTo>
                      <a:pt x="375081" y="748944"/>
                    </a:lnTo>
                    <a:lnTo>
                      <a:pt x="384492" y="740277"/>
                    </a:lnTo>
                    <a:lnTo>
                      <a:pt x="389219" y="729037"/>
                    </a:lnTo>
                    <a:lnTo>
                      <a:pt x="392469" y="709111"/>
                    </a:lnTo>
                    <a:lnTo>
                      <a:pt x="397666" y="698405"/>
                    </a:lnTo>
                    <a:lnTo>
                      <a:pt x="417492" y="695363"/>
                    </a:lnTo>
                    <a:lnTo>
                      <a:pt x="427158" y="696563"/>
                    </a:lnTo>
                    <a:lnTo>
                      <a:pt x="429104" y="703409"/>
                    </a:lnTo>
                    <a:lnTo>
                      <a:pt x="438109" y="708273"/>
                    </a:lnTo>
                    <a:lnTo>
                      <a:pt x="447668" y="707269"/>
                    </a:lnTo>
                    <a:lnTo>
                      <a:pt x="450642" y="694633"/>
                    </a:lnTo>
                    <a:lnTo>
                      <a:pt x="454212" y="690277"/>
                    </a:lnTo>
                    <a:lnTo>
                      <a:pt x="458833" y="691083"/>
                    </a:lnTo>
                    <a:lnTo>
                      <a:pt x="461164" y="675634"/>
                    </a:lnTo>
                    <a:lnTo>
                      <a:pt x="464008" y="668788"/>
                    </a:lnTo>
                    <a:lnTo>
                      <a:pt x="468178" y="671411"/>
                    </a:lnTo>
                    <a:lnTo>
                      <a:pt x="467430" y="677031"/>
                    </a:lnTo>
                    <a:lnTo>
                      <a:pt x="468991" y="686308"/>
                    </a:lnTo>
                    <a:lnTo>
                      <a:pt x="471065" y="689464"/>
                    </a:lnTo>
                    <a:lnTo>
                      <a:pt x="476668" y="688207"/>
                    </a:lnTo>
                    <a:lnTo>
                      <a:pt x="476347" y="691953"/>
                    </a:lnTo>
                    <a:lnTo>
                      <a:pt x="485351" y="693877"/>
                    </a:lnTo>
                    <a:lnTo>
                      <a:pt x="486978" y="700532"/>
                    </a:lnTo>
                    <a:lnTo>
                      <a:pt x="495595" y="703161"/>
                    </a:lnTo>
                    <a:lnTo>
                      <a:pt x="498654" y="708050"/>
                    </a:lnTo>
                    <a:lnTo>
                      <a:pt x="506653" y="710203"/>
                    </a:lnTo>
                    <a:lnTo>
                      <a:pt x="507466" y="707269"/>
                    </a:lnTo>
                    <a:lnTo>
                      <a:pt x="514245" y="707542"/>
                    </a:lnTo>
                    <a:lnTo>
                      <a:pt x="522416" y="711879"/>
                    </a:lnTo>
                    <a:lnTo>
                      <a:pt x="535397" y="712210"/>
                    </a:lnTo>
                    <a:lnTo>
                      <a:pt x="534798" y="701173"/>
                    </a:lnTo>
                    <a:lnTo>
                      <a:pt x="527506" y="699719"/>
                    </a:lnTo>
                    <a:lnTo>
                      <a:pt x="530222" y="684771"/>
                    </a:lnTo>
                    <a:lnTo>
                      <a:pt x="525346" y="682479"/>
                    </a:lnTo>
                    <a:lnTo>
                      <a:pt x="526885" y="669620"/>
                    </a:lnTo>
                    <a:lnTo>
                      <a:pt x="535033" y="663531"/>
                    </a:lnTo>
                    <a:lnTo>
                      <a:pt x="544314" y="665906"/>
                    </a:lnTo>
                    <a:lnTo>
                      <a:pt x="550495" y="665766"/>
                    </a:lnTo>
                    <a:lnTo>
                      <a:pt x="550859" y="660597"/>
                    </a:lnTo>
                    <a:lnTo>
                      <a:pt x="552785" y="664483"/>
                    </a:lnTo>
                    <a:lnTo>
                      <a:pt x="560783" y="664597"/>
                    </a:lnTo>
                    <a:lnTo>
                      <a:pt x="560506" y="668147"/>
                    </a:lnTo>
                    <a:lnTo>
                      <a:pt x="566685" y="668731"/>
                    </a:lnTo>
                    <a:lnTo>
                      <a:pt x="564525" y="675881"/>
                    </a:lnTo>
                    <a:lnTo>
                      <a:pt x="574150" y="681641"/>
                    </a:lnTo>
                    <a:lnTo>
                      <a:pt x="598381" y="682536"/>
                    </a:lnTo>
                    <a:lnTo>
                      <a:pt x="614507" y="680466"/>
                    </a:lnTo>
                    <a:lnTo>
                      <a:pt x="630183" y="679907"/>
                    </a:lnTo>
                    <a:lnTo>
                      <a:pt x="658692" y="683374"/>
                    </a:lnTo>
                    <a:lnTo>
                      <a:pt x="668185" y="682339"/>
                    </a:lnTo>
                    <a:lnTo>
                      <a:pt x="681514" y="684854"/>
                    </a:lnTo>
                    <a:lnTo>
                      <a:pt x="681920" y="672611"/>
                    </a:lnTo>
                    <a:lnTo>
                      <a:pt x="685298" y="660851"/>
                    </a:lnTo>
                    <a:lnTo>
                      <a:pt x="689705" y="627132"/>
                    </a:lnTo>
                    <a:lnTo>
                      <a:pt x="689064" y="612769"/>
                    </a:lnTo>
                    <a:lnTo>
                      <a:pt x="693420" y="604812"/>
                    </a:lnTo>
                    <a:lnTo>
                      <a:pt x="701745" y="597491"/>
                    </a:lnTo>
                    <a:lnTo>
                      <a:pt x="704526" y="599529"/>
                    </a:lnTo>
                    <a:lnTo>
                      <a:pt x="708825" y="595116"/>
                    </a:lnTo>
                    <a:lnTo>
                      <a:pt x="712692" y="597745"/>
                    </a:lnTo>
                    <a:lnTo>
                      <a:pt x="716096" y="595732"/>
                    </a:lnTo>
                    <a:lnTo>
                      <a:pt x="728669" y="580790"/>
                    </a:lnTo>
                    <a:lnTo>
                      <a:pt x="723583" y="577329"/>
                    </a:lnTo>
                    <a:lnTo>
                      <a:pt x="729653" y="569144"/>
                    </a:lnTo>
                    <a:lnTo>
                      <a:pt x="734124" y="568668"/>
                    </a:lnTo>
                    <a:lnTo>
                      <a:pt x="736879" y="563950"/>
                    </a:lnTo>
                    <a:lnTo>
                      <a:pt x="739896" y="551580"/>
                    </a:lnTo>
                    <a:lnTo>
                      <a:pt x="738061" y="547503"/>
                    </a:lnTo>
                    <a:lnTo>
                      <a:pt x="739299" y="542728"/>
                    </a:lnTo>
                    <a:lnTo>
                      <a:pt x="744582" y="544430"/>
                    </a:lnTo>
                    <a:lnTo>
                      <a:pt x="746398" y="536727"/>
                    </a:lnTo>
                    <a:lnTo>
                      <a:pt x="751789" y="534156"/>
                    </a:lnTo>
                    <a:lnTo>
                      <a:pt x="754825" y="524688"/>
                    </a:lnTo>
                    <a:lnTo>
                      <a:pt x="749027" y="522180"/>
                    </a:lnTo>
                    <a:lnTo>
                      <a:pt x="750462" y="515144"/>
                    </a:lnTo>
                    <a:lnTo>
                      <a:pt x="751554" y="481203"/>
                    </a:lnTo>
                    <a:lnTo>
                      <a:pt x="750634" y="468973"/>
                    </a:lnTo>
                    <a:lnTo>
                      <a:pt x="765905" y="469614"/>
                    </a:lnTo>
                    <a:lnTo>
                      <a:pt x="767423" y="460267"/>
                    </a:lnTo>
                    <a:lnTo>
                      <a:pt x="772808" y="461327"/>
                    </a:lnTo>
                    <a:lnTo>
                      <a:pt x="773646" y="457613"/>
                    </a:lnTo>
                    <a:lnTo>
                      <a:pt x="776980" y="457949"/>
                    </a:lnTo>
                    <a:lnTo>
                      <a:pt x="777665" y="454069"/>
                    </a:lnTo>
                    <a:lnTo>
                      <a:pt x="784447" y="454990"/>
                    </a:lnTo>
                    <a:lnTo>
                      <a:pt x="785216" y="449663"/>
                    </a:lnTo>
                    <a:lnTo>
                      <a:pt x="792982" y="450024"/>
                    </a:lnTo>
                    <a:lnTo>
                      <a:pt x="795439" y="440004"/>
                    </a:lnTo>
                    <a:lnTo>
                      <a:pt x="808038" y="444748"/>
                    </a:lnTo>
                    <a:lnTo>
                      <a:pt x="810089" y="435343"/>
                    </a:lnTo>
                    <a:lnTo>
                      <a:pt x="810025" y="429628"/>
                    </a:lnTo>
                    <a:lnTo>
                      <a:pt x="814667" y="426110"/>
                    </a:lnTo>
                    <a:lnTo>
                      <a:pt x="811689" y="421475"/>
                    </a:lnTo>
                    <a:lnTo>
                      <a:pt x="821576" y="413163"/>
                    </a:lnTo>
                    <a:lnTo>
                      <a:pt x="820693" y="412102"/>
                    </a:lnTo>
                    <a:lnTo>
                      <a:pt x="825811" y="404571"/>
                    </a:lnTo>
                    <a:lnTo>
                      <a:pt x="831025" y="394221"/>
                    </a:lnTo>
                    <a:lnTo>
                      <a:pt x="835241" y="396564"/>
                    </a:lnTo>
                    <a:lnTo>
                      <a:pt x="846874" y="379324"/>
                    </a:lnTo>
                    <a:lnTo>
                      <a:pt x="858704" y="367690"/>
                    </a:lnTo>
                    <a:lnTo>
                      <a:pt x="855193" y="362503"/>
                    </a:lnTo>
                    <a:lnTo>
                      <a:pt x="853548" y="352685"/>
                    </a:lnTo>
                    <a:lnTo>
                      <a:pt x="848392" y="335420"/>
                    </a:lnTo>
                    <a:lnTo>
                      <a:pt x="834917" y="333521"/>
                    </a:lnTo>
                    <a:lnTo>
                      <a:pt x="837419" y="324625"/>
                    </a:lnTo>
                    <a:lnTo>
                      <a:pt x="834981" y="323259"/>
                    </a:lnTo>
                    <a:lnTo>
                      <a:pt x="836759" y="315900"/>
                    </a:lnTo>
                    <a:lnTo>
                      <a:pt x="833292" y="309461"/>
                    </a:lnTo>
                    <a:lnTo>
                      <a:pt x="825811" y="308959"/>
                    </a:lnTo>
                    <a:lnTo>
                      <a:pt x="825659" y="305194"/>
                    </a:lnTo>
                    <a:lnTo>
                      <a:pt x="829488" y="302317"/>
                    </a:lnTo>
                    <a:lnTo>
                      <a:pt x="832739" y="292284"/>
                    </a:lnTo>
                    <a:lnTo>
                      <a:pt x="833037" y="283667"/>
                    </a:lnTo>
                    <a:lnTo>
                      <a:pt x="836841" y="282607"/>
                    </a:lnTo>
                    <a:lnTo>
                      <a:pt x="839152" y="267995"/>
                    </a:lnTo>
                    <a:lnTo>
                      <a:pt x="832568" y="265716"/>
                    </a:lnTo>
                    <a:lnTo>
                      <a:pt x="836435" y="253949"/>
                    </a:lnTo>
                    <a:lnTo>
                      <a:pt x="838937" y="234328"/>
                    </a:lnTo>
                    <a:lnTo>
                      <a:pt x="836181" y="224961"/>
                    </a:lnTo>
                    <a:lnTo>
                      <a:pt x="829723" y="216186"/>
                    </a:lnTo>
                    <a:lnTo>
                      <a:pt x="831818" y="208324"/>
                    </a:lnTo>
                    <a:lnTo>
                      <a:pt x="822750" y="203613"/>
                    </a:lnTo>
                    <a:lnTo>
                      <a:pt x="817620" y="197707"/>
                    </a:lnTo>
                    <a:lnTo>
                      <a:pt x="807009" y="195701"/>
                    </a:lnTo>
                    <a:lnTo>
                      <a:pt x="805529" y="171126"/>
                    </a:lnTo>
                    <a:lnTo>
                      <a:pt x="803504" y="166307"/>
                    </a:lnTo>
                    <a:lnTo>
                      <a:pt x="818858" y="166776"/>
                    </a:lnTo>
                    <a:lnTo>
                      <a:pt x="819817" y="158337"/>
                    </a:lnTo>
                    <a:lnTo>
                      <a:pt x="829056" y="158890"/>
                    </a:lnTo>
                    <a:lnTo>
                      <a:pt x="830002" y="140589"/>
                    </a:lnTo>
                    <a:lnTo>
                      <a:pt x="832371" y="138309"/>
                    </a:lnTo>
                    <a:lnTo>
                      <a:pt x="834466" y="126467"/>
                    </a:lnTo>
                    <a:lnTo>
                      <a:pt x="836568" y="129946"/>
                    </a:lnTo>
                    <a:lnTo>
                      <a:pt x="842829" y="130423"/>
                    </a:lnTo>
                    <a:lnTo>
                      <a:pt x="845420" y="125628"/>
                    </a:lnTo>
                    <a:lnTo>
                      <a:pt x="842042" y="111315"/>
                    </a:lnTo>
                    <a:lnTo>
                      <a:pt x="835946" y="108445"/>
                    </a:lnTo>
                    <a:lnTo>
                      <a:pt x="805059" y="95942"/>
                    </a:lnTo>
                    <a:lnTo>
                      <a:pt x="798132" y="94050"/>
                    </a:lnTo>
                    <a:lnTo>
                      <a:pt x="792036" y="44037"/>
                    </a:lnTo>
                    <a:lnTo>
                      <a:pt x="791375" y="25749"/>
                    </a:lnTo>
                    <a:lnTo>
                      <a:pt x="792550" y="18675"/>
                    </a:lnTo>
                    <a:lnTo>
                      <a:pt x="788422" y="10433"/>
                    </a:lnTo>
                    <a:lnTo>
                      <a:pt x="781641" y="9684"/>
                    </a:lnTo>
                    <a:lnTo>
                      <a:pt x="782244" y="1861"/>
                    </a:lnTo>
                    <a:lnTo>
                      <a:pt x="776275" y="3200"/>
                    </a:lnTo>
                    <a:lnTo>
                      <a:pt x="774713" y="10801"/>
                    </a:lnTo>
                    <a:lnTo>
                      <a:pt x="760794" y="9157"/>
                    </a:lnTo>
                    <a:lnTo>
                      <a:pt x="760279" y="14275"/>
                    </a:lnTo>
                    <a:lnTo>
                      <a:pt x="751421" y="13557"/>
                    </a:lnTo>
                    <a:lnTo>
                      <a:pt x="749668" y="7290"/>
                    </a:lnTo>
                    <a:lnTo>
                      <a:pt x="744753" y="7487"/>
                    </a:lnTo>
                    <a:lnTo>
                      <a:pt x="743471" y="559"/>
                    </a:lnTo>
                    <a:lnTo>
                      <a:pt x="737311" y="0"/>
                    </a:lnTo>
                    <a:lnTo>
                      <a:pt x="732111" y="24244"/>
                    </a:lnTo>
                    <a:lnTo>
                      <a:pt x="728986" y="30563"/>
                    </a:lnTo>
                    <a:lnTo>
                      <a:pt x="725570" y="30035"/>
                    </a:lnTo>
                    <a:lnTo>
                      <a:pt x="725164" y="25660"/>
                    </a:lnTo>
                    <a:lnTo>
                      <a:pt x="720839" y="25800"/>
                    </a:lnTo>
                    <a:lnTo>
                      <a:pt x="718509" y="15589"/>
                    </a:lnTo>
                    <a:lnTo>
                      <a:pt x="716134" y="17812"/>
                    </a:lnTo>
                    <a:lnTo>
                      <a:pt x="711391" y="39973"/>
                    </a:lnTo>
                    <a:lnTo>
                      <a:pt x="719258" y="44120"/>
                    </a:lnTo>
                    <a:lnTo>
                      <a:pt x="720820" y="51499"/>
                    </a:lnTo>
                    <a:lnTo>
                      <a:pt x="720604" y="59042"/>
                    </a:lnTo>
                    <a:lnTo>
                      <a:pt x="716801" y="60884"/>
                    </a:lnTo>
                    <a:lnTo>
                      <a:pt x="716051" y="54534"/>
                    </a:lnTo>
                    <a:lnTo>
                      <a:pt x="699624" y="48908"/>
                    </a:lnTo>
                    <a:lnTo>
                      <a:pt x="700056" y="39891"/>
                    </a:lnTo>
                    <a:lnTo>
                      <a:pt x="698341" y="39529"/>
                    </a:lnTo>
                    <a:lnTo>
                      <a:pt x="687711" y="56261"/>
                    </a:lnTo>
                    <a:lnTo>
                      <a:pt x="682733" y="71241"/>
                    </a:lnTo>
                    <a:lnTo>
                      <a:pt x="680231" y="73076"/>
                    </a:lnTo>
                    <a:lnTo>
                      <a:pt x="670090" y="73577"/>
                    </a:lnTo>
                    <a:lnTo>
                      <a:pt x="667182" y="77337"/>
                    </a:lnTo>
                    <a:lnTo>
                      <a:pt x="652812" y="74613"/>
                    </a:lnTo>
                    <a:lnTo>
                      <a:pt x="645776" y="70764"/>
                    </a:lnTo>
                    <a:lnTo>
                      <a:pt x="639528" y="71768"/>
                    </a:lnTo>
                    <a:lnTo>
                      <a:pt x="636664" y="76086"/>
                    </a:lnTo>
                    <a:lnTo>
                      <a:pt x="629263" y="81712"/>
                    </a:lnTo>
                    <a:lnTo>
                      <a:pt x="617586" y="92685"/>
                    </a:lnTo>
                    <a:lnTo>
                      <a:pt x="604733" y="101930"/>
                    </a:lnTo>
                    <a:lnTo>
                      <a:pt x="592329" y="101956"/>
                    </a:lnTo>
                    <a:lnTo>
                      <a:pt x="581871" y="93294"/>
                    </a:lnTo>
                    <a:lnTo>
                      <a:pt x="552313" y="63697"/>
                    </a:lnTo>
                    <a:lnTo>
                      <a:pt x="541364" y="51441"/>
                    </a:lnTo>
                    <a:lnTo>
                      <a:pt x="528040" y="47879"/>
                    </a:lnTo>
                    <a:lnTo>
                      <a:pt x="516641" y="49936"/>
                    </a:lnTo>
                    <a:lnTo>
                      <a:pt x="506183" y="53505"/>
                    </a:lnTo>
                    <a:lnTo>
                      <a:pt x="479598" y="69850"/>
                    </a:lnTo>
                    <a:lnTo>
                      <a:pt x="460628" y="89789"/>
                    </a:lnTo>
                    <a:lnTo>
                      <a:pt x="453528" y="101511"/>
                    </a:lnTo>
                    <a:lnTo>
                      <a:pt x="442171" y="115329"/>
                    </a:lnTo>
                    <a:lnTo>
                      <a:pt x="430324" y="126524"/>
                    </a:lnTo>
                    <a:lnTo>
                      <a:pt x="410905" y="139281"/>
                    </a:lnTo>
                    <a:lnTo>
                      <a:pt x="393859" y="140284"/>
                    </a:lnTo>
                    <a:lnTo>
                      <a:pt x="375361" y="136690"/>
                    </a:lnTo>
                    <a:lnTo>
                      <a:pt x="356390" y="129502"/>
                    </a:lnTo>
                    <a:lnTo>
                      <a:pt x="339772" y="124377"/>
                    </a:lnTo>
                    <a:lnTo>
                      <a:pt x="328373" y="119780"/>
                    </a:lnTo>
                    <a:lnTo>
                      <a:pt x="319818" y="113652"/>
                    </a:lnTo>
                    <a:lnTo>
                      <a:pt x="316054" y="112458"/>
                    </a:lnTo>
                    <a:lnTo>
                      <a:pt x="316288" y="100400"/>
                    </a:lnTo>
                    <a:lnTo>
                      <a:pt x="319883" y="99003"/>
                    </a:lnTo>
                    <a:lnTo>
                      <a:pt x="317316" y="91097"/>
                    </a:lnTo>
                    <a:lnTo>
                      <a:pt x="315584" y="80905"/>
                    </a:lnTo>
                    <a:lnTo>
                      <a:pt x="310194" y="81045"/>
                    </a:lnTo>
                    <a:lnTo>
                      <a:pt x="309552" y="70072"/>
                    </a:lnTo>
                    <a:lnTo>
                      <a:pt x="304249" y="70402"/>
                    </a:lnTo>
                    <a:lnTo>
                      <a:pt x="304398" y="64472"/>
                    </a:lnTo>
                    <a:lnTo>
                      <a:pt x="299651" y="64167"/>
                    </a:lnTo>
                    <a:lnTo>
                      <a:pt x="292230" y="51079"/>
                    </a:lnTo>
                    <a:lnTo>
                      <a:pt x="292551" y="38132"/>
                    </a:lnTo>
                    <a:lnTo>
                      <a:pt x="286476" y="40392"/>
                    </a:lnTo>
                    <a:lnTo>
                      <a:pt x="289236" y="36189"/>
                    </a:lnTo>
                    <a:lnTo>
                      <a:pt x="286326" y="30004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3" name="任意多边形: 形状 532"/>
              <p:cNvSpPr/>
              <p:nvPr/>
            </p:nvSpPr>
            <p:spPr>
              <a:xfrm>
                <a:off x="2486472" y="1652226"/>
                <a:ext cx="769626" cy="852887"/>
              </a:xfrm>
              <a:custGeom>
                <a:avLst/>
                <a:gdLst>
                  <a:gd name="connsiteX0" fmla="*/ 671735 w 769626"/>
                  <a:gd name="connsiteY0" fmla="*/ 836568 h 852887"/>
                  <a:gd name="connsiteX1" fmla="*/ 670052 w 769626"/>
                  <a:gd name="connsiteY1" fmla="*/ 808914 h 852887"/>
                  <a:gd name="connsiteX2" fmla="*/ 668319 w 769626"/>
                  <a:gd name="connsiteY2" fmla="*/ 805847 h 852887"/>
                  <a:gd name="connsiteX3" fmla="*/ 669366 w 769626"/>
                  <a:gd name="connsiteY3" fmla="*/ 793318 h 852887"/>
                  <a:gd name="connsiteX4" fmla="*/ 664680 w 769626"/>
                  <a:gd name="connsiteY4" fmla="*/ 780009 h 852887"/>
                  <a:gd name="connsiteX5" fmla="*/ 662369 w 769626"/>
                  <a:gd name="connsiteY5" fmla="*/ 765670 h 852887"/>
                  <a:gd name="connsiteX6" fmla="*/ 663442 w 769626"/>
                  <a:gd name="connsiteY6" fmla="*/ 747801 h 852887"/>
                  <a:gd name="connsiteX7" fmla="*/ 662521 w 769626"/>
                  <a:gd name="connsiteY7" fmla="*/ 730517 h 852887"/>
                  <a:gd name="connsiteX8" fmla="*/ 657904 w 769626"/>
                  <a:gd name="connsiteY8" fmla="*/ 718102 h 852887"/>
                  <a:gd name="connsiteX9" fmla="*/ 646544 w 769626"/>
                  <a:gd name="connsiteY9" fmla="*/ 706799 h 852887"/>
                  <a:gd name="connsiteX10" fmla="*/ 644557 w 769626"/>
                  <a:gd name="connsiteY10" fmla="*/ 700373 h 852887"/>
                  <a:gd name="connsiteX11" fmla="*/ 629799 w 769626"/>
                  <a:gd name="connsiteY11" fmla="*/ 697338 h 852887"/>
                  <a:gd name="connsiteX12" fmla="*/ 631298 w 769626"/>
                  <a:gd name="connsiteY12" fmla="*/ 692918 h 852887"/>
                  <a:gd name="connsiteX13" fmla="*/ 628580 w 769626"/>
                  <a:gd name="connsiteY13" fmla="*/ 692918 h 852887"/>
                  <a:gd name="connsiteX14" fmla="*/ 628967 w 769626"/>
                  <a:gd name="connsiteY14" fmla="*/ 684568 h 852887"/>
                  <a:gd name="connsiteX15" fmla="*/ 627297 w 769626"/>
                  <a:gd name="connsiteY15" fmla="*/ 684765 h 852887"/>
                  <a:gd name="connsiteX16" fmla="*/ 631000 w 769626"/>
                  <a:gd name="connsiteY16" fmla="*/ 671354 h 852887"/>
                  <a:gd name="connsiteX17" fmla="*/ 636105 w 769626"/>
                  <a:gd name="connsiteY17" fmla="*/ 668680 h 852887"/>
                  <a:gd name="connsiteX18" fmla="*/ 632943 w 769626"/>
                  <a:gd name="connsiteY18" fmla="*/ 664731 h 852887"/>
                  <a:gd name="connsiteX19" fmla="*/ 636556 w 769626"/>
                  <a:gd name="connsiteY19" fmla="*/ 662254 h 852887"/>
                  <a:gd name="connsiteX20" fmla="*/ 641350 w 769626"/>
                  <a:gd name="connsiteY20" fmla="*/ 648151 h 852887"/>
                  <a:gd name="connsiteX21" fmla="*/ 647808 w 769626"/>
                  <a:gd name="connsiteY21" fmla="*/ 648595 h 852887"/>
                  <a:gd name="connsiteX22" fmla="*/ 653624 w 769626"/>
                  <a:gd name="connsiteY22" fmla="*/ 637800 h 852887"/>
                  <a:gd name="connsiteX23" fmla="*/ 657517 w 769626"/>
                  <a:gd name="connsiteY23" fmla="*/ 624530 h 852887"/>
                  <a:gd name="connsiteX24" fmla="*/ 660019 w 769626"/>
                  <a:gd name="connsiteY24" fmla="*/ 604615 h 852887"/>
                  <a:gd name="connsiteX25" fmla="*/ 654456 w 769626"/>
                  <a:gd name="connsiteY25" fmla="*/ 577498 h 852887"/>
                  <a:gd name="connsiteX26" fmla="*/ 648875 w 769626"/>
                  <a:gd name="connsiteY26" fmla="*/ 562037 h 852887"/>
                  <a:gd name="connsiteX27" fmla="*/ 650627 w 769626"/>
                  <a:gd name="connsiteY27" fmla="*/ 551417 h 852887"/>
                  <a:gd name="connsiteX28" fmla="*/ 644557 w 769626"/>
                  <a:gd name="connsiteY28" fmla="*/ 547468 h 852887"/>
                  <a:gd name="connsiteX29" fmla="*/ 646265 w 769626"/>
                  <a:gd name="connsiteY29" fmla="*/ 541990 h 852887"/>
                  <a:gd name="connsiteX30" fmla="*/ 644258 w 769626"/>
                  <a:gd name="connsiteY30" fmla="*/ 534900 h 852887"/>
                  <a:gd name="connsiteX31" fmla="*/ 632663 w 769626"/>
                  <a:gd name="connsiteY31" fmla="*/ 534956 h 852887"/>
                  <a:gd name="connsiteX32" fmla="*/ 625221 w 769626"/>
                  <a:gd name="connsiteY32" fmla="*/ 531814 h 852887"/>
                  <a:gd name="connsiteX33" fmla="*/ 625888 w 769626"/>
                  <a:gd name="connsiteY33" fmla="*/ 526061 h 852887"/>
                  <a:gd name="connsiteX34" fmla="*/ 619106 w 769626"/>
                  <a:gd name="connsiteY34" fmla="*/ 525949 h 852887"/>
                  <a:gd name="connsiteX35" fmla="*/ 616966 w 769626"/>
                  <a:gd name="connsiteY35" fmla="*/ 530286 h 852887"/>
                  <a:gd name="connsiteX36" fmla="*/ 614826 w 769626"/>
                  <a:gd name="connsiteY36" fmla="*/ 529173 h 852887"/>
                  <a:gd name="connsiteX37" fmla="*/ 617010 w 769626"/>
                  <a:gd name="connsiteY37" fmla="*/ 523865 h 852887"/>
                  <a:gd name="connsiteX38" fmla="*/ 610464 w 769626"/>
                  <a:gd name="connsiteY38" fmla="*/ 524726 h 852887"/>
                  <a:gd name="connsiteX39" fmla="*/ 618719 w 769626"/>
                  <a:gd name="connsiteY39" fmla="*/ 516915 h 852887"/>
                  <a:gd name="connsiteX40" fmla="*/ 615944 w 769626"/>
                  <a:gd name="connsiteY40" fmla="*/ 513829 h 852887"/>
                  <a:gd name="connsiteX41" fmla="*/ 618935 w 769626"/>
                  <a:gd name="connsiteY41" fmla="*/ 509992 h 852887"/>
                  <a:gd name="connsiteX42" fmla="*/ 626332 w 769626"/>
                  <a:gd name="connsiteY42" fmla="*/ 514245 h 852887"/>
                  <a:gd name="connsiteX43" fmla="*/ 637134 w 769626"/>
                  <a:gd name="connsiteY43" fmla="*/ 511605 h 852887"/>
                  <a:gd name="connsiteX44" fmla="*/ 637584 w 769626"/>
                  <a:gd name="connsiteY44" fmla="*/ 506630 h 852887"/>
                  <a:gd name="connsiteX45" fmla="*/ 646697 w 769626"/>
                  <a:gd name="connsiteY45" fmla="*/ 497067 h 852887"/>
                  <a:gd name="connsiteX46" fmla="*/ 649713 w 769626"/>
                  <a:gd name="connsiteY46" fmla="*/ 497511 h 852887"/>
                  <a:gd name="connsiteX47" fmla="*/ 658882 w 769626"/>
                  <a:gd name="connsiteY47" fmla="*/ 494566 h 852887"/>
                  <a:gd name="connsiteX48" fmla="*/ 657581 w 769626"/>
                  <a:gd name="connsiteY48" fmla="*/ 502266 h 852887"/>
                  <a:gd name="connsiteX49" fmla="*/ 665943 w 769626"/>
                  <a:gd name="connsiteY49" fmla="*/ 502431 h 852887"/>
                  <a:gd name="connsiteX50" fmla="*/ 667417 w 769626"/>
                  <a:gd name="connsiteY50" fmla="*/ 495010 h 852887"/>
                  <a:gd name="connsiteX51" fmla="*/ 663931 w 769626"/>
                  <a:gd name="connsiteY51" fmla="*/ 494649 h 852887"/>
                  <a:gd name="connsiteX52" fmla="*/ 664039 w 769626"/>
                  <a:gd name="connsiteY52" fmla="*/ 483003 h 852887"/>
                  <a:gd name="connsiteX53" fmla="*/ 654393 w 769626"/>
                  <a:gd name="connsiteY53" fmla="*/ 483058 h 852887"/>
                  <a:gd name="connsiteX54" fmla="*/ 655187 w 769626"/>
                  <a:gd name="connsiteY54" fmla="*/ 479000 h 852887"/>
                  <a:gd name="connsiteX55" fmla="*/ 649262 w 769626"/>
                  <a:gd name="connsiteY55" fmla="*/ 473998 h 852887"/>
                  <a:gd name="connsiteX56" fmla="*/ 654285 w 769626"/>
                  <a:gd name="connsiteY56" fmla="*/ 470247 h 852887"/>
                  <a:gd name="connsiteX57" fmla="*/ 650329 w 769626"/>
                  <a:gd name="connsiteY57" fmla="*/ 464854 h 852887"/>
                  <a:gd name="connsiteX58" fmla="*/ 652812 w 769626"/>
                  <a:gd name="connsiteY58" fmla="*/ 459603 h 852887"/>
                  <a:gd name="connsiteX59" fmla="*/ 654241 w 769626"/>
                  <a:gd name="connsiteY59" fmla="*/ 461769 h 852887"/>
                  <a:gd name="connsiteX60" fmla="*/ 659955 w 769626"/>
                  <a:gd name="connsiteY60" fmla="*/ 457019 h 852887"/>
                  <a:gd name="connsiteX61" fmla="*/ 666585 w 769626"/>
                  <a:gd name="connsiteY61" fmla="*/ 434204 h 852887"/>
                  <a:gd name="connsiteX62" fmla="*/ 661518 w 769626"/>
                  <a:gd name="connsiteY62" fmla="*/ 426118 h 852887"/>
                  <a:gd name="connsiteX63" fmla="*/ 662610 w 769626"/>
                  <a:gd name="connsiteY63" fmla="*/ 413894 h 852887"/>
                  <a:gd name="connsiteX64" fmla="*/ 667163 w 769626"/>
                  <a:gd name="connsiteY64" fmla="*/ 413700 h 852887"/>
                  <a:gd name="connsiteX65" fmla="*/ 668338 w 769626"/>
                  <a:gd name="connsiteY65" fmla="*/ 404004 h 852887"/>
                  <a:gd name="connsiteX66" fmla="*/ 673322 w 769626"/>
                  <a:gd name="connsiteY66" fmla="*/ 403365 h 852887"/>
                  <a:gd name="connsiteX67" fmla="*/ 676230 w 769626"/>
                  <a:gd name="connsiteY67" fmla="*/ 393310 h 852887"/>
                  <a:gd name="connsiteX68" fmla="*/ 670820 w 769626"/>
                  <a:gd name="connsiteY68" fmla="*/ 387587 h 852887"/>
                  <a:gd name="connsiteX69" fmla="*/ 671887 w 769626"/>
                  <a:gd name="connsiteY69" fmla="*/ 381864 h 852887"/>
                  <a:gd name="connsiteX70" fmla="*/ 685616 w 769626"/>
                  <a:gd name="connsiteY70" fmla="*/ 373866 h 852887"/>
                  <a:gd name="connsiteX71" fmla="*/ 697598 w 769626"/>
                  <a:gd name="connsiteY71" fmla="*/ 374115 h 852887"/>
                  <a:gd name="connsiteX72" fmla="*/ 700246 w 769626"/>
                  <a:gd name="connsiteY72" fmla="*/ 372614 h 852887"/>
                  <a:gd name="connsiteX73" fmla="*/ 703307 w 769626"/>
                  <a:gd name="connsiteY73" fmla="*/ 356340 h 852887"/>
                  <a:gd name="connsiteX74" fmla="*/ 705295 w 769626"/>
                  <a:gd name="connsiteY74" fmla="*/ 356367 h 852887"/>
                  <a:gd name="connsiteX75" fmla="*/ 707688 w 769626"/>
                  <a:gd name="connsiteY75" fmla="*/ 347481 h 852887"/>
                  <a:gd name="connsiteX76" fmla="*/ 703415 w 769626"/>
                  <a:gd name="connsiteY76" fmla="*/ 343175 h 852887"/>
                  <a:gd name="connsiteX77" fmla="*/ 701961 w 769626"/>
                  <a:gd name="connsiteY77" fmla="*/ 347146 h 852887"/>
                  <a:gd name="connsiteX78" fmla="*/ 688867 w 769626"/>
                  <a:gd name="connsiteY78" fmla="*/ 347257 h 852887"/>
                  <a:gd name="connsiteX79" fmla="*/ 683241 w 769626"/>
                  <a:gd name="connsiteY79" fmla="*/ 345870 h 852887"/>
                  <a:gd name="connsiteX80" fmla="*/ 677234 w 769626"/>
                  <a:gd name="connsiteY80" fmla="*/ 336539 h 852887"/>
                  <a:gd name="connsiteX81" fmla="*/ 678580 w 769626"/>
                  <a:gd name="connsiteY81" fmla="*/ 327874 h 852887"/>
                  <a:gd name="connsiteX82" fmla="*/ 684054 w 769626"/>
                  <a:gd name="connsiteY82" fmla="*/ 328764 h 852887"/>
                  <a:gd name="connsiteX83" fmla="*/ 684892 w 769626"/>
                  <a:gd name="connsiteY83" fmla="*/ 324320 h 852887"/>
                  <a:gd name="connsiteX84" fmla="*/ 682435 w 769626"/>
                  <a:gd name="connsiteY84" fmla="*/ 319877 h 852887"/>
                  <a:gd name="connsiteX85" fmla="*/ 687502 w 769626"/>
                  <a:gd name="connsiteY85" fmla="*/ 321876 h 852887"/>
                  <a:gd name="connsiteX86" fmla="*/ 687673 w 769626"/>
                  <a:gd name="connsiteY86" fmla="*/ 316129 h 852887"/>
                  <a:gd name="connsiteX87" fmla="*/ 683095 w 769626"/>
                  <a:gd name="connsiteY87" fmla="*/ 308410 h 852887"/>
                  <a:gd name="connsiteX88" fmla="*/ 680612 w 769626"/>
                  <a:gd name="connsiteY88" fmla="*/ 307745 h 852887"/>
                  <a:gd name="connsiteX89" fmla="*/ 685000 w 769626"/>
                  <a:gd name="connsiteY89" fmla="*/ 294057 h 852887"/>
                  <a:gd name="connsiteX90" fmla="*/ 686689 w 769626"/>
                  <a:gd name="connsiteY90" fmla="*/ 283256 h 852887"/>
                  <a:gd name="connsiteX91" fmla="*/ 692398 w 769626"/>
                  <a:gd name="connsiteY91" fmla="*/ 281924 h 852887"/>
                  <a:gd name="connsiteX92" fmla="*/ 693255 w 769626"/>
                  <a:gd name="connsiteY92" fmla="*/ 278594 h 852887"/>
                  <a:gd name="connsiteX93" fmla="*/ 700843 w 769626"/>
                  <a:gd name="connsiteY93" fmla="*/ 276374 h 852887"/>
                  <a:gd name="connsiteX94" fmla="*/ 702837 w 769626"/>
                  <a:gd name="connsiteY94" fmla="*/ 278149 h 852887"/>
                  <a:gd name="connsiteX95" fmla="*/ 707473 w 769626"/>
                  <a:gd name="connsiteY95" fmla="*/ 276179 h 852887"/>
                  <a:gd name="connsiteX96" fmla="*/ 719861 w 769626"/>
                  <a:gd name="connsiteY96" fmla="*/ 280675 h 852887"/>
                  <a:gd name="connsiteX97" fmla="*/ 716521 w 769626"/>
                  <a:gd name="connsiteY97" fmla="*/ 291114 h 852887"/>
                  <a:gd name="connsiteX98" fmla="*/ 721696 w 769626"/>
                  <a:gd name="connsiteY98" fmla="*/ 294971 h 852887"/>
                  <a:gd name="connsiteX99" fmla="*/ 725850 w 769626"/>
                  <a:gd name="connsiteY99" fmla="*/ 292308 h 852887"/>
                  <a:gd name="connsiteX100" fmla="*/ 730809 w 769626"/>
                  <a:gd name="connsiteY100" fmla="*/ 295083 h 852887"/>
                  <a:gd name="connsiteX101" fmla="*/ 732028 w 769626"/>
                  <a:gd name="connsiteY101" fmla="*/ 288448 h 852887"/>
                  <a:gd name="connsiteX102" fmla="*/ 739788 w 769626"/>
                  <a:gd name="connsiteY102" fmla="*/ 288142 h 852887"/>
                  <a:gd name="connsiteX103" fmla="*/ 743280 w 769626"/>
                  <a:gd name="connsiteY103" fmla="*/ 285367 h 852887"/>
                  <a:gd name="connsiteX104" fmla="*/ 743083 w 769626"/>
                  <a:gd name="connsiteY104" fmla="*/ 278676 h 852887"/>
                  <a:gd name="connsiteX105" fmla="*/ 738422 w 769626"/>
                  <a:gd name="connsiteY105" fmla="*/ 280704 h 852887"/>
                  <a:gd name="connsiteX106" fmla="*/ 735235 w 769626"/>
                  <a:gd name="connsiteY106" fmla="*/ 274042 h 852887"/>
                  <a:gd name="connsiteX107" fmla="*/ 736924 w 769626"/>
                  <a:gd name="connsiteY107" fmla="*/ 273430 h 852887"/>
                  <a:gd name="connsiteX108" fmla="*/ 732752 w 769626"/>
                  <a:gd name="connsiteY108" fmla="*/ 259830 h 852887"/>
                  <a:gd name="connsiteX109" fmla="*/ 726789 w 769626"/>
                  <a:gd name="connsiteY109" fmla="*/ 257969 h 852887"/>
                  <a:gd name="connsiteX110" fmla="*/ 717334 w 769626"/>
                  <a:gd name="connsiteY110" fmla="*/ 258192 h 852887"/>
                  <a:gd name="connsiteX111" fmla="*/ 716439 w 769626"/>
                  <a:gd name="connsiteY111" fmla="*/ 253083 h 852887"/>
                  <a:gd name="connsiteX112" fmla="*/ 721443 w 769626"/>
                  <a:gd name="connsiteY112" fmla="*/ 250336 h 852887"/>
                  <a:gd name="connsiteX113" fmla="*/ 725437 w 769626"/>
                  <a:gd name="connsiteY113" fmla="*/ 242122 h 852887"/>
                  <a:gd name="connsiteX114" fmla="*/ 726148 w 769626"/>
                  <a:gd name="connsiteY114" fmla="*/ 224719 h 852887"/>
                  <a:gd name="connsiteX115" fmla="*/ 722789 w 769626"/>
                  <a:gd name="connsiteY115" fmla="*/ 223083 h 852887"/>
                  <a:gd name="connsiteX116" fmla="*/ 724840 w 769626"/>
                  <a:gd name="connsiteY116" fmla="*/ 220417 h 852887"/>
                  <a:gd name="connsiteX117" fmla="*/ 726770 w 769626"/>
                  <a:gd name="connsiteY117" fmla="*/ 211372 h 852887"/>
                  <a:gd name="connsiteX118" fmla="*/ 732885 w 769626"/>
                  <a:gd name="connsiteY118" fmla="*/ 209596 h 852887"/>
                  <a:gd name="connsiteX119" fmla="*/ 733698 w 769626"/>
                  <a:gd name="connsiteY119" fmla="*/ 217200 h 852887"/>
                  <a:gd name="connsiteX120" fmla="*/ 738232 w 769626"/>
                  <a:gd name="connsiteY120" fmla="*/ 220029 h 852887"/>
                  <a:gd name="connsiteX121" fmla="*/ 740435 w 769626"/>
                  <a:gd name="connsiteY121" fmla="*/ 214424 h 852887"/>
                  <a:gd name="connsiteX122" fmla="*/ 748284 w 769626"/>
                  <a:gd name="connsiteY122" fmla="*/ 212675 h 852887"/>
                  <a:gd name="connsiteX123" fmla="*/ 753631 w 769626"/>
                  <a:gd name="connsiteY123" fmla="*/ 204186 h 852887"/>
                  <a:gd name="connsiteX124" fmla="*/ 768598 w 769626"/>
                  <a:gd name="connsiteY124" fmla="*/ 205765 h 852887"/>
                  <a:gd name="connsiteX125" fmla="*/ 769626 w 769626"/>
                  <a:gd name="connsiteY125" fmla="*/ 190034 h 852887"/>
                  <a:gd name="connsiteX126" fmla="*/ 767404 w 769626"/>
                  <a:gd name="connsiteY126" fmla="*/ 190728 h 852887"/>
                  <a:gd name="connsiteX127" fmla="*/ 762400 w 769626"/>
                  <a:gd name="connsiteY127" fmla="*/ 186426 h 852887"/>
                  <a:gd name="connsiteX128" fmla="*/ 760603 w 769626"/>
                  <a:gd name="connsiteY128" fmla="*/ 182377 h 852887"/>
                  <a:gd name="connsiteX129" fmla="*/ 755574 w 769626"/>
                  <a:gd name="connsiteY129" fmla="*/ 182709 h 852887"/>
                  <a:gd name="connsiteX130" fmla="*/ 751446 w 769626"/>
                  <a:gd name="connsiteY130" fmla="*/ 179436 h 852887"/>
                  <a:gd name="connsiteX131" fmla="*/ 750805 w 769626"/>
                  <a:gd name="connsiteY131" fmla="*/ 174802 h 852887"/>
                  <a:gd name="connsiteX132" fmla="*/ 747744 w 769626"/>
                  <a:gd name="connsiteY132" fmla="*/ 171474 h 852887"/>
                  <a:gd name="connsiteX133" fmla="*/ 741998 w 769626"/>
                  <a:gd name="connsiteY133" fmla="*/ 172944 h 852887"/>
                  <a:gd name="connsiteX134" fmla="*/ 734892 w 769626"/>
                  <a:gd name="connsiteY134" fmla="*/ 177022 h 852887"/>
                  <a:gd name="connsiteX135" fmla="*/ 722001 w 769626"/>
                  <a:gd name="connsiteY135" fmla="*/ 173776 h 852887"/>
                  <a:gd name="connsiteX136" fmla="*/ 723754 w 769626"/>
                  <a:gd name="connsiteY136" fmla="*/ 166119 h 852887"/>
                  <a:gd name="connsiteX137" fmla="*/ 717766 w 769626"/>
                  <a:gd name="connsiteY137" fmla="*/ 165898 h 852887"/>
                  <a:gd name="connsiteX138" fmla="*/ 714191 w 769626"/>
                  <a:gd name="connsiteY138" fmla="*/ 163484 h 852887"/>
                  <a:gd name="connsiteX139" fmla="*/ 711410 w 769626"/>
                  <a:gd name="connsiteY139" fmla="*/ 156021 h 852887"/>
                  <a:gd name="connsiteX140" fmla="*/ 707454 w 769626"/>
                  <a:gd name="connsiteY140" fmla="*/ 151305 h 852887"/>
                  <a:gd name="connsiteX141" fmla="*/ 708120 w 769626"/>
                  <a:gd name="connsiteY141" fmla="*/ 142817 h 852887"/>
                  <a:gd name="connsiteX142" fmla="*/ 699668 w 769626"/>
                  <a:gd name="connsiteY142" fmla="*/ 140682 h 852887"/>
                  <a:gd name="connsiteX143" fmla="*/ 692614 w 769626"/>
                  <a:gd name="connsiteY143" fmla="*/ 131666 h 852887"/>
                  <a:gd name="connsiteX144" fmla="*/ 685914 w 769626"/>
                  <a:gd name="connsiteY144" fmla="*/ 126148 h 852887"/>
                  <a:gd name="connsiteX145" fmla="*/ 675608 w 769626"/>
                  <a:gd name="connsiteY145" fmla="*/ 125814 h 852887"/>
                  <a:gd name="connsiteX146" fmla="*/ 671760 w 769626"/>
                  <a:gd name="connsiteY146" fmla="*/ 128755 h 852887"/>
                  <a:gd name="connsiteX147" fmla="*/ 666667 w 769626"/>
                  <a:gd name="connsiteY147" fmla="*/ 135771 h 852887"/>
                  <a:gd name="connsiteX148" fmla="*/ 660381 w 769626"/>
                  <a:gd name="connsiteY148" fmla="*/ 140793 h 852887"/>
                  <a:gd name="connsiteX149" fmla="*/ 615982 w 769626"/>
                  <a:gd name="connsiteY149" fmla="*/ 147005 h 852887"/>
                  <a:gd name="connsiteX150" fmla="*/ 615232 w 769626"/>
                  <a:gd name="connsiteY150" fmla="*/ 151889 h 852887"/>
                  <a:gd name="connsiteX151" fmla="*/ 606939 w 769626"/>
                  <a:gd name="connsiteY151" fmla="*/ 150722 h 852887"/>
                  <a:gd name="connsiteX152" fmla="*/ 607898 w 769626"/>
                  <a:gd name="connsiteY152" fmla="*/ 155521 h 852887"/>
                  <a:gd name="connsiteX153" fmla="*/ 600780 w 769626"/>
                  <a:gd name="connsiteY153" fmla="*/ 153801 h 852887"/>
                  <a:gd name="connsiteX154" fmla="*/ 601142 w 769626"/>
                  <a:gd name="connsiteY154" fmla="*/ 147310 h 852887"/>
                  <a:gd name="connsiteX155" fmla="*/ 592157 w 769626"/>
                  <a:gd name="connsiteY155" fmla="*/ 145925 h 852887"/>
                  <a:gd name="connsiteX156" fmla="*/ 594423 w 769626"/>
                  <a:gd name="connsiteY156" fmla="*/ 134636 h 852887"/>
                  <a:gd name="connsiteX157" fmla="*/ 585013 w 769626"/>
                  <a:gd name="connsiteY157" fmla="*/ 133859 h 852887"/>
                  <a:gd name="connsiteX158" fmla="*/ 585146 w 769626"/>
                  <a:gd name="connsiteY158" fmla="*/ 127867 h 852887"/>
                  <a:gd name="connsiteX159" fmla="*/ 578193 w 769626"/>
                  <a:gd name="connsiteY159" fmla="*/ 126537 h 852887"/>
                  <a:gd name="connsiteX160" fmla="*/ 575818 w 769626"/>
                  <a:gd name="connsiteY160" fmla="*/ 123264 h 852887"/>
                  <a:gd name="connsiteX161" fmla="*/ 569404 w 769626"/>
                  <a:gd name="connsiteY161" fmla="*/ 123014 h 852887"/>
                  <a:gd name="connsiteX162" fmla="*/ 567690 w 769626"/>
                  <a:gd name="connsiteY162" fmla="*/ 132195 h 852887"/>
                  <a:gd name="connsiteX163" fmla="*/ 564782 w 769626"/>
                  <a:gd name="connsiteY163" fmla="*/ 131722 h 852887"/>
                  <a:gd name="connsiteX164" fmla="*/ 566299 w 769626"/>
                  <a:gd name="connsiteY164" fmla="*/ 123179 h 852887"/>
                  <a:gd name="connsiteX165" fmla="*/ 561746 w 769626"/>
                  <a:gd name="connsiteY165" fmla="*/ 122932 h 852887"/>
                  <a:gd name="connsiteX166" fmla="*/ 563518 w 769626"/>
                  <a:gd name="connsiteY166" fmla="*/ 116191 h 852887"/>
                  <a:gd name="connsiteX167" fmla="*/ 559734 w 769626"/>
                  <a:gd name="connsiteY167" fmla="*/ 113918 h 852887"/>
                  <a:gd name="connsiteX168" fmla="*/ 558559 w 769626"/>
                  <a:gd name="connsiteY168" fmla="*/ 117439 h 852887"/>
                  <a:gd name="connsiteX169" fmla="*/ 552463 w 769626"/>
                  <a:gd name="connsiteY169" fmla="*/ 115941 h 852887"/>
                  <a:gd name="connsiteX170" fmla="*/ 549110 w 769626"/>
                  <a:gd name="connsiteY170" fmla="*/ 128561 h 852887"/>
                  <a:gd name="connsiteX171" fmla="*/ 551542 w 769626"/>
                  <a:gd name="connsiteY171" fmla="*/ 129031 h 852887"/>
                  <a:gd name="connsiteX172" fmla="*/ 550431 w 769626"/>
                  <a:gd name="connsiteY172" fmla="*/ 134468 h 852887"/>
                  <a:gd name="connsiteX173" fmla="*/ 546926 w 769626"/>
                  <a:gd name="connsiteY173" fmla="*/ 138186 h 852887"/>
                  <a:gd name="connsiteX174" fmla="*/ 539223 w 769626"/>
                  <a:gd name="connsiteY174" fmla="*/ 137574 h 852887"/>
                  <a:gd name="connsiteX175" fmla="*/ 538950 w 769626"/>
                  <a:gd name="connsiteY175" fmla="*/ 140432 h 852887"/>
                  <a:gd name="connsiteX176" fmla="*/ 532276 w 769626"/>
                  <a:gd name="connsiteY176" fmla="*/ 138768 h 852887"/>
                  <a:gd name="connsiteX177" fmla="*/ 523570 w 769626"/>
                  <a:gd name="connsiteY177" fmla="*/ 134248 h 852887"/>
                  <a:gd name="connsiteX178" fmla="*/ 511765 w 769626"/>
                  <a:gd name="connsiteY178" fmla="*/ 112392 h 852887"/>
                  <a:gd name="connsiteX179" fmla="*/ 496430 w 769626"/>
                  <a:gd name="connsiteY179" fmla="*/ 96778 h 852887"/>
                  <a:gd name="connsiteX180" fmla="*/ 491515 w 769626"/>
                  <a:gd name="connsiteY180" fmla="*/ 93673 h 852887"/>
                  <a:gd name="connsiteX181" fmla="*/ 492239 w 769626"/>
                  <a:gd name="connsiteY181" fmla="*/ 83053 h 852887"/>
                  <a:gd name="connsiteX182" fmla="*/ 485248 w 769626"/>
                  <a:gd name="connsiteY182" fmla="*/ 81444 h 852887"/>
                  <a:gd name="connsiteX183" fmla="*/ 482168 w 769626"/>
                  <a:gd name="connsiteY183" fmla="*/ 78394 h 852887"/>
                  <a:gd name="connsiteX184" fmla="*/ 483324 w 769626"/>
                  <a:gd name="connsiteY184" fmla="*/ 72709 h 852887"/>
                  <a:gd name="connsiteX185" fmla="*/ 480435 w 769626"/>
                  <a:gd name="connsiteY185" fmla="*/ 76147 h 852887"/>
                  <a:gd name="connsiteX186" fmla="*/ 473418 w 769626"/>
                  <a:gd name="connsiteY186" fmla="*/ 75482 h 852887"/>
                  <a:gd name="connsiteX187" fmla="*/ 473056 w 769626"/>
                  <a:gd name="connsiteY187" fmla="*/ 81306 h 852887"/>
                  <a:gd name="connsiteX188" fmla="*/ 467728 w 769626"/>
                  <a:gd name="connsiteY188" fmla="*/ 81306 h 852887"/>
                  <a:gd name="connsiteX189" fmla="*/ 454901 w 769626"/>
                  <a:gd name="connsiteY189" fmla="*/ 71103 h 852887"/>
                  <a:gd name="connsiteX190" fmla="*/ 441852 w 769626"/>
                  <a:gd name="connsiteY190" fmla="*/ 57850 h 852887"/>
                  <a:gd name="connsiteX191" fmla="*/ 433318 w 769626"/>
                  <a:gd name="connsiteY191" fmla="*/ 55659 h 852887"/>
                  <a:gd name="connsiteX192" fmla="*/ 429406 w 769626"/>
                  <a:gd name="connsiteY192" fmla="*/ 48451 h 852887"/>
                  <a:gd name="connsiteX193" fmla="*/ 418541 w 769626"/>
                  <a:gd name="connsiteY193" fmla="*/ 46539 h 852887"/>
                  <a:gd name="connsiteX194" fmla="*/ 410991 w 769626"/>
                  <a:gd name="connsiteY194" fmla="*/ 47038 h 852887"/>
                  <a:gd name="connsiteX195" fmla="*/ 407568 w 769626"/>
                  <a:gd name="connsiteY195" fmla="*/ 53415 h 852887"/>
                  <a:gd name="connsiteX196" fmla="*/ 404895 w 769626"/>
                  <a:gd name="connsiteY196" fmla="*/ 44488 h 852887"/>
                  <a:gd name="connsiteX197" fmla="*/ 398799 w 769626"/>
                  <a:gd name="connsiteY197" fmla="*/ 39053 h 852887"/>
                  <a:gd name="connsiteX198" fmla="*/ 401174 w 769626"/>
                  <a:gd name="connsiteY198" fmla="*/ 33676 h 852887"/>
                  <a:gd name="connsiteX199" fmla="*/ 397732 w 769626"/>
                  <a:gd name="connsiteY199" fmla="*/ 32235 h 852887"/>
                  <a:gd name="connsiteX200" fmla="*/ 395611 w 769626"/>
                  <a:gd name="connsiteY200" fmla="*/ 27993 h 852887"/>
                  <a:gd name="connsiteX201" fmla="*/ 396596 w 769626"/>
                  <a:gd name="connsiteY201" fmla="*/ 21285 h 852887"/>
                  <a:gd name="connsiteX202" fmla="*/ 400215 w 769626"/>
                  <a:gd name="connsiteY202" fmla="*/ 15022 h 852887"/>
                  <a:gd name="connsiteX203" fmla="*/ 394824 w 769626"/>
                  <a:gd name="connsiteY203" fmla="*/ 11778 h 852887"/>
                  <a:gd name="connsiteX204" fmla="*/ 386607 w 769626"/>
                  <a:gd name="connsiteY204" fmla="*/ 11722 h 852887"/>
                  <a:gd name="connsiteX205" fmla="*/ 378162 w 769626"/>
                  <a:gd name="connsiteY205" fmla="*/ 9284 h 852887"/>
                  <a:gd name="connsiteX206" fmla="*/ 378739 w 769626"/>
                  <a:gd name="connsiteY206" fmla="*/ 5486 h 852887"/>
                  <a:gd name="connsiteX207" fmla="*/ 370935 w 769626"/>
                  <a:gd name="connsiteY207" fmla="*/ 0 h 852887"/>
                  <a:gd name="connsiteX208" fmla="*/ 363233 w 769626"/>
                  <a:gd name="connsiteY208" fmla="*/ 5292 h 852887"/>
                  <a:gd name="connsiteX209" fmla="*/ 358762 w 769626"/>
                  <a:gd name="connsiteY209" fmla="*/ 15243 h 852887"/>
                  <a:gd name="connsiteX210" fmla="*/ 356756 w 769626"/>
                  <a:gd name="connsiteY210" fmla="*/ 28382 h 852887"/>
                  <a:gd name="connsiteX211" fmla="*/ 358426 w 769626"/>
                  <a:gd name="connsiteY211" fmla="*/ 34562 h 852887"/>
                  <a:gd name="connsiteX212" fmla="*/ 353416 w 769626"/>
                  <a:gd name="connsiteY212" fmla="*/ 43877 h 852887"/>
                  <a:gd name="connsiteX213" fmla="*/ 353206 w 769626"/>
                  <a:gd name="connsiteY213" fmla="*/ 48839 h 852887"/>
                  <a:gd name="connsiteX214" fmla="*/ 359556 w 769626"/>
                  <a:gd name="connsiteY214" fmla="*/ 48701 h 852887"/>
                  <a:gd name="connsiteX215" fmla="*/ 359404 w 769626"/>
                  <a:gd name="connsiteY215" fmla="*/ 44541 h 852887"/>
                  <a:gd name="connsiteX216" fmla="*/ 363937 w 769626"/>
                  <a:gd name="connsiteY216" fmla="*/ 44541 h 852887"/>
                  <a:gd name="connsiteX217" fmla="*/ 364668 w 769626"/>
                  <a:gd name="connsiteY217" fmla="*/ 49283 h 852887"/>
                  <a:gd name="connsiteX218" fmla="*/ 375831 w 769626"/>
                  <a:gd name="connsiteY218" fmla="*/ 49283 h 852887"/>
                  <a:gd name="connsiteX219" fmla="*/ 373456 w 769626"/>
                  <a:gd name="connsiteY219" fmla="*/ 54718 h 852887"/>
                  <a:gd name="connsiteX220" fmla="*/ 373247 w 769626"/>
                  <a:gd name="connsiteY220" fmla="*/ 68995 h 852887"/>
                  <a:gd name="connsiteX221" fmla="*/ 368325 w 769626"/>
                  <a:gd name="connsiteY221" fmla="*/ 70909 h 852887"/>
                  <a:gd name="connsiteX222" fmla="*/ 364884 w 769626"/>
                  <a:gd name="connsiteY222" fmla="*/ 79809 h 852887"/>
                  <a:gd name="connsiteX223" fmla="*/ 357975 w 769626"/>
                  <a:gd name="connsiteY223" fmla="*/ 85576 h 852887"/>
                  <a:gd name="connsiteX224" fmla="*/ 354146 w 769626"/>
                  <a:gd name="connsiteY224" fmla="*/ 84412 h 852887"/>
                  <a:gd name="connsiteX225" fmla="*/ 335540 w 769626"/>
                  <a:gd name="connsiteY225" fmla="*/ 94005 h 852887"/>
                  <a:gd name="connsiteX226" fmla="*/ 331965 w 769626"/>
                  <a:gd name="connsiteY226" fmla="*/ 100828 h 852887"/>
                  <a:gd name="connsiteX227" fmla="*/ 336118 w 769626"/>
                  <a:gd name="connsiteY227" fmla="*/ 111033 h 852887"/>
                  <a:gd name="connsiteX228" fmla="*/ 348024 w 769626"/>
                  <a:gd name="connsiteY228" fmla="*/ 117383 h 852887"/>
                  <a:gd name="connsiteX229" fmla="*/ 343878 w 769626"/>
                  <a:gd name="connsiteY229" fmla="*/ 127896 h 852887"/>
                  <a:gd name="connsiteX230" fmla="*/ 341376 w 769626"/>
                  <a:gd name="connsiteY230" fmla="*/ 127313 h 852887"/>
                  <a:gd name="connsiteX231" fmla="*/ 333680 w 769626"/>
                  <a:gd name="connsiteY231" fmla="*/ 138491 h 852887"/>
                  <a:gd name="connsiteX232" fmla="*/ 333229 w 769626"/>
                  <a:gd name="connsiteY232" fmla="*/ 143982 h 852887"/>
                  <a:gd name="connsiteX233" fmla="*/ 336220 w 769626"/>
                  <a:gd name="connsiteY233" fmla="*/ 140320 h 852887"/>
                  <a:gd name="connsiteX234" fmla="*/ 338855 w 769626"/>
                  <a:gd name="connsiteY234" fmla="*/ 141791 h 852887"/>
                  <a:gd name="connsiteX235" fmla="*/ 335280 w 769626"/>
                  <a:gd name="connsiteY235" fmla="*/ 154163 h 852887"/>
                  <a:gd name="connsiteX236" fmla="*/ 327323 w 769626"/>
                  <a:gd name="connsiteY236" fmla="*/ 154135 h 852887"/>
                  <a:gd name="connsiteX237" fmla="*/ 319799 w 769626"/>
                  <a:gd name="connsiteY237" fmla="*/ 152110 h 852887"/>
                  <a:gd name="connsiteX238" fmla="*/ 316249 w 769626"/>
                  <a:gd name="connsiteY238" fmla="*/ 152998 h 852887"/>
                  <a:gd name="connsiteX239" fmla="*/ 314858 w 769626"/>
                  <a:gd name="connsiteY239" fmla="*/ 147978 h 852887"/>
                  <a:gd name="connsiteX240" fmla="*/ 307524 w 769626"/>
                  <a:gd name="connsiteY240" fmla="*/ 157130 h 852887"/>
                  <a:gd name="connsiteX241" fmla="*/ 301708 w 769626"/>
                  <a:gd name="connsiteY241" fmla="*/ 153692 h 852887"/>
                  <a:gd name="connsiteX242" fmla="*/ 297536 w 769626"/>
                  <a:gd name="connsiteY242" fmla="*/ 162235 h 852887"/>
                  <a:gd name="connsiteX243" fmla="*/ 293897 w 769626"/>
                  <a:gd name="connsiteY243" fmla="*/ 160655 h 852887"/>
                  <a:gd name="connsiteX244" fmla="*/ 288614 w 769626"/>
                  <a:gd name="connsiteY244" fmla="*/ 162014 h 852887"/>
                  <a:gd name="connsiteX245" fmla="*/ 270504 w 769626"/>
                  <a:gd name="connsiteY245" fmla="*/ 188535 h 852887"/>
                  <a:gd name="connsiteX246" fmla="*/ 269900 w 769626"/>
                  <a:gd name="connsiteY246" fmla="*/ 200022 h 852887"/>
                  <a:gd name="connsiteX247" fmla="*/ 271697 w 769626"/>
                  <a:gd name="connsiteY247" fmla="*/ 222334 h 852887"/>
                  <a:gd name="connsiteX248" fmla="*/ 271145 w 769626"/>
                  <a:gd name="connsiteY248" fmla="*/ 228717 h 852887"/>
                  <a:gd name="connsiteX249" fmla="*/ 265773 w 769626"/>
                  <a:gd name="connsiteY249" fmla="*/ 247561 h 852887"/>
                  <a:gd name="connsiteX250" fmla="*/ 256299 w 769626"/>
                  <a:gd name="connsiteY250" fmla="*/ 257164 h 852887"/>
                  <a:gd name="connsiteX251" fmla="*/ 251447 w 769626"/>
                  <a:gd name="connsiteY251" fmla="*/ 259801 h 852887"/>
                  <a:gd name="connsiteX252" fmla="*/ 233032 w 769626"/>
                  <a:gd name="connsiteY252" fmla="*/ 266101 h 852887"/>
                  <a:gd name="connsiteX253" fmla="*/ 226212 w 769626"/>
                  <a:gd name="connsiteY253" fmla="*/ 270961 h 852887"/>
                  <a:gd name="connsiteX254" fmla="*/ 214941 w 769626"/>
                  <a:gd name="connsiteY254" fmla="*/ 288809 h 852887"/>
                  <a:gd name="connsiteX255" fmla="*/ 204565 w 769626"/>
                  <a:gd name="connsiteY255" fmla="*/ 300054 h 852887"/>
                  <a:gd name="connsiteX256" fmla="*/ 192672 w 769626"/>
                  <a:gd name="connsiteY256" fmla="*/ 310603 h 852887"/>
                  <a:gd name="connsiteX257" fmla="*/ 188335 w 769626"/>
                  <a:gd name="connsiteY257" fmla="*/ 315853 h 852887"/>
                  <a:gd name="connsiteX258" fmla="*/ 183071 w 769626"/>
                  <a:gd name="connsiteY258" fmla="*/ 310993 h 852887"/>
                  <a:gd name="connsiteX259" fmla="*/ 185617 w 769626"/>
                  <a:gd name="connsiteY259" fmla="*/ 306910 h 852887"/>
                  <a:gd name="connsiteX260" fmla="*/ 181877 w 769626"/>
                  <a:gd name="connsiteY260" fmla="*/ 302163 h 852887"/>
                  <a:gd name="connsiteX261" fmla="*/ 179159 w 769626"/>
                  <a:gd name="connsiteY261" fmla="*/ 304606 h 852887"/>
                  <a:gd name="connsiteX262" fmla="*/ 171907 w 769626"/>
                  <a:gd name="connsiteY262" fmla="*/ 299637 h 852887"/>
                  <a:gd name="connsiteX263" fmla="*/ 166967 w 769626"/>
                  <a:gd name="connsiteY263" fmla="*/ 300664 h 852887"/>
                  <a:gd name="connsiteX264" fmla="*/ 166605 w 769626"/>
                  <a:gd name="connsiteY264" fmla="*/ 304023 h 852887"/>
                  <a:gd name="connsiteX265" fmla="*/ 161087 w 769626"/>
                  <a:gd name="connsiteY265" fmla="*/ 308354 h 852887"/>
                  <a:gd name="connsiteX266" fmla="*/ 147999 w 769626"/>
                  <a:gd name="connsiteY266" fmla="*/ 312019 h 852887"/>
                  <a:gd name="connsiteX267" fmla="*/ 144126 w 769626"/>
                  <a:gd name="connsiteY267" fmla="*/ 314324 h 852887"/>
                  <a:gd name="connsiteX268" fmla="*/ 142500 w 769626"/>
                  <a:gd name="connsiteY268" fmla="*/ 324404 h 852887"/>
                  <a:gd name="connsiteX269" fmla="*/ 145707 w 769626"/>
                  <a:gd name="connsiteY269" fmla="*/ 323070 h 852887"/>
                  <a:gd name="connsiteX270" fmla="*/ 145605 w 769626"/>
                  <a:gd name="connsiteY270" fmla="*/ 330902 h 852887"/>
                  <a:gd name="connsiteX271" fmla="*/ 119253 w 769626"/>
                  <a:gd name="connsiteY271" fmla="*/ 331013 h 852887"/>
                  <a:gd name="connsiteX272" fmla="*/ 119037 w 769626"/>
                  <a:gd name="connsiteY272" fmla="*/ 327124 h 852887"/>
                  <a:gd name="connsiteX273" fmla="*/ 110465 w 769626"/>
                  <a:gd name="connsiteY273" fmla="*/ 322015 h 852887"/>
                  <a:gd name="connsiteX274" fmla="*/ 108388 w 769626"/>
                  <a:gd name="connsiteY274" fmla="*/ 318434 h 852887"/>
                  <a:gd name="connsiteX275" fmla="*/ 100412 w 769626"/>
                  <a:gd name="connsiteY275" fmla="*/ 316156 h 852887"/>
                  <a:gd name="connsiteX276" fmla="*/ 99447 w 769626"/>
                  <a:gd name="connsiteY276" fmla="*/ 320656 h 852887"/>
                  <a:gd name="connsiteX277" fmla="*/ 92265 w 769626"/>
                  <a:gd name="connsiteY277" fmla="*/ 319683 h 852887"/>
                  <a:gd name="connsiteX278" fmla="*/ 92608 w 769626"/>
                  <a:gd name="connsiteY278" fmla="*/ 326098 h 852887"/>
                  <a:gd name="connsiteX279" fmla="*/ 89078 w 769626"/>
                  <a:gd name="connsiteY279" fmla="*/ 338010 h 852887"/>
                  <a:gd name="connsiteX280" fmla="*/ 80994 w 769626"/>
                  <a:gd name="connsiteY280" fmla="*/ 341981 h 852887"/>
                  <a:gd name="connsiteX281" fmla="*/ 75476 w 769626"/>
                  <a:gd name="connsiteY281" fmla="*/ 339176 h 852887"/>
                  <a:gd name="connsiteX282" fmla="*/ 68224 w 769626"/>
                  <a:gd name="connsiteY282" fmla="*/ 340426 h 852887"/>
                  <a:gd name="connsiteX283" fmla="*/ 67240 w 769626"/>
                  <a:gd name="connsiteY283" fmla="*/ 344259 h 852887"/>
                  <a:gd name="connsiteX284" fmla="*/ 66789 w 769626"/>
                  <a:gd name="connsiteY284" fmla="*/ 358395 h 852887"/>
                  <a:gd name="connsiteX285" fmla="*/ 56420 w 769626"/>
                  <a:gd name="connsiteY285" fmla="*/ 357728 h 852887"/>
                  <a:gd name="connsiteX286" fmla="*/ 54070 w 769626"/>
                  <a:gd name="connsiteY286" fmla="*/ 368671 h 852887"/>
                  <a:gd name="connsiteX287" fmla="*/ 48717 w 769626"/>
                  <a:gd name="connsiteY287" fmla="*/ 368228 h 852887"/>
                  <a:gd name="connsiteX288" fmla="*/ 45961 w 769626"/>
                  <a:gd name="connsiteY288" fmla="*/ 374254 h 852887"/>
                  <a:gd name="connsiteX289" fmla="*/ 47993 w 769626"/>
                  <a:gd name="connsiteY289" fmla="*/ 381920 h 852887"/>
                  <a:gd name="connsiteX290" fmla="*/ 52826 w 769626"/>
                  <a:gd name="connsiteY290" fmla="*/ 381949 h 852887"/>
                  <a:gd name="connsiteX291" fmla="*/ 51397 w 769626"/>
                  <a:gd name="connsiteY291" fmla="*/ 390615 h 852887"/>
                  <a:gd name="connsiteX292" fmla="*/ 54026 w 769626"/>
                  <a:gd name="connsiteY292" fmla="*/ 390782 h 852887"/>
                  <a:gd name="connsiteX293" fmla="*/ 52762 w 769626"/>
                  <a:gd name="connsiteY293" fmla="*/ 399059 h 852887"/>
                  <a:gd name="connsiteX294" fmla="*/ 50730 w 769626"/>
                  <a:gd name="connsiteY294" fmla="*/ 403392 h 852887"/>
                  <a:gd name="connsiteX295" fmla="*/ 46926 w 769626"/>
                  <a:gd name="connsiteY295" fmla="*/ 405394 h 852887"/>
                  <a:gd name="connsiteX296" fmla="*/ 46196 w 769626"/>
                  <a:gd name="connsiteY296" fmla="*/ 411754 h 852887"/>
                  <a:gd name="connsiteX297" fmla="*/ 51073 w 769626"/>
                  <a:gd name="connsiteY297" fmla="*/ 412366 h 852887"/>
                  <a:gd name="connsiteX298" fmla="*/ 49085 w 769626"/>
                  <a:gd name="connsiteY298" fmla="*/ 428064 h 852887"/>
                  <a:gd name="connsiteX299" fmla="*/ 53772 w 769626"/>
                  <a:gd name="connsiteY299" fmla="*/ 432204 h 852887"/>
                  <a:gd name="connsiteX300" fmla="*/ 40037 w 769626"/>
                  <a:gd name="connsiteY300" fmla="*/ 443347 h 852887"/>
                  <a:gd name="connsiteX301" fmla="*/ 42755 w 769626"/>
                  <a:gd name="connsiteY301" fmla="*/ 445430 h 852887"/>
                  <a:gd name="connsiteX302" fmla="*/ 29496 w 769626"/>
                  <a:gd name="connsiteY302" fmla="*/ 457768 h 852887"/>
                  <a:gd name="connsiteX303" fmla="*/ 21279 w 769626"/>
                  <a:gd name="connsiteY303" fmla="*/ 473386 h 852887"/>
                  <a:gd name="connsiteX304" fmla="*/ 18567 w 769626"/>
                  <a:gd name="connsiteY304" fmla="*/ 491369 h 852887"/>
                  <a:gd name="connsiteX305" fmla="*/ 11163 w 769626"/>
                  <a:gd name="connsiteY305" fmla="*/ 505378 h 852887"/>
                  <a:gd name="connsiteX306" fmla="*/ 11595 w 769626"/>
                  <a:gd name="connsiteY306" fmla="*/ 518138 h 852887"/>
                  <a:gd name="connsiteX307" fmla="*/ 10116 w 769626"/>
                  <a:gd name="connsiteY307" fmla="*/ 532454 h 852887"/>
                  <a:gd name="connsiteX308" fmla="*/ 6248 w 769626"/>
                  <a:gd name="connsiteY308" fmla="*/ 547802 h 852887"/>
                  <a:gd name="connsiteX309" fmla="*/ 3829 w 769626"/>
                  <a:gd name="connsiteY309" fmla="*/ 569128 h 852887"/>
                  <a:gd name="connsiteX310" fmla="*/ 2654 w 769626"/>
                  <a:gd name="connsiteY310" fmla="*/ 569962 h 852887"/>
                  <a:gd name="connsiteX311" fmla="*/ 197 w 769626"/>
                  <a:gd name="connsiteY311" fmla="*/ 582699 h 852887"/>
                  <a:gd name="connsiteX312" fmla="*/ 0 w 769626"/>
                  <a:gd name="connsiteY312" fmla="*/ 591126 h 852887"/>
                  <a:gd name="connsiteX313" fmla="*/ 10782 w 769626"/>
                  <a:gd name="connsiteY313" fmla="*/ 592516 h 852887"/>
                  <a:gd name="connsiteX314" fmla="*/ 14948 w 769626"/>
                  <a:gd name="connsiteY314" fmla="*/ 594352 h 852887"/>
                  <a:gd name="connsiteX315" fmla="*/ 31331 w 769626"/>
                  <a:gd name="connsiteY315" fmla="*/ 592739 h 852887"/>
                  <a:gd name="connsiteX316" fmla="*/ 44894 w 769626"/>
                  <a:gd name="connsiteY316" fmla="*/ 593768 h 852887"/>
                  <a:gd name="connsiteX317" fmla="*/ 43072 w 769626"/>
                  <a:gd name="connsiteY317" fmla="*/ 604225 h 852887"/>
                  <a:gd name="connsiteX318" fmla="*/ 46431 w 769626"/>
                  <a:gd name="connsiteY318" fmla="*/ 605338 h 852887"/>
                  <a:gd name="connsiteX319" fmla="*/ 44869 w 769626"/>
                  <a:gd name="connsiteY319" fmla="*/ 612040 h 852887"/>
                  <a:gd name="connsiteX320" fmla="*/ 51225 w 769626"/>
                  <a:gd name="connsiteY320" fmla="*/ 612569 h 852887"/>
                  <a:gd name="connsiteX321" fmla="*/ 50279 w 769626"/>
                  <a:gd name="connsiteY321" fmla="*/ 623111 h 852887"/>
                  <a:gd name="connsiteX322" fmla="*/ 46692 w 769626"/>
                  <a:gd name="connsiteY322" fmla="*/ 622944 h 852887"/>
                  <a:gd name="connsiteX323" fmla="*/ 54712 w 769626"/>
                  <a:gd name="connsiteY323" fmla="*/ 635711 h 852887"/>
                  <a:gd name="connsiteX324" fmla="*/ 62795 w 769626"/>
                  <a:gd name="connsiteY324" fmla="*/ 643388 h 852887"/>
                  <a:gd name="connsiteX325" fmla="*/ 76632 w 769626"/>
                  <a:gd name="connsiteY325" fmla="*/ 644950 h 852887"/>
                  <a:gd name="connsiteX326" fmla="*/ 91408 w 769626"/>
                  <a:gd name="connsiteY326" fmla="*/ 649567 h 852887"/>
                  <a:gd name="connsiteX327" fmla="*/ 100902 w 769626"/>
                  <a:gd name="connsiteY327" fmla="*/ 664394 h 852887"/>
                  <a:gd name="connsiteX328" fmla="*/ 106591 w 769626"/>
                  <a:gd name="connsiteY328" fmla="*/ 677697 h 852887"/>
                  <a:gd name="connsiteX329" fmla="*/ 110807 w 769626"/>
                  <a:gd name="connsiteY329" fmla="*/ 692023 h 852887"/>
                  <a:gd name="connsiteX330" fmla="*/ 115983 w 769626"/>
                  <a:gd name="connsiteY330" fmla="*/ 706857 h 852887"/>
                  <a:gd name="connsiteX331" fmla="*/ 129775 w 769626"/>
                  <a:gd name="connsiteY331" fmla="*/ 721747 h 852887"/>
                  <a:gd name="connsiteX332" fmla="*/ 149238 w 769626"/>
                  <a:gd name="connsiteY332" fmla="*/ 731520 h 852887"/>
                  <a:gd name="connsiteX333" fmla="*/ 162585 w 769626"/>
                  <a:gd name="connsiteY333" fmla="*/ 730542 h 852887"/>
                  <a:gd name="connsiteX334" fmla="*/ 178797 w 769626"/>
                  <a:gd name="connsiteY334" fmla="*/ 724503 h 852887"/>
                  <a:gd name="connsiteX335" fmla="*/ 205467 w 769626"/>
                  <a:gd name="connsiteY335" fmla="*/ 710336 h 852887"/>
                  <a:gd name="connsiteX336" fmla="*/ 229800 w 769626"/>
                  <a:gd name="connsiteY336" fmla="*/ 694144 h 852887"/>
                  <a:gd name="connsiteX337" fmla="*/ 242208 w 769626"/>
                  <a:gd name="connsiteY337" fmla="*/ 682981 h 852887"/>
                  <a:gd name="connsiteX338" fmla="*/ 253625 w 769626"/>
                  <a:gd name="connsiteY338" fmla="*/ 676415 h 852887"/>
                  <a:gd name="connsiteX339" fmla="*/ 280124 w 769626"/>
                  <a:gd name="connsiteY339" fmla="*/ 701154 h 852887"/>
                  <a:gd name="connsiteX340" fmla="*/ 293878 w 769626"/>
                  <a:gd name="connsiteY340" fmla="*/ 709447 h 852887"/>
                  <a:gd name="connsiteX341" fmla="*/ 306197 w 769626"/>
                  <a:gd name="connsiteY341" fmla="*/ 711587 h 852887"/>
                  <a:gd name="connsiteX342" fmla="*/ 329527 w 769626"/>
                  <a:gd name="connsiteY342" fmla="*/ 704101 h 852887"/>
                  <a:gd name="connsiteX343" fmla="*/ 342379 w 769626"/>
                  <a:gd name="connsiteY343" fmla="*/ 698595 h 852887"/>
                  <a:gd name="connsiteX344" fmla="*/ 351923 w 769626"/>
                  <a:gd name="connsiteY344" fmla="*/ 696087 h 852887"/>
                  <a:gd name="connsiteX345" fmla="*/ 379895 w 769626"/>
                  <a:gd name="connsiteY345" fmla="*/ 711117 h 852887"/>
                  <a:gd name="connsiteX346" fmla="*/ 391763 w 769626"/>
                  <a:gd name="connsiteY346" fmla="*/ 716794 h 852887"/>
                  <a:gd name="connsiteX347" fmla="*/ 407892 w 769626"/>
                  <a:gd name="connsiteY347" fmla="*/ 726116 h 852887"/>
                  <a:gd name="connsiteX348" fmla="*/ 413042 w 769626"/>
                  <a:gd name="connsiteY348" fmla="*/ 740454 h 852887"/>
                  <a:gd name="connsiteX349" fmla="*/ 414414 w 769626"/>
                  <a:gd name="connsiteY349" fmla="*/ 750697 h 852887"/>
                  <a:gd name="connsiteX350" fmla="*/ 420554 w 769626"/>
                  <a:gd name="connsiteY350" fmla="*/ 758908 h 852887"/>
                  <a:gd name="connsiteX351" fmla="*/ 431502 w 769626"/>
                  <a:gd name="connsiteY351" fmla="*/ 761022 h 852887"/>
                  <a:gd name="connsiteX352" fmla="*/ 434645 w 769626"/>
                  <a:gd name="connsiteY352" fmla="*/ 748970 h 852887"/>
                  <a:gd name="connsiteX353" fmla="*/ 446278 w 769626"/>
                  <a:gd name="connsiteY353" fmla="*/ 736219 h 852887"/>
                  <a:gd name="connsiteX354" fmla="*/ 477590 w 769626"/>
                  <a:gd name="connsiteY354" fmla="*/ 722579 h 852887"/>
                  <a:gd name="connsiteX355" fmla="*/ 479298 w 769626"/>
                  <a:gd name="connsiteY355" fmla="*/ 737749 h 852887"/>
                  <a:gd name="connsiteX356" fmla="*/ 490188 w 769626"/>
                  <a:gd name="connsiteY356" fmla="*/ 752113 h 852887"/>
                  <a:gd name="connsiteX357" fmla="*/ 498659 w 769626"/>
                  <a:gd name="connsiteY357" fmla="*/ 770547 h 852887"/>
                  <a:gd name="connsiteX358" fmla="*/ 522846 w 769626"/>
                  <a:gd name="connsiteY358" fmla="*/ 792626 h 852887"/>
                  <a:gd name="connsiteX359" fmla="*/ 536556 w 769626"/>
                  <a:gd name="connsiteY359" fmla="*/ 811111 h 852887"/>
                  <a:gd name="connsiteX360" fmla="*/ 547954 w 769626"/>
                  <a:gd name="connsiteY360" fmla="*/ 821887 h 852887"/>
                  <a:gd name="connsiteX361" fmla="*/ 564102 w 769626"/>
                  <a:gd name="connsiteY361" fmla="*/ 835260 h 852887"/>
                  <a:gd name="connsiteX362" fmla="*/ 575926 w 769626"/>
                  <a:gd name="connsiteY362" fmla="*/ 844004 h 852887"/>
                  <a:gd name="connsiteX363" fmla="*/ 589248 w 769626"/>
                  <a:gd name="connsiteY363" fmla="*/ 850182 h 852887"/>
                  <a:gd name="connsiteX364" fmla="*/ 616388 w 769626"/>
                  <a:gd name="connsiteY364" fmla="*/ 852888 h 852887"/>
                  <a:gd name="connsiteX365" fmla="*/ 632130 w 769626"/>
                  <a:gd name="connsiteY365" fmla="*/ 850963 h 852887"/>
                  <a:gd name="connsiteX366" fmla="*/ 648856 w 769626"/>
                  <a:gd name="connsiteY366" fmla="*/ 846480 h 852887"/>
                  <a:gd name="connsiteX367" fmla="*/ 671735 w 769626"/>
                  <a:gd name="connsiteY367" fmla="*/ 836568 h 8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</a:cxnLst>
                <a:rect l="l" t="t" r="r" b="b"/>
                <a:pathLst>
                  <a:path w="769626" h="852887">
                    <a:moveTo>
                      <a:pt x="671735" y="836568"/>
                    </a:moveTo>
                    <a:lnTo>
                      <a:pt x="670052" y="808914"/>
                    </a:lnTo>
                    <a:lnTo>
                      <a:pt x="668319" y="805847"/>
                    </a:lnTo>
                    <a:lnTo>
                      <a:pt x="669366" y="793318"/>
                    </a:lnTo>
                    <a:lnTo>
                      <a:pt x="664680" y="780009"/>
                    </a:lnTo>
                    <a:lnTo>
                      <a:pt x="662369" y="765670"/>
                    </a:lnTo>
                    <a:lnTo>
                      <a:pt x="663442" y="747801"/>
                    </a:lnTo>
                    <a:lnTo>
                      <a:pt x="662521" y="730517"/>
                    </a:lnTo>
                    <a:lnTo>
                      <a:pt x="657904" y="718102"/>
                    </a:lnTo>
                    <a:lnTo>
                      <a:pt x="646544" y="706799"/>
                    </a:lnTo>
                    <a:lnTo>
                      <a:pt x="644557" y="700373"/>
                    </a:lnTo>
                    <a:lnTo>
                      <a:pt x="629799" y="697338"/>
                    </a:lnTo>
                    <a:lnTo>
                      <a:pt x="631298" y="692918"/>
                    </a:lnTo>
                    <a:lnTo>
                      <a:pt x="628580" y="692918"/>
                    </a:lnTo>
                    <a:lnTo>
                      <a:pt x="628967" y="684568"/>
                    </a:lnTo>
                    <a:lnTo>
                      <a:pt x="627297" y="684765"/>
                    </a:lnTo>
                    <a:lnTo>
                      <a:pt x="631000" y="671354"/>
                    </a:lnTo>
                    <a:lnTo>
                      <a:pt x="636105" y="668680"/>
                    </a:lnTo>
                    <a:lnTo>
                      <a:pt x="632943" y="664731"/>
                    </a:lnTo>
                    <a:lnTo>
                      <a:pt x="636556" y="662254"/>
                    </a:lnTo>
                    <a:lnTo>
                      <a:pt x="641350" y="648151"/>
                    </a:lnTo>
                    <a:lnTo>
                      <a:pt x="647808" y="648595"/>
                    </a:lnTo>
                    <a:lnTo>
                      <a:pt x="653624" y="637800"/>
                    </a:lnTo>
                    <a:lnTo>
                      <a:pt x="657517" y="624530"/>
                    </a:lnTo>
                    <a:lnTo>
                      <a:pt x="660019" y="604615"/>
                    </a:lnTo>
                    <a:lnTo>
                      <a:pt x="654456" y="577498"/>
                    </a:lnTo>
                    <a:lnTo>
                      <a:pt x="648875" y="562037"/>
                    </a:lnTo>
                    <a:lnTo>
                      <a:pt x="650627" y="551417"/>
                    </a:lnTo>
                    <a:lnTo>
                      <a:pt x="644557" y="547468"/>
                    </a:lnTo>
                    <a:lnTo>
                      <a:pt x="646265" y="541990"/>
                    </a:lnTo>
                    <a:lnTo>
                      <a:pt x="644258" y="534900"/>
                    </a:lnTo>
                    <a:lnTo>
                      <a:pt x="632663" y="534956"/>
                    </a:lnTo>
                    <a:lnTo>
                      <a:pt x="625221" y="531814"/>
                    </a:lnTo>
                    <a:lnTo>
                      <a:pt x="625888" y="526061"/>
                    </a:lnTo>
                    <a:lnTo>
                      <a:pt x="619106" y="525949"/>
                    </a:lnTo>
                    <a:lnTo>
                      <a:pt x="616966" y="530286"/>
                    </a:lnTo>
                    <a:lnTo>
                      <a:pt x="614826" y="529173"/>
                    </a:lnTo>
                    <a:lnTo>
                      <a:pt x="617010" y="523865"/>
                    </a:lnTo>
                    <a:lnTo>
                      <a:pt x="610464" y="524726"/>
                    </a:lnTo>
                    <a:lnTo>
                      <a:pt x="618719" y="516915"/>
                    </a:lnTo>
                    <a:lnTo>
                      <a:pt x="615944" y="513829"/>
                    </a:lnTo>
                    <a:lnTo>
                      <a:pt x="618935" y="509992"/>
                    </a:lnTo>
                    <a:lnTo>
                      <a:pt x="626332" y="514245"/>
                    </a:lnTo>
                    <a:lnTo>
                      <a:pt x="637134" y="511605"/>
                    </a:lnTo>
                    <a:lnTo>
                      <a:pt x="637584" y="506630"/>
                    </a:lnTo>
                    <a:lnTo>
                      <a:pt x="646697" y="497067"/>
                    </a:lnTo>
                    <a:lnTo>
                      <a:pt x="649713" y="497511"/>
                    </a:lnTo>
                    <a:lnTo>
                      <a:pt x="658882" y="494566"/>
                    </a:lnTo>
                    <a:lnTo>
                      <a:pt x="657581" y="502266"/>
                    </a:lnTo>
                    <a:lnTo>
                      <a:pt x="665943" y="502431"/>
                    </a:lnTo>
                    <a:lnTo>
                      <a:pt x="667417" y="495010"/>
                    </a:lnTo>
                    <a:lnTo>
                      <a:pt x="663931" y="494649"/>
                    </a:lnTo>
                    <a:lnTo>
                      <a:pt x="664039" y="483003"/>
                    </a:lnTo>
                    <a:lnTo>
                      <a:pt x="654393" y="483058"/>
                    </a:lnTo>
                    <a:lnTo>
                      <a:pt x="655187" y="479000"/>
                    </a:lnTo>
                    <a:lnTo>
                      <a:pt x="649262" y="473998"/>
                    </a:lnTo>
                    <a:lnTo>
                      <a:pt x="654285" y="470247"/>
                    </a:lnTo>
                    <a:lnTo>
                      <a:pt x="650329" y="464854"/>
                    </a:lnTo>
                    <a:lnTo>
                      <a:pt x="652812" y="459603"/>
                    </a:lnTo>
                    <a:lnTo>
                      <a:pt x="654241" y="461769"/>
                    </a:lnTo>
                    <a:lnTo>
                      <a:pt x="659955" y="457019"/>
                    </a:lnTo>
                    <a:lnTo>
                      <a:pt x="666585" y="434204"/>
                    </a:lnTo>
                    <a:lnTo>
                      <a:pt x="661518" y="426118"/>
                    </a:lnTo>
                    <a:lnTo>
                      <a:pt x="662610" y="413894"/>
                    </a:lnTo>
                    <a:lnTo>
                      <a:pt x="667163" y="413700"/>
                    </a:lnTo>
                    <a:lnTo>
                      <a:pt x="668338" y="404004"/>
                    </a:lnTo>
                    <a:lnTo>
                      <a:pt x="673322" y="403365"/>
                    </a:lnTo>
                    <a:lnTo>
                      <a:pt x="676230" y="393310"/>
                    </a:lnTo>
                    <a:lnTo>
                      <a:pt x="670820" y="387587"/>
                    </a:lnTo>
                    <a:lnTo>
                      <a:pt x="671887" y="381864"/>
                    </a:lnTo>
                    <a:lnTo>
                      <a:pt x="685616" y="373866"/>
                    </a:lnTo>
                    <a:lnTo>
                      <a:pt x="697598" y="374115"/>
                    </a:lnTo>
                    <a:lnTo>
                      <a:pt x="700246" y="372614"/>
                    </a:lnTo>
                    <a:lnTo>
                      <a:pt x="703307" y="356340"/>
                    </a:lnTo>
                    <a:lnTo>
                      <a:pt x="705295" y="356367"/>
                    </a:lnTo>
                    <a:lnTo>
                      <a:pt x="707688" y="347481"/>
                    </a:lnTo>
                    <a:lnTo>
                      <a:pt x="703415" y="343175"/>
                    </a:lnTo>
                    <a:lnTo>
                      <a:pt x="701961" y="347146"/>
                    </a:lnTo>
                    <a:lnTo>
                      <a:pt x="688867" y="347257"/>
                    </a:lnTo>
                    <a:lnTo>
                      <a:pt x="683241" y="345870"/>
                    </a:lnTo>
                    <a:lnTo>
                      <a:pt x="677234" y="336539"/>
                    </a:lnTo>
                    <a:lnTo>
                      <a:pt x="678580" y="327874"/>
                    </a:lnTo>
                    <a:lnTo>
                      <a:pt x="684054" y="328764"/>
                    </a:lnTo>
                    <a:lnTo>
                      <a:pt x="684892" y="324320"/>
                    </a:lnTo>
                    <a:lnTo>
                      <a:pt x="682435" y="319877"/>
                    </a:lnTo>
                    <a:lnTo>
                      <a:pt x="687502" y="321876"/>
                    </a:lnTo>
                    <a:lnTo>
                      <a:pt x="687673" y="316129"/>
                    </a:lnTo>
                    <a:lnTo>
                      <a:pt x="683095" y="308410"/>
                    </a:lnTo>
                    <a:lnTo>
                      <a:pt x="680612" y="307745"/>
                    </a:lnTo>
                    <a:lnTo>
                      <a:pt x="685000" y="294057"/>
                    </a:lnTo>
                    <a:lnTo>
                      <a:pt x="686689" y="283256"/>
                    </a:lnTo>
                    <a:lnTo>
                      <a:pt x="692398" y="281924"/>
                    </a:lnTo>
                    <a:lnTo>
                      <a:pt x="693255" y="278594"/>
                    </a:lnTo>
                    <a:lnTo>
                      <a:pt x="700843" y="276374"/>
                    </a:lnTo>
                    <a:lnTo>
                      <a:pt x="702837" y="278149"/>
                    </a:lnTo>
                    <a:lnTo>
                      <a:pt x="707473" y="276179"/>
                    </a:lnTo>
                    <a:lnTo>
                      <a:pt x="719861" y="280675"/>
                    </a:lnTo>
                    <a:lnTo>
                      <a:pt x="716521" y="291114"/>
                    </a:lnTo>
                    <a:lnTo>
                      <a:pt x="721696" y="294971"/>
                    </a:lnTo>
                    <a:lnTo>
                      <a:pt x="725850" y="292308"/>
                    </a:lnTo>
                    <a:lnTo>
                      <a:pt x="730809" y="295083"/>
                    </a:lnTo>
                    <a:lnTo>
                      <a:pt x="732028" y="288448"/>
                    </a:lnTo>
                    <a:lnTo>
                      <a:pt x="739788" y="288142"/>
                    </a:lnTo>
                    <a:lnTo>
                      <a:pt x="743280" y="285367"/>
                    </a:lnTo>
                    <a:lnTo>
                      <a:pt x="743083" y="278676"/>
                    </a:lnTo>
                    <a:lnTo>
                      <a:pt x="738422" y="280704"/>
                    </a:lnTo>
                    <a:lnTo>
                      <a:pt x="735235" y="274042"/>
                    </a:lnTo>
                    <a:lnTo>
                      <a:pt x="736924" y="273430"/>
                    </a:lnTo>
                    <a:lnTo>
                      <a:pt x="732752" y="259830"/>
                    </a:lnTo>
                    <a:lnTo>
                      <a:pt x="726789" y="257969"/>
                    </a:lnTo>
                    <a:lnTo>
                      <a:pt x="717334" y="258192"/>
                    </a:lnTo>
                    <a:lnTo>
                      <a:pt x="716439" y="253083"/>
                    </a:lnTo>
                    <a:lnTo>
                      <a:pt x="721443" y="250336"/>
                    </a:lnTo>
                    <a:lnTo>
                      <a:pt x="725437" y="242122"/>
                    </a:lnTo>
                    <a:lnTo>
                      <a:pt x="726148" y="224719"/>
                    </a:lnTo>
                    <a:lnTo>
                      <a:pt x="722789" y="223083"/>
                    </a:lnTo>
                    <a:lnTo>
                      <a:pt x="724840" y="220417"/>
                    </a:lnTo>
                    <a:lnTo>
                      <a:pt x="726770" y="211372"/>
                    </a:lnTo>
                    <a:lnTo>
                      <a:pt x="732885" y="209596"/>
                    </a:lnTo>
                    <a:lnTo>
                      <a:pt x="733698" y="217200"/>
                    </a:lnTo>
                    <a:lnTo>
                      <a:pt x="738232" y="220029"/>
                    </a:lnTo>
                    <a:lnTo>
                      <a:pt x="740435" y="214424"/>
                    </a:lnTo>
                    <a:lnTo>
                      <a:pt x="748284" y="212675"/>
                    </a:lnTo>
                    <a:lnTo>
                      <a:pt x="753631" y="204186"/>
                    </a:lnTo>
                    <a:lnTo>
                      <a:pt x="768598" y="205765"/>
                    </a:lnTo>
                    <a:lnTo>
                      <a:pt x="769626" y="190034"/>
                    </a:lnTo>
                    <a:lnTo>
                      <a:pt x="767404" y="190728"/>
                    </a:lnTo>
                    <a:lnTo>
                      <a:pt x="762400" y="186426"/>
                    </a:lnTo>
                    <a:lnTo>
                      <a:pt x="760603" y="182377"/>
                    </a:lnTo>
                    <a:lnTo>
                      <a:pt x="755574" y="182709"/>
                    </a:lnTo>
                    <a:lnTo>
                      <a:pt x="751446" y="179436"/>
                    </a:lnTo>
                    <a:lnTo>
                      <a:pt x="750805" y="174802"/>
                    </a:lnTo>
                    <a:lnTo>
                      <a:pt x="747744" y="171474"/>
                    </a:lnTo>
                    <a:lnTo>
                      <a:pt x="741998" y="172944"/>
                    </a:lnTo>
                    <a:lnTo>
                      <a:pt x="734892" y="177022"/>
                    </a:lnTo>
                    <a:lnTo>
                      <a:pt x="722001" y="173776"/>
                    </a:lnTo>
                    <a:lnTo>
                      <a:pt x="723754" y="166119"/>
                    </a:lnTo>
                    <a:lnTo>
                      <a:pt x="717766" y="165898"/>
                    </a:lnTo>
                    <a:lnTo>
                      <a:pt x="714191" y="163484"/>
                    </a:lnTo>
                    <a:lnTo>
                      <a:pt x="711410" y="156021"/>
                    </a:lnTo>
                    <a:lnTo>
                      <a:pt x="707454" y="151305"/>
                    </a:lnTo>
                    <a:lnTo>
                      <a:pt x="708120" y="142817"/>
                    </a:lnTo>
                    <a:lnTo>
                      <a:pt x="699668" y="140682"/>
                    </a:lnTo>
                    <a:lnTo>
                      <a:pt x="692614" y="131666"/>
                    </a:lnTo>
                    <a:lnTo>
                      <a:pt x="685914" y="126148"/>
                    </a:lnTo>
                    <a:lnTo>
                      <a:pt x="675608" y="125814"/>
                    </a:lnTo>
                    <a:lnTo>
                      <a:pt x="671760" y="128755"/>
                    </a:lnTo>
                    <a:lnTo>
                      <a:pt x="666667" y="135771"/>
                    </a:lnTo>
                    <a:lnTo>
                      <a:pt x="660381" y="140793"/>
                    </a:lnTo>
                    <a:lnTo>
                      <a:pt x="615982" y="147005"/>
                    </a:lnTo>
                    <a:lnTo>
                      <a:pt x="615232" y="151889"/>
                    </a:lnTo>
                    <a:lnTo>
                      <a:pt x="606939" y="150722"/>
                    </a:lnTo>
                    <a:lnTo>
                      <a:pt x="607898" y="155521"/>
                    </a:lnTo>
                    <a:lnTo>
                      <a:pt x="600780" y="153801"/>
                    </a:lnTo>
                    <a:lnTo>
                      <a:pt x="601142" y="147310"/>
                    </a:lnTo>
                    <a:lnTo>
                      <a:pt x="592157" y="145925"/>
                    </a:lnTo>
                    <a:lnTo>
                      <a:pt x="594423" y="134636"/>
                    </a:lnTo>
                    <a:lnTo>
                      <a:pt x="585013" y="133859"/>
                    </a:lnTo>
                    <a:lnTo>
                      <a:pt x="585146" y="127867"/>
                    </a:lnTo>
                    <a:lnTo>
                      <a:pt x="578193" y="126537"/>
                    </a:lnTo>
                    <a:lnTo>
                      <a:pt x="575818" y="123264"/>
                    </a:lnTo>
                    <a:lnTo>
                      <a:pt x="569404" y="123014"/>
                    </a:lnTo>
                    <a:lnTo>
                      <a:pt x="567690" y="132195"/>
                    </a:lnTo>
                    <a:lnTo>
                      <a:pt x="564782" y="131722"/>
                    </a:lnTo>
                    <a:lnTo>
                      <a:pt x="566299" y="123179"/>
                    </a:lnTo>
                    <a:lnTo>
                      <a:pt x="561746" y="122932"/>
                    </a:lnTo>
                    <a:lnTo>
                      <a:pt x="563518" y="116191"/>
                    </a:lnTo>
                    <a:lnTo>
                      <a:pt x="559734" y="113918"/>
                    </a:lnTo>
                    <a:lnTo>
                      <a:pt x="558559" y="117439"/>
                    </a:lnTo>
                    <a:lnTo>
                      <a:pt x="552463" y="115941"/>
                    </a:lnTo>
                    <a:lnTo>
                      <a:pt x="549110" y="128561"/>
                    </a:lnTo>
                    <a:lnTo>
                      <a:pt x="551542" y="129031"/>
                    </a:lnTo>
                    <a:lnTo>
                      <a:pt x="550431" y="134468"/>
                    </a:lnTo>
                    <a:lnTo>
                      <a:pt x="546926" y="138186"/>
                    </a:lnTo>
                    <a:lnTo>
                      <a:pt x="539223" y="137574"/>
                    </a:lnTo>
                    <a:lnTo>
                      <a:pt x="538950" y="140432"/>
                    </a:lnTo>
                    <a:lnTo>
                      <a:pt x="532276" y="138768"/>
                    </a:lnTo>
                    <a:lnTo>
                      <a:pt x="523570" y="134248"/>
                    </a:lnTo>
                    <a:lnTo>
                      <a:pt x="511765" y="112392"/>
                    </a:lnTo>
                    <a:lnTo>
                      <a:pt x="496430" y="96778"/>
                    </a:lnTo>
                    <a:lnTo>
                      <a:pt x="491515" y="93673"/>
                    </a:lnTo>
                    <a:lnTo>
                      <a:pt x="492239" y="83053"/>
                    </a:lnTo>
                    <a:lnTo>
                      <a:pt x="485248" y="81444"/>
                    </a:lnTo>
                    <a:lnTo>
                      <a:pt x="482168" y="78394"/>
                    </a:lnTo>
                    <a:lnTo>
                      <a:pt x="483324" y="72709"/>
                    </a:lnTo>
                    <a:lnTo>
                      <a:pt x="480435" y="76147"/>
                    </a:lnTo>
                    <a:lnTo>
                      <a:pt x="473418" y="75482"/>
                    </a:lnTo>
                    <a:lnTo>
                      <a:pt x="473056" y="81306"/>
                    </a:lnTo>
                    <a:lnTo>
                      <a:pt x="467728" y="81306"/>
                    </a:lnTo>
                    <a:lnTo>
                      <a:pt x="454901" y="71103"/>
                    </a:lnTo>
                    <a:lnTo>
                      <a:pt x="441852" y="57850"/>
                    </a:lnTo>
                    <a:lnTo>
                      <a:pt x="433318" y="55659"/>
                    </a:lnTo>
                    <a:lnTo>
                      <a:pt x="429406" y="48451"/>
                    </a:lnTo>
                    <a:lnTo>
                      <a:pt x="418541" y="46539"/>
                    </a:lnTo>
                    <a:lnTo>
                      <a:pt x="410991" y="47038"/>
                    </a:lnTo>
                    <a:lnTo>
                      <a:pt x="407568" y="53415"/>
                    </a:lnTo>
                    <a:lnTo>
                      <a:pt x="404895" y="44488"/>
                    </a:lnTo>
                    <a:lnTo>
                      <a:pt x="398799" y="39053"/>
                    </a:lnTo>
                    <a:lnTo>
                      <a:pt x="401174" y="33676"/>
                    </a:lnTo>
                    <a:lnTo>
                      <a:pt x="397732" y="32235"/>
                    </a:lnTo>
                    <a:lnTo>
                      <a:pt x="395611" y="27993"/>
                    </a:lnTo>
                    <a:lnTo>
                      <a:pt x="396596" y="21285"/>
                    </a:lnTo>
                    <a:lnTo>
                      <a:pt x="400215" y="15022"/>
                    </a:lnTo>
                    <a:lnTo>
                      <a:pt x="394824" y="11778"/>
                    </a:lnTo>
                    <a:lnTo>
                      <a:pt x="386607" y="11722"/>
                    </a:lnTo>
                    <a:lnTo>
                      <a:pt x="378162" y="9284"/>
                    </a:lnTo>
                    <a:lnTo>
                      <a:pt x="378739" y="5486"/>
                    </a:lnTo>
                    <a:lnTo>
                      <a:pt x="370935" y="0"/>
                    </a:lnTo>
                    <a:lnTo>
                      <a:pt x="363233" y="5292"/>
                    </a:lnTo>
                    <a:lnTo>
                      <a:pt x="358762" y="15243"/>
                    </a:lnTo>
                    <a:lnTo>
                      <a:pt x="356756" y="28382"/>
                    </a:lnTo>
                    <a:lnTo>
                      <a:pt x="358426" y="34562"/>
                    </a:lnTo>
                    <a:lnTo>
                      <a:pt x="353416" y="43877"/>
                    </a:lnTo>
                    <a:lnTo>
                      <a:pt x="353206" y="48839"/>
                    </a:lnTo>
                    <a:lnTo>
                      <a:pt x="359556" y="48701"/>
                    </a:lnTo>
                    <a:lnTo>
                      <a:pt x="359404" y="44541"/>
                    </a:lnTo>
                    <a:lnTo>
                      <a:pt x="363937" y="44541"/>
                    </a:lnTo>
                    <a:lnTo>
                      <a:pt x="364668" y="49283"/>
                    </a:lnTo>
                    <a:lnTo>
                      <a:pt x="375831" y="49283"/>
                    </a:lnTo>
                    <a:lnTo>
                      <a:pt x="373456" y="54718"/>
                    </a:lnTo>
                    <a:lnTo>
                      <a:pt x="373247" y="68995"/>
                    </a:lnTo>
                    <a:lnTo>
                      <a:pt x="368325" y="70909"/>
                    </a:lnTo>
                    <a:lnTo>
                      <a:pt x="364884" y="79809"/>
                    </a:lnTo>
                    <a:lnTo>
                      <a:pt x="357975" y="85576"/>
                    </a:lnTo>
                    <a:lnTo>
                      <a:pt x="354146" y="84412"/>
                    </a:lnTo>
                    <a:lnTo>
                      <a:pt x="335540" y="94005"/>
                    </a:lnTo>
                    <a:lnTo>
                      <a:pt x="331965" y="100828"/>
                    </a:lnTo>
                    <a:lnTo>
                      <a:pt x="336118" y="111033"/>
                    </a:lnTo>
                    <a:lnTo>
                      <a:pt x="348024" y="117383"/>
                    </a:lnTo>
                    <a:lnTo>
                      <a:pt x="343878" y="127896"/>
                    </a:lnTo>
                    <a:lnTo>
                      <a:pt x="341376" y="127313"/>
                    </a:lnTo>
                    <a:lnTo>
                      <a:pt x="333680" y="138491"/>
                    </a:lnTo>
                    <a:lnTo>
                      <a:pt x="333229" y="143982"/>
                    </a:lnTo>
                    <a:lnTo>
                      <a:pt x="336220" y="140320"/>
                    </a:lnTo>
                    <a:lnTo>
                      <a:pt x="338855" y="141791"/>
                    </a:lnTo>
                    <a:lnTo>
                      <a:pt x="335280" y="154163"/>
                    </a:lnTo>
                    <a:lnTo>
                      <a:pt x="327323" y="154135"/>
                    </a:lnTo>
                    <a:lnTo>
                      <a:pt x="319799" y="152110"/>
                    </a:lnTo>
                    <a:lnTo>
                      <a:pt x="316249" y="152998"/>
                    </a:lnTo>
                    <a:lnTo>
                      <a:pt x="314858" y="147978"/>
                    </a:lnTo>
                    <a:lnTo>
                      <a:pt x="307524" y="157130"/>
                    </a:lnTo>
                    <a:lnTo>
                      <a:pt x="301708" y="153692"/>
                    </a:lnTo>
                    <a:lnTo>
                      <a:pt x="297536" y="162235"/>
                    </a:lnTo>
                    <a:lnTo>
                      <a:pt x="293897" y="160655"/>
                    </a:lnTo>
                    <a:lnTo>
                      <a:pt x="288614" y="162014"/>
                    </a:lnTo>
                    <a:lnTo>
                      <a:pt x="270504" y="188535"/>
                    </a:lnTo>
                    <a:lnTo>
                      <a:pt x="269900" y="200022"/>
                    </a:lnTo>
                    <a:lnTo>
                      <a:pt x="271697" y="222334"/>
                    </a:lnTo>
                    <a:lnTo>
                      <a:pt x="271145" y="228717"/>
                    </a:lnTo>
                    <a:lnTo>
                      <a:pt x="265773" y="247561"/>
                    </a:lnTo>
                    <a:lnTo>
                      <a:pt x="256299" y="257164"/>
                    </a:lnTo>
                    <a:lnTo>
                      <a:pt x="251447" y="259801"/>
                    </a:lnTo>
                    <a:lnTo>
                      <a:pt x="233032" y="266101"/>
                    </a:lnTo>
                    <a:lnTo>
                      <a:pt x="226212" y="270961"/>
                    </a:lnTo>
                    <a:lnTo>
                      <a:pt x="214941" y="288809"/>
                    </a:lnTo>
                    <a:lnTo>
                      <a:pt x="204565" y="300054"/>
                    </a:lnTo>
                    <a:lnTo>
                      <a:pt x="192672" y="310603"/>
                    </a:lnTo>
                    <a:lnTo>
                      <a:pt x="188335" y="315853"/>
                    </a:lnTo>
                    <a:lnTo>
                      <a:pt x="183071" y="310993"/>
                    </a:lnTo>
                    <a:lnTo>
                      <a:pt x="185617" y="306910"/>
                    </a:lnTo>
                    <a:lnTo>
                      <a:pt x="181877" y="302163"/>
                    </a:lnTo>
                    <a:lnTo>
                      <a:pt x="179159" y="304606"/>
                    </a:lnTo>
                    <a:lnTo>
                      <a:pt x="171907" y="299637"/>
                    </a:lnTo>
                    <a:lnTo>
                      <a:pt x="166967" y="300664"/>
                    </a:lnTo>
                    <a:lnTo>
                      <a:pt x="166605" y="304023"/>
                    </a:lnTo>
                    <a:lnTo>
                      <a:pt x="161087" y="308354"/>
                    </a:lnTo>
                    <a:lnTo>
                      <a:pt x="147999" y="312019"/>
                    </a:lnTo>
                    <a:lnTo>
                      <a:pt x="144126" y="314324"/>
                    </a:lnTo>
                    <a:lnTo>
                      <a:pt x="142500" y="324404"/>
                    </a:lnTo>
                    <a:lnTo>
                      <a:pt x="145707" y="323070"/>
                    </a:lnTo>
                    <a:lnTo>
                      <a:pt x="145605" y="330902"/>
                    </a:lnTo>
                    <a:lnTo>
                      <a:pt x="119253" y="331013"/>
                    </a:lnTo>
                    <a:lnTo>
                      <a:pt x="119037" y="327124"/>
                    </a:lnTo>
                    <a:lnTo>
                      <a:pt x="110465" y="322015"/>
                    </a:lnTo>
                    <a:lnTo>
                      <a:pt x="108388" y="318434"/>
                    </a:lnTo>
                    <a:lnTo>
                      <a:pt x="100412" y="316156"/>
                    </a:lnTo>
                    <a:lnTo>
                      <a:pt x="99447" y="320656"/>
                    </a:lnTo>
                    <a:lnTo>
                      <a:pt x="92265" y="319683"/>
                    </a:lnTo>
                    <a:lnTo>
                      <a:pt x="92608" y="326098"/>
                    </a:lnTo>
                    <a:lnTo>
                      <a:pt x="89078" y="338010"/>
                    </a:lnTo>
                    <a:lnTo>
                      <a:pt x="80994" y="341981"/>
                    </a:lnTo>
                    <a:lnTo>
                      <a:pt x="75476" y="339176"/>
                    </a:lnTo>
                    <a:lnTo>
                      <a:pt x="68224" y="340426"/>
                    </a:lnTo>
                    <a:lnTo>
                      <a:pt x="67240" y="344259"/>
                    </a:lnTo>
                    <a:lnTo>
                      <a:pt x="66789" y="358395"/>
                    </a:lnTo>
                    <a:lnTo>
                      <a:pt x="56420" y="357728"/>
                    </a:lnTo>
                    <a:lnTo>
                      <a:pt x="54070" y="368671"/>
                    </a:lnTo>
                    <a:lnTo>
                      <a:pt x="48717" y="368228"/>
                    </a:lnTo>
                    <a:lnTo>
                      <a:pt x="45961" y="374254"/>
                    </a:lnTo>
                    <a:lnTo>
                      <a:pt x="47993" y="381920"/>
                    </a:lnTo>
                    <a:lnTo>
                      <a:pt x="52826" y="381949"/>
                    </a:lnTo>
                    <a:lnTo>
                      <a:pt x="51397" y="390615"/>
                    </a:lnTo>
                    <a:lnTo>
                      <a:pt x="54026" y="390782"/>
                    </a:lnTo>
                    <a:lnTo>
                      <a:pt x="52762" y="399059"/>
                    </a:lnTo>
                    <a:lnTo>
                      <a:pt x="50730" y="403392"/>
                    </a:lnTo>
                    <a:lnTo>
                      <a:pt x="46926" y="405394"/>
                    </a:lnTo>
                    <a:lnTo>
                      <a:pt x="46196" y="411754"/>
                    </a:lnTo>
                    <a:lnTo>
                      <a:pt x="51073" y="412366"/>
                    </a:lnTo>
                    <a:lnTo>
                      <a:pt x="49085" y="428064"/>
                    </a:lnTo>
                    <a:lnTo>
                      <a:pt x="53772" y="432204"/>
                    </a:lnTo>
                    <a:lnTo>
                      <a:pt x="40037" y="443347"/>
                    </a:lnTo>
                    <a:lnTo>
                      <a:pt x="42755" y="445430"/>
                    </a:lnTo>
                    <a:lnTo>
                      <a:pt x="29496" y="457768"/>
                    </a:lnTo>
                    <a:lnTo>
                      <a:pt x="21279" y="473386"/>
                    </a:lnTo>
                    <a:lnTo>
                      <a:pt x="18567" y="491369"/>
                    </a:lnTo>
                    <a:lnTo>
                      <a:pt x="11163" y="505378"/>
                    </a:lnTo>
                    <a:lnTo>
                      <a:pt x="11595" y="518138"/>
                    </a:lnTo>
                    <a:lnTo>
                      <a:pt x="10116" y="532454"/>
                    </a:lnTo>
                    <a:lnTo>
                      <a:pt x="6248" y="547802"/>
                    </a:lnTo>
                    <a:lnTo>
                      <a:pt x="3829" y="569128"/>
                    </a:lnTo>
                    <a:lnTo>
                      <a:pt x="2654" y="569962"/>
                    </a:lnTo>
                    <a:lnTo>
                      <a:pt x="197" y="582699"/>
                    </a:lnTo>
                    <a:lnTo>
                      <a:pt x="0" y="591126"/>
                    </a:lnTo>
                    <a:lnTo>
                      <a:pt x="10782" y="592516"/>
                    </a:lnTo>
                    <a:lnTo>
                      <a:pt x="14948" y="594352"/>
                    </a:lnTo>
                    <a:lnTo>
                      <a:pt x="31331" y="592739"/>
                    </a:lnTo>
                    <a:lnTo>
                      <a:pt x="44894" y="593768"/>
                    </a:lnTo>
                    <a:lnTo>
                      <a:pt x="43072" y="604225"/>
                    </a:lnTo>
                    <a:lnTo>
                      <a:pt x="46431" y="605338"/>
                    </a:lnTo>
                    <a:lnTo>
                      <a:pt x="44869" y="612040"/>
                    </a:lnTo>
                    <a:lnTo>
                      <a:pt x="51225" y="612569"/>
                    </a:lnTo>
                    <a:lnTo>
                      <a:pt x="50279" y="623111"/>
                    </a:lnTo>
                    <a:lnTo>
                      <a:pt x="46692" y="622944"/>
                    </a:lnTo>
                    <a:lnTo>
                      <a:pt x="54712" y="635711"/>
                    </a:lnTo>
                    <a:lnTo>
                      <a:pt x="62795" y="643388"/>
                    </a:lnTo>
                    <a:lnTo>
                      <a:pt x="76632" y="644950"/>
                    </a:lnTo>
                    <a:lnTo>
                      <a:pt x="91408" y="649567"/>
                    </a:lnTo>
                    <a:lnTo>
                      <a:pt x="100902" y="664394"/>
                    </a:lnTo>
                    <a:lnTo>
                      <a:pt x="106591" y="677697"/>
                    </a:lnTo>
                    <a:lnTo>
                      <a:pt x="110807" y="692023"/>
                    </a:lnTo>
                    <a:lnTo>
                      <a:pt x="115983" y="706857"/>
                    </a:lnTo>
                    <a:lnTo>
                      <a:pt x="129775" y="721747"/>
                    </a:lnTo>
                    <a:lnTo>
                      <a:pt x="149238" y="731520"/>
                    </a:lnTo>
                    <a:lnTo>
                      <a:pt x="162585" y="730542"/>
                    </a:lnTo>
                    <a:lnTo>
                      <a:pt x="178797" y="724503"/>
                    </a:lnTo>
                    <a:lnTo>
                      <a:pt x="205467" y="710336"/>
                    </a:lnTo>
                    <a:lnTo>
                      <a:pt x="229800" y="694144"/>
                    </a:lnTo>
                    <a:lnTo>
                      <a:pt x="242208" y="682981"/>
                    </a:lnTo>
                    <a:lnTo>
                      <a:pt x="253625" y="676415"/>
                    </a:lnTo>
                    <a:lnTo>
                      <a:pt x="280124" y="701154"/>
                    </a:lnTo>
                    <a:lnTo>
                      <a:pt x="293878" y="709447"/>
                    </a:lnTo>
                    <a:lnTo>
                      <a:pt x="306197" y="711587"/>
                    </a:lnTo>
                    <a:lnTo>
                      <a:pt x="329527" y="704101"/>
                    </a:lnTo>
                    <a:lnTo>
                      <a:pt x="342379" y="698595"/>
                    </a:lnTo>
                    <a:lnTo>
                      <a:pt x="351923" y="696087"/>
                    </a:lnTo>
                    <a:lnTo>
                      <a:pt x="379895" y="711117"/>
                    </a:lnTo>
                    <a:lnTo>
                      <a:pt x="391763" y="716794"/>
                    </a:lnTo>
                    <a:lnTo>
                      <a:pt x="407892" y="726116"/>
                    </a:lnTo>
                    <a:lnTo>
                      <a:pt x="413042" y="740454"/>
                    </a:lnTo>
                    <a:lnTo>
                      <a:pt x="414414" y="750697"/>
                    </a:lnTo>
                    <a:lnTo>
                      <a:pt x="420554" y="758908"/>
                    </a:lnTo>
                    <a:lnTo>
                      <a:pt x="431502" y="761022"/>
                    </a:lnTo>
                    <a:lnTo>
                      <a:pt x="434645" y="748970"/>
                    </a:lnTo>
                    <a:lnTo>
                      <a:pt x="446278" y="736219"/>
                    </a:lnTo>
                    <a:lnTo>
                      <a:pt x="477590" y="722579"/>
                    </a:lnTo>
                    <a:lnTo>
                      <a:pt x="479298" y="737749"/>
                    </a:lnTo>
                    <a:lnTo>
                      <a:pt x="490188" y="752113"/>
                    </a:lnTo>
                    <a:lnTo>
                      <a:pt x="498659" y="770547"/>
                    </a:lnTo>
                    <a:lnTo>
                      <a:pt x="522846" y="792626"/>
                    </a:lnTo>
                    <a:lnTo>
                      <a:pt x="536556" y="811111"/>
                    </a:lnTo>
                    <a:lnTo>
                      <a:pt x="547954" y="821887"/>
                    </a:lnTo>
                    <a:lnTo>
                      <a:pt x="564102" y="835260"/>
                    </a:lnTo>
                    <a:lnTo>
                      <a:pt x="575926" y="844004"/>
                    </a:lnTo>
                    <a:lnTo>
                      <a:pt x="589248" y="850182"/>
                    </a:lnTo>
                    <a:lnTo>
                      <a:pt x="616388" y="852888"/>
                    </a:lnTo>
                    <a:lnTo>
                      <a:pt x="632130" y="850963"/>
                    </a:lnTo>
                    <a:lnTo>
                      <a:pt x="648856" y="846480"/>
                    </a:lnTo>
                    <a:lnTo>
                      <a:pt x="671735" y="836568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  <p:sp>
            <p:nvSpPr>
              <p:cNvPr id="534" name="任意多边形: 形状 533"/>
              <p:cNvSpPr/>
              <p:nvPr/>
            </p:nvSpPr>
            <p:spPr>
              <a:xfrm>
                <a:off x="1534954" y="1900369"/>
                <a:ext cx="1044126" cy="625553"/>
              </a:xfrm>
              <a:custGeom>
                <a:avLst/>
                <a:gdLst>
                  <a:gd name="connsiteX0" fmla="*/ 1043783 w 1044126"/>
                  <a:gd name="connsiteY0" fmla="*/ 71540 h 625553"/>
                  <a:gd name="connsiteX1" fmla="*/ 1036405 w 1044126"/>
                  <a:gd name="connsiteY1" fmla="*/ 72316 h 625553"/>
                  <a:gd name="connsiteX2" fmla="*/ 1031699 w 1044126"/>
                  <a:gd name="connsiteY2" fmla="*/ 69430 h 625553"/>
                  <a:gd name="connsiteX3" fmla="*/ 1019850 w 1044126"/>
                  <a:gd name="connsiteY3" fmla="*/ 66930 h 625553"/>
                  <a:gd name="connsiteX4" fmla="*/ 1016599 w 1044126"/>
                  <a:gd name="connsiteY4" fmla="*/ 59129 h 625553"/>
                  <a:gd name="connsiteX5" fmla="*/ 1003511 w 1044126"/>
                  <a:gd name="connsiteY5" fmla="*/ 61989 h 625553"/>
                  <a:gd name="connsiteX6" fmla="*/ 992494 w 1044126"/>
                  <a:gd name="connsiteY6" fmla="*/ 65960 h 625553"/>
                  <a:gd name="connsiteX7" fmla="*/ 989738 w 1044126"/>
                  <a:gd name="connsiteY7" fmla="*/ 73845 h 625553"/>
                  <a:gd name="connsiteX8" fmla="*/ 982404 w 1044126"/>
                  <a:gd name="connsiteY8" fmla="*/ 75621 h 625553"/>
                  <a:gd name="connsiteX9" fmla="*/ 981547 w 1044126"/>
                  <a:gd name="connsiteY9" fmla="*/ 65793 h 625553"/>
                  <a:gd name="connsiteX10" fmla="*/ 978683 w 1044126"/>
                  <a:gd name="connsiteY10" fmla="*/ 65960 h 625553"/>
                  <a:gd name="connsiteX11" fmla="*/ 979470 w 1044126"/>
                  <a:gd name="connsiteY11" fmla="*/ 60128 h 625553"/>
                  <a:gd name="connsiteX12" fmla="*/ 972200 w 1044126"/>
                  <a:gd name="connsiteY12" fmla="*/ 56603 h 625553"/>
                  <a:gd name="connsiteX13" fmla="*/ 973717 w 1044126"/>
                  <a:gd name="connsiteY13" fmla="*/ 62821 h 625553"/>
                  <a:gd name="connsiteX14" fmla="*/ 972651 w 1044126"/>
                  <a:gd name="connsiteY14" fmla="*/ 73233 h 625553"/>
                  <a:gd name="connsiteX15" fmla="*/ 956141 w 1044126"/>
                  <a:gd name="connsiteY15" fmla="*/ 78621 h 625553"/>
                  <a:gd name="connsiteX16" fmla="*/ 942234 w 1044126"/>
                  <a:gd name="connsiteY16" fmla="*/ 81731 h 625553"/>
                  <a:gd name="connsiteX17" fmla="*/ 906496 w 1044126"/>
                  <a:gd name="connsiteY17" fmla="*/ 76511 h 625553"/>
                  <a:gd name="connsiteX18" fmla="*/ 896577 w 1044126"/>
                  <a:gd name="connsiteY18" fmla="*/ 73372 h 625553"/>
                  <a:gd name="connsiteX19" fmla="*/ 889345 w 1044126"/>
                  <a:gd name="connsiteY19" fmla="*/ 75206 h 625553"/>
                  <a:gd name="connsiteX20" fmla="*/ 861329 w 1044126"/>
                  <a:gd name="connsiteY20" fmla="*/ 74733 h 625553"/>
                  <a:gd name="connsiteX21" fmla="*/ 845289 w 1044126"/>
                  <a:gd name="connsiteY21" fmla="*/ 72346 h 625553"/>
                  <a:gd name="connsiteX22" fmla="*/ 844692 w 1044126"/>
                  <a:gd name="connsiteY22" fmla="*/ 66098 h 625553"/>
                  <a:gd name="connsiteX23" fmla="*/ 841053 w 1044126"/>
                  <a:gd name="connsiteY23" fmla="*/ 65820 h 625553"/>
                  <a:gd name="connsiteX24" fmla="*/ 840780 w 1044126"/>
                  <a:gd name="connsiteY24" fmla="*/ 62350 h 625553"/>
                  <a:gd name="connsiteX25" fmla="*/ 824289 w 1044126"/>
                  <a:gd name="connsiteY25" fmla="*/ 60851 h 625553"/>
                  <a:gd name="connsiteX26" fmla="*/ 823883 w 1044126"/>
                  <a:gd name="connsiteY26" fmla="*/ 64931 h 625553"/>
                  <a:gd name="connsiteX27" fmla="*/ 831687 w 1044126"/>
                  <a:gd name="connsiteY27" fmla="*/ 66598 h 625553"/>
                  <a:gd name="connsiteX28" fmla="*/ 831687 w 1044126"/>
                  <a:gd name="connsiteY28" fmla="*/ 68513 h 625553"/>
                  <a:gd name="connsiteX29" fmla="*/ 819285 w 1044126"/>
                  <a:gd name="connsiteY29" fmla="*/ 67125 h 625553"/>
                  <a:gd name="connsiteX30" fmla="*/ 799696 w 1044126"/>
                  <a:gd name="connsiteY30" fmla="*/ 62544 h 625553"/>
                  <a:gd name="connsiteX31" fmla="*/ 785389 w 1044126"/>
                  <a:gd name="connsiteY31" fmla="*/ 55380 h 625553"/>
                  <a:gd name="connsiteX32" fmla="*/ 756751 w 1044126"/>
                  <a:gd name="connsiteY32" fmla="*/ 34254 h 625553"/>
                  <a:gd name="connsiteX33" fmla="*/ 740729 w 1044126"/>
                  <a:gd name="connsiteY33" fmla="*/ 31173 h 625553"/>
                  <a:gd name="connsiteX34" fmla="*/ 740666 w 1044126"/>
                  <a:gd name="connsiteY34" fmla="*/ 24620 h 625553"/>
                  <a:gd name="connsiteX35" fmla="*/ 737478 w 1044126"/>
                  <a:gd name="connsiteY35" fmla="*/ 24705 h 625553"/>
                  <a:gd name="connsiteX36" fmla="*/ 734849 w 1044126"/>
                  <a:gd name="connsiteY36" fmla="*/ 20069 h 625553"/>
                  <a:gd name="connsiteX37" fmla="*/ 734805 w 1044126"/>
                  <a:gd name="connsiteY37" fmla="*/ 7661 h 625553"/>
                  <a:gd name="connsiteX38" fmla="*/ 730404 w 1044126"/>
                  <a:gd name="connsiteY38" fmla="*/ 5551 h 625553"/>
                  <a:gd name="connsiteX39" fmla="*/ 725077 w 1044126"/>
                  <a:gd name="connsiteY39" fmla="*/ 10546 h 625553"/>
                  <a:gd name="connsiteX40" fmla="*/ 719857 w 1044126"/>
                  <a:gd name="connsiteY40" fmla="*/ 36253 h 625553"/>
                  <a:gd name="connsiteX41" fmla="*/ 712567 w 1044126"/>
                  <a:gd name="connsiteY41" fmla="*/ 43582 h 625553"/>
                  <a:gd name="connsiteX42" fmla="*/ 709418 w 1044126"/>
                  <a:gd name="connsiteY42" fmla="*/ 41248 h 625553"/>
                  <a:gd name="connsiteX43" fmla="*/ 704719 w 1044126"/>
                  <a:gd name="connsiteY43" fmla="*/ 41360 h 625553"/>
                  <a:gd name="connsiteX44" fmla="*/ 703861 w 1044126"/>
                  <a:gd name="connsiteY44" fmla="*/ 38473 h 625553"/>
                  <a:gd name="connsiteX45" fmla="*/ 695263 w 1044126"/>
                  <a:gd name="connsiteY45" fmla="*/ 38111 h 625553"/>
                  <a:gd name="connsiteX46" fmla="*/ 687967 w 1044126"/>
                  <a:gd name="connsiteY46" fmla="*/ 36168 h 625553"/>
                  <a:gd name="connsiteX47" fmla="*/ 684697 w 1044126"/>
                  <a:gd name="connsiteY47" fmla="*/ 33143 h 625553"/>
                  <a:gd name="connsiteX48" fmla="*/ 683776 w 1044126"/>
                  <a:gd name="connsiteY48" fmla="*/ 26398 h 625553"/>
                  <a:gd name="connsiteX49" fmla="*/ 690768 w 1044126"/>
                  <a:gd name="connsiteY49" fmla="*/ 25314 h 625553"/>
                  <a:gd name="connsiteX50" fmla="*/ 696051 w 1044126"/>
                  <a:gd name="connsiteY50" fmla="*/ 28257 h 625553"/>
                  <a:gd name="connsiteX51" fmla="*/ 695111 w 1044126"/>
                  <a:gd name="connsiteY51" fmla="*/ 19595 h 625553"/>
                  <a:gd name="connsiteX52" fmla="*/ 688437 w 1044126"/>
                  <a:gd name="connsiteY52" fmla="*/ 10687 h 625553"/>
                  <a:gd name="connsiteX53" fmla="*/ 681401 w 1044126"/>
                  <a:gd name="connsiteY53" fmla="*/ 10381 h 625553"/>
                  <a:gd name="connsiteX54" fmla="*/ 678899 w 1044126"/>
                  <a:gd name="connsiteY54" fmla="*/ 13906 h 625553"/>
                  <a:gd name="connsiteX55" fmla="*/ 680100 w 1044126"/>
                  <a:gd name="connsiteY55" fmla="*/ 18652 h 625553"/>
                  <a:gd name="connsiteX56" fmla="*/ 676848 w 1044126"/>
                  <a:gd name="connsiteY56" fmla="*/ 19430 h 625553"/>
                  <a:gd name="connsiteX57" fmla="*/ 665063 w 1044126"/>
                  <a:gd name="connsiteY57" fmla="*/ 15321 h 625553"/>
                  <a:gd name="connsiteX58" fmla="*/ 662821 w 1044126"/>
                  <a:gd name="connsiteY58" fmla="*/ 5330 h 625553"/>
                  <a:gd name="connsiteX59" fmla="*/ 653277 w 1044126"/>
                  <a:gd name="connsiteY59" fmla="*/ 5439 h 625553"/>
                  <a:gd name="connsiteX60" fmla="*/ 652230 w 1044126"/>
                  <a:gd name="connsiteY60" fmla="*/ 8077 h 625553"/>
                  <a:gd name="connsiteX61" fmla="*/ 651334 w 1044126"/>
                  <a:gd name="connsiteY61" fmla="*/ 22594 h 625553"/>
                  <a:gd name="connsiteX62" fmla="*/ 637066 w 1044126"/>
                  <a:gd name="connsiteY62" fmla="*/ 16737 h 625553"/>
                  <a:gd name="connsiteX63" fmla="*/ 635313 w 1044126"/>
                  <a:gd name="connsiteY63" fmla="*/ 20789 h 625553"/>
                  <a:gd name="connsiteX64" fmla="*/ 629522 w 1044126"/>
                  <a:gd name="connsiteY64" fmla="*/ 27701 h 625553"/>
                  <a:gd name="connsiteX65" fmla="*/ 620689 w 1044126"/>
                  <a:gd name="connsiteY65" fmla="*/ 26398 h 625553"/>
                  <a:gd name="connsiteX66" fmla="*/ 619940 w 1044126"/>
                  <a:gd name="connsiteY66" fmla="*/ 16932 h 625553"/>
                  <a:gd name="connsiteX67" fmla="*/ 599982 w 1044126"/>
                  <a:gd name="connsiteY67" fmla="*/ 17070 h 625553"/>
                  <a:gd name="connsiteX68" fmla="*/ 596261 w 1044126"/>
                  <a:gd name="connsiteY68" fmla="*/ 14989 h 625553"/>
                  <a:gd name="connsiteX69" fmla="*/ 583688 w 1044126"/>
                  <a:gd name="connsiteY69" fmla="*/ 14821 h 625553"/>
                  <a:gd name="connsiteX70" fmla="*/ 583326 w 1044126"/>
                  <a:gd name="connsiteY70" fmla="*/ 18543 h 625553"/>
                  <a:gd name="connsiteX71" fmla="*/ 576525 w 1044126"/>
                  <a:gd name="connsiteY71" fmla="*/ 17931 h 625553"/>
                  <a:gd name="connsiteX72" fmla="*/ 573401 w 1044126"/>
                  <a:gd name="connsiteY72" fmla="*/ 21345 h 625553"/>
                  <a:gd name="connsiteX73" fmla="*/ 574855 w 1044126"/>
                  <a:gd name="connsiteY73" fmla="*/ 28562 h 625553"/>
                  <a:gd name="connsiteX74" fmla="*/ 574086 w 1044126"/>
                  <a:gd name="connsiteY74" fmla="*/ 36253 h 625553"/>
                  <a:gd name="connsiteX75" fmla="*/ 564314 w 1044126"/>
                  <a:gd name="connsiteY75" fmla="*/ 35697 h 625553"/>
                  <a:gd name="connsiteX76" fmla="*/ 565127 w 1044126"/>
                  <a:gd name="connsiteY76" fmla="*/ 19595 h 625553"/>
                  <a:gd name="connsiteX77" fmla="*/ 563818 w 1044126"/>
                  <a:gd name="connsiteY77" fmla="*/ 17320 h 625553"/>
                  <a:gd name="connsiteX78" fmla="*/ 553595 w 1044126"/>
                  <a:gd name="connsiteY78" fmla="*/ 16514 h 625553"/>
                  <a:gd name="connsiteX79" fmla="*/ 552719 w 1044126"/>
                  <a:gd name="connsiteY79" fmla="*/ 2110 h 625553"/>
                  <a:gd name="connsiteX80" fmla="*/ 545765 w 1044126"/>
                  <a:gd name="connsiteY80" fmla="*/ 0 h 625553"/>
                  <a:gd name="connsiteX81" fmla="*/ 545702 w 1044126"/>
                  <a:gd name="connsiteY81" fmla="*/ 11601 h 625553"/>
                  <a:gd name="connsiteX82" fmla="*/ 540209 w 1044126"/>
                  <a:gd name="connsiteY82" fmla="*/ 14212 h 625553"/>
                  <a:gd name="connsiteX83" fmla="*/ 539822 w 1044126"/>
                  <a:gd name="connsiteY83" fmla="*/ 26563 h 625553"/>
                  <a:gd name="connsiteX84" fmla="*/ 530818 w 1044126"/>
                  <a:gd name="connsiteY84" fmla="*/ 26563 h 625553"/>
                  <a:gd name="connsiteX85" fmla="*/ 527528 w 1044126"/>
                  <a:gd name="connsiteY85" fmla="*/ 40084 h 625553"/>
                  <a:gd name="connsiteX86" fmla="*/ 523680 w 1044126"/>
                  <a:gd name="connsiteY86" fmla="*/ 41416 h 625553"/>
                  <a:gd name="connsiteX87" fmla="*/ 520791 w 1044126"/>
                  <a:gd name="connsiteY87" fmla="*/ 38834 h 625553"/>
                  <a:gd name="connsiteX88" fmla="*/ 521947 w 1044126"/>
                  <a:gd name="connsiteY88" fmla="*/ 35697 h 625553"/>
                  <a:gd name="connsiteX89" fmla="*/ 517775 w 1044126"/>
                  <a:gd name="connsiteY89" fmla="*/ 33143 h 625553"/>
                  <a:gd name="connsiteX90" fmla="*/ 509710 w 1044126"/>
                  <a:gd name="connsiteY90" fmla="*/ 41499 h 625553"/>
                  <a:gd name="connsiteX91" fmla="*/ 501455 w 1044126"/>
                  <a:gd name="connsiteY91" fmla="*/ 36668 h 625553"/>
                  <a:gd name="connsiteX92" fmla="*/ 503938 w 1044126"/>
                  <a:gd name="connsiteY92" fmla="*/ 29535 h 625553"/>
                  <a:gd name="connsiteX93" fmla="*/ 499315 w 1044126"/>
                  <a:gd name="connsiteY93" fmla="*/ 31726 h 625553"/>
                  <a:gd name="connsiteX94" fmla="*/ 491168 w 1044126"/>
                  <a:gd name="connsiteY94" fmla="*/ 51632 h 625553"/>
                  <a:gd name="connsiteX95" fmla="*/ 489695 w 1044126"/>
                  <a:gd name="connsiteY95" fmla="*/ 53492 h 625553"/>
                  <a:gd name="connsiteX96" fmla="*/ 474531 w 1044126"/>
                  <a:gd name="connsiteY96" fmla="*/ 61101 h 625553"/>
                  <a:gd name="connsiteX97" fmla="*/ 457399 w 1044126"/>
                  <a:gd name="connsiteY97" fmla="*/ 76899 h 625553"/>
                  <a:gd name="connsiteX98" fmla="*/ 448801 w 1044126"/>
                  <a:gd name="connsiteY98" fmla="*/ 87561 h 625553"/>
                  <a:gd name="connsiteX99" fmla="*/ 443327 w 1044126"/>
                  <a:gd name="connsiteY99" fmla="*/ 100698 h 625553"/>
                  <a:gd name="connsiteX100" fmla="*/ 436310 w 1044126"/>
                  <a:gd name="connsiteY100" fmla="*/ 110667 h 625553"/>
                  <a:gd name="connsiteX101" fmla="*/ 430710 w 1044126"/>
                  <a:gd name="connsiteY101" fmla="*/ 120611 h 625553"/>
                  <a:gd name="connsiteX102" fmla="*/ 432761 w 1044126"/>
                  <a:gd name="connsiteY102" fmla="*/ 130526 h 625553"/>
                  <a:gd name="connsiteX103" fmla="*/ 431199 w 1044126"/>
                  <a:gd name="connsiteY103" fmla="*/ 136943 h 625553"/>
                  <a:gd name="connsiteX104" fmla="*/ 426195 w 1044126"/>
                  <a:gd name="connsiteY104" fmla="*/ 146833 h 625553"/>
                  <a:gd name="connsiteX105" fmla="*/ 424207 w 1044126"/>
                  <a:gd name="connsiteY105" fmla="*/ 156721 h 625553"/>
                  <a:gd name="connsiteX106" fmla="*/ 421382 w 1044126"/>
                  <a:gd name="connsiteY106" fmla="*/ 161973 h 625553"/>
                  <a:gd name="connsiteX107" fmla="*/ 415463 w 1044126"/>
                  <a:gd name="connsiteY107" fmla="*/ 168446 h 625553"/>
                  <a:gd name="connsiteX108" fmla="*/ 412422 w 1044126"/>
                  <a:gd name="connsiteY108" fmla="*/ 174836 h 625553"/>
                  <a:gd name="connsiteX109" fmla="*/ 411698 w 1044126"/>
                  <a:gd name="connsiteY109" fmla="*/ 181672 h 625553"/>
                  <a:gd name="connsiteX110" fmla="*/ 416467 w 1044126"/>
                  <a:gd name="connsiteY110" fmla="*/ 195286 h 625553"/>
                  <a:gd name="connsiteX111" fmla="*/ 417749 w 1044126"/>
                  <a:gd name="connsiteY111" fmla="*/ 204511 h 625553"/>
                  <a:gd name="connsiteX112" fmla="*/ 411418 w 1044126"/>
                  <a:gd name="connsiteY112" fmla="*/ 217017 h 625553"/>
                  <a:gd name="connsiteX113" fmla="*/ 411183 w 1044126"/>
                  <a:gd name="connsiteY113" fmla="*/ 228496 h 625553"/>
                  <a:gd name="connsiteX114" fmla="*/ 407183 w 1044126"/>
                  <a:gd name="connsiteY114" fmla="*/ 238529 h 625553"/>
                  <a:gd name="connsiteX115" fmla="*/ 404275 w 1044126"/>
                  <a:gd name="connsiteY115" fmla="*/ 241057 h 625553"/>
                  <a:gd name="connsiteX116" fmla="*/ 407139 w 1044126"/>
                  <a:gd name="connsiteY116" fmla="*/ 242835 h 625553"/>
                  <a:gd name="connsiteX117" fmla="*/ 408421 w 1044126"/>
                  <a:gd name="connsiteY117" fmla="*/ 247922 h 625553"/>
                  <a:gd name="connsiteX118" fmla="*/ 406218 w 1044126"/>
                  <a:gd name="connsiteY118" fmla="*/ 252286 h 625553"/>
                  <a:gd name="connsiteX119" fmla="*/ 398204 w 1044126"/>
                  <a:gd name="connsiteY119" fmla="*/ 248950 h 625553"/>
                  <a:gd name="connsiteX120" fmla="*/ 398134 w 1044126"/>
                  <a:gd name="connsiteY120" fmla="*/ 243919 h 625553"/>
                  <a:gd name="connsiteX121" fmla="*/ 383205 w 1044126"/>
                  <a:gd name="connsiteY121" fmla="*/ 249257 h 625553"/>
                  <a:gd name="connsiteX122" fmla="*/ 374163 w 1044126"/>
                  <a:gd name="connsiteY122" fmla="*/ 242115 h 625553"/>
                  <a:gd name="connsiteX123" fmla="*/ 372220 w 1044126"/>
                  <a:gd name="connsiteY123" fmla="*/ 242170 h 625553"/>
                  <a:gd name="connsiteX124" fmla="*/ 358745 w 1044126"/>
                  <a:gd name="connsiteY124" fmla="*/ 250370 h 625553"/>
                  <a:gd name="connsiteX125" fmla="*/ 347856 w 1044126"/>
                  <a:gd name="connsiteY125" fmla="*/ 253176 h 625553"/>
                  <a:gd name="connsiteX126" fmla="*/ 339451 w 1044126"/>
                  <a:gd name="connsiteY126" fmla="*/ 260709 h 625553"/>
                  <a:gd name="connsiteX127" fmla="*/ 333250 w 1044126"/>
                  <a:gd name="connsiteY127" fmla="*/ 264185 h 625553"/>
                  <a:gd name="connsiteX128" fmla="*/ 330576 w 1044126"/>
                  <a:gd name="connsiteY128" fmla="*/ 273914 h 625553"/>
                  <a:gd name="connsiteX129" fmla="*/ 326577 w 1044126"/>
                  <a:gd name="connsiteY129" fmla="*/ 275554 h 625553"/>
                  <a:gd name="connsiteX130" fmla="*/ 316909 w 1044126"/>
                  <a:gd name="connsiteY130" fmla="*/ 272301 h 625553"/>
                  <a:gd name="connsiteX131" fmla="*/ 304975 w 1044126"/>
                  <a:gd name="connsiteY131" fmla="*/ 282560 h 625553"/>
                  <a:gd name="connsiteX132" fmla="*/ 264448 w 1044126"/>
                  <a:gd name="connsiteY132" fmla="*/ 302606 h 625553"/>
                  <a:gd name="connsiteX133" fmla="*/ 255701 w 1044126"/>
                  <a:gd name="connsiteY133" fmla="*/ 305886 h 625553"/>
                  <a:gd name="connsiteX134" fmla="*/ 246141 w 1044126"/>
                  <a:gd name="connsiteY134" fmla="*/ 307943 h 625553"/>
                  <a:gd name="connsiteX135" fmla="*/ 236602 w 1044126"/>
                  <a:gd name="connsiteY135" fmla="*/ 313338 h 625553"/>
                  <a:gd name="connsiteX136" fmla="*/ 230914 w 1044126"/>
                  <a:gd name="connsiteY136" fmla="*/ 323737 h 625553"/>
                  <a:gd name="connsiteX137" fmla="*/ 227512 w 1044126"/>
                  <a:gd name="connsiteY137" fmla="*/ 326046 h 625553"/>
                  <a:gd name="connsiteX138" fmla="*/ 216776 w 1044126"/>
                  <a:gd name="connsiteY138" fmla="*/ 324962 h 625553"/>
                  <a:gd name="connsiteX139" fmla="*/ 210468 w 1044126"/>
                  <a:gd name="connsiteY139" fmla="*/ 314366 h 625553"/>
                  <a:gd name="connsiteX140" fmla="*/ 198812 w 1044126"/>
                  <a:gd name="connsiteY140" fmla="*/ 305051 h 625553"/>
                  <a:gd name="connsiteX141" fmla="*/ 197401 w 1044126"/>
                  <a:gd name="connsiteY141" fmla="*/ 306080 h 625553"/>
                  <a:gd name="connsiteX142" fmla="*/ 198704 w 1044126"/>
                  <a:gd name="connsiteY142" fmla="*/ 324043 h 625553"/>
                  <a:gd name="connsiteX143" fmla="*/ 184205 w 1044126"/>
                  <a:gd name="connsiteY143" fmla="*/ 323793 h 625553"/>
                  <a:gd name="connsiteX144" fmla="*/ 180099 w 1044126"/>
                  <a:gd name="connsiteY144" fmla="*/ 318510 h 625553"/>
                  <a:gd name="connsiteX145" fmla="*/ 178944 w 1044126"/>
                  <a:gd name="connsiteY145" fmla="*/ 308166 h 625553"/>
                  <a:gd name="connsiteX146" fmla="*/ 174024 w 1044126"/>
                  <a:gd name="connsiteY146" fmla="*/ 304884 h 625553"/>
                  <a:gd name="connsiteX147" fmla="*/ 165278 w 1044126"/>
                  <a:gd name="connsiteY147" fmla="*/ 304023 h 625553"/>
                  <a:gd name="connsiteX148" fmla="*/ 160894 w 1044126"/>
                  <a:gd name="connsiteY148" fmla="*/ 305330 h 625553"/>
                  <a:gd name="connsiteX149" fmla="*/ 158220 w 1044126"/>
                  <a:gd name="connsiteY149" fmla="*/ 310056 h 625553"/>
                  <a:gd name="connsiteX150" fmla="*/ 158626 w 1044126"/>
                  <a:gd name="connsiteY150" fmla="*/ 320984 h 625553"/>
                  <a:gd name="connsiteX151" fmla="*/ 157771 w 1044126"/>
                  <a:gd name="connsiteY151" fmla="*/ 330995 h 625553"/>
                  <a:gd name="connsiteX152" fmla="*/ 152808 w 1044126"/>
                  <a:gd name="connsiteY152" fmla="*/ 334500 h 625553"/>
                  <a:gd name="connsiteX153" fmla="*/ 143356 w 1044126"/>
                  <a:gd name="connsiteY153" fmla="*/ 327798 h 625553"/>
                  <a:gd name="connsiteX154" fmla="*/ 140533 w 1044126"/>
                  <a:gd name="connsiteY154" fmla="*/ 328826 h 625553"/>
                  <a:gd name="connsiteX155" fmla="*/ 138266 w 1044126"/>
                  <a:gd name="connsiteY155" fmla="*/ 333915 h 625553"/>
                  <a:gd name="connsiteX156" fmla="*/ 141261 w 1044126"/>
                  <a:gd name="connsiteY156" fmla="*/ 344678 h 625553"/>
                  <a:gd name="connsiteX157" fmla="*/ 140191 w 1044126"/>
                  <a:gd name="connsiteY157" fmla="*/ 349935 h 625553"/>
                  <a:gd name="connsiteX158" fmla="*/ 135615 w 1044126"/>
                  <a:gd name="connsiteY158" fmla="*/ 350658 h 625553"/>
                  <a:gd name="connsiteX159" fmla="*/ 124984 w 1044126"/>
                  <a:gd name="connsiteY159" fmla="*/ 344816 h 625553"/>
                  <a:gd name="connsiteX160" fmla="*/ 117222 w 1044126"/>
                  <a:gd name="connsiteY160" fmla="*/ 344290 h 625553"/>
                  <a:gd name="connsiteX161" fmla="*/ 107041 w 1044126"/>
                  <a:gd name="connsiteY161" fmla="*/ 335890 h 625553"/>
                  <a:gd name="connsiteX162" fmla="*/ 100967 w 1044126"/>
                  <a:gd name="connsiteY162" fmla="*/ 336448 h 625553"/>
                  <a:gd name="connsiteX163" fmla="*/ 88798 w 1044126"/>
                  <a:gd name="connsiteY163" fmla="*/ 343985 h 625553"/>
                  <a:gd name="connsiteX164" fmla="*/ 84692 w 1044126"/>
                  <a:gd name="connsiteY164" fmla="*/ 348627 h 625553"/>
                  <a:gd name="connsiteX165" fmla="*/ 81762 w 1044126"/>
                  <a:gd name="connsiteY165" fmla="*/ 355637 h 625553"/>
                  <a:gd name="connsiteX166" fmla="*/ 70042 w 1044126"/>
                  <a:gd name="connsiteY166" fmla="*/ 356693 h 625553"/>
                  <a:gd name="connsiteX167" fmla="*/ 60546 w 1044126"/>
                  <a:gd name="connsiteY167" fmla="*/ 360698 h 625553"/>
                  <a:gd name="connsiteX168" fmla="*/ 59562 w 1044126"/>
                  <a:gd name="connsiteY168" fmla="*/ 366206 h 625553"/>
                  <a:gd name="connsiteX169" fmla="*/ 59990 w 1044126"/>
                  <a:gd name="connsiteY169" fmla="*/ 378917 h 625553"/>
                  <a:gd name="connsiteX170" fmla="*/ 55093 w 1044126"/>
                  <a:gd name="connsiteY170" fmla="*/ 394388 h 625553"/>
                  <a:gd name="connsiteX171" fmla="*/ 48056 w 1044126"/>
                  <a:gd name="connsiteY171" fmla="*/ 406262 h 625553"/>
                  <a:gd name="connsiteX172" fmla="*/ 40785 w 1044126"/>
                  <a:gd name="connsiteY172" fmla="*/ 416194 h 625553"/>
                  <a:gd name="connsiteX173" fmla="*/ 33513 w 1044126"/>
                  <a:gd name="connsiteY173" fmla="*/ 414530 h 625553"/>
                  <a:gd name="connsiteX174" fmla="*/ 30712 w 1044126"/>
                  <a:gd name="connsiteY174" fmla="*/ 421953 h 625553"/>
                  <a:gd name="connsiteX175" fmla="*/ 32252 w 1044126"/>
                  <a:gd name="connsiteY175" fmla="*/ 425071 h 625553"/>
                  <a:gd name="connsiteX176" fmla="*/ 37983 w 1044126"/>
                  <a:gd name="connsiteY176" fmla="*/ 429249 h 625553"/>
                  <a:gd name="connsiteX177" fmla="*/ 38197 w 1044126"/>
                  <a:gd name="connsiteY177" fmla="*/ 433281 h 625553"/>
                  <a:gd name="connsiteX178" fmla="*/ 31782 w 1044126"/>
                  <a:gd name="connsiteY178" fmla="*/ 435758 h 625553"/>
                  <a:gd name="connsiteX179" fmla="*/ 28104 w 1044126"/>
                  <a:gd name="connsiteY179" fmla="*/ 434920 h 625553"/>
                  <a:gd name="connsiteX180" fmla="*/ 22200 w 1044126"/>
                  <a:gd name="connsiteY180" fmla="*/ 448477 h 625553"/>
                  <a:gd name="connsiteX181" fmla="*/ 28038 w 1044126"/>
                  <a:gd name="connsiteY181" fmla="*/ 449588 h 625553"/>
                  <a:gd name="connsiteX182" fmla="*/ 28808 w 1044126"/>
                  <a:gd name="connsiteY182" fmla="*/ 454236 h 625553"/>
                  <a:gd name="connsiteX183" fmla="*/ 23099 w 1044126"/>
                  <a:gd name="connsiteY183" fmla="*/ 461444 h 625553"/>
                  <a:gd name="connsiteX184" fmla="*/ 13303 w 1044126"/>
                  <a:gd name="connsiteY184" fmla="*/ 462669 h 625553"/>
                  <a:gd name="connsiteX185" fmla="*/ 12319 w 1044126"/>
                  <a:gd name="connsiteY185" fmla="*/ 466371 h 625553"/>
                  <a:gd name="connsiteX186" fmla="*/ 12319 w 1044126"/>
                  <a:gd name="connsiteY186" fmla="*/ 480119 h 625553"/>
                  <a:gd name="connsiteX187" fmla="*/ 15356 w 1044126"/>
                  <a:gd name="connsiteY187" fmla="*/ 482176 h 625553"/>
                  <a:gd name="connsiteX188" fmla="*/ 14822 w 1044126"/>
                  <a:gd name="connsiteY188" fmla="*/ 488133 h 625553"/>
                  <a:gd name="connsiteX189" fmla="*/ 4299 w 1044126"/>
                  <a:gd name="connsiteY189" fmla="*/ 490000 h 625553"/>
                  <a:gd name="connsiteX190" fmla="*/ 2652 w 1044126"/>
                  <a:gd name="connsiteY190" fmla="*/ 496375 h 625553"/>
                  <a:gd name="connsiteX191" fmla="*/ 6909 w 1044126"/>
                  <a:gd name="connsiteY191" fmla="*/ 505062 h 625553"/>
                  <a:gd name="connsiteX192" fmla="*/ 2374 w 1044126"/>
                  <a:gd name="connsiteY192" fmla="*/ 509932 h 625553"/>
                  <a:gd name="connsiteX193" fmla="*/ 3979 w 1044126"/>
                  <a:gd name="connsiteY193" fmla="*/ 514466 h 625553"/>
                  <a:gd name="connsiteX194" fmla="*/ 0 w 1044126"/>
                  <a:gd name="connsiteY194" fmla="*/ 515273 h 625553"/>
                  <a:gd name="connsiteX195" fmla="*/ 2910 w 1044126"/>
                  <a:gd name="connsiteY195" fmla="*/ 521458 h 625553"/>
                  <a:gd name="connsiteX196" fmla="*/ 150 w 1044126"/>
                  <a:gd name="connsiteY196" fmla="*/ 525661 h 625553"/>
                  <a:gd name="connsiteX197" fmla="*/ 6225 w 1044126"/>
                  <a:gd name="connsiteY197" fmla="*/ 523401 h 625553"/>
                  <a:gd name="connsiteX198" fmla="*/ 5904 w 1044126"/>
                  <a:gd name="connsiteY198" fmla="*/ 536348 h 625553"/>
                  <a:gd name="connsiteX199" fmla="*/ 13325 w 1044126"/>
                  <a:gd name="connsiteY199" fmla="*/ 549436 h 625553"/>
                  <a:gd name="connsiteX200" fmla="*/ 18072 w 1044126"/>
                  <a:gd name="connsiteY200" fmla="*/ 549740 h 625553"/>
                  <a:gd name="connsiteX201" fmla="*/ 17923 w 1044126"/>
                  <a:gd name="connsiteY201" fmla="*/ 555671 h 625553"/>
                  <a:gd name="connsiteX202" fmla="*/ 23226 w 1044126"/>
                  <a:gd name="connsiteY202" fmla="*/ 555341 h 625553"/>
                  <a:gd name="connsiteX203" fmla="*/ 23868 w 1044126"/>
                  <a:gd name="connsiteY203" fmla="*/ 566314 h 625553"/>
                  <a:gd name="connsiteX204" fmla="*/ 29258 w 1044126"/>
                  <a:gd name="connsiteY204" fmla="*/ 566168 h 625553"/>
                  <a:gd name="connsiteX205" fmla="*/ 30990 w 1044126"/>
                  <a:gd name="connsiteY205" fmla="*/ 576366 h 625553"/>
                  <a:gd name="connsiteX206" fmla="*/ 33557 w 1044126"/>
                  <a:gd name="connsiteY206" fmla="*/ 584272 h 625553"/>
                  <a:gd name="connsiteX207" fmla="*/ 29962 w 1044126"/>
                  <a:gd name="connsiteY207" fmla="*/ 585669 h 625553"/>
                  <a:gd name="connsiteX208" fmla="*/ 29728 w 1044126"/>
                  <a:gd name="connsiteY208" fmla="*/ 597727 h 625553"/>
                  <a:gd name="connsiteX209" fmla="*/ 33492 w 1044126"/>
                  <a:gd name="connsiteY209" fmla="*/ 598921 h 625553"/>
                  <a:gd name="connsiteX210" fmla="*/ 42047 w 1044126"/>
                  <a:gd name="connsiteY210" fmla="*/ 605049 h 625553"/>
                  <a:gd name="connsiteX211" fmla="*/ 53446 w 1044126"/>
                  <a:gd name="connsiteY211" fmla="*/ 609646 h 625553"/>
                  <a:gd name="connsiteX212" fmla="*/ 70064 w 1044126"/>
                  <a:gd name="connsiteY212" fmla="*/ 614771 h 625553"/>
                  <a:gd name="connsiteX213" fmla="*/ 89035 w 1044126"/>
                  <a:gd name="connsiteY213" fmla="*/ 621959 h 625553"/>
                  <a:gd name="connsiteX214" fmla="*/ 107533 w 1044126"/>
                  <a:gd name="connsiteY214" fmla="*/ 625553 h 625553"/>
                  <a:gd name="connsiteX215" fmla="*/ 124579 w 1044126"/>
                  <a:gd name="connsiteY215" fmla="*/ 624550 h 625553"/>
                  <a:gd name="connsiteX216" fmla="*/ 143998 w 1044126"/>
                  <a:gd name="connsiteY216" fmla="*/ 611793 h 625553"/>
                  <a:gd name="connsiteX217" fmla="*/ 155846 w 1044126"/>
                  <a:gd name="connsiteY217" fmla="*/ 600598 h 625553"/>
                  <a:gd name="connsiteX218" fmla="*/ 167202 w 1044126"/>
                  <a:gd name="connsiteY218" fmla="*/ 586780 h 625553"/>
                  <a:gd name="connsiteX219" fmla="*/ 174302 w 1044126"/>
                  <a:gd name="connsiteY219" fmla="*/ 575058 h 625553"/>
                  <a:gd name="connsiteX220" fmla="*/ 193272 w 1044126"/>
                  <a:gd name="connsiteY220" fmla="*/ 555113 h 625553"/>
                  <a:gd name="connsiteX221" fmla="*/ 219857 w 1044126"/>
                  <a:gd name="connsiteY221" fmla="*/ 538774 h 625553"/>
                  <a:gd name="connsiteX222" fmla="*/ 230315 w 1044126"/>
                  <a:gd name="connsiteY222" fmla="*/ 535205 h 625553"/>
                  <a:gd name="connsiteX223" fmla="*/ 241714 w 1044126"/>
                  <a:gd name="connsiteY223" fmla="*/ 533148 h 625553"/>
                  <a:gd name="connsiteX224" fmla="*/ 255038 w 1044126"/>
                  <a:gd name="connsiteY224" fmla="*/ 536710 h 625553"/>
                  <a:gd name="connsiteX225" fmla="*/ 265987 w 1044126"/>
                  <a:gd name="connsiteY225" fmla="*/ 548966 h 625553"/>
                  <a:gd name="connsiteX226" fmla="*/ 295545 w 1044126"/>
                  <a:gd name="connsiteY226" fmla="*/ 578563 h 625553"/>
                  <a:gd name="connsiteX227" fmla="*/ 306003 w 1044126"/>
                  <a:gd name="connsiteY227" fmla="*/ 587225 h 625553"/>
                  <a:gd name="connsiteX228" fmla="*/ 318407 w 1044126"/>
                  <a:gd name="connsiteY228" fmla="*/ 587199 h 625553"/>
                  <a:gd name="connsiteX229" fmla="*/ 331260 w 1044126"/>
                  <a:gd name="connsiteY229" fmla="*/ 577953 h 625553"/>
                  <a:gd name="connsiteX230" fmla="*/ 342937 w 1044126"/>
                  <a:gd name="connsiteY230" fmla="*/ 566981 h 625553"/>
                  <a:gd name="connsiteX231" fmla="*/ 350338 w 1044126"/>
                  <a:gd name="connsiteY231" fmla="*/ 561355 h 625553"/>
                  <a:gd name="connsiteX232" fmla="*/ 353202 w 1044126"/>
                  <a:gd name="connsiteY232" fmla="*/ 557037 h 625553"/>
                  <a:gd name="connsiteX233" fmla="*/ 359450 w 1044126"/>
                  <a:gd name="connsiteY233" fmla="*/ 556033 h 625553"/>
                  <a:gd name="connsiteX234" fmla="*/ 366486 w 1044126"/>
                  <a:gd name="connsiteY234" fmla="*/ 559881 h 625553"/>
                  <a:gd name="connsiteX235" fmla="*/ 380856 w 1044126"/>
                  <a:gd name="connsiteY235" fmla="*/ 562606 h 625553"/>
                  <a:gd name="connsiteX236" fmla="*/ 383764 w 1044126"/>
                  <a:gd name="connsiteY236" fmla="*/ 558846 h 625553"/>
                  <a:gd name="connsiteX237" fmla="*/ 393905 w 1044126"/>
                  <a:gd name="connsiteY237" fmla="*/ 558345 h 625553"/>
                  <a:gd name="connsiteX238" fmla="*/ 396407 w 1044126"/>
                  <a:gd name="connsiteY238" fmla="*/ 556510 h 625553"/>
                  <a:gd name="connsiteX239" fmla="*/ 401385 w 1044126"/>
                  <a:gd name="connsiteY239" fmla="*/ 541530 h 625553"/>
                  <a:gd name="connsiteX240" fmla="*/ 412015 w 1044126"/>
                  <a:gd name="connsiteY240" fmla="*/ 524798 h 625553"/>
                  <a:gd name="connsiteX241" fmla="*/ 413730 w 1044126"/>
                  <a:gd name="connsiteY241" fmla="*/ 525153 h 625553"/>
                  <a:gd name="connsiteX242" fmla="*/ 413298 w 1044126"/>
                  <a:gd name="connsiteY242" fmla="*/ 534177 h 625553"/>
                  <a:gd name="connsiteX243" fmla="*/ 429725 w 1044126"/>
                  <a:gd name="connsiteY243" fmla="*/ 539803 h 625553"/>
                  <a:gd name="connsiteX244" fmla="*/ 430475 w 1044126"/>
                  <a:gd name="connsiteY244" fmla="*/ 546153 h 625553"/>
                  <a:gd name="connsiteX245" fmla="*/ 434278 w 1044126"/>
                  <a:gd name="connsiteY245" fmla="*/ 544311 h 625553"/>
                  <a:gd name="connsiteX246" fmla="*/ 434494 w 1044126"/>
                  <a:gd name="connsiteY246" fmla="*/ 536767 h 625553"/>
                  <a:gd name="connsiteX247" fmla="*/ 432932 w 1044126"/>
                  <a:gd name="connsiteY247" fmla="*/ 529389 h 625553"/>
                  <a:gd name="connsiteX248" fmla="*/ 425065 w 1044126"/>
                  <a:gd name="connsiteY248" fmla="*/ 525242 h 625553"/>
                  <a:gd name="connsiteX249" fmla="*/ 429808 w 1044126"/>
                  <a:gd name="connsiteY249" fmla="*/ 503081 h 625553"/>
                  <a:gd name="connsiteX250" fmla="*/ 432183 w 1044126"/>
                  <a:gd name="connsiteY250" fmla="*/ 500858 h 625553"/>
                  <a:gd name="connsiteX251" fmla="*/ 434513 w 1044126"/>
                  <a:gd name="connsiteY251" fmla="*/ 511069 h 625553"/>
                  <a:gd name="connsiteX252" fmla="*/ 438838 w 1044126"/>
                  <a:gd name="connsiteY252" fmla="*/ 510929 h 625553"/>
                  <a:gd name="connsiteX253" fmla="*/ 439244 w 1044126"/>
                  <a:gd name="connsiteY253" fmla="*/ 515304 h 625553"/>
                  <a:gd name="connsiteX254" fmla="*/ 442660 w 1044126"/>
                  <a:gd name="connsiteY254" fmla="*/ 515831 h 625553"/>
                  <a:gd name="connsiteX255" fmla="*/ 445785 w 1044126"/>
                  <a:gd name="connsiteY255" fmla="*/ 509513 h 625553"/>
                  <a:gd name="connsiteX256" fmla="*/ 450985 w 1044126"/>
                  <a:gd name="connsiteY256" fmla="*/ 485269 h 625553"/>
                  <a:gd name="connsiteX257" fmla="*/ 457145 w 1044126"/>
                  <a:gd name="connsiteY257" fmla="*/ 485821 h 625553"/>
                  <a:gd name="connsiteX258" fmla="*/ 458427 w 1044126"/>
                  <a:gd name="connsiteY258" fmla="*/ 492756 h 625553"/>
                  <a:gd name="connsiteX259" fmla="*/ 463342 w 1044126"/>
                  <a:gd name="connsiteY259" fmla="*/ 492559 h 625553"/>
                  <a:gd name="connsiteX260" fmla="*/ 465095 w 1044126"/>
                  <a:gd name="connsiteY260" fmla="*/ 498826 h 625553"/>
                  <a:gd name="connsiteX261" fmla="*/ 473953 w 1044126"/>
                  <a:gd name="connsiteY261" fmla="*/ 499544 h 625553"/>
                  <a:gd name="connsiteX262" fmla="*/ 474468 w 1044126"/>
                  <a:gd name="connsiteY262" fmla="*/ 494426 h 625553"/>
                  <a:gd name="connsiteX263" fmla="*/ 488387 w 1044126"/>
                  <a:gd name="connsiteY263" fmla="*/ 496070 h 625553"/>
                  <a:gd name="connsiteX264" fmla="*/ 489949 w 1044126"/>
                  <a:gd name="connsiteY264" fmla="*/ 488469 h 625553"/>
                  <a:gd name="connsiteX265" fmla="*/ 495918 w 1044126"/>
                  <a:gd name="connsiteY265" fmla="*/ 487129 h 625553"/>
                  <a:gd name="connsiteX266" fmla="*/ 505456 w 1044126"/>
                  <a:gd name="connsiteY266" fmla="*/ 487549 h 625553"/>
                  <a:gd name="connsiteX267" fmla="*/ 510072 w 1044126"/>
                  <a:gd name="connsiteY267" fmla="*/ 480062 h 625553"/>
                  <a:gd name="connsiteX268" fmla="*/ 511526 w 1044126"/>
                  <a:gd name="connsiteY268" fmla="*/ 464339 h 625553"/>
                  <a:gd name="connsiteX269" fmla="*/ 532443 w 1044126"/>
                  <a:gd name="connsiteY269" fmla="*/ 464447 h 625553"/>
                  <a:gd name="connsiteX270" fmla="*/ 551309 w 1044126"/>
                  <a:gd name="connsiteY270" fmla="*/ 463558 h 625553"/>
                  <a:gd name="connsiteX271" fmla="*/ 556783 w 1044126"/>
                  <a:gd name="connsiteY271" fmla="*/ 468041 h 625553"/>
                  <a:gd name="connsiteX272" fmla="*/ 556160 w 1044126"/>
                  <a:gd name="connsiteY272" fmla="*/ 483739 h 625553"/>
                  <a:gd name="connsiteX273" fmla="*/ 561253 w 1044126"/>
                  <a:gd name="connsiteY273" fmla="*/ 491587 h 625553"/>
                  <a:gd name="connsiteX274" fmla="*/ 570448 w 1044126"/>
                  <a:gd name="connsiteY274" fmla="*/ 499601 h 625553"/>
                  <a:gd name="connsiteX275" fmla="*/ 584608 w 1044126"/>
                  <a:gd name="connsiteY275" fmla="*/ 508205 h 625553"/>
                  <a:gd name="connsiteX276" fmla="*/ 598997 w 1044126"/>
                  <a:gd name="connsiteY276" fmla="*/ 510180 h 625553"/>
                  <a:gd name="connsiteX277" fmla="*/ 633199 w 1044126"/>
                  <a:gd name="connsiteY277" fmla="*/ 507729 h 625553"/>
                  <a:gd name="connsiteX278" fmla="*/ 648407 w 1044126"/>
                  <a:gd name="connsiteY278" fmla="*/ 507284 h 625553"/>
                  <a:gd name="connsiteX279" fmla="*/ 663590 w 1044126"/>
                  <a:gd name="connsiteY279" fmla="*/ 510929 h 625553"/>
                  <a:gd name="connsiteX280" fmla="*/ 668079 w 1044126"/>
                  <a:gd name="connsiteY280" fmla="*/ 517082 h 625553"/>
                  <a:gd name="connsiteX281" fmla="*/ 675007 w 1044126"/>
                  <a:gd name="connsiteY281" fmla="*/ 523401 h 625553"/>
                  <a:gd name="connsiteX282" fmla="*/ 673235 w 1044126"/>
                  <a:gd name="connsiteY282" fmla="*/ 535320 h 625553"/>
                  <a:gd name="connsiteX283" fmla="*/ 676829 w 1044126"/>
                  <a:gd name="connsiteY283" fmla="*/ 535459 h 625553"/>
                  <a:gd name="connsiteX284" fmla="*/ 676766 w 1044126"/>
                  <a:gd name="connsiteY284" fmla="*/ 539828 h 625553"/>
                  <a:gd name="connsiteX285" fmla="*/ 683992 w 1044126"/>
                  <a:gd name="connsiteY285" fmla="*/ 540057 h 625553"/>
                  <a:gd name="connsiteX286" fmla="*/ 684380 w 1044126"/>
                  <a:gd name="connsiteY286" fmla="*/ 542476 h 625553"/>
                  <a:gd name="connsiteX287" fmla="*/ 689256 w 1044126"/>
                  <a:gd name="connsiteY287" fmla="*/ 542616 h 625553"/>
                  <a:gd name="connsiteX288" fmla="*/ 690342 w 1044126"/>
                  <a:gd name="connsiteY288" fmla="*/ 533230 h 625553"/>
                  <a:gd name="connsiteX289" fmla="*/ 704909 w 1044126"/>
                  <a:gd name="connsiteY289" fmla="*/ 521286 h 625553"/>
                  <a:gd name="connsiteX290" fmla="*/ 713742 w 1044126"/>
                  <a:gd name="connsiteY290" fmla="*/ 518333 h 625553"/>
                  <a:gd name="connsiteX291" fmla="*/ 713526 w 1044126"/>
                  <a:gd name="connsiteY291" fmla="*/ 511488 h 625553"/>
                  <a:gd name="connsiteX292" fmla="*/ 724092 w 1044126"/>
                  <a:gd name="connsiteY292" fmla="*/ 512047 h 625553"/>
                  <a:gd name="connsiteX293" fmla="*/ 732601 w 1044126"/>
                  <a:gd name="connsiteY293" fmla="*/ 524766 h 625553"/>
                  <a:gd name="connsiteX294" fmla="*/ 731046 w 1044126"/>
                  <a:gd name="connsiteY294" fmla="*/ 531700 h 625553"/>
                  <a:gd name="connsiteX295" fmla="*/ 736926 w 1044126"/>
                  <a:gd name="connsiteY295" fmla="*/ 531256 h 625553"/>
                  <a:gd name="connsiteX296" fmla="*/ 740494 w 1044126"/>
                  <a:gd name="connsiteY296" fmla="*/ 544426 h 625553"/>
                  <a:gd name="connsiteX297" fmla="*/ 748540 w 1044126"/>
                  <a:gd name="connsiteY297" fmla="*/ 558237 h 625553"/>
                  <a:gd name="connsiteX298" fmla="*/ 772467 w 1044126"/>
                  <a:gd name="connsiteY298" fmla="*/ 562021 h 625553"/>
                  <a:gd name="connsiteX299" fmla="*/ 782328 w 1044126"/>
                  <a:gd name="connsiteY299" fmla="*/ 559323 h 625553"/>
                  <a:gd name="connsiteX300" fmla="*/ 795632 w 1044126"/>
                  <a:gd name="connsiteY300" fmla="*/ 548680 h 625553"/>
                  <a:gd name="connsiteX301" fmla="*/ 798324 w 1044126"/>
                  <a:gd name="connsiteY301" fmla="*/ 550966 h 625553"/>
                  <a:gd name="connsiteX302" fmla="*/ 806903 w 1044126"/>
                  <a:gd name="connsiteY302" fmla="*/ 544565 h 625553"/>
                  <a:gd name="connsiteX303" fmla="*/ 813850 w 1044126"/>
                  <a:gd name="connsiteY303" fmla="*/ 537936 h 625553"/>
                  <a:gd name="connsiteX304" fmla="*/ 823775 w 1044126"/>
                  <a:gd name="connsiteY304" fmla="*/ 536742 h 625553"/>
                  <a:gd name="connsiteX305" fmla="*/ 824911 w 1044126"/>
                  <a:gd name="connsiteY305" fmla="*/ 544146 h 625553"/>
                  <a:gd name="connsiteX306" fmla="*/ 838488 w 1044126"/>
                  <a:gd name="connsiteY306" fmla="*/ 549188 h 625553"/>
                  <a:gd name="connsiteX307" fmla="*/ 838145 w 1044126"/>
                  <a:gd name="connsiteY307" fmla="*/ 558961 h 625553"/>
                  <a:gd name="connsiteX308" fmla="*/ 842317 w 1044126"/>
                  <a:gd name="connsiteY308" fmla="*/ 559685 h 625553"/>
                  <a:gd name="connsiteX309" fmla="*/ 845143 w 1044126"/>
                  <a:gd name="connsiteY309" fmla="*/ 538914 h 625553"/>
                  <a:gd name="connsiteX310" fmla="*/ 854725 w 1044126"/>
                  <a:gd name="connsiteY310" fmla="*/ 538882 h 625553"/>
                  <a:gd name="connsiteX311" fmla="*/ 869584 w 1044126"/>
                  <a:gd name="connsiteY311" fmla="*/ 535904 h 625553"/>
                  <a:gd name="connsiteX312" fmla="*/ 881731 w 1044126"/>
                  <a:gd name="connsiteY312" fmla="*/ 530284 h 625553"/>
                  <a:gd name="connsiteX313" fmla="*/ 889650 w 1044126"/>
                  <a:gd name="connsiteY313" fmla="*/ 529249 h 625553"/>
                  <a:gd name="connsiteX314" fmla="*/ 898311 w 1044126"/>
                  <a:gd name="connsiteY314" fmla="*/ 510847 h 625553"/>
                  <a:gd name="connsiteX315" fmla="*/ 900749 w 1044126"/>
                  <a:gd name="connsiteY315" fmla="*/ 494483 h 625553"/>
                  <a:gd name="connsiteX316" fmla="*/ 900299 w 1044126"/>
                  <a:gd name="connsiteY316" fmla="*/ 477611 h 625553"/>
                  <a:gd name="connsiteX317" fmla="*/ 902756 w 1044126"/>
                  <a:gd name="connsiteY317" fmla="*/ 458688 h 625553"/>
                  <a:gd name="connsiteX318" fmla="*/ 906134 w 1044126"/>
                  <a:gd name="connsiteY318" fmla="*/ 445385 h 625553"/>
                  <a:gd name="connsiteX319" fmla="*/ 915824 w 1044126"/>
                  <a:gd name="connsiteY319" fmla="*/ 428741 h 625553"/>
                  <a:gd name="connsiteX320" fmla="*/ 914091 w 1044126"/>
                  <a:gd name="connsiteY320" fmla="*/ 416727 h 625553"/>
                  <a:gd name="connsiteX321" fmla="*/ 917513 w 1044126"/>
                  <a:gd name="connsiteY321" fmla="*/ 406707 h 625553"/>
                  <a:gd name="connsiteX322" fmla="*/ 922644 w 1044126"/>
                  <a:gd name="connsiteY322" fmla="*/ 405792 h 625553"/>
                  <a:gd name="connsiteX323" fmla="*/ 924505 w 1044126"/>
                  <a:gd name="connsiteY323" fmla="*/ 400642 h 625553"/>
                  <a:gd name="connsiteX324" fmla="*/ 923222 w 1044126"/>
                  <a:gd name="connsiteY324" fmla="*/ 397556 h 625553"/>
                  <a:gd name="connsiteX325" fmla="*/ 924359 w 1044126"/>
                  <a:gd name="connsiteY325" fmla="*/ 387377 h 625553"/>
                  <a:gd name="connsiteX326" fmla="*/ 928505 w 1044126"/>
                  <a:gd name="connsiteY326" fmla="*/ 381617 h 625553"/>
                  <a:gd name="connsiteX327" fmla="*/ 929515 w 1044126"/>
                  <a:gd name="connsiteY327" fmla="*/ 373020 h 625553"/>
                  <a:gd name="connsiteX328" fmla="*/ 933020 w 1044126"/>
                  <a:gd name="connsiteY328" fmla="*/ 371657 h 625553"/>
                  <a:gd name="connsiteX329" fmla="*/ 933084 w 1044126"/>
                  <a:gd name="connsiteY329" fmla="*/ 358056 h 625553"/>
                  <a:gd name="connsiteX330" fmla="*/ 941656 w 1044126"/>
                  <a:gd name="connsiteY330" fmla="*/ 358863 h 625553"/>
                  <a:gd name="connsiteX331" fmla="*/ 942539 w 1044126"/>
                  <a:gd name="connsiteY331" fmla="*/ 352244 h 625553"/>
                  <a:gd name="connsiteX332" fmla="*/ 947885 w 1044126"/>
                  <a:gd name="connsiteY332" fmla="*/ 349879 h 625553"/>
                  <a:gd name="connsiteX333" fmla="*/ 951518 w 1044126"/>
                  <a:gd name="connsiteY333" fmla="*/ 342983 h 625553"/>
                  <a:gd name="connsiteX334" fmla="*/ 951715 w 1044126"/>
                  <a:gd name="connsiteY334" fmla="*/ 334555 h 625553"/>
                  <a:gd name="connsiteX335" fmla="*/ 954172 w 1044126"/>
                  <a:gd name="connsiteY335" fmla="*/ 321819 h 625553"/>
                  <a:gd name="connsiteX336" fmla="*/ 955347 w 1044126"/>
                  <a:gd name="connsiteY336" fmla="*/ 320984 h 625553"/>
                  <a:gd name="connsiteX337" fmla="*/ 957766 w 1044126"/>
                  <a:gd name="connsiteY337" fmla="*/ 299659 h 625553"/>
                  <a:gd name="connsiteX338" fmla="*/ 961633 w 1044126"/>
                  <a:gd name="connsiteY338" fmla="*/ 284311 h 625553"/>
                  <a:gd name="connsiteX339" fmla="*/ 963113 w 1044126"/>
                  <a:gd name="connsiteY339" fmla="*/ 269994 h 625553"/>
                  <a:gd name="connsiteX340" fmla="*/ 962681 w 1044126"/>
                  <a:gd name="connsiteY340" fmla="*/ 257235 h 625553"/>
                  <a:gd name="connsiteX341" fmla="*/ 970085 w 1044126"/>
                  <a:gd name="connsiteY341" fmla="*/ 243225 h 625553"/>
                  <a:gd name="connsiteX342" fmla="*/ 972797 w 1044126"/>
                  <a:gd name="connsiteY342" fmla="*/ 225243 h 625553"/>
                  <a:gd name="connsiteX343" fmla="*/ 981013 w 1044126"/>
                  <a:gd name="connsiteY343" fmla="*/ 209625 h 625553"/>
                  <a:gd name="connsiteX344" fmla="*/ 994272 w 1044126"/>
                  <a:gd name="connsiteY344" fmla="*/ 197287 h 625553"/>
                  <a:gd name="connsiteX345" fmla="*/ 991554 w 1044126"/>
                  <a:gd name="connsiteY345" fmla="*/ 195203 h 625553"/>
                  <a:gd name="connsiteX346" fmla="*/ 1005283 w 1044126"/>
                  <a:gd name="connsiteY346" fmla="*/ 184061 h 625553"/>
                  <a:gd name="connsiteX347" fmla="*/ 1000603 w 1044126"/>
                  <a:gd name="connsiteY347" fmla="*/ 179920 h 625553"/>
                  <a:gd name="connsiteX348" fmla="*/ 1002591 w 1044126"/>
                  <a:gd name="connsiteY348" fmla="*/ 164222 h 625553"/>
                  <a:gd name="connsiteX349" fmla="*/ 997714 w 1044126"/>
                  <a:gd name="connsiteY349" fmla="*/ 163611 h 625553"/>
                  <a:gd name="connsiteX350" fmla="*/ 998444 w 1044126"/>
                  <a:gd name="connsiteY350" fmla="*/ 157250 h 625553"/>
                  <a:gd name="connsiteX351" fmla="*/ 1002248 w 1044126"/>
                  <a:gd name="connsiteY351" fmla="*/ 155249 h 625553"/>
                  <a:gd name="connsiteX352" fmla="*/ 1004280 w 1044126"/>
                  <a:gd name="connsiteY352" fmla="*/ 150916 h 625553"/>
                  <a:gd name="connsiteX353" fmla="*/ 1005543 w 1044126"/>
                  <a:gd name="connsiteY353" fmla="*/ 142639 h 625553"/>
                  <a:gd name="connsiteX354" fmla="*/ 1002908 w 1044126"/>
                  <a:gd name="connsiteY354" fmla="*/ 142471 h 625553"/>
                  <a:gd name="connsiteX355" fmla="*/ 1004343 w 1044126"/>
                  <a:gd name="connsiteY355" fmla="*/ 133806 h 625553"/>
                  <a:gd name="connsiteX356" fmla="*/ 999511 w 1044126"/>
                  <a:gd name="connsiteY356" fmla="*/ 133777 h 625553"/>
                  <a:gd name="connsiteX357" fmla="*/ 997479 w 1044126"/>
                  <a:gd name="connsiteY357" fmla="*/ 126110 h 625553"/>
                  <a:gd name="connsiteX358" fmla="*/ 1000235 w 1044126"/>
                  <a:gd name="connsiteY358" fmla="*/ 120084 h 625553"/>
                  <a:gd name="connsiteX359" fmla="*/ 1005588 w 1044126"/>
                  <a:gd name="connsiteY359" fmla="*/ 120528 h 625553"/>
                  <a:gd name="connsiteX360" fmla="*/ 1007937 w 1044126"/>
                  <a:gd name="connsiteY360" fmla="*/ 109584 h 625553"/>
                  <a:gd name="connsiteX361" fmla="*/ 1018307 w 1044126"/>
                  <a:gd name="connsiteY361" fmla="*/ 110252 h 625553"/>
                  <a:gd name="connsiteX362" fmla="*/ 1018758 w 1044126"/>
                  <a:gd name="connsiteY362" fmla="*/ 96116 h 625553"/>
                  <a:gd name="connsiteX363" fmla="*/ 1019742 w 1044126"/>
                  <a:gd name="connsiteY363" fmla="*/ 92283 h 625553"/>
                  <a:gd name="connsiteX364" fmla="*/ 1026994 w 1044126"/>
                  <a:gd name="connsiteY364" fmla="*/ 91033 h 625553"/>
                  <a:gd name="connsiteX365" fmla="*/ 1032512 w 1044126"/>
                  <a:gd name="connsiteY365" fmla="*/ 93838 h 625553"/>
                  <a:gd name="connsiteX366" fmla="*/ 1040596 w 1044126"/>
                  <a:gd name="connsiteY366" fmla="*/ 89866 h 625553"/>
                  <a:gd name="connsiteX367" fmla="*/ 1044126 w 1044126"/>
                  <a:gd name="connsiteY367" fmla="*/ 77954 h 625553"/>
                  <a:gd name="connsiteX368" fmla="*/ 1043783 w 1044126"/>
                  <a:gd name="connsiteY368" fmla="*/ 71540 h 6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044126" h="625553">
                    <a:moveTo>
                      <a:pt x="1043783" y="71540"/>
                    </a:moveTo>
                    <a:lnTo>
                      <a:pt x="1036405" y="72316"/>
                    </a:lnTo>
                    <a:lnTo>
                      <a:pt x="1031699" y="69430"/>
                    </a:lnTo>
                    <a:lnTo>
                      <a:pt x="1019850" y="66930"/>
                    </a:lnTo>
                    <a:lnTo>
                      <a:pt x="1016599" y="59129"/>
                    </a:lnTo>
                    <a:lnTo>
                      <a:pt x="1003511" y="61989"/>
                    </a:lnTo>
                    <a:lnTo>
                      <a:pt x="992494" y="65960"/>
                    </a:lnTo>
                    <a:lnTo>
                      <a:pt x="989738" y="73845"/>
                    </a:lnTo>
                    <a:lnTo>
                      <a:pt x="982404" y="75621"/>
                    </a:lnTo>
                    <a:lnTo>
                      <a:pt x="981547" y="65793"/>
                    </a:lnTo>
                    <a:lnTo>
                      <a:pt x="978683" y="65960"/>
                    </a:lnTo>
                    <a:lnTo>
                      <a:pt x="979470" y="60128"/>
                    </a:lnTo>
                    <a:lnTo>
                      <a:pt x="972200" y="56603"/>
                    </a:lnTo>
                    <a:lnTo>
                      <a:pt x="973717" y="62821"/>
                    </a:lnTo>
                    <a:lnTo>
                      <a:pt x="972651" y="73233"/>
                    </a:lnTo>
                    <a:lnTo>
                      <a:pt x="956141" y="78621"/>
                    </a:lnTo>
                    <a:lnTo>
                      <a:pt x="942234" y="81731"/>
                    </a:lnTo>
                    <a:lnTo>
                      <a:pt x="906496" y="76511"/>
                    </a:lnTo>
                    <a:lnTo>
                      <a:pt x="896577" y="73372"/>
                    </a:lnTo>
                    <a:lnTo>
                      <a:pt x="889345" y="75206"/>
                    </a:lnTo>
                    <a:lnTo>
                      <a:pt x="861329" y="74733"/>
                    </a:lnTo>
                    <a:lnTo>
                      <a:pt x="845289" y="72346"/>
                    </a:lnTo>
                    <a:lnTo>
                      <a:pt x="844692" y="66098"/>
                    </a:lnTo>
                    <a:lnTo>
                      <a:pt x="841053" y="65820"/>
                    </a:lnTo>
                    <a:lnTo>
                      <a:pt x="840780" y="62350"/>
                    </a:lnTo>
                    <a:lnTo>
                      <a:pt x="824289" y="60851"/>
                    </a:lnTo>
                    <a:lnTo>
                      <a:pt x="823883" y="64931"/>
                    </a:lnTo>
                    <a:lnTo>
                      <a:pt x="831687" y="66598"/>
                    </a:lnTo>
                    <a:lnTo>
                      <a:pt x="831687" y="68513"/>
                    </a:lnTo>
                    <a:lnTo>
                      <a:pt x="819285" y="67125"/>
                    </a:lnTo>
                    <a:lnTo>
                      <a:pt x="799696" y="62544"/>
                    </a:lnTo>
                    <a:lnTo>
                      <a:pt x="785389" y="55380"/>
                    </a:lnTo>
                    <a:lnTo>
                      <a:pt x="756751" y="34254"/>
                    </a:lnTo>
                    <a:lnTo>
                      <a:pt x="740729" y="31173"/>
                    </a:lnTo>
                    <a:lnTo>
                      <a:pt x="740666" y="24620"/>
                    </a:lnTo>
                    <a:lnTo>
                      <a:pt x="737478" y="24705"/>
                    </a:lnTo>
                    <a:lnTo>
                      <a:pt x="734849" y="20069"/>
                    </a:lnTo>
                    <a:lnTo>
                      <a:pt x="734805" y="7661"/>
                    </a:lnTo>
                    <a:lnTo>
                      <a:pt x="730404" y="5551"/>
                    </a:lnTo>
                    <a:lnTo>
                      <a:pt x="725077" y="10546"/>
                    </a:lnTo>
                    <a:lnTo>
                      <a:pt x="719857" y="36253"/>
                    </a:lnTo>
                    <a:lnTo>
                      <a:pt x="712567" y="43582"/>
                    </a:lnTo>
                    <a:lnTo>
                      <a:pt x="709418" y="41248"/>
                    </a:lnTo>
                    <a:lnTo>
                      <a:pt x="704719" y="41360"/>
                    </a:lnTo>
                    <a:lnTo>
                      <a:pt x="703861" y="38473"/>
                    </a:lnTo>
                    <a:lnTo>
                      <a:pt x="695263" y="38111"/>
                    </a:lnTo>
                    <a:lnTo>
                      <a:pt x="687967" y="36168"/>
                    </a:lnTo>
                    <a:lnTo>
                      <a:pt x="684697" y="33143"/>
                    </a:lnTo>
                    <a:lnTo>
                      <a:pt x="683776" y="26398"/>
                    </a:lnTo>
                    <a:lnTo>
                      <a:pt x="690768" y="25314"/>
                    </a:lnTo>
                    <a:lnTo>
                      <a:pt x="696051" y="28257"/>
                    </a:lnTo>
                    <a:lnTo>
                      <a:pt x="695111" y="19595"/>
                    </a:lnTo>
                    <a:lnTo>
                      <a:pt x="688437" y="10687"/>
                    </a:lnTo>
                    <a:lnTo>
                      <a:pt x="681401" y="10381"/>
                    </a:lnTo>
                    <a:lnTo>
                      <a:pt x="678899" y="13906"/>
                    </a:lnTo>
                    <a:lnTo>
                      <a:pt x="680100" y="18652"/>
                    </a:lnTo>
                    <a:lnTo>
                      <a:pt x="676848" y="19430"/>
                    </a:lnTo>
                    <a:lnTo>
                      <a:pt x="665063" y="15321"/>
                    </a:lnTo>
                    <a:lnTo>
                      <a:pt x="662821" y="5330"/>
                    </a:lnTo>
                    <a:lnTo>
                      <a:pt x="653277" y="5439"/>
                    </a:lnTo>
                    <a:lnTo>
                      <a:pt x="652230" y="8077"/>
                    </a:lnTo>
                    <a:lnTo>
                      <a:pt x="651334" y="22594"/>
                    </a:lnTo>
                    <a:lnTo>
                      <a:pt x="637066" y="16737"/>
                    </a:lnTo>
                    <a:lnTo>
                      <a:pt x="635313" y="20789"/>
                    </a:lnTo>
                    <a:lnTo>
                      <a:pt x="629522" y="27701"/>
                    </a:lnTo>
                    <a:lnTo>
                      <a:pt x="620689" y="26398"/>
                    </a:lnTo>
                    <a:lnTo>
                      <a:pt x="619940" y="16932"/>
                    </a:lnTo>
                    <a:lnTo>
                      <a:pt x="599982" y="17070"/>
                    </a:lnTo>
                    <a:lnTo>
                      <a:pt x="596261" y="14989"/>
                    </a:lnTo>
                    <a:lnTo>
                      <a:pt x="583688" y="14821"/>
                    </a:lnTo>
                    <a:lnTo>
                      <a:pt x="583326" y="18543"/>
                    </a:lnTo>
                    <a:lnTo>
                      <a:pt x="576525" y="17931"/>
                    </a:lnTo>
                    <a:lnTo>
                      <a:pt x="573401" y="21345"/>
                    </a:lnTo>
                    <a:lnTo>
                      <a:pt x="574855" y="28562"/>
                    </a:lnTo>
                    <a:lnTo>
                      <a:pt x="574086" y="36253"/>
                    </a:lnTo>
                    <a:lnTo>
                      <a:pt x="564314" y="35697"/>
                    </a:lnTo>
                    <a:lnTo>
                      <a:pt x="565127" y="19595"/>
                    </a:lnTo>
                    <a:lnTo>
                      <a:pt x="563818" y="17320"/>
                    </a:lnTo>
                    <a:lnTo>
                      <a:pt x="553595" y="16514"/>
                    </a:lnTo>
                    <a:lnTo>
                      <a:pt x="552719" y="2110"/>
                    </a:lnTo>
                    <a:lnTo>
                      <a:pt x="545765" y="0"/>
                    </a:lnTo>
                    <a:lnTo>
                      <a:pt x="545702" y="11601"/>
                    </a:lnTo>
                    <a:lnTo>
                      <a:pt x="540209" y="14212"/>
                    </a:lnTo>
                    <a:lnTo>
                      <a:pt x="539822" y="26563"/>
                    </a:lnTo>
                    <a:lnTo>
                      <a:pt x="530818" y="26563"/>
                    </a:lnTo>
                    <a:lnTo>
                      <a:pt x="527528" y="40084"/>
                    </a:lnTo>
                    <a:lnTo>
                      <a:pt x="523680" y="41416"/>
                    </a:lnTo>
                    <a:lnTo>
                      <a:pt x="520791" y="38834"/>
                    </a:lnTo>
                    <a:lnTo>
                      <a:pt x="521947" y="35697"/>
                    </a:lnTo>
                    <a:lnTo>
                      <a:pt x="517775" y="33143"/>
                    </a:lnTo>
                    <a:lnTo>
                      <a:pt x="509710" y="41499"/>
                    </a:lnTo>
                    <a:lnTo>
                      <a:pt x="501455" y="36668"/>
                    </a:lnTo>
                    <a:lnTo>
                      <a:pt x="503938" y="29535"/>
                    </a:lnTo>
                    <a:lnTo>
                      <a:pt x="499315" y="31726"/>
                    </a:lnTo>
                    <a:lnTo>
                      <a:pt x="491168" y="51632"/>
                    </a:lnTo>
                    <a:lnTo>
                      <a:pt x="489695" y="53492"/>
                    </a:lnTo>
                    <a:lnTo>
                      <a:pt x="474531" y="61101"/>
                    </a:lnTo>
                    <a:lnTo>
                      <a:pt x="457399" y="76899"/>
                    </a:lnTo>
                    <a:lnTo>
                      <a:pt x="448801" y="87561"/>
                    </a:lnTo>
                    <a:lnTo>
                      <a:pt x="443327" y="100698"/>
                    </a:lnTo>
                    <a:lnTo>
                      <a:pt x="436310" y="110667"/>
                    </a:lnTo>
                    <a:lnTo>
                      <a:pt x="430710" y="120611"/>
                    </a:lnTo>
                    <a:lnTo>
                      <a:pt x="432761" y="130526"/>
                    </a:lnTo>
                    <a:lnTo>
                      <a:pt x="431199" y="136943"/>
                    </a:lnTo>
                    <a:lnTo>
                      <a:pt x="426195" y="146833"/>
                    </a:lnTo>
                    <a:lnTo>
                      <a:pt x="424207" y="156721"/>
                    </a:lnTo>
                    <a:lnTo>
                      <a:pt x="421382" y="161973"/>
                    </a:lnTo>
                    <a:lnTo>
                      <a:pt x="415463" y="168446"/>
                    </a:lnTo>
                    <a:lnTo>
                      <a:pt x="412422" y="174836"/>
                    </a:lnTo>
                    <a:lnTo>
                      <a:pt x="411698" y="181672"/>
                    </a:lnTo>
                    <a:lnTo>
                      <a:pt x="416467" y="195286"/>
                    </a:lnTo>
                    <a:lnTo>
                      <a:pt x="417749" y="204511"/>
                    </a:lnTo>
                    <a:lnTo>
                      <a:pt x="411418" y="217017"/>
                    </a:lnTo>
                    <a:lnTo>
                      <a:pt x="411183" y="228496"/>
                    </a:lnTo>
                    <a:lnTo>
                      <a:pt x="407183" y="238529"/>
                    </a:lnTo>
                    <a:lnTo>
                      <a:pt x="404275" y="241057"/>
                    </a:lnTo>
                    <a:lnTo>
                      <a:pt x="407139" y="242835"/>
                    </a:lnTo>
                    <a:lnTo>
                      <a:pt x="408421" y="247922"/>
                    </a:lnTo>
                    <a:lnTo>
                      <a:pt x="406218" y="252286"/>
                    </a:lnTo>
                    <a:lnTo>
                      <a:pt x="398204" y="248950"/>
                    </a:lnTo>
                    <a:lnTo>
                      <a:pt x="398134" y="243919"/>
                    </a:lnTo>
                    <a:lnTo>
                      <a:pt x="383205" y="249257"/>
                    </a:lnTo>
                    <a:lnTo>
                      <a:pt x="374163" y="242115"/>
                    </a:lnTo>
                    <a:lnTo>
                      <a:pt x="372220" y="242170"/>
                    </a:lnTo>
                    <a:lnTo>
                      <a:pt x="358745" y="250370"/>
                    </a:lnTo>
                    <a:lnTo>
                      <a:pt x="347856" y="253176"/>
                    </a:lnTo>
                    <a:lnTo>
                      <a:pt x="339451" y="260709"/>
                    </a:lnTo>
                    <a:lnTo>
                      <a:pt x="333250" y="264185"/>
                    </a:lnTo>
                    <a:lnTo>
                      <a:pt x="330576" y="273914"/>
                    </a:lnTo>
                    <a:lnTo>
                      <a:pt x="326577" y="275554"/>
                    </a:lnTo>
                    <a:lnTo>
                      <a:pt x="316909" y="272301"/>
                    </a:lnTo>
                    <a:lnTo>
                      <a:pt x="304975" y="282560"/>
                    </a:lnTo>
                    <a:lnTo>
                      <a:pt x="264448" y="302606"/>
                    </a:lnTo>
                    <a:lnTo>
                      <a:pt x="255701" y="305886"/>
                    </a:lnTo>
                    <a:lnTo>
                      <a:pt x="246141" y="307943"/>
                    </a:lnTo>
                    <a:lnTo>
                      <a:pt x="236602" y="313338"/>
                    </a:lnTo>
                    <a:lnTo>
                      <a:pt x="230914" y="323737"/>
                    </a:lnTo>
                    <a:lnTo>
                      <a:pt x="227512" y="326046"/>
                    </a:lnTo>
                    <a:lnTo>
                      <a:pt x="216776" y="324962"/>
                    </a:lnTo>
                    <a:lnTo>
                      <a:pt x="210468" y="314366"/>
                    </a:lnTo>
                    <a:lnTo>
                      <a:pt x="198812" y="305051"/>
                    </a:lnTo>
                    <a:lnTo>
                      <a:pt x="197401" y="306080"/>
                    </a:lnTo>
                    <a:lnTo>
                      <a:pt x="198704" y="324043"/>
                    </a:lnTo>
                    <a:lnTo>
                      <a:pt x="184205" y="323793"/>
                    </a:lnTo>
                    <a:lnTo>
                      <a:pt x="180099" y="318510"/>
                    </a:lnTo>
                    <a:lnTo>
                      <a:pt x="178944" y="308166"/>
                    </a:lnTo>
                    <a:lnTo>
                      <a:pt x="174024" y="304884"/>
                    </a:lnTo>
                    <a:lnTo>
                      <a:pt x="165278" y="304023"/>
                    </a:lnTo>
                    <a:lnTo>
                      <a:pt x="160894" y="305330"/>
                    </a:lnTo>
                    <a:lnTo>
                      <a:pt x="158220" y="310056"/>
                    </a:lnTo>
                    <a:lnTo>
                      <a:pt x="158626" y="320984"/>
                    </a:lnTo>
                    <a:lnTo>
                      <a:pt x="157771" y="330995"/>
                    </a:lnTo>
                    <a:lnTo>
                      <a:pt x="152808" y="334500"/>
                    </a:lnTo>
                    <a:lnTo>
                      <a:pt x="143356" y="327798"/>
                    </a:lnTo>
                    <a:lnTo>
                      <a:pt x="140533" y="328826"/>
                    </a:lnTo>
                    <a:lnTo>
                      <a:pt x="138266" y="333915"/>
                    </a:lnTo>
                    <a:lnTo>
                      <a:pt x="141261" y="344678"/>
                    </a:lnTo>
                    <a:lnTo>
                      <a:pt x="140191" y="349935"/>
                    </a:lnTo>
                    <a:lnTo>
                      <a:pt x="135615" y="350658"/>
                    </a:lnTo>
                    <a:lnTo>
                      <a:pt x="124984" y="344816"/>
                    </a:lnTo>
                    <a:lnTo>
                      <a:pt x="117222" y="344290"/>
                    </a:lnTo>
                    <a:lnTo>
                      <a:pt x="107041" y="335890"/>
                    </a:lnTo>
                    <a:lnTo>
                      <a:pt x="100967" y="336448"/>
                    </a:lnTo>
                    <a:lnTo>
                      <a:pt x="88798" y="343985"/>
                    </a:lnTo>
                    <a:lnTo>
                      <a:pt x="84692" y="348627"/>
                    </a:lnTo>
                    <a:lnTo>
                      <a:pt x="81762" y="355637"/>
                    </a:lnTo>
                    <a:lnTo>
                      <a:pt x="70042" y="356693"/>
                    </a:lnTo>
                    <a:lnTo>
                      <a:pt x="60546" y="360698"/>
                    </a:lnTo>
                    <a:lnTo>
                      <a:pt x="59562" y="366206"/>
                    </a:lnTo>
                    <a:lnTo>
                      <a:pt x="59990" y="378917"/>
                    </a:lnTo>
                    <a:lnTo>
                      <a:pt x="55093" y="394388"/>
                    </a:lnTo>
                    <a:lnTo>
                      <a:pt x="48056" y="406262"/>
                    </a:lnTo>
                    <a:lnTo>
                      <a:pt x="40785" y="416194"/>
                    </a:lnTo>
                    <a:lnTo>
                      <a:pt x="33513" y="414530"/>
                    </a:lnTo>
                    <a:lnTo>
                      <a:pt x="30712" y="421953"/>
                    </a:lnTo>
                    <a:lnTo>
                      <a:pt x="32252" y="425071"/>
                    </a:lnTo>
                    <a:lnTo>
                      <a:pt x="37983" y="429249"/>
                    </a:lnTo>
                    <a:lnTo>
                      <a:pt x="38197" y="433281"/>
                    </a:lnTo>
                    <a:lnTo>
                      <a:pt x="31782" y="435758"/>
                    </a:lnTo>
                    <a:lnTo>
                      <a:pt x="28104" y="434920"/>
                    </a:lnTo>
                    <a:lnTo>
                      <a:pt x="22200" y="448477"/>
                    </a:lnTo>
                    <a:lnTo>
                      <a:pt x="28038" y="449588"/>
                    </a:lnTo>
                    <a:lnTo>
                      <a:pt x="28808" y="454236"/>
                    </a:lnTo>
                    <a:lnTo>
                      <a:pt x="23099" y="461444"/>
                    </a:lnTo>
                    <a:lnTo>
                      <a:pt x="13303" y="462669"/>
                    </a:lnTo>
                    <a:lnTo>
                      <a:pt x="12319" y="466371"/>
                    </a:lnTo>
                    <a:lnTo>
                      <a:pt x="12319" y="480119"/>
                    </a:lnTo>
                    <a:lnTo>
                      <a:pt x="15356" y="482176"/>
                    </a:lnTo>
                    <a:lnTo>
                      <a:pt x="14822" y="488133"/>
                    </a:lnTo>
                    <a:lnTo>
                      <a:pt x="4299" y="490000"/>
                    </a:lnTo>
                    <a:lnTo>
                      <a:pt x="2652" y="496375"/>
                    </a:lnTo>
                    <a:lnTo>
                      <a:pt x="6909" y="505062"/>
                    </a:lnTo>
                    <a:lnTo>
                      <a:pt x="2374" y="509932"/>
                    </a:lnTo>
                    <a:lnTo>
                      <a:pt x="3979" y="514466"/>
                    </a:lnTo>
                    <a:lnTo>
                      <a:pt x="0" y="515273"/>
                    </a:lnTo>
                    <a:lnTo>
                      <a:pt x="2910" y="521458"/>
                    </a:lnTo>
                    <a:lnTo>
                      <a:pt x="150" y="525661"/>
                    </a:lnTo>
                    <a:lnTo>
                      <a:pt x="6225" y="523401"/>
                    </a:lnTo>
                    <a:lnTo>
                      <a:pt x="5904" y="536348"/>
                    </a:lnTo>
                    <a:lnTo>
                      <a:pt x="13325" y="549436"/>
                    </a:lnTo>
                    <a:lnTo>
                      <a:pt x="18072" y="549740"/>
                    </a:lnTo>
                    <a:lnTo>
                      <a:pt x="17923" y="555671"/>
                    </a:lnTo>
                    <a:lnTo>
                      <a:pt x="23226" y="555341"/>
                    </a:lnTo>
                    <a:lnTo>
                      <a:pt x="23868" y="566314"/>
                    </a:lnTo>
                    <a:lnTo>
                      <a:pt x="29258" y="566168"/>
                    </a:lnTo>
                    <a:lnTo>
                      <a:pt x="30990" y="576366"/>
                    </a:lnTo>
                    <a:lnTo>
                      <a:pt x="33557" y="584272"/>
                    </a:lnTo>
                    <a:lnTo>
                      <a:pt x="29962" y="585669"/>
                    </a:lnTo>
                    <a:lnTo>
                      <a:pt x="29728" y="597727"/>
                    </a:lnTo>
                    <a:lnTo>
                      <a:pt x="33492" y="598921"/>
                    </a:lnTo>
                    <a:lnTo>
                      <a:pt x="42047" y="605049"/>
                    </a:lnTo>
                    <a:lnTo>
                      <a:pt x="53446" y="609646"/>
                    </a:lnTo>
                    <a:lnTo>
                      <a:pt x="70064" y="614771"/>
                    </a:lnTo>
                    <a:lnTo>
                      <a:pt x="89035" y="621959"/>
                    </a:lnTo>
                    <a:lnTo>
                      <a:pt x="107533" y="625553"/>
                    </a:lnTo>
                    <a:lnTo>
                      <a:pt x="124579" y="624550"/>
                    </a:lnTo>
                    <a:lnTo>
                      <a:pt x="143998" y="611793"/>
                    </a:lnTo>
                    <a:lnTo>
                      <a:pt x="155846" y="600598"/>
                    </a:lnTo>
                    <a:lnTo>
                      <a:pt x="167202" y="586780"/>
                    </a:lnTo>
                    <a:lnTo>
                      <a:pt x="174302" y="575058"/>
                    </a:lnTo>
                    <a:lnTo>
                      <a:pt x="193272" y="555113"/>
                    </a:lnTo>
                    <a:lnTo>
                      <a:pt x="219857" y="538774"/>
                    </a:lnTo>
                    <a:lnTo>
                      <a:pt x="230315" y="535205"/>
                    </a:lnTo>
                    <a:lnTo>
                      <a:pt x="241714" y="533148"/>
                    </a:lnTo>
                    <a:lnTo>
                      <a:pt x="255038" y="536710"/>
                    </a:lnTo>
                    <a:lnTo>
                      <a:pt x="265987" y="548966"/>
                    </a:lnTo>
                    <a:lnTo>
                      <a:pt x="295545" y="578563"/>
                    </a:lnTo>
                    <a:lnTo>
                      <a:pt x="306003" y="587225"/>
                    </a:lnTo>
                    <a:lnTo>
                      <a:pt x="318407" y="587199"/>
                    </a:lnTo>
                    <a:lnTo>
                      <a:pt x="331260" y="577953"/>
                    </a:lnTo>
                    <a:lnTo>
                      <a:pt x="342937" y="566981"/>
                    </a:lnTo>
                    <a:lnTo>
                      <a:pt x="350338" y="561355"/>
                    </a:lnTo>
                    <a:lnTo>
                      <a:pt x="353202" y="557037"/>
                    </a:lnTo>
                    <a:lnTo>
                      <a:pt x="359450" y="556033"/>
                    </a:lnTo>
                    <a:lnTo>
                      <a:pt x="366486" y="559881"/>
                    </a:lnTo>
                    <a:lnTo>
                      <a:pt x="380856" y="562606"/>
                    </a:lnTo>
                    <a:lnTo>
                      <a:pt x="383764" y="558846"/>
                    </a:lnTo>
                    <a:lnTo>
                      <a:pt x="393905" y="558345"/>
                    </a:lnTo>
                    <a:lnTo>
                      <a:pt x="396407" y="556510"/>
                    </a:lnTo>
                    <a:lnTo>
                      <a:pt x="401385" y="541530"/>
                    </a:lnTo>
                    <a:lnTo>
                      <a:pt x="412015" y="524798"/>
                    </a:lnTo>
                    <a:lnTo>
                      <a:pt x="413730" y="525153"/>
                    </a:lnTo>
                    <a:lnTo>
                      <a:pt x="413298" y="534177"/>
                    </a:lnTo>
                    <a:lnTo>
                      <a:pt x="429725" y="539803"/>
                    </a:lnTo>
                    <a:lnTo>
                      <a:pt x="430475" y="546153"/>
                    </a:lnTo>
                    <a:lnTo>
                      <a:pt x="434278" y="544311"/>
                    </a:lnTo>
                    <a:lnTo>
                      <a:pt x="434494" y="536767"/>
                    </a:lnTo>
                    <a:lnTo>
                      <a:pt x="432932" y="529389"/>
                    </a:lnTo>
                    <a:lnTo>
                      <a:pt x="425065" y="525242"/>
                    </a:lnTo>
                    <a:lnTo>
                      <a:pt x="429808" y="503081"/>
                    </a:lnTo>
                    <a:lnTo>
                      <a:pt x="432183" y="500858"/>
                    </a:lnTo>
                    <a:lnTo>
                      <a:pt x="434513" y="511069"/>
                    </a:lnTo>
                    <a:lnTo>
                      <a:pt x="438838" y="510929"/>
                    </a:lnTo>
                    <a:lnTo>
                      <a:pt x="439244" y="515304"/>
                    </a:lnTo>
                    <a:lnTo>
                      <a:pt x="442660" y="515831"/>
                    </a:lnTo>
                    <a:lnTo>
                      <a:pt x="445785" y="509513"/>
                    </a:lnTo>
                    <a:lnTo>
                      <a:pt x="450985" y="485269"/>
                    </a:lnTo>
                    <a:lnTo>
                      <a:pt x="457145" y="485821"/>
                    </a:lnTo>
                    <a:lnTo>
                      <a:pt x="458427" y="492756"/>
                    </a:lnTo>
                    <a:lnTo>
                      <a:pt x="463342" y="492559"/>
                    </a:lnTo>
                    <a:lnTo>
                      <a:pt x="465095" y="498826"/>
                    </a:lnTo>
                    <a:lnTo>
                      <a:pt x="473953" y="499544"/>
                    </a:lnTo>
                    <a:lnTo>
                      <a:pt x="474468" y="494426"/>
                    </a:lnTo>
                    <a:lnTo>
                      <a:pt x="488387" y="496070"/>
                    </a:lnTo>
                    <a:lnTo>
                      <a:pt x="489949" y="488469"/>
                    </a:lnTo>
                    <a:lnTo>
                      <a:pt x="495918" y="487129"/>
                    </a:lnTo>
                    <a:lnTo>
                      <a:pt x="505456" y="487549"/>
                    </a:lnTo>
                    <a:lnTo>
                      <a:pt x="510072" y="480062"/>
                    </a:lnTo>
                    <a:lnTo>
                      <a:pt x="511526" y="464339"/>
                    </a:lnTo>
                    <a:lnTo>
                      <a:pt x="532443" y="464447"/>
                    </a:lnTo>
                    <a:lnTo>
                      <a:pt x="551309" y="463558"/>
                    </a:lnTo>
                    <a:lnTo>
                      <a:pt x="556783" y="468041"/>
                    </a:lnTo>
                    <a:lnTo>
                      <a:pt x="556160" y="483739"/>
                    </a:lnTo>
                    <a:lnTo>
                      <a:pt x="561253" y="491587"/>
                    </a:lnTo>
                    <a:lnTo>
                      <a:pt x="570448" y="499601"/>
                    </a:lnTo>
                    <a:lnTo>
                      <a:pt x="584608" y="508205"/>
                    </a:lnTo>
                    <a:lnTo>
                      <a:pt x="598997" y="510180"/>
                    </a:lnTo>
                    <a:lnTo>
                      <a:pt x="633199" y="507729"/>
                    </a:lnTo>
                    <a:lnTo>
                      <a:pt x="648407" y="507284"/>
                    </a:lnTo>
                    <a:lnTo>
                      <a:pt x="663590" y="510929"/>
                    </a:lnTo>
                    <a:lnTo>
                      <a:pt x="668079" y="517082"/>
                    </a:lnTo>
                    <a:lnTo>
                      <a:pt x="675007" y="523401"/>
                    </a:lnTo>
                    <a:lnTo>
                      <a:pt x="673235" y="535320"/>
                    </a:lnTo>
                    <a:lnTo>
                      <a:pt x="676829" y="535459"/>
                    </a:lnTo>
                    <a:lnTo>
                      <a:pt x="676766" y="539828"/>
                    </a:lnTo>
                    <a:lnTo>
                      <a:pt x="683992" y="540057"/>
                    </a:lnTo>
                    <a:lnTo>
                      <a:pt x="684380" y="542476"/>
                    </a:lnTo>
                    <a:lnTo>
                      <a:pt x="689256" y="542616"/>
                    </a:lnTo>
                    <a:lnTo>
                      <a:pt x="690342" y="533230"/>
                    </a:lnTo>
                    <a:lnTo>
                      <a:pt x="704909" y="521286"/>
                    </a:lnTo>
                    <a:lnTo>
                      <a:pt x="713742" y="518333"/>
                    </a:lnTo>
                    <a:lnTo>
                      <a:pt x="713526" y="511488"/>
                    </a:lnTo>
                    <a:lnTo>
                      <a:pt x="724092" y="512047"/>
                    </a:lnTo>
                    <a:lnTo>
                      <a:pt x="732601" y="524766"/>
                    </a:lnTo>
                    <a:lnTo>
                      <a:pt x="731046" y="531700"/>
                    </a:lnTo>
                    <a:lnTo>
                      <a:pt x="736926" y="531256"/>
                    </a:lnTo>
                    <a:lnTo>
                      <a:pt x="740494" y="544426"/>
                    </a:lnTo>
                    <a:lnTo>
                      <a:pt x="748540" y="558237"/>
                    </a:lnTo>
                    <a:lnTo>
                      <a:pt x="772467" y="562021"/>
                    </a:lnTo>
                    <a:lnTo>
                      <a:pt x="782328" y="559323"/>
                    </a:lnTo>
                    <a:lnTo>
                      <a:pt x="795632" y="548680"/>
                    </a:lnTo>
                    <a:lnTo>
                      <a:pt x="798324" y="550966"/>
                    </a:lnTo>
                    <a:lnTo>
                      <a:pt x="806903" y="544565"/>
                    </a:lnTo>
                    <a:lnTo>
                      <a:pt x="813850" y="537936"/>
                    </a:lnTo>
                    <a:lnTo>
                      <a:pt x="823775" y="536742"/>
                    </a:lnTo>
                    <a:lnTo>
                      <a:pt x="824911" y="544146"/>
                    </a:lnTo>
                    <a:lnTo>
                      <a:pt x="838488" y="549188"/>
                    </a:lnTo>
                    <a:lnTo>
                      <a:pt x="838145" y="558961"/>
                    </a:lnTo>
                    <a:lnTo>
                      <a:pt x="842317" y="559685"/>
                    </a:lnTo>
                    <a:lnTo>
                      <a:pt x="845143" y="538914"/>
                    </a:lnTo>
                    <a:lnTo>
                      <a:pt x="854725" y="538882"/>
                    </a:lnTo>
                    <a:lnTo>
                      <a:pt x="869584" y="535904"/>
                    </a:lnTo>
                    <a:lnTo>
                      <a:pt x="881731" y="530284"/>
                    </a:lnTo>
                    <a:lnTo>
                      <a:pt x="889650" y="529249"/>
                    </a:lnTo>
                    <a:lnTo>
                      <a:pt x="898311" y="510847"/>
                    </a:lnTo>
                    <a:lnTo>
                      <a:pt x="900749" y="494483"/>
                    </a:lnTo>
                    <a:lnTo>
                      <a:pt x="900299" y="477611"/>
                    </a:lnTo>
                    <a:lnTo>
                      <a:pt x="902756" y="458688"/>
                    </a:lnTo>
                    <a:lnTo>
                      <a:pt x="906134" y="445385"/>
                    </a:lnTo>
                    <a:lnTo>
                      <a:pt x="915824" y="428741"/>
                    </a:lnTo>
                    <a:lnTo>
                      <a:pt x="914091" y="416727"/>
                    </a:lnTo>
                    <a:lnTo>
                      <a:pt x="917513" y="406707"/>
                    </a:lnTo>
                    <a:lnTo>
                      <a:pt x="922644" y="405792"/>
                    </a:lnTo>
                    <a:lnTo>
                      <a:pt x="924505" y="400642"/>
                    </a:lnTo>
                    <a:lnTo>
                      <a:pt x="923222" y="397556"/>
                    </a:lnTo>
                    <a:lnTo>
                      <a:pt x="924359" y="387377"/>
                    </a:lnTo>
                    <a:lnTo>
                      <a:pt x="928505" y="381617"/>
                    </a:lnTo>
                    <a:lnTo>
                      <a:pt x="929515" y="373020"/>
                    </a:lnTo>
                    <a:lnTo>
                      <a:pt x="933020" y="371657"/>
                    </a:lnTo>
                    <a:lnTo>
                      <a:pt x="933084" y="358056"/>
                    </a:lnTo>
                    <a:lnTo>
                      <a:pt x="941656" y="358863"/>
                    </a:lnTo>
                    <a:lnTo>
                      <a:pt x="942539" y="352244"/>
                    </a:lnTo>
                    <a:lnTo>
                      <a:pt x="947885" y="349879"/>
                    </a:lnTo>
                    <a:lnTo>
                      <a:pt x="951518" y="342983"/>
                    </a:lnTo>
                    <a:lnTo>
                      <a:pt x="951715" y="334555"/>
                    </a:lnTo>
                    <a:lnTo>
                      <a:pt x="954172" y="321819"/>
                    </a:lnTo>
                    <a:lnTo>
                      <a:pt x="955347" y="320984"/>
                    </a:lnTo>
                    <a:lnTo>
                      <a:pt x="957766" y="299659"/>
                    </a:lnTo>
                    <a:lnTo>
                      <a:pt x="961633" y="284311"/>
                    </a:lnTo>
                    <a:lnTo>
                      <a:pt x="963113" y="269994"/>
                    </a:lnTo>
                    <a:lnTo>
                      <a:pt x="962681" y="257235"/>
                    </a:lnTo>
                    <a:lnTo>
                      <a:pt x="970085" y="243225"/>
                    </a:lnTo>
                    <a:lnTo>
                      <a:pt x="972797" y="225243"/>
                    </a:lnTo>
                    <a:lnTo>
                      <a:pt x="981013" y="209625"/>
                    </a:lnTo>
                    <a:lnTo>
                      <a:pt x="994272" y="197287"/>
                    </a:lnTo>
                    <a:lnTo>
                      <a:pt x="991554" y="195203"/>
                    </a:lnTo>
                    <a:lnTo>
                      <a:pt x="1005283" y="184061"/>
                    </a:lnTo>
                    <a:lnTo>
                      <a:pt x="1000603" y="179920"/>
                    </a:lnTo>
                    <a:lnTo>
                      <a:pt x="1002591" y="164222"/>
                    </a:lnTo>
                    <a:lnTo>
                      <a:pt x="997714" y="163611"/>
                    </a:lnTo>
                    <a:lnTo>
                      <a:pt x="998444" y="157250"/>
                    </a:lnTo>
                    <a:lnTo>
                      <a:pt x="1002248" y="155249"/>
                    </a:lnTo>
                    <a:lnTo>
                      <a:pt x="1004280" y="150916"/>
                    </a:lnTo>
                    <a:lnTo>
                      <a:pt x="1005543" y="142639"/>
                    </a:lnTo>
                    <a:lnTo>
                      <a:pt x="1002908" y="142471"/>
                    </a:lnTo>
                    <a:lnTo>
                      <a:pt x="1004343" y="133806"/>
                    </a:lnTo>
                    <a:lnTo>
                      <a:pt x="999511" y="133777"/>
                    </a:lnTo>
                    <a:lnTo>
                      <a:pt x="997479" y="126110"/>
                    </a:lnTo>
                    <a:lnTo>
                      <a:pt x="1000235" y="120084"/>
                    </a:lnTo>
                    <a:lnTo>
                      <a:pt x="1005588" y="120528"/>
                    </a:lnTo>
                    <a:lnTo>
                      <a:pt x="1007937" y="109584"/>
                    </a:lnTo>
                    <a:lnTo>
                      <a:pt x="1018307" y="110252"/>
                    </a:lnTo>
                    <a:lnTo>
                      <a:pt x="1018758" y="96116"/>
                    </a:lnTo>
                    <a:lnTo>
                      <a:pt x="1019742" y="92283"/>
                    </a:lnTo>
                    <a:lnTo>
                      <a:pt x="1026994" y="91033"/>
                    </a:lnTo>
                    <a:lnTo>
                      <a:pt x="1032512" y="93838"/>
                    </a:lnTo>
                    <a:lnTo>
                      <a:pt x="1040596" y="89866"/>
                    </a:lnTo>
                    <a:lnTo>
                      <a:pt x="1044126" y="77954"/>
                    </a:lnTo>
                    <a:lnTo>
                      <a:pt x="1043783" y="71540"/>
                    </a:lnTo>
                    <a:close/>
                  </a:path>
                </a:pathLst>
              </a:custGeom>
              <a:grpFill/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</a:endParaRPr>
              </a:p>
            </p:txBody>
          </p:sp>
        </p:grpSp>
      </p:grpSp>
      <p:sp>
        <p:nvSpPr>
          <p:cNvPr id="3" name="圆角矩形 12"/>
          <p:cNvSpPr/>
          <p:nvPr>
            <p:custDataLst>
              <p:tags r:id="rId1"/>
            </p:custDataLst>
          </p:nvPr>
        </p:nvSpPr>
        <p:spPr>
          <a:xfrm>
            <a:off x="448201" y="3560710"/>
            <a:ext cx="11322282" cy="3053679"/>
          </a:xfrm>
          <a:prstGeom prst="roundRect">
            <a:avLst>
              <a:gd name="adj" fmla="val 6555"/>
            </a:avLst>
          </a:prstGeom>
          <a:solidFill>
            <a:srgbClr val="00156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endParaRPr lang="zh-CN" altLang="en-US" sz="1800" kern="0">
              <a:solidFill>
                <a:srgbClr val="FFFFFF"/>
              </a:solidFill>
              <a:sym typeface="+mn-ea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7744546" y="854845"/>
            <a:ext cx="3728064" cy="5337763"/>
            <a:chOff x="7429028" y="755045"/>
            <a:chExt cx="3862980" cy="5693323"/>
          </a:xfrm>
        </p:grpSpPr>
        <p:sp>
          <p:nvSpPr>
            <p:cNvPr id="11" name="矩形 10"/>
            <p:cNvSpPr/>
            <p:nvPr/>
          </p:nvSpPr>
          <p:spPr>
            <a:xfrm>
              <a:off x="7565286" y="1401545"/>
              <a:ext cx="3726722" cy="50468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254000" dist="304800" dir="2700000" sx="96000" sy="96000" algn="tl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7446883" y="1260663"/>
              <a:ext cx="3726722" cy="50468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254000" dist="304800" dir="2700000" sx="96000" sy="96000" algn="tl" rotWithShape="0">
                <a:schemeClr val="accent1">
                  <a:lumMod val="75000"/>
                  <a:alpha val="20000"/>
                </a:scheme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7465039" y="1044565"/>
              <a:ext cx="3590162" cy="5185675"/>
            </a:xfrm>
            <a:prstGeom prst="rect">
              <a:avLst/>
            </a:prstGeom>
            <a:blipFill>
              <a:blip r:embed="rId2"/>
              <a:stretch>
                <a:fillRect/>
              </a:stretch>
            </a:blipFill>
            <a:ln>
              <a:noFill/>
            </a:ln>
            <a:effectLst>
              <a:outerShdw blurRad="254000" dist="304800" dir="2700000" sx="96000" sy="96000" algn="tl" rotWithShape="0">
                <a:srgbClr val="0180CB">
                  <a:lumMod val="75000"/>
                  <a:alpha val="20000"/>
                </a:srgb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pic>
          <p:nvPicPr>
            <p:cNvPr id="14" name="图片 13" descr="图片包含 别针, 文具, 游戏机, 灯光&#10;&#10;描述已自动生成"/>
            <p:cNvPicPr>
              <a:picLocks noChangeAspect="1"/>
            </p:cNvPicPr>
            <p:nvPr/>
          </p:nvPicPr>
          <p:blipFill rotWithShape="1">
            <a:blip r:embed="rId3" cstate="screen">
              <a:duotone>
                <a:schemeClr val="bg2">
                  <a:shade val="45000"/>
                  <a:satMod val="135000"/>
                </a:schemeClr>
                <a:prstClr val="white"/>
              </a:duotone>
            </a:blip>
            <a:srcRect l="11111" t="35169" r="8841" b="42974"/>
            <a:stretch>
              <a:fillRect/>
            </a:stretch>
          </p:blipFill>
          <p:spPr>
            <a:xfrm rot="17925508">
              <a:off x="6906465" y="1277608"/>
              <a:ext cx="1459803" cy="414678"/>
            </a:xfrm>
            <a:custGeom>
              <a:avLst/>
              <a:gdLst>
                <a:gd name="connsiteX0" fmla="*/ 1217855 w 1217855"/>
                <a:gd name="connsiteY0" fmla="*/ 0 h 332523"/>
                <a:gd name="connsiteX1" fmla="*/ 1217855 w 1217855"/>
                <a:gd name="connsiteY1" fmla="*/ 332523 h 332523"/>
                <a:gd name="connsiteX2" fmla="*/ 1040651 w 1217855"/>
                <a:gd name="connsiteY2" fmla="*/ 332523 h 332523"/>
                <a:gd name="connsiteX3" fmla="*/ 1006925 w 1217855"/>
                <a:gd name="connsiteY3" fmla="*/ 271133 h 332523"/>
                <a:gd name="connsiteX4" fmla="*/ 887678 w 1217855"/>
                <a:gd name="connsiteY4" fmla="*/ 291090 h 332523"/>
                <a:gd name="connsiteX5" fmla="*/ 78798 w 1217855"/>
                <a:gd name="connsiteY5" fmla="*/ 218228 h 332523"/>
                <a:gd name="connsiteX6" fmla="*/ 0 w 1217855"/>
                <a:gd name="connsiteY6" fmla="*/ 263762 h 332523"/>
                <a:gd name="connsiteX7" fmla="*/ 0 w 1217855"/>
                <a:gd name="connsiteY7" fmla="*/ 0 h 332523"/>
                <a:gd name="connsiteX8" fmla="*/ 481359 w 1217855"/>
                <a:gd name="connsiteY8" fmla="*/ 0 h 332523"/>
                <a:gd name="connsiteX9" fmla="*/ 360820 w 1217855"/>
                <a:gd name="connsiteY9" fmla="*/ 68883 h 332523"/>
                <a:gd name="connsiteX10" fmla="*/ 863870 w 1217855"/>
                <a:gd name="connsiteY10" fmla="*/ 69864 h 332523"/>
                <a:gd name="connsiteX11" fmla="*/ 827950 w 1217855"/>
                <a:gd name="connsiteY11" fmla="*/ 0 h 33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7855" h="332523">
                  <a:moveTo>
                    <a:pt x="1217855" y="0"/>
                  </a:moveTo>
                  <a:lnTo>
                    <a:pt x="1217855" y="332523"/>
                  </a:lnTo>
                  <a:lnTo>
                    <a:pt x="1040651" y="332523"/>
                  </a:lnTo>
                  <a:lnTo>
                    <a:pt x="1006925" y="271133"/>
                  </a:lnTo>
                  <a:lnTo>
                    <a:pt x="887678" y="291090"/>
                  </a:lnTo>
                  <a:cubicBezTo>
                    <a:pt x="618010" y="274974"/>
                    <a:pt x="292054" y="319628"/>
                    <a:pt x="78798" y="218228"/>
                  </a:cubicBezTo>
                  <a:lnTo>
                    <a:pt x="0" y="263762"/>
                  </a:lnTo>
                  <a:lnTo>
                    <a:pt x="0" y="0"/>
                  </a:lnTo>
                  <a:lnTo>
                    <a:pt x="481359" y="0"/>
                  </a:lnTo>
                  <a:lnTo>
                    <a:pt x="360820" y="68883"/>
                  </a:lnTo>
                  <a:lnTo>
                    <a:pt x="863870" y="69864"/>
                  </a:lnTo>
                  <a:lnTo>
                    <a:pt x="827950" y="0"/>
                  </a:lnTo>
                  <a:close/>
                </a:path>
              </a:pathLst>
            </a:custGeom>
          </p:spPr>
        </p:pic>
      </p:grpSp>
      <p:sp>
        <p:nvSpPr>
          <p:cNvPr id="37" name="文本框 36"/>
          <p:cNvSpPr txBox="1"/>
          <p:nvPr/>
        </p:nvSpPr>
        <p:spPr>
          <a:xfrm>
            <a:off x="947462" y="1722945"/>
            <a:ext cx="6378257" cy="1486176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800" kern="100">
                <a:solidFill>
                  <a:srgbClr val="005DC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zh-CN" sz="2400" dirty="0"/>
              <a:t>国家正在推动构建以高效率生产性服务业赋能、高品质生活性服务业供给为主要特征的优质高效服务业新体系</a:t>
            </a:r>
            <a:r>
              <a:rPr lang="zh-CN" altLang="en-US" sz="2400" dirty="0"/>
              <a:t>。</a:t>
            </a:r>
            <a:endParaRPr lang="zh-CN" altLang="en-US" sz="2400" dirty="0"/>
          </a:p>
        </p:txBody>
      </p:sp>
      <p:sp>
        <p:nvSpPr>
          <p:cNvPr id="38" name="文本框 37"/>
          <p:cNvSpPr txBox="1"/>
          <p:nvPr/>
        </p:nvSpPr>
        <p:spPr>
          <a:xfrm>
            <a:off x="947463" y="4340982"/>
            <a:ext cx="623256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我市已出台了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关于加快服务业高质量发展的实施意见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</a:t>
            </a: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，旨在推动构建“</a:t>
            </a:r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456”</a:t>
            </a: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服务业新体系。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tags/tag1.xml><?xml version="1.0" encoding="utf-8"?>
<p:tagLst xmlns:p="http://schemas.openxmlformats.org/presentationml/2006/main">
  <p:tag name="KSO_WM_UNIT_PLACING_PICTURE_USER_VIEWPORT" val="{&quot;height&quot;:5250.566929133858,&quot;width&quot;:19222.422047244094}"/>
</p:tagLst>
</file>

<file path=ppt/tags/tag10.xml><?xml version="1.0" encoding="utf-8"?>
<p:tagLst xmlns:p="http://schemas.openxmlformats.org/presentationml/2006/main">
  <p:tag name="KSO_WM_BEAUTIFY_FLAG" val=""/>
</p:tagLst>
</file>

<file path=ppt/tags/tag10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3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6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10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2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8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10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3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6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10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2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8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10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2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8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105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l_h_f"/>
  <p:tag name="KSO_WM_UNIT_INDEX" val="1_1_1"/>
  <p:tag name="KSO_WM_UNIT_ID" val="diagram20233151_3*l_h_f*1_1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UNIT_TEXT_TYPE" val="1"/>
  <p:tag name="KSO_WM_UNIT_TEXT_LAYER_COUNT" val="1"/>
  <p:tag name="KSO_WM_BEAUTIFY_FLAG" val="#wm#"/>
  <p:tag name="KSO_WM_UNIT_PRESET_TEXT" val="单击输入您的项正文，文字是您思想的提炼，请尽量言简的阐述观点。单击此处输入智能图形正文内容。"/>
  <p:tag name="KSO_WM_UNIT_TEXT_FILL_FORE_SCHEMECOLOR_INDEX" val="1"/>
  <p:tag name="KSO_WM_UNIT_TEXT_FILL_TYPE" val="1"/>
</p:tagLst>
</file>

<file path=ppt/tags/tag106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l_h_a"/>
  <p:tag name="KSO_WM_UNIT_INDEX" val="1_1_1"/>
  <p:tag name="KSO_WM_UNIT_ID" val="diagram20233151_3*l_h_a*1_1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UNIT_TEXT_TYPE" val="1"/>
  <p:tag name="KSO_WM_BEAUTIFY_FLAG" val="#wm#"/>
  <p:tag name="KSO_WM_UNIT_PRESET_TEXT" val="添加标题"/>
  <p:tag name="KSO_WM_UNIT_TEXT_FILL_FORE_SCHEMECOLOR_INDEX" val="1"/>
  <p:tag name="KSO_WM_UNIT_TEXT_FILL_TYPE" val="1"/>
</p:tagLst>
</file>

<file path=ppt/tags/tag10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SUBTYPE" val="d"/>
  <p:tag name="KSO_WM_UNIT_TYPE" val="l_h_i"/>
  <p:tag name="KSO_WM_UNIT_INDEX" val="1_1_1"/>
  <p:tag name="KSO_WM_UNIT_ID" val="diagram20233151_3*l_h_i*1_1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solid&quot;:{&quot;brightness&quot;:0,&quot;colorType&quot;:2,&quot;rgb&quot;:&quot;#ffffff&quot;,&quot;transparency&quot;:0.800000011920929},&quot;type&quot;:1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BEAUTIFY_FLAG" val="#wm#"/>
  <p:tag name="KSO_WM_UNIT_LINE_FORE_SCHEMECOLOR_INDEX" val="5"/>
  <p:tag name="KSO_WM_UNIT_TEXT_FILL_FORE_SCHEMECOLOR_INDEX" val="1"/>
  <p:tag name="KSO_WM_UNIT_TEXT_FILL_TYPE" val="1"/>
</p:tagLst>
</file>

<file path=ppt/tags/tag108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l_h_f"/>
  <p:tag name="KSO_WM_UNIT_INDEX" val="1_2_1"/>
  <p:tag name="KSO_WM_UNIT_ID" val="diagram20233151_3*l_h_f*1_2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UNIT_TEXT_TYPE" val="1"/>
  <p:tag name="KSO_WM_UNIT_TEXT_LAYER_COUNT" val="1"/>
  <p:tag name="KSO_WM_BEAUTIFY_FLAG" val="#wm#"/>
  <p:tag name="KSO_WM_UNIT_PRESET_TEXT" val="单击此处输入您的项正文，文字是您思想的提炼，请尽量言简的阐述观点。单击输入智能图形正文。"/>
  <p:tag name="KSO_WM_UNIT_TEXT_FILL_FORE_SCHEMECOLOR_INDEX" val="1"/>
  <p:tag name="KSO_WM_UNIT_TEXT_FILL_TYPE" val="1"/>
</p:tagLst>
</file>

<file path=ppt/tags/tag109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l_h_a"/>
  <p:tag name="KSO_WM_UNIT_INDEX" val="1_2_1"/>
  <p:tag name="KSO_WM_UNIT_ID" val="diagram20233151_3*l_h_a*1_2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UNIT_TEXT_TYPE" val="1"/>
  <p:tag name="KSO_WM_BEAUTIFY_FLAG" val="#wm#"/>
  <p:tag name="KSO_WM_UNIT_PRESET_TEXT" val="添加标题"/>
  <p:tag name="KSO_WM_UNIT_TEXT_FILL_FORE_SCHEMECOLOR_INDEX" val="1"/>
  <p:tag name="KSO_WM_UNIT_TEXT_FILL_TYPE" val="1"/>
</p:tagLst>
</file>

<file path=ppt/tags/tag11.xml><?xml version="1.0" encoding="utf-8"?>
<p:tagLst xmlns:p="http://schemas.openxmlformats.org/presentationml/2006/main">
  <p:tag name="KSO_WM_BEAUTIFY_FLAG" val=""/>
</p:tagLst>
</file>

<file path=ppt/tags/tag11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SUBTYPE" val="d"/>
  <p:tag name="KSO_WM_UNIT_TYPE" val="l_h_i"/>
  <p:tag name="KSO_WM_UNIT_INDEX" val="1_2_1"/>
  <p:tag name="KSO_WM_UNIT_ID" val="diagram20233151_3*l_h_i*1_2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solid&quot;:{&quot;brightness&quot;:0,&quot;colorType&quot;:2,&quot;rgb&quot;:&quot;#ffffff&quot;,&quot;transparency&quot;:0.800000011920929},&quot;type&quot;:1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BEAUTIFY_FLAG" val="#wm#"/>
  <p:tag name="KSO_WM_UNIT_LINE_FORE_SCHEMECOLOR_INDEX" val="5"/>
  <p:tag name="KSO_WM_UNIT_TEXT_FILL_FORE_SCHEMECOLOR_INDEX" val="1"/>
  <p:tag name="KSO_WM_UNIT_TEXT_FILL_TYPE" val="1"/>
</p:tagLst>
</file>

<file path=ppt/tags/tag111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l_h_f"/>
  <p:tag name="KSO_WM_UNIT_INDEX" val="1_3_1"/>
  <p:tag name="KSO_WM_UNIT_ID" val="diagram20233151_3*l_h_f*1_3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UNIT_TEXT_TYPE" val="1"/>
  <p:tag name="KSO_WM_UNIT_TEXT_LAYER_COUNT" val="1"/>
  <p:tag name="KSO_WM_BEAUTIFY_FLAG" val="#wm#"/>
  <p:tag name="KSO_WM_UNIT_PRESET_TEXT" val="单击此处输入你的项正文，文字是您思想的提炼，请尽量言简意赅的阐述观点，单击此处输入你的项正文。"/>
  <p:tag name="KSO_WM_UNIT_TEXT_FILL_FORE_SCHEMECOLOR_INDEX" val="1"/>
  <p:tag name="KSO_WM_UNIT_TEXT_FILL_TYPE" val="1"/>
</p:tagLst>
</file>

<file path=ppt/tags/tag112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l_h_a"/>
  <p:tag name="KSO_WM_UNIT_INDEX" val="1_3_1"/>
  <p:tag name="KSO_WM_UNIT_ID" val="diagram20233151_3*l_h_a*1_3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UNIT_TEXT_TYPE" val="1"/>
  <p:tag name="KSO_WM_BEAUTIFY_FLAG" val="#wm#"/>
  <p:tag name="KSO_WM_UNIT_PRESET_TEXT" val="添加标题"/>
  <p:tag name="KSO_WM_UNIT_TEXT_FILL_FORE_SCHEMECOLOR_INDEX" val="1"/>
  <p:tag name="KSO_WM_UNIT_TEXT_FILL_TYPE" val="1"/>
</p:tagLst>
</file>

<file path=ppt/tags/tag11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SUBTYPE" val="d"/>
  <p:tag name="KSO_WM_UNIT_TYPE" val="l_h_i"/>
  <p:tag name="KSO_WM_UNIT_INDEX" val="1_3_1"/>
  <p:tag name="KSO_WM_UNIT_ID" val="diagram20233151_3*l_h_i*1_3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solid&quot;:{&quot;brightness&quot;:0,&quot;colorType&quot;:2,&quot;rgb&quot;:&quot;#ffffff&quot;,&quot;transparency&quot;:0.800000011920929},&quot;type&quot;:1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BEAUTIFY_FLAG" val="#wm#"/>
  <p:tag name="KSO_WM_UNIT_LINE_FORE_SCHEMECOLOR_INDEX" val="5"/>
  <p:tag name="KSO_WM_UNIT_TEXT_FILL_FORE_SCHEMECOLOR_INDEX" val="1"/>
  <p:tag name="KSO_WM_UNIT_TEXT_FILL_TYPE" val="1"/>
</p:tagLst>
</file>

<file path=ppt/tags/tag114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l_h_f"/>
  <p:tag name="KSO_WM_UNIT_INDEX" val="1_4_1"/>
  <p:tag name="KSO_WM_UNIT_ID" val="diagram20233151_3*l_h_f*1_4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.15000000596046448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UNIT_TEXT_TYPE" val="1"/>
  <p:tag name="KSO_WM_UNIT_TEXT_LAYER_COUNT" val="1"/>
  <p:tag name="KSO_WM_BEAUTIFY_FLAG" val="#wm#"/>
  <p:tag name="KSO_WM_UNIT_PRESET_TEXT" val="单击此处输入您的项正文，文字是您思想的提炼，请尽量言简的阐述观点。单击此处输入智能图形正文。"/>
  <p:tag name="KSO_WM_UNIT_TEXT_FILL_FORE_SCHEMECOLOR_INDEX" val="1"/>
  <p:tag name="KSO_WM_UNIT_TEXT_FILL_TYPE" val="1"/>
</p:tagLst>
</file>

<file path=ppt/tags/tag115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l_h_a"/>
  <p:tag name="KSO_WM_UNIT_INDEX" val="1_4_1"/>
  <p:tag name="KSO_WM_UNIT_ID" val="diagram20233151_3*l_h_a*1_4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UNIT_TEXT_TYPE" val="1"/>
  <p:tag name="KSO_WM_BEAUTIFY_FLAG" val="#wm#"/>
  <p:tag name="KSO_WM_UNIT_PRESET_TEXT" val="添加标题"/>
  <p:tag name="KSO_WM_UNIT_TEXT_FILL_FORE_SCHEMECOLOR_INDEX" val="1"/>
  <p:tag name="KSO_WM_UNIT_TEXT_FILL_TYPE" val="1"/>
</p:tagLst>
</file>

<file path=ppt/tags/tag11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SUBTYPE" val="d"/>
  <p:tag name="KSO_WM_UNIT_TYPE" val="l_h_i"/>
  <p:tag name="KSO_WM_UNIT_INDEX" val="1_4_1"/>
  <p:tag name="KSO_WM_UNIT_ID" val="diagram20233151_3*l_h_i*1_4_1"/>
  <p:tag name="KSO_WM_TEMPLATE_CATEGORY" val="diagram"/>
  <p:tag name="KSO_WM_TEMPLATE_INDEX" val="20233151"/>
  <p:tag name="KSO_WM_UNIT_LAYERLEVEL" val="1_1_1"/>
  <p:tag name="KSO_WM_TAG_VERSION" val="3.0"/>
  <p:tag name="KSO_WM_UNIT_TEXT_FILL_FORE_SCHEMECOLOR_INDEX_BRIGHTNESS" val="0.15"/>
  <p:tag name="KSO_WM_DIAGRAM_GROUP_CODE" val="l1-1"/>
  <p:tag name="KSO_WM_DIAGRAM_MAX_ITEMCNT" val="4"/>
  <p:tag name="KSO_WM_DIAGRAM_MIN_ITEMCNT" val="2"/>
  <p:tag name="KSO_WM_DIAGRAM_VIRTUALLY_FRAME" val="{&quot;height&quot;:365.75,&quot;left&quot;:399.90925502026164,&quot;top&quot;:118.1686614173228,&quot;width&quot;:474.6407449797383}"/>
  <p:tag name="KSO_WM_DIAGRAM_COLOR_MATCH_VALUE" val="{&quot;shape&quot;:{&quot;fill&quot;:{&quot;solid&quot;:{&quot;brightness&quot;:0,&quot;colorType&quot;:2,&quot;rgb&quot;:&quot;#ffffff&quot;,&quot;transparency&quot;:0.800000011920929},&quot;type&quot;:1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VERSION" val="3"/>
  <p:tag name="KSO_WM_DIAGRAM_COLOR_TRICK" val="1"/>
  <p:tag name="KSO_WM_DIAGRAM_COLOR_TEXT_CAN_REMOVE" val="n"/>
  <p:tag name="KSO_WM_BEAUTIFY_FLAG" val="#wm#"/>
  <p:tag name="KSO_WM_UNIT_LINE_FORE_SCHEMECOLOR_INDEX" val="5"/>
  <p:tag name="KSO_WM_UNIT_TEXT_FILL_FORE_SCHEMECOLOR_INDEX" val="1"/>
  <p:tag name="KSO_WM_UNIT_TEXT_FILL_TYPE" val="1"/>
</p:tagLst>
</file>

<file path=ppt/tags/tag11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ID" val="diagram20200109_1*q_h_i*1_2_1"/>
  <p:tag name="KSO_WM_TEMPLATE_CATEGORY" val="diagram"/>
  <p:tag name="KSO_WM_TEMPLATE_INDEX" val="20200109"/>
  <p:tag name="KSO_WM_UNIT_LAYERLEVEL" val="1_1_1"/>
  <p:tag name="KSO_WM_TAG_VERSION" val="1.0"/>
  <p:tag name="KSO_WM_UNIT_USESOURCEFORMAT_APPLY" val="1"/>
  <p:tag name="KSO_WM_BEAUTIFY_FLAG" val=""/>
</p:tagLst>
</file>

<file path=ppt/tags/tag11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ID" val="diagram20200109_1*q_h_a*1_2_1"/>
  <p:tag name="KSO_WM_TEMPLATE_CATEGORY" val="diagram"/>
  <p:tag name="KSO_WM_TEMPLATE_INDEX" val="20200109"/>
  <p:tag name="KSO_WM_UNIT_LAYERLEVEL" val="1_1_1"/>
  <p:tag name="KSO_WM_TAG_VERSION" val="1.0"/>
  <p:tag name="KSO_WM_UNIT_ISCONTENTSTITLE" val="0"/>
  <p:tag name="KSO_WM_UNIT_PRESET_TEXT" val="添加标题"/>
  <p:tag name="KSO_WM_UNIT_NOCLEAR" val="0"/>
  <p:tag name="KSO_WM_UNIT_VALUE" val="9"/>
  <p:tag name="KSO_WM_UNIT_TEXT_FILL_FORE_SCHEMECOLOR_INDEX" val="6"/>
  <p:tag name="KSO_WM_UNIT_TEXT_FILL_TYPE" val="1"/>
  <p:tag name="KSO_WM_UNIT_USESOURCEFORMAT_APPLY" val="1"/>
  <p:tag name="KSO_WM_BEAUTIFY_FLAG" val=""/>
</p:tagLst>
</file>

<file path=ppt/tags/tag11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ID" val="diagram20200109_1*q_h_i*1_1_1"/>
  <p:tag name="KSO_WM_TEMPLATE_CATEGORY" val="diagram"/>
  <p:tag name="KSO_WM_TEMPLATE_INDEX" val="20200109"/>
  <p:tag name="KSO_WM_UNIT_LAYERLEVEL" val="1_1_1"/>
  <p:tag name="KSO_WM_TAG_VERSION" val="1.0"/>
  <p:tag name="KSO_WM_UNIT_USESOURCEFORMAT_APPLY" val="1"/>
  <p:tag name="KSO_WM_BEAUTIFY_FLAG" val=""/>
</p:tagLst>
</file>

<file path=ppt/tags/tag12.xml><?xml version="1.0" encoding="utf-8"?>
<p:tagLst xmlns:p="http://schemas.openxmlformats.org/presentationml/2006/main">
  <p:tag name="KSO_WM_BEAUTIFY_FLAG" val=""/>
</p:tagLst>
</file>

<file path=ppt/tags/tag12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ID" val="diagram20200109_1*q_h_a*1_1_1"/>
  <p:tag name="KSO_WM_TEMPLATE_CATEGORY" val="diagram"/>
  <p:tag name="KSO_WM_TEMPLATE_INDEX" val="20200109"/>
  <p:tag name="KSO_WM_UNIT_LAYERLEVEL" val="1_1_1"/>
  <p:tag name="KSO_WM_TAG_VERSION" val="1.0"/>
  <p:tag name="KSO_WM_UNIT_ISCONTENTSTITLE" val="0"/>
  <p:tag name="KSO_WM_UNIT_PRESET_TEXT" val="添加标题"/>
  <p:tag name="KSO_WM_UNIT_NOCLEAR" val="0"/>
  <p:tag name="KSO_WM_UNIT_VALUE" val="9"/>
  <p:tag name="KSO_WM_UNIT_TEXT_FILL_FORE_SCHEMECOLOR_INDEX" val="5"/>
  <p:tag name="KSO_WM_UNIT_TEXT_FILL_TYPE" val="1"/>
  <p:tag name="KSO_WM_UNIT_USESOURCEFORMAT_APPLY" val="1"/>
  <p:tag name="KSO_WM_BEAUTIFY_FLAG" val=""/>
</p:tagLst>
</file>

<file path=ppt/tags/tag121.xml><?xml version="1.0" encoding="utf-8"?>
<p:tagLst xmlns:p="http://schemas.openxmlformats.org/presentationml/2006/main">
  <p:tag name="KSO_WM_BEAUTIFY_FLAG" val=""/>
</p:tagLst>
</file>

<file path=ppt/tags/tag122.xml><?xml version="1.0" encoding="utf-8"?>
<p:tagLst xmlns:p="http://schemas.openxmlformats.org/presentationml/2006/main">
  <p:tag name="KSO_WM_BEAUTIFY_FLAG" val=""/>
</p:tagLst>
</file>

<file path=ppt/tags/tag123.xml><?xml version="1.0" encoding="utf-8"?>
<p:tagLst xmlns:p="http://schemas.openxmlformats.org/presentationml/2006/main">
  <p:tag name="KSO_WM_UNIT_HIGHLIGHT" val="0"/>
  <p:tag name="KSO_WM_UNIT_COMPATIBLE" val="0"/>
  <p:tag name="KSO_WM_DIAGRAM_GROUP_CODE" val="q1-1"/>
  <p:tag name="KSO_WM_UNIT_TYPE" val="q_h_i"/>
  <p:tag name="KSO_WM_UNIT_INDEX" val="696_2_2"/>
  <p:tag name="KSO_WM_UNIT_ID" val="diagram20200109_1*q_h_i*696_2_2"/>
  <p:tag name="KSO_WM_TEMPLATE_CATEGORY" val="diagram"/>
  <p:tag name="KSO_WM_TEMPLATE_INDEX" val="20200109"/>
  <p:tag name="KSO_WM_UNIT_LAYERLEVEL" val="1_1_1"/>
  <p:tag name="KSO_WM_TAG_VERSION" val="1.0"/>
  <p:tag name="KSO_WM_BEAUTIFY_FLAG" val="#wm#"/>
  <p:tag name="KSO_WM_UNIT_DIAGRAM_ISNUMVISUAL" val="0"/>
  <p:tag name="KSO_WM_UNIT_DIAGRAM_ISREFERUNIT" val="0"/>
  <p:tag name="KSO_WM_UNIT_FILL_FORE_SCHEMECOLOR_INDEX" val="6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12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ID" val="diagram20200109_1*q_h_i*696_1_2"/>
  <p:tag name="KSO_WM_TEMPLATE_CATEGORY" val="diagram"/>
  <p:tag name="KSO_WM_TEMPLATE_INDEX" val="20200109"/>
  <p:tag name="KSO_WM_UNIT_LAYERLEVEL" val="1_1_1"/>
  <p:tag name="KSO_WM_TAG_VERSION" val="1.0"/>
  <p:tag name="KSO_WM_BEAUTIFY_FLAG" val="#wm#"/>
  <p:tag name="KSO_WM_UNIT_TYPE" val="q_h_i"/>
  <p:tag name="KSO_WM_UNIT_INDEX" val="696_1_2"/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1"/>
</p:tagLst>
</file>

<file path=ppt/tags/tag125.xml><?xml version="1.0" encoding="utf-8"?>
<p:tagLst xmlns:p="http://schemas.openxmlformats.org/presentationml/2006/main">
  <p:tag name="ADJUSTMENTS" val="12.76476"/>
</p:tagLst>
</file>

<file path=ppt/tags/tag126.xml><?xml version="1.0" encoding="utf-8"?>
<p:tagLst xmlns:p="http://schemas.openxmlformats.org/presentationml/2006/main">
  <p:tag name="TEXTSHADOWSIZE" val="100"/>
</p:tagLst>
</file>

<file path=ppt/tags/tag127.xml><?xml version="1.0" encoding="utf-8"?>
<p:tagLst xmlns:p="http://schemas.openxmlformats.org/presentationml/2006/main">
  <p:tag name="ADJUSTMENTS" val="12.76476"/>
</p:tagLst>
</file>

<file path=ppt/tags/tag128.xml><?xml version="1.0" encoding="utf-8"?>
<p:tagLst xmlns:p="http://schemas.openxmlformats.org/presentationml/2006/main">
  <p:tag name="TEXTSHADOWSIZE" val="100"/>
</p:tagLst>
</file>

<file path=ppt/tags/tag129.xml><?xml version="1.0" encoding="utf-8"?>
<p:tagLst xmlns:p="http://schemas.openxmlformats.org/presentationml/2006/main">
  <p:tag name="ADJUSTMENTS" val="12.76476"/>
</p:tagLst>
</file>

<file path=ppt/tags/tag13.xml><?xml version="1.0" encoding="utf-8"?>
<p:tagLst xmlns:p="http://schemas.openxmlformats.org/presentationml/2006/main">
  <p:tag name="KSO_WM_BEAUTIFY_FLAG" val=""/>
</p:tagLst>
</file>

<file path=ppt/tags/tag130.xml><?xml version="1.0" encoding="utf-8"?>
<p:tagLst xmlns:p="http://schemas.openxmlformats.org/presentationml/2006/main">
  <p:tag name="TEXTSHADOWSIZE" val="100"/>
</p:tagLst>
</file>

<file path=ppt/tags/tag131.xml><?xml version="1.0" encoding="utf-8"?>
<p:tagLst xmlns:p="http://schemas.openxmlformats.org/presentationml/2006/main">
  <p:tag name="KSO_WM_BEAUTIFY_FLAG" val=""/>
</p:tagLst>
</file>

<file path=ppt/tags/tag132.xml><?xml version="1.0" encoding="utf-8"?>
<p:tagLst xmlns:p="http://schemas.openxmlformats.org/presentationml/2006/main">
  <p:tag name="KSO_WM_BEAUTIFY_FLAG" val=""/>
</p:tagLst>
</file>

<file path=ppt/tags/tag133.xml><?xml version="1.0" encoding="utf-8"?>
<p:tagLst xmlns:p="http://schemas.openxmlformats.org/presentationml/2006/main">
  <p:tag name="KSO_WM_BEAUTIFY_FLAG" val=""/>
</p:tagLst>
</file>

<file path=ppt/tags/tag14.xml><?xml version="1.0" encoding="utf-8"?>
<p:tagLst xmlns:p="http://schemas.openxmlformats.org/presentationml/2006/main">
  <p:tag name="KSO_WM_SPECIAL_SOURCE" val="bdnull"/>
</p:tagLst>
</file>

<file path=ppt/tags/tag15.xml><?xml version="1.0" encoding="utf-8"?>
<p:tagLst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  <p:tag name="KSO_WM_SPECIAL_SOURCE" val="bdnull"/>
</p:tagLst>
</file>

<file path=ppt/tags/tag16.xml><?xml version="1.0" encoding="utf-8"?>
<p:tagLst xmlns:p="http://schemas.openxmlformats.org/presentationml/2006/main">
  <p:tag name="KSO_WM_BEAUTIFY_FLAG" val=""/>
</p:tagLst>
</file>

<file path=ppt/tags/tag17.xml><?xml version="1.0" encoding="utf-8"?>
<p:tagLst xmlns:p="http://schemas.openxmlformats.org/presentationml/2006/main">
  <p:tag name="KSO_WM_BEAUTIFY_FLAG" val=""/>
</p:tagLst>
</file>

<file path=ppt/tags/tag18.xml><?xml version="1.0" encoding="utf-8"?>
<p:tagLst xmlns:p="http://schemas.openxmlformats.org/presentationml/2006/main">
  <p:tag name="KSO_WM_BEAUTIFY_FLAG" val=""/>
</p:tagLst>
</file>

<file path=ppt/tags/tag19.xml><?xml version="1.0" encoding="utf-8"?>
<p:tagLst xmlns:p="http://schemas.openxmlformats.org/presentationml/2006/main">
  <p:tag name="KSO_WM_BEAUTIFY_FLAG" val=""/>
</p:tagLst>
</file>

<file path=ppt/tags/tag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2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1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2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2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8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2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1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5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2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2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8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2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4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9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2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3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6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26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f*1_5_1"/>
  <p:tag name="KSO_WM_TEMPLATE_CATEGORY" val="diagram"/>
  <p:tag name="KSO_WM_TEMPLATE_INDEX" val="20198945"/>
  <p:tag name="KSO_WM_UNIT_LAYERLEVEL" val="1_1_1"/>
  <p:tag name="KSO_WM_TAG_VERSION" val="1.0"/>
  <p:tag name="KSO_WM_UNIT_PRESET_TEXT" val="单击此处添加文本具体内容，简明扼要的阐述您的观点。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27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f*1_2_1"/>
  <p:tag name="KSO_WM_TEMPLATE_CATEGORY" val="diagram"/>
  <p:tag name="KSO_WM_TEMPLATE_INDEX" val="20198945"/>
  <p:tag name="KSO_WM_UNIT_LAYERLEVEL" val="1_1_1"/>
  <p:tag name="KSO_WM_TAG_VERSION" val="1.0"/>
  <p:tag name="KSO_WM_UNIT_PRESET_TEXT" val="单击此处添加文本具体内容，简明扼要的阐述您的观点。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28.xml><?xml version="1.0" encoding="utf-8"?>
<p:tagLst xmlns:p="http://schemas.openxmlformats.org/presentationml/2006/main"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f*1_4_1"/>
  <p:tag name="KSO_WM_TEMPLATE_CATEGORY" val="diagram"/>
  <p:tag name="KSO_WM_TEMPLATE_INDEX" val="20198945"/>
  <p:tag name="KSO_WM_UNIT_LAYERLEVEL" val="1_1_1"/>
  <p:tag name="KSO_WM_TAG_VERSION" val="1.0"/>
  <p:tag name="KSO_WM_UNIT_PRESET_TEXT" val="单击此处添加文本具体内容，简明扼要的阐述您的观点。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29.xml><?xml version="1.0" encoding="utf-8"?>
<p:tagLst xmlns:p="http://schemas.openxmlformats.org/presentationml/2006/main">
  <p:tag name="KSO_WM_BEAUTIFY_FLAG" val=""/>
</p:tagLst>
</file>

<file path=ppt/tags/tag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3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6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3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6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3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5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7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4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9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34.xml><?xml version="1.0" encoding="utf-8"?>
<p:tagLst xmlns:p="http://schemas.openxmlformats.org/presentationml/2006/main">
  <p:tag name="KSO_WM_BEAUTIFY_FLAG" val=""/>
</p:tagLst>
</file>

<file path=ppt/tags/tag35.xml><?xml version="1.0" encoding="utf-8"?>
<p:tagLst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  <p:tag name="KSO_WM_SPECIAL_SOURCE" val="bdnull"/>
</p:tagLst>
</file>

<file path=ppt/tags/tag36.xml><?xml version="1.0" encoding="utf-8"?>
<p:tagLst xmlns:p="http://schemas.openxmlformats.org/presentationml/2006/main">
  <p:tag name="KSO_WM_BEAUTIFY_FLAG" val=""/>
</p:tagLst>
</file>

<file path=ppt/tags/tag37.xml><?xml version="1.0" encoding="utf-8"?>
<p:tagLst xmlns:p="http://schemas.openxmlformats.org/presentationml/2006/main">
  <p:tag name="KSO_WM_BEAUTIFY_FLAG" val=""/>
</p:tagLst>
</file>

<file path=ppt/tags/tag38.xml><?xml version="1.0" encoding="utf-8"?>
<p:tagLst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  <p:tag name="KSO_WM_SPECIAL_SOURCE" val="bdnull"/>
</p:tagLst>
</file>

<file path=ppt/tags/tag39.xml><?xml version="1.0" encoding="utf-8"?>
<p:tagLst xmlns:p="http://schemas.openxmlformats.org/presentationml/2006/main">
  <p:tag name="KSO_WM_UNIT_TYPE" val="l_h_i"/>
  <p:tag name="KSO_WM_UNIT_INDEX" val="1_1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40.xml><?xml version="1.0" encoding="utf-8"?>
<p:tagLst xmlns:p="http://schemas.openxmlformats.org/presentationml/2006/main">
  <p:tag name="KSO_WM_UNIT_TYPE" val="l_h_i"/>
  <p:tag name="KSO_WM_UNIT_INDEX" val="1_2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1.xml><?xml version="1.0" encoding="utf-8"?>
<p:tagLst xmlns:p="http://schemas.openxmlformats.org/presentationml/2006/main">
  <p:tag name="KSO_WM_UNIT_TYPE" val="l_h_i"/>
  <p:tag name="KSO_WM_UNIT_INDEX" val="1_3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2.xml><?xml version="1.0" encoding="utf-8"?>
<p:tagLst xmlns:p="http://schemas.openxmlformats.org/presentationml/2006/main">
  <p:tag name="KSO_WM_UNIT_TYPE" val="l_h_i"/>
  <p:tag name="KSO_WM_UNIT_INDEX" val="1_4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3.xml><?xml version="1.0" encoding="utf-8"?>
<p:tagLst xmlns:p="http://schemas.openxmlformats.org/presentationml/2006/main">
  <p:tag name="KSO_WM_UNIT_TYPE" val="l_h_i"/>
  <p:tag name="KSO_WM_UNIT_INDEX" val="1_6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4.xml><?xml version="1.0" encoding="utf-8"?>
<p:tagLst xmlns:p="http://schemas.openxmlformats.org/presentationml/2006/main">
  <p:tag name="KSO_WM_UNIT_TYPE" val="l_h_i"/>
  <p:tag name="KSO_WM_UNIT_INDEX" val="1_5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5.xml><?xml version="1.0" encoding="utf-8"?>
<p:tagLst xmlns:p="http://schemas.openxmlformats.org/presentationml/2006/main">
  <p:tag name="KSO_WM_UNIT_TYPE" val="l_h_i"/>
  <p:tag name="KSO_WM_UNIT_INDEX" val="1_1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6.xml><?xml version="1.0" encoding="utf-8"?>
<p:tagLst xmlns:p="http://schemas.openxmlformats.org/presentationml/2006/main">
  <p:tag name="KSO_WM_UNIT_TYPE" val="l_h_i"/>
  <p:tag name="KSO_WM_UNIT_INDEX" val="1_2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7.xml><?xml version="1.0" encoding="utf-8"?>
<p:tagLst xmlns:p="http://schemas.openxmlformats.org/presentationml/2006/main">
  <p:tag name="KSO_WM_UNIT_TYPE" val="l_h_i"/>
  <p:tag name="KSO_WM_UNIT_INDEX" val="1_3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8.xml><?xml version="1.0" encoding="utf-8"?>
<p:tagLst xmlns:p="http://schemas.openxmlformats.org/presentationml/2006/main">
  <p:tag name="KSO_WM_UNIT_TYPE" val="l_h_i"/>
  <p:tag name="KSO_WM_UNIT_INDEX" val="1_4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49.xml><?xml version="1.0" encoding="utf-8"?>
<p:tagLst xmlns:p="http://schemas.openxmlformats.org/presentationml/2006/main">
  <p:tag name="KSO_WM_UNIT_TYPE" val="l_h_i"/>
  <p:tag name="KSO_WM_UNIT_INDEX" val="1_6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50.xml><?xml version="1.0" encoding="utf-8"?>
<p:tagLst xmlns:p="http://schemas.openxmlformats.org/presentationml/2006/main">
  <p:tag name="KSO_WM_UNIT_TYPE" val="l_h_i"/>
  <p:tag name="KSO_WM_UNIT_INDEX" val="1_5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51.xml><?xml version="1.0" encoding="utf-8"?>
<p:tagLst xmlns:p="http://schemas.openxmlformats.org/presentationml/2006/main">
  <p:tag name="KSO_WM_UNIT_TYPE" val="l_h_f"/>
  <p:tag name="KSO_WM_UNIT_INDEX" val="1_1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52.xml><?xml version="1.0" encoding="utf-8"?>
<p:tagLst xmlns:p="http://schemas.openxmlformats.org/presentationml/2006/main">
  <p:tag name="KSO_WM_UNIT_TYPE" val="l_h_i"/>
  <p:tag name="KSO_WM_UNIT_SUBTYPE" val="d"/>
  <p:tag name="KSO_WM_UNIT_INDEX" val="1_1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53.xml><?xml version="1.0" encoding="utf-8"?>
<p:tagLst xmlns:p="http://schemas.openxmlformats.org/presentationml/2006/main">
  <p:tag name="KSO_WM_UNIT_TYPE" val="l_h_i"/>
  <p:tag name="KSO_WM_UNIT_SUBTYPE" val="d"/>
  <p:tag name="KSO_WM_UNIT_INDEX" val="1_2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54.xml><?xml version="1.0" encoding="utf-8"?>
<p:tagLst xmlns:p="http://schemas.openxmlformats.org/presentationml/2006/main">
  <p:tag name="KSO_WM_UNIT_TYPE" val="l_h_f"/>
  <p:tag name="KSO_WM_UNIT_INDEX" val="1_2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55.xml><?xml version="1.0" encoding="utf-8"?>
<p:tagLst xmlns:p="http://schemas.openxmlformats.org/presentationml/2006/main">
  <p:tag name="KSO_WM_UNIT_TYPE" val="l_h_i"/>
  <p:tag name="KSO_WM_UNIT_SUBTYPE" val="d"/>
  <p:tag name="KSO_WM_UNIT_INDEX" val="1_3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56.xml><?xml version="1.0" encoding="utf-8"?>
<p:tagLst xmlns:p="http://schemas.openxmlformats.org/presentationml/2006/main">
  <p:tag name="KSO_WM_UNIT_TYPE" val="l_h_f"/>
  <p:tag name="KSO_WM_UNIT_INDEX" val="1_3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57.xml><?xml version="1.0" encoding="utf-8"?>
<p:tagLst xmlns:p="http://schemas.openxmlformats.org/presentationml/2006/main">
  <p:tag name="KSO_WM_UNIT_TYPE" val="l_h_i"/>
  <p:tag name="KSO_WM_UNIT_SUBTYPE" val="d"/>
  <p:tag name="KSO_WM_UNIT_INDEX" val="1_4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58.xml><?xml version="1.0" encoding="utf-8"?>
<p:tagLst xmlns:p="http://schemas.openxmlformats.org/presentationml/2006/main">
  <p:tag name="KSO_WM_UNIT_TYPE" val="l_h_f"/>
  <p:tag name="KSO_WM_UNIT_INDEX" val="1_4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59.xml><?xml version="1.0" encoding="utf-8"?>
<p:tagLst xmlns:p="http://schemas.openxmlformats.org/presentationml/2006/main">
  <p:tag name="KSO_WM_UNIT_TYPE" val="l_h_i"/>
  <p:tag name="KSO_WM_UNIT_SUBTYPE" val="d"/>
  <p:tag name="KSO_WM_UNIT_INDEX" val="1_6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1.0"/>
  <p:tag name="KSO_WM_BEAUTIFY_FLAG" val="#wm#"/>
</p:tagLst>
</file>

<file path=ppt/tags/tag60.xml><?xml version="1.0" encoding="utf-8"?>
<p:tagLst xmlns:p="http://schemas.openxmlformats.org/presentationml/2006/main">
  <p:tag name="KSO_WM_UNIT_TYPE" val="l_h_f"/>
  <p:tag name="KSO_WM_UNIT_INDEX" val="1_6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61.xml><?xml version="1.0" encoding="utf-8"?>
<p:tagLst xmlns:p="http://schemas.openxmlformats.org/presentationml/2006/main">
  <p:tag name="KSO_WM_UNIT_TYPE" val="l_h_i"/>
  <p:tag name="KSO_WM_UNIT_SUBTYPE" val="d"/>
  <p:tag name="KSO_WM_UNIT_INDEX" val="1_5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62.xml><?xml version="1.0" encoding="utf-8"?>
<p:tagLst xmlns:p="http://schemas.openxmlformats.org/presentationml/2006/main">
  <p:tag name="KSO_WM_UNIT_TYPE" val="l_h_f"/>
  <p:tag name="KSO_WM_UNIT_INDEX" val="1_5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63.xml><?xml version="1.0" encoding="utf-8"?>
<p:tagLst xmlns:p="http://schemas.openxmlformats.org/presentationml/2006/main">
  <p:tag name="KSO_WM_UNIT_TYPE" val="l_h_i"/>
  <p:tag name="KSO_WM_UNIT_INDEX" val="1_1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64.xml><?xml version="1.0" encoding="utf-8"?>
<p:tagLst xmlns:p="http://schemas.openxmlformats.org/presentationml/2006/main">
  <p:tag name="KSO_WM_UNIT_TYPE" val="l_h_i"/>
  <p:tag name="KSO_WM_UNIT_INDEX" val="1_2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65.xml><?xml version="1.0" encoding="utf-8"?>
<p:tagLst xmlns:p="http://schemas.openxmlformats.org/presentationml/2006/main">
  <p:tag name="KSO_WM_UNIT_TYPE" val="l_h_i"/>
  <p:tag name="KSO_WM_UNIT_INDEX" val="1_3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66.xml><?xml version="1.0" encoding="utf-8"?>
<p:tagLst xmlns:p="http://schemas.openxmlformats.org/presentationml/2006/main">
  <p:tag name="KSO_WM_UNIT_TYPE" val="l_h_i"/>
  <p:tag name="KSO_WM_UNIT_INDEX" val="1_4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67.xml><?xml version="1.0" encoding="utf-8"?>
<p:tagLst xmlns:p="http://schemas.openxmlformats.org/presentationml/2006/main">
  <p:tag name="KSO_WM_UNIT_TYPE" val="l_h_i"/>
  <p:tag name="KSO_WM_UNIT_INDEX" val="1_6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68.xml><?xml version="1.0" encoding="utf-8"?>
<p:tagLst xmlns:p="http://schemas.openxmlformats.org/presentationml/2006/main">
  <p:tag name="KSO_WM_UNIT_TYPE" val="l_h_i"/>
  <p:tag name="KSO_WM_UNIT_INDEX" val="1_5_2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1,&quot;foreColorIndex&quot;:14,&quot;transparency&quot;:0},&quot;type&quot;:1},&quot;glow&quot;:{&quot;colorType&quot;:0},&quot;line&quot;:{&quot;solidLine&quot;:{&quot;brightness&quot;:0,&quot;colorType&quot;:1,&quot;foreColorIndex&quot;:5,&quot;transparency&quot;:0.800000011920929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FILL_FORE_SCHEMECOLOR_INDEX" val="14"/>
  <p:tag name="KSO_WM_UNIT_FILL_TYPE" val="1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69.xml><?xml version="1.0" encoding="utf-8"?>
<p:tagLst xmlns:p="http://schemas.openxmlformats.org/presentationml/2006/main">
  <p:tag name="KSO_WM_UNIT_TYPE" val="l_h_i"/>
  <p:tag name="KSO_WM_UNIT_INDEX" val="1_1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7.xml><?xml version="1.0" encoding="utf-8"?>
<p:tagLst xmlns:p="http://schemas.openxmlformats.org/presentationml/2006/main">
  <p:tag name="KSO_WM_UNIT_PLACING_PICTURE_USER_VIEWPORT" val="{&quot;height&quot;:5250.566929133858,&quot;width&quot;:19222.422047244094}"/>
</p:tagLst>
</file>

<file path=ppt/tags/tag70.xml><?xml version="1.0" encoding="utf-8"?>
<p:tagLst xmlns:p="http://schemas.openxmlformats.org/presentationml/2006/main">
  <p:tag name="KSO_WM_UNIT_TYPE" val="l_h_i"/>
  <p:tag name="KSO_WM_UNIT_INDEX" val="1_2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71.xml><?xml version="1.0" encoding="utf-8"?>
<p:tagLst xmlns:p="http://schemas.openxmlformats.org/presentationml/2006/main">
  <p:tag name="KSO_WM_UNIT_TYPE" val="l_h_i"/>
  <p:tag name="KSO_WM_UNIT_INDEX" val="1_3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72.xml><?xml version="1.0" encoding="utf-8"?>
<p:tagLst xmlns:p="http://schemas.openxmlformats.org/presentationml/2006/main">
  <p:tag name="KSO_WM_UNIT_TYPE" val="l_h_i"/>
  <p:tag name="KSO_WM_UNIT_INDEX" val="1_4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73.xml><?xml version="1.0" encoding="utf-8"?>
<p:tagLst xmlns:p="http://schemas.openxmlformats.org/presentationml/2006/main">
  <p:tag name="KSO_WM_UNIT_TYPE" val="l_h_i"/>
  <p:tag name="KSO_WM_UNIT_INDEX" val="1_6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74.xml><?xml version="1.0" encoding="utf-8"?>
<p:tagLst xmlns:p="http://schemas.openxmlformats.org/presentationml/2006/main">
  <p:tag name="KSO_WM_UNIT_TYPE" val="l_h_i"/>
  <p:tag name="KSO_WM_UNIT_INDEX" val="1_5_3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solid&quot;:{&quot;brightness&quot;:0,&quot;colorType&quot;:2,&quot;rgb&quot;:&quot;#ffffff&quot;,&quot;transparency&quot;:0.8999999761581421},&quot;type&quot;:1},&quot;glow&quot;:{&quot;colorType&quot;:0},&quot;line&quot;:{&quot;solidLine&quot;:{&quot;brightness&quot;:0,&quot;colorType&quot;:1,&quot;foreColorIndex&quot;:5,&quot;transparency&quot;:0.8999999761581421},&quot;type&quot;:1},&quot;shadow&quot;:{&quot;brightness&quot;:0,&quot;colorType&quot;:1,&quot;foreColorIndex&quot;:5,&quot;transparency&quot;:0.8999999761581421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LINE_FORE_SCHEMECOLOR_INDEX" val="5"/>
  <p:tag name="KSO_WM_UNIT_LINE_FILL_TYPE" val="2"/>
  <p:tag name="KSO_WM_UNIT_SHADOW_SCHEMECOLOR_INDEX" val="5"/>
  <p:tag name="KSO_WM_UNIT_TEXT_FILL_FORE_SCHEMECOLOR_INDEX" val="2"/>
  <p:tag name="KSO_WM_UNIT_TEXT_FILL_TYPE" val="1"/>
  <p:tag name="KSO_WM_UNIT_USESOURCEFORMAT_APPLY" val="1"/>
</p:tagLst>
</file>

<file path=ppt/tags/tag75.xml><?xml version="1.0" encoding="utf-8"?>
<p:tagLst xmlns:p="http://schemas.openxmlformats.org/presentationml/2006/main">
  <p:tag name="KSO_WM_UNIT_TYPE" val="l_h_f"/>
  <p:tag name="KSO_WM_UNIT_INDEX" val="1_1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76.xml><?xml version="1.0" encoding="utf-8"?>
<p:tagLst xmlns:p="http://schemas.openxmlformats.org/presentationml/2006/main">
  <p:tag name="KSO_WM_UNIT_TYPE" val="l_h_i"/>
  <p:tag name="KSO_WM_UNIT_SUBTYPE" val="d"/>
  <p:tag name="KSO_WM_UNIT_INDEX" val="1_1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77.xml><?xml version="1.0" encoding="utf-8"?>
<p:tagLst xmlns:p="http://schemas.openxmlformats.org/presentationml/2006/main">
  <p:tag name="KSO_WM_UNIT_TYPE" val="l_h_i"/>
  <p:tag name="KSO_WM_UNIT_SUBTYPE" val="d"/>
  <p:tag name="KSO_WM_UNIT_INDEX" val="1_2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78.xml><?xml version="1.0" encoding="utf-8"?>
<p:tagLst xmlns:p="http://schemas.openxmlformats.org/presentationml/2006/main">
  <p:tag name="KSO_WM_UNIT_TYPE" val="l_h_f"/>
  <p:tag name="KSO_WM_UNIT_INDEX" val="1_2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79.xml><?xml version="1.0" encoding="utf-8"?>
<p:tagLst xmlns:p="http://schemas.openxmlformats.org/presentationml/2006/main">
  <p:tag name="KSO_WM_UNIT_TYPE" val="l_h_i"/>
  <p:tag name="KSO_WM_UNIT_SUBTYPE" val="d"/>
  <p:tag name="KSO_WM_UNIT_INDEX" val="1_3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8.xml><?xml version="1.0" encoding="utf-8"?>
<p:tagLst xmlns:p="http://schemas.openxmlformats.org/presentationml/2006/main">
  <p:tag name="KSO_WM_UNIT_PLACING_PICTURE_USER_VIEWPORT" val="{&quot;height&quot;:5250.566929133858,&quot;width&quot;:19222.422047244094}"/>
</p:tagLst>
</file>

<file path=ppt/tags/tag80.xml><?xml version="1.0" encoding="utf-8"?>
<p:tagLst xmlns:p="http://schemas.openxmlformats.org/presentationml/2006/main">
  <p:tag name="KSO_WM_UNIT_TYPE" val="l_h_f"/>
  <p:tag name="KSO_WM_UNIT_INDEX" val="1_3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81.xml><?xml version="1.0" encoding="utf-8"?>
<p:tagLst xmlns:p="http://schemas.openxmlformats.org/presentationml/2006/main">
  <p:tag name="KSO_WM_UNIT_TYPE" val="l_h_i"/>
  <p:tag name="KSO_WM_UNIT_SUBTYPE" val="d"/>
  <p:tag name="KSO_WM_UNIT_INDEX" val="1_4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82.xml><?xml version="1.0" encoding="utf-8"?>
<p:tagLst xmlns:p="http://schemas.openxmlformats.org/presentationml/2006/main">
  <p:tag name="KSO_WM_UNIT_TYPE" val="l_h_f"/>
  <p:tag name="KSO_WM_UNIT_INDEX" val="1_4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83.xml><?xml version="1.0" encoding="utf-8"?>
<p:tagLst xmlns:p="http://schemas.openxmlformats.org/presentationml/2006/main">
  <p:tag name="KSO_WM_UNIT_TYPE" val="l_h_i"/>
  <p:tag name="KSO_WM_UNIT_SUBTYPE" val="d"/>
  <p:tag name="KSO_WM_UNIT_INDEX" val="1_6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84.xml><?xml version="1.0" encoding="utf-8"?>
<p:tagLst xmlns:p="http://schemas.openxmlformats.org/presentationml/2006/main">
  <p:tag name="KSO_WM_UNIT_TYPE" val="l_h_f"/>
  <p:tag name="KSO_WM_UNIT_INDEX" val="1_6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85.xml><?xml version="1.0" encoding="utf-8"?>
<p:tagLst xmlns:p="http://schemas.openxmlformats.org/presentationml/2006/main">
  <p:tag name="KSO_WM_UNIT_TYPE" val="l_h_i"/>
  <p:tag name="KSO_WM_UNIT_SUBTYPE" val="d"/>
  <p:tag name="KSO_WM_UNIT_INDEX" val="1_5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gradient&quot;:[{&quot;brightness&quot;:0.800000011920929,&quot;colorType&quot;:1,&quot;foreColorIndex&quot;:5,&quot;pos&quot;:0,&quot;transparency&quot;:0},{&quot;brightness&quot;:0.6000000238418579,&quot;colorType&quot;:1,&quot;foreColorIndex&quot;:5,&quot;pos&quot;:0.5170000195503235,&quot;transparency&quot;:0},{&quot;brightness&quot;:0,&quot;colorType&quot;:1,&quot;foreColorIndex&quot;:5,&quot;pos&quot;:0.9800000190734863,&quot;transparency&quot;:0}],&quot;type&quot;:3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2,&quot;rgb&quot;:&quot;#ffffff&quot;,&quot;transparency&quot;:0},&quot;type&quot;:1},&quot;glow&quot;:{&quot;colorType&quot;:0},&quot;line&quot;:{&quot;type&quot;:0},&quot;shadow&quot;:{&quot;brightness&quot;:0,&quot;colorType&quot;:1,&quot;foreColorIndex&quot;:5,&quot;transparency&quot;:0.6000000238418579},&quot;threeD&quot;:{&quot;curvedSurface&quot;:{&quot;brightness&quot;:0,&quot;colorType&quot;:2,&quot;rgb&quot;:&quot;#000000&quot;},&quot;depth&quot;:{&quot;colorType&quot;:0}}}}"/>
  <p:tag name="KSO_WM_UNIT_FILL_FORE_SCHEMECOLOR_INDEX" val="5"/>
  <p:tag name="KSO_WM_UNIT_TEXT_SHADOW_SCHEMECOLOR_INDEX" val="5"/>
  <p:tag name="KSO_WM_UNIT_USESOURCEFORMAT_APPLY" val="1"/>
</p:tagLst>
</file>

<file path=ppt/tags/tag86.xml><?xml version="1.0" encoding="utf-8"?>
<p:tagLst xmlns:p="http://schemas.openxmlformats.org/presentationml/2006/main">
  <p:tag name="KSO_WM_UNIT_TYPE" val="l_h_f"/>
  <p:tag name="KSO_WM_UNIT_INDEX" val="1_5_1"/>
  <p:tag name="KSO_WM_BEAUTIFY_FLAG" val="#wm#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808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808"/>
  <p:tag name="KSO_WM_TEMPLATE_CATEGORY" val="custom"/>
  <p:tag name="KSO_WM_UNIT_SUBTYPE" val="a"/>
  <p:tag name="KSO_WM_UNIT_TEXT_LAYER_COUNT" val="1"/>
  <p:tag name="KSO_WM_UNIT_TEXT_TYPE" val="1"/>
  <p:tag name="KSO_WM_DIAGRAM_MAX_ITEMCNT" val="6"/>
  <p:tag name="KSO_WM_DIAGRAM_MIN_ITEMCNT" val="2"/>
  <p:tag name="KSO_WM_DIAGRAM_VIRTUALLY_FRAME" val="{&quot;height&quot;:406,&quot;width&quot;:530.599975585937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UNIT_PRESET_TEXT" val="单击添加目录项标题"/>
  <p:tag name="KSO_WM_UNIT_TEXT_FILL_FORE_SCHEMECOLOR_INDEX" val="15"/>
  <p:tag name="KSO_WM_UNIT_TEXT_FILL_TYPE" val="1"/>
  <p:tag name="KSO_WM_UNIT_USESOURCEFORMAT_APPLY" val="1"/>
</p:tagLst>
</file>

<file path=ppt/tags/tag87.xml><?xml version="1.0" encoding="utf-8"?>
<p:tagLst xmlns:p="http://schemas.openxmlformats.org/presentationml/2006/main">
  <p:tag name="KSO_WM_SPECIAL_SOURCE" val="bdnull"/>
</p:tagLst>
</file>

<file path=ppt/tags/tag8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1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8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4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9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9.xml><?xml version="1.0" encoding="utf-8"?>
<p:tagLst xmlns:p="http://schemas.openxmlformats.org/presentationml/2006/main">
  <p:tag name="KSO_WM_BEAUTIFY_FLAG" val="#wm#"/>
  <p:tag name="KSO_WM_TEMPLATE_CATEGORY" val="custom"/>
  <p:tag name="KSO_WM_TEMPLATE_INDEX" val="20205081"/>
  <p:tag name="KSO_WM_SPECIAL_SOURCE" val="bdnull"/>
</p:tagLst>
</file>

<file path=ppt/tags/tag9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3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6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9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2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8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9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1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5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9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2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8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9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4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9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9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3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6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96.xml><?xml version="1.0" encoding="utf-8"?>
<p:tagLst xmlns:p="http://schemas.openxmlformats.org/presentationml/2006/main">
  <p:tag name="KSO_WM_BEAUTIFY_FLAG" val=""/>
</p:tagLst>
</file>

<file path=ppt/tags/tag9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1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9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2_1"/>
  <p:tag name="KSO_WM_TEMPLATE_CATEGORY" val="diagram"/>
  <p:tag name="KSO_WM_TEMPLATE_INDEX" val="20198945"/>
  <p:tag name="KSO_WM_UNIT_LAYERLEVEL" val="1_1_1"/>
  <p:tag name="KSO_WM_TAG_VERSION" val="1.0"/>
  <p:tag name="KSO_WM_UNIT_FILL_FORE_SCHEMECOLOR_INDEX_BRIGHTNESS" val="0"/>
  <p:tag name="KSO_WM_UNIT_FILL_FORE_SCHEMECOLOR_INDEX" val="8"/>
  <p:tag name="KSO_WM_UNIT_FILL_TYPE" val="1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ags/tag9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198945_4*l_h_i*1_1_2"/>
  <p:tag name="KSO_WM_TEMPLATE_CATEGORY" val="diagram"/>
  <p:tag name="KSO_WM_TEMPLATE_INDEX" val="20198945"/>
  <p:tag name="KSO_WM_UNIT_LAYERLEVEL" val="1_1_1"/>
  <p:tag name="KSO_WM_TAG_VERSION" val="1.0"/>
  <p:tag name="KSO_WM_UNIT_LINE_FORE_SCHEMECOLOR_INDEX_BRIGHTNESS" val="0"/>
  <p:tag name="KSO_WM_UNIT_LINE_FORE_SCHEMECOLOR_INDEX" val="5"/>
  <p:tag name="KSO_WM_UNIT_LINE_FILL_TYPE" val="2"/>
  <p:tag name="KSO_WM_UNIT_TEXT_FILL_FORE_SCHEMECOLOR_INDEX_BRIGHTNESS" val="0"/>
  <p:tag name="KSO_WM_UNIT_TEXT_FILL_FORE_SCHEMECOLOR_INDEX" val="13"/>
  <p:tag name="KSO_WM_UNIT_TEXT_FILL_TYPE" val="1"/>
  <p:tag name="KSO_WM_UNIT_USESOURCEFORMAT_APPLY" val="1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4">
      <a:majorFont>
        <a:latin typeface="等线 Light"/>
        <a:ea typeface="思源宋体 Heavy"/>
        <a:cs typeface=""/>
      </a:majorFont>
      <a:minorFont>
        <a:latin typeface="等线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15240">
          <a:solidFill>
            <a:srgbClr val="542708"/>
          </a:solidFill>
        </a:ln>
        <a:effectLst>
          <a:outerShdw dist="25400" dir="2700000" algn="tl" rotWithShape="0">
            <a:srgbClr val="542708"/>
          </a:outerShdw>
        </a:effectLst>
      </a:spPr>
      <a:bodyPr spcFirstLastPara="0" vert="horz" wrap="square" lIns="42588" tIns="42588" rIns="42588" bIns="42588" numCol="1" spcCol="1270" anchor="ctr" anchorCtr="0">
        <a:noAutofit/>
      </a:bodyPr>
      <a:lstStyle>
        <a:defPPr marL="360045" defTabSz="355600">
          <a:lnSpc>
            <a:spcPct val="90000"/>
          </a:lnSpc>
          <a:spcBef>
            <a:spcPct val="0"/>
          </a:spcBef>
          <a:spcAft>
            <a:spcPct val="35000"/>
          </a:spcAft>
          <a:defRPr sz="2400" dirty="0">
            <a:solidFill>
              <a:schemeClr val="tx1">
                <a:lumMod val="85000"/>
                <a:lumOff val="15000"/>
              </a:schemeClr>
            </a:solidFill>
          </a:defRPr>
        </a:defPPr>
      </a:lstStyle>
      <a:style>
        <a:lnRef idx="2">
          <a:schemeClr val="lt1">
            <a:hueOff val="0"/>
            <a:satOff val="0"/>
            <a:lumOff val="0"/>
            <a:alphaOff val="0"/>
          </a:schemeClr>
        </a:lnRef>
        <a:fillRef idx="1">
          <a:schemeClr val="accent1">
            <a:hueOff val="0"/>
            <a:satOff val="0"/>
            <a:lumOff val="0"/>
            <a:alphaOff val="0"/>
          </a:schemeClr>
        </a:fillRef>
        <a:effectRef idx="0">
          <a:schemeClr val="accent1">
            <a:hueOff val="0"/>
            <a:satOff val="0"/>
            <a:lumOff val="0"/>
            <a:alphaOff val="0"/>
          </a:schemeClr>
        </a:effectRef>
        <a:fontRef idx="minor">
          <a:schemeClr val="lt1"/>
        </a:fontRef>
      </a:style>
    </a:spDef>
    <a:txDef>
      <a:spPr/>
      <a:bodyPr vert="horz" wrap="square" lIns="0" tIns="0" rIns="0" bIns="0" rtlCol="0">
        <a:spAutoFit/>
      </a:bodyPr>
      <a:lstStyle>
        <a:defPPr algn="ctr">
          <a:lnSpc>
            <a:spcPct val="100000"/>
          </a:lnSpc>
          <a:defRPr sz="4000" b="1" baseline="-33000" dirty="0" smtClean="0">
            <a:solidFill>
              <a:schemeClr val="accent2"/>
            </a:solidFill>
            <a:latin typeface="微软雅黑" panose="020B0503020204020204" pitchFamily="34" charset="-122"/>
            <a:ea typeface="微软雅黑" panose="020B0503020204020204" pitchFamily="34" charset="-122"/>
            <a:cs typeface="Arial" panose="020B0604020202020204"/>
          </a:defRPr>
        </a:defPPr>
      </a:lst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68_Office 主题​​">
  <a:themeElements>
    <a:clrScheme name="147期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266B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266B4"/>
      </a:hlink>
      <a:folHlink>
        <a:srgbClr val="BFBFBF"/>
      </a:folHlink>
    </a:clrScheme>
    <a:fontScheme name="ljvh4bgp">
      <a:majorFont>
        <a:latin typeface="Impact"/>
        <a:ea typeface="微软雅黑"/>
        <a:cs typeface=""/>
      </a:majorFont>
      <a:minorFont>
        <a:latin typeface="Impact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147期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266B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266B4"/>
    </a:hlink>
    <a:folHlink>
      <a:srgbClr val="BFBFBF"/>
    </a:folHlink>
  </a:clrScheme>
  <a:fontScheme name="ljvh4bgp">
    <a:majorFont>
      <a:latin typeface="Impact"/>
      <a:ea typeface="微软雅黑"/>
      <a:cs typeface=""/>
    </a:majorFont>
    <a:minorFont>
      <a:latin typeface="Impact"/>
      <a:ea typeface="微软雅黑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147期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266B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266B4"/>
    </a:hlink>
    <a:folHlink>
      <a:srgbClr val="BFBFBF"/>
    </a:folHlink>
  </a:clrScheme>
  <a:fontScheme name="ljvh4bgp">
    <a:majorFont>
      <a:latin typeface="Impact"/>
      <a:ea typeface="微软雅黑"/>
      <a:cs typeface=""/>
    </a:majorFont>
    <a:minorFont>
      <a:latin typeface="Impact"/>
      <a:ea typeface="微软雅黑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147期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266B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266B4"/>
    </a:hlink>
    <a:folHlink>
      <a:srgbClr val="BFBFBF"/>
    </a:folHlink>
  </a:clrScheme>
  <a:fontScheme name="ljvh4bgp">
    <a:majorFont>
      <a:latin typeface="Impact"/>
      <a:ea typeface="微软雅黑"/>
      <a:cs typeface=""/>
    </a:majorFont>
    <a:minorFont>
      <a:latin typeface="Impact"/>
      <a:ea typeface="微软雅黑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44546A"/>
    </a:dk2>
    <a:lt2>
      <a:srgbClr val="E7E6E6"/>
    </a:lt2>
    <a:accent1>
      <a:srgbClr val="005DAE"/>
    </a:accent1>
    <a:accent2>
      <a:srgbClr val="5FC4E8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A+鸿蒙">
    <a:majorFont>
      <a:latin typeface="Arial Black"/>
      <a:ea typeface="HarmonyOS Sans SC Black"/>
      <a:cs typeface=""/>
    </a:majorFont>
    <a:minorFont>
      <a:latin typeface="Arial"/>
      <a:ea typeface="HarmonyOS Sans SC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44546A"/>
    </a:dk2>
    <a:lt2>
      <a:srgbClr val="E7E6E6"/>
    </a:lt2>
    <a:accent1>
      <a:srgbClr val="005DAE"/>
    </a:accent1>
    <a:accent2>
      <a:srgbClr val="5FC4E8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A+鸿蒙">
    <a:majorFont>
      <a:latin typeface="Arial Black"/>
      <a:ea typeface="HarmonyOS Sans SC Black"/>
      <a:cs typeface=""/>
    </a:majorFont>
    <a:minorFont>
      <a:latin typeface="Arial"/>
      <a:ea typeface="HarmonyOS Sans SC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44546A"/>
    </a:dk2>
    <a:lt2>
      <a:srgbClr val="E7E6E6"/>
    </a:lt2>
    <a:accent1>
      <a:srgbClr val="005DAE"/>
    </a:accent1>
    <a:accent2>
      <a:srgbClr val="5FC4E8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A+鸿蒙">
    <a:majorFont>
      <a:latin typeface="Arial Black"/>
      <a:ea typeface="HarmonyOS Sans SC Black"/>
      <a:cs typeface=""/>
    </a:majorFont>
    <a:minorFont>
      <a:latin typeface="Arial"/>
      <a:ea typeface="HarmonyOS Sans SC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7910</Words>
  <Application>WPS 演示</Application>
  <PresentationFormat>宽屏</PresentationFormat>
  <Paragraphs>1261</Paragraphs>
  <Slides>56</Slides>
  <Notes>53</Notes>
  <HiddenSlides>0</HiddenSlides>
  <MMClips>0</MMClips>
  <ScaleCrop>false</ScaleCrop>
  <HeadingPairs>
    <vt:vector size="6" baseType="variant">
      <vt:variant>
        <vt:lpstr>已用的字体</vt:lpstr>
      </vt:variant>
      <vt:variant>
        <vt:i4>51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56</vt:i4>
      </vt:variant>
    </vt:vector>
  </HeadingPairs>
  <TitlesOfParts>
    <vt:vector size="110" baseType="lpstr">
      <vt:lpstr>Arial</vt:lpstr>
      <vt:lpstr>宋体</vt:lpstr>
      <vt:lpstr>Wingdings</vt:lpstr>
      <vt:lpstr>DejaVu Sans</vt:lpstr>
      <vt:lpstr>微软雅黑</vt:lpstr>
      <vt:lpstr>方正黑体_GBK</vt:lpstr>
      <vt:lpstr>Arial</vt:lpstr>
      <vt:lpstr>方正大标宋简体</vt:lpstr>
      <vt:lpstr>方正书宋_GBK</vt:lpstr>
      <vt:lpstr>方正粗黑宋简体</vt:lpstr>
      <vt:lpstr>华文中宋</vt:lpstr>
      <vt:lpstr>Calibri</vt:lpstr>
      <vt:lpstr>Times New Roman</vt:lpstr>
      <vt:lpstr>等线</vt:lpstr>
      <vt:lpstr>等线</vt:lpstr>
      <vt:lpstr>思源宋体 CN Heavy</vt:lpstr>
      <vt:lpstr>微软雅黑</vt:lpstr>
      <vt:lpstr>Impact</vt:lpstr>
      <vt:lpstr>Ubuntu Condensed</vt:lpstr>
      <vt:lpstr>思源黑体 CN Bold</vt:lpstr>
      <vt:lpstr>潮字社国风鸿书简-闪</vt:lpstr>
      <vt:lpstr>思源黑体 CN Heavy</vt:lpstr>
      <vt:lpstr>黑体</vt:lpstr>
      <vt:lpstr>Calibri</vt:lpstr>
      <vt:lpstr>方正兰亭粗黑简体</vt:lpstr>
      <vt:lpstr>宋体</vt:lpstr>
      <vt:lpstr>Arial Unicode MS</vt:lpstr>
      <vt:lpstr>等线 Light</vt:lpstr>
      <vt:lpstr>优设标题黑</vt:lpstr>
      <vt:lpstr>FreeSans</vt:lpstr>
      <vt:lpstr>Noto Serif CJK JP Light</vt:lpstr>
      <vt:lpstr>Verdana</vt:lpstr>
      <vt:lpstr>Helvetica</vt:lpstr>
      <vt:lpstr>楷体</vt:lpstr>
      <vt:lpstr>思源黑体 CN Normal</vt:lpstr>
      <vt:lpstr>FZZhengHeiS-EB-GB</vt:lpstr>
      <vt:lpstr>禹卫书法行书简体</vt:lpstr>
      <vt:lpstr>HarmonyOS Sans SC</vt:lpstr>
      <vt:lpstr>仿宋_GB2312</vt:lpstr>
      <vt:lpstr>Impact</vt:lpstr>
      <vt:lpstr>OPPOSans R</vt:lpstr>
      <vt:lpstr>Arial Black</vt:lpstr>
      <vt:lpstr>阿里巴巴普惠体 B</vt:lpstr>
      <vt:lpstr>方正楷体_GBK</vt:lpstr>
      <vt:lpstr>楷体_GB2312</vt:lpstr>
      <vt:lpstr>微软雅黑</vt:lpstr>
      <vt:lpstr>Helvetica Light</vt:lpstr>
      <vt:lpstr>Kontrapunkt Bob Bold</vt:lpstr>
      <vt:lpstr>阿里巴巴普惠体 Heavy</vt:lpstr>
      <vt:lpstr>Noto Serif CJK JP ExtraLight</vt:lpstr>
      <vt:lpstr>CESI仿宋-GB13000</vt:lpstr>
      <vt:lpstr>Office 主题​​</vt:lpstr>
      <vt:lpstr>4_Office 主题​​</vt:lpstr>
      <vt:lpstr>168_Office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>user</cp:lastModifiedBy>
  <cp:revision>5</cp:revision>
  <dcterms:created xsi:type="dcterms:W3CDTF">2025-04-14T06:54:31Z</dcterms:created>
  <dcterms:modified xsi:type="dcterms:W3CDTF">2025-04-14T06:54:31Z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2052-11.8.2.1127</vt:lpwstr>
  </property>
  <property fmtid="{D5CDD505-2E9C-101B-9397-08002B2CF9AE}" pid="3" name="ICV">
    <vt:lpwstr>EA0B3C97A5123D3224B1FC67E209BC68</vt:lpwstr>
  </property>
</Properties>
</file>